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7" r:id="rId2"/>
    <p:sldId id="259" r:id="rId3"/>
    <p:sldId id="282" r:id="rId4"/>
    <p:sldId id="265" r:id="rId5"/>
    <p:sldId id="279" r:id="rId6"/>
    <p:sldId id="269" r:id="rId7"/>
    <p:sldId id="290" r:id="rId8"/>
    <p:sldId id="272" r:id="rId9"/>
    <p:sldId id="289" r:id="rId10"/>
    <p:sldId id="288" r:id="rId11"/>
    <p:sldId id="287" r:id="rId12"/>
    <p:sldId id="301" r:id="rId13"/>
    <p:sldId id="300" r:id="rId14"/>
    <p:sldId id="299" r:id="rId15"/>
    <p:sldId id="298" r:id="rId16"/>
    <p:sldId id="297" r:id="rId17"/>
    <p:sldId id="260" r:id="rId18"/>
    <p:sldId id="296" r:id="rId19"/>
    <p:sldId id="261" r:id="rId20"/>
    <p:sldId id="295" r:id="rId21"/>
    <p:sldId id="262" r:id="rId22"/>
    <p:sldId id="294" r:id="rId23"/>
    <p:sldId id="293" r:id="rId24"/>
    <p:sldId id="292" r:id="rId25"/>
    <p:sldId id="263" r:id="rId26"/>
    <p:sldId id="286" r:id="rId27"/>
    <p:sldId id="302" r:id="rId28"/>
    <p:sldId id="280" r:id="rId29"/>
    <p:sldId id="303" r:id="rId30"/>
    <p:sldId id="304" r:id="rId31"/>
    <p:sldId id="284" r:id="rId32"/>
    <p:sldId id="278" r:id="rId33"/>
    <p:sldId id="283" r:id="rId34"/>
  </p:sldIdLst>
  <p:sldSz cx="12192000"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C4885"/>
    <a:srgbClr val="4886D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384"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EBCB5CCC-2AF4-4750-940C-1D9BFD50EE4A}" type="datetimeFigureOut">
              <a:rPr lang="zh-CN" altLang="en-US"/>
              <a:pPr>
                <a:defRPr/>
              </a:pPr>
              <a:t>2019/7/24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26E5102C-B5D4-43E5-AF16-3760D6DF5189}" type="slidenum">
              <a:rPr lang="zh-CN" altLang="en-US"/>
              <a:pPr>
                <a:defRPr/>
              </a:pPr>
              <a:t>‹#›</a:t>
            </a:fld>
            <a:endParaRPr lang="zh-CN" altLang="en-US"/>
          </a:p>
        </p:txBody>
      </p:sp>
    </p:spTree>
    <p:extLst>
      <p:ext uri="{BB962C8B-B14F-4D97-AF65-F5344CB8AC3E}">
        <p14:creationId xmlns:p14="http://schemas.microsoft.com/office/powerpoint/2010/main" xmlns="" val="108232240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004BFA2-F7B1-499A-A0B7-FC15F9227E6B}" type="datetimeFigureOut">
              <a:rPr lang="zh-CN" altLang="en-US"/>
              <a:pPr>
                <a:defRPr/>
              </a:pPr>
              <a:t>2019/7/24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6453FEE-A315-4C3A-A34C-E769B602E56D}" type="slidenum">
              <a:rPr lang="zh-CN" altLang="en-US"/>
              <a:pPr>
                <a:defRPr/>
              </a:pPr>
              <a:t>‹#›</a:t>
            </a:fld>
            <a:endParaRPr lang="zh-CN" altLang="en-US"/>
          </a:p>
        </p:txBody>
      </p:sp>
    </p:spTree>
    <p:extLst>
      <p:ext uri="{BB962C8B-B14F-4D97-AF65-F5344CB8AC3E}">
        <p14:creationId xmlns:p14="http://schemas.microsoft.com/office/powerpoint/2010/main" xmlns="" val="3375405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E80ECBE-784B-4FC1-A99A-3EE8854DA3C6}" type="datetimeFigureOut">
              <a:rPr lang="zh-CN" altLang="en-US"/>
              <a:pPr>
                <a:defRPr/>
              </a:pPr>
              <a:t>2019/7/24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8B8618D-FDE6-4A7E-96BE-305A14330605}" type="slidenum">
              <a:rPr lang="zh-CN" altLang="en-US"/>
              <a:pPr>
                <a:defRPr/>
              </a:pPr>
              <a:t>‹#›</a:t>
            </a:fld>
            <a:endParaRPr lang="zh-CN" altLang="en-US"/>
          </a:p>
        </p:txBody>
      </p:sp>
    </p:spTree>
    <p:extLst>
      <p:ext uri="{BB962C8B-B14F-4D97-AF65-F5344CB8AC3E}">
        <p14:creationId xmlns:p14="http://schemas.microsoft.com/office/powerpoint/2010/main" xmlns="" val="1094621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E294398-CA28-4830-A6FB-EFA15DE935B5}" type="datetimeFigureOut">
              <a:rPr lang="zh-CN" altLang="en-US"/>
              <a:pPr>
                <a:defRPr/>
              </a:pPr>
              <a:t>2019/7/24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C345842-DE51-45A1-8AE9-F5019D2F46CB}" type="slidenum">
              <a:rPr lang="zh-CN" altLang="en-US"/>
              <a:pPr>
                <a:defRPr/>
              </a:pPr>
              <a:t>‹#›</a:t>
            </a:fld>
            <a:endParaRPr lang="zh-CN" altLang="en-US"/>
          </a:p>
        </p:txBody>
      </p:sp>
    </p:spTree>
    <p:extLst>
      <p:ext uri="{BB962C8B-B14F-4D97-AF65-F5344CB8AC3E}">
        <p14:creationId xmlns:p14="http://schemas.microsoft.com/office/powerpoint/2010/main" xmlns="" val="270891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0196162-A4BD-4FB2-9321-D2F498D1EE7F}" type="datetimeFigureOut">
              <a:rPr lang="zh-CN" altLang="en-US"/>
              <a:pPr>
                <a:defRPr/>
              </a:pPr>
              <a:t>2019/7/24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70A55DB-F8BB-4C76-AEB3-5F2C7011E923}" type="slidenum">
              <a:rPr lang="zh-CN" altLang="en-US"/>
              <a:pPr>
                <a:defRPr/>
              </a:pPr>
              <a:t>‹#›</a:t>
            </a:fld>
            <a:endParaRPr lang="zh-CN" altLang="en-US"/>
          </a:p>
        </p:txBody>
      </p:sp>
    </p:spTree>
    <p:extLst>
      <p:ext uri="{BB962C8B-B14F-4D97-AF65-F5344CB8AC3E}">
        <p14:creationId xmlns:p14="http://schemas.microsoft.com/office/powerpoint/2010/main" xmlns="" val="3989214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2AB93DEF-7D5B-4925-8484-CE30531DCDDD}" type="datetimeFigureOut">
              <a:rPr lang="zh-CN" altLang="en-US"/>
              <a:pPr>
                <a:defRPr/>
              </a:pPr>
              <a:t>2019/7/24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8C6215D-B9D9-499B-A1AF-F3895A48A134}" type="slidenum">
              <a:rPr lang="zh-CN" altLang="en-US"/>
              <a:pPr>
                <a:defRPr/>
              </a:pPr>
              <a:t>‹#›</a:t>
            </a:fld>
            <a:endParaRPr lang="zh-CN" altLang="en-US"/>
          </a:p>
        </p:txBody>
      </p:sp>
    </p:spTree>
    <p:extLst>
      <p:ext uri="{BB962C8B-B14F-4D97-AF65-F5344CB8AC3E}">
        <p14:creationId xmlns:p14="http://schemas.microsoft.com/office/powerpoint/2010/main" xmlns="" val="619217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FCAD3DF7-4850-48DE-972C-9D03AA05BE20}" type="datetimeFigureOut">
              <a:rPr lang="zh-CN" altLang="en-US"/>
              <a:pPr>
                <a:defRPr/>
              </a:pPr>
              <a:t>2019/7/24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E61474B-729F-451A-987B-A75AFDC0966F}" type="slidenum">
              <a:rPr lang="zh-CN" altLang="en-US"/>
              <a:pPr>
                <a:defRPr/>
              </a:pPr>
              <a:t>‹#›</a:t>
            </a:fld>
            <a:endParaRPr lang="zh-CN" altLang="en-US"/>
          </a:p>
        </p:txBody>
      </p:sp>
    </p:spTree>
    <p:extLst>
      <p:ext uri="{BB962C8B-B14F-4D97-AF65-F5344CB8AC3E}">
        <p14:creationId xmlns:p14="http://schemas.microsoft.com/office/powerpoint/2010/main" xmlns="" val="13653148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60EBE320-408D-401A-9E41-B8599A856669}" type="datetimeFigureOut">
              <a:rPr lang="zh-CN" altLang="en-US"/>
              <a:pPr>
                <a:defRPr/>
              </a:pPr>
              <a:t>2019/7/24</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9F34499C-394C-4B8D-BC0A-F12198D9D26F}" type="slidenum">
              <a:rPr lang="zh-CN" altLang="en-US"/>
              <a:pPr>
                <a:defRPr/>
              </a:pPr>
              <a:t>‹#›</a:t>
            </a:fld>
            <a:endParaRPr lang="zh-CN" altLang="en-US"/>
          </a:p>
        </p:txBody>
      </p:sp>
    </p:spTree>
    <p:extLst>
      <p:ext uri="{BB962C8B-B14F-4D97-AF65-F5344CB8AC3E}">
        <p14:creationId xmlns:p14="http://schemas.microsoft.com/office/powerpoint/2010/main" xmlns="" val="1556992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275874D0-853F-4736-9AB9-108B3163EB7E}" type="datetimeFigureOut">
              <a:rPr lang="zh-CN" altLang="en-US"/>
              <a:pPr>
                <a:defRPr/>
              </a:pPr>
              <a:t>2019/7/24</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8147D4D9-6EEF-44B9-BC6D-8AD356EB5812}" type="slidenum">
              <a:rPr lang="zh-CN" altLang="en-US"/>
              <a:pPr>
                <a:defRPr/>
              </a:pPr>
              <a:t>‹#›</a:t>
            </a:fld>
            <a:endParaRPr lang="zh-CN" altLang="en-US"/>
          </a:p>
        </p:txBody>
      </p:sp>
    </p:spTree>
    <p:extLst>
      <p:ext uri="{BB962C8B-B14F-4D97-AF65-F5344CB8AC3E}">
        <p14:creationId xmlns:p14="http://schemas.microsoft.com/office/powerpoint/2010/main" xmlns="" val="3079365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955433BC-6486-41DE-977C-8030CCC61116}" type="datetimeFigureOut">
              <a:rPr lang="zh-CN" altLang="en-US"/>
              <a:pPr>
                <a:defRPr/>
              </a:pPr>
              <a:t>2019/7/24</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D6C61436-0B17-4DA7-8B39-A7E33EE52C51}" type="slidenum">
              <a:rPr lang="zh-CN" altLang="en-US"/>
              <a:pPr>
                <a:defRPr/>
              </a:pPr>
              <a:t>‹#›</a:t>
            </a:fld>
            <a:endParaRPr lang="zh-CN" altLang="en-US"/>
          </a:p>
        </p:txBody>
      </p:sp>
    </p:spTree>
    <p:extLst>
      <p:ext uri="{BB962C8B-B14F-4D97-AF65-F5344CB8AC3E}">
        <p14:creationId xmlns:p14="http://schemas.microsoft.com/office/powerpoint/2010/main" xmlns="" val="174580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70B2150-9D3E-4636-BDF6-7746A18BAB3B}" type="datetimeFigureOut">
              <a:rPr lang="zh-CN" altLang="en-US"/>
              <a:pPr>
                <a:defRPr/>
              </a:pPr>
              <a:t>2019/7/24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942DD4C-CD7C-478F-9C32-70CD24F1A572}" type="slidenum">
              <a:rPr lang="zh-CN" altLang="en-US"/>
              <a:pPr>
                <a:defRPr/>
              </a:pPr>
              <a:t>‹#›</a:t>
            </a:fld>
            <a:endParaRPr lang="zh-CN" altLang="en-US"/>
          </a:p>
        </p:txBody>
      </p:sp>
    </p:spTree>
    <p:extLst>
      <p:ext uri="{BB962C8B-B14F-4D97-AF65-F5344CB8AC3E}">
        <p14:creationId xmlns:p14="http://schemas.microsoft.com/office/powerpoint/2010/main" xmlns="" val="3630470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FDF54DB-0895-4424-8859-330C925DE0AF}" type="datetimeFigureOut">
              <a:rPr lang="zh-CN" altLang="en-US"/>
              <a:pPr>
                <a:defRPr/>
              </a:pPr>
              <a:t>2019/7/24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E3214CB-5F33-4D72-ACE4-C5DA30DA7396}" type="slidenum">
              <a:rPr lang="zh-CN" altLang="en-US"/>
              <a:pPr>
                <a:defRPr/>
              </a:pPr>
              <a:t>‹#›</a:t>
            </a:fld>
            <a:endParaRPr lang="zh-CN" altLang="en-US"/>
          </a:p>
        </p:txBody>
      </p:sp>
    </p:spTree>
    <p:extLst>
      <p:ext uri="{BB962C8B-B14F-4D97-AF65-F5344CB8AC3E}">
        <p14:creationId xmlns:p14="http://schemas.microsoft.com/office/powerpoint/2010/main" xmlns="" val="181629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ea typeface="宋体" pitchFamily="2" charset="-122"/>
              </a:defRPr>
            </a:lvl1pPr>
          </a:lstStyle>
          <a:p>
            <a:pPr>
              <a:defRPr/>
            </a:pPr>
            <a:fld id="{30A8F769-CEF5-4894-A661-602D16F7AECF}" type="datetimeFigureOut">
              <a:rPr lang="zh-CN" altLang="en-US"/>
              <a:pPr>
                <a:defRPr/>
              </a:pPr>
              <a:t>2019/7/24</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ea typeface="宋体" pitchFamily="2" charset="-122"/>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ea typeface="宋体" pitchFamily="2" charset="-122"/>
              </a:defRPr>
            </a:lvl1pPr>
          </a:lstStyle>
          <a:p>
            <a:pPr>
              <a:defRPr/>
            </a:pPr>
            <a:fld id="{CB0A8459-2DDB-47F0-AFCD-238B9C9CCB4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15362" name="图片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095500" y="504825"/>
            <a:ext cx="7480300"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3"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15364" name="组合 13"/>
          <p:cNvGrpSpPr>
            <a:grpSpLocks noChangeAspect="1"/>
          </p:cNvGrpSpPr>
          <p:nvPr/>
        </p:nvGrpSpPr>
        <p:grpSpPr bwMode="auto">
          <a:xfrm>
            <a:off x="5605463" y="2808288"/>
            <a:ext cx="6777037" cy="4229100"/>
            <a:chOff x="0" y="0"/>
            <a:chExt cx="5324473" cy="3322983"/>
          </a:xfrm>
        </p:grpSpPr>
        <p:pic>
          <p:nvPicPr>
            <p:cNvPr id="15376" name="图片 11"/>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77" name="图片 12"/>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4106" name="组合 22"/>
          <p:cNvGrpSpPr>
            <a:grpSpLocks/>
          </p:cNvGrpSpPr>
          <p:nvPr/>
        </p:nvGrpSpPr>
        <p:grpSpPr bwMode="auto">
          <a:xfrm>
            <a:off x="447213" y="5191634"/>
            <a:ext cx="2882141" cy="461665"/>
            <a:chOff x="8887" y="0"/>
            <a:chExt cx="2884918" cy="463378"/>
          </a:xfrm>
        </p:grpSpPr>
        <p:sp>
          <p:nvSpPr>
            <p:cNvPr id="15372" name="矩形 40"/>
            <p:cNvSpPr>
              <a:spLocks noChangeArrowheads="1"/>
            </p:cNvSpPr>
            <p:nvPr/>
          </p:nvSpPr>
          <p:spPr bwMode="auto">
            <a:xfrm>
              <a:off x="403225" y="0"/>
              <a:ext cx="2490580" cy="4633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2400" b="1" dirty="0" smtClean="0">
                  <a:solidFill>
                    <a:srgbClr val="FFFFFF"/>
                  </a:solidFill>
                </a:rPr>
                <a:t>单元四  钢筋工程</a:t>
              </a:r>
              <a:endParaRPr lang="zh-CN" altLang="en-US" sz="2400" b="1" dirty="0">
                <a:solidFill>
                  <a:srgbClr val="FFFFFF"/>
                </a:solidFill>
              </a:endParaRPr>
            </a:p>
          </p:txBody>
        </p:sp>
        <p:sp>
          <p:nvSpPr>
            <p:cNvPr id="15373" name="Freeform 102"/>
            <p:cNvSpPr>
              <a:spLocks noEditPoints="1"/>
            </p:cNvSpPr>
            <p:nvPr/>
          </p:nvSpPr>
          <p:spPr bwMode="auto">
            <a:xfrm>
              <a:off x="8887" y="81424"/>
              <a:ext cx="300038" cy="298450"/>
            </a:xfrm>
            <a:custGeom>
              <a:avLst/>
              <a:gdLst>
                <a:gd name="T0" fmla="*/ 2147483647 w 837"/>
                <a:gd name="T1" fmla="*/ 0 h 837"/>
                <a:gd name="T2" fmla="*/ 0 w 837"/>
                <a:gd name="T3" fmla="*/ 2147483647 h 837"/>
                <a:gd name="T4" fmla="*/ 2147483647 w 837"/>
                <a:gd name="T5" fmla="*/ 2147483647 h 837"/>
                <a:gd name="T6" fmla="*/ 2147483647 w 837"/>
                <a:gd name="T7" fmla="*/ 2147483647 h 837"/>
                <a:gd name="T8" fmla="*/ 2147483647 w 837"/>
                <a:gd name="T9" fmla="*/ 0 h 837"/>
                <a:gd name="T10" fmla="*/ 2147483647 w 837"/>
                <a:gd name="T11" fmla="*/ 2147483647 h 837"/>
                <a:gd name="T12" fmla="*/ 2147483647 w 837"/>
                <a:gd name="T13" fmla="*/ 2147483647 h 837"/>
                <a:gd name="T14" fmla="*/ 2147483647 w 837"/>
                <a:gd name="T15" fmla="*/ 2147483647 h 837"/>
                <a:gd name="T16" fmla="*/ 2147483647 w 837"/>
                <a:gd name="T17" fmla="*/ 2147483647 h 837"/>
                <a:gd name="T18" fmla="*/ 2147483647 w 837"/>
                <a:gd name="T19" fmla="*/ 2147483647 h 837"/>
                <a:gd name="T20" fmla="*/ 2147483647 w 837"/>
                <a:gd name="T21" fmla="*/ 2147483647 h 837"/>
                <a:gd name="T22" fmla="*/ 2147483647 w 837"/>
                <a:gd name="T23" fmla="*/ 2147483647 h 837"/>
                <a:gd name="T24" fmla="*/ 2147483647 w 837"/>
                <a:gd name="T25" fmla="*/ 2147483647 h 837"/>
                <a:gd name="T26" fmla="*/ 2147483647 w 837"/>
                <a:gd name="T27" fmla="*/ 2147483647 h 837"/>
                <a:gd name="T28" fmla="*/ 2147483647 w 837"/>
                <a:gd name="T29" fmla="*/ 2147483647 h 837"/>
                <a:gd name="T30" fmla="*/ 2147483647 w 837"/>
                <a:gd name="T31" fmla="*/ 2147483647 h 837"/>
                <a:gd name="T32" fmla="*/ 2147483647 w 837"/>
                <a:gd name="T33" fmla="*/ 2147483647 h 837"/>
                <a:gd name="T34" fmla="*/ 2147483647 w 837"/>
                <a:gd name="T35" fmla="*/ 2147483647 h 837"/>
                <a:gd name="T36" fmla="*/ 2147483647 w 837"/>
                <a:gd name="T37" fmla="*/ 2147483647 h 837"/>
                <a:gd name="T38" fmla="*/ 2147483647 w 837"/>
                <a:gd name="T39" fmla="*/ 2147483647 h 837"/>
                <a:gd name="T40" fmla="*/ 2147483647 w 837"/>
                <a:gd name="T41" fmla="*/ 2147483647 h 83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37" h="837">
                  <a:moveTo>
                    <a:pt x="418" y="0"/>
                  </a:moveTo>
                  <a:cubicBezTo>
                    <a:pt x="187" y="0"/>
                    <a:pt x="0" y="187"/>
                    <a:pt x="0" y="419"/>
                  </a:cubicBezTo>
                  <a:cubicBezTo>
                    <a:pt x="0" y="650"/>
                    <a:pt x="187" y="837"/>
                    <a:pt x="418" y="837"/>
                  </a:cubicBezTo>
                  <a:cubicBezTo>
                    <a:pt x="650" y="837"/>
                    <a:pt x="837" y="650"/>
                    <a:pt x="837" y="419"/>
                  </a:cubicBezTo>
                  <a:cubicBezTo>
                    <a:pt x="837" y="187"/>
                    <a:pt x="650" y="0"/>
                    <a:pt x="418" y="0"/>
                  </a:cubicBezTo>
                  <a:close/>
                  <a:moveTo>
                    <a:pt x="173" y="583"/>
                  </a:moveTo>
                  <a:cubicBezTo>
                    <a:pt x="121" y="583"/>
                    <a:pt x="121" y="583"/>
                    <a:pt x="121" y="583"/>
                  </a:cubicBezTo>
                  <a:cubicBezTo>
                    <a:pt x="121" y="251"/>
                    <a:pt x="121" y="251"/>
                    <a:pt x="121" y="251"/>
                  </a:cubicBezTo>
                  <a:cubicBezTo>
                    <a:pt x="440" y="251"/>
                    <a:pt x="440" y="251"/>
                    <a:pt x="440" y="251"/>
                  </a:cubicBezTo>
                  <a:cubicBezTo>
                    <a:pt x="490" y="177"/>
                    <a:pt x="490" y="177"/>
                    <a:pt x="490" y="177"/>
                  </a:cubicBezTo>
                  <a:cubicBezTo>
                    <a:pt x="631" y="177"/>
                    <a:pt x="631" y="177"/>
                    <a:pt x="631" y="177"/>
                  </a:cubicBezTo>
                  <a:cubicBezTo>
                    <a:pt x="631" y="251"/>
                    <a:pt x="631" y="251"/>
                    <a:pt x="631" y="251"/>
                  </a:cubicBezTo>
                  <a:cubicBezTo>
                    <a:pt x="631" y="269"/>
                    <a:pt x="631" y="269"/>
                    <a:pt x="631" y="269"/>
                  </a:cubicBezTo>
                  <a:cubicBezTo>
                    <a:pt x="631" y="300"/>
                    <a:pt x="631" y="300"/>
                    <a:pt x="631" y="300"/>
                  </a:cubicBezTo>
                  <a:cubicBezTo>
                    <a:pt x="173" y="300"/>
                    <a:pt x="173" y="300"/>
                    <a:pt x="173" y="300"/>
                  </a:cubicBezTo>
                  <a:lnTo>
                    <a:pt x="173" y="583"/>
                  </a:lnTo>
                  <a:close/>
                  <a:moveTo>
                    <a:pt x="716" y="660"/>
                  </a:moveTo>
                  <a:cubicBezTo>
                    <a:pt x="205" y="660"/>
                    <a:pt x="205" y="660"/>
                    <a:pt x="205" y="660"/>
                  </a:cubicBezTo>
                  <a:cubicBezTo>
                    <a:pt x="205" y="328"/>
                    <a:pt x="205" y="328"/>
                    <a:pt x="205" y="328"/>
                  </a:cubicBezTo>
                  <a:cubicBezTo>
                    <a:pt x="716" y="328"/>
                    <a:pt x="716" y="328"/>
                    <a:pt x="716" y="328"/>
                  </a:cubicBezTo>
                  <a:lnTo>
                    <a:pt x="716" y="66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15368" name="文本框 58"/>
          <p:cNvSpPr txBox="1">
            <a:spLocks noChangeArrowheads="1"/>
          </p:cNvSpPr>
          <p:nvPr/>
        </p:nvSpPr>
        <p:spPr bwMode="auto">
          <a:xfrm>
            <a:off x="350838" y="3581400"/>
            <a:ext cx="6292850" cy="831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4800" b="1" dirty="0" smtClean="0">
                <a:solidFill>
                  <a:srgbClr val="1C4885"/>
                </a:solidFill>
                <a:latin typeface="微软雅黑" pitchFamily="34" charset="-122"/>
                <a:ea typeface="微软雅黑" pitchFamily="34" charset="-122"/>
              </a:rPr>
              <a:t>混凝土结构工程施工</a:t>
            </a:r>
            <a:endParaRPr lang="zh-CN" altLang="en-US" sz="4800" b="1" dirty="0">
              <a:solidFill>
                <a:srgbClr val="1C4885"/>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500"/>
                                  </p:stCondLst>
                                  <p:childTnLst>
                                    <p:set>
                                      <p:cBhvr>
                                        <p:cTn id="6" dur="1" fill="hold">
                                          <p:stCondLst>
                                            <p:cond delay="0"/>
                                          </p:stCondLst>
                                        </p:cTn>
                                        <p:tgtEl>
                                          <p:spTgt spid="4106"/>
                                        </p:tgtEl>
                                        <p:attrNameLst>
                                          <p:attrName>style.visibility</p:attrName>
                                        </p:attrNameLst>
                                      </p:cBhvr>
                                      <p:to>
                                        <p:strVal val="visible"/>
                                      </p:to>
                                    </p:set>
                                    <p:animEffect transition="in" filter="fade">
                                      <p:cBhvr>
                                        <p:cTn id="7" dur="750"/>
                                        <p:tgtEl>
                                          <p:spTgt spid="4106"/>
                                        </p:tgtEl>
                                      </p:cBhvr>
                                    </p:animEffect>
                                    <p:anim calcmode="lin" valueType="num">
                                      <p:cBhvr>
                                        <p:cTn id="8" dur="750" fill="hold"/>
                                        <p:tgtEl>
                                          <p:spTgt spid="4106"/>
                                        </p:tgtEl>
                                        <p:attrNameLst>
                                          <p:attrName>ppt_x</p:attrName>
                                        </p:attrNameLst>
                                      </p:cBhvr>
                                      <p:tavLst>
                                        <p:tav tm="0">
                                          <p:val>
                                            <p:strVal val="#ppt_x"/>
                                          </p:val>
                                        </p:tav>
                                        <p:tav tm="100000">
                                          <p:val>
                                            <p:strVal val="#ppt_x"/>
                                          </p:val>
                                        </p:tav>
                                      </p:tavLst>
                                    </p:anim>
                                    <p:anim calcmode="lin" valueType="num">
                                      <p:cBhvr>
                                        <p:cTn id="9" dur="750" fill="hold"/>
                                        <p:tgtEl>
                                          <p:spTgt spid="41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0"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四、钢筋的连接</a:t>
            </a:r>
            <a:endParaRPr lang="zh-CN" altLang="en-US" sz="2400" b="1" dirty="0">
              <a:latin typeface="微软雅黑" pitchFamily="34" charset="-122"/>
              <a:ea typeface="微软雅黑" pitchFamily="34" charset="-122"/>
            </a:endParaRPr>
          </a:p>
        </p:txBody>
      </p:sp>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 name="Rectangle 6"/>
          <p:cNvSpPr>
            <a:spLocks noChangeArrowheads="1"/>
          </p:cNvSpPr>
          <p:nvPr/>
        </p:nvSpPr>
        <p:spPr bwMode="auto">
          <a:xfrm>
            <a:off x="4635682" y="5718780"/>
            <a:ext cx="7023076" cy="400110"/>
          </a:xfrm>
          <a:prstGeom prst="rect">
            <a:avLst/>
          </a:prstGeom>
          <a:noFill/>
          <a:ln w="9525">
            <a:noFill/>
            <a:miter lim="800000"/>
            <a:headEnd/>
            <a:tailEnd/>
          </a:ln>
        </p:spPr>
        <p:txBody>
          <a:bodyPr wrap="none" anchor="ctr">
            <a:spAutoFit/>
          </a:bodyPr>
          <a:lstStyle/>
          <a:p>
            <a:pPr algn="just" latinLnBrk="0"/>
            <a:r>
              <a:rPr lang="zh-CN" altLang="en-US" sz="2000" b="1" dirty="0">
                <a:solidFill>
                  <a:srgbClr val="0000FF"/>
                </a:solidFill>
                <a:latin typeface="宋体" pitchFamily="2" charset="-122"/>
                <a:cs typeface="Times New Roman" pitchFamily="18" charset="0"/>
              </a:rPr>
              <a:t>应尽量采用焊接连接，以保证质量、提高效率和节约钢</a:t>
            </a:r>
            <a:r>
              <a:rPr lang="zh-CN" altLang="en-US" sz="2000" b="1" dirty="0" smtClean="0">
                <a:solidFill>
                  <a:srgbClr val="0000FF"/>
                </a:solidFill>
                <a:latin typeface="宋体" pitchFamily="2" charset="-122"/>
                <a:cs typeface="Times New Roman" pitchFamily="18" charset="0"/>
              </a:rPr>
              <a:t>材。</a:t>
            </a:r>
            <a:r>
              <a:rPr lang="zh-CN" altLang="en-US" sz="2000" dirty="0" smtClean="0">
                <a:latin typeface="宋体" pitchFamily="2" charset="-122"/>
                <a:cs typeface="Times New Roman" pitchFamily="18" charset="0"/>
              </a:rPr>
              <a:t> </a:t>
            </a:r>
            <a:endParaRPr lang="zh-CN" altLang="en-US" sz="2000" dirty="0">
              <a:latin typeface="宋体" pitchFamily="2" charset="-122"/>
              <a:cs typeface="Times New Roman" pitchFamily="18" charset="0"/>
            </a:endParaRPr>
          </a:p>
        </p:txBody>
      </p:sp>
      <p:sp>
        <p:nvSpPr>
          <p:cNvPr id="6" name="Rectangle 11"/>
          <p:cNvSpPr>
            <a:spLocks noChangeArrowheads="1"/>
          </p:cNvSpPr>
          <p:nvPr/>
        </p:nvSpPr>
        <p:spPr bwMode="auto">
          <a:xfrm>
            <a:off x="1913890" y="3613785"/>
            <a:ext cx="2016125" cy="647700"/>
          </a:xfrm>
          <a:prstGeom prst="rect">
            <a:avLst/>
          </a:prstGeom>
          <a:solidFill>
            <a:srgbClr val="CCFFFF"/>
          </a:solidFill>
          <a:ln w="9525" algn="ctr">
            <a:solidFill>
              <a:srgbClr val="FFFF00"/>
            </a:solidFill>
            <a:miter lim="800000"/>
            <a:headEnd/>
            <a:tailEnd/>
          </a:ln>
        </p:spPr>
        <p:txBody>
          <a:bodyPr wrap="none" anchor="ctr"/>
          <a:lstStyle/>
          <a:p>
            <a:pPr latinLnBrk="0"/>
            <a:r>
              <a:rPr lang="zh-CN" altLang="en-US" sz="2000" b="1" dirty="0" smtClean="0">
                <a:solidFill>
                  <a:srgbClr val="333300"/>
                </a:solidFill>
                <a:latin typeface="宋体" pitchFamily="2" charset="-122"/>
              </a:rPr>
              <a:t>   绑</a:t>
            </a:r>
            <a:r>
              <a:rPr lang="zh-CN" altLang="en-US" sz="2000" b="1" dirty="0">
                <a:solidFill>
                  <a:srgbClr val="333300"/>
                </a:solidFill>
                <a:latin typeface="宋体" pitchFamily="2" charset="-122"/>
              </a:rPr>
              <a:t>扎连接</a:t>
            </a:r>
          </a:p>
        </p:txBody>
      </p:sp>
      <p:sp>
        <p:nvSpPr>
          <p:cNvPr id="7" name="Rectangle 12"/>
          <p:cNvSpPr>
            <a:spLocks noChangeArrowheads="1"/>
          </p:cNvSpPr>
          <p:nvPr/>
        </p:nvSpPr>
        <p:spPr bwMode="auto">
          <a:xfrm>
            <a:off x="1925320" y="1898015"/>
            <a:ext cx="2016125" cy="647700"/>
          </a:xfrm>
          <a:prstGeom prst="rect">
            <a:avLst/>
          </a:prstGeom>
          <a:solidFill>
            <a:srgbClr val="CCFFFF"/>
          </a:solidFill>
          <a:ln w="9525" algn="ctr">
            <a:solidFill>
              <a:srgbClr val="FFFF00"/>
            </a:solidFill>
            <a:miter lim="800000"/>
            <a:headEnd/>
            <a:tailEnd/>
          </a:ln>
        </p:spPr>
        <p:txBody>
          <a:bodyPr wrap="none" anchor="ctr"/>
          <a:lstStyle/>
          <a:p>
            <a:pPr latinLnBrk="0"/>
            <a:r>
              <a:rPr lang="zh-CN" altLang="en-US" sz="2000" b="1" dirty="0" smtClean="0">
                <a:solidFill>
                  <a:srgbClr val="333300"/>
                </a:solidFill>
                <a:latin typeface="宋体" pitchFamily="2" charset="-122"/>
              </a:rPr>
              <a:t>   焊</a:t>
            </a:r>
            <a:r>
              <a:rPr lang="zh-CN" altLang="en-US" sz="2000" b="1" dirty="0">
                <a:solidFill>
                  <a:srgbClr val="333300"/>
                </a:solidFill>
                <a:latin typeface="宋体" pitchFamily="2" charset="-122"/>
              </a:rPr>
              <a:t>接连接</a:t>
            </a:r>
          </a:p>
        </p:txBody>
      </p:sp>
      <p:sp>
        <p:nvSpPr>
          <p:cNvPr id="8" name="Rectangle 10"/>
          <p:cNvSpPr>
            <a:spLocks noChangeArrowheads="1"/>
          </p:cNvSpPr>
          <p:nvPr/>
        </p:nvSpPr>
        <p:spPr bwMode="auto">
          <a:xfrm>
            <a:off x="5268595" y="2310765"/>
            <a:ext cx="2016125" cy="647700"/>
          </a:xfrm>
          <a:prstGeom prst="rect">
            <a:avLst/>
          </a:prstGeom>
          <a:solidFill>
            <a:srgbClr val="CCFFFF"/>
          </a:solidFill>
          <a:ln w="9525" algn="ctr">
            <a:solidFill>
              <a:srgbClr val="FFFF00"/>
            </a:solidFill>
            <a:miter lim="800000"/>
            <a:headEnd/>
            <a:tailEnd/>
          </a:ln>
          <a:effectLst/>
        </p:spPr>
        <p:txBody>
          <a:bodyPr wrap="none" anchor="ctr"/>
          <a:lstStyle/>
          <a:p>
            <a:r>
              <a:rPr lang="zh-CN" altLang="en-US" sz="2000" b="1" dirty="0" smtClean="0">
                <a:solidFill>
                  <a:srgbClr val="333300"/>
                </a:solidFill>
                <a:latin typeface="宋体" pitchFamily="2" charset="-122"/>
              </a:rPr>
              <a:t>    帮</a:t>
            </a:r>
            <a:r>
              <a:rPr lang="zh-CN" altLang="en-US" sz="2000" b="1" dirty="0">
                <a:solidFill>
                  <a:srgbClr val="333300"/>
                </a:solidFill>
                <a:latin typeface="宋体" pitchFamily="2" charset="-122"/>
              </a:rPr>
              <a:t>条焊</a:t>
            </a:r>
          </a:p>
        </p:txBody>
      </p:sp>
      <p:sp>
        <p:nvSpPr>
          <p:cNvPr id="9" name="Rectangle 11"/>
          <p:cNvSpPr>
            <a:spLocks noChangeArrowheads="1"/>
          </p:cNvSpPr>
          <p:nvPr/>
        </p:nvSpPr>
        <p:spPr bwMode="auto">
          <a:xfrm>
            <a:off x="5257165" y="1450023"/>
            <a:ext cx="2016125" cy="647700"/>
          </a:xfrm>
          <a:prstGeom prst="rect">
            <a:avLst/>
          </a:prstGeom>
          <a:solidFill>
            <a:srgbClr val="CCFFFF"/>
          </a:solidFill>
          <a:ln w="9525" algn="ctr">
            <a:solidFill>
              <a:srgbClr val="FFFF00"/>
            </a:solidFill>
            <a:miter lim="800000"/>
            <a:headEnd/>
            <a:tailEnd/>
          </a:ln>
          <a:effectLst/>
        </p:spPr>
        <p:txBody>
          <a:bodyPr wrap="none" anchor="ctr"/>
          <a:lstStyle/>
          <a:p>
            <a:pPr latinLnBrk="0"/>
            <a:r>
              <a:rPr lang="zh-CN" altLang="en-US" sz="2000" b="1" dirty="0" smtClean="0">
                <a:solidFill>
                  <a:srgbClr val="333300"/>
                </a:solidFill>
                <a:latin typeface="宋体" pitchFamily="2" charset="-122"/>
              </a:rPr>
              <a:t>  搭</a:t>
            </a:r>
            <a:r>
              <a:rPr lang="zh-CN" altLang="en-US" sz="2000" b="1" dirty="0">
                <a:solidFill>
                  <a:srgbClr val="333300"/>
                </a:solidFill>
                <a:latin typeface="宋体" pitchFamily="2" charset="-122"/>
              </a:rPr>
              <a:t>叠式焊接</a:t>
            </a:r>
          </a:p>
        </p:txBody>
      </p:sp>
      <p:sp>
        <p:nvSpPr>
          <p:cNvPr id="10" name="Rectangle 12"/>
          <p:cNvSpPr>
            <a:spLocks noChangeArrowheads="1"/>
          </p:cNvSpPr>
          <p:nvPr/>
        </p:nvSpPr>
        <p:spPr bwMode="auto">
          <a:xfrm>
            <a:off x="5268595" y="520700"/>
            <a:ext cx="2016125" cy="647700"/>
          </a:xfrm>
          <a:prstGeom prst="rect">
            <a:avLst/>
          </a:prstGeom>
          <a:solidFill>
            <a:srgbClr val="CCFFFF"/>
          </a:solidFill>
          <a:ln w="9525" algn="ctr">
            <a:solidFill>
              <a:srgbClr val="FFFF00"/>
            </a:solidFill>
            <a:miter lim="800000"/>
            <a:headEnd/>
            <a:tailEnd/>
          </a:ln>
        </p:spPr>
        <p:txBody>
          <a:bodyPr wrap="none" anchor="ctr"/>
          <a:lstStyle/>
          <a:p>
            <a:r>
              <a:rPr lang="zh-CN" altLang="en-US" sz="2000" b="1" dirty="0" smtClean="0">
                <a:solidFill>
                  <a:srgbClr val="333300"/>
                </a:solidFill>
                <a:latin typeface="宋体" pitchFamily="2" charset="-122"/>
              </a:rPr>
              <a:t>   闪</a:t>
            </a:r>
            <a:r>
              <a:rPr lang="zh-CN" altLang="en-US" sz="2000" b="1" dirty="0">
                <a:solidFill>
                  <a:srgbClr val="333300"/>
                </a:solidFill>
                <a:latin typeface="宋体" pitchFamily="2" charset="-122"/>
              </a:rPr>
              <a:t>光对焊</a:t>
            </a:r>
          </a:p>
        </p:txBody>
      </p:sp>
      <p:sp>
        <p:nvSpPr>
          <p:cNvPr id="11" name="Rectangle 10"/>
          <p:cNvSpPr>
            <a:spLocks noChangeArrowheads="1"/>
          </p:cNvSpPr>
          <p:nvPr/>
        </p:nvSpPr>
        <p:spPr bwMode="auto">
          <a:xfrm>
            <a:off x="5245735" y="3140075"/>
            <a:ext cx="2016125" cy="647700"/>
          </a:xfrm>
          <a:prstGeom prst="rect">
            <a:avLst/>
          </a:prstGeom>
          <a:solidFill>
            <a:srgbClr val="CCFFFF"/>
          </a:solidFill>
          <a:ln w="9525" algn="ctr">
            <a:solidFill>
              <a:srgbClr val="FFFF00"/>
            </a:solidFill>
            <a:miter lim="800000"/>
            <a:headEnd/>
            <a:tailEnd/>
          </a:ln>
          <a:effectLst/>
        </p:spPr>
        <p:txBody>
          <a:bodyPr wrap="none" anchor="ctr"/>
          <a:lstStyle/>
          <a:p>
            <a:pPr latinLnBrk="0"/>
            <a:r>
              <a:rPr lang="zh-CN" altLang="en-US" sz="2000" b="1" dirty="0" smtClean="0">
                <a:solidFill>
                  <a:srgbClr val="333300"/>
                </a:solidFill>
                <a:latin typeface="宋体" pitchFamily="2" charset="-122"/>
              </a:rPr>
              <a:t>    坡</a:t>
            </a:r>
            <a:r>
              <a:rPr lang="zh-CN" altLang="en-US" sz="2000" b="1" dirty="0">
                <a:solidFill>
                  <a:srgbClr val="333300"/>
                </a:solidFill>
                <a:latin typeface="宋体" pitchFamily="2" charset="-122"/>
              </a:rPr>
              <a:t>口焊</a:t>
            </a:r>
          </a:p>
        </p:txBody>
      </p:sp>
      <p:sp>
        <p:nvSpPr>
          <p:cNvPr id="12" name="Rectangle 10"/>
          <p:cNvSpPr>
            <a:spLocks noChangeArrowheads="1"/>
          </p:cNvSpPr>
          <p:nvPr/>
        </p:nvSpPr>
        <p:spPr bwMode="auto">
          <a:xfrm>
            <a:off x="5234305" y="4026535"/>
            <a:ext cx="2016125" cy="647700"/>
          </a:xfrm>
          <a:prstGeom prst="rect">
            <a:avLst/>
          </a:prstGeom>
          <a:solidFill>
            <a:srgbClr val="CCFFFF"/>
          </a:solidFill>
          <a:ln w="9525" algn="ctr">
            <a:solidFill>
              <a:srgbClr val="FFFF00"/>
            </a:solidFill>
            <a:miter lim="800000"/>
            <a:headEnd/>
            <a:tailEnd/>
          </a:ln>
          <a:effectLst/>
        </p:spPr>
        <p:txBody>
          <a:bodyPr wrap="none" anchor="ctr"/>
          <a:lstStyle/>
          <a:p>
            <a:r>
              <a:rPr lang="zh-CN" altLang="en-US" sz="2000" b="1" dirty="0" smtClean="0">
                <a:solidFill>
                  <a:srgbClr val="333300"/>
                </a:solidFill>
                <a:latin typeface="宋体" pitchFamily="2" charset="-122"/>
              </a:rPr>
              <a:t>  电</a:t>
            </a:r>
            <a:r>
              <a:rPr lang="zh-CN" altLang="en-US" sz="2000" b="1" dirty="0">
                <a:solidFill>
                  <a:srgbClr val="333300"/>
                </a:solidFill>
                <a:latin typeface="宋体" pitchFamily="2" charset="-122"/>
              </a:rPr>
              <a:t>渣压力焊</a:t>
            </a:r>
          </a:p>
        </p:txBody>
      </p:sp>
      <p:sp>
        <p:nvSpPr>
          <p:cNvPr id="13" name="AutoShape 13"/>
          <p:cNvSpPr>
            <a:spLocks noChangeArrowheads="1"/>
          </p:cNvSpPr>
          <p:nvPr/>
        </p:nvSpPr>
        <p:spPr bwMode="auto">
          <a:xfrm rot="-2738311">
            <a:off x="4170998" y="1228092"/>
            <a:ext cx="1152525" cy="215900"/>
          </a:xfrm>
          <a:prstGeom prst="rightArrow">
            <a:avLst>
              <a:gd name="adj1" fmla="val 50000"/>
              <a:gd name="adj2" fmla="val 133456"/>
            </a:avLst>
          </a:prstGeom>
          <a:solidFill>
            <a:srgbClr val="00FF00"/>
          </a:solidFill>
          <a:ln w="9525" algn="ctr">
            <a:noFill/>
            <a:miter lim="800000"/>
            <a:headEnd/>
            <a:tailEnd/>
          </a:ln>
        </p:spPr>
        <p:txBody>
          <a:bodyPr vert="eaVert" wrap="none" anchor="ctr"/>
          <a:lstStyle/>
          <a:p>
            <a:pPr algn="l" latinLnBrk="0"/>
            <a:endParaRPr lang="zh-CN" altLang="en-US">
              <a:latin typeface="Arial" pitchFamily="34" charset="0"/>
              <a:ea typeface="宋体" pitchFamily="2" charset="-122"/>
            </a:endParaRPr>
          </a:p>
        </p:txBody>
      </p:sp>
      <p:sp>
        <p:nvSpPr>
          <p:cNvPr id="14" name="AutoShape 15"/>
          <p:cNvSpPr>
            <a:spLocks noChangeArrowheads="1"/>
          </p:cNvSpPr>
          <p:nvPr/>
        </p:nvSpPr>
        <p:spPr bwMode="auto">
          <a:xfrm rot="3301563">
            <a:off x="4145279" y="3415665"/>
            <a:ext cx="1152525" cy="215900"/>
          </a:xfrm>
          <a:prstGeom prst="rightArrow">
            <a:avLst>
              <a:gd name="adj1" fmla="val 50000"/>
              <a:gd name="adj2" fmla="val 133456"/>
            </a:avLst>
          </a:prstGeom>
          <a:solidFill>
            <a:srgbClr val="00FF00"/>
          </a:solidFill>
          <a:ln w="9525" algn="ctr">
            <a:noFill/>
            <a:miter lim="800000"/>
            <a:headEnd/>
            <a:tailEnd/>
          </a:ln>
        </p:spPr>
        <p:txBody>
          <a:bodyPr rot="10800000" vert="eaVert" wrap="none" anchor="ctr"/>
          <a:lstStyle/>
          <a:p>
            <a:pPr algn="l" latinLnBrk="0"/>
            <a:endParaRPr lang="zh-CN" altLang="en-US">
              <a:latin typeface="Arial" pitchFamily="34" charset="0"/>
              <a:ea typeface="宋体" pitchFamily="2" charset="-122"/>
            </a:endParaRPr>
          </a:p>
        </p:txBody>
      </p:sp>
      <p:sp>
        <p:nvSpPr>
          <p:cNvPr id="15" name="Rectangle 11"/>
          <p:cNvSpPr>
            <a:spLocks noChangeArrowheads="1"/>
          </p:cNvSpPr>
          <p:nvPr/>
        </p:nvSpPr>
        <p:spPr bwMode="auto">
          <a:xfrm>
            <a:off x="1879600" y="4936173"/>
            <a:ext cx="2016125" cy="647700"/>
          </a:xfrm>
          <a:prstGeom prst="rect">
            <a:avLst/>
          </a:prstGeom>
          <a:solidFill>
            <a:srgbClr val="CCFFFF"/>
          </a:solidFill>
          <a:ln w="9525" algn="ctr">
            <a:solidFill>
              <a:srgbClr val="FFFF00"/>
            </a:solidFill>
            <a:miter lim="800000"/>
            <a:headEnd/>
            <a:tailEnd/>
          </a:ln>
        </p:spPr>
        <p:txBody>
          <a:bodyPr wrap="none" anchor="ctr"/>
          <a:lstStyle/>
          <a:p>
            <a:r>
              <a:rPr lang="zh-CN" altLang="en-US" sz="2000" b="1" dirty="0" smtClean="0">
                <a:solidFill>
                  <a:srgbClr val="333300"/>
                </a:solidFill>
                <a:latin typeface="宋体" pitchFamily="2" charset="-122"/>
              </a:rPr>
              <a:t>   机</a:t>
            </a:r>
            <a:r>
              <a:rPr lang="zh-CN" altLang="en-US" sz="2000" b="1" dirty="0">
                <a:solidFill>
                  <a:srgbClr val="333300"/>
                </a:solidFill>
                <a:latin typeface="宋体" pitchFamily="2" charset="-122"/>
              </a:rPr>
              <a:t>械连接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par>
                          <p:cTn id="10" fill="hold">
                            <p:stCondLst>
                              <p:cond delay="1000"/>
                            </p:stCondLst>
                            <p:childTnLst>
                              <p:par>
                                <p:cTn id="11" presetID="24"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to="" calcmode="lin" valueType="num">
                                      <p:cBhvr>
                                        <p:cTn id="13" dur="1" fill="hold"/>
                                        <p:tgtEl>
                                          <p:spTgt spid="7"/>
                                        </p:tgtEl>
                                        <p:attrNameLst>
                                          <p:attrName/>
                                        </p:attrNameLst>
                                      </p:cBhvr>
                                    </p:anim>
                                  </p:childTnLst>
                                </p:cTn>
                              </p:par>
                            </p:childTnLst>
                          </p:cTn>
                        </p:par>
                        <p:par>
                          <p:cTn id="14" fill="hold">
                            <p:stCondLst>
                              <p:cond delay="1000"/>
                            </p:stCondLst>
                            <p:childTnLst>
                              <p:par>
                                <p:cTn id="15" presetID="24"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to="" calcmode="lin" valueType="num">
                                      <p:cBhvr>
                                        <p:cTn id="17" dur="1" fill="hold"/>
                                        <p:tgtEl>
                                          <p:spTgt spid="6"/>
                                        </p:tgtEl>
                                        <p:attrNameLst>
                                          <p:attrName/>
                                        </p:attrNameLst>
                                      </p:cBhvr>
                                    </p:anim>
                                  </p:childTnLst>
                                </p:cTn>
                              </p:par>
                            </p:childTnLst>
                          </p:cTn>
                        </p:par>
                        <p:par>
                          <p:cTn id="18" fill="hold">
                            <p:stCondLst>
                              <p:cond delay="1000"/>
                            </p:stCondLst>
                            <p:childTnLst>
                              <p:par>
                                <p:cTn id="19" presetID="24"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par>
                          <p:cTn id="22" fill="hold">
                            <p:stCondLst>
                              <p:cond delay="1000"/>
                            </p:stCondLst>
                            <p:childTnLst>
                              <p:par>
                                <p:cTn id="23" presetID="24"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to="" calcmode="lin" valueType="num">
                                      <p:cBhvr>
                                        <p:cTn id="25" dur="1" fill="hold"/>
                                        <p:tgtEl>
                                          <p:spTgt spid="9"/>
                                        </p:tgtEl>
                                        <p:attrNameLst>
                                          <p:attrName/>
                                        </p:attrNameLst>
                                      </p:cBhvr>
                                    </p:anim>
                                  </p:childTnLst>
                                </p:cTn>
                              </p:par>
                            </p:childTnLst>
                          </p:cTn>
                        </p:par>
                        <p:par>
                          <p:cTn id="26" fill="hold">
                            <p:stCondLst>
                              <p:cond delay="1000"/>
                            </p:stCondLst>
                            <p:childTnLst>
                              <p:par>
                                <p:cTn id="27" presetID="24"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to="" calcmode="lin" valueType="num">
                                      <p:cBhvr>
                                        <p:cTn id="29" dur="1" fill="hold"/>
                                        <p:tgtEl>
                                          <p:spTgt spid="8"/>
                                        </p:tgtEl>
                                        <p:attrNameLst>
                                          <p:attrName/>
                                        </p:attrNameLst>
                                      </p:cBhvr>
                                    </p:anim>
                                  </p:childTnLst>
                                </p:cTn>
                              </p:par>
                            </p:childTnLst>
                          </p:cTn>
                        </p:par>
                        <p:par>
                          <p:cTn id="30" fill="hold">
                            <p:stCondLst>
                              <p:cond delay="1000"/>
                            </p:stCondLst>
                            <p:childTnLst>
                              <p:par>
                                <p:cTn id="31" presetID="24"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to="" calcmode="lin" valueType="num">
                                      <p:cBhvr>
                                        <p:cTn id="33" dur="1" fill="hold"/>
                                        <p:tgtEl>
                                          <p:spTgt spid="11"/>
                                        </p:tgtEl>
                                        <p:attrNameLst>
                                          <p:attrName/>
                                        </p:attrNameLst>
                                      </p:cBhvr>
                                    </p:anim>
                                  </p:childTnLst>
                                </p:cTn>
                              </p:par>
                            </p:childTnLst>
                          </p:cTn>
                        </p:par>
                        <p:par>
                          <p:cTn id="34" fill="hold">
                            <p:stCondLst>
                              <p:cond delay="1000"/>
                            </p:stCondLst>
                            <p:childTnLst>
                              <p:par>
                                <p:cTn id="35" presetID="24"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to="" calcmode="lin" valueType="num">
                                      <p:cBhvr>
                                        <p:cTn id="37" dur="1" fill="hold"/>
                                        <p:tgtEl>
                                          <p:spTgt spid="12"/>
                                        </p:tgtEl>
                                        <p:attrNameLst>
                                          <p:attrName/>
                                        </p:attrNameLst>
                                      </p:cBhvr>
                                    </p:anim>
                                  </p:childTnLst>
                                </p:cTn>
                              </p:par>
                            </p:childTnLst>
                          </p:cTn>
                        </p:par>
                        <p:par>
                          <p:cTn id="38" fill="hold">
                            <p:stCondLst>
                              <p:cond delay="1000"/>
                            </p:stCondLst>
                            <p:childTnLst>
                              <p:par>
                                <p:cTn id="39" presetID="24"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to="" calcmode="lin" valueType="num">
                                      <p:cBhvr>
                                        <p:cTn id="41" dur="1" fill="hold"/>
                                        <p:tgtEl>
                                          <p:spTgt spid="13"/>
                                        </p:tgtEl>
                                        <p:attrNameLst>
                                          <p:attrName/>
                                        </p:attrNameLst>
                                      </p:cBhvr>
                                    </p:anim>
                                  </p:childTnLst>
                                </p:cTn>
                              </p:par>
                            </p:childTnLst>
                          </p:cTn>
                        </p:par>
                        <p:par>
                          <p:cTn id="42" fill="hold">
                            <p:stCondLst>
                              <p:cond delay="1000"/>
                            </p:stCondLst>
                            <p:childTnLst>
                              <p:par>
                                <p:cTn id="43" presetID="24"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to="" calcmode="lin" valueType="num">
                                      <p:cBhvr>
                                        <p:cTn id="45" dur="1" fill="hold"/>
                                        <p:tgtEl>
                                          <p:spTgt spid="14"/>
                                        </p:tgtEl>
                                        <p:attrNameLst>
                                          <p:attrName/>
                                        </p:attrNameLst>
                                      </p:cBhvr>
                                    </p:anim>
                                  </p:childTnLst>
                                </p:cTn>
                              </p:par>
                            </p:childTnLst>
                          </p:cTn>
                        </p:par>
                        <p:par>
                          <p:cTn id="46" fill="hold">
                            <p:stCondLst>
                              <p:cond delay="1000"/>
                            </p:stCondLst>
                            <p:childTnLst>
                              <p:par>
                                <p:cTn id="47" presetID="24"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to="" calcmode="lin" valueType="num">
                                      <p:cBhvr>
                                        <p:cTn id="49" dur="1" fill="hold"/>
                                        <p:tgtEl>
                                          <p:spTgt spid="1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四、钢筋的连接</a:t>
            </a:r>
            <a:endParaRPr lang="zh-CN" altLang="en-US" sz="2400" b="1" dirty="0">
              <a:latin typeface="微软雅黑" pitchFamily="34" charset="-122"/>
              <a:ea typeface="微软雅黑" pitchFamily="34" charset="-122"/>
            </a:endParaRPr>
          </a:p>
        </p:txBody>
      </p:sp>
      <p:sp>
        <p:nvSpPr>
          <p:cNvPr id="5" name="Rectangle 12"/>
          <p:cNvSpPr>
            <a:spLocks noChangeArrowheads="1"/>
          </p:cNvSpPr>
          <p:nvPr/>
        </p:nvSpPr>
        <p:spPr bwMode="auto">
          <a:xfrm>
            <a:off x="1588135" y="2543810"/>
            <a:ext cx="2016125" cy="647700"/>
          </a:xfrm>
          <a:prstGeom prst="rect">
            <a:avLst/>
          </a:prstGeom>
          <a:solidFill>
            <a:srgbClr val="CCFFFF"/>
          </a:solidFill>
          <a:ln w="9525" algn="ctr">
            <a:solidFill>
              <a:srgbClr val="FFFF00"/>
            </a:solidFill>
            <a:miter lim="800000"/>
            <a:headEnd/>
            <a:tailEnd/>
          </a:ln>
        </p:spPr>
        <p:txBody>
          <a:bodyPr wrap="none" anchor="ctr"/>
          <a:lstStyle/>
          <a:p>
            <a:r>
              <a:rPr lang="zh-CN" altLang="en-US" sz="2000" b="1" dirty="0" smtClean="0">
                <a:solidFill>
                  <a:srgbClr val="333300"/>
                </a:solidFill>
                <a:latin typeface="宋体" pitchFamily="2" charset="-122"/>
              </a:rPr>
              <a:t>   闪</a:t>
            </a:r>
            <a:r>
              <a:rPr lang="zh-CN" altLang="en-US" sz="2000" b="1" dirty="0">
                <a:solidFill>
                  <a:srgbClr val="333300"/>
                </a:solidFill>
                <a:latin typeface="宋体" pitchFamily="2" charset="-122"/>
              </a:rPr>
              <a:t>光对焊</a:t>
            </a:r>
          </a:p>
        </p:txBody>
      </p:sp>
      <p:sp>
        <p:nvSpPr>
          <p:cNvPr id="6" name="Rectangle 7"/>
          <p:cNvSpPr>
            <a:spLocks noChangeArrowheads="1"/>
          </p:cNvSpPr>
          <p:nvPr/>
        </p:nvSpPr>
        <p:spPr bwMode="auto">
          <a:xfrm rot="19702420">
            <a:off x="4141789" y="1988821"/>
            <a:ext cx="635951" cy="251460"/>
          </a:xfrm>
          <a:prstGeom prst="rect">
            <a:avLst/>
          </a:prstGeom>
          <a:solidFill>
            <a:schemeClr val="bg2">
              <a:lumMod val="75000"/>
            </a:schemeClr>
          </a:solidFill>
          <a:ln w="9525" algn="ctr">
            <a:solidFill>
              <a:srgbClr val="33CCCC"/>
            </a:solidFill>
            <a:miter lim="800000"/>
            <a:headEnd/>
            <a:tailEnd/>
          </a:ln>
        </p:spPr>
        <p:txBody>
          <a:bodyPr wrap="none" anchor="ctr"/>
          <a:lstStyle/>
          <a:p>
            <a:pPr latinLnBrk="0"/>
            <a:r>
              <a:rPr lang="zh-CN" altLang="en-US" b="1" dirty="0" smtClean="0">
                <a:solidFill>
                  <a:srgbClr val="333300"/>
                </a:solidFill>
                <a:latin typeface="楷体" pitchFamily="49" charset="-122"/>
                <a:ea typeface="楷体" pitchFamily="49" charset="-122"/>
              </a:rPr>
              <a:t>优</a:t>
            </a:r>
            <a:r>
              <a:rPr lang="zh-CN" altLang="en-US" b="1" dirty="0">
                <a:solidFill>
                  <a:srgbClr val="333300"/>
                </a:solidFill>
                <a:latin typeface="楷体" pitchFamily="49" charset="-122"/>
                <a:ea typeface="楷体" pitchFamily="49" charset="-122"/>
              </a:rPr>
              <a:t>点</a:t>
            </a:r>
          </a:p>
        </p:txBody>
      </p:sp>
      <p:sp>
        <p:nvSpPr>
          <p:cNvPr id="8" name="Oval 9"/>
          <p:cNvSpPr>
            <a:spLocks noChangeArrowheads="1"/>
          </p:cNvSpPr>
          <p:nvPr/>
        </p:nvSpPr>
        <p:spPr bwMode="auto">
          <a:xfrm>
            <a:off x="5489258" y="1062991"/>
            <a:ext cx="3620452" cy="1223010"/>
          </a:xfrm>
          <a:prstGeom prst="ellipse">
            <a:avLst/>
          </a:prstGeom>
          <a:solidFill>
            <a:srgbClr val="FF9900"/>
          </a:solidFill>
          <a:ln w="9525" algn="ctr">
            <a:noFill/>
            <a:round/>
            <a:headEnd/>
            <a:tailEnd/>
          </a:ln>
          <a:effectLst>
            <a:outerShdw dist="107763" dir="2700000" algn="ctr" rotWithShape="0">
              <a:srgbClr val="808080"/>
            </a:outerShdw>
          </a:effectLst>
        </p:spPr>
        <p:txBody>
          <a:bodyPr wrap="none" anchor="ctr"/>
          <a:lstStyle/>
          <a:p>
            <a:pPr algn="just" latinLnBrk="0">
              <a:defRPr/>
            </a:pPr>
            <a:r>
              <a:rPr lang="zh-CN" altLang="en-US" sz="2000" dirty="0">
                <a:solidFill>
                  <a:srgbClr val="333300"/>
                </a:solidFill>
                <a:latin typeface="宋体" pitchFamily="2" charset="-122"/>
              </a:rPr>
              <a:t>生产效率高、操作方便、</a:t>
            </a:r>
          </a:p>
          <a:p>
            <a:pPr algn="just" latinLnBrk="0">
              <a:defRPr/>
            </a:pPr>
            <a:r>
              <a:rPr lang="zh-CN" altLang="en-US" sz="2000" dirty="0">
                <a:solidFill>
                  <a:srgbClr val="333300"/>
                </a:solidFill>
                <a:latin typeface="宋体" pitchFamily="2" charset="-122"/>
              </a:rPr>
              <a:t>节约钢材、焊接质量高、</a:t>
            </a:r>
          </a:p>
          <a:p>
            <a:pPr algn="just" latinLnBrk="0">
              <a:defRPr/>
            </a:pPr>
            <a:r>
              <a:rPr lang="zh-CN" altLang="en-US" sz="2000" dirty="0">
                <a:solidFill>
                  <a:srgbClr val="333300"/>
                </a:solidFill>
                <a:latin typeface="宋体" pitchFamily="2" charset="-122"/>
              </a:rPr>
              <a:t>接头受力性能好等</a:t>
            </a:r>
          </a:p>
        </p:txBody>
      </p:sp>
      <p:sp>
        <p:nvSpPr>
          <p:cNvPr id="9" name="AutoShape 13"/>
          <p:cNvSpPr>
            <a:spLocks noChangeArrowheads="1"/>
          </p:cNvSpPr>
          <p:nvPr/>
        </p:nvSpPr>
        <p:spPr bwMode="auto">
          <a:xfrm rot="2217517">
            <a:off x="3504054" y="3557951"/>
            <a:ext cx="2058138" cy="172647"/>
          </a:xfrm>
          <a:prstGeom prst="rightArrow">
            <a:avLst>
              <a:gd name="adj1" fmla="val 50000"/>
              <a:gd name="adj2" fmla="val 133456"/>
            </a:avLst>
          </a:prstGeom>
          <a:solidFill>
            <a:srgbClr val="7030A0"/>
          </a:solidFill>
          <a:ln w="9525" algn="ctr">
            <a:noFill/>
            <a:miter lim="800000"/>
            <a:headEnd/>
            <a:tailEnd/>
          </a:ln>
        </p:spPr>
        <p:txBody>
          <a:bodyPr wrap="none" anchor="ctr"/>
          <a:lstStyle/>
          <a:p>
            <a:pPr algn="l" latinLnBrk="0"/>
            <a:endParaRPr lang="zh-CN" altLang="en-US">
              <a:latin typeface="Arial" pitchFamily="34" charset="0"/>
              <a:ea typeface="宋体" pitchFamily="2" charset="-122"/>
            </a:endParaRPr>
          </a:p>
        </p:txBody>
      </p:sp>
      <p:sp>
        <p:nvSpPr>
          <p:cNvPr id="10" name="Rectangle 10"/>
          <p:cNvSpPr>
            <a:spLocks noChangeArrowheads="1"/>
          </p:cNvSpPr>
          <p:nvPr/>
        </p:nvSpPr>
        <p:spPr bwMode="auto">
          <a:xfrm>
            <a:off x="5496243" y="4602480"/>
            <a:ext cx="2253297" cy="541020"/>
          </a:xfrm>
          <a:prstGeom prst="rect">
            <a:avLst/>
          </a:prstGeom>
          <a:solidFill>
            <a:srgbClr val="CCFFFF"/>
          </a:solidFill>
          <a:ln w="9525" algn="ctr">
            <a:solidFill>
              <a:srgbClr val="FFFF00"/>
            </a:solidFill>
            <a:miter lim="800000"/>
            <a:headEnd/>
            <a:tailEnd/>
          </a:ln>
        </p:spPr>
        <p:txBody>
          <a:bodyPr wrap="none" anchor="ctr"/>
          <a:lstStyle/>
          <a:p>
            <a:r>
              <a:rPr lang="zh-CN" altLang="en-US" sz="2000" b="1" dirty="0">
                <a:solidFill>
                  <a:srgbClr val="333300"/>
                </a:solidFill>
                <a:latin typeface="宋体" pitchFamily="2" charset="-122"/>
              </a:rPr>
              <a:t>闪光</a:t>
            </a:r>
            <a:r>
              <a:rPr lang="en-US" altLang="zh-CN" sz="2000" b="1" dirty="0">
                <a:solidFill>
                  <a:srgbClr val="333300"/>
                </a:solidFill>
                <a:latin typeface="宋体" pitchFamily="2" charset="-122"/>
              </a:rPr>
              <a:t>—</a:t>
            </a:r>
            <a:r>
              <a:rPr lang="zh-CN" altLang="en-US" sz="2000" b="1" dirty="0">
                <a:solidFill>
                  <a:srgbClr val="333300"/>
                </a:solidFill>
                <a:latin typeface="宋体" pitchFamily="2" charset="-122"/>
              </a:rPr>
              <a:t>预热闪光焊</a:t>
            </a:r>
          </a:p>
        </p:txBody>
      </p:sp>
      <p:sp>
        <p:nvSpPr>
          <p:cNvPr id="11" name="Rectangle 11"/>
          <p:cNvSpPr>
            <a:spLocks noChangeArrowheads="1"/>
          </p:cNvSpPr>
          <p:nvPr/>
        </p:nvSpPr>
        <p:spPr bwMode="auto">
          <a:xfrm>
            <a:off x="5484813" y="3981768"/>
            <a:ext cx="1521777" cy="464502"/>
          </a:xfrm>
          <a:prstGeom prst="rect">
            <a:avLst/>
          </a:prstGeom>
          <a:solidFill>
            <a:srgbClr val="CCFFFF"/>
          </a:solidFill>
          <a:ln w="9525" algn="ctr">
            <a:solidFill>
              <a:srgbClr val="FFFF00"/>
            </a:solidFill>
            <a:miter lim="800000"/>
            <a:headEnd/>
            <a:tailEnd/>
          </a:ln>
        </p:spPr>
        <p:txBody>
          <a:bodyPr wrap="none" anchor="ctr"/>
          <a:lstStyle/>
          <a:p>
            <a:pPr latinLnBrk="0"/>
            <a:r>
              <a:rPr lang="zh-CN" altLang="en-US" sz="2000" b="1" dirty="0">
                <a:solidFill>
                  <a:srgbClr val="333300"/>
                </a:solidFill>
                <a:latin typeface="宋体" pitchFamily="2" charset="-122"/>
              </a:rPr>
              <a:t>预热闪光焊</a:t>
            </a:r>
          </a:p>
        </p:txBody>
      </p:sp>
      <p:sp>
        <p:nvSpPr>
          <p:cNvPr id="12" name="Rectangle 12"/>
          <p:cNvSpPr>
            <a:spLocks noChangeArrowheads="1"/>
          </p:cNvSpPr>
          <p:nvPr/>
        </p:nvSpPr>
        <p:spPr bwMode="auto">
          <a:xfrm>
            <a:off x="5473383" y="3269615"/>
            <a:ext cx="1533207" cy="548005"/>
          </a:xfrm>
          <a:prstGeom prst="rect">
            <a:avLst/>
          </a:prstGeom>
          <a:solidFill>
            <a:srgbClr val="CCFFFF"/>
          </a:solidFill>
          <a:ln w="9525" algn="ctr">
            <a:solidFill>
              <a:srgbClr val="FFFF00"/>
            </a:solidFill>
            <a:miter lim="800000"/>
            <a:headEnd/>
            <a:tailEnd/>
          </a:ln>
        </p:spPr>
        <p:txBody>
          <a:bodyPr wrap="none" anchor="ctr"/>
          <a:lstStyle/>
          <a:p>
            <a:r>
              <a:rPr lang="zh-CN" altLang="en-US" sz="2000" b="1" dirty="0">
                <a:solidFill>
                  <a:srgbClr val="333300"/>
                </a:solidFill>
                <a:latin typeface="宋体" pitchFamily="2" charset="-122"/>
              </a:rPr>
              <a:t>连续闪光焊</a:t>
            </a:r>
          </a:p>
        </p:txBody>
      </p:sp>
      <p:sp>
        <p:nvSpPr>
          <p:cNvPr id="13" name="Rectangle 7"/>
          <p:cNvSpPr>
            <a:spLocks noChangeArrowheads="1"/>
          </p:cNvSpPr>
          <p:nvPr/>
        </p:nvSpPr>
        <p:spPr bwMode="auto">
          <a:xfrm rot="2224018">
            <a:off x="3962721" y="3649980"/>
            <a:ext cx="635951" cy="251460"/>
          </a:xfrm>
          <a:prstGeom prst="rect">
            <a:avLst/>
          </a:prstGeom>
          <a:solidFill>
            <a:schemeClr val="bg2">
              <a:lumMod val="75000"/>
            </a:schemeClr>
          </a:solidFill>
          <a:ln w="9525" algn="ctr">
            <a:solidFill>
              <a:srgbClr val="33CCCC"/>
            </a:solidFill>
            <a:miter lim="800000"/>
            <a:headEnd/>
            <a:tailEnd/>
          </a:ln>
        </p:spPr>
        <p:txBody>
          <a:bodyPr wrap="none" anchor="ctr"/>
          <a:lstStyle/>
          <a:p>
            <a:pPr latinLnBrk="0"/>
            <a:r>
              <a:rPr lang="zh-CN" altLang="en-US" b="1" dirty="0" smtClean="0">
                <a:solidFill>
                  <a:srgbClr val="333300"/>
                </a:solidFill>
                <a:latin typeface="楷体" pitchFamily="49" charset="-122"/>
                <a:ea typeface="楷体" pitchFamily="49" charset="-122"/>
              </a:rPr>
              <a:t>分类</a:t>
            </a:r>
            <a:endParaRPr lang="zh-CN" altLang="en-US" b="1" dirty="0">
              <a:solidFill>
                <a:srgbClr val="333300"/>
              </a:solidFill>
              <a:latin typeface="楷体" pitchFamily="49" charset="-122"/>
              <a:ea typeface="楷体" pitchFamily="49" charset="-122"/>
            </a:endParaRPr>
          </a:p>
        </p:txBody>
      </p:sp>
      <p:sp>
        <p:nvSpPr>
          <p:cNvPr id="14" name="AutoShape 13"/>
          <p:cNvSpPr>
            <a:spLocks noChangeArrowheads="1"/>
          </p:cNvSpPr>
          <p:nvPr/>
        </p:nvSpPr>
        <p:spPr bwMode="auto">
          <a:xfrm rot="19811126">
            <a:off x="3542154" y="2281601"/>
            <a:ext cx="2058138" cy="172647"/>
          </a:xfrm>
          <a:prstGeom prst="rightArrow">
            <a:avLst>
              <a:gd name="adj1" fmla="val 50000"/>
              <a:gd name="adj2" fmla="val 133456"/>
            </a:avLst>
          </a:prstGeom>
          <a:solidFill>
            <a:srgbClr val="7030A0"/>
          </a:solidFill>
          <a:ln w="9525" algn="ctr">
            <a:noFill/>
            <a:miter lim="800000"/>
            <a:headEnd/>
            <a:tailEnd/>
          </a:ln>
        </p:spPr>
        <p:txBody>
          <a:bodyPr wrap="none" anchor="ctr"/>
          <a:lstStyle/>
          <a:p>
            <a:pPr algn="l" latinLnBrk="0"/>
            <a:endParaRPr lang="zh-CN" altLang="en-US">
              <a:latin typeface="Arial" pitchFamily="34" charset="0"/>
              <a:ea typeface="宋体" pitchFamily="2" charset="-122"/>
            </a:endParaRPr>
          </a:p>
        </p:txBody>
      </p:sp>
      <p:pic>
        <p:nvPicPr>
          <p:cNvPr id="15" name="Picture 0" descr="C:\Documents and Settings\李振\桌面\压缩输出2007年4月30日11时44分22秒\1.jpg"/>
          <p:cNvPicPr>
            <a:picLocks noChangeAspect="1" noChangeArrowheads="1"/>
          </p:cNvPicPr>
          <p:nvPr/>
        </p:nvPicPr>
        <p:blipFill>
          <a:blip r:embed="rId2" cstate="print"/>
          <a:srcRect/>
          <a:stretch>
            <a:fillRect/>
          </a:stretch>
        </p:blipFill>
        <p:spPr bwMode="auto">
          <a:xfrm>
            <a:off x="8111490" y="2766060"/>
            <a:ext cx="3259783" cy="244983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attrNameLst>
                                          <p:attrName/>
                                        </p:attrNameLst>
                                      </p:cBhvr>
                                    </p:anim>
                                  </p:childTnLst>
                                </p:cTn>
                              </p:par>
                            </p:childTnLst>
                          </p:cTn>
                        </p:par>
                        <p:par>
                          <p:cTn id="13" fill="hold">
                            <p:stCondLst>
                              <p:cond delay="0"/>
                            </p:stCondLst>
                            <p:childTnLst>
                              <p:par>
                                <p:cTn id="14" presetID="24"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to="" calcmode="lin" valueType="num">
                                      <p:cBhvr>
                                        <p:cTn id="16" dur="1" fill="hold"/>
                                        <p:tgtEl>
                                          <p:spTgt spid="8"/>
                                        </p:tgtEl>
                                        <p:attrNameLst>
                                          <p:attrName/>
                                        </p:attrNameLst>
                                      </p:cBhvr>
                                    </p:anim>
                                  </p:childTnLst>
                                </p:cTn>
                              </p:par>
                            </p:childTnLst>
                          </p:cTn>
                        </p:par>
                        <p:par>
                          <p:cTn id="17" fill="hold">
                            <p:stCondLst>
                              <p:cond delay="0"/>
                            </p:stCondLst>
                            <p:childTnLst>
                              <p:par>
                                <p:cTn id="18" presetID="24"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to="" calcmode="lin" valueType="num">
                                      <p:cBhvr>
                                        <p:cTn id="20" dur="1" fill="hold"/>
                                        <p:tgtEl>
                                          <p:spTgt spid="9"/>
                                        </p:tgtEl>
                                        <p:attrNameLst>
                                          <p:attrName/>
                                        </p:attrNameLst>
                                      </p:cBhvr>
                                    </p:anim>
                                  </p:childTnLst>
                                </p:cTn>
                              </p:par>
                            </p:childTnLst>
                          </p:cTn>
                        </p:par>
                        <p:par>
                          <p:cTn id="21" fill="hold">
                            <p:stCondLst>
                              <p:cond delay="0"/>
                            </p:stCondLst>
                            <p:childTnLst>
                              <p:par>
                                <p:cTn id="22" presetID="24"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to="" calcmode="lin" valueType="num">
                                      <p:cBhvr>
                                        <p:cTn id="24" dur="1" fill="hold"/>
                                        <p:tgtEl>
                                          <p:spTgt spid="12"/>
                                        </p:tgtEl>
                                        <p:attrNameLst>
                                          <p:attrName/>
                                        </p:attrNameLst>
                                      </p:cBhvr>
                                    </p:anim>
                                  </p:childTnLst>
                                </p:cTn>
                              </p:par>
                            </p:childTnLst>
                          </p:cTn>
                        </p:par>
                        <p:par>
                          <p:cTn id="25" fill="hold">
                            <p:stCondLst>
                              <p:cond delay="0"/>
                            </p:stCondLst>
                            <p:childTnLst>
                              <p:par>
                                <p:cTn id="26" presetID="24"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to="" calcmode="lin" valueType="num">
                                      <p:cBhvr>
                                        <p:cTn id="28" dur="1" fill="hold"/>
                                        <p:tgtEl>
                                          <p:spTgt spid="11"/>
                                        </p:tgtEl>
                                        <p:attrNameLst>
                                          <p:attrName/>
                                        </p:attrNameLst>
                                      </p:cBhvr>
                                    </p:anim>
                                  </p:childTnLst>
                                </p:cTn>
                              </p:par>
                            </p:childTnLst>
                          </p:cTn>
                        </p:par>
                        <p:par>
                          <p:cTn id="29" fill="hold">
                            <p:stCondLst>
                              <p:cond delay="0"/>
                            </p:stCondLst>
                            <p:childTnLst>
                              <p:par>
                                <p:cTn id="30" presetID="24"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to="" calcmode="lin" valueType="num">
                                      <p:cBhvr>
                                        <p:cTn id="32" dur="1" fill="hold"/>
                                        <p:tgtEl>
                                          <p:spTgt spid="10"/>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to="" calcmode="lin" valueType="num">
                                      <p:cBhvr>
                                        <p:cTn id="37" dur="1" fill="hold"/>
                                        <p:tgtEl>
                                          <p:spTgt spid="13"/>
                                        </p:tgtEl>
                                        <p:attrNameLst>
                                          <p:attrName/>
                                        </p:attrNameLst>
                                      </p:cBhvr>
                                    </p:anim>
                                  </p:childTnLst>
                                </p:cTn>
                              </p:par>
                            </p:childTnLst>
                          </p:cTn>
                        </p:par>
                        <p:par>
                          <p:cTn id="38" fill="hold">
                            <p:stCondLst>
                              <p:cond delay="0"/>
                            </p:stCondLst>
                            <p:childTnLst>
                              <p:par>
                                <p:cTn id="39" presetID="24"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to="" calcmode="lin" valueType="num">
                                      <p:cBhvr>
                                        <p:cTn id="41" dur="1" fill="hold"/>
                                        <p:tgtEl>
                                          <p:spTgt spid="1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2"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 name="Rectangle 12"/>
          <p:cNvSpPr>
            <a:spLocks noChangeArrowheads="1"/>
          </p:cNvSpPr>
          <p:nvPr/>
        </p:nvSpPr>
        <p:spPr bwMode="auto">
          <a:xfrm>
            <a:off x="1588135" y="2543810"/>
            <a:ext cx="2016125" cy="647700"/>
          </a:xfrm>
          <a:prstGeom prst="rect">
            <a:avLst/>
          </a:prstGeom>
          <a:solidFill>
            <a:srgbClr val="CCFFFF"/>
          </a:solidFill>
          <a:ln w="9525" algn="ctr">
            <a:solidFill>
              <a:srgbClr val="FFFF00"/>
            </a:solidFill>
            <a:miter lim="800000"/>
            <a:headEnd/>
            <a:tailEnd/>
          </a:ln>
        </p:spPr>
        <p:txBody>
          <a:bodyPr wrap="none" anchor="ctr"/>
          <a:lstStyle/>
          <a:p>
            <a:pPr latinLnBrk="0"/>
            <a:r>
              <a:rPr lang="zh-CN" altLang="en-US" sz="2000" b="1" dirty="0" smtClean="0">
                <a:solidFill>
                  <a:srgbClr val="333300"/>
                </a:solidFill>
                <a:latin typeface="Arial" pitchFamily="34" charset="0"/>
                <a:ea typeface="华文新魏" pitchFamily="2" charset="-122"/>
              </a:rPr>
              <a:t>   搭</a:t>
            </a:r>
            <a:r>
              <a:rPr lang="zh-CN" altLang="en-US" sz="2000" b="1" dirty="0" smtClean="0">
                <a:solidFill>
                  <a:srgbClr val="333300"/>
                </a:solidFill>
                <a:latin typeface="Arial" pitchFamily="34" charset="0"/>
                <a:ea typeface="华文新魏" pitchFamily="2" charset="-122"/>
              </a:rPr>
              <a:t>叠式焊接</a:t>
            </a:r>
            <a:endParaRPr lang="zh-CN" altLang="en-US" sz="2000" b="1" dirty="0">
              <a:solidFill>
                <a:srgbClr val="333300"/>
              </a:solidFill>
              <a:latin typeface="Arial" pitchFamily="34" charset="0"/>
              <a:ea typeface="华文新魏" pitchFamily="2" charset="-122"/>
            </a:endParaRPr>
          </a:p>
        </p:txBody>
      </p:sp>
      <p:sp>
        <p:nvSpPr>
          <p:cNvPr id="4" name="Rectangle 7"/>
          <p:cNvSpPr>
            <a:spLocks noChangeArrowheads="1"/>
          </p:cNvSpPr>
          <p:nvPr/>
        </p:nvSpPr>
        <p:spPr bwMode="auto">
          <a:xfrm rot="19702420">
            <a:off x="4141789" y="1988821"/>
            <a:ext cx="635951" cy="251460"/>
          </a:xfrm>
          <a:prstGeom prst="rect">
            <a:avLst/>
          </a:prstGeom>
          <a:solidFill>
            <a:schemeClr val="bg2">
              <a:lumMod val="75000"/>
            </a:schemeClr>
          </a:solidFill>
          <a:ln w="9525" algn="ctr">
            <a:solidFill>
              <a:srgbClr val="33CCCC"/>
            </a:solidFill>
            <a:miter lim="800000"/>
            <a:headEnd/>
            <a:tailEnd/>
          </a:ln>
        </p:spPr>
        <p:txBody>
          <a:bodyPr wrap="none" anchor="ctr"/>
          <a:lstStyle/>
          <a:p>
            <a:pPr latinLnBrk="0"/>
            <a:r>
              <a:rPr lang="zh-CN" altLang="en-US" b="1" dirty="0" smtClean="0">
                <a:solidFill>
                  <a:srgbClr val="333300"/>
                </a:solidFill>
                <a:latin typeface="楷体" pitchFamily="49" charset="-122"/>
                <a:ea typeface="楷体" pitchFamily="49" charset="-122"/>
              </a:rPr>
              <a:t>优</a:t>
            </a:r>
            <a:r>
              <a:rPr lang="zh-CN" altLang="en-US" b="1" dirty="0">
                <a:solidFill>
                  <a:srgbClr val="333300"/>
                </a:solidFill>
                <a:latin typeface="楷体" pitchFamily="49" charset="-122"/>
                <a:ea typeface="楷体" pitchFamily="49" charset="-122"/>
              </a:rPr>
              <a:t>点</a:t>
            </a:r>
          </a:p>
        </p:txBody>
      </p:sp>
      <p:sp>
        <p:nvSpPr>
          <p:cNvPr id="5" name="Oval 9"/>
          <p:cNvSpPr>
            <a:spLocks noChangeArrowheads="1"/>
          </p:cNvSpPr>
          <p:nvPr/>
        </p:nvSpPr>
        <p:spPr bwMode="auto">
          <a:xfrm>
            <a:off x="5512118" y="1074420"/>
            <a:ext cx="3803332" cy="1371599"/>
          </a:xfrm>
          <a:prstGeom prst="ellipse">
            <a:avLst/>
          </a:prstGeom>
          <a:solidFill>
            <a:srgbClr val="FF9900"/>
          </a:solidFill>
          <a:ln w="9525" algn="ctr">
            <a:noFill/>
            <a:round/>
            <a:headEnd/>
            <a:tailEnd/>
          </a:ln>
          <a:effectLst>
            <a:outerShdw dist="107763" dir="2700000" algn="ctr" rotWithShape="0">
              <a:srgbClr val="808080"/>
            </a:outerShdw>
          </a:effectLst>
        </p:spPr>
        <p:txBody>
          <a:bodyPr wrap="none" anchor="ctr"/>
          <a:lstStyle/>
          <a:p>
            <a:pPr latinLnBrk="0"/>
            <a:r>
              <a:rPr lang="zh-CN" altLang="en-US" sz="2000" dirty="0" smtClean="0">
                <a:latin typeface="Arial" pitchFamily="34" charset="0"/>
                <a:ea typeface="华文新魏" pitchFamily="2" charset="-122"/>
              </a:rPr>
              <a:t>钢筋端部应预先折向一侧，</a:t>
            </a:r>
          </a:p>
          <a:p>
            <a:pPr latinLnBrk="0"/>
            <a:r>
              <a:rPr lang="zh-CN" altLang="en-US" sz="2000" dirty="0" smtClean="0">
                <a:latin typeface="Arial" pitchFamily="34" charset="0"/>
                <a:ea typeface="华文新魏" pitchFamily="2" charset="-122"/>
              </a:rPr>
              <a:t>使两接合钢筋在搭接范围</a:t>
            </a:r>
          </a:p>
          <a:p>
            <a:pPr latinLnBrk="0"/>
            <a:r>
              <a:rPr lang="zh-CN" altLang="en-US" sz="2000" dirty="0" smtClean="0">
                <a:latin typeface="Arial" pitchFamily="34" charset="0"/>
                <a:ea typeface="华文新魏" pitchFamily="2" charset="-122"/>
              </a:rPr>
              <a:t>内轴线一致，以减少偏心。</a:t>
            </a:r>
            <a:endParaRPr lang="zh-CN" altLang="en-US" sz="2000" dirty="0">
              <a:latin typeface="Arial" pitchFamily="34" charset="0"/>
              <a:ea typeface="华文新魏" pitchFamily="2" charset="-122"/>
            </a:endParaRPr>
          </a:p>
        </p:txBody>
      </p:sp>
      <p:sp>
        <p:nvSpPr>
          <p:cNvPr id="6" name="AutoShape 13"/>
          <p:cNvSpPr>
            <a:spLocks noChangeArrowheads="1"/>
          </p:cNvSpPr>
          <p:nvPr/>
        </p:nvSpPr>
        <p:spPr bwMode="auto">
          <a:xfrm rot="2217517">
            <a:off x="3504054" y="3557951"/>
            <a:ext cx="2058138" cy="172647"/>
          </a:xfrm>
          <a:prstGeom prst="rightArrow">
            <a:avLst>
              <a:gd name="adj1" fmla="val 50000"/>
              <a:gd name="adj2" fmla="val 133456"/>
            </a:avLst>
          </a:prstGeom>
          <a:solidFill>
            <a:srgbClr val="7030A0"/>
          </a:solidFill>
          <a:ln w="9525" algn="ctr">
            <a:noFill/>
            <a:miter lim="800000"/>
            <a:headEnd/>
            <a:tailEnd/>
          </a:ln>
        </p:spPr>
        <p:txBody>
          <a:bodyPr wrap="none" anchor="ctr"/>
          <a:lstStyle/>
          <a:p>
            <a:pPr algn="l" latinLnBrk="0"/>
            <a:endParaRPr lang="zh-CN" altLang="en-US">
              <a:latin typeface="Arial" pitchFamily="34" charset="0"/>
              <a:ea typeface="宋体" pitchFamily="2" charset="-122"/>
            </a:endParaRPr>
          </a:p>
        </p:txBody>
      </p:sp>
      <p:sp>
        <p:nvSpPr>
          <p:cNvPr id="7" name="Rectangle 7"/>
          <p:cNvSpPr>
            <a:spLocks noChangeArrowheads="1"/>
          </p:cNvSpPr>
          <p:nvPr/>
        </p:nvSpPr>
        <p:spPr bwMode="auto">
          <a:xfrm rot="2224018">
            <a:off x="3962721" y="3649980"/>
            <a:ext cx="635951" cy="251460"/>
          </a:xfrm>
          <a:prstGeom prst="rect">
            <a:avLst/>
          </a:prstGeom>
          <a:solidFill>
            <a:schemeClr val="bg2">
              <a:lumMod val="75000"/>
            </a:schemeClr>
          </a:solidFill>
          <a:ln w="9525" algn="ctr">
            <a:solidFill>
              <a:srgbClr val="33CCCC"/>
            </a:solidFill>
            <a:miter lim="800000"/>
            <a:headEnd/>
            <a:tailEnd/>
          </a:ln>
        </p:spPr>
        <p:txBody>
          <a:bodyPr wrap="none" anchor="ctr"/>
          <a:lstStyle/>
          <a:p>
            <a:pPr latinLnBrk="0"/>
            <a:r>
              <a:rPr lang="zh-CN" altLang="en-US" b="1" dirty="0" smtClean="0">
                <a:solidFill>
                  <a:srgbClr val="333300"/>
                </a:solidFill>
                <a:latin typeface="楷体" pitchFamily="49" charset="-122"/>
                <a:ea typeface="楷体" pitchFamily="49" charset="-122"/>
              </a:rPr>
              <a:t>分类</a:t>
            </a:r>
            <a:endParaRPr lang="zh-CN" altLang="en-US" b="1" dirty="0">
              <a:solidFill>
                <a:srgbClr val="333300"/>
              </a:solidFill>
              <a:latin typeface="楷体" pitchFamily="49" charset="-122"/>
              <a:ea typeface="楷体" pitchFamily="49" charset="-122"/>
            </a:endParaRPr>
          </a:p>
        </p:txBody>
      </p:sp>
      <p:sp>
        <p:nvSpPr>
          <p:cNvPr id="8" name="AutoShape 13"/>
          <p:cNvSpPr>
            <a:spLocks noChangeArrowheads="1"/>
          </p:cNvSpPr>
          <p:nvPr/>
        </p:nvSpPr>
        <p:spPr bwMode="auto">
          <a:xfrm rot="19811126">
            <a:off x="3542154" y="2281601"/>
            <a:ext cx="2058138" cy="172647"/>
          </a:xfrm>
          <a:prstGeom prst="rightArrow">
            <a:avLst>
              <a:gd name="adj1" fmla="val 50000"/>
              <a:gd name="adj2" fmla="val 133456"/>
            </a:avLst>
          </a:prstGeom>
          <a:solidFill>
            <a:srgbClr val="7030A0"/>
          </a:solidFill>
          <a:ln w="9525" algn="ctr">
            <a:noFill/>
            <a:miter lim="800000"/>
            <a:headEnd/>
            <a:tailEnd/>
          </a:ln>
        </p:spPr>
        <p:txBody>
          <a:bodyPr wrap="none" anchor="ctr"/>
          <a:lstStyle/>
          <a:p>
            <a:pPr algn="l" latinLnBrk="0"/>
            <a:endParaRPr lang="zh-CN" altLang="en-US">
              <a:latin typeface="Arial" pitchFamily="34" charset="0"/>
              <a:ea typeface="宋体" pitchFamily="2" charset="-122"/>
            </a:endParaRPr>
          </a:p>
        </p:txBody>
      </p:sp>
      <p:sp>
        <p:nvSpPr>
          <p:cNvPr id="9"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四、钢筋的连接</a:t>
            </a:r>
            <a:endParaRPr lang="zh-CN" altLang="en-US" sz="2400" b="1" dirty="0">
              <a:latin typeface="微软雅黑" pitchFamily="34" charset="-122"/>
              <a:ea typeface="微软雅黑" pitchFamily="34" charset="-122"/>
            </a:endParaRPr>
          </a:p>
        </p:txBody>
      </p:sp>
      <p:sp>
        <p:nvSpPr>
          <p:cNvPr id="10" name="Rectangle 10"/>
          <p:cNvSpPr>
            <a:spLocks noChangeArrowheads="1"/>
          </p:cNvSpPr>
          <p:nvPr/>
        </p:nvSpPr>
        <p:spPr bwMode="auto">
          <a:xfrm>
            <a:off x="5477193" y="3577590"/>
            <a:ext cx="980757" cy="411480"/>
          </a:xfrm>
          <a:prstGeom prst="rect">
            <a:avLst/>
          </a:prstGeom>
          <a:solidFill>
            <a:srgbClr val="FF9900"/>
          </a:solidFill>
          <a:ln w="9525" algn="ctr">
            <a:solidFill>
              <a:srgbClr val="FFFF00"/>
            </a:solidFill>
            <a:miter lim="800000"/>
            <a:headEnd/>
            <a:tailEnd/>
          </a:ln>
        </p:spPr>
        <p:txBody>
          <a:bodyPr wrap="none" anchor="ctr"/>
          <a:lstStyle/>
          <a:p>
            <a:r>
              <a:rPr lang="zh-CN" altLang="en-US" sz="2000" dirty="0">
                <a:latin typeface="+mn-ea"/>
                <a:ea typeface="+mn-ea"/>
              </a:rPr>
              <a:t>单面焊</a:t>
            </a:r>
          </a:p>
        </p:txBody>
      </p:sp>
      <p:sp>
        <p:nvSpPr>
          <p:cNvPr id="11" name="Rectangle 11"/>
          <p:cNvSpPr>
            <a:spLocks noChangeArrowheads="1"/>
          </p:cNvSpPr>
          <p:nvPr/>
        </p:nvSpPr>
        <p:spPr bwMode="auto">
          <a:xfrm>
            <a:off x="5477193" y="4457700"/>
            <a:ext cx="946467" cy="457200"/>
          </a:xfrm>
          <a:prstGeom prst="rect">
            <a:avLst/>
          </a:prstGeom>
          <a:solidFill>
            <a:srgbClr val="FF9900"/>
          </a:solidFill>
          <a:ln w="9525" algn="ctr">
            <a:solidFill>
              <a:srgbClr val="FFFF00"/>
            </a:solidFill>
            <a:miter lim="800000"/>
            <a:headEnd/>
            <a:tailEnd/>
          </a:ln>
        </p:spPr>
        <p:txBody>
          <a:bodyPr wrap="none" anchor="ctr"/>
          <a:lstStyle/>
          <a:p>
            <a:r>
              <a:rPr lang="zh-CN" altLang="en-US" sz="2000" dirty="0">
                <a:latin typeface="+mn-ea"/>
                <a:ea typeface="+mn-ea"/>
              </a:rPr>
              <a:t>双面焊</a:t>
            </a:r>
          </a:p>
        </p:txBody>
      </p:sp>
      <p:sp>
        <p:nvSpPr>
          <p:cNvPr id="12" name="AutoShape 12"/>
          <p:cNvSpPr>
            <a:spLocks noChangeArrowheads="1"/>
          </p:cNvSpPr>
          <p:nvPr/>
        </p:nvSpPr>
        <p:spPr bwMode="auto">
          <a:xfrm>
            <a:off x="6658293" y="3684270"/>
            <a:ext cx="762000" cy="228600"/>
          </a:xfrm>
          <a:custGeom>
            <a:avLst/>
            <a:gdLst>
              <a:gd name="T0" fmla="*/ 571500 w 21600"/>
              <a:gd name="T1" fmla="*/ 0 h 21600"/>
              <a:gd name="T2" fmla="*/ 0 w 21600"/>
              <a:gd name="T3" fmla="*/ 114300 h 21600"/>
              <a:gd name="T4" fmla="*/ 571500 w 21600"/>
              <a:gd name="T5" fmla="*/ 228600 h 21600"/>
              <a:gd name="T6" fmla="*/ 762000 w 21600"/>
              <a:gd name="T7" fmla="*/ 11430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pPr algn="l" latinLnBrk="0"/>
            <a:endParaRPr lang="zh-CN" altLang="en-US">
              <a:latin typeface="Arial" pitchFamily="34" charset="0"/>
              <a:ea typeface="宋体" pitchFamily="2" charset="-122"/>
            </a:endParaRPr>
          </a:p>
        </p:txBody>
      </p:sp>
      <p:sp>
        <p:nvSpPr>
          <p:cNvPr id="13" name="AutoShape 13"/>
          <p:cNvSpPr>
            <a:spLocks noChangeArrowheads="1"/>
          </p:cNvSpPr>
          <p:nvPr/>
        </p:nvSpPr>
        <p:spPr bwMode="auto">
          <a:xfrm>
            <a:off x="6635433" y="4575810"/>
            <a:ext cx="762000" cy="228600"/>
          </a:xfrm>
          <a:custGeom>
            <a:avLst/>
            <a:gdLst>
              <a:gd name="T0" fmla="*/ 571500 w 21600"/>
              <a:gd name="T1" fmla="*/ 0 h 21600"/>
              <a:gd name="T2" fmla="*/ 0 w 21600"/>
              <a:gd name="T3" fmla="*/ 114300 h 21600"/>
              <a:gd name="T4" fmla="*/ 571500 w 21600"/>
              <a:gd name="T5" fmla="*/ 228600 h 21600"/>
              <a:gd name="T6" fmla="*/ 762000 w 21600"/>
              <a:gd name="T7" fmla="*/ 11430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pPr algn="l" latinLnBrk="0"/>
            <a:endParaRPr lang="zh-CN" altLang="en-US">
              <a:latin typeface="Arial" pitchFamily="34" charset="0"/>
              <a:ea typeface="宋体" pitchFamily="2" charset="-122"/>
            </a:endParaRPr>
          </a:p>
        </p:txBody>
      </p:sp>
      <p:sp>
        <p:nvSpPr>
          <p:cNvPr id="14" name="Rectangle 14"/>
          <p:cNvSpPr>
            <a:spLocks noChangeArrowheads="1"/>
          </p:cNvSpPr>
          <p:nvPr/>
        </p:nvSpPr>
        <p:spPr bwMode="auto">
          <a:xfrm>
            <a:off x="7566343" y="3474720"/>
            <a:ext cx="2366327" cy="586740"/>
          </a:xfrm>
          <a:prstGeom prst="rect">
            <a:avLst/>
          </a:prstGeom>
          <a:solidFill>
            <a:srgbClr val="FF9900"/>
          </a:solidFill>
          <a:ln w="9525" algn="ctr">
            <a:solidFill>
              <a:srgbClr val="FFFF00"/>
            </a:solidFill>
            <a:miter lim="800000"/>
            <a:headEnd/>
            <a:tailEnd/>
          </a:ln>
        </p:spPr>
        <p:txBody>
          <a:bodyPr wrap="none" anchor="ctr"/>
          <a:lstStyle/>
          <a:p>
            <a:r>
              <a:rPr lang="zh-CN" altLang="en-US" sz="2000" dirty="0">
                <a:latin typeface="+mn-ea"/>
                <a:ea typeface="+mn-ea"/>
              </a:rPr>
              <a:t>搭接长度不小于</a:t>
            </a:r>
            <a:r>
              <a:rPr lang="en-US" altLang="zh-CN" sz="2000" dirty="0">
                <a:latin typeface="+mn-ea"/>
                <a:ea typeface="+mn-ea"/>
              </a:rPr>
              <a:t>10d</a:t>
            </a:r>
          </a:p>
        </p:txBody>
      </p:sp>
      <p:sp>
        <p:nvSpPr>
          <p:cNvPr id="15" name="Rectangle 16"/>
          <p:cNvSpPr>
            <a:spLocks noChangeArrowheads="1"/>
          </p:cNvSpPr>
          <p:nvPr/>
        </p:nvSpPr>
        <p:spPr bwMode="auto">
          <a:xfrm>
            <a:off x="7589203" y="4446270"/>
            <a:ext cx="2366327" cy="541020"/>
          </a:xfrm>
          <a:prstGeom prst="rect">
            <a:avLst/>
          </a:prstGeom>
          <a:solidFill>
            <a:srgbClr val="FF9900"/>
          </a:solidFill>
          <a:ln w="9525" algn="ctr">
            <a:solidFill>
              <a:srgbClr val="FFFF00"/>
            </a:solidFill>
            <a:miter lim="800000"/>
            <a:headEnd/>
            <a:tailEnd/>
          </a:ln>
        </p:spPr>
        <p:txBody>
          <a:bodyPr wrap="none" anchor="ctr"/>
          <a:lstStyle/>
          <a:p>
            <a:pPr latinLnBrk="0"/>
            <a:r>
              <a:rPr lang="zh-CN" altLang="en-US" sz="2000" dirty="0">
                <a:latin typeface="+mn-ea"/>
                <a:ea typeface="+mn-ea"/>
              </a:rPr>
              <a:t>搭接长度不小于</a:t>
            </a:r>
            <a:r>
              <a:rPr lang="en-US" altLang="zh-CN" sz="2000" dirty="0">
                <a:latin typeface="+mn-ea"/>
                <a:ea typeface="+mn-ea"/>
              </a:rPr>
              <a:t>5d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cTn>
                              </p:par>
                            </p:childTnLst>
                          </p:cTn>
                        </p:par>
                        <p:par>
                          <p:cTn id="13" fill="hold">
                            <p:stCondLst>
                              <p:cond delay="0"/>
                            </p:stCondLst>
                            <p:childTnLst>
                              <p:par>
                                <p:cTn id="14" presetID="24"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to="" calcmode="lin" valueType="num">
                                      <p:cBhvr>
                                        <p:cTn id="16" dur="1" fill="hold"/>
                                        <p:tgtEl>
                                          <p:spTgt spid="5"/>
                                        </p:tgtEl>
                                        <p:attrNameLst>
                                          <p:attrName/>
                                        </p:attrNameLst>
                                      </p:cBhvr>
                                    </p:anim>
                                  </p:childTnLst>
                                </p:cTn>
                              </p:par>
                            </p:childTnLst>
                          </p:cTn>
                        </p:par>
                        <p:par>
                          <p:cTn id="17" fill="hold">
                            <p:stCondLst>
                              <p:cond delay="0"/>
                            </p:stCondLst>
                            <p:childTnLst>
                              <p:par>
                                <p:cTn id="18" presetID="24"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to="" calcmode="lin" valueType="num">
                                      <p:cBhvr>
                                        <p:cTn id="20" dur="1" fill="hold"/>
                                        <p:tgtEl>
                                          <p:spTgt spid="6"/>
                                        </p:tgtEl>
                                        <p:attrNameLst>
                                          <p:attrName/>
                                        </p:attrNameLst>
                                      </p:cBhvr>
                                    </p:anim>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to="" calcmode="lin" valueType="num">
                                      <p:cBhvr>
                                        <p:cTn id="25" dur="1" fill="hold"/>
                                        <p:tgtEl>
                                          <p:spTgt spid="7"/>
                                        </p:tgtEl>
                                        <p:attrNameLst>
                                          <p:attrName/>
                                        </p:attrNameLst>
                                      </p:cBhvr>
                                    </p:anim>
                                  </p:childTnLst>
                                </p:cTn>
                              </p:par>
                            </p:childTnLst>
                          </p:cTn>
                        </p:par>
                        <p:par>
                          <p:cTn id="26" fill="hold">
                            <p:stCondLst>
                              <p:cond delay="0"/>
                            </p:stCondLst>
                            <p:childTnLst>
                              <p:par>
                                <p:cTn id="27" presetID="24"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to="" calcmode="lin" valueType="num">
                                      <p:cBhvr>
                                        <p:cTn id="29" dur="1" fill="hold"/>
                                        <p:tgtEl>
                                          <p:spTgt spid="8"/>
                                        </p:tgtEl>
                                        <p:attrNameLst>
                                          <p:attrName/>
                                        </p:attrNameLst>
                                      </p:cBhvr>
                                    </p:anim>
                                  </p:childTnLst>
                                </p:cTn>
                              </p:par>
                            </p:childTnLst>
                          </p:cTn>
                        </p:par>
                        <p:par>
                          <p:cTn id="30" fill="hold">
                            <p:stCondLst>
                              <p:cond delay="0"/>
                            </p:stCondLst>
                            <p:childTnLst>
                              <p:par>
                                <p:cTn id="31" presetID="24"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to="" calcmode="lin" valueType="num">
                                      <p:cBhvr>
                                        <p:cTn id="33" dur="1" fill="hold"/>
                                        <p:tgtEl>
                                          <p:spTgt spid="10"/>
                                        </p:tgtEl>
                                        <p:attrNameLst>
                                          <p:attrName/>
                                        </p:attrNameLst>
                                      </p:cBhvr>
                                    </p:anim>
                                  </p:childTnLst>
                                </p:cTn>
                              </p:par>
                            </p:childTnLst>
                          </p:cTn>
                        </p:par>
                        <p:par>
                          <p:cTn id="34" fill="hold">
                            <p:stCondLst>
                              <p:cond delay="0"/>
                            </p:stCondLst>
                            <p:childTnLst>
                              <p:par>
                                <p:cTn id="35" presetID="24"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to="" calcmode="lin" valueType="num">
                                      <p:cBhvr>
                                        <p:cTn id="37" dur="1" fill="hold"/>
                                        <p:tgtEl>
                                          <p:spTgt spid="11"/>
                                        </p:tgtEl>
                                        <p:attrNameLst>
                                          <p:attrName/>
                                        </p:attrNameLst>
                                      </p:cBhvr>
                                    </p:anim>
                                  </p:childTnLst>
                                </p:cTn>
                              </p:par>
                            </p:childTnLst>
                          </p:cTn>
                        </p:par>
                        <p:par>
                          <p:cTn id="38" fill="hold">
                            <p:stCondLst>
                              <p:cond delay="0"/>
                            </p:stCondLst>
                            <p:childTnLst>
                              <p:par>
                                <p:cTn id="39" presetID="24"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to="" calcmode="lin" valueType="num">
                                      <p:cBhvr>
                                        <p:cTn id="41" dur="1" fill="hold"/>
                                        <p:tgtEl>
                                          <p:spTgt spid="14"/>
                                        </p:tgtEl>
                                        <p:attrNameLst>
                                          <p:attrName/>
                                        </p:attrNameLst>
                                      </p:cBhvr>
                                    </p:anim>
                                  </p:childTnLst>
                                </p:cTn>
                              </p:par>
                            </p:childTnLst>
                          </p:cTn>
                        </p:par>
                        <p:par>
                          <p:cTn id="42" fill="hold">
                            <p:stCondLst>
                              <p:cond delay="0"/>
                            </p:stCondLst>
                            <p:childTnLst>
                              <p:par>
                                <p:cTn id="43" presetID="24"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to="" calcmode="lin" valueType="num">
                                      <p:cBhvr>
                                        <p:cTn id="45" dur="1" fill="hold"/>
                                        <p:tgtEl>
                                          <p:spTgt spid="1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0" grpId="0" animBg="1"/>
      <p:bldP spid="11" grpId="0" animBg="1"/>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四、钢筋的连接</a:t>
            </a:r>
            <a:endParaRPr lang="zh-CN" altLang="en-US" sz="2400" b="1" dirty="0">
              <a:latin typeface="微软雅黑" pitchFamily="34" charset="-122"/>
              <a:ea typeface="微软雅黑" pitchFamily="34" charset="-122"/>
            </a:endParaRPr>
          </a:p>
        </p:txBody>
      </p:sp>
      <p:sp>
        <p:nvSpPr>
          <p:cNvPr id="4" name="Rectangle 2"/>
          <p:cNvSpPr txBox="1">
            <a:spLocks noChangeArrowheads="1"/>
          </p:cNvSpPr>
          <p:nvPr/>
        </p:nvSpPr>
        <p:spPr bwMode="auto">
          <a:xfrm>
            <a:off x="537210" y="1040130"/>
            <a:ext cx="11269980" cy="4000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marL="0" marR="0" lvl="0" indent="0" algn="just" defTabSz="914400" rtl="0" eaLnBrk="0" fontAlgn="base" latinLnBrk="0" hangingPunct="0">
              <a:lnSpc>
                <a:spcPct val="90000"/>
              </a:lnSpc>
              <a:spcBef>
                <a:spcPct val="0"/>
              </a:spcBef>
              <a:spcAft>
                <a:spcPct val="0"/>
              </a:spcAft>
              <a:buClrTx/>
              <a:buSzTx/>
              <a:buFontTx/>
              <a:buNone/>
              <a:tabLst/>
              <a:defRPr/>
            </a:pPr>
            <a:r>
              <a:rPr kumimoji="0" lang="zh-CN" altLang="en-US" sz="2200" b="1" i="0" u="none" strike="noStrike" kern="0" cap="none" spc="0" normalizeH="0" baseline="0" noProof="0" dirty="0" smtClean="0">
                <a:ln>
                  <a:noFill/>
                </a:ln>
                <a:solidFill>
                  <a:schemeClr val="tx1"/>
                </a:solidFill>
                <a:effectLst/>
                <a:uLnTx/>
                <a:uFillTx/>
                <a:latin typeface="宋体" pitchFamily="2" charset="-122"/>
                <a:cs typeface="+mj-cs"/>
              </a:rPr>
              <a:t>帮条焊</a:t>
            </a:r>
            <a:r>
              <a:rPr kumimoji="0" lang="zh-CN" altLang="en-US" sz="2000" b="1" i="0" u="none" strike="noStrike" kern="0" cap="none" spc="0" normalizeH="0" baseline="0" noProof="0" dirty="0" smtClean="0">
                <a:ln>
                  <a:noFill/>
                </a:ln>
                <a:solidFill>
                  <a:schemeClr val="tx1"/>
                </a:solidFill>
                <a:effectLst/>
                <a:uLnTx/>
                <a:uFillTx/>
                <a:latin typeface="宋体" pitchFamily="2" charset="-122"/>
                <a:cs typeface="+mj-cs"/>
              </a:rPr>
              <a:t>：</a:t>
            </a:r>
            <a:r>
              <a:rPr kumimoji="0" lang="zh-CN" altLang="en-US" sz="2000" b="0" i="0" u="none" strike="noStrike" kern="0" cap="none" spc="0" normalizeH="0" baseline="0" noProof="0" dirty="0" smtClean="0">
                <a:ln>
                  <a:noFill/>
                </a:ln>
                <a:solidFill>
                  <a:schemeClr val="tx1"/>
                </a:solidFill>
                <a:effectLst/>
                <a:uLnTx/>
                <a:uFillTx/>
                <a:latin typeface="宋体" pitchFamily="2" charset="-122"/>
                <a:cs typeface="+mj-cs"/>
              </a:rPr>
              <a:t>用于直径≥10</a:t>
            </a:r>
            <a:r>
              <a:rPr kumimoji="0" lang="en-US" altLang="zh-CN" sz="2000" b="0" i="0" u="none" strike="noStrike" kern="0" cap="none" spc="0" normalizeH="0" baseline="0" noProof="0" dirty="0" smtClean="0">
                <a:ln>
                  <a:noFill/>
                </a:ln>
                <a:solidFill>
                  <a:schemeClr val="tx1"/>
                </a:solidFill>
                <a:effectLst/>
                <a:uLnTx/>
                <a:uFillTx/>
                <a:latin typeface="宋体" pitchFamily="2" charset="-122"/>
                <a:cs typeface="+mj-cs"/>
              </a:rPr>
              <a:t>mm</a:t>
            </a:r>
            <a:r>
              <a:rPr kumimoji="0" lang="zh-CN" altLang="en-US" sz="2000" b="0" i="0" u="none" strike="noStrike" kern="0" cap="none" spc="0" normalizeH="0" baseline="0" noProof="0" dirty="0" smtClean="0">
                <a:ln>
                  <a:noFill/>
                </a:ln>
                <a:solidFill>
                  <a:schemeClr val="tx1"/>
                </a:solidFill>
                <a:effectLst/>
                <a:uLnTx/>
                <a:uFillTx/>
                <a:latin typeface="宋体" pitchFamily="2" charset="-122"/>
                <a:cs typeface="+mj-cs"/>
              </a:rPr>
              <a:t>的</a:t>
            </a:r>
            <a:r>
              <a:rPr kumimoji="0" lang="en-US" altLang="zh-CN" sz="2000" b="0" i="0" u="none" strike="noStrike" kern="0" cap="none" spc="0" normalizeH="0" baseline="0" noProof="0" dirty="0" smtClean="0">
                <a:ln>
                  <a:noFill/>
                </a:ln>
                <a:solidFill>
                  <a:schemeClr val="tx1"/>
                </a:solidFill>
                <a:effectLst/>
                <a:uLnTx/>
                <a:uFillTx/>
                <a:latin typeface="宋体" pitchFamily="2" charset="-122"/>
                <a:cs typeface="+mj-cs"/>
              </a:rPr>
              <a:t>HPB235～HRB400</a:t>
            </a:r>
            <a:r>
              <a:rPr kumimoji="0" lang="zh-CN" altLang="en-US" sz="2000" b="0" i="0" u="none" strike="noStrike" kern="0" cap="none" spc="0" normalizeH="0" baseline="0" noProof="0" dirty="0" smtClean="0">
                <a:ln>
                  <a:noFill/>
                </a:ln>
                <a:solidFill>
                  <a:schemeClr val="tx1"/>
                </a:solidFill>
                <a:effectLst/>
                <a:uLnTx/>
                <a:uFillTx/>
                <a:latin typeface="宋体" pitchFamily="2" charset="-122"/>
                <a:cs typeface="+mj-cs"/>
              </a:rPr>
              <a:t>及10～25</a:t>
            </a:r>
            <a:r>
              <a:rPr kumimoji="0" lang="en-US" altLang="zh-CN" sz="2000" b="0" i="0" u="none" strike="noStrike" kern="0" cap="none" spc="0" normalizeH="0" baseline="0" noProof="0" dirty="0" smtClean="0">
                <a:ln>
                  <a:noFill/>
                </a:ln>
                <a:solidFill>
                  <a:schemeClr val="tx1"/>
                </a:solidFill>
                <a:effectLst/>
                <a:uLnTx/>
                <a:uFillTx/>
                <a:latin typeface="宋体" pitchFamily="2" charset="-122"/>
                <a:cs typeface="+mj-cs"/>
              </a:rPr>
              <a:t>mm</a:t>
            </a:r>
            <a:r>
              <a:rPr kumimoji="0" lang="zh-CN" altLang="en-US" sz="2000" b="0" i="0" u="none" strike="noStrike" kern="0" cap="none" spc="0" normalizeH="0" baseline="0" noProof="0" dirty="0" smtClean="0">
                <a:ln>
                  <a:noFill/>
                </a:ln>
                <a:solidFill>
                  <a:schemeClr val="tx1"/>
                </a:solidFill>
                <a:effectLst/>
                <a:uLnTx/>
                <a:uFillTx/>
                <a:latin typeface="宋体" pitchFamily="2" charset="-122"/>
                <a:cs typeface="+mj-cs"/>
              </a:rPr>
              <a:t>的</a:t>
            </a:r>
            <a:r>
              <a:rPr kumimoji="0" lang="en-US" altLang="zh-CN" sz="2000" b="0" i="0" u="none" strike="noStrike" kern="0" cap="none" spc="0" normalizeH="0" baseline="0" noProof="0" dirty="0" smtClean="0">
                <a:ln>
                  <a:noFill/>
                </a:ln>
                <a:solidFill>
                  <a:schemeClr val="tx1"/>
                </a:solidFill>
                <a:effectLst/>
                <a:uLnTx/>
                <a:uFillTx/>
                <a:latin typeface="宋体" pitchFamily="2" charset="-122"/>
                <a:cs typeface="+mj-cs"/>
              </a:rPr>
              <a:t>RRB400</a:t>
            </a:r>
            <a:r>
              <a:rPr kumimoji="0" lang="zh-CN" altLang="en-US" sz="2000" b="0" i="0" u="none" strike="noStrike" kern="0" cap="none" spc="0" normalizeH="0" baseline="0" noProof="0" dirty="0" smtClean="0">
                <a:ln>
                  <a:noFill/>
                </a:ln>
                <a:solidFill>
                  <a:schemeClr val="tx1"/>
                </a:solidFill>
                <a:effectLst/>
                <a:uLnTx/>
                <a:uFillTx/>
                <a:latin typeface="宋体" pitchFamily="2" charset="-122"/>
                <a:cs typeface="+mj-cs"/>
              </a:rPr>
              <a:t>级钢筋（同搭接焊）。</a:t>
            </a:r>
          </a:p>
        </p:txBody>
      </p:sp>
      <p:sp>
        <p:nvSpPr>
          <p:cNvPr id="5" name="Rectangle 3"/>
          <p:cNvSpPr txBox="1">
            <a:spLocks noChangeArrowheads="1"/>
          </p:cNvSpPr>
          <p:nvPr/>
        </p:nvSpPr>
        <p:spPr bwMode="auto">
          <a:xfrm>
            <a:off x="537210" y="1543050"/>
            <a:ext cx="9841230" cy="28003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marL="228600" marR="0" lvl="0" indent="-228600" algn="just" defTabSz="914400" rtl="0" eaLnBrk="0" fontAlgn="base" latinLnBrk="0" hangingPunct="0">
              <a:lnSpc>
                <a:spcPct val="90000"/>
              </a:lnSpc>
              <a:spcBef>
                <a:spcPts val="1000"/>
              </a:spcBef>
              <a:spcAft>
                <a:spcPct val="0"/>
              </a:spcAft>
              <a:buClrTx/>
              <a:buSzTx/>
              <a:tabLst/>
              <a:defRPr/>
            </a:pPr>
            <a:r>
              <a:rPr kumimoji="0" lang="zh-CN" altLang="en-US" sz="2000" b="1" i="0" u="none" strike="noStrike" kern="0" cap="none" spc="0" normalizeH="0" baseline="0" noProof="0" dirty="0" smtClean="0">
                <a:ln>
                  <a:noFill/>
                </a:ln>
                <a:solidFill>
                  <a:srgbClr val="FF7C80"/>
                </a:solidFill>
                <a:effectLst/>
                <a:uLnTx/>
                <a:uFillTx/>
                <a:latin typeface="宋体" pitchFamily="2" charset="-122"/>
              </a:rPr>
              <a:t>帮条要求：</a:t>
            </a:r>
          </a:p>
          <a:p>
            <a:pPr marL="228600" marR="0" lvl="0" indent="-228600" algn="just" defTabSz="914400" rtl="0" eaLnBrk="0" fontAlgn="base" latinLnBrk="0" hangingPunct="0">
              <a:lnSpc>
                <a:spcPct val="150000"/>
              </a:lnSpc>
              <a:spcBef>
                <a:spcPts val="0"/>
              </a:spcBef>
              <a:spcAft>
                <a:spcPct val="0"/>
              </a:spcAft>
              <a:buClrTx/>
              <a:buSzTx/>
              <a:tabLst/>
              <a:defRPr/>
            </a:pPr>
            <a:r>
              <a:rPr kumimoji="0" lang="zh-CN" altLang="en-US" sz="2000" b="0" i="0" u="none" strike="noStrike" kern="0" cap="none" spc="0" normalizeH="0" baseline="0" noProof="0" dirty="0" smtClean="0">
                <a:ln>
                  <a:noFill/>
                </a:ln>
                <a:solidFill>
                  <a:schemeClr val="tx1"/>
                </a:solidFill>
                <a:effectLst/>
                <a:uLnTx/>
                <a:uFillTx/>
                <a:latin typeface="宋体" pitchFamily="2" charset="-122"/>
              </a:rPr>
              <a:t>① 两帮条相同。</a:t>
            </a:r>
          </a:p>
          <a:p>
            <a:pPr marL="228600" marR="0" lvl="0" indent="-228600" algn="just" defTabSz="914400" rtl="0" eaLnBrk="0" fontAlgn="base" latinLnBrk="0" hangingPunct="0">
              <a:lnSpc>
                <a:spcPct val="150000"/>
              </a:lnSpc>
              <a:spcBef>
                <a:spcPts val="0"/>
              </a:spcBef>
              <a:spcAft>
                <a:spcPct val="0"/>
              </a:spcAft>
              <a:buClrTx/>
              <a:buSzTx/>
              <a:tabLst/>
              <a:defRPr/>
            </a:pPr>
            <a:r>
              <a:rPr kumimoji="0" lang="zh-CN" altLang="en-US" sz="2000" b="0" i="0" u="none" strike="noStrike" kern="0" cap="none" spc="0" normalizeH="0" baseline="0" noProof="0" dirty="0" smtClean="0">
                <a:ln>
                  <a:noFill/>
                </a:ln>
                <a:solidFill>
                  <a:schemeClr val="tx1"/>
                </a:solidFill>
                <a:effectLst/>
                <a:uLnTx/>
                <a:uFillTx/>
                <a:latin typeface="宋体" pitchFamily="2" charset="-122"/>
              </a:rPr>
              <a:t>②帮条级别或直径：级别同主筋时，直径可同主筋或小一规格；</a:t>
            </a:r>
          </a:p>
          <a:p>
            <a:pPr marL="1143000" marR="0" lvl="2" indent="-228600" algn="just" defTabSz="914400" rtl="0" eaLnBrk="0" fontAlgn="base" latinLnBrk="0" hangingPunct="0">
              <a:lnSpc>
                <a:spcPct val="150000"/>
              </a:lnSpc>
              <a:spcBef>
                <a:spcPts val="0"/>
              </a:spcBef>
              <a:spcAft>
                <a:spcPct val="0"/>
              </a:spcAft>
              <a:buClrTx/>
              <a:buSzTx/>
              <a:tabLst/>
              <a:defRPr/>
            </a:pPr>
            <a:r>
              <a:rPr kumimoji="0" lang="zh-CN" altLang="en-US" sz="2000" b="0" i="0" u="none" strike="noStrike" kern="0" cap="none" spc="0" normalizeH="0" baseline="0" noProof="0" dirty="0" smtClean="0">
                <a:ln>
                  <a:noFill/>
                </a:ln>
                <a:solidFill>
                  <a:schemeClr val="tx1"/>
                </a:solidFill>
                <a:effectLst/>
                <a:uLnTx/>
                <a:uFillTx/>
                <a:latin typeface="宋体" pitchFamily="2" charset="-122"/>
              </a:rPr>
              <a:t>           直径同主筋时，级别可同主筋或低一级。</a:t>
            </a:r>
          </a:p>
          <a:p>
            <a:pPr marL="228600" marR="0" lvl="0" indent="-228600" algn="just" defTabSz="914400" rtl="0" eaLnBrk="0" fontAlgn="base" latinLnBrk="0" hangingPunct="0">
              <a:lnSpc>
                <a:spcPct val="150000"/>
              </a:lnSpc>
              <a:spcBef>
                <a:spcPts val="0"/>
              </a:spcBef>
              <a:spcAft>
                <a:spcPct val="0"/>
              </a:spcAft>
              <a:buClrTx/>
              <a:buSzTx/>
              <a:tabLst/>
              <a:defRPr/>
            </a:pPr>
            <a:r>
              <a:rPr kumimoji="0" lang="zh-CN" altLang="en-US" sz="2000" b="0" i="0" u="none" strike="noStrike" kern="0" cap="none" spc="0" normalizeH="0" baseline="0" noProof="0" dirty="0" smtClean="0">
                <a:ln>
                  <a:noFill/>
                </a:ln>
                <a:solidFill>
                  <a:schemeClr val="tx1"/>
                </a:solidFill>
                <a:effectLst/>
                <a:uLnTx/>
                <a:uFillTx/>
                <a:latin typeface="宋体" pitchFamily="2" charset="-122"/>
              </a:rPr>
              <a:t>③位置居中；</a:t>
            </a:r>
          </a:p>
          <a:p>
            <a:pPr marL="228600" marR="0" lvl="0" indent="-228600" algn="just" defTabSz="914400" rtl="0" eaLnBrk="0" fontAlgn="base" latinLnBrk="0" hangingPunct="0">
              <a:lnSpc>
                <a:spcPct val="150000"/>
              </a:lnSpc>
              <a:spcBef>
                <a:spcPts val="0"/>
              </a:spcBef>
              <a:spcAft>
                <a:spcPct val="0"/>
              </a:spcAft>
              <a:buClrTx/>
              <a:buSzTx/>
              <a:tabLst/>
              <a:defRPr/>
            </a:pPr>
            <a:r>
              <a:rPr kumimoji="0" lang="zh-CN" altLang="en-US" sz="2000" b="0" i="0" u="none" strike="noStrike" kern="0" cap="none" spc="0" normalizeH="0" baseline="0" noProof="0" dirty="0" smtClean="0">
                <a:ln>
                  <a:noFill/>
                </a:ln>
                <a:solidFill>
                  <a:schemeClr val="tx1"/>
                </a:solidFill>
                <a:effectLst/>
                <a:uLnTx/>
                <a:uFillTx/>
                <a:latin typeface="宋体" pitchFamily="2" charset="-122"/>
              </a:rPr>
              <a:t>④帮条长=焊缝长。</a:t>
            </a:r>
          </a:p>
          <a:p>
            <a:pPr marL="228600" marR="0" lvl="0" indent="-228600" algn="just" defTabSz="914400" rtl="0" eaLnBrk="0" fontAlgn="base" latinLnBrk="0" hangingPunct="0">
              <a:lnSpc>
                <a:spcPct val="90000"/>
              </a:lnSpc>
              <a:spcBef>
                <a:spcPts val="1000"/>
              </a:spcBef>
              <a:spcAft>
                <a:spcPct val="0"/>
              </a:spcAft>
              <a:buClrTx/>
              <a:buSzTx/>
              <a:tabLst/>
              <a:defRPr/>
            </a:pPr>
            <a:r>
              <a:rPr kumimoji="0" lang="zh-CN" altLang="en-US" sz="2000" b="1" i="0" u="none" strike="noStrike" kern="0" cap="none" spc="0" normalizeH="0" baseline="0" noProof="0" dirty="0" smtClean="0">
                <a:ln>
                  <a:noFill/>
                </a:ln>
                <a:solidFill>
                  <a:srgbClr val="FF7C80"/>
                </a:solidFill>
                <a:effectLst/>
                <a:uLnTx/>
                <a:uFillTx/>
                <a:latin typeface="宋体" pitchFamily="2" charset="-122"/>
              </a:rPr>
              <a:t>焊缝要求：</a:t>
            </a:r>
            <a:r>
              <a:rPr kumimoji="0" lang="zh-CN" altLang="en-US" sz="2000" b="0" i="0" u="none" strike="noStrike" kern="0" cap="none" spc="0" normalizeH="0" baseline="0" noProof="0" dirty="0" smtClean="0">
                <a:ln>
                  <a:noFill/>
                </a:ln>
                <a:solidFill>
                  <a:schemeClr val="tx1"/>
                </a:solidFill>
                <a:effectLst/>
                <a:uLnTx/>
                <a:uFillTx/>
                <a:latin typeface="宋体" pitchFamily="2" charset="-122"/>
              </a:rPr>
              <a:t>同搭接焊。</a:t>
            </a:r>
          </a:p>
        </p:txBody>
      </p:sp>
      <p:grpSp>
        <p:nvGrpSpPr>
          <p:cNvPr id="6" name="Group 4"/>
          <p:cNvGrpSpPr>
            <a:grpSpLocks/>
          </p:cNvGrpSpPr>
          <p:nvPr/>
        </p:nvGrpSpPr>
        <p:grpSpPr bwMode="auto">
          <a:xfrm>
            <a:off x="8271510" y="2125980"/>
            <a:ext cx="2575560" cy="3714750"/>
            <a:chOff x="3504" y="2004"/>
            <a:chExt cx="2064" cy="2172"/>
          </a:xfrm>
        </p:grpSpPr>
        <p:pic>
          <p:nvPicPr>
            <p:cNvPr id="7" name="Picture 5" descr="msotw9_temp0"/>
            <p:cNvPicPr>
              <a:picLocks noChangeAspect="1" noChangeArrowheads="1"/>
            </p:cNvPicPr>
            <p:nvPr/>
          </p:nvPicPr>
          <p:blipFill>
            <a:blip r:embed="rId2" cstate="print"/>
            <a:srcRect l="29803" t="54193" r="39999" b="32672"/>
            <a:stretch>
              <a:fillRect/>
            </a:stretch>
          </p:blipFill>
          <p:spPr bwMode="auto">
            <a:xfrm>
              <a:off x="3504" y="2004"/>
              <a:ext cx="2064" cy="1135"/>
            </a:xfrm>
            <a:prstGeom prst="rect">
              <a:avLst/>
            </a:prstGeom>
            <a:noFill/>
            <a:ln w="12700">
              <a:noFill/>
              <a:miter lim="800000"/>
              <a:headEnd type="none" w="sm" len="sm"/>
              <a:tailEnd type="none" w="sm" len="sm"/>
            </a:ln>
            <a:effectLst/>
          </p:spPr>
        </p:pic>
        <p:pic>
          <p:nvPicPr>
            <p:cNvPr id="8" name="Picture 6" descr="msotw9_temp0"/>
            <p:cNvPicPr>
              <a:picLocks noChangeAspect="1" noChangeArrowheads="1"/>
            </p:cNvPicPr>
            <p:nvPr/>
          </p:nvPicPr>
          <p:blipFill>
            <a:blip r:embed="rId2" cstate="print"/>
            <a:srcRect l="29402" t="68712" r="39999" b="18845"/>
            <a:stretch>
              <a:fillRect/>
            </a:stretch>
          </p:blipFill>
          <p:spPr bwMode="auto">
            <a:xfrm>
              <a:off x="3504" y="3115"/>
              <a:ext cx="2064" cy="1061"/>
            </a:xfrm>
            <a:prstGeom prst="rect">
              <a:avLst/>
            </a:prstGeom>
            <a:noFill/>
            <a:ln w="12700">
              <a:noFill/>
              <a:miter lim="800000"/>
              <a:headEnd type="none" w="sm" len="sm"/>
              <a:tailEnd type="none" w="sm" len="sm"/>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slide(fromBottom)">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slide(fromBottom)">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slide(fromBottom)">
                                      <p:cBhvr>
                                        <p:cTn id="17" dur="500"/>
                                        <p:tgtEl>
                                          <p:spTgt spid="5">
                                            <p:txEl>
                                              <p:pRg st="2" end="2"/>
                                            </p:txEl>
                                          </p:spTgt>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slide(fromBottom)">
                                      <p:cBhvr>
                                        <p:cTn id="20" dur="500"/>
                                        <p:tgtEl>
                                          <p:spTgt spid="5">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slide(fromBottom)">
                                      <p:cBhvr>
                                        <p:cTn id="25" dur="500"/>
                                        <p:tgtEl>
                                          <p:spTgt spid="5">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5">
                                            <p:txEl>
                                              <p:pRg st="5" end="5"/>
                                            </p:txEl>
                                          </p:spTgt>
                                        </p:tgtEl>
                                        <p:attrNameLst>
                                          <p:attrName>style.visibility</p:attrName>
                                        </p:attrNameLst>
                                      </p:cBhvr>
                                      <p:to>
                                        <p:strVal val="visible"/>
                                      </p:to>
                                    </p:set>
                                    <p:animEffect transition="in" filter="slide(fromBottom)">
                                      <p:cBhvr>
                                        <p:cTn id="30" dur="500"/>
                                        <p:tgtEl>
                                          <p:spTgt spid="5">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animEffect transition="in" filter="slide(fromBottom)">
                                      <p:cBhvr>
                                        <p:cTn id="35" dur="500"/>
                                        <p:tgtEl>
                                          <p:spTgt spid="5">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6"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1+#ppt_w/2"/>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四、钢筋的连接</a:t>
            </a:r>
            <a:endParaRPr lang="zh-CN" altLang="en-US" sz="2400" b="1" dirty="0">
              <a:latin typeface="微软雅黑" pitchFamily="34" charset="-122"/>
              <a:ea typeface="微软雅黑" pitchFamily="34" charset="-122"/>
            </a:endParaRPr>
          </a:p>
        </p:txBody>
      </p:sp>
      <p:sp>
        <p:nvSpPr>
          <p:cNvPr id="4" name="Rectangle 2"/>
          <p:cNvSpPr txBox="1">
            <a:spLocks noChangeArrowheads="1"/>
          </p:cNvSpPr>
          <p:nvPr/>
        </p:nvSpPr>
        <p:spPr bwMode="auto">
          <a:xfrm>
            <a:off x="502920" y="933450"/>
            <a:ext cx="8229600" cy="35814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algn="just">
              <a:lnSpc>
                <a:spcPct val="90000"/>
              </a:lnSpc>
            </a:pPr>
            <a:r>
              <a:rPr lang="zh-CN" altLang="en-US" sz="2200" b="1" kern="0" dirty="0" smtClean="0">
                <a:latin typeface="宋体" pitchFamily="2" charset="-122"/>
                <a:cs typeface="+mj-cs"/>
              </a:rPr>
              <a:t>坡口焊</a:t>
            </a:r>
            <a:r>
              <a:rPr lang="zh-CN" altLang="en-US" sz="2000" kern="0" dirty="0" smtClean="0">
                <a:latin typeface="宋体" pitchFamily="2" charset="-122"/>
                <a:cs typeface="+mj-cs"/>
              </a:rPr>
              <a:t>：有平焊和立焊，较少用。</a:t>
            </a:r>
          </a:p>
        </p:txBody>
      </p:sp>
      <p:pic>
        <p:nvPicPr>
          <p:cNvPr id="5" name="Picture 3" descr="msotw9_temp0"/>
          <p:cNvPicPr>
            <a:picLocks noChangeAspect="1" noChangeArrowheads="1"/>
          </p:cNvPicPr>
          <p:nvPr/>
        </p:nvPicPr>
        <p:blipFill>
          <a:blip r:embed="rId2" cstate="print"/>
          <a:srcRect l="56429" t="17953" r="6781" b="52287"/>
          <a:stretch>
            <a:fillRect/>
          </a:stretch>
        </p:blipFill>
        <p:spPr bwMode="auto">
          <a:xfrm>
            <a:off x="1040130" y="1465898"/>
            <a:ext cx="9144000" cy="4491037"/>
          </a:xfrm>
          <a:prstGeom prst="rect">
            <a:avLst/>
          </a:prstGeom>
          <a:noFill/>
          <a:ln w="12700">
            <a:noFill/>
            <a:miter lim="800000"/>
            <a:headEnd type="none" w="sm" len="sm"/>
            <a:tailEnd type="none" w="sm" len="sm"/>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四、钢筋的连接</a:t>
            </a:r>
            <a:endParaRPr lang="zh-CN" altLang="en-US" sz="2400" b="1" dirty="0">
              <a:latin typeface="微软雅黑" pitchFamily="34" charset="-122"/>
              <a:ea typeface="微软雅黑" pitchFamily="34" charset="-122"/>
            </a:endParaRPr>
          </a:p>
        </p:txBody>
      </p:sp>
      <p:sp>
        <p:nvSpPr>
          <p:cNvPr id="5" name="矩形 4"/>
          <p:cNvSpPr/>
          <p:nvPr/>
        </p:nvSpPr>
        <p:spPr>
          <a:xfrm>
            <a:off x="339090" y="979947"/>
            <a:ext cx="6164580" cy="4619726"/>
          </a:xfrm>
          <a:prstGeom prst="rect">
            <a:avLst/>
          </a:prstGeom>
        </p:spPr>
        <p:txBody>
          <a:bodyPr wrap="square">
            <a:spAutoFit/>
          </a:bodyPr>
          <a:lstStyle/>
          <a:p>
            <a:pPr>
              <a:lnSpc>
                <a:spcPct val="110000"/>
              </a:lnSpc>
            </a:pPr>
            <a:r>
              <a:rPr lang="zh-CN" altLang="en-US" sz="2200" b="1" dirty="0" smtClean="0">
                <a:latin typeface="宋体" pitchFamily="2" charset="-122"/>
              </a:rPr>
              <a:t>电渣压力焊</a:t>
            </a:r>
            <a:r>
              <a:rPr lang="zh-CN" altLang="en-US" sz="2200" dirty="0" smtClean="0">
                <a:latin typeface="宋体" pitchFamily="2" charset="-122"/>
              </a:rPr>
              <a:t>：</a:t>
            </a:r>
            <a:endParaRPr lang="en-US" altLang="zh-CN" sz="2200" dirty="0" smtClean="0">
              <a:latin typeface="宋体" pitchFamily="2" charset="-122"/>
            </a:endParaRPr>
          </a:p>
          <a:p>
            <a:pPr>
              <a:lnSpc>
                <a:spcPct val="150000"/>
              </a:lnSpc>
            </a:pPr>
            <a:r>
              <a:rPr lang="zh-CN" altLang="en-US" sz="2000" b="1" dirty="0" smtClean="0">
                <a:latin typeface="宋体" pitchFamily="2" charset="-122"/>
              </a:rPr>
              <a:t>用</a:t>
            </a:r>
            <a:r>
              <a:rPr lang="zh-CN" altLang="en-US" sz="2000" b="1" dirty="0" smtClean="0">
                <a:latin typeface="宋体" pitchFamily="2" charset="-122"/>
              </a:rPr>
              <a:t>于</a:t>
            </a:r>
            <a:r>
              <a:rPr lang="zh-CN" altLang="en-US" sz="2000" dirty="0" smtClean="0">
                <a:latin typeface="宋体" pitchFamily="2" charset="-122"/>
              </a:rPr>
              <a:t>：现场结构、构件中14～32</a:t>
            </a:r>
            <a:r>
              <a:rPr lang="en-US" altLang="zh-CN" sz="2000" dirty="0" smtClean="0">
                <a:latin typeface="宋体" pitchFamily="2" charset="-122"/>
              </a:rPr>
              <a:t>mm</a:t>
            </a:r>
            <a:r>
              <a:rPr lang="zh-CN" altLang="en-US" sz="2000" dirty="0" smtClean="0">
                <a:latin typeface="宋体" pitchFamily="2" charset="-122"/>
              </a:rPr>
              <a:t>的</a:t>
            </a:r>
            <a:r>
              <a:rPr lang="en-US" altLang="zh-CN" sz="2000" dirty="0" smtClean="0">
                <a:latin typeface="宋体" pitchFamily="2" charset="-122"/>
              </a:rPr>
              <a:t>HPB235～HRB400</a:t>
            </a:r>
            <a:r>
              <a:rPr lang="zh-CN" altLang="en-US" sz="2000" dirty="0" smtClean="0">
                <a:latin typeface="宋体" pitchFamily="2" charset="-122"/>
              </a:rPr>
              <a:t>级竖向粗筋的接长</a:t>
            </a:r>
            <a:r>
              <a:rPr lang="zh-CN" altLang="en-US" sz="2000" dirty="0" smtClean="0">
                <a:latin typeface="宋体" pitchFamily="2" charset="-122"/>
              </a:rPr>
              <a:t>。</a:t>
            </a:r>
            <a:endParaRPr lang="en-US" altLang="zh-CN" sz="2000" dirty="0" smtClean="0">
              <a:latin typeface="宋体" pitchFamily="2" charset="-122"/>
            </a:endParaRPr>
          </a:p>
          <a:p>
            <a:pPr>
              <a:lnSpc>
                <a:spcPct val="150000"/>
              </a:lnSpc>
            </a:pPr>
            <a:endParaRPr lang="zh-CN" altLang="en-US" sz="2000" dirty="0" smtClean="0">
              <a:latin typeface="宋体" pitchFamily="2" charset="-122"/>
            </a:endParaRPr>
          </a:p>
          <a:p>
            <a:pPr>
              <a:lnSpc>
                <a:spcPct val="150000"/>
              </a:lnSpc>
            </a:pPr>
            <a:r>
              <a:rPr lang="zh-CN" altLang="en-US" sz="2000" b="1" dirty="0" smtClean="0">
                <a:latin typeface="宋体" pitchFamily="2" charset="-122"/>
              </a:rPr>
              <a:t>特</a:t>
            </a:r>
            <a:r>
              <a:rPr lang="zh-CN" altLang="en-US" sz="2000" b="1" dirty="0" smtClean="0">
                <a:latin typeface="宋体" pitchFamily="2" charset="-122"/>
              </a:rPr>
              <a:t>点</a:t>
            </a:r>
            <a:r>
              <a:rPr lang="zh-CN" altLang="en-US" sz="2000" dirty="0" smtClean="0">
                <a:latin typeface="宋体" pitchFamily="2" charset="-122"/>
              </a:rPr>
              <a:t>：可节约钢筋，焊接速度快，成本低，质量高</a:t>
            </a:r>
            <a:r>
              <a:rPr lang="zh-CN" altLang="en-US" sz="2000" dirty="0" smtClean="0">
                <a:latin typeface="宋体" pitchFamily="2" charset="-122"/>
              </a:rPr>
              <a:t>。</a:t>
            </a:r>
            <a:endParaRPr lang="en-US" altLang="zh-CN" sz="2000" dirty="0" smtClean="0">
              <a:latin typeface="宋体" pitchFamily="2" charset="-122"/>
            </a:endParaRPr>
          </a:p>
          <a:p>
            <a:pPr>
              <a:lnSpc>
                <a:spcPct val="150000"/>
              </a:lnSpc>
            </a:pPr>
            <a:endParaRPr lang="zh-CN" altLang="en-US" sz="2000" dirty="0" smtClean="0">
              <a:latin typeface="宋体" pitchFamily="2" charset="-122"/>
            </a:endParaRPr>
          </a:p>
          <a:p>
            <a:pPr>
              <a:lnSpc>
                <a:spcPct val="150000"/>
              </a:lnSpc>
            </a:pPr>
            <a:r>
              <a:rPr lang="zh-CN" altLang="en-US" sz="2000" b="1" dirty="0" smtClean="0">
                <a:latin typeface="宋体" pitchFamily="2" charset="-122"/>
              </a:rPr>
              <a:t>原</a:t>
            </a:r>
            <a:r>
              <a:rPr lang="zh-CN" altLang="en-US" sz="2000" b="1" dirty="0" smtClean="0">
                <a:latin typeface="宋体" pitchFamily="2" charset="-122"/>
              </a:rPr>
              <a:t>理</a:t>
            </a:r>
            <a:r>
              <a:rPr lang="zh-CN" altLang="en-US" sz="2000" dirty="0" smtClean="0">
                <a:latin typeface="宋体" pitchFamily="2" charset="-122"/>
              </a:rPr>
              <a:t>：电弧熔化焊剂形成空穴，继而形成渣池，上部钢筋潜入渣池中，电弧熄灭，电渣形成的电阻热使钢筋全断面熔化，断电同时向下挤压，排除熔渣与熔化金属，形成结点。</a:t>
            </a:r>
          </a:p>
        </p:txBody>
      </p:sp>
      <p:grpSp>
        <p:nvGrpSpPr>
          <p:cNvPr id="6" name="Group 3"/>
          <p:cNvGrpSpPr>
            <a:grpSpLocks/>
          </p:cNvGrpSpPr>
          <p:nvPr/>
        </p:nvGrpSpPr>
        <p:grpSpPr bwMode="auto">
          <a:xfrm>
            <a:off x="6724650" y="1116647"/>
            <a:ext cx="4110990" cy="4712653"/>
            <a:chOff x="2448" y="336"/>
            <a:chExt cx="3312" cy="3451"/>
          </a:xfrm>
        </p:grpSpPr>
        <p:pic>
          <p:nvPicPr>
            <p:cNvPr id="7" name="Picture 4" descr="msotw9_temp0"/>
            <p:cNvPicPr>
              <a:picLocks noChangeAspect="1" noChangeArrowheads="1"/>
            </p:cNvPicPr>
            <p:nvPr/>
          </p:nvPicPr>
          <p:blipFill>
            <a:blip r:embed="rId2" cstate="print"/>
            <a:srcRect l="43544" t="85164" r="19672" b="9500"/>
            <a:stretch>
              <a:fillRect/>
            </a:stretch>
          </p:blipFill>
          <p:spPr bwMode="auto">
            <a:xfrm>
              <a:off x="2448" y="3216"/>
              <a:ext cx="3312" cy="571"/>
            </a:xfrm>
            <a:prstGeom prst="rect">
              <a:avLst/>
            </a:prstGeom>
            <a:noFill/>
            <a:ln w="12700">
              <a:noFill/>
              <a:miter lim="800000"/>
              <a:headEnd type="none" w="sm" len="sm"/>
              <a:tailEnd type="none" w="sm" len="sm"/>
            </a:ln>
            <a:effectLst/>
          </p:spPr>
        </p:pic>
        <p:pic>
          <p:nvPicPr>
            <p:cNvPr id="8" name="Picture 5" descr="msotw9_temp0"/>
            <p:cNvPicPr>
              <a:picLocks noChangeAspect="1" noChangeArrowheads="1"/>
            </p:cNvPicPr>
            <p:nvPr/>
          </p:nvPicPr>
          <p:blipFill>
            <a:blip r:embed="rId2" cstate="print"/>
            <a:srcRect l="41060" t="54218" r="18402" b="19638"/>
            <a:stretch>
              <a:fillRect/>
            </a:stretch>
          </p:blipFill>
          <p:spPr bwMode="auto">
            <a:xfrm>
              <a:off x="2452" y="720"/>
              <a:ext cx="3308" cy="2536"/>
            </a:xfrm>
            <a:prstGeom prst="rect">
              <a:avLst/>
            </a:prstGeom>
            <a:noFill/>
            <a:ln w="12700">
              <a:noFill/>
              <a:miter lim="800000"/>
              <a:headEnd type="none" w="sm" len="sm"/>
              <a:tailEnd type="none" w="sm" len="sm"/>
            </a:ln>
            <a:effectLst/>
          </p:spPr>
        </p:pic>
        <p:pic>
          <p:nvPicPr>
            <p:cNvPr id="9" name="Picture 6" descr="msotw9_temp0"/>
            <p:cNvPicPr>
              <a:picLocks noChangeAspect="1" noChangeArrowheads="1"/>
            </p:cNvPicPr>
            <p:nvPr/>
          </p:nvPicPr>
          <p:blipFill>
            <a:blip r:embed="rId2" cstate="print"/>
            <a:srcRect l="53691" t="81963" r="19672" b="15370"/>
            <a:stretch>
              <a:fillRect/>
            </a:stretch>
          </p:blipFill>
          <p:spPr bwMode="auto">
            <a:xfrm>
              <a:off x="2448" y="336"/>
              <a:ext cx="3312" cy="394"/>
            </a:xfrm>
            <a:prstGeom prst="rect">
              <a:avLst/>
            </a:prstGeom>
            <a:noFill/>
            <a:ln w="12700">
              <a:noFill/>
              <a:miter lim="800000"/>
              <a:headEnd type="none" w="sm" len="sm"/>
              <a:tailEnd type="none" w="sm" len="sm"/>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四、钢筋的连接</a:t>
            </a:r>
            <a:endParaRPr lang="zh-CN" altLang="en-US" sz="2400" b="1" dirty="0">
              <a:latin typeface="微软雅黑" pitchFamily="34" charset="-122"/>
              <a:ea typeface="微软雅黑" pitchFamily="34" charset="-122"/>
            </a:endParaRPr>
          </a:p>
        </p:txBody>
      </p:sp>
      <p:sp>
        <p:nvSpPr>
          <p:cNvPr id="4" name="Text Box 8"/>
          <p:cNvSpPr txBox="1">
            <a:spLocks noChangeArrowheads="1"/>
          </p:cNvSpPr>
          <p:nvPr/>
        </p:nvSpPr>
        <p:spPr bwMode="auto">
          <a:xfrm>
            <a:off x="403860" y="704850"/>
            <a:ext cx="11334750" cy="989695"/>
          </a:xfrm>
          <a:prstGeom prst="rect">
            <a:avLst/>
          </a:prstGeom>
          <a:noFill/>
          <a:ln w="9525">
            <a:noFill/>
            <a:miter lim="800000"/>
            <a:headEnd/>
            <a:tailEnd/>
          </a:ln>
        </p:spPr>
        <p:txBody>
          <a:bodyPr wrap="square">
            <a:spAutoFit/>
          </a:bodyPr>
          <a:lstStyle/>
          <a:p>
            <a:pPr algn="just" latinLnBrk="0">
              <a:lnSpc>
                <a:spcPct val="150000"/>
              </a:lnSpc>
              <a:spcBef>
                <a:spcPts val="0"/>
              </a:spcBef>
            </a:pPr>
            <a:r>
              <a:rPr lang="zh-CN" altLang="en-US" sz="2200" b="1" dirty="0" smtClean="0">
                <a:latin typeface="宋体" pitchFamily="2" charset="-122"/>
              </a:rPr>
              <a:t>绑扎连接</a:t>
            </a:r>
            <a:r>
              <a:rPr lang="zh-CN" altLang="en-US" sz="2000" dirty="0" smtClean="0">
                <a:latin typeface="宋体" pitchFamily="2" charset="-122"/>
              </a:rPr>
              <a:t>：绑</a:t>
            </a:r>
            <a:r>
              <a:rPr lang="zh-CN" altLang="en-US" sz="2000" dirty="0">
                <a:latin typeface="宋体" pitchFamily="2" charset="-122"/>
              </a:rPr>
              <a:t>扎接头的钢筋直径不宜大于</a:t>
            </a:r>
            <a:r>
              <a:rPr lang="en-US" altLang="zh-CN" sz="2000" dirty="0">
                <a:latin typeface="宋体" pitchFamily="2" charset="-122"/>
              </a:rPr>
              <a:t>28mm</a:t>
            </a:r>
            <a:r>
              <a:rPr lang="zh-CN" altLang="en-US" sz="2000" dirty="0">
                <a:latin typeface="宋体" pitchFamily="2" charset="-122"/>
              </a:rPr>
              <a:t>，对轴心受压和偏心受压钢筋可不大于</a:t>
            </a:r>
            <a:r>
              <a:rPr lang="en-US" altLang="zh-CN" sz="2000" dirty="0">
                <a:latin typeface="宋体" pitchFamily="2" charset="-122"/>
              </a:rPr>
              <a:t>32mm</a:t>
            </a:r>
            <a:r>
              <a:rPr lang="zh-CN" altLang="en-US" sz="2000" dirty="0">
                <a:latin typeface="宋体" pitchFamily="2" charset="-122"/>
              </a:rPr>
              <a:t>；轴心受拉和小偏心受拉构件不应采用绑扎接头。</a:t>
            </a:r>
          </a:p>
        </p:txBody>
      </p:sp>
      <p:pic>
        <p:nvPicPr>
          <p:cNvPr id="5" name="Picture 11" descr="110"/>
          <p:cNvPicPr>
            <a:picLocks noChangeAspect="1" noChangeArrowheads="1"/>
          </p:cNvPicPr>
          <p:nvPr/>
        </p:nvPicPr>
        <p:blipFill>
          <a:blip r:embed="rId2" cstate="print"/>
          <a:srcRect l="3598"/>
          <a:stretch>
            <a:fillRect/>
          </a:stretch>
        </p:blipFill>
        <p:spPr bwMode="auto">
          <a:xfrm>
            <a:off x="445135" y="1793240"/>
            <a:ext cx="11234538" cy="2675890"/>
          </a:xfrm>
          <a:prstGeom prst="rect">
            <a:avLst/>
          </a:prstGeom>
          <a:noFill/>
          <a:ln w="9525">
            <a:noFill/>
            <a:miter lim="800000"/>
            <a:headEnd/>
            <a:tailEnd/>
          </a:ln>
        </p:spPr>
      </p:pic>
      <p:sp>
        <p:nvSpPr>
          <p:cNvPr id="6" name="Text Box 10"/>
          <p:cNvSpPr txBox="1">
            <a:spLocks noChangeArrowheads="1"/>
          </p:cNvSpPr>
          <p:nvPr/>
        </p:nvSpPr>
        <p:spPr bwMode="auto">
          <a:xfrm>
            <a:off x="385762" y="4551998"/>
            <a:ext cx="11352848" cy="2123658"/>
          </a:xfrm>
          <a:prstGeom prst="rect">
            <a:avLst/>
          </a:prstGeom>
          <a:noFill/>
          <a:ln w="9525">
            <a:noFill/>
            <a:miter lim="800000"/>
            <a:headEnd/>
            <a:tailEnd/>
          </a:ln>
        </p:spPr>
        <p:txBody>
          <a:bodyPr wrap="square">
            <a:spAutoFit/>
          </a:bodyPr>
          <a:lstStyle/>
          <a:p>
            <a:pPr algn="just" latinLnBrk="0">
              <a:spcBef>
                <a:spcPts val="0"/>
              </a:spcBef>
            </a:pPr>
            <a:r>
              <a:rPr lang="en-US" altLang="zh-CN" sz="2800" dirty="0" smtClean="0">
                <a:solidFill>
                  <a:srgbClr val="FF0000"/>
                </a:solidFill>
                <a:latin typeface="黑体" pitchFamily="49" charset="-122"/>
                <a:ea typeface="黑体" pitchFamily="49" charset="-122"/>
              </a:rPr>
              <a:t>﹒</a:t>
            </a:r>
            <a:r>
              <a:rPr lang="zh-CN" altLang="en-US" sz="2000" dirty="0" smtClean="0">
                <a:latin typeface="宋体" pitchFamily="2" charset="-122"/>
              </a:rPr>
              <a:t>钢</a:t>
            </a:r>
            <a:r>
              <a:rPr lang="zh-CN" altLang="en-US" sz="2000" dirty="0">
                <a:latin typeface="宋体" pitchFamily="2" charset="-122"/>
              </a:rPr>
              <a:t>筋接头应设置在内力较小处，并错开布置。</a:t>
            </a:r>
          </a:p>
          <a:p>
            <a:pPr algn="just" latinLnBrk="0">
              <a:spcBef>
                <a:spcPts val="0"/>
              </a:spcBef>
            </a:pPr>
            <a:r>
              <a:rPr lang="en-US" altLang="zh-CN" sz="2800" dirty="0" smtClean="0">
                <a:solidFill>
                  <a:srgbClr val="FF0000"/>
                </a:solidFill>
                <a:latin typeface="黑体" pitchFamily="49" charset="-122"/>
                <a:ea typeface="黑体" pitchFamily="49" charset="-122"/>
              </a:rPr>
              <a:t>﹒</a:t>
            </a:r>
            <a:r>
              <a:rPr lang="zh-CN" altLang="en-US" sz="2000" dirty="0" smtClean="0">
                <a:latin typeface="宋体" pitchFamily="2" charset="-122"/>
              </a:rPr>
              <a:t>绑</a:t>
            </a:r>
            <a:r>
              <a:rPr lang="zh-CN" altLang="en-US" sz="2000" dirty="0">
                <a:latin typeface="宋体" pitchFamily="2" charset="-122"/>
              </a:rPr>
              <a:t>扎搭接的接头数量，在同一截面内，对受拉钢筋不宜超过受力钢筋的</a:t>
            </a:r>
            <a:r>
              <a:rPr lang="en-US" altLang="zh-CN" sz="2000" dirty="0">
                <a:latin typeface="宋体" pitchFamily="2" charset="-122"/>
              </a:rPr>
              <a:t>25%</a:t>
            </a:r>
            <a:r>
              <a:rPr lang="zh-CN" altLang="en-US" sz="2000" dirty="0">
                <a:latin typeface="宋体" pitchFamily="2" charset="-122"/>
              </a:rPr>
              <a:t>，对受压钢筋不宜超</a:t>
            </a:r>
            <a:r>
              <a:rPr lang="zh-CN" altLang="en-US" sz="2000" dirty="0" smtClean="0">
                <a:latin typeface="宋体" pitchFamily="2" charset="-122"/>
              </a:rPr>
              <a:t>过  </a:t>
            </a:r>
            <a:endParaRPr lang="en-US" altLang="zh-CN" sz="2000" dirty="0" smtClean="0">
              <a:latin typeface="宋体" pitchFamily="2" charset="-122"/>
            </a:endParaRPr>
          </a:p>
          <a:p>
            <a:pPr algn="just" latinLnBrk="0">
              <a:spcBef>
                <a:spcPts val="0"/>
              </a:spcBef>
            </a:pPr>
            <a:r>
              <a:rPr lang="en-US" altLang="zh-CN" sz="2000" dirty="0" smtClean="0">
                <a:latin typeface="宋体" pitchFamily="2" charset="-122"/>
              </a:rPr>
              <a:t> </a:t>
            </a:r>
            <a:r>
              <a:rPr lang="en-US" altLang="zh-CN" sz="2000" dirty="0" smtClean="0">
                <a:latin typeface="宋体" pitchFamily="2" charset="-122"/>
              </a:rPr>
              <a:t>  </a:t>
            </a:r>
            <a:r>
              <a:rPr lang="zh-CN" altLang="en-US" sz="2000" dirty="0" smtClean="0">
                <a:latin typeface="宋体" pitchFamily="2" charset="-122"/>
              </a:rPr>
              <a:t>受</a:t>
            </a:r>
            <a:r>
              <a:rPr lang="zh-CN" altLang="en-US" sz="2000" dirty="0">
                <a:latin typeface="宋体" pitchFamily="2" charset="-122"/>
              </a:rPr>
              <a:t>力钢筋的</a:t>
            </a:r>
            <a:r>
              <a:rPr lang="en-US" altLang="zh-CN" sz="2000" dirty="0">
                <a:latin typeface="宋体" pitchFamily="2" charset="-122"/>
              </a:rPr>
              <a:t>50%</a:t>
            </a:r>
            <a:r>
              <a:rPr lang="zh-CN" altLang="en-US" sz="2000" dirty="0">
                <a:latin typeface="宋体" pitchFamily="2" charset="-122"/>
              </a:rPr>
              <a:t>。</a:t>
            </a:r>
          </a:p>
          <a:p>
            <a:pPr algn="just" latinLnBrk="0">
              <a:spcBef>
                <a:spcPts val="0"/>
              </a:spcBef>
            </a:pPr>
            <a:r>
              <a:rPr lang="en-US" altLang="zh-CN" sz="2800" dirty="0" smtClean="0">
                <a:solidFill>
                  <a:srgbClr val="FF0000"/>
                </a:solidFill>
                <a:latin typeface="黑体" pitchFamily="49" charset="-122"/>
                <a:ea typeface="黑体" pitchFamily="49" charset="-122"/>
              </a:rPr>
              <a:t>﹒</a:t>
            </a:r>
            <a:r>
              <a:rPr lang="zh-CN" altLang="en-US" sz="2000" dirty="0" smtClean="0">
                <a:latin typeface="宋体" pitchFamily="2" charset="-122"/>
              </a:rPr>
              <a:t>焊</a:t>
            </a:r>
            <a:r>
              <a:rPr lang="zh-CN" altLang="en-US" sz="2000" dirty="0">
                <a:latin typeface="宋体" pitchFamily="2" charset="-122"/>
              </a:rPr>
              <a:t>接的接头数量，在同一截面内，对受拉钢筋不宜超过受力钢筋的</a:t>
            </a:r>
            <a:r>
              <a:rPr lang="en-US" altLang="zh-CN" sz="2000" dirty="0">
                <a:latin typeface="宋体" pitchFamily="2" charset="-122"/>
              </a:rPr>
              <a:t>50%</a:t>
            </a:r>
            <a:r>
              <a:rPr lang="zh-CN" altLang="en-US" sz="2000" dirty="0">
                <a:latin typeface="宋体" pitchFamily="2" charset="-122"/>
              </a:rPr>
              <a:t>。</a:t>
            </a:r>
          </a:p>
          <a:p>
            <a:pPr algn="just" latinLnBrk="0">
              <a:spcBef>
                <a:spcPts val="0"/>
              </a:spcBef>
            </a:pPr>
            <a:r>
              <a:rPr lang="en-US" altLang="zh-CN" sz="2800" dirty="0" smtClean="0">
                <a:solidFill>
                  <a:srgbClr val="FF0000"/>
                </a:solidFill>
                <a:latin typeface="黑体" pitchFamily="49" charset="-122"/>
                <a:ea typeface="黑体" pitchFamily="49" charset="-122"/>
              </a:rPr>
              <a:t>﹒</a:t>
            </a:r>
            <a:r>
              <a:rPr lang="zh-CN" altLang="en-US" sz="2000" dirty="0" smtClean="0">
                <a:latin typeface="宋体" pitchFamily="2" charset="-122"/>
              </a:rPr>
              <a:t>焊</a:t>
            </a:r>
            <a:r>
              <a:rPr lang="zh-CN" altLang="en-US" sz="2000" dirty="0">
                <a:latin typeface="宋体" pitchFamily="2" charset="-122"/>
              </a:rPr>
              <a:t>接接头</a:t>
            </a:r>
            <a:r>
              <a:rPr lang="en-US" altLang="zh-CN" sz="2000" dirty="0">
                <a:latin typeface="宋体" pitchFamily="2" charset="-122"/>
              </a:rPr>
              <a:t>35</a:t>
            </a:r>
            <a:r>
              <a:rPr lang="zh-CN" altLang="en-US" sz="2000" dirty="0">
                <a:latin typeface="宋体" pitchFamily="2" charset="-122"/>
              </a:rPr>
              <a:t>倍钢筋直径及</a:t>
            </a:r>
            <a:r>
              <a:rPr lang="en-US" altLang="zh-CN" sz="2000" dirty="0">
                <a:latin typeface="宋体" pitchFamily="2" charset="-122"/>
              </a:rPr>
              <a:t>500mm</a:t>
            </a:r>
            <a:r>
              <a:rPr lang="zh-CN" altLang="en-US" sz="2000" dirty="0">
                <a:latin typeface="宋体" pitchFamily="2" charset="-122"/>
              </a:rPr>
              <a:t>范围内，绑扎接头</a:t>
            </a:r>
            <a:r>
              <a:rPr lang="en-US" altLang="zh-CN" sz="2000" dirty="0">
                <a:latin typeface="宋体" pitchFamily="2" charset="-122"/>
              </a:rPr>
              <a:t>1.3</a:t>
            </a:r>
            <a:r>
              <a:rPr lang="zh-CN" altLang="en-US" sz="2000" dirty="0">
                <a:latin typeface="宋体" pitchFamily="2" charset="-122"/>
              </a:rPr>
              <a:t>倍搭接长度范围内，均视为在同一截面。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21506"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07"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08"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4400" b="1" dirty="0">
                <a:solidFill>
                  <a:srgbClr val="1C4885"/>
                </a:solidFill>
                <a:latin typeface="微软雅黑" pitchFamily="34" charset="-122"/>
                <a:ea typeface="微软雅黑" pitchFamily="34" charset="-122"/>
              </a:rPr>
              <a:t>2</a:t>
            </a:r>
            <a:endParaRPr lang="zh-CN" altLang="en-US" sz="34400" b="1" dirty="0">
              <a:solidFill>
                <a:srgbClr val="1C4885"/>
              </a:solidFill>
              <a:latin typeface="微软雅黑" pitchFamily="34" charset="-122"/>
              <a:ea typeface="微软雅黑" pitchFamily="34" charset="-122"/>
            </a:endParaRPr>
          </a:p>
        </p:txBody>
      </p:sp>
      <p:grpSp>
        <p:nvGrpSpPr>
          <p:cNvPr id="21510" name="组合 13"/>
          <p:cNvGrpSpPr>
            <a:grpSpLocks noChangeAspect="1"/>
          </p:cNvGrpSpPr>
          <p:nvPr/>
        </p:nvGrpSpPr>
        <p:grpSpPr bwMode="auto">
          <a:xfrm>
            <a:off x="6804025" y="3178175"/>
            <a:ext cx="5578475" cy="3481388"/>
            <a:chOff x="0" y="0"/>
            <a:chExt cx="5324473" cy="3322983"/>
          </a:xfrm>
        </p:grpSpPr>
        <p:pic>
          <p:nvPicPr>
            <p:cNvPr id="21513"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14"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1512" name="文本框 17"/>
          <p:cNvSpPr>
            <a:spLocks/>
          </p:cNvSpPr>
          <p:nvPr/>
        </p:nvSpPr>
        <p:spPr bwMode="auto">
          <a:xfrm>
            <a:off x="341313" y="4933950"/>
            <a:ext cx="2155825" cy="881063"/>
          </a:xfrm>
          <a:custGeom>
            <a:avLst/>
            <a:gdLst>
              <a:gd name="T0" fmla="*/ 351871 w 2156102"/>
              <a:gd name="T1" fmla="*/ 0 h 880167"/>
              <a:gd name="T2" fmla="*/ 1116332 w 2156102"/>
              <a:gd name="T3" fmla="*/ 0 h 880167"/>
              <a:gd name="T4" fmla="*/ 791280 w 2156102"/>
              <a:gd name="T5" fmla="*/ 295205 h 880167"/>
              <a:gd name="T6" fmla="*/ 791280 w 2156102"/>
              <a:gd name="T7" fmla="*/ 308104 h 880167"/>
              <a:gd name="T8" fmla="*/ 2154163 w 2156102"/>
              <a:gd name="T9" fmla="*/ 308104 h 880167"/>
              <a:gd name="T10" fmla="*/ 2154163 w 2156102"/>
              <a:gd name="T11" fmla="*/ 886459 h 880167"/>
              <a:gd name="T12" fmla="*/ 0 w 2156102"/>
              <a:gd name="T13" fmla="*/ 886459 h 880167"/>
              <a:gd name="T14" fmla="*/ 0 w 2156102"/>
              <a:gd name="T15" fmla="*/ 340355 h 880167"/>
              <a:gd name="T16" fmla="*/ 351871 w 2156102"/>
              <a:gd name="T17" fmla="*/ 0 h 880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56102" h="880167">
                <a:moveTo>
                  <a:pt x="352186" y="0"/>
                </a:moveTo>
                <a:lnTo>
                  <a:pt x="1117336" y="0"/>
                </a:lnTo>
                <a:lnTo>
                  <a:pt x="791994" y="293110"/>
                </a:lnTo>
                <a:lnTo>
                  <a:pt x="791994" y="305918"/>
                </a:lnTo>
                <a:lnTo>
                  <a:pt x="2156102" y="305918"/>
                </a:lnTo>
                <a:lnTo>
                  <a:pt x="2156102" y="880167"/>
                </a:lnTo>
                <a:lnTo>
                  <a:pt x="0" y="880167"/>
                </a:lnTo>
                <a:lnTo>
                  <a:pt x="0" y="337940"/>
                </a:lnTo>
                <a:lnTo>
                  <a:pt x="35218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509" name="文本框 12"/>
          <p:cNvSpPr txBox="1">
            <a:spLocks noChangeArrowheads="1"/>
          </p:cNvSpPr>
          <p:nvPr/>
        </p:nvSpPr>
        <p:spPr bwMode="auto">
          <a:xfrm>
            <a:off x="2478163" y="3827508"/>
            <a:ext cx="7171863"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6000" b="1" dirty="0" smtClean="0">
                <a:solidFill>
                  <a:srgbClr val="1C4885"/>
                </a:solidFill>
                <a:latin typeface="微软雅黑" pitchFamily="34" charset="-122"/>
                <a:ea typeface="微软雅黑" pitchFamily="34" charset="-122"/>
              </a:rPr>
              <a:t>钢筋工程施工方案</a:t>
            </a:r>
            <a:endParaRPr lang="zh-CN" altLang="en-US" sz="6000" b="1" dirty="0">
              <a:solidFill>
                <a:srgbClr val="1C4885"/>
              </a:solidFill>
              <a:latin typeface="微软雅黑" pitchFamily="34" charset="-122"/>
              <a:ea typeface="微软雅黑"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 name="文本框 10"/>
          <p:cNvSpPr txBox="1">
            <a:spLocks noChangeArrowheads="1"/>
          </p:cNvSpPr>
          <p:nvPr/>
        </p:nvSpPr>
        <p:spPr bwMode="auto">
          <a:xfrm>
            <a:off x="174624" y="220663"/>
            <a:ext cx="503745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一、钢筋工程施工方案内容</a:t>
            </a:r>
            <a:endParaRPr lang="zh-CN" altLang="en-US" sz="2400" b="1" dirty="0">
              <a:latin typeface="微软雅黑" pitchFamily="34" charset="-122"/>
              <a:ea typeface="微软雅黑" pitchFamily="34" charset="-122"/>
            </a:endParaRPr>
          </a:p>
        </p:txBody>
      </p:sp>
      <p:sp>
        <p:nvSpPr>
          <p:cNvPr id="5" name="矩形 94"/>
          <p:cNvSpPr>
            <a:spLocks noChangeArrowheads="1"/>
          </p:cNvSpPr>
          <p:nvPr/>
        </p:nvSpPr>
        <p:spPr bwMode="auto">
          <a:xfrm>
            <a:off x="841058" y="835025"/>
            <a:ext cx="3765232" cy="5098512"/>
          </a:xfrm>
          <a:prstGeom prst="rect">
            <a:avLst/>
          </a:prstGeom>
          <a:noFill/>
          <a:ln w="9525">
            <a:noFill/>
            <a:miter lim="800000"/>
            <a:headEnd/>
            <a:tailEnd/>
          </a:ln>
        </p:spPr>
        <p:txBody>
          <a:bodyPr wrap="square">
            <a:spAutoFit/>
          </a:bodyPr>
          <a:lstStyle/>
          <a:p>
            <a:pPr algn="just">
              <a:lnSpc>
                <a:spcPct val="150000"/>
              </a:lnSpc>
            </a:pPr>
            <a:r>
              <a:rPr lang="zh-CN" altLang="en-US" sz="2000" dirty="0">
                <a:latin typeface="宋体" pitchFamily="2" charset="-122"/>
              </a:rPr>
              <a:t>（</a:t>
            </a:r>
            <a:r>
              <a:rPr lang="en-US" altLang="zh-CN" sz="2000" dirty="0">
                <a:latin typeface="宋体" pitchFamily="2" charset="-122"/>
              </a:rPr>
              <a:t>1</a:t>
            </a:r>
            <a:r>
              <a:rPr lang="zh-CN" altLang="en-US" sz="2000" dirty="0">
                <a:latin typeface="宋体" pitchFamily="2" charset="-122"/>
              </a:rPr>
              <a:t>）编制依据。</a:t>
            </a:r>
            <a:r>
              <a:rPr lang="en-US" altLang="zh-CN" sz="2000" dirty="0">
                <a:latin typeface="宋体" pitchFamily="2" charset="-122"/>
              </a:rPr>
              <a:t>                          </a:t>
            </a:r>
            <a:endParaRPr lang="en-US" altLang="zh-CN" sz="2000" dirty="0" smtClean="0">
              <a:latin typeface="宋体" pitchFamily="2" charset="-122"/>
            </a:endParaRPr>
          </a:p>
          <a:p>
            <a:pPr algn="just">
              <a:lnSpc>
                <a:spcPct val="150000"/>
              </a:lnSpc>
            </a:pPr>
            <a:r>
              <a:rPr lang="zh-CN" altLang="en-US" sz="2000" dirty="0" smtClean="0">
                <a:latin typeface="宋体" pitchFamily="2" charset="-122"/>
              </a:rPr>
              <a:t>（</a:t>
            </a:r>
            <a:r>
              <a:rPr lang="en-US" altLang="zh-CN" sz="2000" dirty="0">
                <a:latin typeface="宋体" pitchFamily="2" charset="-122"/>
              </a:rPr>
              <a:t>2</a:t>
            </a:r>
            <a:r>
              <a:rPr lang="zh-CN" altLang="en-US" sz="2000" dirty="0">
                <a:latin typeface="宋体" pitchFamily="2" charset="-122"/>
              </a:rPr>
              <a:t>）工程概况。</a:t>
            </a:r>
          </a:p>
          <a:p>
            <a:pPr algn="just">
              <a:lnSpc>
                <a:spcPct val="150000"/>
              </a:lnSpc>
            </a:pPr>
            <a:r>
              <a:rPr lang="zh-CN" altLang="en-US" sz="2000" dirty="0">
                <a:latin typeface="宋体" pitchFamily="2" charset="-122"/>
              </a:rPr>
              <a:t>（</a:t>
            </a:r>
            <a:r>
              <a:rPr lang="en-US" altLang="zh-CN" sz="2000" dirty="0">
                <a:latin typeface="宋体" pitchFamily="2" charset="-122"/>
              </a:rPr>
              <a:t>3</a:t>
            </a:r>
            <a:r>
              <a:rPr lang="zh-CN" altLang="en-US" sz="2000" dirty="0">
                <a:latin typeface="宋体" pitchFamily="2" charset="-122"/>
              </a:rPr>
              <a:t>）施工部署。                          </a:t>
            </a:r>
            <a:endParaRPr lang="en-US" altLang="zh-CN" sz="2000" dirty="0" smtClean="0">
              <a:latin typeface="宋体" pitchFamily="2" charset="-122"/>
            </a:endParaRPr>
          </a:p>
          <a:p>
            <a:pPr algn="just">
              <a:lnSpc>
                <a:spcPct val="150000"/>
              </a:lnSpc>
            </a:pPr>
            <a:r>
              <a:rPr lang="zh-CN" altLang="en-US" sz="2000" dirty="0" smtClean="0">
                <a:latin typeface="宋体" pitchFamily="2" charset="-122"/>
              </a:rPr>
              <a:t>（</a:t>
            </a:r>
            <a:r>
              <a:rPr lang="en-US" altLang="zh-CN" sz="2000" dirty="0">
                <a:latin typeface="宋体" pitchFamily="2" charset="-122"/>
              </a:rPr>
              <a:t>4</a:t>
            </a:r>
            <a:r>
              <a:rPr lang="zh-CN" altLang="en-US" sz="2000" dirty="0">
                <a:latin typeface="宋体" pitchFamily="2" charset="-122"/>
              </a:rPr>
              <a:t>）施工准备。</a:t>
            </a:r>
          </a:p>
          <a:p>
            <a:pPr algn="just">
              <a:lnSpc>
                <a:spcPct val="150000"/>
              </a:lnSpc>
            </a:pPr>
            <a:r>
              <a:rPr lang="zh-CN" altLang="en-US" sz="2000" dirty="0">
                <a:latin typeface="宋体" pitchFamily="2" charset="-122"/>
              </a:rPr>
              <a:t>（</a:t>
            </a:r>
            <a:r>
              <a:rPr lang="en-US" altLang="zh-CN" sz="2000" dirty="0">
                <a:latin typeface="宋体" pitchFamily="2" charset="-122"/>
              </a:rPr>
              <a:t>5</a:t>
            </a:r>
            <a:r>
              <a:rPr lang="zh-CN" altLang="en-US" sz="2000" dirty="0">
                <a:latin typeface="宋体" pitchFamily="2" charset="-122"/>
              </a:rPr>
              <a:t>）施工方法。                          </a:t>
            </a:r>
            <a:endParaRPr lang="en-US" altLang="zh-CN" sz="2000" dirty="0" smtClean="0">
              <a:latin typeface="宋体" pitchFamily="2" charset="-122"/>
            </a:endParaRPr>
          </a:p>
          <a:p>
            <a:pPr algn="just">
              <a:lnSpc>
                <a:spcPct val="150000"/>
              </a:lnSpc>
            </a:pPr>
            <a:r>
              <a:rPr lang="zh-CN" altLang="en-US" sz="2000" dirty="0" smtClean="0">
                <a:latin typeface="宋体" pitchFamily="2" charset="-122"/>
              </a:rPr>
              <a:t>（</a:t>
            </a:r>
            <a:r>
              <a:rPr lang="en-US" altLang="zh-CN" sz="2000" dirty="0">
                <a:latin typeface="宋体" pitchFamily="2" charset="-122"/>
              </a:rPr>
              <a:t>6</a:t>
            </a:r>
            <a:r>
              <a:rPr lang="zh-CN" altLang="en-US" sz="2000" dirty="0">
                <a:latin typeface="宋体" pitchFamily="2" charset="-122"/>
              </a:rPr>
              <a:t>）质量标准。</a:t>
            </a:r>
          </a:p>
          <a:p>
            <a:pPr algn="just">
              <a:lnSpc>
                <a:spcPct val="150000"/>
              </a:lnSpc>
            </a:pPr>
            <a:r>
              <a:rPr lang="zh-CN" altLang="en-US" sz="2000" dirty="0">
                <a:latin typeface="宋体" pitchFamily="2" charset="-122"/>
              </a:rPr>
              <a:t>（</a:t>
            </a:r>
            <a:r>
              <a:rPr lang="en-US" altLang="zh-CN" sz="2000" dirty="0">
                <a:latin typeface="宋体" pitchFamily="2" charset="-122"/>
              </a:rPr>
              <a:t>7</a:t>
            </a:r>
            <a:r>
              <a:rPr lang="zh-CN" altLang="en-US" sz="2000" dirty="0">
                <a:latin typeface="宋体" pitchFamily="2" charset="-122"/>
              </a:rPr>
              <a:t>）质量保证措施。                   </a:t>
            </a:r>
            <a:endParaRPr lang="en-US" altLang="zh-CN" sz="2000" dirty="0" smtClean="0">
              <a:latin typeface="宋体" pitchFamily="2" charset="-122"/>
            </a:endParaRPr>
          </a:p>
          <a:p>
            <a:pPr algn="just">
              <a:lnSpc>
                <a:spcPct val="150000"/>
              </a:lnSpc>
            </a:pPr>
            <a:r>
              <a:rPr lang="zh-CN" altLang="en-US" sz="2000" dirty="0" smtClean="0">
                <a:latin typeface="宋体" pitchFamily="2" charset="-122"/>
              </a:rPr>
              <a:t>（</a:t>
            </a:r>
            <a:r>
              <a:rPr lang="en-US" altLang="zh-CN" sz="2000" dirty="0">
                <a:latin typeface="宋体" pitchFamily="2" charset="-122"/>
              </a:rPr>
              <a:t>8</a:t>
            </a:r>
            <a:r>
              <a:rPr lang="zh-CN" altLang="en-US" sz="2000" dirty="0">
                <a:latin typeface="宋体" pitchFamily="2" charset="-122"/>
              </a:rPr>
              <a:t>）施工进度保证措施。</a:t>
            </a:r>
          </a:p>
          <a:p>
            <a:pPr algn="just">
              <a:lnSpc>
                <a:spcPct val="150000"/>
              </a:lnSpc>
            </a:pPr>
            <a:r>
              <a:rPr lang="zh-CN" altLang="en-US" sz="2000" dirty="0">
                <a:latin typeface="宋体" pitchFamily="2" charset="-122"/>
              </a:rPr>
              <a:t>（</a:t>
            </a:r>
            <a:r>
              <a:rPr lang="en-US" altLang="zh-CN" sz="2000" dirty="0">
                <a:latin typeface="宋体" pitchFamily="2" charset="-122"/>
              </a:rPr>
              <a:t>9</a:t>
            </a:r>
            <a:r>
              <a:rPr lang="zh-CN" altLang="en-US" sz="2000" dirty="0">
                <a:latin typeface="宋体" pitchFamily="2" charset="-122"/>
              </a:rPr>
              <a:t>）成品保护。                          </a:t>
            </a:r>
            <a:endParaRPr lang="en-US" altLang="zh-CN" sz="2000" dirty="0" smtClean="0">
              <a:latin typeface="宋体" pitchFamily="2" charset="-122"/>
            </a:endParaRPr>
          </a:p>
          <a:p>
            <a:pPr algn="just">
              <a:lnSpc>
                <a:spcPct val="150000"/>
              </a:lnSpc>
            </a:pPr>
            <a:r>
              <a:rPr lang="zh-CN" altLang="en-US" sz="2000" dirty="0" smtClean="0">
                <a:latin typeface="宋体" pitchFamily="2" charset="-122"/>
              </a:rPr>
              <a:t>（</a:t>
            </a:r>
            <a:r>
              <a:rPr lang="en-US" altLang="zh-CN" sz="2000" dirty="0">
                <a:latin typeface="宋体" pitchFamily="2" charset="-122"/>
              </a:rPr>
              <a:t>10</a:t>
            </a:r>
            <a:r>
              <a:rPr lang="zh-CN" altLang="en-US" sz="2000" dirty="0">
                <a:latin typeface="宋体" pitchFamily="2" charset="-122"/>
              </a:rPr>
              <a:t>）安全注意事项。</a:t>
            </a:r>
          </a:p>
          <a:p>
            <a:pPr algn="just">
              <a:lnSpc>
                <a:spcPct val="150000"/>
              </a:lnSpc>
            </a:pPr>
            <a:r>
              <a:rPr lang="zh-CN" altLang="en-US" sz="2000" dirty="0">
                <a:latin typeface="宋体" pitchFamily="2" charset="-122"/>
              </a:rPr>
              <a:t>（</a:t>
            </a:r>
            <a:r>
              <a:rPr lang="en-US" altLang="zh-CN" sz="2000" dirty="0">
                <a:latin typeface="宋体" pitchFamily="2" charset="-122"/>
              </a:rPr>
              <a:t>11</a:t>
            </a:r>
            <a:r>
              <a:rPr lang="zh-CN" altLang="en-US" sz="2000" dirty="0">
                <a:latin typeface="宋体" pitchFamily="2" charset="-122"/>
              </a:rPr>
              <a:t>）钢筋隐检内容。</a:t>
            </a:r>
          </a:p>
        </p:txBody>
      </p:sp>
      <p:pic>
        <p:nvPicPr>
          <p:cNvPr id="6" name="图片 92" descr="4.jpg"/>
          <p:cNvPicPr>
            <a:picLocks noChangeAspect="1"/>
          </p:cNvPicPr>
          <p:nvPr/>
        </p:nvPicPr>
        <p:blipFill>
          <a:blip r:embed="rId2" cstate="print"/>
          <a:srcRect/>
          <a:stretch>
            <a:fillRect/>
          </a:stretch>
        </p:blipFill>
        <p:spPr bwMode="auto">
          <a:xfrm>
            <a:off x="4761230" y="1305878"/>
            <a:ext cx="5820502" cy="4363402"/>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26626"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627"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28"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4400" b="1">
                <a:solidFill>
                  <a:srgbClr val="1C4885"/>
                </a:solidFill>
                <a:latin typeface="微软雅黑" pitchFamily="34" charset="-122"/>
                <a:ea typeface="微软雅黑" pitchFamily="34" charset="-122"/>
              </a:rPr>
              <a:t>3</a:t>
            </a:r>
            <a:endParaRPr lang="zh-CN" altLang="en-US" sz="34400" b="1">
              <a:solidFill>
                <a:srgbClr val="1C4885"/>
              </a:solidFill>
              <a:latin typeface="微软雅黑" pitchFamily="34" charset="-122"/>
              <a:ea typeface="微软雅黑" pitchFamily="34" charset="-122"/>
            </a:endParaRPr>
          </a:p>
        </p:txBody>
      </p:sp>
      <p:grpSp>
        <p:nvGrpSpPr>
          <p:cNvPr id="26630" name="组合 13"/>
          <p:cNvGrpSpPr>
            <a:grpSpLocks noChangeAspect="1"/>
          </p:cNvGrpSpPr>
          <p:nvPr/>
        </p:nvGrpSpPr>
        <p:grpSpPr bwMode="auto">
          <a:xfrm>
            <a:off x="6804025" y="3178175"/>
            <a:ext cx="5578475" cy="3481388"/>
            <a:chOff x="0" y="0"/>
            <a:chExt cx="5324473" cy="3322983"/>
          </a:xfrm>
        </p:grpSpPr>
        <p:pic>
          <p:nvPicPr>
            <p:cNvPr id="26633"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34"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6632" name="文本框 18"/>
          <p:cNvSpPr>
            <a:spLocks/>
          </p:cNvSpPr>
          <p:nvPr/>
        </p:nvSpPr>
        <p:spPr bwMode="auto">
          <a:xfrm>
            <a:off x="428625" y="4899025"/>
            <a:ext cx="2082800" cy="976313"/>
          </a:xfrm>
          <a:custGeom>
            <a:avLst/>
            <a:gdLst>
              <a:gd name="T0" fmla="*/ 1376187 w 2083287"/>
              <a:gd name="T1" fmla="*/ 0 h 976698"/>
              <a:gd name="T2" fmla="*/ 2079880 w 2083287"/>
              <a:gd name="T3" fmla="*/ 0 h 976698"/>
              <a:gd name="T4" fmla="*/ 2060732 w 2083287"/>
              <a:gd name="T5" fmla="*/ 197901 h 976698"/>
              <a:gd name="T6" fmla="*/ 1738045 w 2083287"/>
              <a:gd name="T7" fmla="*/ 710027 h 976698"/>
              <a:gd name="T8" fmla="*/ 820536 w 2083287"/>
              <a:gd name="T9" fmla="*/ 974006 h 976698"/>
              <a:gd name="T10" fmla="*/ 0 w 2083287"/>
              <a:gd name="T11" fmla="*/ 805826 h 976698"/>
              <a:gd name="T12" fmla="*/ 0 w 2083287"/>
              <a:gd name="T13" fmla="*/ 199095 h 976698"/>
              <a:gd name="T14" fmla="*/ 771517 w 2083287"/>
              <a:gd name="T15" fmla="*/ 446048 h 976698"/>
              <a:gd name="T16" fmla="*/ 1214822 w 2083287"/>
              <a:gd name="T17" fmla="*/ 322574 h 976698"/>
              <a:gd name="T18" fmla="*/ 1368672 w 2083287"/>
              <a:gd name="T19" fmla="*/ 78684 h 976698"/>
              <a:gd name="T20" fmla="*/ 1376187 w 2083287"/>
              <a:gd name="T21" fmla="*/ 0 h 9766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3287" h="976698">
                <a:moveTo>
                  <a:pt x="1378441" y="0"/>
                </a:moveTo>
                <a:lnTo>
                  <a:pt x="2083287" y="0"/>
                </a:lnTo>
                <a:lnTo>
                  <a:pt x="2064107" y="198447"/>
                </a:lnTo>
                <a:cubicBezTo>
                  <a:pt x="2021012" y="408454"/>
                  <a:pt x="1913273" y="579634"/>
                  <a:pt x="1740892" y="711989"/>
                </a:cubicBezTo>
                <a:cubicBezTo>
                  <a:pt x="1511050" y="888462"/>
                  <a:pt x="1204713" y="976698"/>
                  <a:pt x="821880" y="976698"/>
                </a:cubicBezTo>
                <a:cubicBezTo>
                  <a:pt x="481743" y="976698"/>
                  <a:pt x="207783" y="920483"/>
                  <a:pt x="0" y="808053"/>
                </a:cubicBezTo>
                <a:lnTo>
                  <a:pt x="0" y="199648"/>
                </a:lnTo>
                <a:cubicBezTo>
                  <a:pt x="220592" y="364736"/>
                  <a:pt x="478185" y="447280"/>
                  <a:pt x="772781" y="447280"/>
                </a:cubicBezTo>
                <a:cubicBezTo>
                  <a:pt x="959216" y="447280"/>
                  <a:pt x="1107226" y="406008"/>
                  <a:pt x="1216810" y="323464"/>
                </a:cubicBezTo>
                <a:cubicBezTo>
                  <a:pt x="1298998" y="261556"/>
                  <a:pt x="1350365" y="180035"/>
                  <a:pt x="1370912" y="78901"/>
                </a:cubicBezTo>
                <a:lnTo>
                  <a:pt x="137844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6629" name="文本框 12"/>
          <p:cNvSpPr txBox="1">
            <a:spLocks noChangeArrowheads="1"/>
          </p:cNvSpPr>
          <p:nvPr/>
        </p:nvSpPr>
        <p:spPr bwMode="auto">
          <a:xfrm>
            <a:off x="2624152" y="3809753"/>
            <a:ext cx="6803933"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6000" b="1" dirty="0" smtClean="0">
                <a:solidFill>
                  <a:srgbClr val="1C4885"/>
                </a:solidFill>
                <a:latin typeface="微软雅黑" pitchFamily="34" charset="-122"/>
                <a:ea typeface="微软雅黑" pitchFamily="34" charset="-122"/>
              </a:rPr>
              <a:t>钢筋工程施工交底</a:t>
            </a:r>
            <a:endParaRPr lang="zh-CN" altLang="en-US" sz="6000" b="1" dirty="0">
              <a:solidFill>
                <a:srgbClr val="1C4885"/>
              </a:solidFill>
              <a:latin typeface="微软雅黑" pitchFamily="34" charset="-122"/>
              <a:ea typeface="微软雅黑"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16386" name="矩形 1"/>
          <p:cNvSpPr>
            <a:spLocks/>
          </p:cNvSpPr>
          <p:nvPr/>
        </p:nvSpPr>
        <p:spPr bwMode="auto">
          <a:xfrm>
            <a:off x="7655619" y="0"/>
            <a:ext cx="4536381" cy="6858000"/>
          </a:xfrm>
          <a:custGeom>
            <a:avLst/>
            <a:gdLst>
              <a:gd name="T0" fmla="*/ 3993605 w 5769204"/>
              <a:gd name="T1" fmla="*/ 9427 h 6858000"/>
              <a:gd name="T2" fmla="*/ 12231561 w 5769204"/>
              <a:gd name="T3" fmla="*/ 0 h 6858000"/>
              <a:gd name="T4" fmla="*/ 12231561 w 5769204"/>
              <a:gd name="T5" fmla="*/ 6858000 h 6858000"/>
              <a:gd name="T6" fmla="*/ 0 w 5769204"/>
              <a:gd name="T7" fmla="*/ 6858000 h 6858000"/>
              <a:gd name="T8" fmla="*/ 3993605 w 5769204"/>
              <a:gd name="T9" fmla="*/ 9427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69204" h="6858000">
                <a:moveTo>
                  <a:pt x="1883645" y="9427"/>
                </a:moveTo>
                <a:lnTo>
                  <a:pt x="5769204" y="0"/>
                </a:lnTo>
                <a:lnTo>
                  <a:pt x="5769204" y="6858000"/>
                </a:lnTo>
                <a:lnTo>
                  <a:pt x="0" y="6858000"/>
                </a:lnTo>
                <a:lnTo>
                  <a:pt x="1883645" y="942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6388" name="等腰三角形 4"/>
          <p:cNvSpPr>
            <a:spLocks/>
          </p:cNvSpPr>
          <p:nvPr/>
        </p:nvSpPr>
        <p:spPr bwMode="auto">
          <a:xfrm rot="-344388">
            <a:off x="9923463" y="-147638"/>
            <a:ext cx="2436812" cy="3543301"/>
          </a:xfrm>
          <a:custGeom>
            <a:avLst/>
            <a:gdLst>
              <a:gd name="T0" fmla="*/ 0 w 2436495"/>
              <a:gd name="T1" fmla="*/ 0 h 3543376"/>
              <a:gd name="T2" fmla="*/ 2438714 w 2436495"/>
              <a:gd name="T3" fmla="*/ 249639 h 3543376"/>
              <a:gd name="T4" fmla="*/ 2095120 w 2436495"/>
              <a:gd name="T5" fmla="*/ 3542851 h 3543376"/>
              <a:gd name="T6" fmla="*/ 0 w 2436495"/>
              <a:gd name="T7" fmla="*/ 0 h 35433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36495" h="3543376">
                <a:moveTo>
                  <a:pt x="0" y="0"/>
                </a:moveTo>
                <a:lnTo>
                  <a:pt x="2436495" y="249674"/>
                </a:lnTo>
                <a:lnTo>
                  <a:pt x="2093214" y="3543376"/>
                </a:lnTo>
                <a:lnTo>
                  <a:pt x="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6389" name="等腰三角形 4"/>
          <p:cNvSpPr>
            <a:spLocks/>
          </p:cNvSpPr>
          <p:nvPr/>
        </p:nvSpPr>
        <p:spPr bwMode="auto">
          <a:xfrm rot="10452885">
            <a:off x="9837738" y="146050"/>
            <a:ext cx="1068387" cy="1552575"/>
          </a:xfrm>
          <a:custGeom>
            <a:avLst/>
            <a:gdLst>
              <a:gd name="T0" fmla="*/ 0 w 2436495"/>
              <a:gd name="T1" fmla="*/ 0 h 3543376"/>
              <a:gd name="T2" fmla="*/ 7595 w 2436495"/>
              <a:gd name="T3" fmla="*/ 774 h 3543376"/>
              <a:gd name="T4" fmla="*/ 6525 w 2436495"/>
              <a:gd name="T5" fmla="*/ 10986 h 3543376"/>
              <a:gd name="T6" fmla="*/ 0 w 2436495"/>
              <a:gd name="T7" fmla="*/ 0 h 35433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36495" h="3543376">
                <a:moveTo>
                  <a:pt x="0" y="0"/>
                </a:moveTo>
                <a:lnTo>
                  <a:pt x="2436495" y="249674"/>
                </a:lnTo>
                <a:lnTo>
                  <a:pt x="2093214" y="3543376"/>
                </a:lnTo>
                <a:lnTo>
                  <a:pt x="0" y="0"/>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6394" name="矩形 38"/>
          <p:cNvSpPr>
            <a:spLocks noChangeArrowheads="1"/>
          </p:cNvSpPr>
          <p:nvPr/>
        </p:nvSpPr>
        <p:spPr bwMode="auto">
          <a:xfrm>
            <a:off x="2039537" y="3369630"/>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16395" name="Rectangle 6"/>
          <p:cNvSpPr>
            <a:spLocks noChangeArrowheads="1"/>
          </p:cNvSpPr>
          <p:nvPr/>
        </p:nvSpPr>
        <p:spPr bwMode="auto">
          <a:xfrm>
            <a:off x="1969902" y="3387448"/>
            <a:ext cx="312588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itchFamily="34" charset="-122"/>
                <a:ea typeface="微软雅黑" pitchFamily="34" charset="-122"/>
              </a:rPr>
              <a:t>混凝土结构施工准备工作</a:t>
            </a:r>
            <a:endParaRPr lang="zh-CN" altLang="en-US" b="1" dirty="0">
              <a:solidFill>
                <a:srgbClr val="1C4885"/>
              </a:solidFill>
              <a:latin typeface="微软雅黑" pitchFamily="34" charset="-122"/>
              <a:ea typeface="微软雅黑" pitchFamily="34" charset="-122"/>
            </a:endParaRPr>
          </a:p>
        </p:txBody>
      </p:sp>
      <p:sp>
        <p:nvSpPr>
          <p:cNvPr id="16396" name="矩形 36"/>
          <p:cNvSpPr>
            <a:spLocks noChangeArrowheads="1"/>
          </p:cNvSpPr>
          <p:nvPr/>
        </p:nvSpPr>
        <p:spPr bwMode="auto">
          <a:xfrm>
            <a:off x="624303" y="3360753"/>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7" name="文本框 37"/>
          <p:cNvSpPr txBox="1">
            <a:spLocks noChangeArrowheads="1"/>
          </p:cNvSpPr>
          <p:nvPr/>
        </p:nvSpPr>
        <p:spPr bwMode="auto">
          <a:xfrm>
            <a:off x="791639" y="3397266"/>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单元一</a:t>
            </a:r>
            <a:endParaRPr lang="zh-CN" altLang="en-US" sz="2000" b="1" dirty="0">
              <a:solidFill>
                <a:srgbClr val="FFFFFF"/>
              </a:solidFill>
              <a:latin typeface="微软雅黑" pitchFamily="34" charset="-122"/>
              <a:ea typeface="微软雅黑" pitchFamily="34" charset="-122"/>
            </a:endParaRPr>
          </a:p>
        </p:txBody>
      </p:sp>
      <p:sp>
        <p:nvSpPr>
          <p:cNvPr id="16398" name="矩形 45"/>
          <p:cNvSpPr>
            <a:spLocks noChangeArrowheads="1"/>
          </p:cNvSpPr>
          <p:nvPr/>
        </p:nvSpPr>
        <p:spPr bwMode="auto">
          <a:xfrm>
            <a:off x="2029071" y="4003397"/>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16399" name="Rectangle 6"/>
          <p:cNvSpPr>
            <a:spLocks noChangeArrowheads="1"/>
          </p:cNvSpPr>
          <p:nvPr/>
        </p:nvSpPr>
        <p:spPr bwMode="auto">
          <a:xfrm>
            <a:off x="2483219" y="4047847"/>
            <a:ext cx="1925638"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b="1" dirty="0" smtClean="0">
                <a:solidFill>
                  <a:srgbClr val="1C4885"/>
                </a:solidFill>
                <a:latin typeface="微软雅黑" pitchFamily="34" charset="-122"/>
                <a:ea typeface="微软雅黑" pitchFamily="34" charset="-122"/>
              </a:rPr>
              <a:t>脚手架工程</a:t>
            </a:r>
            <a:endParaRPr lang="zh-CN" altLang="en-US" b="1" dirty="0">
              <a:solidFill>
                <a:srgbClr val="1C4885"/>
              </a:solidFill>
              <a:latin typeface="微软雅黑" pitchFamily="34" charset="-122"/>
              <a:ea typeface="微软雅黑" pitchFamily="34" charset="-122"/>
            </a:endParaRPr>
          </a:p>
        </p:txBody>
      </p:sp>
      <p:sp>
        <p:nvSpPr>
          <p:cNvPr id="16400" name="矩形 43"/>
          <p:cNvSpPr>
            <a:spLocks noChangeArrowheads="1"/>
          </p:cNvSpPr>
          <p:nvPr/>
        </p:nvSpPr>
        <p:spPr bwMode="auto">
          <a:xfrm>
            <a:off x="630006" y="3994520"/>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401" name="文本框 44"/>
          <p:cNvSpPr txBox="1">
            <a:spLocks noChangeArrowheads="1"/>
          </p:cNvSpPr>
          <p:nvPr/>
        </p:nvSpPr>
        <p:spPr bwMode="auto">
          <a:xfrm>
            <a:off x="806219" y="4022155"/>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单元二</a:t>
            </a:r>
            <a:endParaRPr lang="zh-CN" altLang="en-US" sz="2000" b="1" dirty="0">
              <a:solidFill>
                <a:srgbClr val="FFFFFF"/>
              </a:solidFill>
              <a:latin typeface="微软雅黑" pitchFamily="34" charset="-122"/>
              <a:ea typeface="微软雅黑" pitchFamily="34" charset="-122"/>
            </a:endParaRPr>
          </a:p>
        </p:txBody>
      </p:sp>
      <p:sp>
        <p:nvSpPr>
          <p:cNvPr id="16402" name="矩形 52"/>
          <p:cNvSpPr>
            <a:spLocks noChangeArrowheads="1"/>
          </p:cNvSpPr>
          <p:nvPr/>
        </p:nvSpPr>
        <p:spPr bwMode="auto">
          <a:xfrm>
            <a:off x="2029072" y="4646043"/>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16403" name="Rectangle 6"/>
          <p:cNvSpPr>
            <a:spLocks noChangeArrowheads="1"/>
          </p:cNvSpPr>
          <p:nvPr/>
        </p:nvSpPr>
        <p:spPr bwMode="auto">
          <a:xfrm>
            <a:off x="2500976" y="4681615"/>
            <a:ext cx="1925638"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b="1" dirty="0" smtClean="0">
                <a:solidFill>
                  <a:srgbClr val="1C4885"/>
                </a:solidFill>
                <a:latin typeface="微软雅黑" pitchFamily="34" charset="-122"/>
                <a:ea typeface="微软雅黑" pitchFamily="34" charset="-122"/>
              </a:rPr>
              <a:t>模板工程</a:t>
            </a:r>
            <a:endParaRPr lang="zh-CN" altLang="en-US" b="1" dirty="0">
              <a:solidFill>
                <a:srgbClr val="1C4885"/>
              </a:solidFill>
              <a:latin typeface="微软雅黑" pitchFamily="34" charset="-122"/>
              <a:ea typeface="微软雅黑" pitchFamily="34" charset="-122"/>
            </a:endParaRPr>
          </a:p>
        </p:txBody>
      </p:sp>
      <p:sp>
        <p:nvSpPr>
          <p:cNvPr id="16404" name="矩形 50"/>
          <p:cNvSpPr>
            <a:spLocks noChangeArrowheads="1"/>
          </p:cNvSpPr>
          <p:nvPr/>
        </p:nvSpPr>
        <p:spPr bwMode="auto">
          <a:xfrm>
            <a:off x="621129" y="4637165"/>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405" name="文本框 51"/>
          <p:cNvSpPr txBox="1">
            <a:spLocks noChangeArrowheads="1"/>
          </p:cNvSpPr>
          <p:nvPr/>
        </p:nvSpPr>
        <p:spPr bwMode="auto">
          <a:xfrm>
            <a:off x="806219" y="4664800"/>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单元三</a:t>
            </a:r>
            <a:endParaRPr lang="zh-CN" altLang="en-US" sz="2000" b="1" dirty="0">
              <a:solidFill>
                <a:srgbClr val="FFFFFF"/>
              </a:solidFill>
              <a:latin typeface="微软雅黑" pitchFamily="34" charset="-122"/>
              <a:ea typeface="微软雅黑" pitchFamily="34" charset="-122"/>
            </a:endParaRPr>
          </a:p>
        </p:txBody>
      </p:sp>
      <p:grpSp>
        <p:nvGrpSpPr>
          <p:cNvPr id="16406" name="组合 54"/>
          <p:cNvGrpSpPr>
            <a:grpSpLocks/>
          </p:cNvGrpSpPr>
          <p:nvPr/>
        </p:nvGrpSpPr>
        <p:grpSpPr bwMode="auto">
          <a:xfrm>
            <a:off x="490538" y="1717675"/>
            <a:ext cx="2701925" cy="900113"/>
            <a:chOff x="0" y="0"/>
            <a:chExt cx="2702007" cy="899374"/>
          </a:xfrm>
        </p:grpSpPr>
        <p:grpSp>
          <p:nvGrpSpPr>
            <p:cNvPr id="16412" name="组合 55"/>
            <p:cNvGrpSpPr>
              <a:grpSpLocks/>
            </p:cNvGrpSpPr>
            <p:nvPr/>
          </p:nvGrpSpPr>
          <p:grpSpPr bwMode="auto">
            <a:xfrm>
              <a:off x="0" y="0"/>
              <a:ext cx="2702007" cy="849531"/>
              <a:chOff x="0" y="0"/>
              <a:chExt cx="2702007" cy="849531"/>
            </a:xfrm>
          </p:grpSpPr>
          <p:sp>
            <p:nvSpPr>
              <p:cNvPr id="16414" name="文本框 57"/>
              <p:cNvSpPr txBox="1">
                <a:spLocks noChangeArrowheads="1"/>
              </p:cNvSpPr>
              <p:nvPr/>
            </p:nvSpPr>
            <p:spPr bwMode="auto">
              <a:xfrm>
                <a:off x="0" y="0"/>
                <a:ext cx="143256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600" b="1">
                    <a:solidFill>
                      <a:srgbClr val="000000"/>
                    </a:solidFill>
                    <a:latin typeface="微软雅黑" pitchFamily="34" charset="-122"/>
                    <a:ea typeface="微软雅黑" pitchFamily="34" charset="-122"/>
                  </a:rPr>
                  <a:t>目</a:t>
                </a:r>
                <a:r>
                  <a:rPr lang="zh-CN" altLang="en-US" sz="3600" b="1">
                    <a:solidFill>
                      <a:srgbClr val="1C4885"/>
                    </a:solidFill>
                    <a:latin typeface="微软雅黑" pitchFamily="34" charset="-122"/>
                    <a:ea typeface="微软雅黑" pitchFamily="34" charset="-122"/>
                  </a:rPr>
                  <a:t>录</a:t>
                </a:r>
              </a:p>
            </p:txBody>
          </p:sp>
          <p:cxnSp>
            <p:nvCxnSpPr>
              <p:cNvPr id="16415" name="直接连接符 58"/>
              <p:cNvCxnSpPr>
                <a:cxnSpLocks noChangeShapeType="1"/>
              </p:cNvCxnSpPr>
              <p:nvPr/>
            </p:nvCxnSpPr>
            <p:spPr bwMode="auto">
              <a:xfrm>
                <a:off x="151331" y="849531"/>
                <a:ext cx="2550676" cy="0"/>
              </a:xfrm>
              <a:prstGeom prst="line">
                <a:avLst/>
              </a:prstGeom>
              <a:noFill/>
              <a:ln w="6350">
                <a:solidFill>
                  <a:srgbClr val="7F7F7F"/>
                </a:solidFill>
                <a:round/>
                <a:headEnd/>
                <a:tailEnd/>
              </a:ln>
              <a:extLst>
                <a:ext uri="{909E8E84-426E-40DD-AFC4-6F175D3DCCD1}">
                  <a14:hiddenFill xmlns:a14="http://schemas.microsoft.com/office/drawing/2010/main" xmlns="">
                    <a:noFill/>
                  </a14:hiddenFill>
                </a:ext>
              </a:extLst>
            </p:spPr>
          </p:cxnSp>
        </p:grpSp>
        <p:sp>
          <p:nvSpPr>
            <p:cNvPr id="16413" name="文本框 56"/>
            <p:cNvSpPr txBox="1">
              <a:spLocks noChangeArrowheads="1"/>
            </p:cNvSpPr>
            <p:nvPr/>
          </p:nvSpPr>
          <p:spPr bwMode="auto">
            <a:xfrm>
              <a:off x="527947" y="499264"/>
              <a:ext cx="143256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b="1">
                  <a:solidFill>
                    <a:srgbClr val="1C4885"/>
                  </a:solidFill>
                  <a:latin typeface="微软雅黑" pitchFamily="34" charset="-122"/>
                  <a:ea typeface="微软雅黑" pitchFamily="34" charset="-122"/>
                </a:rPr>
                <a:t>Contents</a:t>
              </a:r>
              <a:endParaRPr lang="zh-CN" altLang="en-US" sz="2000" b="1">
                <a:solidFill>
                  <a:srgbClr val="1C4885"/>
                </a:solidFill>
                <a:latin typeface="微软雅黑" pitchFamily="34" charset="-122"/>
                <a:ea typeface="微软雅黑" pitchFamily="34" charset="-122"/>
              </a:endParaRPr>
            </a:p>
          </p:txBody>
        </p:sp>
      </p:grpSp>
      <p:pic>
        <p:nvPicPr>
          <p:cNvPr id="16407" name="图片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970263" y="4509856"/>
            <a:ext cx="5221737" cy="2348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408" name="矩形 70"/>
          <p:cNvSpPr>
            <a:spLocks noChangeArrowheads="1"/>
          </p:cNvSpPr>
          <p:nvPr/>
        </p:nvSpPr>
        <p:spPr bwMode="auto">
          <a:xfrm>
            <a:off x="2029072" y="5270932"/>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16409" name="Rectangle 6"/>
          <p:cNvSpPr>
            <a:spLocks noChangeArrowheads="1"/>
          </p:cNvSpPr>
          <p:nvPr/>
        </p:nvSpPr>
        <p:spPr bwMode="auto">
          <a:xfrm>
            <a:off x="2536486" y="5297627"/>
            <a:ext cx="1925638"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b="1" dirty="0" smtClean="0">
                <a:solidFill>
                  <a:srgbClr val="1C4885"/>
                </a:solidFill>
                <a:latin typeface="微软雅黑" pitchFamily="34" charset="-122"/>
                <a:ea typeface="微软雅黑" pitchFamily="34" charset="-122"/>
              </a:rPr>
              <a:t>钢筋工程</a:t>
            </a:r>
            <a:endParaRPr lang="zh-CN" altLang="en-US" b="1" dirty="0">
              <a:solidFill>
                <a:srgbClr val="1C4885"/>
              </a:solidFill>
              <a:latin typeface="微软雅黑" pitchFamily="34" charset="-122"/>
              <a:ea typeface="微软雅黑" pitchFamily="34" charset="-122"/>
            </a:endParaRPr>
          </a:p>
        </p:txBody>
      </p:sp>
      <p:sp>
        <p:nvSpPr>
          <p:cNvPr id="16410" name="矩形 68"/>
          <p:cNvSpPr>
            <a:spLocks noChangeArrowheads="1"/>
          </p:cNvSpPr>
          <p:nvPr/>
        </p:nvSpPr>
        <p:spPr bwMode="auto">
          <a:xfrm>
            <a:off x="621129" y="5253176"/>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411" name="文本框 69"/>
          <p:cNvSpPr txBox="1">
            <a:spLocks noChangeArrowheads="1"/>
          </p:cNvSpPr>
          <p:nvPr/>
        </p:nvSpPr>
        <p:spPr bwMode="auto">
          <a:xfrm>
            <a:off x="806220" y="5280812"/>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单元四</a:t>
            </a:r>
            <a:endParaRPr lang="zh-CN" altLang="en-US" sz="2000" b="1" dirty="0">
              <a:solidFill>
                <a:srgbClr val="FFFFFF"/>
              </a:solidFill>
              <a:latin typeface="微软雅黑" pitchFamily="34" charset="-122"/>
              <a:ea typeface="微软雅黑" pitchFamily="34" charset="-122"/>
            </a:endParaRPr>
          </a:p>
        </p:txBody>
      </p:sp>
      <p:sp>
        <p:nvSpPr>
          <p:cNvPr id="33" name="矩形 36"/>
          <p:cNvSpPr>
            <a:spLocks noChangeArrowheads="1"/>
          </p:cNvSpPr>
          <p:nvPr/>
        </p:nvSpPr>
        <p:spPr bwMode="auto">
          <a:xfrm>
            <a:off x="652417" y="2669774"/>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 name="文本框 37"/>
          <p:cNvSpPr txBox="1">
            <a:spLocks noChangeArrowheads="1"/>
          </p:cNvSpPr>
          <p:nvPr/>
        </p:nvSpPr>
        <p:spPr bwMode="auto">
          <a:xfrm>
            <a:off x="793119" y="2706288"/>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绪  论</a:t>
            </a:r>
            <a:endParaRPr lang="zh-CN" altLang="en-US" sz="2000" b="1" dirty="0">
              <a:solidFill>
                <a:srgbClr val="FFFFFF"/>
              </a:solidFill>
              <a:latin typeface="微软雅黑" pitchFamily="34" charset="-122"/>
              <a:ea typeface="微软雅黑" pitchFamily="34" charset="-122"/>
            </a:endParaRPr>
          </a:p>
        </p:txBody>
      </p:sp>
      <p:sp>
        <p:nvSpPr>
          <p:cNvPr id="35" name="矩形 36"/>
          <p:cNvSpPr>
            <a:spLocks noChangeArrowheads="1"/>
          </p:cNvSpPr>
          <p:nvPr/>
        </p:nvSpPr>
        <p:spPr bwMode="auto">
          <a:xfrm>
            <a:off x="4984718" y="3362233"/>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 name="文本框 37"/>
          <p:cNvSpPr txBox="1">
            <a:spLocks noChangeArrowheads="1"/>
          </p:cNvSpPr>
          <p:nvPr/>
        </p:nvSpPr>
        <p:spPr bwMode="auto">
          <a:xfrm>
            <a:off x="5125421" y="3389868"/>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单元五</a:t>
            </a:r>
            <a:endParaRPr lang="zh-CN" altLang="en-US" sz="2000" b="1" dirty="0">
              <a:solidFill>
                <a:srgbClr val="FFFFFF"/>
              </a:solidFill>
              <a:latin typeface="微软雅黑" pitchFamily="34" charset="-122"/>
              <a:ea typeface="微软雅黑" pitchFamily="34" charset="-122"/>
            </a:endParaRPr>
          </a:p>
        </p:txBody>
      </p:sp>
      <p:sp>
        <p:nvSpPr>
          <p:cNvPr id="37" name="矩形 38"/>
          <p:cNvSpPr>
            <a:spLocks noChangeArrowheads="1"/>
          </p:cNvSpPr>
          <p:nvPr/>
        </p:nvSpPr>
        <p:spPr bwMode="auto">
          <a:xfrm>
            <a:off x="6453218" y="3353354"/>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38" name="Rectangle 6"/>
          <p:cNvSpPr>
            <a:spLocks noChangeArrowheads="1"/>
          </p:cNvSpPr>
          <p:nvPr/>
        </p:nvSpPr>
        <p:spPr bwMode="auto">
          <a:xfrm>
            <a:off x="6765323" y="3397805"/>
            <a:ext cx="2130102"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itchFamily="34" charset="-122"/>
                <a:ea typeface="微软雅黑" pitchFamily="34" charset="-122"/>
              </a:rPr>
              <a:t>现浇混凝土工程</a:t>
            </a:r>
          </a:p>
        </p:txBody>
      </p:sp>
      <p:sp>
        <p:nvSpPr>
          <p:cNvPr id="39" name="矩形 36"/>
          <p:cNvSpPr>
            <a:spLocks noChangeArrowheads="1"/>
          </p:cNvSpPr>
          <p:nvPr/>
        </p:nvSpPr>
        <p:spPr bwMode="auto">
          <a:xfrm>
            <a:off x="4977320" y="4002905"/>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0" name="文本框 37"/>
          <p:cNvSpPr txBox="1">
            <a:spLocks noChangeArrowheads="1"/>
          </p:cNvSpPr>
          <p:nvPr/>
        </p:nvSpPr>
        <p:spPr bwMode="auto">
          <a:xfrm>
            <a:off x="5118023" y="4030540"/>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单元六</a:t>
            </a:r>
            <a:endParaRPr lang="zh-CN" altLang="en-US" sz="2000" b="1" dirty="0">
              <a:solidFill>
                <a:srgbClr val="FFFFFF"/>
              </a:solidFill>
              <a:latin typeface="微软雅黑" pitchFamily="34" charset="-122"/>
              <a:ea typeface="微软雅黑" pitchFamily="34" charset="-122"/>
            </a:endParaRPr>
          </a:p>
        </p:txBody>
      </p:sp>
      <p:sp>
        <p:nvSpPr>
          <p:cNvPr id="41" name="矩形 36"/>
          <p:cNvSpPr>
            <a:spLocks noChangeArrowheads="1"/>
          </p:cNvSpPr>
          <p:nvPr/>
        </p:nvSpPr>
        <p:spPr bwMode="auto">
          <a:xfrm>
            <a:off x="4986198" y="4659852"/>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2" name="文本框 37"/>
          <p:cNvSpPr txBox="1">
            <a:spLocks noChangeArrowheads="1"/>
          </p:cNvSpPr>
          <p:nvPr/>
        </p:nvSpPr>
        <p:spPr bwMode="auto">
          <a:xfrm>
            <a:off x="5126901" y="4687487"/>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单元七</a:t>
            </a:r>
            <a:endParaRPr lang="zh-CN" altLang="en-US" sz="2000" b="1" dirty="0">
              <a:solidFill>
                <a:srgbClr val="FFFFFF"/>
              </a:solidFill>
              <a:latin typeface="微软雅黑" pitchFamily="34" charset="-122"/>
              <a:ea typeface="微软雅黑" pitchFamily="34" charset="-122"/>
            </a:endParaRPr>
          </a:p>
        </p:txBody>
      </p:sp>
      <p:sp>
        <p:nvSpPr>
          <p:cNvPr id="43" name="矩形 36"/>
          <p:cNvSpPr>
            <a:spLocks noChangeArrowheads="1"/>
          </p:cNvSpPr>
          <p:nvPr/>
        </p:nvSpPr>
        <p:spPr bwMode="auto">
          <a:xfrm>
            <a:off x="4986198" y="5290167"/>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4" name="文本框 37"/>
          <p:cNvSpPr txBox="1">
            <a:spLocks noChangeArrowheads="1"/>
          </p:cNvSpPr>
          <p:nvPr/>
        </p:nvSpPr>
        <p:spPr bwMode="auto">
          <a:xfrm>
            <a:off x="5126901" y="5317802"/>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单元八</a:t>
            </a:r>
            <a:endParaRPr lang="zh-CN" altLang="en-US" sz="2000" b="1" dirty="0">
              <a:solidFill>
                <a:srgbClr val="FFFFFF"/>
              </a:solidFill>
              <a:latin typeface="微软雅黑" pitchFamily="34" charset="-122"/>
              <a:ea typeface="微软雅黑" pitchFamily="34" charset="-122"/>
            </a:endParaRPr>
          </a:p>
        </p:txBody>
      </p:sp>
      <p:sp>
        <p:nvSpPr>
          <p:cNvPr id="46" name="矩形 45"/>
          <p:cNvSpPr>
            <a:spLocks noChangeArrowheads="1"/>
          </p:cNvSpPr>
          <p:nvPr/>
        </p:nvSpPr>
        <p:spPr bwMode="auto">
          <a:xfrm>
            <a:off x="6442752" y="4022632"/>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47" name="Rectangle 6"/>
          <p:cNvSpPr>
            <a:spLocks noChangeArrowheads="1"/>
          </p:cNvSpPr>
          <p:nvPr/>
        </p:nvSpPr>
        <p:spPr bwMode="auto">
          <a:xfrm>
            <a:off x="6621692" y="4075960"/>
            <a:ext cx="2291488"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itchFamily="34" charset="-122"/>
                <a:ea typeface="微软雅黑" pitchFamily="34" charset="-122"/>
              </a:rPr>
              <a:t>装配式混凝土工程</a:t>
            </a:r>
            <a:endParaRPr lang="zh-CN" altLang="en-US" b="1" dirty="0">
              <a:solidFill>
                <a:srgbClr val="1C4885"/>
              </a:solidFill>
              <a:latin typeface="微软雅黑" pitchFamily="34" charset="-122"/>
              <a:ea typeface="微软雅黑" pitchFamily="34" charset="-122"/>
            </a:endParaRPr>
          </a:p>
        </p:txBody>
      </p:sp>
      <p:sp>
        <p:nvSpPr>
          <p:cNvPr id="49" name="Rectangle 6"/>
          <p:cNvSpPr>
            <a:spLocks noChangeArrowheads="1"/>
          </p:cNvSpPr>
          <p:nvPr/>
        </p:nvSpPr>
        <p:spPr bwMode="auto">
          <a:xfrm>
            <a:off x="6408628" y="4590865"/>
            <a:ext cx="2682106"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itchFamily="34" charset="-122"/>
                <a:ea typeface="微软雅黑" pitchFamily="34" charset="-122"/>
              </a:rPr>
              <a:t>常用混凝土结构工程施工机械</a:t>
            </a:r>
            <a:endParaRPr lang="zh-CN" altLang="en-US" b="1" dirty="0">
              <a:solidFill>
                <a:srgbClr val="1C4885"/>
              </a:solidFill>
              <a:latin typeface="微软雅黑" pitchFamily="34" charset="-122"/>
              <a:ea typeface="微软雅黑" pitchFamily="34" charset="-122"/>
            </a:endParaRPr>
          </a:p>
        </p:txBody>
      </p:sp>
      <p:sp>
        <p:nvSpPr>
          <p:cNvPr id="50" name="矩形 45"/>
          <p:cNvSpPr>
            <a:spLocks noChangeArrowheads="1"/>
          </p:cNvSpPr>
          <p:nvPr/>
        </p:nvSpPr>
        <p:spPr bwMode="auto">
          <a:xfrm>
            <a:off x="6433874" y="5301017"/>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51" name="Rectangle 6"/>
          <p:cNvSpPr>
            <a:spLocks noChangeArrowheads="1"/>
          </p:cNvSpPr>
          <p:nvPr/>
        </p:nvSpPr>
        <p:spPr bwMode="auto">
          <a:xfrm>
            <a:off x="6337606" y="5336589"/>
            <a:ext cx="3108235"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itchFamily="34" charset="-122"/>
                <a:ea typeface="微软雅黑" pitchFamily="34" charset="-122"/>
              </a:rPr>
              <a:t>混凝土结构施工验收工作</a:t>
            </a:r>
          </a:p>
        </p:txBody>
      </p:sp>
      <p:sp>
        <p:nvSpPr>
          <p:cNvPr id="52" name="矩形 38"/>
          <p:cNvSpPr>
            <a:spLocks noChangeArrowheads="1"/>
          </p:cNvSpPr>
          <p:nvPr/>
        </p:nvSpPr>
        <p:spPr bwMode="auto">
          <a:xfrm>
            <a:off x="6436943" y="4668729"/>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 name="Rectangle 3"/>
          <p:cNvSpPr txBox="1">
            <a:spLocks noChangeArrowheads="1"/>
          </p:cNvSpPr>
          <p:nvPr/>
        </p:nvSpPr>
        <p:spPr bwMode="auto">
          <a:xfrm>
            <a:off x="4491990" y="1758315"/>
            <a:ext cx="5394960" cy="10763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50000"/>
              </a:lnSpc>
              <a:spcBef>
                <a:spcPts val="0"/>
              </a:spcBef>
              <a:spcAft>
                <a:spcPct val="0"/>
              </a:spcAft>
              <a:buClrTx/>
              <a:buSzTx/>
              <a:buFontTx/>
              <a:buNone/>
              <a:tabLst/>
              <a:defRPr/>
            </a:pPr>
            <a:r>
              <a:rPr kumimoji="0" lang="zh-CN" altLang="zh-CN" sz="2000" b="0" i="0" u="none" strike="noStrike" kern="0" cap="none" spc="0" normalizeH="0" baseline="0" noProof="0" dirty="0" smtClean="0">
                <a:ln>
                  <a:noFill/>
                </a:ln>
                <a:effectLst/>
                <a:uLnTx/>
                <a:uFillTx/>
                <a:latin typeface="宋体" pitchFamily="2" charset="-122"/>
                <a:ea typeface="宋体" pitchFamily="2" charset="-122"/>
                <a:cs typeface="+mn-cs"/>
              </a:rPr>
              <a:t>施工交底是项目技术负责人对施工负责人或分包方的全体人员进行书面技术交底，资料应办理签字手续并归档，其交底内容有作业范围、施工依据、作业程序、技术标准和要领、质量目标以及其他与安全、进度、成本、环境等目标管理有关的要求和主要事项。</a:t>
            </a:r>
          </a:p>
        </p:txBody>
      </p:sp>
      <p:sp>
        <p:nvSpPr>
          <p:cNvPr id="4" name="文本框 10"/>
          <p:cNvSpPr txBox="1">
            <a:spLocks noChangeArrowheads="1"/>
          </p:cNvSpPr>
          <p:nvPr/>
        </p:nvSpPr>
        <p:spPr bwMode="auto">
          <a:xfrm>
            <a:off x="174624" y="220663"/>
            <a:ext cx="503745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一、钢筋工程施工交底内容</a:t>
            </a:r>
            <a:endParaRPr lang="zh-CN" altLang="en-US" sz="2400" b="1" dirty="0">
              <a:latin typeface="微软雅黑" pitchFamily="34" charset="-122"/>
              <a:ea typeface="微软雅黑" pitchFamily="34" charset="-122"/>
            </a:endParaRPr>
          </a:p>
        </p:txBody>
      </p:sp>
      <p:pic>
        <p:nvPicPr>
          <p:cNvPr id="5" name="图片 95" descr="1.png"/>
          <p:cNvPicPr>
            <a:picLocks noChangeAspect="1"/>
          </p:cNvPicPr>
          <p:nvPr/>
        </p:nvPicPr>
        <p:blipFill>
          <a:blip r:embed="rId2" cstate="print"/>
          <a:srcRect/>
          <a:stretch>
            <a:fillRect/>
          </a:stretch>
        </p:blipFill>
        <p:spPr bwMode="auto">
          <a:xfrm>
            <a:off x="1314133" y="1401445"/>
            <a:ext cx="2789237" cy="3779838"/>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31746"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47"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748"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4400" b="1">
                <a:solidFill>
                  <a:srgbClr val="1C4885"/>
                </a:solidFill>
                <a:latin typeface="微软雅黑" pitchFamily="34" charset="-122"/>
                <a:ea typeface="微软雅黑" pitchFamily="34" charset="-122"/>
              </a:rPr>
              <a:t>4</a:t>
            </a:r>
            <a:endParaRPr lang="zh-CN" altLang="en-US" sz="34400" b="1">
              <a:solidFill>
                <a:srgbClr val="1C4885"/>
              </a:solidFill>
              <a:latin typeface="微软雅黑" pitchFamily="34" charset="-122"/>
              <a:ea typeface="微软雅黑" pitchFamily="34" charset="-122"/>
            </a:endParaRPr>
          </a:p>
        </p:txBody>
      </p:sp>
      <p:grpSp>
        <p:nvGrpSpPr>
          <p:cNvPr id="31750" name="组合 13"/>
          <p:cNvGrpSpPr>
            <a:grpSpLocks noChangeAspect="1"/>
          </p:cNvGrpSpPr>
          <p:nvPr/>
        </p:nvGrpSpPr>
        <p:grpSpPr bwMode="auto">
          <a:xfrm>
            <a:off x="6804025" y="3178175"/>
            <a:ext cx="5578475" cy="3481388"/>
            <a:chOff x="0" y="0"/>
            <a:chExt cx="5324473" cy="3322983"/>
          </a:xfrm>
        </p:grpSpPr>
        <p:pic>
          <p:nvPicPr>
            <p:cNvPr id="31753"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54"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31752" name="文本框 17"/>
          <p:cNvSpPr>
            <a:spLocks/>
          </p:cNvSpPr>
          <p:nvPr/>
        </p:nvSpPr>
        <p:spPr bwMode="auto">
          <a:xfrm>
            <a:off x="168275" y="4889500"/>
            <a:ext cx="2484438" cy="928688"/>
          </a:xfrm>
          <a:custGeom>
            <a:avLst/>
            <a:gdLst>
              <a:gd name="T0" fmla="*/ 0 w 2484854"/>
              <a:gd name="T1" fmla="*/ 0 h 929514"/>
              <a:gd name="T2" fmla="*/ 2481942 w 2484854"/>
              <a:gd name="T3" fmla="*/ 0 h 929514"/>
              <a:gd name="T4" fmla="*/ 2481942 w 2484854"/>
              <a:gd name="T5" fmla="*/ 206677 h 929514"/>
              <a:gd name="T6" fmla="*/ 2081078 w 2484854"/>
              <a:gd name="T7" fmla="*/ 206677 h 929514"/>
              <a:gd name="T8" fmla="*/ 2081078 w 2484854"/>
              <a:gd name="T9" fmla="*/ 923747 h 929514"/>
              <a:gd name="T10" fmla="*/ 1452066 w 2484854"/>
              <a:gd name="T11" fmla="*/ 923747 h 929514"/>
              <a:gd name="T12" fmla="*/ 1452066 w 2484854"/>
              <a:gd name="T13" fmla="*/ 206677 h 929514"/>
              <a:gd name="T14" fmla="*/ 0 w 2484854"/>
              <a:gd name="T15" fmla="*/ 206677 h 929514"/>
              <a:gd name="T16" fmla="*/ 0 w 2484854"/>
              <a:gd name="T17" fmla="*/ 0 h 9295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84854" h="929514">
                <a:moveTo>
                  <a:pt x="0" y="0"/>
                </a:moveTo>
                <a:lnTo>
                  <a:pt x="2484854" y="0"/>
                </a:lnTo>
                <a:lnTo>
                  <a:pt x="2484854" y="207967"/>
                </a:lnTo>
                <a:lnTo>
                  <a:pt x="2083520" y="207967"/>
                </a:lnTo>
                <a:lnTo>
                  <a:pt x="2083520" y="929514"/>
                </a:lnTo>
                <a:lnTo>
                  <a:pt x="1453767" y="929514"/>
                </a:lnTo>
                <a:lnTo>
                  <a:pt x="1453767" y="207967"/>
                </a:lnTo>
                <a:lnTo>
                  <a:pt x="0" y="207967"/>
                </a:lnTo>
                <a:lnTo>
                  <a:pt x="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1749" name="文本框 12"/>
          <p:cNvSpPr txBox="1">
            <a:spLocks noChangeArrowheads="1"/>
          </p:cNvSpPr>
          <p:nvPr/>
        </p:nvSpPr>
        <p:spPr bwMode="auto">
          <a:xfrm>
            <a:off x="2762249" y="3765365"/>
            <a:ext cx="7154107"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6000" b="1" dirty="0" smtClean="0">
                <a:solidFill>
                  <a:srgbClr val="1C4885"/>
                </a:solidFill>
                <a:latin typeface="微软雅黑" pitchFamily="34" charset="-122"/>
                <a:ea typeface="微软雅黑" pitchFamily="34" charset="-122"/>
              </a:rPr>
              <a:t>钢筋工程过程控制</a:t>
            </a:r>
            <a:endParaRPr lang="zh-CN" altLang="en-US" sz="6000" b="1" dirty="0">
              <a:solidFill>
                <a:srgbClr val="1C4885"/>
              </a:solidFill>
              <a:latin typeface="微软雅黑" pitchFamily="34" charset="-122"/>
              <a:ea typeface="微软雅黑"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 name="矩形 93"/>
          <p:cNvSpPr>
            <a:spLocks noChangeArrowheads="1"/>
          </p:cNvSpPr>
          <p:nvPr/>
        </p:nvSpPr>
        <p:spPr bwMode="auto">
          <a:xfrm>
            <a:off x="230287" y="208915"/>
            <a:ext cx="3262432" cy="461665"/>
          </a:xfrm>
          <a:prstGeom prst="rect">
            <a:avLst/>
          </a:prstGeom>
          <a:noFill/>
          <a:ln w="9525">
            <a:noFill/>
            <a:miter lim="800000"/>
            <a:headEnd/>
            <a:tailEnd/>
          </a:ln>
        </p:spPr>
        <p:txBody>
          <a:bodyPr wrap="none">
            <a:spAutoFit/>
          </a:bodyPr>
          <a:lstStyle/>
          <a:p>
            <a:pPr algn="just"/>
            <a:r>
              <a:rPr lang="zh-CN" altLang="en-US" sz="2400" b="1" dirty="0" smtClean="0">
                <a:latin typeface="微软雅黑" pitchFamily="34" charset="-122"/>
                <a:ea typeface="微软雅黑" pitchFamily="34" charset="-122"/>
              </a:rPr>
              <a:t>一、钢筋进场质量检验</a:t>
            </a:r>
          </a:p>
        </p:txBody>
      </p:sp>
      <p:sp>
        <p:nvSpPr>
          <p:cNvPr id="4" name="矩形 94"/>
          <p:cNvSpPr>
            <a:spLocks noChangeArrowheads="1"/>
          </p:cNvSpPr>
          <p:nvPr/>
        </p:nvSpPr>
        <p:spPr bwMode="auto">
          <a:xfrm>
            <a:off x="1973898" y="2819083"/>
            <a:ext cx="1152525" cy="1323975"/>
          </a:xfrm>
          <a:prstGeom prst="rect">
            <a:avLst/>
          </a:prstGeom>
          <a:noFill/>
          <a:ln w="9525">
            <a:noFill/>
            <a:miter lim="800000"/>
            <a:headEnd/>
            <a:tailEnd/>
          </a:ln>
        </p:spPr>
        <p:txBody>
          <a:bodyPr>
            <a:spAutoFit/>
          </a:bodyPr>
          <a:lstStyle/>
          <a:p>
            <a:pPr algn="just"/>
            <a:r>
              <a:rPr lang="zh-CN" altLang="en-US" sz="2000" dirty="0">
                <a:latin typeface="宋体" pitchFamily="2" charset="-122"/>
                <a:ea typeface="宋体" pitchFamily="2" charset="-122"/>
              </a:rPr>
              <a:t>（一）检查项目和方法</a:t>
            </a:r>
          </a:p>
        </p:txBody>
      </p:sp>
      <p:sp>
        <p:nvSpPr>
          <p:cNvPr id="5" name="左大括号 4"/>
          <p:cNvSpPr/>
          <p:nvPr/>
        </p:nvSpPr>
        <p:spPr>
          <a:xfrm>
            <a:off x="3053398" y="2314258"/>
            <a:ext cx="865187" cy="2233612"/>
          </a:xfrm>
          <a:prstGeom prst="leftBrace">
            <a:avLst/>
          </a:prstGeom>
          <a:ln w="19050">
            <a:solidFill>
              <a:srgbClr val="7030A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ea typeface="宋体" pitchFamily="2" charset="-122"/>
            </a:endParaRPr>
          </a:p>
        </p:txBody>
      </p:sp>
      <p:sp>
        <p:nvSpPr>
          <p:cNvPr id="6" name="矩形 97"/>
          <p:cNvSpPr>
            <a:spLocks noChangeArrowheads="1"/>
          </p:cNvSpPr>
          <p:nvPr/>
        </p:nvSpPr>
        <p:spPr bwMode="auto">
          <a:xfrm>
            <a:off x="3850005" y="2086928"/>
            <a:ext cx="1210588" cy="400110"/>
          </a:xfrm>
          <a:prstGeom prst="rect">
            <a:avLst/>
          </a:prstGeom>
          <a:noFill/>
          <a:ln w="9525">
            <a:noFill/>
            <a:miter lim="800000"/>
            <a:headEnd/>
            <a:tailEnd/>
          </a:ln>
        </p:spPr>
        <p:txBody>
          <a:bodyPr wrap="none">
            <a:spAutoFit/>
          </a:bodyPr>
          <a:lstStyle/>
          <a:p>
            <a:r>
              <a:rPr lang="zh-CN" altLang="en-US" sz="2000" dirty="0">
                <a:latin typeface="宋体" pitchFamily="2" charset="-122"/>
              </a:rPr>
              <a:t>主控项目</a:t>
            </a:r>
          </a:p>
        </p:txBody>
      </p:sp>
      <p:sp>
        <p:nvSpPr>
          <p:cNvPr id="7" name="矩形 98"/>
          <p:cNvSpPr>
            <a:spLocks noChangeArrowheads="1"/>
          </p:cNvSpPr>
          <p:nvPr/>
        </p:nvSpPr>
        <p:spPr bwMode="auto">
          <a:xfrm>
            <a:off x="3861435" y="4258945"/>
            <a:ext cx="1210588" cy="400110"/>
          </a:xfrm>
          <a:prstGeom prst="rect">
            <a:avLst/>
          </a:prstGeom>
          <a:noFill/>
          <a:ln w="9525">
            <a:noFill/>
            <a:miter lim="800000"/>
            <a:headEnd/>
            <a:tailEnd/>
          </a:ln>
        </p:spPr>
        <p:txBody>
          <a:bodyPr wrap="none">
            <a:spAutoFit/>
          </a:bodyPr>
          <a:lstStyle/>
          <a:p>
            <a:r>
              <a:rPr lang="zh-CN" altLang="en-US" sz="2000" dirty="0">
                <a:latin typeface="宋体" pitchFamily="2" charset="-122"/>
              </a:rPr>
              <a:t>一般项目</a:t>
            </a:r>
          </a:p>
        </p:txBody>
      </p:sp>
      <p:sp>
        <p:nvSpPr>
          <p:cNvPr id="8" name="左大括号 7"/>
          <p:cNvSpPr/>
          <p:nvPr/>
        </p:nvSpPr>
        <p:spPr>
          <a:xfrm>
            <a:off x="4926648" y="1522095"/>
            <a:ext cx="576262" cy="1584325"/>
          </a:xfrm>
          <a:prstGeom prst="leftBrace">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ea typeface="宋体" pitchFamily="2" charset="-122"/>
            </a:endParaRPr>
          </a:p>
        </p:txBody>
      </p:sp>
      <p:sp>
        <p:nvSpPr>
          <p:cNvPr id="9" name="矩形 100"/>
          <p:cNvSpPr>
            <a:spLocks noChangeArrowheads="1"/>
          </p:cNvSpPr>
          <p:nvPr/>
        </p:nvSpPr>
        <p:spPr bwMode="auto">
          <a:xfrm>
            <a:off x="5502910" y="1306195"/>
            <a:ext cx="1467068" cy="400110"/>
          </a:xfrm>
          <a:prstGeom prst="rect">
            <a:avLst/>
          </a:prstGeom>
          <a:noFill/>
          <a:ln w="9525">
            <a:noFill/>
            <a:miter lim="800000"/>
            <a:headEnd/>
            <a:tailEnd/>
          </a:ln>
        </p:spPr>
        <p:txBody>
          <a:bodyPr wrap="none">
            <a:spAutoFit/>
          </a:bodyPr>
          <a:lstStyle/>
          <a:p>
            <a:r>
              <a:rPr lang="zh-CN" altLang="en-US" sz="2000" dirty="0">
                <a:latin typeface="宋体" pitchFamily="2" charset="-122"/>
              </a:rPr>
              <a:t>钢筋进场时</a:t>
            </a:r>
          </a:p>
        </p:txBody>
      </p:sp>
      <p:sp>
        <p:nvSpPr>
          <p:cNvPr id="10" name="矩形 101"/>
          <p:cNvSpPr>
            <a:spLocks noChangeArrowheads="1"/>
          </p:cNvSpPr>
          <p:nvPr/>
        </p:nvSpPr>
        <p:spPr bwMode="auto">
          <a:xfrm>
            <a:off x="5429885" y="2098358"/>
            <a:ext cx="3262432" cy="400110"/>
          </a:xfrm>
          <a:prstGeom prst="rect">
            <a:avLst/>
          </a:prstGeom>
          <a:noFill/>
          <a:ln w="9525">
            <a:noFill/>
            <a:miter lim="800000"/>
            <a:headEnd/>
            <a:tailEnd/>
          </a:ln>
        </p:spPr>
        <p:txBody>
          <a:bodyPr wrap="none">
            <a:spAutoFit/>
          </a:bodyPr>
          <a:lstStyle/>
          <a:p>
            <a:r>
              <a:rPr lang="zh-CN" altLang="en-US" sz="2000" dirty="0">
                <a:latin typeface="宋体" pitchFamily="2" charset="-122"/>
              </a:rPr>
              <a:t>有抗震设防要求的框架结构</a:t>
            </a:r>
          </a:p>
        </p:txBody>
      </p:sp>
      <p:sp>
        <p:nvSpPr>
          <p:cNvPr id="11" name="矩形 102"/>
          <p:cNvSpPr>
            <a:spLocks noChangeArrowheads="1"/>
          </p:cNvSpPr>
          <p:nvPr/>
        </p:nvSpPr>
        <p:spPr bwMode="auto">
          <a:xfrm>
            <a:off x="5502910" y="2961958"/>
            <a:ext cx="2236510" cy="400110"/>
          </a:xfrm>
          <a:prstGeom prst="rect">
            <a:avLst/>
          </a:prstGeom>
          <a:noFill/>
          <a:ln w="9525">
            <a:noFill/>
            <a:miter lim="800000"/>
            <a:headEnd/>
            <a:tailEnd/>
          </a:ln>
        </p:spPr>
        <p:txBody>
          <a:bodyPr wrap="none">
            <a:spAutoFit/>
          </a:bodyPr>
          <a:lstStyle/>
          <a:p>
            <a:r>
              <a:rPr lang="zh-CN" altLang="en-US" sz="2000" dirty="0">
                <a:latin typeface="宋体" pitchFamily="2" charset="-122"/>
              </a:rPr>
              <a:t>存在不正常等现象</a:t>
            </a:r>
          </a:p>
        </p:txBody>
      </p:sp>
      <p:sp>
        <p:nvSpPr>
          <p:cNvPr id="12" name="矩形 103"/>
          <p:cNvSpPr>
            <a:spLocks noChangeArrowheads="1"/>
          </p:cNvSpPr>
          <p:nvPr/>
        </p:nvSpPr>
        <p:spPr bwMode="auto">
          <a:xfrm>
            <a:off x="5574348" y="4258945"/>
            <a:ext cx="2492990" cy="400110"/>
          </a:xfrm>
          <a:prstGeom prst="rect">
            <a:avLst/>
          </a:prstGeom>
          <a:noFill/>
          <a:ln w="9525">
            <a:noFill/>
            <a:miter lim="800000"/>
            <a:headEnd/>
            <a:tailEnd/>
          </a:ln>
        </p:spPr>
        <p:txBody>
          <a:bodyPr wrap="none">
            <a:spAutoFit/>
          </a:bodyPr>
          <a:lstStyle/>
          <a:p>
            <a:r>
              <a:rPr lang="zh-CN" altLang="en-US" sz="2000" dirty="0">
                <a:latin typeface="宋体" pitchFamily="2" charset="-122"/>
              </a:rPr>
              <a:t>钢筋应平直、无损伤</a:t>
            </a:r>
          </a:p>
        </p:txBody>
      </p:sp>
      <p:cxnSp>
        <p:nvCxnSpPr>
          <p:cNvPr id="13" name="直接连接符 12"/>
          <p:cNvCxnSpPr/>
          <p:nvPr/>
        </p:nvCxnSpPr>
        <p:spPr>
          <a:xfrm>
            <a:off x="4998085" y="4474845"/>
            <a:ext cx="504825"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361950" y="682675"/>
            <a:ext cx="11388090" cy="962956"/>
          </a:xfrm>
          <a:prstGeom prst="rect">
            <a:avLst/>
          </a:prstGeom>
        </p:spPr>
        <p:txBody>
          <a:bodyPr wrap="square">
            <a:spAutoFit/>
          </a:bodyPr>
          <a:lstStyle/>
          <a:p>
            <a:pPr algn="just">
              <a:lnSpc>
                <a:spcPct val="150000"/>
              </a:lnSpc>
            </a:pPr>
            <a:r>
              <a:rPr lang="zh-CN" altLang="zh-CN" sz="2000" dirty="0" smtClean="0">
                <a:latin typeface="宋体" pitchFamily="2" charset="-122"/>
              </a:rPr>
              <a:t>钢</a:t>
            </a:r>
            <a:r>
              <a:rPr lang="zh-CN" altLang="zh-CN" sz="2000" dirty="0" smtClean="0">
                <a:latin typeface="宋体" pitchFamily="2" charset="-122"/>
              </a:rPr>
              <a:t>筋的进场质量验收是控制钢筋工程质量的第一步，应实际工程中，要严格按照相关标准进行验收与报验</a:t>
            </a:r>
            <a:r>
              <a:rPr lang="zh-CN" altLang="en-US" sz="2000" dirty="0" smtClean="0">
                <a:latin typeface="宋体" pitchFamily="2" charset="-122"/>
              </a:rPr>
              <a:t>。</a:t>
            </a:r>
            <a:endParaRPr lang="zh-CN" altLang="en-US" sz="2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grpSp>
        <p:nvGrpSpPr>
          <p:cNvPr id="13" name="Group 402"/>
          <p:cNvGrpSpPr>
            <a:grpSpLocks/>
          </p:cNvGrpSpPr>
          <p:nvPr/>
        </p:nvGrpSpPr>
        <p:grpSpPr bwMode="auto">
          <a:xfrm>
            <a:off x="2983230" y="4052888"/>
            <a:ext cx="9351010" cy="2805112"/>
            <a:chOff x="0" y="2553"/>
            <a:chExt cx="5840" cy="1767"/>
          </a:xfrm>
        </p:grpSpPr>
        <p:grpSp>
          <p:nvGrpSpPr>
            <p:cNvPr id="14" name="Group 9"/>
            <p:cNvGrpSpPr>
              <a:grpSpLocks/>
            </p:cNvGrpSpPr>
            <p:nvPr/>
          </p:nvGrpSpPr>
          <p:grpSpPr bwMode="auto">
            <a:xfrm>
              <a:off x="5042" y="3530"/>
              <a:ext cx="561" cy="643"/>
              <a:chOff x="5250" y="3618"/>
              <a:chExt cx="658" cy="754"/>
            </a:xfrm>
          </p:grpSpPr>
          <p:sp>
            <p:nvSpPr>
              <p:cNvPr id="96" name="Freeform 10"/>
              <p:cNvSpPr>
                <a:spLocks/>
              </p:cNvSpPr>
              <p:nvPr/>
            </p:nvSpPr>
            <p:spPr bwMode="auto">
              <a:xfrm>
                <a:off x="5494" y="3714"/>
                <a:ext cx="414" cy="658"/>
              </a:xfrm>
              <a:custGeom>
                <a:avLst/>
                <a:gdLst>
                  <a:gd name="T0" fmla="*/ 0 w 414"/>
                  <a:gd name="T1" fmla="*/ 188 h 658"/>
                  <a:gd name="T2" fmla="*/ 414 w 414"/>
                  <a:gd name="T3" fmla="*/ 0 h 658"/>
                  <a:gd name="T4" fmla="*/ 390 w 414"/>
                  <a:gd name="T5" fmla="*/ 450 h 658"/>
                  <a:gd name="T6" fmla="*/ 2 w 414"/>
                  <a:gd name="T7" fmla="*/ 658 h 658"/>
                  <a:gd name="T8" fmla="*/ 0 w 414"/>
                  <a:gd name="T9" fmla="*/ 188 h 658"/>
                  <a:gd name="T10" fmla="*/ 0 60000 65536"/>
                  <a:gd name="T11" fmla="*/ 0 60000 65536"/>
                  <a:gd name="T12" fmla="*/ 0 60000 65536"/>
                  <a:gd name="T13" fmla="*/ 0 60000 65536"/>
                  <a:gd name="T14" fmla="*/ 0 60000 65536"/>
                  <a:gd name="T15" fmla="*/ 0 w 414"/>
                  <a:gd name="T16" fmla="*/ 0 h 658"/>
                  <a:gd name="T17" fmla="*/ 414 w 414"/>
                  <a:gd name="T18" fmla="*/ 658 h 658"/>
                </a:gdLst>
                <a:ahLst/>
                <a:cxnLst>
                  <a:cxn ang="T10">
                    <a:pos x="T0" y="T1"/>
                  </a:cxn>
                  <a:cxn ang="T11">
                    <a:pos x="T2" y="T3"/>
                  </a:cxn>
                  <a:cxn ang="T12">
                    <a:pos x="T4" y="T5"/>
                  </a:cxn>
                  <a:cxn ang="T13">
                    <a:pos x="T6" y="T7"/>
                  </a:cxn>
                  <a:cxn ang="T14">
                    <a:pos x="T8" y="T9"/>
                  </a:cxn>
                </a:cxnLst>
                <a:rect l="T15" t="T16" r="T17" b="T18"/>
                <a:pathLst>
                  <a:path w="414" h="658">
                    <a:moveTo>
                      <a:pt x="0" y="188"/>
                    </a:moveTo>
                    <a:lnTo>
                      <a:pt x="414" y="0"/>
                    </a:lnTo>
                    <a:lnTo>
                      <a:pt x="390" y="450"/>
                    </a:lnTo>
                    <a:lnTo>
                      <a:pt x="2" y="658"/>
                    </a:lnTo>
                    <a:lnTo>
                      <a:pt x="0" y="188"/>
                    </a:lnTo>
                    <a:close/>
                  </a:path>
                </a:pathLst>
              </a:custGeom>
              <a:solidFill>
                <a:srgbClr val="6C5938"/>
              </a:solidFill>
              <a:ln w="8001" cap="flat" cmpd="sng">
                <a:solidFill>
                  <a:srgbClr val="B09668"/>
                </a:solidFill>
                <a:prstDash val="solid"/>
                <a:miter lim="800000"/>
                <a:headEnd type="none" w="med" len="med"/>
                <a:tailEnd type="none" w="med" len="med"/>
              </a:ln>
            </p:spPr>
            <p:txBody>
              <a:bodyPr/>
              <a:lstStyle/>
              <a:p>
                <a:endParaRPr lang="zh-CN" altLang="en-US"/>
              </a:p>
            </p:txBody>
          </p:sp>
          <p:sp>
            <p:nvSpPr>
              <p:cNvPr id="97" name="Freeform 11"/>
              <p:cNvSpPr>
                <a:spLocks/>
              </p:cNvSpPr>
              <p:nvPr/>
            </p:nvSpPr>
            <p:spPr bwMode="auto">
              <a:xfrm>
                <a:off x="5250" y="3618"/>
                <a:ext cx="253" cy="746"/>
              </a:xfrm>
              <a:custGeom>
                <a:avLst/>
                <a:gdLst>
                  <a:gd name="T0" fmla="*/ 253 w 253"/>
                  <a:gd name="T1" fmla="*/ 276 h 746"/>
                  <a:gd name="T2" fmla="*/ 0 w 253"/>
                  <a:gd name="T3" fmla="*/ 0 h 746"/>
                  <a:gd name="T4" fmla="*/ 24 w 253"/>
                  <a:gd name="T5" fmla="*/ 518 h 746"/>
                  <a:gd name="T6" fmla="*/ 251 w 253"/>
                  <a:gd name="T7" fmla="*/ 746 h 746"/>
                  <a:gd name="T8" fmla="*/ 253 w 253"/>
                  <a:gd name="T9" fmla="*/ 276 h 746"/>
                  <a:gd name="T10" fmla="*/ 0 60000 65536"/>
                  <a:gd name="T11" fmla="*/ 0 60000 65536"/>
                  <a:gd name="T12" fmla="*/ 0 60000 65536"/>
                  <a:gd name="T13" fmla="*/ 0 60000 65536"/>
                  <a:gd name="T14" fmla="*/ 0 60000 65536"/>
                  <a:gd name="T15" fmla="*/ 0 w 253"/>
                  <a:gd name="T16" fmla="*/ 0 h 746"/>
                  <a:gd name="T17" fmla="*/ 253 w 253"/>
                  <a:gd name="T18" fmla="*/ 746 h 746"/>
                </a:gdLst>
                <a:ahLst/>
                <a:cxnLst>
                  <a:cxn ang="T10">
                    <a:pos x="T0" y="T1"/>
                  </a:cxn>
                  <a:cxn ang="T11">
                    <a:pos x="T2" y="T3"/>
                  </a:cxn>
                  <a:cxn ang="T12">
                    <a:pos x="T4" y="T5"/>
                  </a:cxn>
                  <a:cxn ang="T13">
                    <a:pos x="T6" y="T7"/>
                  </a:cxn>
                  <a:cxn ang="T14">
                    <a:pos x="T8" y="T9"/>
                  </a:cxn>
                </a:cxnLst>
                <a:rect l="T15" t="T16" r="T17" b="T18"/>
                <a:pathLst>
                  <a:path w="253" h="746">
                    <a:moveTo>
                      <a:pt x="253" y="276"/>
                    </a:moveTo>
                    <a:lnTo>
                      <a:pt x="0" y="0"/>
                    </a:lnTo>
                    <a:lnTo>
                      <a:pt x="24" y="518"/>
                    </a:lnTo>
                    <a:lnTo>
                      <a:pt x="251" y="746"/>
                    </a:lnTo>
                    <a:lnTo>
                      <a:pt x="253" y="276"/>
                    </a:lnTo>
                    <a:close/>
                  </a:path>
                </a:pathLst>
              </a:custGeom>
              <a:solidFill>
                <a:srgbClr val="B39A6D"/>
              </a:solidFill>
              <a:ln w="8001" cap="flat" cmpd="sng">
                <a:noFill/>
                <a:prstDash val="solid"/>
                <a:miter lim="800000"/>
                <a:headEnd type="none" w="med" len="med"/>
                <a:tailEnd type="none" w="med" len="med"/>
              </a:ln>
            </p:spPr>
            <p:txBody>
              <a:bodyPr/>
              <a:lstStyle/>
              <a:p>
                <a:endParaRPr lang="zh-CN" altLang="en-US"/>
              </a:p>
            </p:txBody>
          </p:sp>
        </p:grpSp>
        <p:grpSp>
          <p:nvGrpSpPr>
            <p:cNvPr id="15" name="Group 12"/>
            <p:cNvGrpSpPr>
              <a:grpSpLocks/>
            </p:cNvGrpSpPr>
            <p:nvPr/>
          </p:nvGrpSpPr>
          <p:grpSpPr bwMode="auto">
            <a:xfrm>
              <a:off x="4782" y="3685"/>
              <a:ext cx="378" cy="305"/>
              <a:chOff x="4612" y="3798"/>
              <a:chExt cx="444" cy="358"/>
            </a:xfrm>
          </p:grpSpPr>
          <p:sp>
            <p:nvSpPr>
              <p:cNvPr id="94" name="Freeform 13"/>
              <p:cNvSpPr>
                <a:spLocks/>
              </p:cNvSpPr>
              <p:nvPr/>
            </p:nvSpPr>
            <p:spPr bwMode="auto">
              <a:xfrm>
                <a:off x="4862" y="3798"/>
                <a:ext cx="194" cy="358"/>
              </a:xfrm>
              <a:custGeom>
                <a:avLst/>
                <a:gdLst>
                  <a:gd name="T0" fmla="*/ 0 w 194"/>
                  <a:gd name="T1" fmla="*/ 176 h 358"/>
                  <a:gd name="T2" fmla="*/ 178 w 194"/>
                  <a:gd name="T3" fmla="*/ 0 h 358"/>
                  <a:gd name="T4" fmla="*/ 194 w 194"/>
                  <a:gd name="T5" fmla="*/ 186 h 358"/>
                  <a:gd name="T6" fmla="*/ 20 w 194"/>
                  <a:gd name="T7" fmla="*/ 358 h 358"/>
                  <a:gd name="T8" fmla="*/ 0 w 194"/>
                  <a:gd name="T9" fmla="*/ 176 h 358"/>
                  <a:gd name="T10" fmla="*/ 0 60000 65536"/>
                  <a:gd name="T11" fmla="*/ 0 60000 65536"/>
                  <a:gd name="T12" fmla="*/ 0 60000 65536"/>
                  <a:gd name="T13" fmla="*/ 0 60000 65536"/>
                  <a:gd name="T14" fmla="*/ 0 60000 65536"/>
                  <a:gd name="T15" fmla="*/ 0 w 194"/>
                  <a:gd name="T16" fmla="*/ 0 h 358"/>
                  <a:gd name="T17" fmla="*/ 194 w 194"/>
                  <a:gd name="T18" fmla="*/ 358 h 358"/>
                </a:gdLst>
                <a:ahLst/>
                <a:cxnLst>
                  <a:cxn ang="T10">
                    <a:pos x="T0" y="T1"/>
                  </a:cxn>
                  <a:cxn ang="T11">
                    <a:pos x="T2" y="T3"/>
                  </a:cxn>
                  <a:cxn ang="T12">
                    <a:pos x="T4" y="T5"/>
                  </a:cxn>
                  <a:cxn ang="T13">
                    <a:pos x="T6" y="T7"/>
                  </a:cxn>
                  <a:cxn ang="T14">
                    <a:pos x="T8" y="T9"/>
                  </a:cxn>
                </a:cxnLst>
                <a:rect l="T15" t="T16" r="T17" b="T18"/>
                <a:pathLst>
                  <a:path w="194" h="358">
                    <a:moveTo>
                      <a:pt x="0" y="176"/>
                    </a:moveTo>
                    <a:lnTo>
                      <a:pt x="178" y="0"/>
                    </a:lnTo>
                    <a:lnTo>
                      <a:pt x="194" y="186"/>
                    </a:lnTo>
                    <a:lnTo>
                      <a:pt x="20" y="358"/>
                    </a:lnTo>
                    <a:lnTo>
                      <a:pt x="0" y="176"/>
                    </a:lnTo>
                    <a:close/>
                  </a:path>
                </a:pathLst>
              </a:custGeom>
              <a:solidFill>
                <a:srgbClr val="9B8E7B"/>
              </a:solidFill>
              <a:ln w="8001" cap="flat" cmpd="sng">
                <a:solidFill>
                  <a:srgbClr val="B09668"/>
                </a:solidFill>
                <a:prstDash val="solid"/>
                <a:miter lim="800000"/>
                <a:headEnd type="none" w="med" len="med"/>
                <a:tailEnd type="none" w="med" len="med"/>
              </a:ln>
            </p:spPr>
            <p:txBody>
              <a:bodyPr/>
              <a:lstStyle/>
              <a:p>
                <a:endParaRPr lang="zh-CN" altLang="en-US"/>
              </a:p>
            </p:txBody>
          </p:sp>
          <p:sp>
            <p:nvSpPr>
              <p:cNvPr id="95" name="Freeform 14"/>
              <p:cNvSpPr>
                <a:spLocks/>
              </p:cNvSpPr>
              <p:nvPr/>
            </p:nvSpPr>
            <p:spPr bwMode="auto">
              <a:xfrm>
                <a:off x="4612" y="3818"/>
                <a:ext cx="266" cy="330"/>
              </a:xfrm>
              <a:custGeom>
                <a:avLst/>
                <a:gdLst>
                  <a:gd name="T0" fmla="*/ 0 w 266"/>
                  <a:gd name="T1" fmla="*/ 0 h 330"/>
                  <a:gd name="T2" fmla="*/ 250 w 266"/>
                  <a:gd name="T3" fmla="*/ 164 h 330"/>
                  <a:gd name="T4" fmla="*/ 266 w 266"/>
                  <a:gd name="T5" fmla="*/ 330 h 330"/>
                  <a:gd name="T6" fmla="*/ 2 w 266"/>
                  <a:gd name="T7" fmla="*/ 162 h 330"/>
                  <a:gd name="T8" fmla="*/ 0 w 266"/>
                  <a:gd name="T9" fmla="*/ 0 h 330"/>
                  <a:gd name="T10" fmla="*/ 0 60000 65536"/>
                  <a:gd name="T11" fmla="*/ 0 60000 65536"/>
                  <a:gd name="T12" fmla="*/ 0 60000 65536"/>
                  <a:gd name="T13" fmla="*/ 0 60000 65536"/>
                  <a:gd name="T14" fmla="*/ 0 60000 65536"/>
                  <a:gd name="T15" fmla="*/ 0 w 266"/>
                  <a:gd name="T16" fmla="*/ 0 h 330"/>
                  <a:gd name="T17" fmla="*/ 266 w 266"/>
                  <a:gd name="T18" fmla="*/ 330 h 330"/>
                </a:gdLst>
                <a:ahLst/>
                <a:cxnLst>
                  <a:cxn ang="T10">
                    <a:pos x="T0" y="T1"/>
                  </a:cxn>
                  <a:cxn ang="T11">
                    <a:pos x="T2" y="T3"/>
                  </a:cxn>
                  <a:cxn ang="T12">
                    <a:pos x="T4" y="T5"/>
                  </a:cxn>
                  <a:cxn ang="T13">
                    <a:pos x="T6" y="T7"/>
                  </a:cxn>
                  <a:cxn ang="T14">
                    <a:pos x="T8" y="T9"/>
                  </a:cxn>
                </a:cxnLst>
                <a:rect l="T15" t="T16" r="T17" b="T18"/>
                <a:pathLst>
                  <a:path w="266" h="330">
                    <a:moveTo>
                      <a:pt x="0" y="0"/>
                    </a:moveTo>
                    <a:lnTo>
                      <a:pt x="250" y="164"/>
                    </a:lnTo>
                    <a:lnTo>
                      <a:pt x="266" y="330"/>
                    </a:lnTo>
                    <a:lnTo>
                      <a:pt x="2" y="162"/>
                    </a:lnTo>
                    <a:lnTo>
                      <a:pt x="0" y="0"/>
                    </a:lnTo>
                    <a:close/>
                  </a:path>
                </a:pathLst>
              </a:custGeom>
              <a:solidFill>
                <a:srgbClr val="E5CBA4"/>
              </a:solidFill>
              <a:ln w="8001" cap="flat" cmpd="sng">
                <a:solidFill>
                  <a:srgbClr val="B09668"/>
                </a:solidFill>
                <a:prstDash val="solid"/>
                <a:miter lim="800000"/>
                <a:headEnd type="none" w="med" len="med"/>
                <a:tailEnd type="none" w="med" len="med"/>
              </a:ln>
            </p:spPr>
            <p:txBody>
              <a:bodyPr/>
              <a:lstStyle/>
              <a:p>
                <a:endParaRPr lang="zh-CN" altLang="en-US"/>
              </a:p>
            </p:txBody>
          </p:sp>
        </p:grpSp>
        <p:sp>
          <p:nvSpPr>
            <p:cNvPr id="16" name="Oval 17"/>
            <p:cNvSpPr>
              <a:spLocks noChangeArrowheads="1"/>
            </p:cNvSpPr>
            <p:nvPr/>
          </p:nvSpPr>
          <p:spPr bwMode="auto">
            <a:xfrm>
              <a:off x="4691" y="3548"/>
              <a:ext cx="619" cy="373"/>
            </a:xfrm>
            <a:prstGeom prst="ellipse">
              <a:avLst/>
            </a:prstGeom>
            <a:gradFill rotWithShape="1">
              <a:gsLst>
                <a:gs pos="0">
                  <a:srgbClr val="828282">
                    <a:alpha val="60001"/>
                  </a:srgbClr>
                </a:gs>
                <a:gs pos="100000">
                  <a:srgbClr val="FFFFFF">
                    <a:alpha val="0"/>
                  </a:srgbClr>
                </a:gs>
              </a:gsLst>
              <a:path path="shape">
                <a:fillToRect l="50000" t="50000" r="50000" b="50000"/>
              </a:path>
            </a:gradFill>
            <a:ln w="9525">
              <a:noFill/>
              <a:round/>
              <a:headEnd/>
              <a:tailEnd/>
            </a:ln>
          </p:spPr>
          <p:txBody>
            <a:bodyPr wrap="none" anchor="ctr"/>
            <a:lstStyle/>
            <a:p>
              <a:endParaRPr lang="zh-CN" altLang="en-US">
                <a:ea typeface="宋体" pitchFamily="2" charset="-122"/>
              </a:endParaRPr>
            </a:p>
          </p:txBody>
        </p:sp>
        <p:grpSp>
          <p:nvGrpSpPr>
            <p:cNvPr id="17" name="Group 401"/>
            <p:cNvGrpSpPr>
              <a:grpSpLocks/>
            </p:cNvGrpSpPr>
            <p:nvPr/>
          </p:nvGrpSpPr>
          <p:grpSpPr bwMode="auto">
            <a:xfrm>
              <a:off x="0" y="2553"/>
              <a:ext cx="5840" cy="1767"/>
              <a:chOff x="0" y="2553"/>
              <a:chExt cx="5840" cy="1767"/>
            </a:xfrm>
          </p:grpSpPr>
          <p:sp>
            <p:nvSpPr>
              <p:cNvPr id="18" name="Rectangle 142"/>
              <p:cNvSpPr>
                <a:spLocks noChangeArrowheads="1"/>
              </p:cNvSpPr>
              <p:nvPr/>
            </p:nvSpPr>
            <p:spPr bwMode="auto">
              <a:xfrm>
                <a:off x="0" y="3113"/>
                <a:ext cx="5760" cy="1207"/>
              </a:xfrm>
              <a:prstGeom prst="rect">
                <a:avLst/>
              </a:prstGeom>
              <a:gradFill rotWithShape="1">
                <a:gsLst>
                  <a:gs pos="0">
                    <a:schemeClr val="bg1">
                      <a:gamma/>
                      <a:shade val="46275"/>
                      <a:invGamma/>
                      <a:alpha val="0"/>
                    </a:schemeClr>
                  </a:gs>
                  <a:gs pos="100000">
                    <a:schemeClr val="bg1"/>
                  </a:gs>
                </a:gsLst>
                <a:lin ang="5400000" scaled="1"/>
              </a:grad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19" name="Oval 16"/>
              <p:cNvSpPr>
                <a:spLocks noChangeArrowheads="1"/>
              </p:cNvSpPr>
              <p:nvPr/>
            </p:nvSpPr>
            <p:spPr bwMode="auto">
              <a:xfrm>
                <a:off x="4693" y="3438"/>
                <a:ext cx="1147" cy="417"/>
              </a:xfrm>
              <a:prstGeom prst="ellipse">
                <a:avLst/>
              </a:prstGeom>
              <a:gradFill rotWithShape="1">
                <a:gsLst>
                  <a:gs pos="0">
                    <a:srgbClr val="828282">
                      <a:alpha val="79999"/>
                    </a:srgbClr>
                  </a:gs>
                  <a:gs pos="100000">
                    <a:srgbClr val="FFFFFF">
                      <a:alpha val="0"/>
                    </a:srgbClr>
                  </a:gs>
                </a:gsLst>
                <a:path path="shape">
                  <a:fillToRect l="50000" t="50000" r="50000" b="50000"/>
                </a:path>
              </a:gradFill>
              <a:ln w="9525">
                <a:noFill/>
                <a:round/>
                <a:headEnd/>
                <a:tailEnd/>
              </a:ln>
            </p:spPr>
            <p:txBody>
              <a:bodyPr wrap="none" anchor="ctr"/>
              <a:lstStyle/>
              <a:p>
                <a:endParaRPr lang="zh-CN" altLang="en-US">
                  <a:ea typeface="宋体" pitchFamily="2" charset="-122"/>
                </a:endParaRPr>
              </a:p>
            </p:txBody>
          </p:sp>
          <p:grpSp>
            <p:nvGrpSpPr>
              <p:cNvPr id="20" name="Group 18"/>
              <p:cNvGrpSpPr>
                <a:grpSpLocks/>
              </p:cNvGrpSpPr>
              <p:nvPr/>
            </p:nvGrpSpPr>
            <p:grpSpPr bwMode="auto">
              <a:xfrm>
                <a:off x="5009" y="3031"/>
                <a:ext cx="637" cy="737"/>
                <a:chOff x="4933" y="3016"/>
                <a:chExt cx="747" cy="864"/>
              </a:xfrm>
            </p:grpSpPr>
            <p:sp>
              <p:nvSpPr>
                <p:cNvPr id="83" name="Freeform 19"/>
                <p:cNvSpPr>
                  <a:spLocks/>
                </p:cNvSpPr>
                <p:nvPr/>
              </p:nvSpPr>
              <p:spPr bwMode="auto">
                <a:xfrm>
                  <a:off x="4933" y="3016"/>
                  <a:ext cx="747" cy="285"/>
                </a:xfrm>
                <a:custGeom>
                  <a:avLst/>
                  <a:gdLst>
                    <a:gd name="T0" fmla="*/ 1443 w 680"/>
                    <a:gd name="T1" fmla="*/ 302 h 259"/>
                    <a:gd name="T2" fmla="*/ 822 w 680"/>
                    <a:gd name="T3" fmla="*/ 0 h 259"/>
                    <a:gd name="T4" fmla="*/ 0 w 680"/>
                    <a:gd name="T5" fmla="*/ 146 h 259"/>
                    <a:gd name="T6" fmla="*/ 522 w 680"/>
                    <a:gd name="T7" fmla="*/ 558 h 259"/>
                    <a:gd name="T8" fmla="*/ 1443 w 680"/>
                    <a:gd name="T9" fmla="*/ 302 h 259"/>
                    <a:gd name="T10" fmla="*/ 0 60000 65536"/>
                    <a:gd name="T11" fmla="*/ 0 60000 65536"/>
                    <a:gd name="T12" fmla="*/ 0 60000 65536"/>
                    <a:gd name="T13" fmla="*/ 0 60000 65536"/>
                    <a:gd name="T14" fmla="*/ 0 60000 65536"/>
                    <a:gd name="T15" fmla="*/ 0 w 680"/>
                    <a:gd name="T16" fmla="*/ 0 h 259"/>
                    <a:gd name="T17" fmla="*/ 680 w 680"/>
                    <a:gd name="T18" fmla="*/ 259 h 259"/>
                  </a:gdLst>
                  <a:ahLst/>
                  <a:cxnLst>
                    <a:cxn ang="T10">
                      <a:pos x="T0" y="T1"/>
                    </a:cxn>
                    <a:cxn ang="T11">
                      <a:pos x="T2" y="T3"/>
                    </a:cxn>
                    <a:cxn ang="T12">
                      <a:pos x="T4" y="T5"/>
                    </a:cxn>
                    <a:cxn ang="T13">
                      <a:pos x="T6" y="T7"/>
                    </a:cxn>
                    <a:cxn ang="T14">
                      <a:pos x="T8" y="T9"/>
                    </a:cxn>
                  </a:cxnLst>
                  <a:rect l="T15" t="T16" r="T17" b="T18"/>
                  <a:pathLst>
                    <a:path w="680" h="259">
                      <a:moveTo>
                        <a:pt x="680" y="140"/>
                      </a:moveTo>
                      <a:lnTo>
                        <a:pt x="387" y="0"/>
                      </a:lnTo>
                      <a:lnTo>
                        <a:pt x="0" y="68"/>
                      </a:lnTo>
                      <a:lnTo>
                        <a:pt x="246" y="259"/>
                      </a:lnTo>
                      <a:lnTo>
                        <a:pt x="680" y="140"/>
                      </a:lnTo>
                      <a:close/>
                    </a:path>
                  </a:pathLst>
                </a:custGeom>
                <a:solidFill>
                  <a:srgbClr val="AC9265"/>
                </a:solidFill>
                <a:ln w="8001" cap="flat">
                  <a:noFill/>
                  <a:prstDash val="solid"/>
                  <a:miter lim="800000"/>
                  <a:headEnd/>
                  <a:tailEnd/>
                </a:ln>
              </p:spPr>
              <p:txBody>
                <a:bodyPr/>
                <a:lstStyle/>
                <a:p>
                  <a:endParaRPr lang="zh-CN" altLang="en-US"/>
                </a:p>
              </p:txBody>
            </p:sp>
            <p:sp>
              <p:nvSpPr>
                <p:cNvPr id="84" name="Freeform 20"/>
                <p:cNvSpPr>
                  <a:spLocks/>
                </p:cNvSpPr>
                <p:nvPr/>
              </p:nvSpPr>
              <p:spPr bwMode="auto">
                <a:xfrm>
                  <a:off x="4933" y="3091"/>
                  <a:ext cx="297" cy="789"/>
                </a:xfrm>
                <a:custGeom>
                  <a:avLst/>
                  <a:gdLst>
                    <a:gd name="T0" fmla="*/ 101 w 270"/>
                    <a:gd name="T1" fmla="*/ 985 h 718"/>
                    <a:gd name="T2" fmla="*/ 581 w 270"/>
                    <a:gd name="T3" fmla="*/ 1527 h 718"/>
                    <a:gd name="T4" fmla="*/ 529 w 270"/>
                    <a:gd name="T5" fmla="*/ 407 h 718"/>
                    <a:gd name="T6" fmla="*/ 0 w 270"/>
                    <a:gd name="T7" fmla="*/ 0 h 718"/>
                    <a:gd name="T8" fmla="*/ 101 w 270"/>
                    <a:gd name="T9" fmla="*/ 985 h 718"/>
                    <a:gd name="T10" fmla="*/ 0 60000 65536"/>
                    <a:gd name="T11" fmla="*/ 0 60000 65536"/>
                    <a:gd name="T12" fmla="*/ 0 60000 65536"/>
                    <a:gd name="T13" fmla="*/ 0 60000 65536"/>
                    <a:gd name="T14" fmla="*/ 0 60000 65536"/>
                    <a:gd name="T15" fmla="*/ 0 w 270"/>
                    <a:gd name="T16" fmla="*/ 0 h 718"/>
                    <a:gd name="T17" fmla="*/ 270 w 270"/>
                    <a:gd name="T18" fmla="*/ 718 h 718"/>
                  </a:gdLst>
                  <a:ahLst/>
                  <a:cxnLst>
                    <a:cxn ang="T10">
                      <a:pos x="T0" y="T1"/>
                    </a:cxn>
                    <a:cxn ang="T11">
                      <a:pos x="T2" y="T3"/>
                    </a:cxn>
                    <a:cxn ang="T12">
                      <a:pos x="T4" y="T5"/>
                    </a:cxn>
                    <a:cxn ang="T13">
                      <a:pos x="T6" y="T7"/>
                    </a:cxn>
                    <a:cxn ang="T14">
                      <a:pos x="T8" y="T9"/>
                    </a:cxn>
                  </a:cxnLst>
                  <a:rect l="T15" t="T16" r="T17" b="T18"/>
                  <a:pathLst>
                    <a:path w="270" h="718">
                      <a:moveTo>
                        <a:pt x="47" y="463"/>
                      </a:moveTo>
                      <a:lnTo>
                        <a:pt x="270" y="718"/>
                      </a:lnTo>
                      <a:lnTo>
                        <a:pt x="246" y="191"/>
                      </a:lnTo>
                      <a:lnTo>
                        <a:pt x="0" y="0"/>
                      </a:lnTo>
                      <a:lnTo>
                        <a:pt x="47" y="463"/>
                      </a:lnTo>
                      <a:close/>
                    </a:path>
                  </a:pathLst>
                </a:custGeom>
                <a:solidFill>
                  <a:srgbClr val="B39A6D"/>
                </a:solidFill>
                <a:ln w="8001" cap="flat">
                  <a:noFill/>
                  <a:prstDash val="solid"/>
                  <a:miter lim="800000"/>
                  <a:headEnd/>
                  <a:tailEnd/>
                </a:ln>
              </p:spPr>
              <p:txBody>
                <a:bodyPr/>
                <a:lstStyle/>
                <a:p>
                  <a:endParaRPr lang="zh-CN" altLang="en-US"/>
                </a:p>
              </p:txBody>
            </p:sp>
            <p:sp>
              <p:nvSpPr>
                <p:cNvPr id="85" name="Freeform 21"/>
                <p:cNvSpPr>
                  <a:spLocks/>
                </p:cNvSpPr>
                <p:nvPr/>
              </p:nvSpPr>
              <p:spPr bwMode="auto">
                <a:xfrm>
                  <a:off x="5203" y="3171"/>
                  <a:ext cx="477" cy="709"/>
                </a:xfrm>
                <a:custGeom>
                  <a:avLst/>
                  <a:gdLst>
                    <a:gd name="T0" fmla="*/ 854 w 434"/>
                    <a:gd name="T1" fmla="*/ 1008 h 646"/>
                    <a:gd name="T2" fmla="*/ 924 w 434"/>
                    <a:gd name="T3" fmla="*/ 0 h 646"/>
                    <a:gd name="T4" fmla="*/ 0 w 434"/>
                    <a:gd name="T5" fmla="*/ 251 h 646"/>
                    <a:gd name="T6" fmla="*/ 51 w 434"/>
                    <a:gd name="T7" fmla="*/ 1359 h 646"/>
                    <a:gd name="T8" fmla="*/ 854 w 434"/>
                    <a:gd name="T9" fmla="*/ 1008 h 646"/>
                    <a:gd name="T10" fmla="*/ 0 60000 65536"/>
                    <a:gd name="T11" fmla="*/ 0 60000 65536"/>
                    <a:gd name="T12" fmla="*/ 0 60000 65536"/>
                    <a:gd name="T13" fmla="*/ 0 60000 65536"/>
                    <a:gd name="T14" fmla="*/ 0 60000 65536"/>
                    <a:gd name="T15" fmla="*/ 0 w 434"/>
                    <a:gd name="T16" fmla="*/ 0 h 646"/>
                    <a:gd name="T17" fmla="*/ 434 w 434"/>
                    <a:gd name="T18" fmla="*/ 646 h 646"/>
                  </a:gdLst>
                  <a:ahLst/>
                  <a:cxnLst>
                    <a:cxn ang="T10">
                      <a:pos x="T0" y="T1"/>
                    </a:cxn>
                    <a:cxn ang="T11">
                      <a:pos x="T2" y="T3"/>
                    </a:cxn>
                    <a:cxn ang="T12">
                      <a:pos x="T4" y="T5"/>
                    </a:cxn>
                    <a:cxn ang="T13">
                      <a:pos x="T6" y="T7"/>
                    </a:cxn>
                    <a:cxn ang="T14">
                      <a:pos x="T8" y="T9"/>
                    </a:cxn>
                  </a:cxnLst>
                  <a:rect l="T15" t="T16" r="T17" b="T18"/>
                  <a:pathLst>
                    <a:path w="434" h="646">
                      <a:moveTo>
                        <a:pt x="400" y="478"/>
                      </a:moveTo>
                      <a:lnTo>
                        <a:pt x="434" y="0"/>
                      </a:lnTo>
                      <a:lnTo>
                        <a:pt x="0" y="119"/>
                      </a:lnTo>
                      <a:lnTo>
                        <a:pt x="24" y="646"/>
                      </a:lnTo>
                      <a:lnTo>
                        <a:pt x="400" y="478"/>
                      </a:lnTo>
                      <a:close/>
                    </a:path>
                  </a:pathLst>
                </a:custGeom>
                <a:solidFill>
                  <a:srgbClr val="A88B58"/>
                </a:solidFill>
                <a:ln w="8001" cap="flat">
                  <a:solidFill>
                    <a:srgbClr val="B09668"/>
                  </a:solidFill>
                  <a:prstDash val="solid"/>
                  <a:miter lim="800000"/>
                  <a:headEnd/>
                  <a:tailEnd/>
                </a:ln>
              </p:spPr>
              <p:txBody>
                <a:bodyPr/>
                <a:lstStyle/>
                <a:p>
                  <a:endParaRPr lang="zh-CN" altLang="en-US"/>
                </a:p>
              </p:txBody>
            </p:sp>
            <p:sp>
              <p:nvSpPr>
                <p:cNvPr id="86" name="Freeform 22"/>
                <p:cNvSpPr>
                  <a:spLocks/>
                </p:cNvSpPr>
                <p:nvPr/>
              </p:nvSpPr>
              <p:spPr bwMode="auto">
                <a:xfrm>
                  <a:off x="5055" y="3080"/>
                  <a:ext cx="483" cy="221"/>
                </a:xfrm>
                <a:custGeom>
                  <a:avLst/>
                  <a:gdLst>
                    <a:gd name="T0" fmla="*/ 66 w 440"/>
                    <a:gd name="T1" fmla="*/ 426 h 201"/>
                    <a:gd name="T2" fmla="*/ 66 w 440"/>
                    <a:gd name="T3" fmla="*/ 429 h 201"/>
                    <a:gd name="T4" fmla="*/ 66 w 440"/>
                    <a:gd name="T5" fmla="*/ 415 h 201"/>
                    <a:gd name="T6" fmla="*/ 59 w 440"/>
                    <a:gd name="T7" fmla="*/ 423 h 201"/>
                    <a:gd name="T8" fmla="*/ 59 w 440"/>
                    <a:gd name="T9" fmla="*/ 409 h 201"/>
                    <a:gd name="T10" fmla="*/ 55 w 440"/>
                    <a:gd name="T11" fmla="*/ 411 h 201"/>
                    <a:gd name="T12" fmla="*/ 55 w 440"/>
                    <a:gd name="T13" fmla="*/ 405 h 201"/>
                    <a:gd name="T14" fmla="*/ 46 w 440"/>
                    <a:gd name="T15" fmla="*/ 409 h 201"/>
                    <a:gd name="T16" fmla="*/ 46 w 440"/>
                    <a:gd name="T17" fmla="*/ 393 h 201"/>
                    <a:gd name="T18" fmla="*/ 42 w 440"/>
                    <a:gd name="T19" fmla="*/ 405 h 201"/>
                    <a:gd name="T20" fmla="*/ 42 w 440"/>
                    <a:gd name="T21" fmla="*/ 391 h 201"/>
                    <a:gd name="T22" fmla="*/ 38 w 440"/>
                    <a:gd name="T23" fmla="*/ 399 h 201"/>
                    <a:gd name="T24" fmla="*/ 38 w 440"/>
                    <a:gd name="T25" fmla="*/ 388 h 201"/>
                    <a:gd name="T26" fmla="*/ 36 w 440"/>
                    <a:gd name="T27" fmla="*/ 391 h 201"/>
                    <a:gd name="T28" fmla="*/ 36 w 440"/>
                    <a:gd name="T29" fmla="*/ 386 h 201"/>
                    <a:gd name="T30" fmla="*/ 26 w 440"/>
                    <a:gd name="T31" fmla="*/ 391 h 201"/>
                    <a:gd name="T32" fmla="*/ 22 w 440"/>
                    <a:gd name="T33" fmla="*/ 388 h 201"/>
                    <a:gd name="T34" fmla="*/ 22 w 440"/>
                    <a:gd name="T35" fmla="*/ 376 h 201"/>
                    <a:gd name="T36" fmla="*/ 18 w 440"/>
                    <a:gd name="T37" fmla="*/ 386 h 201"/>
                    <a:gd name="T38" fmla="*/ 18 w 440"/>
                    <a:gd name="T39" fmla="*/ 372 h 201"/>
                    <a:gd name="T40" fmla="*/ 15 w 440"/>
                    <a:gd name="T41" fmla="*/ 376 h 201"/>
                    <a:gd name="T42" fmla="*/ 15 w 440"/>
                    <a:gd name="T43" fmla="*/ 363 h 201"/>
                    <a:gd name="T44" fmla="*/ 5 w 440"/>
                    <a:gd name="T45" fmla="*/ 368 h 201"/>
                    <a:gd name="T46" fmla="*/ 5 w 440"/>
                    <a:gd name="T47" fmla="*/ 356 h 201"/>
                    <a:gd name="T48" fmla="*/ 1 w 440"/>
                    <a:gd name="T49" fmla="*/ 363 h 201"/>
                    <a:gd name="T50" fmla="*/ 1 w 440"/>
                    <a:gd name="T51" fmla="*/ 352 h 201"/>
                    <a:gd name="T52" fmla="*/ 0 w 440"/>
                    <a:gd name="T53" fmla="*/ 356 h 201"/>
                    <a:gd name="T54" fmla="*/ 0 w 440"/>
                    <a:gd name="T55" fmla="*/ 201 h 201"/>
                    <a:gd name="T56" fmla="*/ 843 w 440"/>
                    <a:gd name="T57" fmla="*/ 0 h 201"/>
                    <a:gd name="T58" fmla="*/ 928 w 440"/>
                    <a:gd name="T59" fmla="*/ 40 h 201"/>
                    <a:gd name="T60" fmla="*/ 66 w 440"/>
                    <a:gd name="T61" fmla="*/ 254 h 201"/>
                    <a:gd name="T62" fmla="*/ 66 w 440"/>
                    <a:gd name="T63" fmla="*/ 426 h 2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40"/>
                    <a:gd name="T97" fmla="*/ 0 h 201"/>
                    <a:gd name="T98" fmla="*/ 440 w 440"/>
                    <a:gd name="T99" fmla="*/ 201 h 20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40" h="201">
                      <a:moveTo>
                        <a:pt x="32" y="199"/>
                      </a:moveTo>
                      <a:lnTo>
                        <a:pt x="32" y="201"/>
                      </a:lnTo>
                      <a:lnTo>
                        <a:pt x="32" y="195"/>
                      </a:lnTo>
                      <a:lnTo>
                        <a:pt x="28" y="197"/>
                      </a:lnTo>
                      <a:lnTo>
                        <a:pt x="28" y="191"/>
                      </a:lnTo>
                      <a:lnTo>
                        <a:pt x="26" y="193"/>
                      </a:lnTo>
                      <a:lnTo>
                        <a:pt x="26" y="189"/>
                      </a:lnTo>
                      <a:lnTo>
                        <a:pt x="22" y="191"/>
                      </a:lnTo>
                      <a:lnTo>
                        <a:pt x="22" y="185"/>
                      </a:lnTo>
                      <a:lnTo>
                        <a:pt x="20" y="189"/>
                      </a:lnTo>
                      <a:lnTo>
                        <a:pt x="20" y="184"/>
                      </a:lnTo>
                      <a:lnTo>
                        <a:pt x="18" y="187"/>
                      </a:lnTo>
                      <a:lnTo>
                        <a:pt x="18" y="182"/>
                      </a:lnTo>
                      <a:lnTo>
                        <a:pt x="17" y="184"/>
                      </a:lnTo>
                      <a:lnTo>
                        <a:pt x="17" y="180"/>
                      </a:lnTo>
                      <a:lnTo>
                        <a:pt x="13" y="184"/>
                      </a:lnTo>
                      <a:lnTo>
                        <a:pt x="11" y="182"/>
                      </a:lnTo>
                      <a:lnTo>
                        <a:pt x="11" y="176"/>
                      </a:lnTo>
                      <a:lnTo>
                        <a:pt x="9" y="180"/>
                      </a:lnTo>
                      <a:lnTo>
                        <a:pt x="9" y="174"/>
                      </a:lnTo>
                      <a:lnTo>
                        <a:pt x="7" y="176"/>
                      </a:lnTo>
                      <a:lnTo>
                        <a:pt x="7" y="170"/>
                      </a:lnTo>
                      <a:lnTo>
                        <a:pt x="5" y="172"/>
                      </a:lnTo>
                      <a:lnTo>
                        <a:pt x="5" y="167"/>
                      </a:lnTo>
                      <a:lnTo>
                        <a:pt x="1" y="170"/>
                      </a:lnTo>
                      <a:lnTo>
                        <a:pt x="1" y="165"/>
                      </a:lnTo>
                      <a:lnTo>
                        <a:pt x="0" y="167"/>
                      </a:lnTo>
                      <a:lnTo>
                        <a:pt x="0" y="95"/>
                      </a:lnTo>
                      <a:lnTo>
                        <a:pt x="400" y="0"/>
                      </a:lnTo>
                      <a:lnTo>
                        <a:pt x="440" y="19"/>
                      </a:lnTo>
                      <a:lnTo>
                        <a:pt x="32" y="119"/>
                      </a:lnTo>
                      <a:lnTo>
                        <a:pt x="32" y="199"/>
                      </a:lnTo>
                      <a:close/>
                    </a:path>
                  </a:pathLst>
                </a:custGeom>
                <a:solidFill>
                  <a:srgbClr val="D8C9B3"/>
                </a:solidFill>
                <a:ln w="8001" cap="flat" cmpd="sng">
                  <a:noFill/>
                  <a:prstDash val="solid"/>
                  <a:miter lim="800000"/>
                  <a:headEnd type="none" w="med" len="med"/>
                  <a:tailEnd type="none" w="med" len="med"/>
                </a:ln>
              </p:spPr>
              <p:txBody>
                <a:bodyPr/>
                <a:lstStyle/>
                <a:p>
                  <a:endParaRPr lang="zh-CN" altLang="en-US"/>
                </a:p>
              </p:txBody>
            </p:sp>
            <p:sp>
              <p:nvSpPr>
                <p:cNvPr id="87" name="Freeform 23"/>
                <p:cNvSpPr>
                  <a:spLocks/>
                </p:cNvSpPr>
                <p:nvPr/>
              </p:nvSpPr>
              <p:spPr bwMode="auto">
                <a:xfrm>
                  <a:off x="5073" y="3091"/>
                  <a:ext cx="445" cy="108"/>
                </a:xfrm>
                <a:custGeom>
                  <a:avLst/>
                  <a:gdLst>
                    <a:gd name="T0" fmla="*/ 846 w 406"/>
                    <a:gd name="T1" fmla="*/ 2 h 98"/>
                    <a:gd name="T2" fmla="*/ 1 w 406"/>
                    <a:gd name="T3" fmla="*/ 213 h 98"/>
                    <a:gd name="T4" fmla="*/ 0 w 406"/>
                    <a:gd name="T5" fmla="*/ 209 h 98"/>
                    <a:gd name="T6" fmla="*/ 842 w 406"/>
                    <a:gd name="T7" fmla="*/ 0 h 98"/>
                    <a:gd name="T8" fmla="*/ 846 w 406"/>
                    <a:gd name="T9" fmla="*/ 2 h 98"/>
                    <a:gd name="T10" fmla="*/ 0 60000 65536"/>
                    <a:gd name="T11" fmla="*/ 0 60000 65536"/>
                    <a:gd name="T12" fmla="*/ 0 60000 65536"/>
                    <a:gd name="T13" fmla="*/ 0 60000 65536"/>
                    <a:gd name="T14" fmla="*/ 0 60000 65536"/>
                    <a:gd name="T15" fmla="*/ 0 w 406"/>
                    <a:gd name="T16" fmla="*/ 0 h 98"/>
                    <a:gd name="T17" fmla="*/ 406 w 406"/>
                    <a:gd name="T18" fmla="*/ 98 h 98"/>
                  </a:gdLst>
                  <a:ahLst/>
                  <a:cxnLst>
                    <a:cxn ang="T10">
                      <a:pos x="T0" y="T1"/>
                    </a:cxn>
                    <a:cxn ang="T11">
                      <a:pos x="T2" y="T3"/>
                    </a:cxn>
                    <a:cxn ang="T12">
                      <a:pos x="T4" y="T5"/>
                    </a:cxn>
                    <a:cxn ang="T13">
                      <a:pos x="T6" y="T7"/>
                    </a:cxn>
                    <a:cxn ang="T14">
                      <a:pos x="T8" y="T9"/>
                    </a:cxn>
                  </a:cxnLst>
                  <a:rect l="T15" t="T16" r="T17" b="T18"/>
                  <a:pathLst>
                    <a:path w="406" h="98">
                      <a:moveTo>
                        <a:pt x="406" y="2"/>
                      </a:moveTo>
                      <a:lnTo>
                        <a:pt x="1" y="98"/>
                      </a:lnTo>
                      <a:lnTo>
                        <a:pt x="0" y="96"/>
                      </a:lnTo>
                      <a:lnTo>
                        <a:pt x="404" y="0"/>
                      </a:lnTo>
                      <a:lnTo>
                        <a:pt x="406" y="2"/>
                      </a:lnTo>
                      <a:close/>
                    </a:path>
                  </a:pathLst>
                </a:custGeom>
                <a:solidFill>
                  <a:srgbClr val="D0C0A8"/>
                </a:solidFill>
                <a:ln w="8001" cap="flat" cmpd="sng">
                  <a:noFill/>
                  <a:prstDash val="solid"/>
                  <a:miter lim="800000"/>
                  <a:headEnd type="none" w="med" len="med"/>
                  <a:tailEnd type="none" w="med" len="med"/>
                </a:ln>
              </p:spPr>
              <p:txBody>
                <a:bodyPr/>
                <a:lstStyle/>
                <a:p>
                  <a:endParaRPr lang="zh-CN" altLang="en-US"/>
                </a:p>
              </p:txBody>
            </p:sp>
            <p:sp>
              <p:nvSpPr>
                <p:cNvPr id="88" name="Freeform 24"/>
                <p:cNvSpPr>
                  <a:spLocks/>
                </p:cNvSpPr>
                <p:nvPr/>
              </p:nvSpPr>
              <p:spPr bwMode="auto">
                <a:xfrm>
                  <a:off x="5577" y="3637"/>
                  <a:ext cx="17" cy="14"/>
                </a:xfrm>
                <a:custGeom>
                  <a:avLst/>
                  <a:gdLst>
                    <a:gd name="T0" fmla="*/ 2123 w 8"/>
                    <a:gd name="T1" fmla="*/ 1536 h 7"/>
                    <a:gd name="T2" fmla="*/ 385 w 8"/>
                    <a:gd name="T3" fmla="*/ 1536 h 7"/>
                    <a:gd name="T4" fmla="*/ 1738 w 8"/>
                    <a:gd name="T5" fmla="*/ 256 h 7"/>
                    <a:gd name="T6" fmla="*/ 2935 w 8"/>
                    <a:gd name="T7" fmla="*/ 256 h 7"/>
                    <a:gd name="T8" fmla="*/ 2123 w 8"/>
                    <a:gd name="T9" fmla="*/ 1536 h 7"/>
                    <a:gd name="T10" fmla="*/ 0 60000 65536"/>
                    <a:gd name="T11" fmla="*/ 0 60000 65536"/>
                    <a:gd name="T12" fmla="*/ 0 60000 65536"/>
                    <a:gd name="T13" fmla="*/ 0 60000 65536"/>
                    <a:gd name="T14" fmla="*/ 0 60000 65536"/>
                    <a:gd name="T15" fmla="*/ 0 w 8"/>
                    <a:gd name="T16" fmla="*/ 0 h 7"/>
                    <a:gd name="T17" fmla="*/ 8 w 8"/>
                    <a:gd name="T18" fmla="*/ 7 h 7"/>
                  </a:gdLst>
                  <a:ahLst/>
                  <a:cxnLst>
                    <a:cxn ang="T10">
                      <a:pos x="T0" y="T1"/>
                    </a:cxn>
                    <a:cxn ang="T11">
                      <a:pos x="T2" y="T3"/>
                    </a:cxn>
                    <a:cxn ang="T12">
                      <a:pos x="T4" y="T5"/>
                    </a:cxn>
                    <a:cxn ang="T13">
                      <a:pos x="T6" y="T7"/>
                    </a:cxn>
                    <a:cxn ang="T14">
                      <a:pos x="T8" y="T9"/>
                    </a:cxn>
                  </a:cxnLst>
                  <a:rect l="T15" t="T16" r="T17" b="T18"/>
                  <a:pathLst>
                    <a:path w="8" h="7">
                      <a:moveTo>
                        <a:pt x="5" y="6"/>
                      </a:moveTo>
                      <a:cubicBezTo>
                        <a:pt x="3" y="7"/>
                        <a:pt x="2" y="7"/>
                        <a:pt x="1" y="6"/>
                      </a:cubicBezTo>
                      <a:cubicBezTo>
                        <a:pt x="0" y="4"/>
                        <a:pt x="2" y="2"/>
                        <a:pt x="4" y="1"/>
                      </a:cubicBezTo>
                      <a:cubicBezTo>
                        <a:pt x="5" y="0"/>
                        <a:pt x="7" y="0"/>
                        <a:pt x="7" y="1"/>
                      </a:cubicBezTo>
                      <a:cubicBezTo>
                        <a:pt x="8" y="3"/>
                        <a:pt x="6" y="5"/>
                        <a:pt x="5" y="6"/>
                      </a:cubicBezTo>
                      <a:close/>
                    </a:path>
                  </a:pathLst>
                </a:custGeom>
                <a:solidFill>
                  <a:srgbClr val="FFFFFF"/>
                </a:solidFill>
                <a:ln w="8001" cap="flat">
                  <a:noFill/>
                  <a:prstDash val="solid"/>
                  <a:miter lim="800000"/>
                  <a:headEnd/>
                  <a:tailEnd/>
                </a:ln>
              </p:spPr>
              <p:txBody>
                <a:bodyPr/>
                <a:lstStyle/>
                <a:p>
                  <a:endParaRPr lang="zh-CN" altLang="en-US"/>
                </a:p>
              </p:txBody>
            </p:sp>
            <p:sp>
              <p:nvSpPr>
                <p:cNvPr id="89" name="Freeform 25"/>
                <p:cNvSpPr>
                  <a:spLocks/>
                </p:cNvSpPr>
                <p:nvPr/>
              </p:nvSpPr>
              <p:spPr bwMode="auto">
                <a:xfrm>
                  <a:off x="5579" y="3650"/>
                  <a:ext cx="12" cy="18"/>
                </a:xfrm>
                <a:custGeom>
                  <a:avLst/>
                  <a:gdLst>
                    <a:gd name="T0" fmla="*/ 1536 w 6"/>
                    <a:gd name="T1" fmla="*/ 512 h 9"/>
                    <a:gd name="T2" fmla="*/ 1280 w 6"/>
                    <a:gd name="T3" fmla="*/ 1792 h 9"/>
                    <a:gd name="T4" fmla="*/ 0 w 6"/>
                    <a:gd name="T5" fmla="*/ 2048 h 9"/>
                    <a:gd name="T6" fmla="*/ 0 w 6"/>
                    <a:gd name="T7" fmla="*/ 1280 h 9"/>
                    <a:gd name="T8" fmla="*/ 1536 w 6"/>
                    <a:gd name="T9" fmla="*/ 512 h 9"/>
                    <a:gd name="T10" fmla="*/ 0 60000 65536"/>
                    <a:gd name="T11" fmla="*/ 0 60000 65536"/>
                    <a:gd name="T12" fmla="*/ 0 60000 65536"/>
                    <a:gd name="T13" fmla="*/ 0 60000 65536"/>
                    <a:gd name="T14" fmla="*/ 0 60000 65536"/>
                    <a:gd name="T15" fmla="*/ 0 w 6"/>
                    <a:gd name="T16" fmla="*/ 0 h 9"/>
                    <a:gd name="T17" fmla="*/ 6 w 6"/>
                    <a:gd name="T18" fmla="*/ 9 h 9"/>
                  </a:gdLst>
                  <a:ahLst/>
                  <a:cxnLst>
                    <a:cxn ang="T10">
                      <a:pos x="T0" y="T1"/>
                    </a:cxn>
                    <a:cxn ang="T11">
                      <a:pos x="T2" y="T3"/>
                    </a:cxn>
                    <a:cxn ang="T12">
                      <a:pos x="T4" y="T5"/>
                    </a:cxn>
                    <a:cxn ang="T13">
                      <a:pos x="T6" y="T7"/>
                    </a:cxn>
                    <a:cxn ang="T14">
                      <a:pos x="T8" y="T9"/>
                    </a:cxn>
                  </a:cxnLst>
                  <a:rect l="T15" t="T16" r="T17" b="T18"/>
                  <a:pathLst>
                    <a:path w="6" h="9">
                      <a:moveTo>
                        <a:pt x="6" y="2"/>
                      </a:moveTo>
                      <a:cubicBezTo>
                        <a:pt x="6" y="3"/>
                        <a:pt x="6" y="5"/>
                        <a:pt x="5" y="7"/>
                      </a:cubicBezTo>
                      <a:cubicBezTo>
                        <a:pt x="3" y="8"/>
                        <a:pt x="1" y="9"/>
                        <a:pt x="0" y="8"/>
                      </a:cubicBezTo>
                      <a:cubicBezTo>
                        <a:pt x="0" y="7"/>
                        <a:pt x="0" y="6"/>
                        <a:pt x="0" y="5"/>
                      </a:cubicBezTo>
                      <a:cubicBezTo>
                        <a:pt x="1" y="2"/>
                        <a:pt x="4" y="0"/>
                        <a:pt x="6" y="2"/>
                      </a:cubicBezTo>
                      <a:close/>
                    </a:path>
                  </a:pathLst>
                </a:custGeom>
                <a:solidFill>
                  <a:srgbClr val="FFFFFF"/>
                </a:solidFill>
                <a:ln w="8001" cap="flat">
                  <a:noFill/>
                  <a:prstDash val="solid"/>
                  <a:miter lim="800000"/>
                  <a:headEnd/>
                  <a:tailEnd/>
                </a:ln>
              </p:spPr>
              <p:txBody>
                <a:bodyPr/>
                <a:lstStyle/>
                <a:p>
                  <a:endParaRPr lang="zh-CN" altLang="en-US"/>
                </a:p>
              </p:txBody>
            </p:sp>
            <p:sp>
              <p:nvSpPr>
                <p:cNvPr id="90" name="Freeform 26"/>
                <p:cNvSpPr>
                  <a:spLocks noEditPoints="1"/>
                </p:cNvSpPr>
                <p:nvPr/>
              </p:nvSpPr>
              <p:spPr bwMode="auto">
                <a:xfrm>
                  <a:off x="5451" y="3647"/>
                  <a:ext cx="78" cy="107"/>
                </a:xfrm>
                <a:custGeom>
                  <a:avLst/>
                  <a:gdLst>
                    <a:gd name="T0" fmla="*/ 3493 w 37"/>
                    <a:gd name="T1" fmla="*/ 15492 h 52"/>
                    <a:gd name="T2" fmla="*/ 4996 w 37"/>
                    <a:gd name="T3" fmla="*/ 12206 h 52"/>
                    <a:gd name="T4" fmla="*/ 8158 w 37"/>
                    <a:gd name="T5" fmla="*/ 13426 h 52"/>
                    <a:gd name="T6" fmla="*/ 12994 w 37"/>
                    <a:gd name="T7" fmla="*/ 12206 h 52"/>
                    <a:gd name="T8" fmla="*/ 14025 w 37"/>
                    <a:gd name="T9" fmla="*/ 3239 h 52"/>
                    <a:gd name="T10" fmla="*/ 12368 w 37"/>
                    <a:gd name="T11" fmla="*/ 1881 h 52"/>
                    <a:gd name="T12" fmla="*/ 13705 w 37"/>
                    <a:gd name="T13" fmla="*/ 2206 h 52"/>
                    <a:gd name="T14" fmla="*/ 337 w 37"/>
                    <a:gd name="T15" fmla="*/ 4539 h 52"/>
                    <a:gd name="T16" fmla="*/ 12368 w 37"/>
                    <a:gd name="T17" fmla="*/ 914 h 52"/>
                    <a:gd name="T18" fmla="*/ 4667 w 37"/>
                    <a:gd name="T19" fmla="*/ 14200 h 52"/>
                    <a:gd name="T20" fmla="*/ 710 w 37"/>
                    <a:gd name="T21" fmla="*/ 10916 h 52"/>
                    <a:gd name="T22" fmla="*/ 1124 w 37"/>
                    <a:gd name="T23" fmla="*/ 11846 h 52"/>
                    <a:gd name="T24" fmla="*/ 1497 w 37"/>
                    <a:gd name="T25" fmla="*/ 10916 h 52"/>
                    <a:gd name="T26" fmla="*/ 1124 w 37"/>
                    <a:gd name="T27" fmla="*/ 10323 h 52"/>
                    <a:gd name="T28" fmla="*/ 1124 w 37"/>
                    <a:gd name="T29" fmla="*/ 8410 h 52"/>
                    <a:gd name="T30" fmla="*/ 1124 w 37"/>
                    <a:gd name="T31" fmla="*/ 13138 h 52"/>
                    <a:gd name="T32" fmla="*/ 1497 w 37"/>
                    <a:gd name="T33" fmla="*/ 7389 h 52"/>
                    <a:gd name="T34" fmla="*/ 1124 w 37"/>
                    <a:gd name="T35" fmla="*/ 5471 h 52"/>
                    <a:gd name="T36" fmla="*/ 2370 w 37"/>
                    <a:gd name="T37" fmla="*/ 4877 h 52"/>
                    <a:gd name="T38" fmla="*/ 3870 w 37"/>
                    <a:gd name="T39" fmla="*/ 13138 h 52"/>
                    <a:gd name="T40" fmla="*/ 3493 w 37"/>
                    <a:gd name="T41" fmla="*/ 6385 h 52"/>
                    <a:gd name="T42" fmla="*/ 3156 w 37"/>
                    <a:gd name="T43" fmla="*/ 4251 h 52"/>
                    <a:gd name="T44" fmla="*/ 4996 w 37"/>
                    <a:gd name="T45" fmla="*/ 5757 h 52"/>
                    <a:gd name="T46" fmla="*/ 3870 w 37"/>
                    <a:gd name="T47" fmla="*/ 6385 h 52"/>
                    <a:gd name="T48" fmla="*/ 3870 w 37"/>
                    <a:gd name="T49" fmla="*/ 4539 h 52"/>
                    <a:gd name="T50" fmla="*/ 4667 w 37"/>
                    <a:gd name="T51" fmla="*/ 6385 h 52"/>
                    <a:gd name="T52" fmla="*/ 5867 w 37"/>
                    <a:gd name="T53" fmla="*/ 4877 h 52"/>
                    <a:gd name="T54" fmla="*/ 6324 w 37"/>
                    <a:gd name="T55" fmla="*/ 5471 h 52"/>
                    <a:gd name="T56" fmla="*/ 7026 w 37"/>
                    <a:gd name="T57" fmla="*/ 4539 h 52"/>
                    <a:gd name="T58" fmla="*/ 7364 w 37"/>
                    <a:gd name="T59" fmla="*/ 3871 h 52"/>
                    <a:gd name="T60" fmla="*/ 8871 w 37"/>
                    <a:gd name="T61" fmla="*/ 3591 h 52"/>
                    <a:gd name="T62" fmla="*/ 9839 w 37"/>
                    <a:gd name="T63" fmla="*/ 4251 h 52"/>
                    <a:gd name="T64" fmla="*/ 10857 w 37"/>
                    <a:gd name="T65" fmla="*/ 3591 h 52"/>
                    <a:gd name="T66" fmla="*/ 10532 w 37"/>
                    <a:gd name="T67" fmla="*/ 1220 h 52"/>
                    <a:gd name="T68" fmla="*/ 11318 w 37"/>
                    <a:gd name="T69" fmla="*/ 10035 h 52"/>
                    <a:gd name="T70" fmla="*/ 10532 w 37"/>
                    <a:gd name="T71" fmla="*/ 3871 h 52"/>
                    <a:gd name="T72" fmla="*/ 10532 w 37"/>
                    <a:gd name="T73" fmla="*/ 11846 h 52"/>
                    <a:gd name="T74" fmla="*/ 12368 w 37"/>
                    <a:gd name="T75" fmla="*/ 3871 h 52"/>
                    <a:gd name="T76" fmla="*/ 12994 w 37"/>
                    <a:gd name="T77" fmla="*/ 9696 h 52"/>
                    <a:gd name="T78" fmla="*/ 12994 w 37"/>
                    <a:gd name="T79" fmla="*/ 10628 h 52"/>
                    <a:gd name="T80" fmla="*/ 12994 w 37"/>
                    <a:gd name="T81" fmla="*/ 7050 h 52"/>
                    <a:gd name="T82" fmla="*/ 13332 w 37"/>
                    <a:gd name="T83" fmla="*/ 5471 h 52"/>
                    <a:gd name="T84" fmla="*/ 13705 w 37"/>
                    <a:gd name="T85" fmla="*/ 3871 h 52"/>
                    <a:gd name="T86" fmla="*/ 13332 w 37"/>
                    <a:gd name="T87" fmla="*/ 9035 h 52"/>
                    <a:gd name="T88" fmla="*/ 12368 w 37"/>
                    <a:gd name="T89" fmla="*/ 10916 h 52"/>
                    <a:gd name="T90" fmla="*/ 12368 w 37"/>
                    <a:gd name="T91" fmla="*/ 5757 h 52"/>
                    <a:gd name="T92" fmla="*/ 11318 w 37"/>
                    <a:gd name="T93" fmla="*/ 11258 h 52"/>
                    <a:gd name="T94" fmla="*/ 10857 w 37"/>
                    <a:gd name="T95" fmla="*/ 12206 h 52"/>
                    <a:gd name="T96" fmla="*/ 9839 w 37"/>
                    <a:gd name="T97" fmla="*/ 13138 h 52"/>
                    <a:gd name="T98" fmla="*/ 8871 w 37"/>
                    <a:gd name="T99" fmla="*/ 13426 h 52"/>
                    <a:gd name="T100" fmla="*/ 6324 w 37"/>
                    <a:gd name="T101" fmla="*/ 12546 h 52"/>
                    <a:gd name="T102" fmla="*/ 4996 w 37"/>
                    <a:gd name="T103" fmla="*/ 11542 h 52"/>
                    <a:gd name="T104" fmla="*/ 3870 w 37"/>
                    <a:gd name="T105" fmla="*/ 7965 h 52"/>
                    <a:gd name="T106" fmla="*/ 7364 w 37"/>
                    <a:gd name="T107" fmla="*/ 12206 h 52"/>
                    <a:gd name="T108" fmla="*/ 3870 w 37"/>
                    <a:gd name="T109" fmla="*/ 8410 h 52"/>
                    <a:gd name="T110" fmla="*/ 3493 w 37"/>
                    <a:gd name="T111" fmla="*/ 15204 h 52"/>
                    <a:gd name="T112" fmla="*/ 3493 w 37"/>
                    <a:gd name="T113" fmla="*/ 14200 h 52"/>
                    <a:gd name="T114" fmla="*/ 710 w 37"/>
                    <a:gd name="T115" fmla="*/ 15797 h 52"/>
                    <a:gd name="T116" fmla="*/ 1124 w 37"/>
                    <a:gd name="T117" fmla="*/ 13426 h 52"/>
                    <a:gd name="T118" fmla="*/ 1497 w 37"/>
                    <a:gd name="T119" fmla="*/ 15797 h 52"/>
                    <a:gd name="T120" fmla="*/ 710 w 37"/>
                    <a:gd name="T121" fmla="*/ 7050 h 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7"/>
                    <a:gd name="T184" fmla="*/ 0 h 52"/>
                    <a:gd name="T185" fmla="*/ 37 w 37"/>
                    <a:gd name="T186" fmla="*/ 52 h 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7" h="52">
                      <a:moveTo>
                        <a:pt x="1" y="28"/>
                      </a:moveTo>
                      <a:cubicBezTo>
                        <a:pt x="1" y="28"/>
                        <a:pt x="1" y="29"/>
                        <a:pt x="1" y="29"/>
                      </a:cubicBezTo>
                      <a:cubicBezTo>
                        <a:pt x="1" y="30"/>
                        <a:pt x="1" y="30"/>
                        <a:pt x="1" y="31"/>
                      </a:cubicBezTo>
                      <a:cubicBezTo>
                        <a:pt x="0" y="34"/>
                        <a:pt x="1" y="37"/>
                        <a:pt x="1" y="40"/>
                      </a:cubicBezTo>
                      <a:cubicBezTo>
                        <a:pt x="1" y="41"/>
                        <a:pt x="1" y="41"/>
                        <a:pt x="1" y="41"/>
                      </a:cubicBezTo>
                      <a:cubicBezTo>
                        <a:pt x="0" y="43"/>
                        <a:pt x="1" y="45"/>
                        <a:pt x="1" y="47"/>
                      </a:cubicBezTo>
                      <a:cubicBezTo>
                        <a:pt x="1" y="48"/>
                        <a:pt x="1" y="50"/>
                        <a:pt x="1" y="52"/>
                      </a:cubicBezTo>
                      <a:cubicBezTo>
                        <a:pt x="2" y="51"/>
                        <a:pt x="3" y="52"/>
                        <a:pt x="4" y="51"/>
                      </a:cubicBezTo>
                      <a:cubicBezTo>
                        <a:pt x="4" y="50"/>
                        <a:pt x="3" y="51"/>
                        <a:pt x="3" y="51"/>
                      </a:cubicBezTo>
                      <a:cubicBezTo>
                        <a:pt x="3" y="50"/>
                        <a:pt x="4" y="50"/>
                        <a:pt x="4" y="50"/>
                      </a:cubicBezTo>
                      <a:cubicBezTo>
                        <a:pt x="4" y="50"/>
                        <a:pt x="4" y="50"/>
                        <a:pt x="4" y="51"/>
                      </a:cubicBezTo>
                      <a:cubicBezTo>
                        <a:pt x="6" y="51"/>
                        <a:pt x="7" y="49"/>
                        <a:pt x="9" y="49"/>
                      </a:cubicBezTo>
                      <a:cubicBezTo>
                        <a:pt x="9" y="48"/>
                        <a:pt x="9" y="48"/>
                        <a:pt x="9" y="48"/>
                      </a:cubicBezTo>
                      <a:cubicBezTo>
                        <a:pt x="9" y="48"/>
                        <a:pt x="9" y="48"/>
                        <a:pt x="9" y="48"/>
                      </a:cubicBezTo>
                      <a:cubicBezTo>
                        <a:pt x="11" y="48"/>
                        <a:pt x="12" y="47"/>
                        <a:pt x="13" y="47"/>
                      </a:cubicBezTo>
                      <a:cubicBezTo>
                        <a:pt x="12" y="47"/>
                        <a:pt x="12" y="47"/>
                        <a:pt x="11" y="47"/>
                      </a:cubicBezTo>
                      <a:cubicBezTo>
                        <a:pt x="12" y="47"/>
                        <a:pt x="12" y="47"/>
                        <a:pt x="12" y="46"/>
                      </a:cubicBezTo>
                      <a:cubicBezTo>
                        <a:pt x="12" y="46"/>
                        <a:pt x="12" y="45"/>
                        <a:pt x="11" y="44"/>
                      </a:cubicBezTo>
                      <a:cubicBezTo>
                        <a:pt x="12" y="44"/>
                        <a:pt x="13" y="44"/>
                        <a:pt x="13" y="43"/>
                      </a:cubicBezTo>
                      <a:cubicBezTo>
                        <a:pt x="13" y="43"/>
                        <a:pt x="12" y="43"/>
                        <a:pt x="12" y="42"/>
                      </a:cubicBezTo>
                      <a:cubicBezTo>
                        <a:pt x="12" y="42"/>
                        <a:pt x="13" y="42"/>
                        <a:pt x="12" y="41"/>
                      </a:cubicBezTo>
                      <a:cubicBezTo>
                        <a:pt x="12" y="41"/>
                        <a:pt x="12" y="41"/>
                        <a:pt x="12" y="42"/>
                      </a:cubicBezTo>
                      <a:cubicBezTo>
                        <a:pt x="11" y="41"/>
                        <a:pt x="11" y="41"/>
                        <a:pt x="11" y="41"/>
                      </a:cubicBezTo>
                      <a:cubicBezTo>
                        <a:pt x="11" y="40"/>
                        <a:pt x="12" y="41"/>
                        <a:pt x="12" y="41"/>
                      </a:cubicBezTo>
                      <a:cubicBezTo>
                        <a:pt x="12" y="41"/>
                        <a:pt x="12" y="41"/>
                        <a:pt x="12" y="41"/>
                      </a:cubicBezTo>
                      <a:cubicBezTo>
                        <a:pt x="13" y="40"/>
                        <a:pt x="12" y="40"/>
                        <a:pt x="12" y="40"/>
                      </a:cubicBezTo>
                      <a:cubicBezTo>
                        <a:pt x="12" y="39"/>
                        <a:pt x="13" y="40"/>
                        <a:pt x="13" y="39"/>
                      </a:cubicBezTo>
                      <a:cubicBezTo>
                        <a:pt x="13" y="39"/>
                        <a:pt x="13" y="39"/>
                        <a:pt x="13" y="38"/>
                      </a:cubicBezTo>
                      <a:cubicBezTo>
                        <a:pt x="13" y="38"/>
                        <a:pt x="13" y="38"/>
                        <a:pt x="13" y="38"/>
                      </a:cubicBezTo>
                      <a:cubicBezTo>
                        <a:pt x="13" y="38"/>
                        <a:pt x="13" y="38"/>
                        <a:pt x="13" y="39"/>
                      </a:cubicBezTo>
                      <a:cubicBezTo>
                        <a:pt x="14" y="39"/>
                        <a:pt x="13" y="41"/>
                        <a:pt x="14" y="42"/>
                      </a:cubicBezTo>
                      <a:cubicBezTo>
                        <a:pt x="14" y="42"/>
                        <a:pt x="13" y="43"/>
                        <a:pt x="13" y="43"/>
                      </a:cubicBezTo>
                      <a:cubicBezTo>
                        <a:pt x="13" y="43"/>
                        <a:pt x="13" y="44"/>
                        <a:pt x="13" y="44"/>
                      </a:cubicBezTo>
                      <a:cubicBezTo>
                        <a:pt x="13" y="44"/>
                        <a:pt x="13" y="44"/>
                        <a:pt x="12" y="44"/>
                      </a:cubicBezTo>
                      <a:cubicBezTo>
                        <a:pt x="12" y="45"/>
                        <a:pt x="13" y="45"/>
                        <a:pt x="13" y="45"/>
                      </a:cubicBezTo>
                      <a:cubicBezTo>
                        <a:pt x="14" y="45"/>
                        <a:pt x="14" y="46"/>
                        <a:pt x="14" y="46"/>
                      </a:cubicBezTo>
                      <a:cubicBezTo>
                        <a:pt x="14" y="46"/>
                        <a:pt x="14" y="46"/>
                        <a:pt x="14" y="46"/>
                      </a:cubicBezTo>
                      <a:cubicBezTo>
                        <a:pt x="14" y="47"/>
                        <a:pt x="16" y="46"/>
                        <a:pt x="16" y="45"/>
                      </a:cubicBezTo>
                      <a:cubicBezTo>
                        <a:pt x="16" y="45"/>
                        <a:pt x="16" y="45"/>
                        <a:pt x="16" y="45"/>
                      </a:cubicBezTo>
                      <a:cubicBezTo>
                        <a:pt x="16" y="45"/>
                        <a:pt x="17" y="45"/>
                        <a:pt x="17" y="44"/>
                      </a:cubicBezTo>
                      <a:cubicBezTo>
                        <a:pt x="17" y="44"/>
                        <a:pt x="17" y="44"/>
                        <a:pt x="18" y="43"/>
                      </a:cubicBezTo>
                      <a:cubicBezTo>
                        <a:pt x="19" y="43"/>
                        <a:pt x="20" y="43"/>
                        <a:pt x="21" y="42"/>
                      </a:cubicBezTo>
                      <a:cubicBezTo>
                        <a:pt x="21" y="43"/>
                        <a:pt x="21" y="43"/>
                        <a:pt x="21" y="43"/>
                      </a:cubicBezTo>
                      <a:cubicBezTo>
                        <a:pt x="20" y="43"/>
                        <a:pt x="21" y="43"/>
                        <a:pt x="20" y="43"/>
                      </a:cubicBezTo>
                      <a:cubicBezTo>
                        <a:pt x="20" y="43"/>
                        <a:pt x="20" y="43"/>
                        <a:pt x="20" y="44"/>
                      </a:cubicBezTo>
                      <a:cubicBezTo>
                        <a:pt x="20" y="44"/>
                        <a:pt x="21" y="43"/>
                        <a:pt x="22" y="43"/>
                      </a:cubicBezTo>
                      <a:cubicBezTo>
                        <a:pt x="22" y="43"/>
                        <a:pt x="21" y="43"/>
                        <a:pt x="22" y="42"/>
                      </a:cubicBezTo>
                      <a:cubicBezTo>
                        <a:pt x="22" y="43"/>
                        <a:pt x="22" y="43"/>
                        <a:pt x="22" y="43"/>
                      </a:cubicBezTo>
                      <a:cubicBezTo>
                        <a:pt x="24" y="42"/>
                        <a:pt x="26" y="41"/>
                        <a:pt x="28" y="40"/>
                      </a:cubicBezTo>
                      <a:cubicBezTo>
                        <a:pt x="28" y="40"/>
                        <a:pt x="28" y="40"/>
                        <a:pt x="28" y="40"/>
                      </a:cubicBezTo>
                      <a:cubicBezTo>
                        <a:pt x="28" y="39"/>
                        <a:pt x="29" y="39"/>
                        <a:pt x="29" y="39"/>
                      </a:cubicBezTo>
                      <a:cubicBezTo>
                        <a:pt x="30" y="39"/>
                        <a:pt x="30" y="39"/>
                        <a:pt x="30" y="39"/>
                      </a:cubicBezTo>
                      <a:cubicBezTo>
                        <a:pt x="30" y="39"/>
                        <a:pt x="31" y="39"/>
                        <a:pt x="31" y="38"/>
                      </a:cubicBezTo>
                      <a:cubicBezTo>
                        <a:pt x="32" y="38"/>
                        <a:pt x="32" y="39"/>
                        <a:pt x="32" y="38"/>
                      </a:cubicBezTo>
                      <a:cubicBezTo>
                        <a:pt x="33" y="38"/>
                        <a:pt x="32" y="38"/>
                        <a:pt x="33" y="38"/>
                      </a:cubicBezTo>
                      <a:cubicBezTo>
                        <a:pt x="33" y="38"/>
                        <a:pt x="33" y="38"/>
                        <a:pt x="33" y="38"/>
                      </a:cubicBezTo>
                      <a:cubicBezTo>
                        <a:pt x="34" y="38"/>
                        <a:pt x="33" y="37"/>
                        <a:pt x="33" y="37"/>
                      </a:cubicBezTo>
                      <a:cubicBezTo>
                        <a:pt x="34" y="36"/>
                        <a:pt x="35" y="36"/>
                        <a:pt x="35" y="36"/>
                      </a:cubicBezTo>
                      <a:cubicBezTo>
                        <a:pt x="35" y="36"/>
                        <a:pt x="35" y="36"/>
                        <a:pt x="35" y="36"/>
                      </a:cubicBezTo>
                      <a:cubicBezTo>
                        <a:pt x="36" y="36"/>
                        <a:pt x="35" y="36"/>
                        <a:pt x="36" y="36"/>
                      </a:cubicBezTo>
                      <a:cubicBezTo>
                        <a:pt x="35" y="36"/>
                        <a:pt x="35" y="36"/>
                        <a:pt x="35" y="36"/>
                      </a:cubicBezTo>
                      <a:cubicBezTo>
                        <a:pt x="35" y="37"/>
                        <a:pt x="35" y="37"/>
                        <a:pt x="35" y="37"/>
                      </a:cubicBezTo>
                      <a:cubicBezTo>
                        <a:pt x="35" y="37"/>
                        <a:pt x="36" y="36"/>
                        <a:pt x="36" y="36"/>
                      </a:cubicBezTo>
                      <a:cubicBezTo>
                        <a:pt x="35" y="34"/>
                        <a:pt x="37" y="31"/>
                        <a:pt x="36" y="30"/>
                      </a:cubicBezTo>
                      <a:cubicBezTo>
                        <a:pt x="36" y="28"/>
                        <a:pt x="36" y="26"/>
                        <a:pt x="36" y="24"/>
                      </a:cubicBezTo>
                      <a:cubicBezTo>
                        <a:pt x="36" y="21"/>
                        <a:pt x="37" y="17"/>
                        <a:pt x="36" y="15"/>
                      </a:cubicBezTo>
                      <a:cubicBezTo>
                        <a:pt x="37" y="12"/>
                        <a:pt x="37" y="10"/>
                        <a:pt x="36" y="8"/>
                      </a:cubicBezTo>
                      <a:cubicBezTo>
                        <a:pt x="36" y="8"/>
                        <a:pt x="36" y="9"/>
                        <a:pt x="36" y="9"/>
                      </a:cubicBezTo>
                      <a:cubicBezTo>
                        <a:pt x="36" y="10"/>
                        <a:pt x="36" y="9"/>
                        <a:pt x="36" y="10"/>
                      </a:cubicBezTo>
                      <a:cubicBezTo>
                        <a:pt x="36" y="10"/>
                        <a:pt x="36" y="10"/>
                        <a:pt x="36" y="10"/>
                      </a:cubicBezTo>
                      <a:cubicBezTo>
                        <a:pt x="35" y="10"/>
                        <a:pt x="35" y="10"/>
                        <a:pt x="35" y="10"/>
                      </a:cubicBezTo>
                      <a:cubicBezTo>
                        <a:pt x="35" y="10"/>
                        <a:pt x="36" y="10"/>
                        <a:pt x="36" y="11"/>
                      </a:cubicBezTo>
                      <a:cubicBezTo>
                        <a:pt x="36" y="11"/>
                        <a:pt x="36" y="11"/>
                        <a:pt x="35" y="11"/>
                      </a:cubicBezTo>
                      <a:cubicBezTo>
                        <a:pt x="35" y="11"/>
                        <a:pt x="34" y="12"/>
                        <a:pt x="34" y="13"/>
                      </a:cubicBezTo>
                      <a:cubicBezTo>
                        <a:pt x="34" y="13"/>
                        <a:pt x="34" y="13"/>
                        <a:pt x="34" y="13"/>
                      </a:cubicBezTo>
                      <a:cubicBezTo>
                        <a:pt x="34" y="12"/>
                        <a:pt x="34" y="12"/>
                        <a:pt x="35" y="11"/>
                      </a:cubicBezTo>
                      <a:cubicBezTo>
                        <a:pt x="34" y="11"/>
                        <a:pt x="34" y="10"/>
                        <a:pt x="35" y="9"/>
                      </a:cubicBezTo>
                      <a:cubicBezTo>
                        <a:pt x="34" y="10"/>
                        <a:pt x="34" y="10"/>
                        <a:pt x="33" y="10"/>
                      </a:cubicBezTo>
                      <a:cubicBezTo>
                        <a:pt x="33" y="11"/>
                        <a:pt x="32" y="11"/>
                        <a:pt x="32" y="12"/>
                      </a:cubicBezTo>
                      <a:cubicBezTo>
                        <a:pt x="32" y="11"/>
                        <a:pt x="31" y="11"/>
                        <a:pt x="31" y="10"/>
                      </a:cubicBezTo>
                      <a:cubicBezTo>
                        <a:pt x="31" y="10"/>
                        <a:pt x="32" y="11"/>
                        <a:pt x="32" y="11"/>
                      </a:cubicBezTo>
                      <a:cubicBezTo>
                        <a:pt x="33" y="10"/>
                        <a:pt x="32" y="9"/>
                        <a:pt x="33" y="9"/>
                      </a:cubicBezTo>
                      <a:cubicBezTo>
                        <a:pt x="32" y="8"/>
                        <a:pt x="32" y="8"/>
                        <a:pt x="32" y="8"/>
                      </a:cubicBezTo>
                      <a:cubicBezTo>
                        <a:pt x="33" y="7"/>
                        <a:pt x="31" y="7"/>
                        <a:pt x="32" y="6"/>
                      </a:cubicBezTo>
                      <a:cubicBezTo>
                        <a:pt x="32" y="6"/>
                        <a:pt x="32" y="6"/>
                        <a:pt x="33" y="6"/>
                      </a:cubicBezTo>
                      <a:cubicBezTo>
                        <a:pt x="33" y="6"/>
                        <a:pt x="33" y="6"/>
                        <a:pt x="34" y="6"/>
                      </a:cubicBezTo>
                      <a:cubicBezTo>
                        <a:pt x="33" y="5"/>
                        <a:pt x="34" y="4"/>
                        <a:pt x="34" y="3"/>
                      </a:cubicBezTo>
                      <a:cubicBezTo>
                        <a:pt x="34" y="3"/>
                        <a:pt x="34" y="4"/>
                        <a:pt x="35" y="4"/>
                      </a:cubicBezTo>
                      <a:cubicBezTo>
                        <a:pt x="35" y="4"/>
                        <a:pt x="35" y="4"/>
                        <a:pt x="35" y="4"/>
                      </a:cubicBezTo>
                      <a:cubicBezTo>
                        <a:pt x="35" y="4"/>
                        <a:pt x="36" y="4"/>
                        <a:pt x="35" y="5"/>
                      </a:cubicBezTo>
                      <a:cubicBezTo>
                        <a:pt x="36" y="5"/>
                        <a:pt x="36" y="5"/>
                        <a:pt x="36" y="5"/>
                      </a:cubicBezTo>
                      <a:cubicBezTo>
                        <a:pt x="36" y="5"/>
                        <a:pt x="36" y="5"/>
                        <a:pt x="36" y="5"/>
                      </a:cubicBezTo>
                      <a:cubicBezTo>
                        <a:pt x="36" y="6"/>
                        <a:pt x="34" y="6"/>
                        <a:pt x="34" y="6"/>
                      </a:cubicBezTo>
                      <a:cubicBezTo>
                        <a:pt x="34" y="7"/>
                        <a:pt x="34" y="7"/>
                        <a:pt x="34" y="7"/>
                      </a:cubicBezTo>
                      <a:cubicBezTo>
                        <a:pt x="34" y="7"/>
                        <a:pt x="34" y="6"/>
                        <a:pt x="35" y="6"/>
                      </a:cubicBezTo>
                      <a:cubicBezTo>
                        <a:pt x="36" y="5"/>
                        <a:pt x="35" y="7"/>
                        <a:pt x="36" y="6"/>
                      </a:cubicBezTo>
                      <a:cubicBezTo>
                        <a:pt x="36" y="7"/>
                        <a:pt x="36" y="7"/>
                        <a:pt x="36" y="7"/>
                      </a:cubicBezTo>
                      <a:cubicBezTo>
                        <a:pt x="35" y="7"/>
                        <a:pt x="35" y="7"/>
                        <a:pt x="35" y="7"/>
                      </a:cubicBezTo>
                      <a:cubicBezTo>
                        <a:pt x="35" y="8"/>
                        <a:pt x="35" y="8"/>
                        <a:pt x="35" y="9"/>
                      </a:cubicBezTo>
                      <a:cubicBezTo>
                        <a:pt x="35" y="9"/>
                        <a:pt x="35" y="9"/>
                        <a:pt x="35" y="9"/>
                      </a:cubicBezTo>
                      <a:cubicBezTo>
                        <a:pt x="35" y="8"/>
                        <a:pt x="35" y="8"/>
                        <a:pt x="35" y="8"/>
                      </a:cubicBezTo>
                      <a:cubicBezTo>
                        <a:pt x="35" y="7"/>
                        <a:pt x="36" y="8"/>
                        <a:pt x="36" y="7"/>
                      </a:cubicBezTo>
                      <a:cubicBezTo>
                        <a:pt x="37" y="6"/>
                        <a:pt x="36" y="6"/>
                        <a:pt x="36" y="6"/>
                      </a:cubicBezTo>
                      <a:cubicBezTo>
                        <a:pt x="36" y="5"/>
                        <a:pt x="37" y="5"/>
                        <a:pt x="37" y="5"/>
                      </a:cubicBezTo>
                      <a:cubicBezTo>
                        <a:pt x="36" y="4"/>
                        <a:pt x="36" y="1"/>
                        <a:pt x="36" y="0"/>
                      </a:cubicBezTo>
                      <a:cubicBezTo>
                        <a:pt x="36" y="0"/>
                        <a:pt x="36" y="0"/>
                        <a:pt x="36" y="0"/>
                      </a:cubicBezTo>
                      <a:cubicBezTo>
                        <a:pt x="34" y="1"/>
                        <a:pt x="31" y="2"/>
                        <a:pt x="28" y="3"/>
                      </a:cubicBezTo>
                      <a:cubicBezTo>
                        <a:pt x="28" y="3"/>
                        <a:pt x="28" y="3"/>
                        <a:pt x="28" y="3"/>
                      </a:cubicBezTo>
                      <a:cubicBezTo>
                        <a:pt x="27" y="3"/>
                        <a:pt x="27" y="4"/>
                        <a:pt x="26" y="3"/>
                      </a:cubicBezTo>
                      <a:cubicBezTo>
                        <a:pt x="23" y="5"/>
                        <a:pt x="19" y="6"/>
                        <a:pt x="16" y="8"/>
                      </a:cubicBezTo>
                      <a:cubicBezTo>
                        <a:pt x="15" y="7"/>
                        <a:pt x="13" y="9"/>
                        <a:pt x="11" y="9"/>
                      </a:cubicBezTo>
                      <a:cubicBezTo>
                        <a:pt x="8" y="11"/>
                        <a:pt x="4" y="12"/>
                        <a:pt x="1" y="14"/>
                      </a:cubicBezTo>
                      <a:cubicBezTo>
                        <a:pt x="0" y="18"/>
                        <a:pt x="1" y="22"/>
                        <a:pt x="1" y="25"/>
                      </a:cubicBezTo>
                      <a:cubicBezTo>
                        <a:pt x="1" y="26"/>
                        <a:pt x="1" y="27"/>
                        <a:pt x="1" y="28"/>
                      </a:cubicBezTo>
                      <a:close/>
                      <a:moveTo>
                        <a:pt x="35" y="2"/>
                      </a:moveTo>
                      <a:cubicBezTo>
                        <a:pt x="35" y="2"/>
                        <a:pt x="35" y="2"/>
                        <a:pt x="35" y="2"/>
                      </a:cubicBezTo>
                      <a:cubicBezTo>
                        <a:pt x="35" y="2"/>
                        <a:pt x="35" y="2"/>
                        <a:pt x="35" y="2"/>
                      </a:cubicBezTo>
                      <a:close/>
                      <a:moveTo>
                        <a:pt x="32" y="5"/>
                      </a:moveTo>
                      <a:cubicBezTo>
                        <a:pt x="33" y="5"/>
                        <a:pt x="33" y="5"/>
                        <a:pt x="33" y="4"/>
                      </a:cubicBezTo>
                      <a:cubicBezTo>
                        <a:pt x="33" y="5"/>
                        <a:pt x="33" y="6"/>
                        <a:pt x="33" y="6"/>
                      </a:cubicBezTo>
                      <a:cubicBezTo>
                        <a:pt x="32" y="6"/>
                        <a:pt x="32" y="5"/>
                        <a:pt x="32" y="5"/>
                      </a:cubicBezTo>
                      <a:close/>
                      <a:moveTo>
                        <a:pt x="32" y="4"/>
                      </a:moveTo>
                      <a:cubicBezTo>
                        <a:pt x="32" y="4"/>
                        <a:pt x="32" y="4"/>
                        <a:pt x="32" y="3"/>
                      </a:cubicBezTo>
                      <a:cubicBezTo>
                        <a:pt x="32" y="3"/>
                        <a:pt x="32" y="3"/>
                        <a:pt x="32" y="3"/>
                      </a:cubicBezTo>
                      <a:cubicBezTo>
                        <a:pt x="32" y="3"/>
                        <a:pt x="32" y="3"/>
                        <a:pt x="32" y="3"/>
                      </a:cubicBezTo>
                      <a:cubicBezTo>
                        <a:pt x="32" y="3"/>
                        <a:pt x="32" y="3"/>
                        <a:pt x="32" y="3"/>
                      </a:cubicBezTo>
                      <a:cubicBezTo>
                        <a:pt x="32" y="3"/>
                        <a:pt x="32" y="3"/>
                        <a:pt x="32" y="4"/>
                      </a:cubicBezTo>
                      <a:cubicBezTo>
                        <a:pt x="32" y="4"/>
                        <a:pt x="32" y="4"/>
                        <a:pt x="32" y="4"/>
                      </a:cubicBezTo>
                      <a:cubicBezTo>
                        <a:pt x="32" y="4"/>
                        <a:pt x="32" y="4"/>
                        <a:pt x="32" y="4"/>
                      </a:cubicBezTo>
                      <a:cubicBezTo>
                        <a:pt x="32" y="4"/>
                        <a:pt x="32" y="4"/>
                        <a:pt x="32" y="4"/>
                      </a:cubicBezTo>
                      <a:close/>
                      <a:moveTo>
                        <a:pt x="31" y="4"/>
                      </a:moveTo>
                      <a:cubicBezTo>
                        <a:pt x="31" y="4"/>
                        <a:pt x="32" y="3"/>
                        <a:pt x="32" y="4"/>
                      </a:cubicBezTo>
                      <a:cubicBezTo>
                        <a:pt x="32" y="4"/>
                        <a:pt x="32" y="4"/>
                        <a:pt x="31" y="4"/>
                      </a:cubicBezTo>
                      <a:close/>
                      <a:moveTo>
                        <a:pt x="31" y="9"/>
                      </a:moveTo>
                      <a:cubicBezTo>
                        <a:pt x="32" y="9"/>
                        <a:pt x="32" y="9"/>
                        <a:pt x="32" y="9"/>
                      </a:cubicBezTo>
                      <a:cubicBezTo>
                        <a:pt x="32" y="9"/>
                        <a:pt x="32" y="10"/>
                        <a:pt x="32" y="10"/>
                      </a:cubicBezTo>
                      <a:cubicBezTo>
                        <a:pt x="31" y="10"/>
                        <a:pt x="31" y="9"/>
                        <a:pt x="31" y="9"/>
                      </a:cubicBezTo>
                      <a:close/>
                      <a:moveTo>
                        <a:pt x="11" y="44"/>
                      </a:moveTo>
                      <a:cubicBezTo>
                        <a:pt x="11" y="43"/>
                        <a:pt x="11" y="43"/>
                        <a:pt x="12" y="42"/>
                      </a:cubicBezTo>
                      <a:cubicBezTo>
                        <a:pt x="12" y="43"/>
                        <a:pt x="12" y="43"/>
                        <a:pt x="12" y="44"/>
                      </a:cubicBezTo>
                      <a:cubicBezTo>
                        <a:pt x="12" y="44"/>
                        <a:pt x="11" y="44"/>
                        <a:pt x="11" y="44"/>
                      </a:cubicBezTo>
                      <a:close/>
                      <a:moveTo>
                        <a:pt x="2" y="18"/>
                      </a:moveTo>
                      <a:cubicBezTo>
                        <a:pt x="2" y="18"/>
                        <a:pt x="2" y="17"/>
                        <a:pt x="2" y="17"/>
                      </a:cubicBezTo>
                      <a:cubicBezTo>
                        <a:pt x="2" y="17"/>
                        <a:pt x="2" y="18"/>
                        <a:pt x="2" y="18"/>
                      </a:cubicBezTo>
                      <a:close/>
                      <a:moveTo>
                        <a:pt x="2" y="20"/>
                      </a:moveTo>
                      <a:cubicBezTo>
                        <a:pt x="2" y="20"/>
                        <a:pt x="2" y="19"/>
                        <a:pt x="2" y="19"/>
                      </a:cubicBezTo>
                      <a:cubicBezTo>
                        <a:pt x="3" y="19"/>
                        <a:pt x="3" y="20"/>
                        <a:pt x="2" y="20"/>
                      </a:cubicBezTo>
                      <a:close/>
                      <a:moveTo>
                        <a:pt x="4" y="20"/>
                      </a:moveTo>
                      <a:cubicBezTo>
                        <a:pt x="4" y="20"/>
                        <a:pt x="4" y="21"/>
                        <a:pt x="4" y="21"/>
                      </a:cubicBezTo>
                      <a:cubicBezTo>
                        <a:pt x="4" y="21"/>
                        <a:pt x="3" y="21"/>
                        <a:pt x="3" y="21"/>
                      </a:cubicBezTo>
                      <a:cubicBezTo>
                        <a:pt x="3" y="21"/>
                        <a:pt x="4" y="21"/>
                        <a:pt x="4" y="20"/>
                      </a:cubicBezTo>
                      <a:close/>
                      <a:moveTo>
                        <a:pt x="1" y="35"/>
                      </a:moveTo>
                      <a:cubicBezTo>
                        <a:pt x="2" y="34"/>
                        <a:pt x="2" y="34"/>
                        <a:pt x="2" y="34"/>
                      </a:cubicBezTo>
                      <a:cubicBezTo>
                        <a:pt x="2" y="34"/>
                        <a:pt x="2" y="35"/>
                        <a:pt x="2" y="34"/>
                      </a:cubicBezTo>
                      <a:cubicBezTo>
                        <a:pt x="3" y="35"/>
                        <a:pt x="2" y="35"/>
                        <a:pt x="1" y="35"/>
                      </a:cubicBezTo>
                      <a:close/>
                      <a:moveTo>
                        <a:pt x="2" y="42"/>
                      </a:moveTo>
                      <a:cubicBezTo>
                        <a:pt x="2" y="42"/>
                        <a:pt x="2" y="41"/>
                        <a:pt x="2" y="41"/>
                      </a:cubicBezTo>
                      <a:cubicBezTo>
                        <a:pt x="2" y="42"/>
                        <a:pt x="2" y="42"/>
                        <a:pt x="2" y="43"/>
                      </a:cubicBezTo>
                      <a:cubicBezTo>
                        <a:pt x="2" y="43"/>
                        <a:pt x="2" y="42"/>
                        <a:pt x="2" y="42"/>
                      </a:cubicBezTo>
                      <a:close/>
                      <a:moveTo>
                        <a:pt x="5" y="26"/>
                      </a:moveTo>
                      <a:cubicBezTo>
                        <a:pt x="4" y="26"/>
                        <a:pt x="5" y="27"/>
                        <a:pt x="4" y="27"/>
                      </a:cubicBezTo>
                      <a:cubicBezTo>
                        <a:pt x="4" y="27"/>
                        <a:pt x="4" y="27"/>
                        <a:pt x="4" y="27"/>
                      </a:cubicBezTo>
                      <a:cubicBezTo>
                        <a:pt x="4" y="26"/>
                        <a:pt x="4" y="26"/>
                        <a:pt x="5" y="25"/>
                      </a:cubicBezTo>
                      <a:cubicBezTo>
                        <a:pt x="5" y="26"/>
                        <a:pt x="5" y="26"/>
                        <a:pt x="5" y="26"/>
                      </a:cubicBezTo>
                      <a:close/>
                      <a:moveTo>
                        <a:pt x="4" y="24"/>
                      </a:moveTo>
                      <a:cubicBezTo>
                        <a:pt x="4" y="24"/>
                        <a:pt x="5" y="24"/>
                        <a:pt x="5" y="24"/>
                      </a:cubicBezTo>
                      <a:cubicBezTo>
                        <a:pt x="4" y="25"/>
                        <a:pt x="4" y="24"/>
                        <a:pt x="4" y="24"/>
                      </a:cubicBezTo>
                      <a:close/>
                      <a:moveTo>
                        <a:pt x="3" y="37"/>
                      </a:moveTo>
                      <a:cubicBezTo>
                        <a:pt x="3" y="38"/>
                        <a:pt x="3" y="38"/>
                        <a:pt x="2" y="38"/>
                      </a:cubicBezTo>
                      <a:cubicBezTo>
                        <a:pt x="2" y="38"/>
                        <a:pt x="2" y="38"/>
                        <a:pt x="2" y="37"/>
                      </a:cubicBezTo>
                      <a:cubicBezTo>
                        <a:pt x="3" y="37"/>
                        <a:pt x="3" y="37"/>
                        <a:pt x="3" y="37"/>
                      </a:cubicBezTo>
                      <a:close/>
                      <a:moveTo>
                        <a:pt x="3" y="36"/>
                      </a:moveTo>
                      <a:cubicBezTo>
                        <a:pt x="3" y="35"/>
                        <a:pt x="3" y="35"/>
                        <a:pt x="3" y="35"/>
                      </a:cubicBezTo>
                      <a:cubicBezTo>
                        <a:pt x="3" y="35"/>
                        <a:pt x="3" y="35"/>
                        <a:pt x="3" y="36"/>
                      </a:cubicBezTo>
                      <a:cubicBezTo>
                        <a:pt x="3" y="36"/>
                        <a:pt x="3" y="36"/>
                        <a:pt x="3" y="36"/>
                      </a:cubicBezTo>
                      <a:close/>
                      <a:moveTo>
                        <a:pt x="2" y="34"/>
                      </a:moveTo>
                      <a:cubicBezTo>
                        <a:pt x="2" y="34"/>
                        <a:pt x="2" y="34"/>
                        <a:pt x="2" y="33"/>
                      </a:cubicBezTo>
                      <a:cubicBezTo>
                        <a:pt x="3" y="33"/>
                        <a:pt x="3" y="33"/>
                        <a:pt x="3" y="33"/>
                      </a:cubicBezTo>
                      <a:cubicBezTo>
                        <a:pt x="3" y="33"/>
                        <a:pt x="3" y="32"/>
                        <a:pt x="3" y="32"/>
                      </a:cubicBezTo>
                      <a:cubicBezTo>
                        <a:pt x="3" y="32"/>
                        <a:pt x="3" y="32"/>
                        <a:pt x="3" y="32"/>
                      </a:cubicBezTo>
                      <a:cubicBezTo>
                        <a:pt x="4" y="32"/>
                        <a:pt x="4" y="32"/>
                        <a:pt x="3" y="32"/>
                      </a:cubicBezTo>
                      <a:cubicBezTo>
                        <a:pt x="4" y="33"/>
                        <a:pt x="5" y="33"/>
                        <a:pt x="4" y="34"/>
                      </a:cubicBezTo>
                      <a:cubicBezTo>
                        <a:pt x="4" y="34"/>
                        <a:pt x="4" y="33"/>
                        <a:pt x="3" y="33"/>
                      </a:cubicBezTo>
                      <a:cubicBezTo>
                        <a:pt x="3" y="33"/>
                        <a:pt x="3" y="34"/>
                        <a:pt x="2" y="34"/>
                      </a:cubicBezTo>
                      <a:close/>
                      <a:moveTo>
                        <a:pt x="4" y="38"/>
                      </a:moveTo>
                      <a:cubicBezTo>
                        <a:pt x="4" y="38"/>
                        <a:pt x="4" y="38"/>
                        <a:pt x="4" y="38"/>
                      </a:cubicBezTo>
                      <a:cubicBezTo>
                        <a:pt x="5" y="38"/>
                        <a:pt x="4" y="38"/>
                        <a:pt x="4" y="38"/>
                      </a:cubicBezTo>
                      <a:close/>
                      <a:moveTo>
                        <a:pt x="4" y="37"/>
                      </a:moveTo>
                      <a:cubicBezTo>
                        <a:pt x="4" y="37"/>
                        <a:pt x="4" y="37"/>
                        <a:pt x="5" y="36"/>
                      </a:cubicBezTo>
                      <a:cubicBezTo>
                        <a:pt x="5" y="37"/>
                        <a:pt x="5" y="37"/>
                        <a:pt x="5" y="37"/>
                      </a:cubicBezTo>
                      <a:cubicBezTo>
                        <a:pt x="4" y="37"/>
                        <a:pt x="4" y="37"/>
                        <a:pt x="4" y="37"/>
                      </a:cubicBezTo>
                      <a:close/>
                      <a:moveTo>
                        <a:pt x="3" y="37"/>
                      </a:moveTo>
                      <a:cubicBezTo>
                        <a:pt x="4" y="37"/>
                        <a:pt x="4" y="37"/>
                        <a:pt x="4" y="37"/>
                      </a:cubicBezTo>
                      <a:cubicBezTo>
                        <a:pt x="4" y="37"/>
                        <a:pt x="3" y="38"/>
                        <a:pt x="3" y="37"/>
                      </a:cubicBezTo>
                      <a:close/>
                      <a:moveTo>
                        <a:pt x="2" y="33"/>
                      </a:moveTo>
                      <a:cubicBezTo>
                        <a:pt x="2" y="33"/>
                        <a:pt x="2" y="32"/>
                        <a:pt x="3" y="32"/>
                      </a:cubicBezTo>
                      <a:cubicBezTo>
                        <a:pt x="3" y="33"/>
                        <a:pt x="2" y="33"/>
                        <a:pt x="2" y="33"/>
                      </a:cubicBezTo>
                      <a:close/>
                      <a:moveTo>
                        <a:pt x="2" y="24"/>
                      </a:moveTo>
                      <a:cubicBezTo>
                        <a:pt x="2" y="24"/>
                        <a:pt x="2" y="23"/>
                        <a:pt x="2" y="23"/>
                      </a:cubicBezTo>
                      <a:cubicBezTo>
                        <a:pt x="2" y="23"/>
                        <a:pt x="2" y="23"/>
                        <a:pt x="2" y="24"/>
                      </a:cubicBezTo>
                      <a:cubicBezTo>
                        <a:pt x="2" y="24"/>
                        <a:pt x="2" y="24"/>
                        <a:pt x="2" y="24"/>
                      </a:cubicBezTo>
                      <a:close/>
                      <a:moveTo>
                        <a:pt x="2" y="32"/>
                      </a:moveTo>
                      <a:cubicBezTo>
                        <a:pt x="2" y="31"/>
                        <a:pt x="3" y="31"/>
                        <a:pt x="3" y="30"/>
                      </a:cubicBezTo>
                      <a:cubicBezTo>
                        <a:pt x="3" y="30"/>
                        <a:pt x="3" y="30"/>
                        <a:pt x="4" y="30"/>
                      </a:cubicBezTo>
                      <a:cubicBezTo>
                        <a:pt x="4" y="31"/>
                        <a:pt x="3" y="31"/>
                        <a:pt x="2" y="32"/>
                      </a:cubicBezTo>
                      <a:cubicBezTo>
                        <a:pt x="2" y="32"/>
                        <a:pt x="2" y="32"/>
                        <a:pt x="2" y="32"/>
                      </a:cubicBezTo>
                      <a:close/>
                      <a:moveTo>
                        <a:pt x="3" y="26"/>
                      </a:moveTo>
                      <a:cubicBezTo>
                        <a:pt x="3" y="26"/>
                        <a:pt x="4" y="25"/>
                        <a:pt x="4" y="25"/>
                      </a:cubicBezTo>
                      <a:cubicBezTo>
                        <a:pt x="4" y="26"/>
                        <a:pt x="4" y="26"/>
                        <a:pt x="3" y="26"/>
                      </a:cubicBezTo>
                      <a:cubicBezTo>
                        <a:pt x="3" y="26"/>
                        <a:pt x="3" y="26"/>
                        <a:pt x="3" y="26"/>
                      </a:cubicBezTo>
                      <a:close/>
                      <a:moveTo>
                        <a:pt x="5" y="30"/>
                      </a:moveTo>
                      <a:cubicBezTo>
                        <a:pt x="5" y="31"/>
                        <a:pt x="5" y="31"/>
                        <a:pt x="5" y="31"/>
                      </a:cubicBezTo>
                      <a:cubicBezTo>
                        <a:pt x="5" y="30"/>
                        <a:pt x="5" y="30"/>
                        <a:pt x="5" y="30"/>
                      </a:cubicBezTo>
                      <a:close/>
                      <a:moveTo>
                        <a:pt x="5" y="39"/>
                      </a:moveTo>
                      <a:cubicBezTo>
                        <a:pt x="5" y="40"/>
                        <a:pt x="4" y="40"/>
                        <a:pt x="4" y="40"/>
                      </a:cubicBezTo>
                      <a:cubicBezTo>
                        <a:pt x="4" y="39"/>
                        <a:pt x="5" y="39"/>
                        <a:pt x="5" y="39"/>
                      </a:cubicBezTo>
                      <a:close/>
                      <a:moveTo>
                        <a:pt x="4" y="40"/>
                      </a:moveTo>
                      <a:cubicBezTo>
                        <a:pt x="4" y="41"/>
                        <a:pt x="4" y="41"/>
                        <a:pt x="3" y="41"/>
                      </a:cubicBezTo>
                      <a:cubicBezTo>
                        <a:pt x="3" y="41"/>
                        <a:pt x="3" y="40"/>
                        <a:pt x="3" y="40"/>
                      </a:cubicBezTo>
                      <a:cubicBezTo>
                        <a:pt x="3" y="40"/>
                        <a:pt x="3" y="40"/>
                        <a:pt x="3" y="40"/>
                      </a:cubicBezTo>
                      <a:cubicBezTo>
                        <a:pt x="4" y="40"/>
                        <a:pt x="3" y="41"/>
                        <a:pt x="4" y="40"/>
                      </a:cubicBezTo>
                      <a:cubicBezTo>
                        <a:pt x="4" y="40"/>
                        <a:pt x="4" y="40"/>
                        <a:pt x="4" y="40"/>
                      </a:cubicBezTo>
                      <a:cubicBezTo>
                        <a:pt x="4" y="40"/>
                        <a:pt x="4" y="40"/>
                        <a:pt x="4" y="40"/>
                      </a:cubicBezTo>
                      <a:close/>
                      <a:moveTo>
                        <a:pt x="3" y="41"/>
                      </a:moveTo>
                      <a:cubicBezTo>
                        <a:pt x="3" y="41"/>
                        <a:pt x="2" y="41"/>
                        <a:pt x="2" y="41"/>
                      </a:cubicBezTo>
                      <a:cubicBezTo>
                        <a:pt x="2" y="41"/>
                        <a:pt x="3" y="41"/>
                        <a:pt x="3" y="41"/>
                      </a:cubicBezTo>
                      <a:cubicBezTo>
                        <a:pt x="3" y="41"/>
                        <a:pt x="3" y="41"/>
                        <a:pt x="3" y="41"/>
                      </a:cubicBezTo>
                      <a:close/>
                      <a:moveTo>
                        <a:pt x="2" y="22"/>
                      </a:moveTo>
                      <a:cubicBezTo>
                        <a:pt x="2" y="22"/>
                        <a:pt x="2" y="22"/>
                        <a:pt x="2" y="22"/>
                      </a:cubicBezTo>
                      <a:cubicBezTo>
                        <a:pt x="2" y="22"/>
                        <a:pt x="2" y="22"/>
                        <a:pt x="3" y="22"/>
                      </a:cubicBezTo>
                      <a:cubicBezTo>
                        <a:pt x="3" y="22"/>
                        <a:pt x="3" y="22"/>
                        <a:pt x="2" y="23"/>
                      </a:cubicBezTo>
                      <a:cubicBezTo>
                        <a:pt x="2" y="22"/>
                        <a:pt x="2" y="23"/>
                        <a:pt x="2" y="22"/>
                      </a:cubicBezTo>
                      <a:close/>
                      <a:moveTo>
                        <a:pt x="4" y="23"/>
                      </a:moveTo>
                      <a:cubicBezTo>
                        <a:pt x="4" y="23"/>
                        <a:pt x="3" y="23"/>
                        <a:pt x="3" y="23"/>
                      </a:cubicBezTo>
                      <a:cubicBezTo>
                        <a:pt x="3" y="22"/>
                        <a:pt x="4" y="23"/>
                        <a:pt x="5" y="22"/>
                      </a:cubicBezTo>
                      <a:cubicBezTo>
                        <a:pt x="5" y="22"/>
                        <a:pt x="5" y="22"/>
                        <a:pt x="5" y="23"/>
                      </a:cubicBezTo>
                      <a:cubicBezTo>
                        <a:pt x="5" y="23"/>
                        <a:pt x="5" y="23"/>
                        <a:pt x="5" y="24"/>
                      </a:cubicBezTo>
                      <a:cubicBezTo>
                        <a:pt x="4" y="24"/>
                        <a:pt x="5" y="23"/>
                        <a:pt x="4" y="23"/>
                      </a:cubicBezTo>
                      <a:cubicBezTo>
                        <a:pt x="4" y="23"/>
                        <a:pt x="3" y="24"/>
                        <a:pt x="2" y="25"/>
                      </a:cubicBezTo>
                      <a:cubicBezTo>
                        <a:pt x="2" y="24"/>
                        <a:pt x="2" y="24"/>
                        <a:pt x="3" y="24"/>
                      </a:cubicBezTo>
                      <a:cubicBezTo>
                        <a:pt x="3" y="23"/>
                        <a:pt x="3" y="24"/>
                        <a:pt x="4" y="23"/>
                      </a:cubicBezTo>
                      <a:close/>
                      <a:moveTo>
                        <a:pt x="3" y="22"/>
                      </a:moveTo>
                      <a:cubicBezTo>
                        <a:pt x="3" y="22"/>
                        <a:pt x="3" y="22"/>
                        <a:pt x="3" y="22"/>
                      </a:cubicBezTo>
                      <a:cubicBezTo>
                        <a:pt x="3" y="22"/>
                        <a:pt x="4" y="22"/>
                        <a:pt x="4" y="22"/>
                      </a:cubicBezTo>
                      <a:cubicBezTo>
                        <a:pt x="4" y="22"/>
                        <a:pt x="3" y="22"/>
                        <a:pt x="3" y="22"/>
                      </a:cubicBezTo>
                      <a:close/>
                      <a:moveTo>
                        <a:pt x="3" y="19"/>
                      </a:moveTo>
                      <a:cubicBezTo>
                        <a:pt x="3" y="19"/>
                        <a:pt x="3" y="19"/>
                        <a:pt x="3" y="19"/>
                      </a:cubicBezTo>
                      <a:cubicBezTo>
                        <a:pt x="3" y="19"/>
                        <a:pt x="3" y="19"/>
                        <a:pt x="3" y="20"/>
                      </a:cubicBezTo>
                      <a:cubicBezTo>
                        <a:pt x="3" y="20"/>
                        <a:pt x="3" y="20"/>
                        <a:pt x="3" y="19"/>
                      </a:cubicBezTo>
                      <a:close/>
                      <a:moveTo>
                        <a:pt x="4" y="16"/>
                      </a:moveTo>
                      <a:cubicBezTo>
                        <a:pt x="4" y="17"/>
                        <a:pt x="4" y="17"/>
                        <a:pt x="3" y="17"/>
                      </a:cubicBezTo>
                      <a:cubicBezTo>
                        <a:pt x="3" y="17"/>
                        <a:pt x="3" y="17"/>
                        <a:pt x="3" y="17"/>
                      </a:cubicBezTo>
                      <a:cubicBezTo>
                        <a:pt x="3" y="16"/>
                        <a:pt x="4" y="16"/>
                        <a:pt x="4" y="16"/>
                      </a:cubicBezTo>
                      <a:close/>
                      <a:moveTo>
                        <a:pt x="5" y="16"/>
                      </a:moveTo>
                      <a:cubicBezTo>
                        <a:pt x="4" y="16"/>
                        <a:pt x="4" y="17"/>
                        <a:pt x="4" y="17"/>
                      </a:cubicBezTo>
                      <a:cubicBezTo>
                        <a:pt x="4" y="18"/>
                        <a:pt x="4" y="18"/>
                        <a:pt x="4" y="18"/>
                      </a:cubicBezTo>
                      <a:cubicBezTo>
                        <a:pt x="4" y="18"/>
                        <a:pt x="4" y="18"/>
                        <a:pt x="4" y="18"/>
                      </a:cubicBezTo>
                      <a:cubicBezTo>
                        <a:pt x="4" y="17"/>
                        <a:pt x="4" y="15"/>
                        <a:pt x="5" y="16"/>
                      </a:cubicBezTo>
                      <a:close/>
                      <a:moveTo>
                        <a:pt x="5" y="20"/>
                      </a:moveTo>
                      <a:cubicBezTo>
                        <a:pt x="5" y="20"/>
                        <a:pt x="5" y="20"/>
                        <a:pt x="5" y="20"/>
                      </a:cubicBezTo>
                      <a:cubicBezTo>
                        <a:pt x="5" y="20"/>
                        <a:pt x="5" y="20"/>
                        <a:pt x="5" y="20"/>
                      </a:cubicBezTo>
                      <a:cubicBezTo>
                        <a:pt x="5" y="20"/>
                        <a:pt x="5" y="20"/>
                        <a:pt x="5" y="20"/>
                      </a:cubicBezTo>
                      <a:close/>
                      <a:moveTo>
                        <a:pt x="6" y="15"/>
                      </a:moveTo>
                      <a:cubicBezTo>
                        <a:pt x="6" y="15"/>
                        <a:pt x="6" y="15"/>
                        <a:pt x="6" y="15"/>
                      </a:cubicBezTo>
                      <a:cubicBezTo>
                        <a:pt x="6" y="16"/>
                        <a:pt x="6" y="15"/>
                        <a:pt x="6" y="15"/>
                      </a:cubicBezTo>
                      <a:cubicBezTo>
                        <a:pt x="6" y="15"/>
                        <a:pt x="6" y="15"/>
                        <a:pt x="6" y="15"/>
                      </a:cubicBezTo>
                      <a:close/>
                      <a:moveTo>
                        <a:pt x="6" y="45"/>
                      </a:moveTo>
                      <a:cubicBezTo>
                        <a:pt x="6" y="45"/>
                        <a:pt x="7" y="45"/>
                        <a:pt x="7" y="45"/>
                      </a:cubicBezTo>
                      <a:cubicBezTo>
                        <a:pt x="6" y="45"/>
                        <a:pt x="6" y="45"/>
                        <a:pt x="6" y="45"/>
                      </a:cubicBezTo>
                      <a:cubicBezTo>
                        <a:pt x="6" y="45"/>
                        <a:pt x="6" y="45"/>
                        <a:pt x="6" y="45"/>
                      </a:cubicBezTo>
                      <a:close/>
                      <a:moveTo>
                        <a:pt x="7" y="17"/>
                      </a:moveTo>
                      <a:cubicBezTo>
                        <a:pt x="7" y="18"/>
                        <a:pt x="7" y="18"/>
                        <a:pt x="6" y="18"/>
                      </a:cubicBezTo>
                      <a:cubicBezTo>
                        <a:pt x="6" y="18"/>
                        <a:pt x="6" y="18"/>
                        <a:pt x="6" y="18"/>
                      </a:cubicBezTo>
                      <a:cubicBezTo>
                        <a:pt x="6" y="18"/>
                        <a:pt x="6" y="17"/>
                        <a:pt x="7" y="17"/>
                      </a:cubicBezTo>
                      <a:close/>
                      <a:moveTo>
                        <a:pt x="7" y="39"/>
                      </a:moveTo>
                      <a:cubicBezTo>
                        <a:pt x="7" y="39"/>
                        <a:pt x="7" y="39"/>
                        <a:pt x="7" y="39"/>
                      </a:cubicBezTo>
                      <a:cubicBezTo>
                        <a:pt x="7" y="39"/>
                        <a:pt x="7" y="39"/>
                        <a:pt x="7" y="40"/>
                      </a:cubicBezTo>
                      <a:cubicBezTo>
                        <a:pt x="7" y="40"/>
                        <a:pt x="7" y="40"/>
                        <a:pt x="6" y="40"/>
                      </a:cubicBezTo>
                      <a:cubicBezTo>
                        <a:pt x="6" y="40"/>
                        <a:pt x="7" y="40"/>
                        <a:pt x="7" y="39"/>
                      </a:cubicBezTo>
                      <a:close/>
                      <a:moveTo>
                        <a:pt x="10" y="41"/>
                      </a:moveTo>
                      <a:cubicBezTo>
                        <a:pt x="10" y="41"/>
                        <a:pt x="10" y="42"/>
                        <a:pt x="9" y="41"/>
                      </a:cubicBezTo>
                      <a:cubicBezTo>
                        <a:pt x="9" y="41"/>
                        <a:pt x="10" y="41"/>
                        <a:pt x="10" y="41"/>
                      </a:cubicBezTo>
                      <a:close/>
                      <a:moveTo>
                        <a:pt x="9" y="23"/>
                      </a:moveTo>
                      <a:cubicBezTo>
                        <a:pt x="9" y="23"/>
                        <a:pt x="9" y="23"/>
                        <a:pt x="10" y="23"/>
                      </a:cubicBezTo>
                      <a:cubicBezTo>
                        <a:pt x="10" y="23"/>
                        <a:pt x="10" y="23"/>
                        <a:pt x="9" y="23"/>
                      </a:cubicBezTo>
                      <a:close/>
                      <a:moveTo>
                        <a:pt x="9" y="34"/>
                      </a:moveTo>
                      <a:cubicBezTo>
                        <a:pt x="9" y="34"/>
                        <a:pt x="9" y="34"/>
                        <a:pt x="9" y="34"/>
                      </a:cubicBezTo>
                      <a:cubicBezTo>
                        <a:pt x="9" y="33"/>
                        <a:pt x="10" y="33"/>
                        <a:pt x="9" y="34"/>
                      </a:cubicBezTo>
                      <a:close/>
                      <a:moveTo>
                        <a:pt x="9" y="43"/>
                      </a:moveTo>
                      <a:cubicBezTo>
                        <a:pt x="8" y="43"/>
                        <a:pt x="8" y="44"/>
                        <a:pt x="8" y="43"/>
                      </a:cubicBezTo>
                      <a:cubicBezTo>
                        <a:pt x="8" y="43"/>
                        <a:pt x="9" y="43"/>
                        <a:pt x="9" y="43"/>
                      </a:cubicBezTo>
                      <a:cubicBezTo>
                        <a:pt x="9" y="43"/>
                        <a:pt x="9" y="43"/>
                        <a:pt x="9" y="43"/>
                      </a:cubicBezTo>
                      <a:close/>
                      <a:moveTo>
                        <a:pt x="8" y="20"/>
                      </a:moveTo>
                      <a:cubicBezTo>
                        <a:pt x="9" y="20"/>
                        <a:pt x="9" y="20"/>
                        <a:pt x="9" y="20"/>
                      </a:cubicBezTo>
                      <a:cubicBezTo>
                        <a:pt x="9" y="21"/>
                        <a:pt x="9" y="21"/>
                        <a:pt x="9" y="21"/>
                      </a:cubicBezTo>
                      <a:cubicBezTo>
                        <a:pt x="8" y="21"/>
                        <a:pt x="8" y="21"/>
                        <a:pt x="8" y="20"/>
                      </a:cubicBezTo>
                      <a:close/>
                      <a:moveTo>
                        <a:pt x="8" y="21"/>
                      </a:moveTo>
                      <a:cubicBezTo>
                        <a:pt x="8" y="21"/>
                        <a:pt x="8" y="21"/>
                        <a:pt x="8" y="21"/>
                      </a:cubicBezTo>
                      <a:cubicBezTo>
                        <a:pt x="8" y="21"/>
                        <a:pt x="8" y="21"/>
                        <a:pt x="8" y="21"/>
                      </a:cubicBezTo>
                      <a:cubicBezTo>
                        <a:pt x="8" y="22"/>
                        <a:pt x="8" y="21"/>
                        <a:pt x="8" y="21"/>
                      </a:cubicBezTo>
                      <a:close/>
                      <a:moveTo>
                        <a:pt x="8" y="22"/>
                      </a:moveTo>
                      <a:cubicBezTo>
                        <a:pt x="7" y="23"/>
                        <a:pt x="7" y="24"/>
                        <a:pt x="7" y="24"/>
                      </a:cubicBezTo>
                      <a:cubicBezTo>
                        <a:pt x="7" y="23"/>
                        <a:pt x="7" y="23"/>
                        <a:pt x="7" y="22"/>
                      </a:cubicBezTo>
                      <a:cubicBezTo>
                        <a:pt x="8" y="22"/>
                        <a:pt x="8" y="22"/>
                        <a:pt x="8" y="22"/>
                      </a:cubicBezTo>
                      <a:close/>
                      <a:moveTo>
                        <a:pt x="7" y="18"/>
                      </a:moveTo>
                      <a:cubicBezTo>
                        <a:pt x="7" y="18"/>
                        <a:pt x="7" y="19"/>
                        <a:pt x="7" y="19"/>
                      </a:cubicBezTo>
                      <a:cubicBezTo>
                        <a:pt x="7" y="18"/>
                        <a:pt x="7" y="18"/>
                        <a:pt x="7" y="18"/>
                      </a:cubicBezTo>
                      <a:close/>
                      <a:moveTo>
                        <a:pt x="8" y="13"/>
                      </a:moveTo>
                      <a:cubicBezTo>
                        <a:pt x="7" y="14"/>
                        <a:pt x="7" y="13"/>
                        <a:pt x="7" y="13"/>
                      </a:cubicBezTo>
                      <a:cubicBezTo>
                        <a:pt x="8" y="13"/>
                        <a:pt x="8" y="13"/>
                        <a:pt x="8" y="13"/>
                      </a:cubicBezTo>
                      <a:close/>
                      <a:moveTo>
                        <a:pt x="8" y="16"/>
                      </a:moveTo>
                      <a:cubicBezTo>
                        <a:pt x="8" y="17"/>
                        <a:pt x="8" y="17"/>
                        <a:pt x="8" y="17"/>
                      </a:cubicBezTo>
                      <a:cubicBezTo>
                        <a:pt x="7" y="17"/>
                        <a:pt x="7" y="16"/>
                        <a:pt x="8" y="16"/>
                      </a:cubicBezTo>
                      <a:close/>
                      <a:moveTo>
                        <a:pt x="10" y="11"/>
                      </a:moveTo>
                      <a:cubicBezTo>
                        <a:pt x="10" y="12"/>
                        <a:pt x="9" y="12"/>
                        <a:pt x="9" y="12"/>
                      </a:cubicBezTo>
                      <a:cubicBezTo>
                        <a:pt x="9" y="12"/>
                        <a:pt x="9" y="12"/>
                        <a:pt x="9" y="11"/>
                      </a:cubicBezTo>
                      <a:cubicBezTo>
                        <a:pt x="9" y="11"/>
                        <a:pt x="9" y="12"/>
                        <a:pt x="10" y="11"/>
                      </a:cubicBezTo>
                      <a:close/>
                      <a:moveTo>
                        <a:pt x="10" y="13"/>
                      </a:moveTo>
                      <a:cubicBezTo>
                        <a:pt x="10" y="14"/>
                        <a:pt x="10" y="13"/>
                        <a:pt x="9" y="14"/>
                      </a:cubicBezTo>
                      <a:cubicBezTo>
                        <a:pt x="9" y="13"/>
                        <a:pt x="9" y="13"/>
                        <a:pt x="10" y="12"/>
                      </a:cubicBezTo>
                      <a:cubicBezTo>
                        <a:pt x="10" y="13"/>
                        <a:pt x="10" y="13"/>
                        <a:pt x="10" y="13"/>
                      </a:cubicBezTo>
                      <a:close/>
                      <a:moveTo>
                        <a:pt x="13" y="18"/>
                      </a:moveTo>
                      <a:cubicBezTo>
                        <a:pt x="14" y="18"/>
                        <a:pt x="14" y="18"/>
                        <a:pt x="14" y="18"/>
                      </a:cubicBezTo>
                      <a:cubicBezTo>
                        <a:pt x="13" y="19"/>
                        <a:pt x="13" y="20"/>
                        <a:pt x="13" y="20"/>
                      </a:cubicBezTo>
                      <a:cubicBezTo>
                        <a:pt x="12" y="21"/>
                        <a:pt x="13" y="20"/>
                        <a:pt x="12" y="20"/>
                      </a:cubicBezTo>
                      <a:cubicBezTo>
                        <a:pt x="12" y="20"/>
                        <a:pt x="12" y="20"/>
                        <a:pt x="12" y="20"/>
                      </a:cubicBezTo>
                      <a:cubicBezTo>
                        <a:pt x="13" y="18"/>
                        <a:pt x="12" y="16"/>
                        <a:pt x="11" y="15"/>
                      </a:cubicBezTo>
                      <a:cubicBezTo>
                        <a:pt x="11" y="16"/>
                        <a:pt x="10" y="17"/>
                        <a:pt x="11" y="18"/>
                      </a:cubicBezTo>
                      <a:cubicBezTo>
                        <a:pt x="11" y="17"/>
                        <a:pt x="11" y="17"/>
                        <a:pt x="11" y="17"/>
                      </a:cubicBezTo>
                      <a:cubicBezTo>
                        <a:pt x="11" y="18"/>
                        <a:pt x="12" y="17"/>
                        <a:pt x="12" y="18"/>
                      </a:cubicBezTo>
                      <a:cubicBezTo>
                        <a:pt x="12" y="18"/>
                        <a:pt x="11" y="18"/>
                        <a:pt x="11" y="18"/>
                      </a:cubicBezTo>
                      <a:cubicBezTo>
                        <a:pt x="11" y="18"/>
                        <a:pt x="11" y="18"/>
                        <a:pt x="11" y="18"/>
                      </a:cubicBezTo>
                      <a:cubicBezTo>
                        <a:pt x="11" y="18"/>
                        <a:pt x="10" y="18"/>
                        <a:pt x="10" y="19"/>
                      </a:cubicBezTo>
                      <a:cubicBezTo>
                        <a:pt x="10" y="19"/>
                        <a:pt x="10" y="18"/>
                        <a:pt x="10" y="18"/>
                      </a:cubicBezTo>
                      <a:cubicBezTo>
                        <a:pt x="9" y="19"/>
                        <a:pt x="9" y="19"/>
                        <a:pt x="9" y="20"/>
                      </a:cubicBezTo>
                      <a:cubicBezTo>
                        <a:pt x="10" y="19"/>
                        <a:pt x="10" y="20"/>
                        <a:pt x="10" y="20"/>
                      </a:cubicBezTo>
                      <a:cubicBezTo>
                        <a:pt x="10" y="20"/>
                        <a:pt x="9" y="20"/>
                        <a:pt x="9" y="20"/>
                      </a:cubicBezTo>
                      <a:cubicBezTo>
                        <a:pt x="9" y="19"/>
                        <a:pt x="8" y="19"/>
                        <a:pt x="8" y="19"/>
                      </a:cubicBezTo>
                      <a:cubicBezTo>
                        <a:pt x="8" y="20"/>
                        <a:pt x="8" y="21"/>
                        <a:pt x="7" y="20"/>
                      </a:cubicBezTo>
                      <a:cubicBezTo>
                        <a:pt x="7" y="20"/>
                        <a:pt x="8" y="20"/>
                        <a:pt x="8" y="19"/>
                      </a:cubicBezTo>
                      <a:cubicBezTo>
                        <a:pt x="8" y="19"/>
                        <a:pt x="7" y="20"/>
                        <a:pt x="7" y="19"/>
                      </a:cubicBezTo>
                      <a:cubicBezTo>
                        <a:pt x="7" y="19"/>
                        <a:pt x="7" y="19"/>
                        <a:pt x="8" y="19"/>
                      </a:cubicBezTo>
                      <a:cubicBezTo>
                        <a:pt x="8" y="19"/>
                        <a:pt x="8" y="19"/>
                        <a:pt x="8" y="19"/>
                      </a:cubicBezTo>
                      <a:cubicBezTo>
                        <a:pt x="8" y="19"/>
                        <a:pt x="8" y="19"/>
                        <a:pt x="8" y="19"/>
                      </a:cubicBezTo>
                      <a:cubicBezTo>
                        <a:pt x="8" y="18"/>
                        <a:pt x="7" y="17"/>
                        <a:pt x="8" y="17"/>
                      </a:cubicBezTo>
                      <a:cubicBezTo>
                        <a:pt x="8" y="17"/>
                        <a:pt x="9" y="17"/>
                        <a:pt x="9" y="17"/>
                      </a:cubicBezTo>
                      <a:cubicBezTo>
                        <a:pt x="9" y="16"/>
                        <a:pt x="10" y="16"/>
                        <a:pt x="10" y="16"/>
                      </a:cubicBezTo>
                      <a:cubicBezTo>
                        <a:pt x="9" y="15"/>
                        <a:pt x="9" y="15"/>
                        <a:pt x="9" y="16"/>
                      </a:cubicBezTo>
                      <a:cubicBezTo>
                        <a:pt x="9" y="15"/>
                        <a:pt x="9" y="15"/>
                        <a:pt x="9" y="14"/>
                      </a:cubicBezTo>
                      <a:cubicBezTo>
                        <a:pt x="9" y="14"/>
                        <a:pt x="10" y="14"/>
                        <a:pt x="10" y="14"/>
                      </a:cubicBezTo>
                      <a:cubicBezTo>
                        <a:pt x="10" y="13"/>
                        <a:pt x="10" y="13"/>
                        <a:pt x="11" y="12"/>
                      </a:cubicBezTo>
                      <a:cubicBezTo>
                        <a:pt x="11" y="12"/>
                        <a:pt x="11" y="13"/>
                        <a:pt x="11" y="14"/>
                      </a:cubicBezTo>
                      <a:cubicBezTo>
                        <a:pt x="11" y="13"/>
                        <a:pt x="12" y="13"/>
                        <a:pt x="12" y="12"/>
                      </a:cubicBezTo>
                      <a:cubicBezTo>
                        <a:pt x="12" y="12"/>
                        <a:pt x="12" y="13"/>
                        <a:pt x="11" y="13"/>
                      </a:cubicBezTo>
                      <a:cubicBezTo>
                        <a:pt x="11" y="12"/>
                        <a:pt x="12" y="12"/>
                        <a:pt x="12" y="11"/>
                      </a:cubicBezTo>
                      <a:cubicBezTo>
                        <a:pt x="12" y="11"/>
                        <a:pt x="11" y="12"/>
                        <a:pt x="11" y="11"/>
                      </a:cubicBezTo>
                      <a:cubicBezTo>
                        <a:pt x="12" y="11"/>
                        <a:pt x="12" y="11"/>
                        <a:pt x="12" y="10"/>
                      </a:cubicBezTo>
                      <a:cubicBezTo>
                        <a:pt x="12" y="11"/>
                        <a:pt x="13" y="12"/>
                        <a:pt x="13" y="13"/>
                      </a:cubicBezTo>
                      <a:cubicBezTo>
                        <a:pt x="13" y="13"/>
                        <a:pt x="13" y="13"/>
                        <a:pt x="13" y="13"/>
                      </a:cubicBezTo>
                      <a:cubicBezTo>
                        <a:pt x="13" y="14"/>
                        <a:pt x="13" y="15"/>
                        <a:pt x="13" y="16"/>
                      </a:cubicBezTo>
                      <a:cubicBezTo>
                        <a:pt x="14" y="16"/>
                        <a:pt x="13" y="18"/>
                        <a:pt x="13" y="18"/>
                      </a:cubicBezTo>
                      <a:close/>
                      <a:moveTo>
                        <a:pt x="11" y="20"/>
                      </a:moveTo>
                      <a:cubicBezTo>
                        <a:pt x="11" y="20"/>
                        <a:pt x="11" y="20"/>
                        <a:pt x="11" y="20"/>
                      </a:cubicBezTo>
                      <a:cubicBezTo>
                        <a:pt x="11" y="20"/>
                        <a:pt x="11" y="20"/>
                        <a:pt x="12" y="20"/>
                      </a:cubicBezTo>
                      <a:cubicBezTo>
                        <a:pt x="12" y="20"/>
                        <a:pt x="11" y="20"/>
                        <a:pt x="11" y="20"/>
                      </a:cubicBezTo>
                      <a:close/>
                      <a:moveTo>
                        <a:pt x="12" y="21"/>
                      </a:moveTo>
                      <a:cubicBezTo>
                        <a:pt x="12" y="21"/>
                        <a:pt x="12" y="21"/>
                        <a:pt x="12" y="21"/>
                      </a:cubicBezTo>
                      <a:cubicBezTo>
                        <a:pt x="12" y="21"/>
                        <a:pt x="11" y="22"/>
                        <a:pt x="11" y="21"/>
                      </a:cubicBezTo>
                      <a:cubicBezTo>
                        <a:pt x="12" y="21"/>
                        <a:pt x="12" y="21"/>
                        <a:pt x="12" y="21"/>
                      </a:cubicBezTo>
                      <a:close/>
                      <a:moveTo>
                        <a:pt x="11" y="22"/>
                      </a:moveTo>
                      <a:cubicBezTo>
                        <a:pt x="11" y="23"/>
                        <a:pt x="10" y="23"/>
                        <a:pt x="10" y="23"/>
                      </a:cubicBezTo>
                      <a:cubicBezTo>
                        <a:pt x="10" y="23"/>
                        <a:pt x="11" y="23"/>
                        <a:pt x="11" y="22"/>
                      </a:cubicBezTo>
                      <a:close/>
                      <a:moveTo>
                        <a:pt x="15" y="17"/>
                      </a:moveTo>
                      <a:cubicBezTo>
                        <a:pt x="14" y="17"/>
                        <a:pt x="14" y="17"/>
                        <a:pt x="14" y="17"/>
                      </a:cubicBezTo>
                      <a:cubicBezTo>
                        <a:pt x="14" y="16"/>
                        <a:pt x="15" y="17"/>
                        <a:pt x="15" y="17"/>
                      </a:cubicBezTo>
                      <a:close/>
                      <a:moveTo>
                        <a:pt x="14" y="15"/>
                      </a:moveTo>
                      <a:cubicBezTo>
                        <a:pt x="15" y="14"/>
                        <a:pt x="15" y="14"/>
                        <a:pt x="15" y="14"/>
                      </a:cubicBezTo>
                      <a:cubicBezTo>
                        <a:pt x="15" y="14"/>
                        <a:pt x="15" y="15"/>
                        <a:pt x="15" y="15"/>
                      </a:cubicBezTo>
                      <a:cubicBezTo>
                        <a:pt x="15" y="15"/>
                        <a:pt x="14" y="15"/>
                        <a:pt x="14" y="15"/>
                      </a:cubicBezTo>
                      <a:close/>
                      <a:moveTo>
                        <a:pt x="17" y="10"/>
                      </a:moveTo>
                      <a:cubicBezTo>
                        <a:pt x="17" y="11"/>
                        <a:pt x="17" y="11"/>
                        <a:pt x="17" y="12"/>
                      </a:cubicBezTo>
                      <a:cubicBezTo>
                        <a:pt x="17" y="13"/>
                        <a:pt x="17" y="12"/>
                        <a:pt x="16" y="12"/>
                      </a:cubicBezTo>
                      <a:cubicBezTo>
                        <a:pt x="16" y="12"/>
                        <a:pt x="16" y="12"/>
                        <a:pt x="15" y="12"/>
                      </a:cubicBezTo>
                      <a:cubicBezTo>
                        <a:pt x="15" y="13"/>
                        <a:pt x="15" y="13"/>
                        <a:pt x="15" y="13"/>
                      </a:cubicBezTo>
                      <a:cubicBezTo>
                        <a:pt x="15" y="14"/>
                        <a:pt x="15" y="14"/>
                        <a:pt x="14" y="14"/>
                      </a:cubicBezTo>
                      <a:cubicBezTo>
                        <a:pt x="14" y="13"/>
                        <a:pt x="14" y="13"/>
                        <a:pt x="14" y="12"/>
                      </a:cubicBezTo>
                      <a:cubicBezTo>
                        <a:pt x="14" y="11"/>
                        <a:pt x="15" y="12"/>
                        <a:pt x="15" y="12"/>
                      </a:cubicBezTo>
                      <a:cubicBezTo>
                        <a:pt x="16" y="11"/>
                        <a:pt x="17" y="12"/>
                        <a:pt x="17" y="11"/>
                      </a:cubicBezTo>
                      <a:cubicBezTo>
                        <a:pt x="16" y="11"/>
                        <a:pt x="16" y="10"/>
                        <a:pt x="16" y="9"/>
                      </a:cubicBezTo>
                      <a:cubicBezTo>
                        <a:pt x="17" y="9"/>
                        <a:pt x="17" y="10"/>
                        <a:pt x="17" y="10"/>
                      </a:cubicBezTo>
                      <a:close/>
                      <a:moveTo>
                        <a:pt x="17" y="17"/>
                      </a:moveTo>
                      <a:cubicBezTo>
                        <a:pt x="16" y="17"/>
                        <a:pt x="16" y="17"/>
                        <a:pt x="16" y="17"/>
                      </a:cubicBezTo>
                      <a:cubicBezTo>
                        <a:pt x="16" y="17"/>
                        <a:pt x="16" y="17"/>
                        <a:pt x="16" y="17"/>
                      </a:cubicBezTo>
                      <a:cubicBezTo>
                        <a:pt x="16" y="17"/>
                        <a:pt x="16" y="17"/>
                        <a:pt x="16" y="17"/>
                      </a:cubicBezTo>
                      <a:cubicBezTo>
                        <a:pt x="16" y="17"/>
                        <a:pt x="16" y="17"/>
                        <a:pt x="16" y="17"/>
                      </a:cubicBezTo>
                      <a:cubicBezTo>
                        <a:pt x="16" y="17"/>
                        <a:pt x="17" y="17"/>
                        <a:pt x="17" y="17"/>
                      </a:cubicBezTo>
                      <a:close/>
                      <a:moveTo>
                        <a:pt x="15" y="15"/>
                      </a:moveTo>
                      <a:cubicBezTo>
                        <a:pt x="16" y="14"/>
                        <a:pt x="17" y="14"/>
                        <a:pt x="17" y="16"/>
                      </a:cubicBezTo>
                      <a:cubicBezTo>
                        <a:pt x="17" y="16"/>
                        <a:pt x="17" y="16"/>
                        <a:pt x="16" y="16"/>
                      </a:cubicBezTo>
                      <a:cubicBezTo>
                        <a:pt x="16" y="16"/>
                        <a:pt x="16" y="16"/>
                        <a:pt x="15" y="15"/>
                      </a:cubicBezTo>
                      <a:close/>
                      <a:moveTo>
                        <a:pt x="16" y="12"/>
                      </a:moveTo>
                      <a:cubicBezTo>
                        <a:pt x="17" y="12"/>
                        <a:pt x="16" y="14"/>
                        <a:pt x="17" y="14"/>
                      </a:cubicBezTo>
                      <a:cubicBezTo>
                        <a:pt x="16" y="14"/>
                        <a:pt x="16" y="13"/>
                        <a:pt x="16" y="12"/>
                      </a:cubicBezTo>
                      <a:close/>
                      <a:moveTo>
                        <a:pt x="18" y="14"/>
                      </a:moveTo>
                      <a:cubicBezTo>
                        <a:pt x="18" y="14"/>
                        <a:pt x="18" y="14"/>
                        <a:pt x="18" y="15"/>
                      </a:cubicBezTo>
                      <a:cubicBezTo>
                        <a:pt x="17" y="15"/>
                        <a:pt x="17" y="14"/>
                        <a:pt x="18" y="14"/>
                      </a:cubicBezTo>
                      <a:close/>
                      <a:moveTo>
                        <a:pt x="18" y="9"/>
                      </a:moveTo>
                      <a:cubicBezTo>
                        <a:pt x="17" y="9"/>
                        <a:pt x="17" y="9"/>
                        <a:pt x="17" y="9"/>
                      </a:cubicBezTo>
                      <a:cubicBezTo>
                        <a:pt x="17" y="9"/>
                        <a:pt x="18" y="8"/>
                        <a:pt x="18" y="8"/>
                      </a:cubicBezTo>
                      <a:cubicBezTo>
                        <a:pt x="18" y="8"/>
                        <a:pt x="18" y="9"/>
                        <a:pt x="18" y="9"/>
                      </a:cubicBezTo>
                      <a:close/>
                      <a:moveTo>
                        <a:pt x="19" y="8"/>
                      </a:moveTo>
                      <a:cubicBezTo>
                        <a:pt x="19" y="8"/>
                        <a:pt x="19" y="8"/>
                        <a:pt x="19" y="9"/>
                      </a:cubicBezTo>
                      <a:cubicBezTo>
                        <a:pt x="19" y="9"/>
                        <a:pt x="19" y="9"/>
                        <a:pt x="19" y="9"/>
                      </a:cubicBezTo>
                      <a:cubicBezTo>
                        <a:pt x="19" y="8"/>
                        <a:pt x="19" y="8"/>
                        <a:pt x="19" y="8"/>
                      </a:cubicBezTo>
                      <a:close/>
                      <a:moveTo>
                        <a:pt x="20" y="13"/>
                      </a:moveTo>
                      <a:cubicBezTo>
                        <a:pt x="19" y="14"/>
                        <a:pt x="19" y="14"/>
                        <a:pt x="19" y="15"/>
                      </a:cubicBezTo>
                      <a:cubicBezTo>
                        <a:pt x="18" y="15"/>
                        <a:pt x="18" y="15"/>
                        <a:pt x="18" y="15"/>
                      </a:cubicBezTo>
                      <a:cubicBezTo>
                        <a:pt x="19" y="14"/>
                        <a:pt x="18" y="12"/>
                        <a:pt x="17" y="13"/>
                      </a:cubicBezTo>
                      <a:cubicBezTo>
                        <a:pt x="18" y="12"/>
                        <a:pt x="19" y="12"/>
                        <a:pt x="19" y="12"/>
                      </a:cubicBezTo>
                      <a:cubicBezTo>
                        <a:pt x="19" y="12"/>
                        <a:pt x="19" y="12"/>
                        <a:pt x="19" y="12"/>
                      </a:cubicBezTo>
                      <a:cubicBezTo>
                        <a:pt x="19" y="13"/>
                        <a:pt x="19" y="13"/>
                        <a:pt x="20" y="13"/>
                      </a:cubicBezTo>
                      <a:close/>
                      <a:moveTo>
                        <a:pt x="20" y="14"/>
                      </a:moveTo>
                      <a:cubicBezTo>
                        <a:pt x="20" y="14"/>
                        <a:pt x="20" y="14"/>
                        <a:pt x="19" y="14"/>
                      </a:cubicBezTo>
                      <a:cubicBezTo>
                        <a:pt x="20" y="14"/>
                        <a:pt x="20" y="13"/>
                        <a:pt x="20" y="13"/>
                      </a:cubicBezTo>
                      <a:cubicBezTo>
                        <a:pt x="20" y="13"/>
                        <a:pt x="20" y="14"/>
                        <a:pt x="20" y="14"/>
                      </a:cubicBezTo>
                      <a:close/>
                      <a:moveTo>
                        <a:pt x="22" y="12"/>
                      </a:moveTo>
                      <a:cubicBezTo>
                        <a:pt x="22" y="12"/>
                        <a:pt x="22" y="12"/>
                        <a:pt x="22" y="13"/>
                      </a:cubicBezTo>
                      <a:cubicBezTo>
                        <a:pt x="22" y="12"/>
                        <a:pt x="22" y="12"/>
                        <a:pt x="22" y="11"/>
                      </a:cubicBezTo>
                      <a:cubicBezTo>
                        <a:pt x="22" y="12"/>
                        <a:pt x="22" y="12"/>
                        <a:pt x="22" y="12"/>
                      </a:cubicBezTo>
                      <a:close/>
                      <a:moveTo>
                        <a:pt x="23" y="14"/>
                      </a:moveTo>
                      <a:cubicBezTo>
                        <a:pt x="23" y="14"/>
                        <a:pt x="23" y="15"/>
                        <a:pt x="23" y="15"/>
                      </a:cubicBezTo>
                      <a:cubicBezTo>
                        <a:pt x="23" y="15"/>
                        <a:pt x="23" y="15"/>
                        <a:pt x="22" y="15"/>
                      </a:cubicBezTo>
                      <a:cubicBezTo>
                        <a:pt x="22" y="14"/>
                        <a:pt x="23" y="14"/>
                        <a:pt x="23" y="14"/>
                      </a:cubicBezTo>
                      <a:close/>
                      <a:moveTo>
                        <a:pt x="23" y="11"/>
                      </a:moveTo>
                      <a:cubicBezTo>
                        <a:pt x="23" y="11"/>
                        <a:pt x="23" y="11"/>
                        <a:pt x="23" y="11"/>
                      </a:cubicBezTo>
                      <a:cubicBezTo>
                        <a:pt x="23" y="10"/>
                        <a:pt x="24" y="11"/>
                        <a:pt x="23" y="11"/>
                      </a:cubicBezTo>
                      <a:close/>
                      <a:moveTo>
                        <a:pt x="24" y="13"/>
                      </a:moveTo>
                      <a:cubicBezTo>
                        <a:pt x="24" y="13"/>
                        <a:pt x="24" y="13"/>
                        <a:pt x="24" y="14"/>
                      </a:cubicBezTo>
                      <a:cubicBezTo>
                        <a:pt x="23" y="14"/>
                        <a:pt x="23" y="13"/>
                        <a:pt x="23" y="13"/>
                      </a:cubicBezTo>
                      <a:cubicBezTo>
                        <a:pt x="24" y="12"/>
                        <a:pt x="24" y="13"/>
                        <a:pt x="24" y="13"/>
                      </a:cubicBezTo>
                      <a:close/>
                      <a:moveTo>
                        <a:pt x="24" y="16"/>
                      </a:moveTo>
                      <a:cubicBezTo>
                        <a:pt x="24" y="16"/>
                        <a:pt x="25" y="16"/>
                        <a:pt x="25" y="16"/>
                      </a:cubicBezTo>
                      <a:cubicBezTo>
                        <a:pt x="24" y="16"/>
                        <a:pt x="24" y="16"/>
                        <a:pt x="24" y="16"/>
                      </a:cubicBezTo>
                      <a:close/>
                      <a:moveTo>
                        <a:pt x="25" y="9"/>
                      </a:moveTo>
                      <a:cubicBezTo>
                        <a:pt x="25" y="9"/>
                        <a:pt x="24" y="9"/>
                        <a:pt x="24" y="8"/>
                      </a:cubicBezTo>
                      <a:cubicBezTo>
                        <a:pt x="25" y="8"/>
                        <a:pt x="26" y="9"/>
                        <a:pt x="25" y="9"/>
                      </a:cubicBezTo>
                      <a:close/>
                      <a:moveTo>
                        <a:pt x="26" y="12"/>
                      </a:moveTo>
                      <a:cubicBezTo>
                        <a:pt x="25" y="12"/>
                        <a:pt x="25" y="12"/>
                        <a:pt x="25" y="13"/>
                      </a:cubicBezTo>
                      <a:cubicBezTo>
                        <a:pt x="25" y="12"/>
                        <a:pt x="25" y="12"/>
                        <a:pt x="25" y="11"/>
                      </a:cubicBezTo>
                      <a:cubicBezTo>
                        <a:pt x="25" y="12"/>
                        <a:pt x="25" y="12"/>
                        <a:pt x="26" y="12"/>
                      </a:cubicBezTo>
                      <a:close/>
                      <a:moveTo>
                        <a:pt x="25" y="16"/>
                      </a:moveTo>
                      <a:cubicBezTo>
                        <a:pt x="25" y="16"/>
                        <a:pt x="25" y="16"/>
                        <a:pt x="25" y="16"/>
                      </a:cubicBezTo>
                      <a:cubicBezTo>
                        <a:pt x="25" y="15"/>
                        <a:pt x="25" y="15"/>
                        <a:pt x="25" y="16"/>
                      </a:cubicBezTo>
                      <a:close/>
                      <a:moveTo>
                        <a:pt x="28" y="5"/>
                      </a:moveTo>
                      <a:cubicBezTo>
                        <a:pt x="29" y="4"/>
                        <a:pt x="29" y="4"/>
                        <a:pt x="29" y="4"/>
                      </a:cubicBezTo>
                      <a:cubicBezTo>
                        <a:pt x="29" y="4"/>
                        <a:pt x="29" y="5"/>
                        <a:pt x="28" y="5"/>
                      </a:cubicBezTo>
                      <a:close/>
                      <a:moveTo>
                        <a:pt x="30" y="6"/>
                      </a:moveTo>
                      <a:cubicBezTo>
                        <a:pt x="30" y="7"/>
                        <a:pt x="29" y="7"/>
                        <a:pt x="29" y="8"/>
                      </a:cubicBezTo>
                      <a:cubicBezTo>
                        <a:pt x="29" y="8"/>
                        <a:pt x="29" y="8"/>
                        <a:pt x="29" y="8"/>
                      </a:cubicBezTo>
                      <a:cubicBezTo>
                        <a:pt x="29" y="8"/>
                        <a:pt x="29" y="9"/>
                        <a:pt x="29" y="9"/>
                      </a:cubicBezTo>
                      <a:cubicBezTo>
                        <a:pt x="28" y="10"/>
                        <a:pt x="29" y="10"/>
                        <a:pt x="29" y="11"/>
                      </a:cubicBezTo>
                      <a:cubicBezTo>
                        <a:pt x="28" y="11"/>
                        <a:pt x="28" y="10"/>
                        <a:pt x="28" y="11"/>
                      </a:cubicBezTo>
                      <a:cubicBezTo>
                        <a:pt x="27" y="11"/>
                        <a:pt x="27" y="9"/>
                        <a:pt x="27" y="10"/>
                      </a:cubicBezTo>
                      <a:cubicBezTo>
                        <a:pt x="26" y="10"/>
                        <a:pt x="27" y="11"/>
                        <a:pt x="27" y="11"/>
                      </a:cubicBezTo>
                      <a:cubicBezTo>
                        <a:pt x="27" y="12"/>
                        <a:pt x="27" y="12"/>
                        <a:pt x="27" y="12"/>
                      </a:cubicBezTo>
                      <a:cubicBezTo>
                        <a:pt x="27" y="12"/>
                        <a:pt x="27" y="12"/>
                        <a:pt x="27" y="13"/>
                      </a:cubicBezTo>
                      <a:cubicBezTo>
                        <a:pt x="26" y="13"/>
                        <a:pt x="27" y="14"/>
                        <a:pt x="26" y="14"/>
                      </a:cubicBezTo>
                      <a:cubicBezTo>
                        <a:pt x="26" y="13"/>
                        <a:pt x="26" y="12"/>
                        <a:pt x="26" y="11"/>
                      </a:cubicBezTo>
                      <a:cubicBezTo>
                        <a:pt x="26" y="11"/>
                        <a:pt x="26" y="11"/>
                        <a:pt x="26" y="11"/>
                      </a:cubicBezTo>
                      <a:cubicBezTo>
                        <a:pt x="27" y="9"/>
                        <a:pt x="26" y="9"/>
                        <a:pt x="26" y="8"/>
                      </a:cubicBezTo>
                      <a:cubicBezTo>
                        <a:pt x="26" y="8"/>
                        <a:pt x="26" y="7"/>
                        <a:pt x="27" y="7"/>
                      </a:cubicBezTo>
                      <a:cubicBezTo>
                        <a:pt x="27" y="7"/>
                        <a:pt x="27" y="7"/>
                        <a:pt x="28" y="7"/>
                      </a:cubicBezTo>
                      <a:cubicBezTo>
                        <a:pt x="28" y="7"/>
                        <a:pt x="28" y="6"/>
                        <a:pt x="28" y="6"/>
                      </a:cubicBezTo>
                      <a:cubicBezTo>
                        <a:pt x="27" y="7"/>
                        <a:pt x="26" y="6"/>
                        <a:pt x="26" y="7"/>
                      </a:cubicBezTo>
                      <a:cubicBezTo>
                        <a:pt x="26" y="6"/>
                        <a:pt x="26" y="5"/>
                        <a:pt x="26" y="5"/>
                      </a:cubicBezTo>
                      <a:cubicBezTo>
                        <a:pt x="26" y="5"/>
                        <a:pt x="26" y="4"/>
                        <a:pt x="27" y="4"/>
                      </a:cubicBezTo>
                      <a:cubicBezTo>
                        <a:pt x="27" y="5"/>
                        <a:pt x="26" y="5"/>
                        <a:pt x="26" y="5"/>
                      </a:cubicBezTo>
                      <a:cubicBezTo>
                        <a:pt x="27" y="5"/>
                        <a:pt x="27" y="6"/>
                        <a:pt x="28" y="6"/>
                      </a:cubicBezTo>
                      <a:cubicBezTo>
                        <a:pt x="28" y="5"/>
                        <a:pt x="28" y="6"/>
                        <a:pt x="28" y="5"/>
                      </a:cubicBezTo>
                      <a:cubicBezTo>
                        <a:pt x="28" y="5"/>
                        <a:pt x="28" y="4"/>
                        <a:pt x="28" y="4"/>
                      </a:cubicBezTo>
                      <a:cubicBezTo>
                        <a:pt x="28" y="4"/>
                        <a:pt x="28" y="4"/>
                        <a:pt x="28" y="5"/>
                      </a:cubicBezTo>
                      <a:cubicBezTo>
                        <a:pt x="28" y="5"/>
                        <a:pt x="28" y="5"/>
                        <a:pt x="29" y="5"/>
                      </a:cubicBezTo>
                      <a:cubicBezTo>
                        <a:pt x="29" y="5"/>
                        <a:pt x="28" y="5"/>
                        <a:pt x="28" y="6"/>
                      </a:cubicBezTo>
                      <a:cubicBezTo>
                        <a:pt x="29" y="6"/>
                        <a:pt x="29" y="5"/>
                        <a:pt x="29" y="5"/>
                      </a:cubicBezTo>
                      <a:cubicBezTo>
                        <a:pt x="29" y="6"/>
                        <a:pt x="29" y="7"/>
                        <a:pt x="30" y="6"/>
                      </a:cubicBezTo>
                      <a:close/>
                      <a:moveTo>
                        <a:pt x="28" y="34"/>
                      </a:moveTo>
                      <a:cubicBezTo>
                        <a:pt x="29" y="34"/>
                        <a:pt x="28" y="35"/>
                        <a:pt x="28" y="34"/>
                      </a:cubicBezTo>
                      <a:cubicBezTo>
                        <a:pt x="28" y="34"/>
                        <a:pt x="28" y="34"/>
                        <a:pt x="28" y="34"/>
                      </a:cubicBezTo>
                      <a:close/>
                      <a:moveTo>
                        <a:pt x="28" y="32"/>
                      </a:moveTo>
                      <a:cubicBezTo>
                        <a:pt x="28" y="32"/>
                        <a:pt x="29" y="31"/>
                        <a:pt x="29" y="31"/>
                      </a:cubicBezTo>
                      <a:cubicBezTo>
                        <a:pt x="29" y="32"/>
                        <a:pt x="28" y="32"/>
                        <a:pt x="28" y="32"/>
                      </a:cubicBezTo>
                      <a:close/>
                      <a:moveTo>
                        <a:pt x="27" y="15"/>
                      </a:moveTo>
                      <a:cubicBezTo>
                        <a:pt x="27" y="14"/>
                        <a:pt x="27" y="14"/>
                        <a:pt x="27" y="14"/>
                      </a:cubicBezTo>
                      <a:cubicBezTo>
                        <a:pt x="28" y="13"/>
                        <a:pt x="28" y="13"/>
                        <a:pt x="28" y="13"/>
                      </a:cubicBezTo>
                      <a:cubicBezTo>
                        <a:pt x="28" y="13"/>
                        <a:pt x="28" y="12"/>
                        <a:pt x="29" y="12"/>
                      </a:cubicBezTo>
                      <a:cubicBezTo>
                        <a:pt x="29" y="12"/>
                        <a:pt x="29" y="13"/>
                        <a:pt x="29" y="13"/>
                      </a:cubicBezTo>
                      <a:cubicBezTo>
                        <a:pt x="29" y="13"/>
                        <a:pt x="29" y="12"/>
                        <a:pt x="30" y="12"/>
                      </a:cubicBezTo>
                      <a:cubicBezTo>
                        <a:pt x="30" y="13"/>
                        <a:pt x="29" y="13"/>
                        <a:pt x="29" y="14"/>
                      </a:cubicBezTo>
                      <a:cubicBezTo>
                        <a:pt x="28" y="14"/>
                        <a:pt x="28" y="14"/>
                        <a:pt x="27" y="15"/>
                      </a:cubicBezTo>
                      <a:close/>
                      <a:moveTo>
                        <a:pt x="29" y="10"/>
                      </a:moveTo>
                      <a:cubicBezTo>
                        <a:pt x="30" y="9"/>
                        <a:pt x="30" y="10"/>
                        <a:pt x="30" y="10"/>
                      </a:cubicBezTo>
                      <a:cubicBezTo>
                        <a:pt x="29" y="10"/>
                        <a:pt x="29" y="10"/>
                        <a:pt x="29" y="10"/>
                      </a:cubicBezTo>
                      <a:close/>
                      <a:moveTo>
                        <a:pt x="28" y="13"/>
                      </a:moveTo>
                      <a:cubicBezTo>
                        <a:pt x="28" y="13"/>
                        <a:pt x="28" y="13"/>
                        <a:pt x="27" y="12"/>
                      </a:cubicBezTo>
                      <a:cubicBezTo>
                        <a:pt x="28" y="12"/>
                        <a:pt x="28" y="12"/>
                        <a:pt x="28" y="12"/>
                      </a:cubicBezTo>
                      <a:cubicBezTo>
                        <a:pt x="29" y="12"/>
                        <a:pt x="28" y="13"/>
                        <a:pt x="28" y="13"/>
                      </a:cubicBezTo>
                      <a:close/>
                      <a:moveTo>
                        <a:pt x="27" y="16"/>
                      </a:moveTo>
                      <a:cubicBezTo>
                        <a:pt x="27" y="16"/>
                        <a:pt x="27" y="15"/>
                        <a:pt x="27" y="15"/>
                      </a:cubicBezTo>
                      <a:cubicBezTo>
                        <a:pt x="27" y="15"/>
                        <a:pt x="27" y="15"/>
                        <a:pt x="27" y="15"/>
                      </a:cubicBezTo>
                      <a:cubicBezTo>
                        <a:pt x="27" y="15"/>
                        <a:pt x="27" y="16"/>
                        <a:pt x="27" y="16"/>
                      </a:cubicBezTo>
                      <a:close/>
                      <a:moveTo>
                        <a:pt x="27" y="34"/>
                      </a:moveTo>
                      <a:cubicBezTo>
                        <a:pt x="27" y="33"/>
                        <a:pt x="28" y="33"/>
                        <a:pt x="27" y="34"/>
                      </a:cubicBezTo>
                      <a:cubicBezTo>
                        <a:pt x="27" y="34"/>
                        <a:pt x="27" y="34"/>
                        <a:pt x="27" y="34"/>
                      </a:cubicBezTo>
                      <a:cubicBezTo>
                        <a:pt x="27" y="34"/>
                        <a:pt x="27" y="34"/>
                        <a:pt x="27" y="34"/>
                      </a:cubicBezTo>
                      <a:close/>
                      <a:moveTo>
                        <a:pt x="27" y="15"/>
                      </a:moveTo>
                      <a:cubicBezTo>
                        <a:pt x="27" y="15"/>
                        <a:pt x="26" y="15"/>
                        <a:pt x="26" y="15"/>
                      </a:cubicBezTo>
                      <a:cubicBezTo>
                        <a:pt x="26" y="14"/>
                        <a:pt x="27" y="14"/>
                        <a:pt x="27" y="15"/>
                      </a:cubicBezTo>
                      <a:close/>
                      <a:moveTo>
                        <a:pt x="27" y="37"/>
                      </a:moveTo>
                      <a:cubicBezTo>
                        <a:pt x="27" y="38"/>
                        <a:pt x="27" y="38"/>
                        <a:pt x="27" y="38"/>
                      </a:cubicBezTo>
                      <a:cubicBezTo>
                        <a:pt x="27" y="38"/>
                        <a:pt x="27" y="38"/>
                        <a:pt x="27" y="38"/>
                      </a:cubicBezTo>
                      <a:cubicBezTo>
                        <a:pt x="27" y="38"/>
                        <a:pt x="27" y="38"/>
                        <a:pt x="27" y="37"/>
                      </a:cubicBezTo>
                      <a:close/>
                      <a:moveTo>
                        <a:pt x="30" y="10"/>
                      </a:moveTo>
                      <a:cubicBezTo>
                        <a:pt x="30" y="9"/>
                        <a:pt x="30" y="9"/>
                        <a:pt x="30" y="9"/>
                      </a:cubicBezTo>
                      <a:cubicBezTo>
                        <a:pt x="30" y="9"/>
                        <a:pt x="29" y="9"/>
                        <a:pt x="29" y="9"/>
                      </a:cubicBezTo>
                      <a:cubicBezTo>
                        <a:pt x="29" y="9"/>
                        <a:pt x="29" y="9"/>
                        <a:pt x="29" y="9"/>
                      </a:cubicBezTo>
                      <a:cubicBezTo>
                        <a:pt x="30" y="9"/>
                        <a:pt x="30" y="9"/>
                        <a:pt x="30" y="10"/>
                      </a:cubicBezTo>
                      <a:close/>
                      <a:moveTo>
                        <a:pt x="30" y="11"/>
                      </a:moveTo>
                      <a:cubicBezTo>
                        <a:pt x="30" y="11"/>
                        <a:pt x="30" y="11"/>
                        <a:pt x="30" y="11"/>
                      </a:cubicBezTo>
                      <a:cubicBezTo>
                        <a:pt x="30" y="10"/>
                        <a:pt x="31" y="10"/>
                        <a:pt x="30" y="11"/>
                      </a:cubicBezTo>
                      <a:close/>
                      <a:moveTo>
                        <a:pt x="32" y="12"/>
                      </a:moveTo>
                      <a:cubicBezTo>
                        <a:pt x="31" y="12"/>
                        <a:pt x="31" y="12"/>
                        <a:pt x="31" y="12"/>
                      </a:cubicBezTo>
                      <a:cubicBezTo>
                        <a:pt x="31" y="12"/>
                        <a:pt x="32" y="12"/>
                        <a:pt x="32" y="12"/>
                      </a:cubicBezTo>
                      <a:close/>
                      <a:moveTo>
                        <a:pt x="32" y="13"/>
                      </a:moveTo>
                      <a:cubicBezTo>
                        <a:pt x="32" y="13"/>
                        <a:pt x="32" y="13"/>
                        <a:pt x="32" y="13"/>
                      </a:cubicBezTo>
                      <a:cubicBezTo>
                        <a:pt x="32" y="13"/>
                        <a:pt x="32" y="13"/>
                        <a:pt x="32" y="13"/>
                      </a:cubicBezTo>
                      <a:cubicBezTo>
                        <a:pt x="32" y="13"/>
                        <a:pt x="32" y="13"/>
                        <a:pt x="32" y="13"/>
                      </a:cubicBezTo>
                      <a:close/>
                      <a:moveTo>
                        <a:pt x="32" y="23"/>
                      </a:moveTo>
                      <a:cubicBezTo>
                        <a:pt x="32" y="23"/>
                        <a:pt x="32" y="22"/>
                        <a:pt x="32" y="22"/>
                      </a:cubicBezTo>
                      <a:cubicBezTo>
                        <a:pt x="32" y="23"/>
                        <a:pt x="32" y="23"/>
                        <a:pt x="32" y="23"/>
                      </a:cubicBezTo>
                      <a:close/>
                      <a:moveTo>
                        <a:pt x="32" y="23"/>
                      </a:moveTo>
                      <a:cubicBezTo>
                        <a:pt x="32" y="24"/>
                        <a:pt x="32" y="24"/>
                        <a:pt x="32" y="24"/>
                      </a:cubicBezTo>
                      <a:cubicBezTo>
                        <a:pt x="32" y="23"/>
                        <a:pt x="32" y="23"/>
                        <a:pt x="32" y="23"/>
                      </a:cubicBezTo>
                      <a:close/>
                      <a:moveTo>
                        <a:pt x="33" y="31"/>
                      </a:moveTo>
                      <a:cubicBezTo>
                        <a:pt x="33" y="31"/>
                        <a:pt x="33" y="32"/>
                        <a:pt x="34" y="31"/>
                      </a:cubicBezTo>
                      <a:cubicBezTo>
                        <a:pt x="34" y="31"/>
                        <a:pt x="34" y="31"/>
                        <a:pt x="34" y="31"/>
                      </a:cubicBezTo>
                      <a:cubicBezTo>
                        <a:pt x="34" y="30"/>
                        <a:pt x="33" y="31"/>
                        <a:pt x="33" y="30"/>
                      </a:cubicBezTo>
                      <a:cubicBezTo>
                        <a:pt x="34" y="30"/>
                        <a:pt x="34" y="30"/>
                        <a:pt x="34" y="29"/>
                      </a:cubicBezTo>
                      <a:cubicBezTo>
                        <a:pt x="35" y="30"/>
                        <a:pt x="34" y="31"/>
                        <a:pt x="34" y="31"/>
                      </a:cubicBezTo>
                      <a:cubicBezTo>
                        <a:pt x="34" y="31"/>
                        <a:pt x="34" y="32"/>
                        <a:pt x="33" y="32"/>
                      </a:cubicBezTo>
                      <a:cubicBezTo>
                        <a:pt x="33" y="32"/>
                        <a:pt x="33" y="33"/>
                        <a:pt x="33" y="33"/>
                      </a:cubicBezTo>
                      <a:cubicBezTo>
                        <a:pt x="33" y="33"/>
                        <a:pt x="33" y="33"/>
                        <a:pt x="33" y="33"/>
                      </a:cubicBezTo>
                      <a:cubicBezTo>
                        <a:pt x="33" y="32"/>
                        <a:pt x="33" y="32"/>
                        <a:pt x="33" y="31"/>
                      </a:cubicBezTo>
                      <a:close/>
                      <a:moveTo>
                        <a:pt x="33" y="30"/>
                      </a:moveTo>
                      <a:cubicBezTo>
                        <a:pt x="33" y="29"/>
                        <a:pt x="33" y="29"/>
                        <a:pt x="33" y="28"/>
                      </a:cubicBezTo>
                      <a:cubicBezTo>
                        <a:pt x="33" y="28"/>
                        <a:pt x="34" y="28"/>
                        <a:pt x="34" y="28"/>
                      </a:cubicBezTo>
                      <a:cubicBezTo>
                        <a:pt x="34" y="29"/>
                        <a:pt x="34" y="29"/>
                        <a:pt x="33" y="30"/>
                      </a:cubicBezTo>
                      <a:close/>
                      <a:moveTo>
                        <a:pt x="33" y="33"/>
                      </a:moveTo>
                      <a:cubicBezTo>
                        <a:pt x="33" y="33"/>
                        <a:pt x="33" y="33"/>
                        <a:pt x="32" y="33"/>
                      </a:cubicBezTo>
                      <a:cubicBezTo>
                        <a:pt x="32" y="33"/>
                        <a:pt x="32" y="33"/>
                        <a:pt x="33" y="32"/>
                      </a:cubicBezTo>
                      <a:cubicBezTo>
                        <a:pt x="33" y="33"/>
                        <a:pt x="33" y="33"/>
                        <a:pt x="33" y="33"/>
                      </a:cubicBezTo>
                      <a:close/>
                      <a:moveTo>
                        <a:pt x="32" y="31"/>
                      </a:moveTo>
                      <a:cubicBezTo>
                        <a:pt x="32" y="31"/>
                        <a:pt x="32" y="30"/>
                        <a:pt x="33" y="30"/>
                      </a:cubicBezTo>
                      <a:cubicBezTo>
                        <a:pt x="33" y="31"/>
                        <a:pt x="33" y="31"/>
                        <a:pt x="32" y="31"/>
                      </a:cubicBezTo>
                      <a:close/>
                      <a:moveTo>
                        <a:pt x="32" y="32"/>
                      </a:moveTo>
                      <a:cubicBezTo>
                        <a:pt x="32" y="32"/>
                        <a:pt x="32" y="32"/>
                        <a:pt x="32" y="32"/>
                      </a:cubicBezTo>
                      <a:cubicBezTo>
                        <a:pt x="32" y="31"/>
                        <a:pt x="33" y="31"/>
                        <a:pt x="32" y="32"/>
                      </a:cubicBezTo>
                      <a:close/>
                      <a:moveTo>
                        <a:pt x="33" y="19"/>
                      </a:moveTo>
                      <a:cubicBezTo>
                        <a:pt x="33" y="19"/>
                        <a:pt x="33" y="20"/>
                        <a:pt x="33" y="20"/>
                      </a:cubicBezTo>
                      <a:cubicBezTo>
                        <a:pt x="32" y="20"/>
                        <a:pt x="32" y="19"/>
                        <a:pt x="33" y="19"/>
                      </a:cubicBezTo>
                      <a:close/>
                      <a:moveTo>
                        <a:pt x="33" y="23"/>
                      </a:moveTo>
                      <a:cubicBezTo>
                        <a:pt x="33" y="24"/>
                        <a:pt x="33" y="24"/>
                        <a:pt x="33" y="25"/>
                      </a:cubicBezTo>
                      <a:cubicBezTo>
                        <a:pt x="33" y="25"/>
                        <a:pt x="33" y="25"/>
                        <a:pt x="32" y="25"/>
                      </a:cubicBezTo>
                      <a:cubicBezTo>
                        <a:pt x="32" y="24"/>
                        <a:pt x="32" y="24"/>
                        <a:pt x="33" y="23"/>
                      </a:cubicBezTo>
                      <a:close/>
                      <a:moveTo>
                        <a:pt x="33" y="22"/>
                      </a:moveTo>
                      <a:cubicBezTo>
                        <a:pt x="33" y="22"/>
                        <a:pt x="33" y="22"/>
                        <a:pt x="33" y="22"/>
                      </a:cubicBezTo>
                      <a:cubicBezTo>
                        <a:pt x="33" y="22"/>
                        <a:pt x="33" y="22"/>
                        <a:pt x="33" y="22"/>
                      </a:cubicBezTo>
                      <a:close/>
                      <a:moveTo>
                        <a:pt x="33" y="25"/>
                      </a:moveTo>
                      <a:cubicBezTo>
                        <a:pt x="34" y="24"/>
                        <a:pt x="34" y="24"/>
                        <a:pt x="34" y="24"/>
                      </a:cubicBezTo>
                      <a:cubicBezTo>
                        <a:pt x="34" y="25"/>
                        <a:pt x="34" y="25"/>
                        <a:pt x="34" y="25"/>
                      </a:cubicBezTo>
                      <a:cubicBezTo>
                        <a:pt x="34" y="25"/>
                        <a:pt x="34" y="25"/>
                        <a:pt x="35" y="25"/>
                      </a:cubicBezTo>
                      <a:cubicBezTo>
                        <a:pt x="35" y="26"/>
                        <a:pt x="35" y="26"/>
                        <a:pt x="34" y="26"/>
                      </a:cubicBezTo>
                      <a:cubicBezTo>
                        <a:pt x="34" y="26"/>
                        <a:pt x="34" y="25"/>
                        <a:pt x="33" y="25"/>
                      </a:cubicBezTo>
                      <a:close/>
                      <a:moveTo>
                        <a:pt x="34" y="20"/>
                      </a:moveTo>
                      <a:cubicBezTo>
                        <a:pt x="34" y="20"/>
                        <a:pt x="34" y="20"/>
                        <a:pt x="34" y="20"/>
                      </a:cubicBezTo>
                      <a:cubicBezTo>
                        <a:pt x="34" y="21"/>
                        <a:pt x="34" y="21"/>
                        <a:pt x="34" y="21"/>
                      </a:cubicBezTo>
                      <a:cubicBezTo>
                        <a:pt x="34" y="21"/>
                        <a:pt x="33" y="21"/>
                        <a:pt x="34" y="20"/>
                      </a:cubicBezTo>
                      <a:close/>
                      <a:moveTo>
                        <a:pt x="34" y="17"/>
                      </a:moveTo>
                      <a:cubicBezTo>
                        <a:pt x="34" y="17"/>
                        <a:pt x="34" y="17"/>
                        <a:pt x="34" y="17"/>
                      </a:cubicBezTo>
                      <a:cubicBezTo>
                        <a:pt x="34" y="17"/>
                        <a:pt x="34" y="17"/>
                        <a:pt x="34" y="18"/>
                      </a:cubicBezTo>
                      <a:cubicBezTo>
                        <a:pt x="34" y="18"/>
                        <a:pt x="34" y="17"/>
                        <a:pt x="34" y="17"/>
                      </a:cubicBezTo>
                      <a:close/>
                      <a:moveTo>
                        <a:pt x="34" y="14"/>
                      </a:moveTo>
                      <a:cubicBezTo>
                        <a:pt x="34" y="14"/>
                        <a:pt x="33" y="14"/>
                        <a:pt x="34" y="14"/>
                      </a:cubicBezTo>
                      <a:cubicBezTo>
                        <a:pt x="34" y="13"/>
                        <a:pt x="34" y="14"/>
                        <a:pt x="34" y="14"/>
                      </a:cubicBezTo>
                      <a:close/>
                      <a:moveTo>
                        <a:pt x="35" y="16"/>
                      </a:moveTo>
                      <a:cubicBezTo>
                        <a:pt x="34" y="16"/>
                        <a:pt x="33" y="17"/>
                        <a:pt x="33" y="16"/>
                      </a:cubicBezTo>
                      <a:cubicBezTo>
                        <a:pt x="34" y="16"/>
                        <a:pt x="35" y="15"/>
                        <a:pt x="35" y="16"/>
                      </a:cubicBezTo>
                      <a:close/>
                      <a:moveTo>
                        <a:pt x="35" y="13"/>
                      </a:moveTo>
                      <a:cubicBezTo>
                        <a:pt x="34" y="14"/>
                        <a:pt x="34" y="13"/>
                        <a:pt x="35" y="13"/>
                      </a:cubicBezTo>
                      <a:cubicBezTo>
                        <a:pt x="35" y="13"/>
                        <a:pt x="35" y="13"/>
                        <a:pt x="35" y="13"/>
                      </a:cubicBezTo>
                      <a:close/>
                      <a:moveTo>
                        <a:pt x="36" y="12"/>
                      </a:moveTo>
                      <a:cubicBezTo>
                        <a:pt x="36" y="12"/>
                        <a:pt x="35" y="13"/>
                        <a:pt x="35" y="13"/>
                      </a:cubicBezTo>
                      <a:cubicBezTo>
                        <a:pt x="35" y="13"/>
                        <a:pt x="35" y="13"/>
                        <a:pt x="35" y="12"/>
                      </a:cubicBezTo>
                      <a:cubicBezTo>
                        <a:pt x="36" y="12"/>
                        <a:pt x="36" y="12"/>
                        <a:pt x="36" y="12"/>
                      </a:cubicBezTo>
                      <a:close/>
                      <a:moveTo>
                        <a:pt x="36" y="14"/>
                      </a:moveTo>
                      <a:cubicBezTo>
                        <a:pt x="35" y="14"/>
                        <a:pt x="35" y="15"/>
                        <a:pt x="35" y="14"/>
                      </a:cubicBezTo>
                      <a:cubicBezTo>
                        <a:pt x="35" y="14"/>
                        <a:pt x="35" y="14"/>
                        <a:pt x="36" y="14"/>
                      </a:cubicBezTo>
                      <a:cubicBezTo>
                        <a:pt x="36" y="14"/>
                        <a:pt x="36" y="14"/>
                        <a:pt x="36" y="14"/>
                      </a:cubicBezTo>
                      <a:close/>
                      <a:moveTo>
                        <a:pt x="35" y="18"/>
                      </a:moveTo>
                      <a:cubicBezTo>
                        <a:pt x="35" y="18"/>
                        <a:pt x="35" y="18"/>
                        <a:pt x="36" y="17"/>
                      </a:cubicBezTo>
                      <a:cubicBezTo>
                        <a:pt x="36" y="18"/>
                        <a:pt x="36" y="18"/>
                        <a:pt x="35" y="18"/>
                      </a:cubicBezTo>
                      <a:close/>
                      <a:moveTo>
                        <a:pt x="35" y="19"/>
                      </a:moveTo>
                      <a:cubicBezTo>
                        <a:pt x="35" y="19"/>
                        <a:pt x="35" y="19"/>
                        <a:pt x="35" y="19"/>
                      </a:cubicBezTo>
                      <a:cubicBezTo>
                        <a:pt x="35" y="19"/>
                        <a:pt x="35" y="19"/>
                        <a:pt x="35" y="19"/>
                      </a:cubicBezTo>
                      <a:cubicBezTo>
                        <a:pt x="35" y="19"/>
                        <a:pt x="35" y="19"/>
                        <a:pt x="35" y="19"/>
                      </a:cubicBezTo>
                      <a:close/>
                      <a:moveTo>
                        <a:pt x="34" y="29"/>
                      </a:moveTo>
                      <a:cubicBezTo>
                        <a:pt x="34" y="29"/>
                        <a:pt x="34" y="29"/>
                        <a:pt x="34" y="28"/>
                      </a:cubicBezTo>
                      <a:cubicBezTo>
                        <a:pt x="35" y="28"/>
                        <a:pt x="36" y="28"/>
                        <a:pt x="35" y="29"/>
                      </a:cubicBezTo>
                      <a:cubicBezTo>
                        <a:pt x="35" y="29"/>
                        <a:pt x="35" y="29"/>
                        <a:pt x="34" y="29"/>
                      </a:cubicBezTo>
                      <a:close/>
                      <a:moveTo>
                        <a:pt x="33" y="35"/>
                      </a:moveTo>
                      <a:cubicBezTo>
                        <a:pt x="33" y="34"/>
                        <a:pt x="34" y="33"/>
                        <a:pt x="34" y="33"/>
                      </a:cubicBezTo>
                      <a:cubicBezTo>
                        <a:pt x="34" y="32"/>
                        <a:pt x="34" y="32"/>
                        <a:pt x="34" y="32"/>
                      </a:cubicBezTo>
                      <a:cubicBezTo>
                        <a:pt x="35" y="32"/>
                        <a:pt x="34" y="33"/>
                        <a:pt x="34" y="34"/>
                      </a:cubicBezTo>
                      <a:cubicBezTo>
                        <a:pt x="34" y="34"/>
                        <a:pt x="34" y="34"/>
                        <a:pt x="34" y="34"/>
                      </a:cubicBezTo>
                      <a:cubicBezTo>
                        <a:pt x="34" y="34"/>
                        <a:pt x="34" y="34"/>
                        <a:pt x="34" y="34"/>
                      </a:cubicBezTo>
                      <a:cubicBezTo>
                        <a:pt x="34" y="35"/>
                        <a:pt x="34" y="34"/>
                        <a:pt x="34" y="35"/>
                      </a:cubicBezTo>
                      <a:cubicBezTo>
                        <a:pt x="34" y="35"/>
                        <a:pt x="34" y="36"/>
                        <a:pt x="33" y="36"/>
                      </a:cubicBezTo>
                      <a:cubicBezTo>
                        <a:pt x="33" y="35"/>
                        <a:pt x="33" y="35"/>
                        <a:pt x="33" y="35"/>
                      </a:cubicBezTo>
                      <a:close/>
                      <a:moveTo>
                        <a:pt x="31" y="36"/>
                      </a:moveTo>
                      <a:cubicBezTo>
                        <a:pt x="31" y="36"/>
                        <a:pt x="32" y="35"/>
                        <a:pt x="32" y="35"/>
                      </a:cubicBezTo>
                      <a:cubicBezTo>
                        <a:pt x="32" y="35"/>
                        <a:pt x="32" y="35"/>
                        <a:pt x="32" y="34"/>
                      </a:cubicBezTo>
                      <a:cubicBezTo>
                        <a:pt x="32" y="34"/>
                        <a:pt x="31" y="34"/>
                        <a:pt x="31" y="34"/>
                      </a:cubicBezTo>
                      <a:cubicBezTo>
                        <a:pt x="31" y="33"/>
                        <a:pt x="32" y="33"/>
                        <a:pt x="32" y="33"/>
                      </a:cubicBezTo>
                      <a:cubicBezTo>
                        <a:pt x="32" y="32"/>
                        <a:pt x="32" y="33"/>
                        <a:pt x="32" y="34"/>
                      </a:cubicBezTo>
                      <a:cubicBezTo>
                        <a:pt x="32" y="34"/>
                        <a:pt x="32" y="33"/>
                        <a:pt x="33" y="33"/>
                      </a:cubicBezTo>
                      <a:cubicBezTo>
                        <a:pt x="33" y="34"/>
                        <a:pt x="32" y="35"/>
                        <a:pt x="32" y="36"/>
                      </a:cubicBezTo>
                      <a:cubicBezTo>
                        <a:pt x="32" y="37"/>
                        <a:pt x="31" y="36"/>
                        <a:pt x="31" y="36"/>
                      </a:cubicBezTo>
                      <a:close/>
                      <a:moveTo>
                        <a:pt x="31" y="18"/>
                      </a:moveTo>
                      <a:cubicBezTo>
                        <a:pt x="31" y="18"/>
                        <a:pt x="31" y="18"/>
                        <a:pt x="32" y="18"/>
                      </a:cubicBezTo>
                      <a:cubicBezTo>
                        <a:pt x="31" y="17"/>
                        <a:pt x="32" y="17"/>
                        <a:pt x="32" y="17"/>
                      </a:cubicBezTo>
                      <a:cubicBezTo>
                        <a:pt x="32" y="17"/>
                        <a:pt x="32" y="16"/>
                        <a:pt x="32" y="16"/>
                      </a:cubicBezTo>
                      <a:cubicBezTo>
                        <a:pt x="31" y="17"/>
                        <a:pt x="31" y="17"/>
                        <a:pt x="31" y="17"/>
                      </a:cubicBezTo>
                      <a:cubicBezTo>
                        <a:pt x="32" y="15"/>
                        <a:pt x="31" y="15"/>
                        <a:pt x="31" y="14"/>
                      </a:cubicBezTo>
                      <a:cubicBezTo>
                        <a:pt x="31" y="15"/>
                        <a:pt x="32" y="16"/>
                        <a:pt x="33" y="15"/>
                      </a:cubicBezTo>
                      <a:cubicBezTo>
                        <a:pt x="33" y="16"/>
                        <a:pt x="32" y="17"/>
                        <a:pt x="32" y="18"/>
                      </a:cubicBezTo>
                      <a:cubicBezTo>
                        <a:pt x="32" y="18"/>
                        <a:pt x="32" y="18"/>
                        <a:pt x="32" y="18"/>
                      </a:cubicBezTo>
                      <a:cubicBezTo>
                        <a:pt x="32" y="18"/>
                        <a:pt x="32" y="18"/>
                        <a:pt x="32" y="18"/>
                      </a:cubicBezTo>
                      <a:cubicBezTo>
                        <a:pt x="31" y="18"/>
                        <a:pt x="31" y="18"/>
                        <a:pt x="31" y="19"/>
                      </a:cubicBezTo>
                      <a:cubicBezTo>
                        <a:pt x="31" y="18"/>
                        <a:pt x="31" y="18"/>
                        <a:pt x="31" y="18"/>
                      </a:cubicBezTo>
                      <a:close/>
                      <a:moveTo>
                        <a:pt x="31" y="26"/>
                      </a:moveTo>
                      <a:cubicBezTo>
                        <a:pt x="31" y="26"/>
                        <a:pt x="31" y="26"/>
                        <a:pt x="31" y="26"/>
                      </a:cubicBezTo>
                      <a:cubicBezTo>
                        <a:pt x="31" y="26"/>
                        <a:pt x="31" y="26"/>
                        <a:pt x="31" y="26"/>
                      </a:cubicBezTo>
                      <a:close/>
                      <a:moveTo>
                        <a:pt x="31" y="6"/>
                      </a:moveTo>
                      <a:cubicBezTo>
                        <a:pt x="31" y="6"/>
                        <a:pt x="31" y="5"/>
                        <a:pt x="31" y="5"/>
                      </a:cubicBezTo>
                      <a:cubicBezTo>
                        <a:pt x="31" y="6"/>
                        <a:pt x="31" y="6"/>
                        <a:pt x="31" y="6"/>
                      </a:cubicBezTo>
                      <a:close/>
                      <a:moveTo>
                        <a:pt x="30" y="35"/>
                      </a:moveTo>
                      <a:cubicBezTo>
                        <a:pt x="30" y="35"/>
                        <a:pt x="29" y="36"/>
                        <a:pt x="29" y="36"/>
                      </a:cubicBezTo>
                      <a:cubicBezTo>
                        <a:pt x="29" y="36"/>
                        <a:pt x="29" y="35"/>
                        <a:pt x="29" y="36"/>
                      </a:cubicBezTo>
                      <a:cubicBezTo>
                        <a:pt x="29" y="35"/>
                        <a:pt x="29" y="35"/>
                        <a:pt x="29" y="35"/>
                      </a:cubicBezTo>
                      <a:cubicBezTo>
                        <a:pt x="28" y="35"/>
                        <a:pt x="28" y="35"/>
                        <a:pt x="28" y="36"/>
                      </a:cubicBezTo>
                      <a:cubicBezTo>
                        <a:pt x="28" y="35"/>
                        <a:pt x="28" y="35"/>
                        <a:pt x="28" y="35"/>
                      </a:cubicBezTo>
                      <a:cubicBezTo>
                        <a:pt x="28" y="35"/>
                        <a:pt x="29" y="35"/>
                        <a:pt x="29" y="34"/>
                      </a:cubicBezTo>
                      <a:cubicBezTo>
                        <a:pt x="29" y="34"/>
                        <a:pt x="29" y="34"/>
                        <a:pt x="29" y="34"/>
                      </a:cubicBezTo>
                      <a:cubicBezTo>
                        <a:pt x="29" y="34"/>
                        <a:pt x="29" y="33"/>
                        <a:pt x="29" y="33"/>
                      </a:cubicBezTo>
                      <a:cubicBezTo>
                        <a:pt x="29" y="34"/>
                        <a:pt x="29" y="34"/>
                        <a:pt x="29" y="34"/>
                      </a:cubicBezTo>
                      <a:cubicBezTo>
                        <a:pt x="30" y="34"/>
                        <a:pt x="30" y="34"/>
                        <a:pt x="31" y="34"/>
                      </a:cubicBezTo>
                      <a:cubicBezTo>
                        <a:pt x="31" y="34"/>
                        <a:pt x="30" y="35"/>
                        <a:pt x="30" y="35"/>
                      </a:cubicBezTo>
                      <a:cubicBezTo>
                        <a:pt x="30" y="35"/>
                        <a:pt x="30" y="35"/>
                        <a:pt x="30" y="35"/>
                      </a:cubicBezTo>
                      <a:close/>
                      <a:moveTo>
                        <a:pt x="28" y="37"/>
                      </a:moveTo>
                      <a:cubicBezTo>
                        <a:pt x="28" y="36"/>
                        <a:pt x="29" y="37"/>
                        <a:pt x="29" y="37"/>
                      </a:cubicBezTo>
                      <a:cubicBezTo>
                        <a:pt x="30" y="36"/>
                        <a:pt x="30" y="38"/>
                        <a:pt x="29" y="38"/>
                      </a:cubicBezTo>
                      <a:cubicBezTo>
                        <a:pt x="29" y="38"/>
                        <a:pt x="29" y="38"/>
                        <a:pt x="29" y="38"/>
                      </a:cubicBezTo>
                      <a:cubicBezTo>
                        <a:pt x="29" y="38"/>
                        <a:pt x="28" y="38"/>
                        <a:pt x="28" y="38"/>
                      </a:cubicBezTo>
                      <a:cubicBezTo>
                        <a:pt x="28" y="38"/>
                        <a:pt x="28" y="37"/>
                        <a:pt x="28" y="37"/>
                      </a:cubicBezTo>
                      <a:close/>
                      <a:moveTo>
                        <a:pt x="28" y="35"/>
                      </a:moveTo>
                      <a:cubicBezTo>
                        <a:pt x="28" y="35"/>
                        <a:pt x="27" y="36"/>
                        <a:pt x="27" y="36"/>
                      </a:cubicBezTo>
                      <a:cubicBezTo>
                        <a:pt x="27" y="35"/>
                        <a:pt x="27" y="35"/>
                        <a:pt x="28" y="35"/>
                      </a:cubicBezTo>
                      <a:close/>
                      <a:moveTo>
                        <a:pt x="26" y="41"/>
                      </a:moveTo>
                      <a:cubicBezTo>
                        <a:pt x="27" y="40"/>
                        <a:pt x="27" y="40"/>
                        <a:pt x="28" y="40"/>
                      </a:cubicBezTo>
                      <a:cubicBezTo>
                        <a:pt x="27" y="40"/>
                        <a:pt x="27" y="40"/>
                        <a:pt x="26" y="41"/>
                      </a:cubicBezTo>
                      <a:close/>
                      <a:moveTo>
                        <a:pt x="26" y="37"/>
                      </a:moveTo>
                      <a:cubicBezTo>
                        <a:pt x="26" y="37"/>
                        <a:pt x="25" y="37"/>
                        <a:pt x="26" y="36"/>
                      </a:cubicBezTo>
                      <a:cubicBezTo>
                        <a:pt x="26" y="36"/>
                        <a:pt x="26" y="36"/>
                        <a:pt x="27" y="36"/>
                      </a:cubicBezTo>
                      <a:cubicBezTo>
                        <a:pt x="27" y="36"/>
                        <a:pt x="27" y="37"/>
                        <a:pt x="26" y="37"/>
                      </a:cubicBezTo>
                      <a:close/>
                      <a:moveTo>
                        <a:pt x="25" y="41"/>
                      </a:moveTo>
                      <a:cubicBezTo>
                        <a:pt x="25" y="40"/>
                        <a:pt x="26" y="40"/>
                        <a:pt x="26" y="41"/>
                      </a:cubicBezTo>
                      <a:cubicBezTo>
                        <a:pt x="26" y="41"/>
                        <a:pt x="25" y="41"/>
                        <a:pt x="25" y="41"/>
                      </a:cubicBezTo>
                      <a:close/>
                      <a:moveTo>
                        <a:pt x="25" y="35"/>
                      </a:moveTo>
                      <a:cubicBezTo>
                        <a:pt x="25" y="34"/>
                        <a:pt x="26" y="34"/>
                        <a:pt x="26" y="34"/>
                      </a:cubicBezTo>
                      <a:cubicBezTo>
                        <a:pt x="25" y="35"/>
                        <a:pt x="25" y="35"/>
                        <a:pt x="25" y="35"/>
                      </a:cubicBezTo>
                      <a:close/>
                      <a:moveTo>
                        <a:pt x="25" y="38"/>
                      </a:moveTo>
                      <a:cubicBezTo>
                        <a:pt x="25" y="38"/>
                        <a:pt x="25" y="38"/>
                        <a:pt x="25" y="39"/>
                      </a:cubicBezTo>
                      <a:cubicBezTo>
                        <a:pt x="25" y="39"/>
                        <a:pt x="25" y="38"/>
                        <a:pt x="25" y="38"/>
                      </a:cubicBezTo>
                      <a:close/>
                      <a:moveTo>
                        <a:pt x="25" y="37"/>
                      </a:moveTo>
                      <a:cubicBezTo>
                        <a:pt x="25" y="36"/>
                        <a:pt x="25" y="37"/>
                        <a:pt x="25" y="37"/>
                      </a:cubicBezTo>
                      <a:cubicBezTo>
                        <a:pt x="25" y="37"/>
                        <a:pt x="25" y="37"/>
                        <a:pt x="25" y="37"/>
                      </a:cubicBezTo>
                      <a:close/>
                      <a:moveTo>
                        <a:pt x="23" y="42"/>
                      </a:moveTo>
                      <a:cubicBezTo>
                        <a:pt x="24" y="41"/>
                        <a:pt x="24" y="41"/>
                        <a:pt x="24" y="42"/>
                      </a:cubicBezTo>
                      <a:cubicBezTo>
                        <a:pt x="24" y="42"/>
                        <a:pt x="23" y="42"/>
                        <a:pt x="23" y="42"/>
                      </a:cubicBezTo>
                      <a:close/>
                      <a:moveTo>
                        <a:pt x="23" y="42"/>
                      </a:moveTo>
                      <a:cubicBezTo>
                        <a:pt x="23" y="42"/>
                        <a:pt x="23" y="42"/>
                        <a:pt x="23" y="42"/>
                      </a:cubicBezTo>
                      <a:cubicBezTo>
                        <a:pt x="23" y="42"/>
                        <a:pt x="23" y="42"/>
                        <a:pt x="23" y="42"/>
                      </a:cubicBezTo>
                      <a:cubicBezTo>
                        <a:pt x="23" y="42"/>
                        <a:pt x="23" y="42"/>
                        <a:pt x="23" y="42"/>
                      </a:cubicBezTo>
                      <a:close/>
                      <a:moveTo>
                        <a:pt x="18" y="43"/>
                      </a:moveTo>
                      <a:cubicBezTo>
                        <a:pt x="18" y="43"/>
                        <a:pt x="18" y="42"/>
                        <a:pt x="18" y="42"/>
                      </a:cubicBezTo>
                      <a:cubicBezTo>
                        <a:pt x="18" y="42"/>
                        <a:pt x="18" y="42"/>
                        <a:pt x="18" y="42"/>
                      </a:cubicBezTo>
                      <a:cubicBezTo>
                        <a:pt x="18" y="42"/>
                        <a:pt x="18" y="43"/>
                        <a:pt x="18" y="43"/>
                      </a:cubicBezTo>
                      <a:close/>
                      <a:moveTo>
                        <a:pt x="16" y="25"/>
                      </a:moveTo>
                      <a:cubicBezTo>
                        <a:pt x="17" y="25"/>
                        <a:pt x="17" y="25"/>
                        <a:pt x="17" y="25"/>
                      </a:cubicBezTo>
                      <a:cubicBezTo>
                        <a:pt x="17" y="25"/>
                        <a:pt x="17" y="25"/>
                        <a:pt x="17" y="25"/>
                      </a:cubicBezTo>
                      <a:cubicBezTo>
                        <a:pt x="17" y="26"/>
                        <a:pt x="16" y="26"/>
                        <a:pt x="16" y="25"/>
                      </a:cubicBezTo>
                      <a:close/>
                      <a:moveTo>
                        <a:pt x="16" y="42"/>
                      </a:moveTo>
                      <a:cubicBezTo>
                        <a:pt x="16" y="42"/>
                        <a:pt x="16" y="42"/>
                        <a:pt x="16" y="42"/>
                      </a:cubicBezTo>
                      <a:cubicBezTo>
                        <a:pt x="16" y="42"/>
                        <a:pt x="16" y="42"/>
                        <a:pt x="16" y="42"/>
                      </a:cubicBezTo>
                      <a:close/>
                      <a:moveTo>
                        <a:pt x="16" y="39"/>
                      </a:moveTo>
                      <a:cubicBezTo>
                        <a:pt x="16" y="38"/>
                        <a:pt x="16" y="38"/>
                        <a:pt x="16" y="38"/>
                      </a:cubicBezTo>
                      <a:cubicBezTo>
                        <a:pt x="16" y="38"/>
                        <a:pt x="16" y="38"/>
                        <a:pt x="16" y="38"/>
                      </a:cubicBezTo>
                      <a:cubicBezTo>
                        <a:pt x="16" y="38"/>
                        <a:pt x="16" y="38"/>
                        <a:pt x="16" y="39"/>
                      </a:cubicBezTo>
                      <a:close/>
                      <a:moveTo>
                        <a:pt x="15" y="44"/>
                      </a:moveTo>
                      <a:cubicBezTo>
                        <a:pt x="16" y="44"/>
                        <a:pt x="16" y="43"/>
                        <a:pt x="16" y="43"/>
                      </a:cubicBezTo>
                      <a:cubicBezTo>
                        <a:pt x="16" y="44"/>
                        <a:pt x="15" y="44"/>
                        <a:pt x="15" y="44"/>
                      </a:cubicBezTo>
                      <a:close/>
                      <a:moveTo>
                        <a:pt x="15" y="45"/>
                      </a:moveTo>
                      <a:cubicBezTo>
                        <a:pt x="15" y="45"/>
                        <a:pt x="16" y="45"/>
                        <a:pt x="16" y="45"/>
                      </a:cubicBezTo>
                      <a:cubicBezTo>
                        <a:pt x="16" y="45"/>
                        <a:pt x="15" y="46"/>
                        <a:pt x="15" y="45"/>
                      </a:cubicBezTo>
                      <a:close/>
                      <a:moveTo>
                        <a:pt x="15" y="39"/>
                      </a:moveTo>
                      <a:cubicBezTo>
                        <a:pt x="15" y="39"/>
                        <a:pt x="15" y="39"/>
                        <a:pt x="15" y="39"/>
                      </a:cubicBezTo>
                      <a:cubicBezTo>
                        <a:pt x="15" y="39"/>
                        <a:pt x="15" y="39"/>
                        <a:pt x="15" y="39"/>
                      </a:cubicBezTo>
                      <a:close/>
                      <a:moveTo>
                        <a:pt x="12" y="36"/>
                      </a:moveTo>
                      <a:cubicBezTo>
                        <a:pt x="13" y="35"/>
                        <a:pt x="14" y="35"/>
                        <a:pt x="13" y="36"/>
                      </a:cubicBezTo>
                      <a:cubicBezTo>
                        <a:pt x="13" y="36"/>
                        <a:pt x="13" y="37"/>
                        <a:pt x="12" y="36"/>
                      </a:cubicBezTo>
                      <a:close/>
                      <a:moveTo>
                        <a:pt x="13" y="34"/>
                      </a:moveTo>
                      <a:cubicBezTo>
                        <a:pt x="13" y="34"/>
                        <a:pt x="13" y="34"/>
                        <a:pt x="13" y="34"/>
                      </a:cubicBezTo>
                      <a:cubicBezTo>
                        <a:pt x="13" y="34"/>
                        <a:pt x="13" y="34"/>
                        <a:pt x="13" y="34"/>
                      </a:cubicBezTo>
                      <a:close/>
                      <a:moveTo>
                        <a:pt x="13" y="35"/>
                      </a:moveTo>
                      <a:cubicBezTo>
                        <a:pt x="13" y="35"/>
                        <a:pt x="13" y="35"/>
                        <a:pt x="12" y="36"/>
                      </a:cubicBezTo>
                      <a:cubicBezTo>
                        <a:pt x="13" y="35"/>
                        <a:pt x="12" y="35"/>
                        <a:pt x="12" y="35"/>
                      </a:cubicBezTo>
                      <a:cubicBezTo>
                        <a:pt x="13" y="35"/>
                        <a:pt x="13" y="35"/>
                        <a:pt x="13" y="35"/>
                      </a:cubicBezTo>
                      <a:close/>
                      <a:moveTo>
                        <a:pt x="12" y="38"/>
                      </a:moveTo>
                      <a:cubicBezTo>
                        <a:pt x="12" y="38"/>
                        <a:pt x="12" y="38"/>
                        <a:pt x="12" y="37"/>
                      </a:cubicBezTo>
                      <a:cubicBezTo>
                        <a:pt x="12" y="37"/>
                        <a:pt x="12" y="37"/>
                        <a:pt x="12" y="37"/>
                      </a:cubicBezTo>
                      <a:cubicBezTo>
                        <a:pt x="12" y="38"/>
                        <a:pt x="12" y="38"/>
                        <a:pt x="12" y="38"/>
                      </a:cubicBezTo>
                      <a:close/>
                      <a:moveTo>
                        <a:pt x="10" y="26"/>
                      </a:moveTo>
                      <a:cubicBezTo>
                        <a:pt x="11" y="25"/>
                        <a:pt x="10" y="26"/>
                        <a:pt x="10" y="25"/>
                      </a:cubicBezTo>
                      <a:cubicBezTo>
                        <a:pt x="10" y="24"/>
                        <a:pt x="11" y="25"/>
                        <a:pt x="11" y="25"/>
                      </a:cubicBezTo>
                      <a:cubicBezTo>
                        <a:pt x="11" y="23"/>
                        <a:pt x="13" y="23"/>
                        <a:pt x="13" y="21"/>
                      </a:cubicBezTo>
                      <a:cubicBezTo>
                        <a:pt x="13" y="21"/>
                        <a:pt x="13" y="22"/>
                        <a:pt x="14" y="21"/>
                      </a:cubicBezTo>
                      <a:cubicBezTo>
                        <a:pt x="15" y="20"/>
                        <a:pt x="17" y="19"/>
                        <a:pt x="18" y="18"/>
                      </a:cubicBezTo>
                      <a:cubicBezTo>
                        <a:pt x="18" y="17"/>
                        <a:pt x="18" y="18"/>
                        <a:pt x="18" y="17"/>
                      </a:cubicBezTo>
                      <a:cubicBezTo>
                        <a:pt x="18" y="17"/>
                        <a:pt x="19" y="17"/>
                        <a:pt x="19" y="17"/>
                      </a:cubicBezTo>
                      <a:cubicBezTo>
                        <a:pt x="19" y="17"/>
                        <a:pt x="19" y="17"/>
                        <a:pt x="19" y="18"/>
                      </a:cubicBezTo>
                      <a:cubicBezTo>
                        <a:pt x="20" y="18"/>
                        <a:pt x="21" y="17"/>
                        <a:pt x="21" y="17"/>
                      </a:cubicBezTo>
                      <a:cubicBezTo>
                        <a:pt x="23" y="18"/>
                        <a:pt x="26" y="17"/>
                        <a:pt x="27" y="19"/>
                      </a:cubicBezTo>
                      <a:cubicBezTo>
                        <a:pt x="26" y="19"/>
                        <a:pt x="24" y="20"/>
                        <a:pt x="24" y="21"/>
                      </a:cubicBezTo>
                      <a:cubicBezTo>
                        <a:pt x="23" y="20"/>
                        <a:pt x="21" y="21"/>
                        <a:pt x="20" y="23"/>
                      </a:cubicBezTo>
                      <a:cubicBezTo>
                        <a:pt x="20" y="22"/>
                        <a:pt x="20" y="22"/>
                        <a:pt x="19" y="22"/>
                      </a:cubicBezTo>
                      <a:cubicBezTo>
                        <a:pt x="19" y="25"/>
                        <a:pt x="19" y="27"/>
                        <a:pt x="19" y="30"/>
                      </a:cubicBezTo>
                      <a:cubicBezTo>
                        <a:pt x="19" y="32"/>
                        <a:pt x="19" y="35"/>
                        <a:pt x="19" y="38"/>
                      </a:cubicBezTo>
                      <a:cubicBezTo>
                        <a:pt x="19" y="38"/>
                        <a:pt x="20" y="38"/>
                        <a:pt x="20" y="38"/>
                      </a:cubicBezTo>
                      <a:cubicBezTo>
                        <a:pt x="18" y="40"/>
                        <a:pt x="21" y="41"/>
                        <a:pt x="22" y="39"/>
                      </a:cubicBezTo>
                      <a:cubicBezTo>
                        <a:pt x="23" y="38"/>
                        <a:pt x="23" y="37"/>
                        <a:pt x="24" y="37"/>
                      </a:cubicBezTo>
                      <a:cubicBezTo>
                        <a:pt x="24" y="39"/>
                        <a:pt x="22" y="41"/>
                        <a:pt x="20" y="42"/>
                      </a:cubicBezTo>
                      <a:cubicBezTo>
                        <a:pt x="20" y="42"/>
                        <a:pt x="18" y="42"/>
                        <a:pt x="18" y="41"/>
                      </a:cubicBezTo>
                      <a:cubicBezTo>
                        <a:pt x="17" y="39"/>
                        <a:pt x="18" y="36"/>
                        <a:pt x="18" y="34"/>
                      </a:cubicBezTo>
                      <a:cubicBezTo>
                        <a:pt x="18" y="33"/>
                        <a:pt x="18" y="33"/>
                        <a:pt x="18" y="32"/>
                      </a:cubicBezTo>
                      <a:cubicBezTo>
                        <a:pt x="18" y="32"/>
                        <a:pt x="18" y="31"/>
                        <a:pt x="18" y="30"/>
                      </a:cubicBezTo>
                      <a:cubicBezTo>
                        <a:pt x="18" y="28"/>
                        <a:pt x="18" y="26"/>
                        <a:pt x="18" y="24"/>
                      </a:cubicBezTo>
                      <a:cubicBezTo>
                        <a:pt x="18" y="24"/>
                        <a:pt x="18" y="23"/>
                        <a:pt x="18" y="23"/>
                      </a:cubicBezTo>
                      <a:cubicBezTo>
                        <a:pt x="17" y="23"/>
                        <a:pt x="17" y="24"/>
                        <a:pt x="17" y="24"/>
                      </a:cubicBezTo>
                      <a:cubicBezTo>
                        <a:pt x="16" y="24"/>
                        <a:pt x="15" y="23"/>
                        <a:pt x="14" y="24"/>
                      </a:cubicBezTo>
                      <a:cubicBezTo>
                        <a:pt x="14" y="25"/>
                        <a:pt x="14" y="25"/>
                        <a:pt x="13" y="26"/>
                      </a:cubicBezTo>
                      <a:cubicBezTo>
                        <a:pt x="13" y="25"/>
                        <a:pt x="11" y="25"/>
                        <a:pt x="10" y="26"/>
                      </a:cubicBezTo>
                      <a:close/>
                      <a:moveTo>
                        <a:pt x="23" y="34"/>
                      </a:moveTo>
                      <a:cubicBezTo>
                        <a:pt x="23" y="34"/>
                        <a:pt x="23" y="34"/>
                        <a:pt x="23" y="34"/>
                      </a:cubicBezTo>
                      <a:cubicBezTo>
                        <a:pt x="23" y="34"/>
                        <a:pt x="23" y="34"/>
                        <a:pt x="23" y="34"/>
                      </a:cubicBezTo>
                      <a:cubicBezTo>
                        <a:pt x="23" y="34"/>
                        <a:pt x="23" y="34"/>
                        <a:pt x="23" y="34"/>
                      </a:cubicBezTo>
                      <a:close/>
                      <a:moveTo>
                        <a:pt x="20" y="35"/>
                      </a:moveTo>
                      <a:cubicBezTo>
                        <a:pt x="20" y="35"/>
                        <a:pt x="20" y="35"/>
                        <a:pt x="20" y="35"/>
                      </a:cubicBezTo>
                      <a:cubicBezTo>
                        <a:pt x="20" y="35"/>
                        <a:pt x="20" y="35"/>
                        <a:pt x="20" y="35"/>
                      </a:cubicBezTo>
                      <a:close/>
                      <a:moveTo>
                        <a:pt x="10" y="42"/>
                      </a:moveTo>
                      <a:cubicBezTo>
                        <a:pt x="10" y="42"/>
                        <a:pt x="10" y="42"/>
                        <a:pt x="10" y="42"/>
                      </a:cubicBezTo>
                      <a:cubicBezTo>
                        <a:pt x="11" y="42"/>
                        <a:pt x="11" y="42"/>
                        <a:pt x="11" y="42"/>
                      </a:cubicBezTo>
                      <a:cubicBezTo>
                        <a:pt x="11" y="42"/>
                        <a:pt x="11" y="42"/>
                        <a:pt x="11" y="42"/>
                      </a:cubicBezTo>
                      <a:cubicBezTo>
                        <a:pt x="11" y="43"/>
                        <a:pt x="10" y="42"/>
                        <a:pt x="10" y="42"/>
                      </a:cubicBezTo>
                      <a:close/>
                      <a:moveTo>
                        <a:pt x="9" y="47"/>
                      </a:moveTo>
                      <a:cubicBezTo>
                        <a:pt x="9" y="47"/>
                        <a:pt x="9" y="47"/>
                        <a:pt x="9" y="47"/>
                      </a:cubicBezTo>
                      <a:cubicBezTo>
                        <a:pt x="9" y="47"/>
                        <a:pt x="9" y="47"/>
                        <a:pt x="9" y="47"/>
                      </a:cubicBezTo>
                      <a:cubicBezTo>
                        <a:pt x="9" y="47"/>
                        <a:pt x="9" y="47"/>
                        <a:pt x="9" y="47"/>
                      </a:cubicBezTo>
                      <a:close/>
                      <a:moveTo>
                        <a:pt x="8" y="46"/>
                      </a:moveTo>
                      <a:cubicBezTo>
                        <a:pt x="8" y="46"/>
                        <a:pt x="8" y="45"/>
                        <a:pt x="8" y="45"/>
                      </a:cubicBezTo>
                      <a:cubicBezTo>
                        <a:pt x="8" y="45"/>
                        <a:pt x="8" y="46"/>
                        <a:pt x="8" y="46"/>
                      </a:cubicBezTo>
                      <a:close/>
                      <a:moveTo>
                        <a:pt x="8" y="45"/>
                      </a:moveTo>
                      <a:cubicBezTo>
                        <a:pt x="8" y="45"/>
                        <a:pt x="8" y="44"/>
                        <a:pt x="9" y="44"/>
                      </a:cubicBezTo>
                      <a:cubicBezTo>
                        <a:pt x="9" y="44"/>
                        <a:pt x="9" y="44"/>
                        <a:pt x="9" y="44"/>
                      </a:cubicBezTo>
                      <a:cubicBezTo>
                        <a:pt x="9" y="44"/>
                        <a:pt x="9" y="44"/>
                        <a:pt x="9" y="44"/>
                      </a:cubicBezTo>
                      <a:cubicBezTo>
                        <a:pt x="9" y="44"/>
                        <a:pt x="10" y="44"/>
                        <a:pt x="10" y="43"/>
                      </a:cubicBezTo>
                      <a:cubicBezTo>
                        <a:pt x="10" y="43"/>
                        <a:pt x="10" y="43"/>
                        <a:pt x="11" y="44"/>
                      </a:cubicBezTo>
                      <a:cubicBezTo>
                        <a:pt x="10" y="44"/>
                        <a:pt x="10" y="45"/>
                        <a:pt x="10" y="45"/>
                      </a:cubicBezTo>
                      <a:cubicBezTo>
                        <a:pt x="10" y="46"/>
                        <a:pt x="10" y="45"/>
                        <a:pt x="10" y="45"/>
                      </a:cubicBezTo>
                      <a:cubicBezTo>
                        <a:pt x="9" y="45"/>
                        <a:pt x="9" y="44"/>
                        <a:pt x="9" y="44"/>
                      </a:cubicBezTo>
                      <a:cubicBezTo>
                        <a:pt x="9" y="45"/>
                        <a:pt x="9" y="45"/>
                        <a:pt x="9" y="45"/>
                      </a:cubicBezTo>
                      <a:cubicBezTo>
                        <a:pt x="8" y="45"/>
                        <a:pt x="8" y="45"/>
                        <a:pt x="8" y="45"/>
                      </a:cubicBezTo>
                      <a:close/>
                      <a:moveTo>
                        <a:pt x="7" y="45"/>
                      </a:moveTo>
                      <a:cubicBezTo>
                        <a:pt x="7" y="44"/>
                        <a:pt x="7" y="44"/>
                        <a:pt x="8" y="43"/>
                      </a:cubicBezTo>
                      <a:cubicBezTo>
                        <a:pt x="7" y="44"/>
                        <a:pt x="7" y="44"/>
                        <a:pt x="7" y="45"/>
                      </a:cubicBezTo>
                      <a:cubicBezTo>
                        <a:pt x="7" y="45"/>
                        <a:pt x="7" y="45"/>
                        <a:pt x="7" y="45"/>
                      </a:cubicBezTo>
                      <a:close/>
                      <a:moveTo>
                        <a:pt x="6" y="48"/>
                      </a:moveTo>
                      <a:cubicBezTo>
                        <a:pt x="6" y="47"/>
                        <a:pt x="6" y="46"/>
                        <a:pt x="6" y="46"/>
                      </a:cubicBezTo>
                      <a:cubicBezTo>
                        <a:pt x="7" y="45"/>
                        <a:pt x="6" y="47"/>
                        <a:pt x="6" y="48"/>
                      </a:cubicBezTo>
                      <a:close/>
                      <a:moveTo>
                        <a:pt x="5" y="38"/>
                      </a:moveTo>
                      <a:cubicBezTo>
                        <a:pt x="5" y="38"/>
                        <a:pt x="5" y="38"/>
                        <a:pt x="5" y="38"/>
                      </a:cubicBezTo>
                      <a:cubicBezTo>
                        <a:pt x="5" y="37"/>
                        <a:pt x="5" y="37"/>
                        <a:pt x="5" y="37"/>
                      </a:cubicBezTo>
                      <a:cubicBezTo>
                        <a:pt x="5" y="37"/>
                        <a:pt x="5" y="37"/>
                        <a:pt x="5" y="38"/>
                      </a:cubicBezTo>
                      <a:close/>
                      <a:moveTo>
                        <a:pt x="2" y="49"/>
                      </a:moveTo>
                      <a:cubicBezTo>
                        <a:pt x="2" y="48"/>
                        <a:pt x="2" y="48"/>
                        <a:pt x="2" y="48"/>
                      </a:cubicBezTo>
                      <a:cubicBezTo>
                        <a:pt x="3" y="48"/>
                        <a:pt x="3" y="49"/>
                        <a:pt x="2" y="49"/>
                      </a:cubicBezTo>
                      <a:close/>
                      <a:moveTo>
                        <a:pt x="2" y="49"/>
                      </a:moveTo>
                      <a:cubicBezTo>
                        <a:pt x="2" y="49"/>
                        <a:pt x="2" y="50"/>
                        <a:pt x="2" y="50"/>
                      </a:cubicBezTo>
                      <a:cubicBezTo>
                        <a:pt x="2" y="50"/>
                        <a:pt x="2" y="49"/>
                        <a:pt x="2" y="49"/>
                      </a:cubicBezTo>
                      <a:close/>
                      <a:moveTo>
                        <a:pt x="2" y="45"/>
                      </a:moveTo>
                      <a:cubicBezTo>
                        <a:pt x="2" y="45"/>
                        <a:pt x="1" y="45"/>
                        <a:pt x="1" y="45"/>
                      </a:cubicBezTo>
                      <a:cubicBezTo>
                        <a:pt x="2" y="44"/>
                        <a:pt x="2" y="44"/>
                        <a:pt x="2" y="43"/>
                      </a:cubicBezTo>
                      <a:cubicBezTo>
                        <a:pt x="2" y="44"/>
                        <a:pt x="2" y="44"/>
                        <a:pt x="3" y="44"/>
                      </a:cubicBezTo>
                      <a:cubicBezTo>
                        <a:pt x="3" y="44"/>
                        <a:pt x="3" y="44"/>
                        <a:pt x="3" y="43"/>
                      </a:cubicBezTo>
                      <a:cubicBezTo>
                        <a:pt x="3" y="43"/>
                        <a:pt x="2" y="43"/>
                        <a:pt x="3" y="43"/>
                      </a:cubicBezTo>
                      <a:cubicBezTo>
                        <a:pt x="3" y="42"/>
                        <a:pt x="3" y="43"/>
                        <a:pt x="3" y="43"/>
                      </a:cubicBezTo>
                      <a:cubicBezTo>
                        <a:pt x="3" y="43"/>
                        <a:pt x="3" y="43"/>
                        <a:pt x="4" y="43"/>
                      </a:cubicBezTo>
                      <a:cubicBezTo>
                        <a:pt x="3" y="43"/>
                        <a:pt x="3" y="43"/>
                        <a:pt x="3" y="42"/>
                      </a:cubicBezTo>
                      <a:cubicBezTo>
                        <a:pt x="3" y="42"/>
                        <a:pt x="4" y="42"/>
                        <a:pt x="4" y="42"/>
                      </a:cubicBezTo>
                      <a:cubicBezTo>
                        <a:pt x="4" y="43"/>
                        <a:pt x="4" y="42"/>
                        <a:pt x="4" y="43"/>
                      </a:cubicBezTo>
                      <a:cubicBezTo>
                        <a:pt x="4" y="43"/>
                        <a:pt x="4" y="44"/>
                        <a:pt x="4" y="44"/>
                      </a:cubicBezTo>
                      <a:cubicBezTo>
                        <a:pt x="4" y="44"/>
                        <a:pt x="4" y="43"/>
                        <a:pt x="5" y="43"/>
                      </a:cubicBezTo>
                      <a:cubicBezTo>
                        <a:pt x="5" y="44"/>
                        <a:pt x="5" y="44"/>
                        <a:pt x="5" y="44"/>
                      </a:cubicBezTo>
                      <a:cubicBezTo>
                        <a:pt x="5" y="44"/>
                        <a:pt x="5" y="45"/>
                        <a:pt x="5" y="44"/>
                      </a:cubicBezTo>
                      <a:cubicBezTo>
                        <a:pt x="5" y="45"/>
                        <a:pt x="5" y="46"/>
                        <a:pt x="5" y="46"/>
                      </a:cubicBezTo>
                      <a:cubicBezTo>
                        <a:pt x="5" y="46"/>
                        <a:pt x="5" y="46"/>
                        <a:pt x="5" y="46"/>
                      </a:cubicBezTo>
                      <a:cubicBezTo>
                        <a:pt x="5" y="46"/>
                        <a:pt x="4" y="47"/>
                        <a:pt x="4" y="47"/>
                      </a:cubicBezTo>
                      <a:cubicBezTo>
                        <a:pt x="5" y="47"/>
                        <a:pt x="5" y="47"/>
                        <a:pt x="5" y="47"/>
                      </a:cubicBezTo>
                      <a:cubicBezTo>
                        <a:pt x="5" y="47"/>
                        <a:pt x="5" y="47"/>
                        <a:pt x="4" y="48"/>
                      </a:cubicBezTo>
                      <a:cubicBezTo>
                        <a:pt x="5" y="48"/>
                        <a:pt x="5" y="47"/>
                        <a:pt x="5" y="47"/>
                      </a:cubicBezTo>
                      <a:cubicBezTo>
                        <a:pt x="5" y="48"/>
                        <a:pt x="5" y="48"/>
                        <a:pt x="5" y="48"/>
                      </a:cubicBezTo>
                      <a:cubicBezTo>
                        <a:pt x="5" y="48"/>
                        <a:pt x="4" y="49"/>
                        <a:pt x="4" y="49"/>
                      </a:cubicBezTo>
                      <a:cubicBezTo>
                        <a:pt x="4" y="49"/>
                        <a:pt x="4" y="48"/>
                        <a:pt x="4" y="49"/>
                      </a:cubicBezTo>
                      <a:cubicBezTo>
                        <a:pt x="4" y="49"/>
                        <a:pt x="4" y="49"/>
                        <a:pt x="4" y="49"/>
                      </a:cubicBezTo>
                      <a:cubicBezTo>
                        <a:pt x="3" y="49"/>
                        <a:pt x="3" y="49"/>
                        <a:pt x="3" y="49"/>
                      </a:cubicBezTo>
                      <a:cubicBezTo>
                        <a:pt x="4" y="48"/>
                        <a:pt x="3" y="48"/>
                        <a:pt x="3" y="48"/>
                      </a:cubicBezTo>
                      <a:cubicBezTo>
                        <a:pt x="3" y="48"/>
                        <a:pt x="4" y="48"/>
                        <a:pt x="4" y="47"/>
                      </a:cubicBezTo>
                      <a:cubicBezTo>
                        <a:pt x="4" y="47"/>
                        <a:pt x="4" y="47"/>
                        <a:pt x="4" y="47"/>
                      </a:cubicBezTo>
                      <a:cubicBezTo>
                        <a:pt x="4" y="47"/>
                        <a:pt x="4" y="47"/>
                        <a:pt x="3" y="47"/>
                      </a:cubicBezTo>
                      <a:cubicBezTo>
                        <a:pt x="3" y="47"/>
                        <a:pt x="3" y="47"/>
                        <a:pt x="2" y="47"/>
                      </a:cubicBezTo>
                      <a:cubicBezTo>
                        <a:pt x="2" y="48"/>
                        <a:pt x="2" y="48"/>
                        <a:pt x="2" y="48"/>
                      </a:cubicBezTo>
                      <a:cubicBezTo>
                        <a:pt x="2" y="47"/>
                        <a:pt x="1" y="46"/>
                        <a:pt x="2" y="45"/>
                      </a:cubicBezTo>
                      <a:close/>
                      <a:moveTo>
                        <a:pt x="1" y="22"/>
                      </a:moveTo>
                      <a:cubicBezTo>
                        <a:pt x="1" y="21"/>
                        <a:pt x="2" y="20"/>
                        <a:pt x="3" y="20"/>
                      </a:cubicBezTo>
                      <a:cubicBezTo>
                        <a:pt x="3" y="21"/>
                        <a:pt x="2" y="20"/>
                        <a:pt x="2" y="21"/>
                      </a:cubicBezTo>
                      <a:cubicBezTo>
                        <a:pt x="2" y="21"/>
                        <a:pt x="2" y="21"/>
                        <a:pt x="2" y="22"/>
                      </a:cubicBezTo>
                      <a:cubicBezTo>
                        <a:pt x="1" y="22"/>
                        <a:pt x="1" y="22"/>
                        <a:pt x="1" y="22"/>
                      </a:cubicBezTo>
                      <a:close/>
                    </a:path>
                  </a:pathLst>
                </a:custGeom>
                <a:solidFill>
                  <a:srgbClr val="FFFFFF"/>
                </a:solidFill>
                <a:ln w="7938" cap="flat">
                  <a:noFill/>
                  <a:prstDash val="solid"/>
                  <a:miter lim="800000"/>
                  <a:headEnd/>
                  <a:tailEnd/>
                </a:ln>
              </p:spPr>
              <p:txBody>
                <a:bodyPr/>
                <a:lstStyle/>
                <a:p>
                  <a:endParaRPr lang="zh-CN" altLang="en-US"/>
                </a:p>
              </p:txBody>
            </p:sp>
            <p:sp>
              <p:nvSpPr>
                <p:cNvPr id="91" name="Freeform 27"/>
                <p:cNvSpPr>
                  <a:spLocks noEditPoints="1"/>
                </p:cNvSpPr>
                <p:nvPr/>
              </p:nvSpPr>
              <p:spPr bwMode="auto">
                <a:xfrm>
                  <a:off x="5355" y="3686"/>
                  <a:ext cx="77" cy="113"/>
                </a:xfrm>
                <a:custGeom>
                  <a:avLst/>
                  <a:gdLst>
                    <a:gd name="T0" fmla="*/ 3902 w 37"/>
                    <a:gd name="T1" fmla="*/ 18465 h 54"/>
                    <a:gd name="T2" fmla="*/ 4560 w 37"/>
                    <a:gd name="T3" fmla="*/ 15458 h 54"/>
                    <a:gd name="T4" fmla="*/ 6245 w 37"/>
                    <a:gd name="T5" fmla="*/ 3700 h 54"/>
                    <a:gd name="T6" fmla="*/ 7804 w 37"/>
                    <a:gd name="T7" fmla="*/ 15458 h 54"/>
                    <a:gd name="T8" fmla="*/ 8120 w 37"/>
                    <a:gd name="T9" fmla="*/ 15759 h 54"/>
                    <a:gd name="T10" fmla="*/ 9823 w 37"/>
                    <a:gd name="T11" fmla="*/ 13999 h 54"/>
                    <a:gd name="T12" fmla="*/ 10464 w 37"/>
                    <a:gd name="T13" fmla="*/ 11758 h 54"/>
                    <a:gd name="T14" fmla="*/ 11706 w 37"/>
                    <a:gd name="T15" fmla="*/ 13999 h 54"/>
                    <a:gd name="T16" fmla="*/ 11706 w 37"/>
                    <a:gd name="T17" fmla="*/ 14761 h 54"/>
                    <a:gd name="T18" fmla="*/ 11706 w 37"/>
                    <a:gd name="T19" fmla="*/ 3700 h 54"/>
                    <a:gd name="T20" fmla="*/ 9823 w 37"/>
                    <a:gd name="T21" fmla="*/ 688 h 54"/>
                    <a:gd name="T22" fmla="*/ 2533 w 37"/>
                    <a:gd name="T23" fmla="*/ 4003 h 54"/>
                    <a:gd name="T24" fmla="*/ 10464 w 37"/>
                    <a:gd name="T25" fmla="*/ 8824 h 54"/>
                    <a:gd name="T26" fmla="*/ 10464 w 37"/>
                    <a:gd name="T27" fmla="*/ 3700 h 54"/>
                    <a:gd name="T28" fmla="*/ 12022 w 37"/>
                    <a:gd name="T29" fmla="*/ 1074 h 54"/>
                    <a:gd name="T30" fmla="*/ 11706 w 37"/>
                    <a:gd name="T31" fmla="*/ 2247 h 54"/>
                    <a:gd name="T32" fmla="*/ 11273 w 37"/>
                    <a:gd name="T33" fmla="*/ 6305 h 54"/>
                    <a:gd name="T34" fmla="*/ 12022 w 37"/>
                    <a:gd name="T35" fmla="*/ 4003 h 54"/>
                    <a:gd name="T36" fmla="*/ 12339 w 37"/>
                    <a:gd name="T37" fmla="*/ 4702 h 54"/>
                    <a:gd name="T38" fmla="*/ 12339 w 37"/>
                    <a:gd name="T39" fmla="*/ 8824 h 54"/>
                    <a:gd name="T40" fmla="*/ 12022 w 37"/>
                    <a:gd name="T41" fmla="*/ 11426 h 54"/>
                    <a:gd name="T42" fmla="*/ 11273 w 37"/>
                    <a:gd name="T43" fmla="*/ 8824 h 54"/>
                    <a:gd name="T44" fmla="*/ 11706 w 37"/>
                    <a:gd name="T45" fmla="*/ 7054 h 54"/>
                    <a:gd name="T46" fmla="*/ 11273 w 37"/>
                    <a:gd name="T47" fmla="*/ 8824 h 54"/>
                    <a:gd name="T48" fmla="*/ 10969 w 37"/>
                    <a:gd name="T49" fmla="*/ 8075 h 54"/>
                    <a:gd name="T50" fmla="*/ 10147 w 37"/>
                    <a:gd name="T51" fmla="*/ 11087 h 54"/>
                    <a:gd name="T52" fmla="*/ 6245 w 37"/>
                    <a:gd name="T53" fmla="*/ 16531 h 54"/>
                    <a:gd name="T54" fmla="*/ 7444 w 37"/>
                    <a:gd name="T55" fmla="*/ 13194 h 54"/>
                    <a:gd name="T56" fmla="*/ 8120 w 37"/>
                    <a:gd name="T57" fmla="*/ 11087 h 54"/>
                    <a:gd name="T58" fmla="*/ 8120 w 37"/>
                    <a:gd name="T59" fmla="*/ 13518 h 54"/>
                    <a:gd name="T60" fmla="*/ 9094 w 37"/>
                    <a:gd name="T61" fmla="*/ 4369 h 54"/>
                    <a:gd name="T62" fmla="*/ 9094 w 37"/>
                    <a:gd name="T63" fmla="*/ 11758 h 54"/>
                    <a:gd name="T64" fmla="*/ 9094 w 37"/>
                    <a:gd name="T65" fmla="*/ 3371 h 54"/>
                    <a:gd name="T66" fmla="*/ 9490 w 37"/>
                    <a:gd name="T67" fmla="*/ 2609 h 54"/>
                    <a:gd name="T68" fmla="*/ 9823 w 37"/>
                    <a:gd name="T69" fmla="*/ 1768 h 54"/>
                    <a:gd name="T70" fmla="*/ 8778 w 37"/>
                    <a:gd name="T71" fmla="*/ 13518 h 54"/>
                    <a:gd name="T72" fmla="*/ 8437 w 37"/>
                    <a:gd name="T73" fmla="*/ 2609 h 54"/>
                    <a:gd name="T74" fmla="*/ 658 w 37"/>
                    <a:gd name="T75" fmla="*/ 5460 h 54"/>
                    <a:gd name="T76" fmla="*/ 1369 w 37"/>
                    <a:gd name="T77" fmla="*/ 13194 h 54"/>
                    <a:gd name="T78" fmla="*/ 2027 w 37"/>
                    <a:gd name="T79" fmla="*/ 7054 h 54"/>
                    <a:gd name="T80" fmla="*/ 2533 w 37"/>
                    <a:gd name="T81" fmla="*/ 12076 h 54"/>
                    <a:gd name="T82" fmla="*/ 2849 w 37"/>
                    <a:gd name="T83" fmla="*/ 7743 h 54"/>
                    <a:gd name="T84" fmla="*/ 1719 w 37"/>
                    <a:gd name="T85" fmla="*/ 11087 h 54"/>
                    <a:gd name="T86" fmla="*/ 2027 w 37"/>
                    <a:gd name="T87" fmla="*/ 9143 h 54"/>
                    <a:gd name="T88" fmla="*/ 1369 w 37"/>
                    <a:gd name="T89" fmla="*/ 11426 h 54"/>
                    <a:gd name="T90" fmla="*/ 658 w 37"/>
                    <a:gd name="T91" fmla="*/ 5771 h 54"/>
                    <a:gd name="T92" fmla="*/ 1719 w 37"/>
                    <a:gd name="T93" fmla="*/ 6305 h 54"/>
                    <a:gd name="T94" fmla="*/ 2533 w 37"/>
                    <a:gd name="T95" fmla="*/ 5771 h 54"/>
                    <a:gd name="T96" fmla="*/ 2533 w 37"/>
                    <a:gd name="T97" fmla="*/ 7743 h 54"/>
                    <a:gd name="T98" fmla="*/ 3577 w 37"/>
                    <a:gd name="T99" fmla="*/ 6690 h 54"/>
                    <a:gd name="T100" fmla="*/ 4218 w 37"/>
                    <a:gd name="T101" fmla="*/ 12516 h 54"/>
                    <a:gd name="T102" fmla="*/ 3577 w 37"/>
                    <a:gd name="T103" fmla="*/ 6305 h 54"/>
                    <a:gd name="T104" fmla="*/ 4218 w 37"/>
                    <a:gd name="T105" fmla="*/ 11087 h 54"/>
                    <a:gd name="T106" fmla="*/ 4876 w 37"/>
                    <a:gd name="T107" fmla="*/ 11426 h 54"/>
                    <a:gd name="T108" fmla="*/ 4560 w 37"/>
                    <a:gd name="T109" fmla="*/ 17218 h 54"/>
                    <a:gd name="T110" fmla="*/ 3902 w 37"/>
                    <a:gd name="T111" fmla="*/ 16898 h 54"/>
                    <a:gd name="T112" fmla="*/ 2849 w 37"/>
                    <a:gd name="T113" fmla="*/ 16531 h 54"/>
                    <a:gd name="T114" fmla="*/ 2027 w 37"/>
                    <a:gd name="T115" fmla="*/ 18143 h 54"/>
                    <a:gd name="T116" fmla="*/ 1369 w 37"/>
                    <a:gd name="T117" fmla="*/ 15759 h 54"/>
                    <a:gd name="T118" fmla="*/ 974 w 37"/>
                    <a:gd name="T119" fmla="*/ 17218 h 54"/>
                    <a:gd name="T120" fmla="*/ 658 w 37"/>
                    <a:gd name="T121" fmla="*/ 16203 h 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7"/>
                    <a:gd name="T184" fmla="*/ 0 h 54"/>
                    <a:gd name="T185" fmla="*/ 37 w 37"/>
                    <a:gd name="T186" fmla="*/ 54 h 5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7" h="54">
                      <a:moveTo>
                        <a:pt x="0" y="15"/>
                      </a:moveTo>
                      <a:cubicBezTo>
                        <a:pt x="1" y="16"/>
                        <a:pt x="0" y="19"/>
                        <a:pt x="0" y="21"/>
                      </a:cubicBezTo>
                      <a:cubicBezTo>
                        <a:pt x="0" y="21"/>
                        <a:pt x="0" y="22"/>
                        <a:pt x="1" y="22"/>
                      </a:cubicBezTo>
                      <a:cubicBezTo>
                        <a:pt x="1" y="23"/>
                        <a:pt x="0" y="24"/>
                        <a:pt x="1" y="25"/>
                      </a:cubicBezTo>
                      <a:cubicBezTo>
                        <a:pt x="1" y="27"/>
                        <a:pt x="0" y="30"/>
                        <a:pt x="1" y="32"/>
                      </a:cubicBezTo>
                      <a:cubicBezTo>
                        <a:pt x="1" y="33"/>
                        <a:pt x="1" y="33"/>
                        <a:pt x="1" y="34"/>
                      </a:cubicBezTo>
                      <a:cubicBezTo>
                        <a:pt x="1" y="35"/>
                        <a:pt x="1" y="37"/>
                        <a:pt x="1" y="39"/>
                      </a:cubicBezTo>
                      <a:cubicBezTo>
                        <a:pt x="1" y="41"/>
                        <a:pt x="1" y="42"/>
                        <a:pt x="1" y="43"/>
                      </a:cubicBezTo>
                      <a:cubicBezTo>
                        <a:pt x="1" y="46"/>
                        <a:pt x="1" y="48"/>
                        <a:pt x="1" y="50"/>
                      </a:cubicBezTo>
                      <a:cubicBezTo>
                        <a:pt x="1" y="51"/>
                        <a:pt x="2" y="52"/>
                        <a:pt x="1" y="53"/>
                      </a:cubicBezTo>
                      <a:cubicBezTo>
                        <a:pt x="2" y="54"/>
                        <a:pt x="4" y="52"/>
                        <a:pt x="5" y="52"/>
                      </a:cubicBezTo>
                      <a:cubicBezTo>
                        <a:pt x="6" y="52"/>
                        <a:pt x="6" y="52"/>
                        <a:pt x="6" y="52"/>
                      </a:cubicBezTo>
                      <a:cubicBezTo>
                        <a:pt x="7" y="51"/>
                        <a:pt x="9" y="50"/>
                        <a:pt x="11" y="50"/>
                      </a:cubicBezTo>
                      <a:cubicBezTo>
                        <a:pt x="11" y="49"/>
                        <a:pt x="10" y="49"/>
                        <a:pt x="10" y="49"/>
                      </a:cubicBezTo>
                      <a:cubicBezTo>
                        <a:pt x="10" y="49"/>
                        <a:pt x="11" y="49"/>
                        <a:pt x="11" y="49"/>
                      </a:cubicBezTo>
                      <a:cubicBezTo>
                        <a:pt x="12" y="49"/>
                        <a:pt x="11" y="49"/>
                        <a:pt x="11" y="49"/>
                      </a:cubicBezTo>
                      <a:cubicBezTo>
                        <a:pt x="12" y="50"/>
                        <a:pt x="13" y="49"/>
                        <a:pt x="13" y="49"/>
                      </a:cubicBezTo>
                      <a:cubicBezTo>
                        <a:pt x="13" y="48"/>
                        <a:pt x="13" y="48"/>
                        <a:pt x="13" y="48"/>
                      </a:cubicBezTo>
                      <a:cubicBezTo>
                        <a:pt x="13" y="48"/>
                        <a:pt x="14" y="48"/>
                        <a:pt x="14" y="48"/>
                      </a:cubicBezTo>
                      <a:cubicBezTo>
                        <a:pt x="14" y="48"/>
                        <a:pt x="14" y="47"/>
                        <a:pt x="15" y="47"/>
                      </a:cubicBezTo>
                      <a:cubicBezTo>
                        <a:pt x="14" y="46"/>
                        <a:pt x="13" y="46"/>
                        <a:pt x="13" y="45"/>
                      </a:cubicBezTo>
                      <a:cubicBezTo>
                        <a:pt x="13" y="45"/>
                        <a:pt x="14" y="44"/>
                        <a:pt x="14" y="44"/>
                      </a:cubicBezTo>
                      <a:cubicBezTo>
                        <a:pt x="14" y="44"/>
                        <a:pt x="14" y="43"/>
                        <a:pt x="14" y="43"/>
                      </a:cubicBezTo>
                      <a:cubicBezTo>
                        <a:pt x="14" y="43"/>
                        <a:pt x="13" y="43"/>
                        <a:pt x="13" y="43"/>
                      </a:cubicBezTo>
                      <a:cubicBezTo>
                        <a:pt x="13" y="43"/>
                        <a:pt x="13" y="44"/>
                        <a:pt x="13" y="44"/>
                      </a:cubicBezTo>
                      <a:cubicBezTo>
                        <a:pt x="13" y="44"/>
                        <a:pt x="13" y="43"/>
                        <a:pt x="13" y="42"/>
                      </a:cubicBezTo>
                      <a:cubicBezTo>
                        <a:pt x="13" y="42"/>
                        <a:pt x="14" y="42"/>
                        <a:pt x="14" y="41"/>
                      </a:cubicBezTo>
                      <a:cubicBezTo>
                        <a:pt x="15" y="42"/>
                        <a:pt x="15" y="42"/>
                        <a:pt x="16" y="42"/>
                      </a:cubicBezTo>
                      <a:cubicBezTo>
                        <a:pt x="16" y="42"/>
                        <a:pt x="15" y="43"/>
                        <a:pt x="15" y="44"/>
                      </a:cubicBezTo>
                      <a:cubicBezTo>
                        <a:pt x="16" y="43"/>
                        <a:pt x="17" y="42"/>
                        <a:pt x="18" y="42"/>
                      </a:cubicBezTo>
                      <a:cubicBezTo>
                        <a:pt x="18" y="38"/>
                        <a:pt x="18" y="33"/>
                        <a:pt x="18" y="28"/>
                      </a:cubicBezTo>
                      <a:cubicBezTo>
                        <a:pt x="15" y="29"/>
                        <a:pt x="14" y="28"/>
                        <a:pt x="13" y="26"/>
                      </a:cubicBezTo>
                      <a:cubicBezTo>
                        <a:pt x="13" y="22"/>
                        <a:pt x="13" y="19"/>
                        <a:pt x="13" y="16"/>
                      </a:cubicBezTo>
                      <a:cubicBezTo>
                        <a:pt x="13" y="16"/>
                        <a:pt x="12" y="16"/>
                        <a:pt x="12" y="16"/>
                      </a:cubicBezTo>
                      <a:cubicBezTo>
                        <a:pt x="13" y="14"/>
                        <a:pt x="13" y="13"/>
                        <a:pt x="12" y="12"/>
                      </a:cubicBezTo>
                      <a:cubicBezTo>
                        <a:pt x="13" y="12"/>
                        <a:pt x="13" y="12"/>
                        <a:pt x="13" y="11"/>
                      </a:cubicBezTo>
                      <a:cubicBezTo>
                        <a:pt x="15" y="11"/>
                        <a:pt x="16" y="10"/>
                        <a:pt x="17" y="10"/>
                      </a:cubicBezTo>
                      <a:cubicBezTo>
                        <a:pt x="17" y="10"/>
                        <a:pt x="17" y="9"/>
                        <a:pt x="18" y="9"/>
                      </a:cubicBezTo>
                      <a:cubicBezTo>
                        <a:pt x="18" y="9"/>
                        <a:pt x="18" y="9"/>
                        <a:pt x="18" y="10"/>
                      </a:cubicBezTo>
                      <a:cubicBezTo>
                        <a:pt x="19" y="9"/>
                        <a:pt x="19" y="8"/>
                        <a:pt x="20" y="9"/>
                      </a:cubicBezTo>
                      <a:cubicBezTo>
                        <a:pt x="21" y="8"/>
                        <a:pt x="22" y="8"/>
                        <a:pt x="23" y="7"/>
                      </a:cubicBezTo>
                      <a:cubicBezTo>
                        <a:pt x="24" y="8"/>
                        <a:pt x="24" y="8"/>
                        <a:pt x="24" y="9"/>
                      </a:cubicBezTo>
                      <a:cubicBezTo>
                        <a:pt x="23" y="12"/>
                        <a:pt x="24" y="14"/>
                        <a:pt x="24" y="17"/>
                      </a:cubicBezTo>
                      <a:cubicBezTo>
                        <a:pt x="24" y="17"/>
                        <a:pt x="24" y="17"/>
                        <a:pt x="24" y="18"/>
                      </a:cubicBezTo>
                      <a:cubicBezTo>
                        <a:pt x="24" y="18"/>
                        <a:pt x="24" y="19"/>
                        <a:pt x="24" y="20"/>
                      </a:cubicBezTo>
                      <a:cubicBezTo>
                        <a:pt x="24" y="21"/>
                        <a:pt x="23" y="23"/>
                        <a:pt x="23" y="24"/>
                      </a:cubicBezTo>
                      <a:cubicBezTo>
                        <a:pt x="21" y="26"/>
                        <a:pt x="21" y="27"/>
                        <a:pt x="19" y="28"/>
                      </a:cubicBezTo>
                      <a:cubicBezTo>
                        <a:pt x="19" y="32"/>
                        <a:pt x="19" y="37"/>
                        <a:pt x="20" y="41"/>
                      </a:cubicBezTo>
                      <a:cubicBezTo>
                        <a:pt x="22" y="40"/>
                        <a:pt x="24" y="40"/>
                        <a:pt x="25" y="41"/>
                      </a:cubicBezTo>
                      <a:cubicBezTo>
                        <a:pt x="25" y="41"/>
                        <a:pt x="24" y="42"/>
                        <a:pt x="24" y="43"/>
                      </a:cubicBezTo>
                      <a:cubicBezTo>
                        <a:pt x="23" y="43"/>
                        <a:pt x="24" y="41"/>
                        <a:pt x="25" y="41"/>
                      </a:cubicBezTo>
                      <a:cubicBezTo>
                        <a:pt x="24" y="41"/>
                        <a:pt x="23" y="42"/>
                        <a:pt x="22" y="42"/>
                      </a:cubicBezTo>
                      <a:cubicBezTo>
                        <a:pt x="21" y="42"/>
                        <a:pt x="20" y="43"/>
                        <a:pt x="19" y="44"/>
                      </a:cubicBezTo>
                      <a:cubicBezTo>
                        <a:pt x="18" y="43"/>
                        <a:pt x="17" y="44"/>
                        <a:pt x="16" y="44"/>
                      </a:cubicBezTo>
                      <a:cubicBezTo>
                        <a:pt x="16" y="45"/>
                        <a:pt x="16" y="45"/>
                        <a:pt x="17" y="45"/>
                      </a:cubicBezTo>
                      <a:cubicBezTo>
                        <a:pt x="17" y="45"/>
                        <a:pt x="16" y="46"/>
                        <a:pt x="16" y="46"/>
                      </a:cubicBezTo>
                      <a:cubicBezTo>
                        <a:pt x="16" y="46"/>
                        <a:pt x="16" y="46"/>
                        <a:pt x="16" y="46"/>
                      </a:cubicBezTo>
                      <a:cubicBezTo>
                        <a:pt x="17" y="46"/>
                        <a:pt x="18" y="46"/>
                        <a:pt x="19" y="46"/>
                      </a:cubicBezTo>
                      <a:cubicBezTo>
                        <a:pt x="19" y="45"/>
                        <a:pt x="20" y="45"/>
                        <a:pt x="20" y="45"/>
                      </a:cubicBezTo>
                      <a:cubicBezTo>
                        <a:pt x="20" y="46"/>
                        <a:pt x="19" y="45"/>
                        <a:pt x="19" y="46"/>
                      </a:cubicBezTo>
                      <a:cubicBezTo>
                        <a:pt x="19" y="47"/>
                        <a:pt x="19" y="46"/>
                        <a:pt x="20" y="46"/>
                      </a:cubicBezTo>
                      <a:cubicBezTo>
                        <a:pt x="20" y="46"/>
                        <a:pt x="22" y="45"/>
                        <a:pt x="22" y="44"/>
                      </a:cubicBezTo>
                      <a:cubicBezTo>
                        <a:pt x="21" y="45"/>
                        <a:pt x="21" y="45"/>
                        <a:pt x="20" y="45"/>
                      </a:cubicBezTo>
                      <a:cubicBezTo>
                        <a:pt x="21" y="44"/>
                        <a:pt x="22" y="43"/>
                        <a:pt x="22" y="44"/>
                      </a:cubicBezTo>
                      <a:cubicBezTo>
                        <a:pt x="23" y="44"/>
                        <a:pt x="23" y="43"/>
                        <a:pt x="23" y="43"/>
                      </a:cubicBezTo>
                      <a:cubicBezTo>
                        <a:pt x="23" y="43"/>
                        <a:pt x="24" y="43"/>
                        <a:pt x="24" y="43"/>
                      </a:cubicBezTo>
                      <a:cubicBezTo>
                        <a:pt x="23" y="44"/>
                        <a:pt x="23" y="44"/>
                        <a:pt x="22" y="44"/>
                      </a:cubicBezTo>
                      <a:cubicBezTo>
                        <a:pt x="22" y="45"/>
                        <a:pt x="24" y="44"/>
                        <a:pt x="24" y="44"/>
                      </a:cubicBezTo>
                      <a:cubicBezTo>
                        <a:pt x="25" y="44"/>
                        <a:pt x="26" y="43"/>
                        <a:pt x="26" y="43"/>
                      </a:cubicBezTo>
                      <a:cubicBezTo>
                        <a:pt x="26" y="43"/>
                        <a:pt x="25" y="43"/>
                        <a:pt x="25" y="43"/>
                      </a:cubicBezTo>
                      <a:cubicBezTo>
                        <a:pt x="25" y="43"/>
                        <a:pt x="25" y="43"/>
                        <a:pt x="25" y="43"/>
                      </a:cubicBezTo>
                      <a:cubicBezTo>
                        <a:pt x="25" y="42"/>
                        <a:pt x="25" y="42"/>
                        <a:pt x="25" y="42"/>
                      </a:cubicBezTo>
                      <a:cubicBezTo>
                        <a:pt x="25" y="41"/>
                        <a:pt x="25" y="41"/>
                        <a:pt x="26" y="40"/>
                      </a:cubicBezTo>
                      <a:cubicBezTo>
                        <a:pt x="26" y="39"/>
                        <a:pt x="25" y="40"/>
                        <a:pt x="25" y="39"/>
                      </a:cubicBezTo>
                      <a:cubicBezTo>
                        <a:pt x="25" y="39"/>
                        <a:pt x="25" y="39"/>
                        <a:pt x="26" y="39"/>
                      </a:cubicBezTo>
                      <a:cubicBezTo>
                        <a:pt x="26" y="39"/>
                        <a:pt x="26" y="38"/>
                        <a:pt x="27" y="38"/>
                      </a:cubicBezTo>
                      <a:cubicBezTo>
                        <a:pt x="27" y="38"/>
                        <a:pt x="27" y="39"/>
                        <a:pt x="27" y="39"/>
                      </a:cubicBezTo>
                      <a:cubicBezTo>
                        <a:pt x="27" y="39"/>
                        <a:pt x="27" y="38"/>
                        <a:pt x="28" y="38"/>
                      </a:cubicBezTo>
                      <a:cubicBezTo>
                        <a:pt x="28" y="39"/>
                        <a:pt x="27" y="40"/>
                        <a:pt x="28" y="41"/>
                      </a:cubicBezTo>
                      <a:cubicBezTo>
                        <a:pt x="28" y="41"/>
                        <a:pt x="29" y="41"/>
                        <a:pt x="29" y="41"/>
                      </a:cubicBezTo>
                      <a:cubicBezTo>
                        <a:pt x="29" y="42"/>
                        <a:pt x="28" y="41"/>
                        <a:pt x="28" y="42"/>
                      </a:cubicBezTo>
                      <a:cubicBezTo>
                        <a:pt x="29" y="42"/>
                        <a:pt x="30" y="42"/>
                        <a:pt x="30" y="41"/>
                      </a:cubicBezTo>
                      <a:cubicBezTo>
                        <a:pt x="30" y="41"/>
                        <a:pt x="30" y="41"/>
                        <a:pt x="30" y="40"/>
                      </a:cubicBezTo>
                      <a:cubicBezTo>
                        <a:pt x="29" y="40"/>
                        <a:pt x="29" y="39"/>
                        <a:pt x="29" y="38"/>
                      </a:cubicBezTo>
                      <a:cubicBezTo>
                        <a:pt x="29" y="38"/>
                        <a:pt x="29" y="39"/>
                        <a:pt x="29" y="38"/>
                      </a:cubicBezTo>
                      <a:cubicBezTo>
                        <a:pt x="29" y="38"/>
                        <a:pt x="29" y="36"/>
                        <a:pt x="29" y="35"/>
                      </a:cubicBezTo>
                      <a:cubicBezTo>
                        <a:pt x="30" y="35"/>
                        <a:pt x="30" y="36"/>
                        <a:pt x="30" y="36"/>
                      </a:cubicBezTo>
                      <a:cubicBezTo>
                        <a:pt x="30" y="35"/>
                        <a:pt x="29" y="34"/>
                        <a:pt x="29" y="34"/>
                      </a:cubicBezTo>
                      <a:cubicBezTo>
                        <a:pt x="29" y="35"/>
                        <a:pt x="29" y="35"/>
                        <a:pt x="29" y="35"/>
                      </a:cubicBezTo>
                      <a:cubicBezTo>
                        <a:pt x="28" y="35"/>
                        <a:pt x="28" y="35"/>
                        <a:pt x="28" y="35"/>
                      </a:cubicBezTo>
                      <a:cubicBezTo>
                        <a:pt x="28" y="34"/>
                        <a:pt x="29" y="33"/>
                        <a:pt x="30" y="32"/>
                      </a:cubicBezTo>
                      <a:cubicBezTo>
                        <a:pt x="30" y="32"/>
                        <a:pt x="30" y="33"/>
                        <a:pt x="30" y="32"/>
                      </a:cubicBezTo>
                      <a:cubicBezTo>
                        <a:pt x="31" y="31"/>
                        <a:pt x="31" y="32"/>
                        <a:pt x="32" y="32"/>
                      </a:cubicBezTo>
                      <a:cubicBezTo>
                        <a:pt x="32" y="32"/>
                        <a:pt x="32" y="32"/>
                        <a:pt x="32" y="32"/>
                      </a:cubicBezTo>
                      <a:cubicBezTo>
                        <a:pt x="33" y="32"/>
                        <a:pt x="33" y="32"/>
                        <a:pt x="33" y="33"/>
                      </a:cubicBezTo>
                      <a:cubicBezTo>
                        <a:pt x="33" y="33"/>
                        <a:pt x="33" y="33"/>
                        <a:pt x="34" y="33"/>
                      </a:cubicBezTo>
                      <a:cubicBezTo>
                        <a:pt x="34" y="33"/>
                        <a:pt x="34" y="32"/>
                        <a:pt x="34" y="32"/>
                      </a:cubicBezTo>
                      <a:cubicBezTo>
                        <a:pt x="34" y="32"/>
                        <a:pt x="35" y="32"/>
                        <a:pt x="35" y="32"/>
                      </a:cubicBezTo>
                      <a:cubicBezTo>
                        <a:pt x="35" y="33"/>
                        <a:pt x="35" y="33"/>
                        <a:pt x="35" y="34"/>
                      </a:cubicBezTo>
                      <a:cubicBezTo>
                        <a:pt x="35" y="34"/>
                        <a:pt x="35" y="33"/>
                        <a:pt x="35" y="33"/>
                      </a:cubicBezTo>
                      <a:cubicBezTo>
                        <a:pt x="36" y="34"/>
                        <a:pt x="35" y="35"/>
                        <a:pt x="35" y="36"/>
                      </a:cubicBezTo>
                      <a:cubicBezTo>
                        <a:pt x="35" y="36"/>
                        <a:pt x="35" y="35"/>
                        <a:pt x="34" y="36"/>
                      </a:cubicBezTo>
                      <a:cubicBezTo>
                        <a:pt x="34" y="36"/>
                        <a:pt x="34" y="36"/>
                        <a:pt x="34" y="37"/>
                      </a:cubicBezTo>
                      <a:cubicBezTo>
                        <a:pt x="34" y="37"/>
                        <a:pt x="33" y="37"/>
                        <a:pt x="33" y="38"/>
                      </a:cubicBezTo>
                      <a:cubicBezTo>
                        <a:pt x="32" y="38"/>
                        <a:pt x="32" y="39"/>
                        <a:pt x="32" y="38"/>
                      </a:cubicBezTo>
                      <a:cubicBezTo>
                        <a:pt x="32" y="38"/>
                        <a:pt x="32" y="38"/>
                        <a:pt x="32" y="37"/>
                      </a:cubicBezTo>
                      <a:cubicBezTo>
                        <a:pt x="33" y="37"/>
                        <a:pt x="33" y="37"/>
                        <a:pt x="33" y="37"/>
                      </a:cubicBezTo>
                      <a:cubicBezTo>
                        <a:pt x="33" y="36"/>
                        <a:pt x="33" y="36"/>
                        <a:pt x="33" y="36"/>
                      </a:cubicBezTo>
                      <a:cubicBezTo>
                        <a:pt x="32" y="36"/>
                        <a:pt x="32" y="37"/>
                        <a:pt x="32" y="37"/>
                      </a:cubicBezTo>
                      <a:cubicBezTo>
                        <a:pt x="32" y="37"/>
                        <a:pt x="31" y="37"/>
                        <a:pt x="31" y="37"/>
                      </a:cubicBezTo>
                      <a:cubicBezTo>
                        <a:pt x="31" y="37"/>
                        <a:pt x="31" y="38"/>
                        <a:pt x="31" y="38"/>
                      </a:cubicBezTo>
                      <a:cubicBezTo>
                        <a:pt x="31" y="38"/>
                        <a:pt x="31" y="38"/>
                        <a:pt x="31" y="38"/>
                      </a:cubicBezTo>
                      <a:cubicBezTo>
                        <a:pt x="32" y="39"/>
                        <a:pt x="31" y="39"/>
                        <a:pt x="31" y="39"/>
                      </a:cubicBezTo>
                      <a:cubicBezTo>
                        <a:pt x="31" y="39"/>
                        <a:pt x="31" y="40"/>
                        <a:pt x="31" y="40"/>
                      </a:cubicBezTo>
                      <a:cubicBezTo>
                        <a:pt x="31" y="40"/>
                        <a:pt x="31" y="39"/>
                        <a:pt x="32" y="40"/>
                      </a:cubicBezTo>
                      <a:cubicBezTo>
                        <a:pt x="32" y="40"/>
                        <a:pt x="31" y="40"/>
                        <a:pt x="32" y="41"/>
                      </a:cubicBezTo>
                      <a:cubicBezTo>
                        <a:pt x="32" y="40"/>
                        <a:pt x="33" y="40"/>
                        <a:pt x="33" y="40"/>
                      </a:cubicBezTo>
                      <a:cubicBezTo>
                        <a:pt x="34" y="40"/>
                        <a:pt x="34" y="39"/>
                        <a:pt x="34" y="39"/>
                      </a:cubicBezTo>
                      <a:cubicBezTo>
                        <a:pt x="34" y="39"/>
                        <a:pt x="34" y="39"/>
                        <a:pt x="35" y="39"/>
                      </a:cubicBezTo>
                      <a:cubicBezTo>
                        <a:pt x="35" y="39"/>
                        <a:pt x="36" y="38"/>
                        <a:pt x="36" y="38"/>
                      </a:cubicBezTo>
                      <a:cubicBezTo>
                        <a:pt x="36" y="36"/>
                        <a:pt x="37" y="33"/>
                        <a:pt x="36" y="31"/>
                      </a:cubicBezTo>
                      <a:cubicBezTo>
                        <a:pt x="36" y="27"/>
                        <a:pt x="37" y="24"/>
                        <a:pt x="36" y="21"/>
                      </a:cubicBezTo>
                      <a:cubicBezTo>
                        <a:pt x="36" y="21"/>
                        <a:pt x="36" y="21"/>
                        <a:pt x="36" y="21"/>
                      </a:cubicBezTo>
                      <a:cubicBezTo>
                        <a:pt x="36" y="17"/>
                        <a:pt x="37" y="12"/>
                        <a:pt x="36" y="9"/>
                      </a:cubicBezTo>
                      <a:cubicBezTo>
                        <a:pt x="36" y="9"/>
                        <a:pt x="36" y="10"/>
                        <a:pt x="35" y="10"/>
                      </a:cubicBezTo>
                      <a:cubicBezTo>
                        <a:pt x="35" y="10"/>
                        <a:pt x="36" y="10"/>
                        <a:pt x="36" y="11"/>
                      </a:cubicBezTo>
                      <a:cubicBezTo>
                        <a:pt x="35" y="11"/>
                        <a:pt x="35" y="10"/>
                        <a:pt x="35" y="11"/>
                      </a:cubicBezTo>
                      <a:cubicBezTo>
                        <a:pt x="34" y="10"/>
                        <a:pt x="35" y="8"/>
                        <a:pt x="35" y="9"/>
                      </a:cubicBezTo>
                      <a:cubicBezTo>
                        <a:pt x="36" y="9"/>
                        <a:pt x="35" y="8"/>
                        <a:pt x="35" y="8"/>
                      </a:cubicBezTo>
                      <a:cubicBezTo>
                        <a:pt x="35" y="9"/>
                        <a:pt x="34" y="9"/>
                        <a:pt x="33" y="10"/>
                      </a:cubicBezTo>
                      <a:cubicBezTo>
                        <a:pt x="33" y="10"/>
                        <a:pt x="32" y="9"/>
                        <a:pt x="33" y="8"/>
                      </a:cubicBezTo>
                      <a:cubicBezTo>
                        <a:pt x="33" y="8"/>
                        <a:pt x="33" y="8"/>
                        <a:pt x="33" y="8"/>
                      </a:cubicBezTo>
                      <a:cubicBezTo>
                        <a:pt x="33" y="8"/>
                        <a:pt x="32" y="8"/>
                        <a:pt x="33" y="7"/>
                      </a:cubicBezTo>
                      <a:cubicBezTo>
                        <a:pt x="33" y="7"/>
                        <a:pt x="33" y="7"/>
                        <a:pt x="33" y="7"/>
                      </a:cubicBezTo>
                      <a:cubicBezTo>
                        <a:pt x="34" y="7"/>
                        <a:pt x="34" y="6"/>
                        <a:pt x="34" y="5"/>
                      </a:cubicBezTo>
                      <a:cubicBezTo>
                        <a:pt x="34" y="5"/>
                        <a:pt x="34" y="5"/>
                        <a:pt x="34" y="5"/>
                      </a:cubicBezTo>
                      <a:cubicBezTo>
                        <a:pt x="35" y="5"/>
                        <a:pt x="34" y="6"/>
                        <a:pt x="35" y="6"/>
                      </a:cubicBezTo>
                      <a:cubicBezTo>
                        <a:pt x="34" y="6"/>
                        <a:pt x="34" y="8"/>
                        <a:pt x="35" y="8"/>
                      </a:cubicBezTo>
                      <a:cubicBezTo>
                        <a:pt x="35" y="8"/>
                        <a:pt x="35" y="7"/>
                        <a:pt x="35" y="7"/>
                      </a:cubicBezTo>
                      <a:cubicBezTo>
                        <a:pt x="35" y="6"/>
                        <a:pt x="35" y="7"/>
                        <a:pt x="35" y="7"/>
                      </a:cubicBezTo>
                      <a:cubicBezTo>
                        <a:pt x="36" y="6"/>
                        <a:pt x="36" y="4"/>
                        <a:pt x="36" y="3"/>
                      </a:cubicBezTo>
                      <a:cubicBezTo>
                        <a:pt x="36" y="2"/>
                        <a:pt x="35" y="1"/>
                        <a:pt x="36" y="0"/>
                      </a:cubicBezTo>
                      <a:cubicBezTo>
                        <a:pt x="33" y="1"/>
                        <a:pt x="31" y="2"/>
                        <a:pt x="28" y="2"/>
                      </a:cubicBezTo>
                      <a:cubicBezTo>
                        <a:pt x="28" y="3"/>
                        <a:pt x="28" y="3"/>
                        <a:pt x="28" y="3"/>
                      </a:cubicBezTo>
                      <a:cubicBezTo>
                        <a:pt x="27" y="3"/>
                        <a:pt x="27" y="3"/>
                        <a:pt x="26" y="3"/>
                      </a:cubicBezTo>
                      <a:cubicBezTo>
                        <a:pt x="26" y="3"/>
                        <a:pt x="26" y="4"/>
                        <a:pt x="26" y="4"/>
                      </a:cubicBezTo>
                      <a:cubicBezTo>
                        <a:pt x="24" y="4"/>
                        <a:pt x="23" y="4"/>
                        <a:pt x="22" y="5"/>
                      </a:cubicBezTo>
                      <a:cubicBezTo>
                        <a:pt x="22" y="5"/>
                        <a:pt x="22" y="5"/>
                        <a:pt x="22" y="5"/>
                      </a:cubicBezTo>
                      <a:cubicBezTo>
                        <a:pt x="21" y="6"/>
                        <a:pt x="20" y="6"/>
                        <a:pt x="19" y="6"/>
                      </a:cubicBezTo>
                      <a:cubicBezTo>
                        <a:pt x="19" y="6"/>
                        <a:pt x="19" y="7"/>
                        <a:pt x="18" y="7"/>
                      </a:cubicBezTo>
                      <a:cubicBezTo>
                        <a:pt x="18" y="7"/>
                        <a:pt x="17" y="7"/>
                        <a:pt x="16" y="7"/>
                      </a:cubicBezTo>
                      <a:cubicBezTo>
                        <a:pt x="15" y="8"/>
                        <a:pt x="13" y="9"/>
                        <a:pt x="12" y="9"/>
                      </a:cubicBezTo>
                      <a:cubicBezTo>
                        <a:pt x="11" y="9"/>
                        <a:pt x="11" y="9"/>
                        <a:pt x="10" y="9"/>
                      </a:cubicBezTo>
                      <a:cubicBezTo>
                        <a:pt x="10" y="10"/>
                        <a:pt x="10" y="10"/>
                        <a:pt x="10" y="10"/>
                      </a:cubicBezTo>
                      <a:cubicBezTo>
                        <a:pt x="9" y="10"/>
                        <a:pt x="9" y="10"/>
                        <a:pt x="8" y="10"/>
                      </a:cubicBezTo>
                      <a:cubicBezTo>
                        <a:pt x="8" y="11"/>
                        <a:pt x="7" y="11"/>
                        <a:pt x="7" y="11"/>
                      </a:cubicBezTo>
                      <a:cubicBezTo>
                        <a:pt x="7" y="11"/>
                        <a:pt x="7" y="12"/>
                        <a:pt x="6" y="12"/>
                      </a:cubicBezTo>
                      <a:cubicBezTo>
                        <a:pt x="6" y="11"/>
                        <a:pt x="4" y="12"/>
                        <a:pt x="4" y="13"/>
                      </a:cubicBezTo>
                      <a:cubicBezTo>
                        <a:pt x="3" y="12"/>
                        <a:pt x="2" y="14"/>
                        <a:pt x="1" y="14"/>
                      </a:cubicBezTo>
                      <a:cubicBezTo>
                        <a:pt x="0" y="14"/>
                        <a:pt x="0" y="14"/>
                        <a:pt x="0" y="15"/>
                      </a:cubicBezTo>
                      <a:close/>
                      <a:moveTo>
                        <a:pt x="30" y="6"/>
                      </a:moveTo>
                      <a:cubicBezTo>
                        <a:pt x="30" y="7"/>
                        <a:pt x="30" y="7"/>
                        <a:pt x="30" y="7"/>
                      </a:cubicBezTo>
                      <a:cubicBezTo>
                        <a:pt x="30" y="7"/>
                        <a:pt x="30" y="6"/>
                        <a:pt x="29" y="6"/>
                      </a:cubicBezTo>
                      <a:cubicBezTo>
                        <a:pt x="29" y="6"/>
                        <a:pt x="29" y="6"/>
                        <a:pt x="29" y="6"/>
                      </a:cubicBezTo>
                      <a:cubicBezTo>
                        <a:pt x="30" y="6"/>
                        <a:pt x="30" y="6"/>
                        <a:pt x="30" y="6"/>
                      </a:cubicBezTo>
                      <a:close/>
                      <a:moveTo>
                        <a:pt x="29" y="15"/>
                      </a:moveTo>
                      <a:cubicBezTo>
                        <a:pt x="29" y="15"/>
                        <a:pt x="30" y="15"/>
                        <a:pt x="30" y="15"/>
                      </a:cubicBezTo>
                      <a:cubicBezTo>
                        <a:pt x="30" y="15"/>
                        <a:pt x="29" y="15"/>
                        <a:pt x="29" y="15"/>
                      </a:cubicBezTo>
                      <a:close/>
                      <a:moveTo>
                        <a:pt x="30" y="24"/>
                      </a:moveTo>
                      <a:cubicBezTo>
                        <a:pt x="30" y="24"/>
                        <a:pt x="30" y="25"/>
                        <a:pt x="29" y="24"/>
                      </a:cubicBezTo>
                      <a:cubicBezTo>
                        <a:pt x="29" y="24"/>
                        <a:pt x="30" y="24"/>
                        <a:pt x="30" y="24"/>
                      </a:cubicBezTo>
                      <a:close/>
                      <a:moveTo>
                        <a:pt x="30" y="12"/>
                      </a:moveTo>
                      <a:cubicBezTo>
                        <a:pt x="30" y="11"/>
                        <a:pt x="30" y="11"/>
                        <a:pt x="30" y="11"/>
                      </a:cubicBezTo>
                      <a:cubicBezTo>
                        <a:pt x="30" y="12"/>
                        <a:pt x="30" y="12"/>
                        <a:pt x="30" y="12"/>
                      </a:cubicBezTo>
                      <a:close/>
                      <a:moveTo>
                        <a:pt x="30" y="9"/>
                      </a:moveTo>
                      <a:cubicBezTo>
                        <a:pt x="30" y="9"/>
                        <a:pt x="30" y="10"/>
                        <a:pt x="31" y="10"/>
                      </a:cubicBezTo>
                      <a:cubicBezTo>
                        <a:pt x="31" y="9"/>
                        <a:pt x="31" y="9"/>
                        <a:pt x="31" y="9"/>
                      </a:cubicBezTo>
                      <a:cubicBezTo>
                        <a:pt x="31" y="9"/>
                        <a:pt x="32" y="9"/>
                        <a:pt x="32" y="10"/>
                      </a:cubicBezTo>
                      <a:cubicBezTo>
                        <a:pt x="31" y="10"/>
                        <a:pt x="31" y="10"/>
                        <a:pt x="30" y="10"/>
                      </a:cubicBezTo>
                      <a:cubicBezTo>
                        <a:pt x="30" y="10"/>
                        <a:pt x="30" y="10"/>
                        <a:pt x="29" y="9"/>
                      </a:cubicBezTo>
                      <a:cubicBezTo>
                        <a:pt x="30" y="9"/>
                        <a:pt x="30" y="8"/>
                        <a:pt x="30" y="8"/>
                      </a:cubicBezTo>
                      <a:cubicBezTo>
                        <a:pt x="30" y="9"/>
                        <a:pt x="30" y="9"/>
                        <a:pt x="30" y="10"/>
                      </a:cubicBezTo>
                      <a:cubicBezTo>
                        <a:pt x="30" y="10"/>
                        <a:pt x="30" y="9"/>
                        <a:pt x="30" y="9"/>
                      </a:cubicBezTo>
                      <a:close/>
                      <a:moveTo>
                        <a:pt x="31" y="11"/>
                      </a:moveTo>
                      <a:cubicBezTo>
                        <a:pt x="31" y="11"/>
                        <a:pt x="32" y="11"/>
                        <a:pt x="32" y="11"/>
                      </a:cubicBezTo>
                      <a:cubicBezTo>
                        <a:pt x="32" y="11"/>
                        <a:pt x="32" y="12"/>
                        <a:pt x="32" y="12"/>
                      </a:cubicBezTo>
                      <a:cubicBezTo>
                        <a:pt x="32" y="12"/>
                        <a:pt x="32" y="13"/>
                        <a:pt x="31" y="12"/>
                      </a:cubicBezTo>
                      <a:cubicBezTo>
                        <a:pt x="32" y="12"/>
                        <a:pt x="31" y="12"/>
                        <a:pt x="31" y="11"/>
                      </a:cubicBezTo>
                      <a:close/>
                      <a:moveTo>
                        <a:pt x="31" y="6"/>
                      </a:moveTo>
                      <a:cubicBezTo>
                        <a:pt x="31" y="6"/>
                        <a:pt x="31" y="6"/>
                        <a:pt x="31" y="7"/>
                      </a:cubicBezTo>
                      <a:cubicBezTo>
                        <a:pt x="31" y="6"/>
                        <a:pt x="30" y="6"/>
                        <a:pt x="30" y="6"/>
                      </a:cubicBezTo>
                      <a:cubicBezTo>
                        <a:pt x="31" y="5"/>
                        <a:pt x="31" y="6"/>
                        <a:pt x="31" y="6"/>
                      </a:cubicBezTo>
                      <a:close/>
                      <a:moveTo>
                        <a:pt x="34" y="3"/>
                      </a:moveTo>
                      <a:cubicBezTo>
                        <a:pt x="34" y="3"/>
                        <a:pt x="33" y="3"/>
                        <a:pt x="33" y="2"/>
                      </a:cubicBezTo>
                      <a:cubicBezTo>
                        <a:pt x="33" y="2"/>
                        <a:pt x="34" y="2"/>
                        <a:pt x="34" y="3"/>
                      </a:cubicBezTo>
                      <a:close/>
                      <a:moveTo>
                        <a:pt x="33" y="5"/>
                      </a:moveTo>
                      <a:cubicBezTo>
                        <a:pt x="33" y="4"/>
                        <a:pt x="33" y="4"/>
                        <a:pt x="34" y="4"/>
                      </a:cubicBezTo>
                      <a:cubicBezTo>
                        <a:pt x="34" y="4"/>
                        <a:pt x="34" y="5"/>
                        <a:pt x="34" y="6"/>
                      </a:cubicBezTo>
                      <a:cubicBezTo>
                        <a:pt x="33" y="6"/>
                        <a:pt x="33" y="6"/>
                        <a:pt x="33" y="6"/>
                      </a:cubicBezTo>
                      <a:cubicBezTo>
                        <a:pt x="33" y="5"/>
                        <a:pt x="33" y="5"/>
                        <a:pt x="33" y="4"/>
                      </a:cubicBezTo>
                      <a:cubicBezTo>
                        <a:pt x="33" y="4"/>
                        <a:pt x="33" y="5"/>
                        <a:pt x="33" y="5"/>
                      </a:cubicBezTo>
                      <a:close/>
                      <a:moveTo>
                        <a:pt x="32" y="7"/>
                      </a:moveTo>
                      <a:cubicBezTo>
                        <a:pt x="31" y="7"/>
                        <a:pt x="32" y="9"/>
                        <a:pt x="31" y="9"/>
                      </a:cubicBezTo>
                      <a:cubicBezTo>
                        <a:pt x="31" y="9"/>
                        <a:pt x="31" y="9"/>
                        <a:pt x="31" y="9"/>
                      </a:cubicBezTo>
                      <a:cubicBezTo>
                        <a:pt x="31" y="8"/>
                        <a:pt x="31" y="8"/>
                        <a:pt x="31" y="8"/>
                      </a:cubicBezTo>
                      <a:cubicBezTo>
                        <a:pt x="31" y="8"/>
                        <a:pt x="31" y="7"/>
                        <a:pt x="31" y="7"/>
                      </a:cubicBezTo>
                      <a:cubicBezTo>
                        <a:pt x="32" y="7"/>
                        <a:pt x="32" y="6"/>
                        <a:pt x="33" y="5"/>
                      </a:cubicBezTo>
                      <a:cubicBezTo>
                        <a:pt x="33" y="6"/>
                        <a:pt x="33" y="6"/>
                        <a:pt x="33" y="6"/>
                      </a:cubicBezTo>
                      <a:cubicBezTo>
                        <a:pt x="32" y="6"/>
                        <a:pt x="32" y="7"/>
                        <a:pt x="32" y="7"/>
                      </a:cubicBezTo>
                      <a:close/>
                      <a:moveTo>
                        <a:pt x="32" y="13"/>
                      </a:moveTo>
                      <a:cubicBezTo>
                        <a:pt x="32" y="13"/>
                        <a:pt x="32" y="12"/>
                        <a:pt x="32" y="12"/>
                      </a:cubicBezTo>
                      <a:cubicBezTo>
                        <a:pt x="33" y="12"/>
                        <a:pt x="33" y="13"/>
                        <a:pt x="32" y="13"/>
                      </a:cubicBezTo>
                      <a:close/>
                      <a:moveTo>
                        <a:pt x="32" y="18"/>
                      </a:moveTo>
                      <a:cubicBezTo>
                        <a:pt x="32" y="18"/>
                        <a:pt x="32" y="17"/>
                        <a:pt x="32" y="17"/>
                      </a:cubicBezTo>
                      <a:cubicBezTo>
                        <a:pt x="32" y="18"/>
                        <a:pt x="31" y="18"/>
                        <a:pt x="31" y="18"/>
                      </a:cubicBezTo>
                      <a:cubicBezTo>
                        <a:pt x="31" y="18"/>
                        <a:pt x="31" y="18"/>
                        <a:pt x="31" y="19"/>
                      </a:cubicBezTo>
                      <a:cubicBezTo>
                        <a:pt x="31" y="18"/>
                        <a:pt x="31" y="18"/>
                        <a:pt x="31" y="18"/>
                      </a:cubicBezTo>
                      <a:cubicBezTo>
                        <a:pt x="32" y="16"/>
                        <a:pt x="30" y="15"/>
                        <a:pt x="31" y="14"/>
                      </a:cubicBezTo>
                      <a:cubicBezTo>
                        <a:pt x="31" y="14"/>
                        <a:pt x="32" y="14"/>
                        <a:pt x="32" y="15"/>
                      </a:cubicBezTo>
                      <a:cubicBezTo>
                        <a:pt x="32" y="15"/>
                        <a:pt x="32" y="15"/>
                        <a:pt x="32" y="16"/>
                      </a:cubicBezTo>
                      <a:cubicBezTo>
                        <a:pt x="32" y="16"/>
                        <a:pt x="32" y="16"/>
                        <a:pt x="32" y="17"/>
                      </a:cubicBezTo>
                      <a:cubicBezTo>
                        <a:pt x="32" y="16"/>
                        <a:pt x="33" y="16"/>
                        <a:pt x="33" y="16"/>
                      </a:cubicBezTo>
                      <a:cubicBezTo>
                        <a:pt x="33" y="16"/>
                        <a:pt x="33" y="17"/>
                        <a:pt x="32" y="18"/>
                      </a:cubicBezTo>
                      <a:close/>
                      <a:moveTo>
                        <a:pt x="34" y="17"/>
                      </a:moveTo>
                      <a:cubicBezTo>
                        <a:pt x="33" y="17"/>
                        <a:pt x="34" y="16"/>
                        <a:pt x="34" y="16"/>
                      </a:cubicBezTo>
                      <a:cubicBezTo>
                        <a:pt x="33" y="15"/>
                        <a:pt x="34" y="14"/>
                        <a:pt x="33" y="14"/>
                      </a:cubicBezTo>
                      <a:cubicBezTo>
                        <a:pt x="33" y="13"/>
                        <a:pt x="33" y="12"/>
                        <a:pt x="33" y="12"/>
                      </a:cubicBezTo>
                      <a:cubicBezTo>
                        <a:pt x="33" y="12"/>
                        <a:pt x="34" y="12"/>
                        <a:pt x="34" y="12"/>
                      </a:cubicBezTo>
                      <a:cubicBezTo>
                        <a:pt x="34" y="12"/>
                        <a:pt x="34" y="13"/>
                        <a:pt x="34" y="13"/>
                      </a:cubicBezTo>
                      <a:cubicBezTo>
                        <a:pt x="35" y="14"/>
                        <a:pt x="33" y="17"/>
                        <a:pt x="34" y="17"/>
                      </a:cubicBezTo>
                      <a:close/>
                      <a:moveTo>
                        <a:pt x="35" y="11"/>
                      </a:moveTo>
                      <a:cubicBezTo>
                        <a:pt x="35" y="11"/>
                        <a:pt x="34" y="11"/>
                        <a:pt x="34" y="12"/>
                      </a:cubicBezTo>
                      <a:cubicBezTo>
                        <a:pt x="34" y="11"/>
                        <a:pt x="34" y="11"/>
                        <a:pt x="34" y="11"/>
                      </a:cubicBezTo>
                      <a:cubicBezTo>
                        <a:pt x="34" y="11"/>
                        <a:pt x="34" y="11"/>
                        <a:pt x="34" y="11"/>
                      </a:cubicBezTo>
                      <a:cubicBezTo>
                        <a:pt x="34" y="11"/>
                        <a:pt x="34" y="11"/>
                        <a:pt x="35" y="11"/>
                      </a:cubicBezTo>
                      <a:close/>
                      <a:moveTo>
                        <a:pt x="35" y="16"/>
                      </a:moveTo>
                      <a:cubicBezTo>
                        <a:pt x="34" y="16"/>
                        <a:pt x="34" y="16"/>
                        <a:pt x="34" y="15"/>
                      </a:cubicBezTo>
                      <a:cubicBezTo>
                        <a:pt x="34" y="15"/>
                        <a:pt x="35" y="15"/>
                        <a:pt x="35" y="15"/>
                      </a:cubicBezTo>
                      <a:cubicBezTo>
                        <a:pt x="35" y="15"/>
                        <a:pt x="35" y="16"/>
                        <a:pt x="35" y="16"/>
                      </a:cubicBezTo>
                      <a:cubicBezTo>
                        <a:pt x="35" y="16"/>
                        <a:pt x="35" y="16"/>
                        <a:pt x="35" y="16"/>
                      </a:cubicBezTo>
                      <a:cubicBezTo>
                        <a:pt x="36" y="16"/>
                        <a:pt x="35" y="16"/>
                        <a:pt x="35" y="16"/>
                      </a:cubicBezTo>
                      <a:cubicBezTo>
                        <a:pt x="35" y="17"/>
                        <a:pt x="35" y="17"/>
                        <a:pt x="35" y="17"/>
                      </a:cubicBezTo>
                      <a:cubicBezTo>
                        <a:pt x="35" y="17"/>
                        <a:pt x="35" y="16"/>
                        <a:pt x="35" y="16"/>
                      </a:cubicBezTo>
                      <a:close/>
                      <a:moveTo>
                        <a:pt x="35" y="13"/>
                      </a:moveTo>
                      <a:cubicBezTo>
                        <a:pt x="35" y="14"/>
                        <a:pt x="35" y="14"/>
                        <a:pt x="35" y="14"/>
                      </a:cubicBezTo>
                      <a:cubicBezTo>
                        <a:pt x="34" y="14"/>
                        <a:pt x="34" y="14"/>
                        <a:pt x="34" y="14"/>
                      </a:cubicBezTo>
                      <a:cubicBezTo>
                        <a:pt x="34" y="13"/>
                        <a:pt x="35" y="13"/>
                        <a:pt x="35" y="13"/>
                      </a:cubicBezTo>
                      <a:close/>
                      <a:moveTo>
                        <a:pt x="35" y="13"/>
                      </a:moveTo>
                      <a:cubicBezTo>
                        <a:pt x="35" y="13"/>
                        <a:pt x="35" y="12"/>
                        <a:pt x="35" y="12"/>
                      </a:cubicBezTo>
                      <a:cubicBezTo>
                        <a:pt x="35" y="12"/>
                        <a:pt x="35" y="11"/>
                        <a:pt x="36" y="11"/>
                      </a:cubicBezTo>
                      <a:cubicBezTo>
                        <a:pt x="36" y="12"/>
                        <a:pt x="35" y="12"/>
                        <a:pt x="35" y="13"/>
                      </a:cubicBezTo>
                      <a:close/>
                      <a:moveTo>
                        <a:pt x="35" y="21"/>
                      </a:moveTo>
                      <a:cubicBezTo>
                        <a:pt x="35" y="20"/>
                        <a:pt x="35" y="20"/>
                        <a:pt x="35" y="19"/>
                      </a:cubicBezTo>
                      <a:cubicBezTo>
                        <a:pt x="35" y="20"/>
                        <a:pt x="34" y="20"/>
                        <a:pt x="34" y="20"/>
                      </a:cubicBezTo>
                      <a:cubicBezTo>
                        <a:pt x="34" y="20"/>
                        <a:pt x="34" y="20"/>
                        <a:pt x="34" y="19"/>
                      </a:cubicBezTo>
                      <a:cubicBezTo>
                        <a:pt x="34" y="19"/>
                        <a:pt x="34" y="18"/>
                        <a:pt x="34" y="18"/>
                      </a:cubicBezTo>
                      <a:cubicBezTo>
                        <a:pt x="35" y="18"/>
                        <a:pt x="35" y="19"/>
                        <a:pt x="35" y="19"/>
                      </a:cubicBezTo>
                      <a:cubicBezTo>
                        <a:pt x="35" y="19"/>
                        <a:pt x="35" y="18"/>
                        <a:pt x="35" y="18"/>
                      </a:cubicBezTo>
                      <a:cubicBezTo>
                        <a:pt x="35" y="19"/>
                        <a:pt x="37" y="21"/>
                        <a:pt x="35" y="21"/>
                      </a:cubicBezTo>
                      <a:close/>
                      <a:moveTo>
                        <a:pt x="35" y="24"/>
                      </a:moveTo>
                      <a:cubicBezTo>
                        <a:pt x="35" y="24"/>
                        <a:pt x="35" y="24"/>
                        <a:pt x="34" y="24"/>
                      </a:cubicBezTo>
                      <a:cubicBezTo>
                        <a:pt x="34" y="24"/>
                        <a:pt x="35" y="23"/>
                        <a:pt x="35" y="24"/>
                      </a:cubicBezTo>
                      <a:close/>
                      <a:moveTo>
                        <a:pt x="36" y="32"/>
                      </a:moveTo>
                      <a:cubicBezTo>
                        <a:pt x="36" y="32"/>
                        <a:pt x="36" y="33"/>
                        <a:pt x="35" y="33"/>
                      </a:cubicBezTo>
                      <a:cubicBezTo>
                        <a:pt x="35" y="32"/>
                        <a:pt x="35" y="32"/>
                        <a:pt x="36" y="32"/>
                      </a:cubicBezTo>
                      <a:close/>
                      <a:moveTo>
                        <a:pt x="35" y="26"/>
                      </a:moveTo>
                      <a:cubicBezTo>
                        <a:pt x="35" y="26"/>
                        <a:pt x="35" y="26"/>
                        <a:pt x="35" y="26"/>
                      </a:cubicBezTo>
                      <a:cubicBezTo>
                        <a:pt x="35" y="26"/>
                        <a:pt x="35" y="27"/>
                        <a:pt x="35" y="27"/>
                      </a:cubicBezTo>
                      <a:cubicBezTo>
                        <a:pt x="35" y="27"/>
                        <a:pt x="35" y="27"/>
                        <a:pt x="35" y="26"/>
                      </a:cubicBezTo>
                      <a:close/>
                      <a:moveTo>
                        <a:pt x="33" y="30"/>
                      </a:moveTo>
                      <a:cubicBezTo>
                        <a:pt x="33" y="30"/>
                        <a:pt x="33" y="30"/>
                        <a:pt x="33" y="30"/>
                      </a:cubicBezTo>
                      <a:cubicBezTo>
                        <a:pt x="33" y="30"/>
                        <a:pt x="33" y="30"/>
                        <a:pt x="33" y="30"/>
                      </a:cubicBezTo>
                      <a:cubicBezTo>
                        <a:pt x="34" y="28"/>
                        <a:pt x="35" y="30"/>
                        <a:pt x="34" y="31"/>
                      </a:cubicBezTo>
                      <a:cubicBezTo>
                        <a:pt x="34" y="31"/>
                        <a:pt x="34" y="31"/>
                        <a:pt x="34" y="31"/>
                      </a:cubicBezTo>
                      <a:cubicBezTo>
                        <a:pt x="34" y="31"/>
                        <a:pt x="34" y="31"/>
                        <a:pt x="33" y="31"/>
                      </a:cubicBezTo>
                      <a:cubicBezTo>
                        <a:pt x="34" y="31"/>
                        <a:pt x="34" y="30"/>
                        <a:pt x="34" y="30"/>
                      </a:cubicBezTo>
                      <a:cubicBezTo>
                        <a:pt x="34" y="30"/>
                        <a:pt x="34" y="30"/>
                        <a:pt x="33" y="30"/>
                      </a:cubicBezTo>
                      <a:cubicBezTo>
                        <a:pt x="33" y="30"/>
                        <a:pt x="33" y="30"/>
                        <a:pt x="33" y="30"/>
                      </a:cubicBezTo>
                      <a:close/>
                      <a:moveTo>
                        <a:pt x="34" y="23"/>
                      </a:moveTo>
                      <a:cubicBezTo>
                        <a:pt x="34" y="23"/>
                        <a:pt x="34" y="24"/>
                        <a:pt x="34" y="24"/>
                      </a:cubicBezTo>
                      <a:cubicBezTo>
                        <a:pt x="33" y="24"/>
                        <a:pt x="34" y="23"/>
                        <a:pt x="34" y="23"/>
                      </a:cubicBezTo>
                      <a:close/>
                      <a:moveTo>
                        <a:pt x="34" y="24"/>
                      </a:moveTo>
                      <a:cubicBezTo>
                        <a:pt x="34" y="24"/>
                        <a:pt x="34" y="24"/>
                        <a:pt x="34" y="25"/>
                      </a:cubicBezTo>
                      <a:cubicBezTo>
                        <a:pt x="34" y="25"/>
                        <a:pt x="34" y="25"/>
                        <a:pt x="33" y="25"/>
                      </a:cubicBezTo>
                      <a:cubicBezTo>
                        <a:pt x="33" y="24"/>
                        <a:pt x="34" y="24"/>
                        <a:pt x="34" y="24"/>
                      </a:cubicBezTo>
                      <a:close/>
                      <a:moveTo>
                        <a:pt x="32" y="24"/>
                      </a:moveTo>
                      <a:cubicBezTo>
                        <a:pt x="33" y="24"/>
                        <a:pt x="33" y="24"/>
                        <a:pt x="33" y="24"/>
                      </a:cubicBezTo>
                      <a:cubicBezTo>
                        <a:pt x="33" y="24"/>
                        <a:pt x="32" y="25"/>
                        <a:pt x="32" y="24"/>
                      </a:cubicBezTo>
                      <a:close/>
                      <a:moveTo>
                        <a:pt x="33" y="31"/>
                      </a:moveTo>
                      <a:cubicBezTo>
                        <a:pt x="33" y="31"/>
                        <a:pt x="33" y="31"/>
                        <a:pt x="33" y="32"/>
                      </a:cubicBezTo>
                      <a:cubicBezTo>
                        <a:pt x="32" y="32"/>
                        <a:pt x="32" y="31"/>
                        <a:pt x="33" y="31"/>
                      </a:cubicBezTo>
                      <a:close/>
                      <a:moveTo>
                        <a:pt x="32" y="29"/>
                      </a:moveTo>
                      <a:cubicBezTo>
                        <a:pt x="32" y="29"/>
                        <a:pt x="32" y="29"/>
                        <a:pt x="32" y="29"/>
                      </a:cubicBezTo>
                      <a:cubicBezTo>
                        <a:pt x="32" y="29"/>
                        <a:pt x="31" y="29"/>
                        <a:pt x="32" y="29"/>
                      </a:cubicBezTo>
                      <a:close/>
                      <a:moveTo>
                        <a:pt x="31" y="24"/>
                      </a:moveTo>
                      <a:cubicBezTo>
                        <a:pt x="31" y="23"/>
                        <a:pt x="31" y="23"/>
                        <a:pt x="31" y="23"/>
                      </a:cubicBezTo>
                      <a:cubicBezTo>
                        <a:pt x="31" y="23"/>
                        <a:pt x="32" y="23"/>
                        <a:pt x="32" y="23"/>
                      </a:cubicBezTo>
                      <a:cubicBezTo>
                        <a:pt x="32" y="23"/>
                        <a:pt x="32" y="23"/>
                        <a:pt x="32" y="22"/>
                      </a:cubicBezTo>
                      <a:cubicBezTo>
                        <a:pt x="32" y="21"/>
                        <a:pt x="32" y="20"/>
                        <a:pt x="33" y="19"/>
                      </a:cubicBezTo>
                      <a:cubicBezTo>
                        <a:pt x="33" y="19"/>
                        <a:pt x="34" y="19"/>
                        <a:pt x="33" y="20"/>
                      </a:cubicBezTo>
                      <a:cubicBezTo>
                        <a:pt x="33" y="20"/>
                        <a:pt x="33" y="19"/>
                        <a:pt x="33" y="20"/>
                      </a:cubicBezTo>
                      <a:cubicBezTo>
                        <a:pt x="33" y="20"/>
                        <a:pt x="33" y="21"/>
                        <a:pt x="32" y="22"/>
                      </a:cubicBezTo>
                      <a:cubicBezTo>
                        <a:pt x="33" y="22"/>
                        <a:pt x="33" y="22"/>
                        <a:pt x="33" y="22"/>
                      </a:cubicBezTo>
                      <a:cubicBezTo>
                        <a:pt x="33" y="22"/>
                        <a:pt x="33" y="22"/>
                        <a:pt x="33" y="22"/>
                      </a:cubicBezTo>
                      <a:cubicBezTo>
                        <a:pt x="33" y="21"/>
                        <a:pt x="33" y="22"/>
                        <a:pt x="33" y="21"/>
                      </a:cubicBezTo>
                      <a:cubicBezTo>
                        <a:pt x="33" y="21"/>
                        <a:pt x="33" y="21"/>
                        <a:pt x="33" y="21"/>
                      </a:cubicBezTo>
                      <a:cubicBezTo>
                        <a:pt x="33" y="21"/>
                        <a:pt x="34" y="21"/>
                        <a:pt x="34" y="21"/>
                      </a:cubicBezTo>
                      <a:cubicBezTo>
                        <a:pt x="34" y="21"/>
                        <a:pt x="34" y="21"/>
                        <a:pt x="34" y="22"/>
                      </a:cubicBezTo>
                      <a:cubicBezTo>
                        <a:pt x="35" y="22"/>
                        <a:pt x="35" y="21"/>
                        <a:pt x="35" y="22"/>
                      </a:cubicBezTo>
                      <a:cubicBezTo>
                        <a:pt x="35" y="22"/>
                        <a:pt x="34" y="22"/>
                        <a:pt x="34" y="23"/>
                      </a:cubicBezTo>
                      <a:cubicBezTo>
                        <a:pt x="34" y="22"/>
                        <a:pt x="34" y="22"/>
                        <a:pt x="34" y="22"/>
                      </a:cubicBezTo>
                      <a:cubicBezTo>
                        <a:pt x="33" y="23"/>
                        <a:pt x="32" y="23"/>
                        <a:pt x="32" y="24"/>
                      </a:cubicBezTo>
                      <a:cubicBezTo>
                        <a:pt x="32" y="24"/>
                        <a:pt x="32" y="23"/>
                        <a:pt x="31" y="24"/>
                      </a:cubicBezTo>
                      <a:close/>
                      <a:moveTo>
                        <a:pt x="31" y="27"/>
                      </a:moveTo>
                      <a:cubicBezTo>
                        <a:pt x="31" y="28"/>
                        <a:pt x="31" y="28"/>
                        <a:pt x="31" y="28"/>
                      </a:cubicBezTo>
                      <a:cubicBezTo>
                        <a:pt x="31" y="28"/>
                        <a:pt x="31" y="27"/>
                        <a:pt x="31" y="27"/>
                      </a:cubicBezTo>
                      <a:close/>
                      <a:moveTo>
                        <a:pt x="31" y="26"/>
                      </a:moveTo>
                      <a:cubicBezTo>
                        <a:pt x="31" y="26"/>
                        <a:pt x="31" y="26"/>
                        <a:pt x="31" y="25"/>
                      </a:cubicBezTo>
                      <a:cubicBezTo>
                        <a:pt x="31" y="25"/>
                        <a:pt x="31" y="25"/>
                        <a:pt x="31" y="25"/>
                      </a:cubicBezTo>
                      <a:cubicBezTo>
                        <a:pt x="31" y="25"/>
                        <a:pt x="31" y="25"/>
                        <a:pt x="31" y="26"/>
                      </a:cubicBezTo>
                      <a:close/>
                      <a:moveTo>
                        <a:pt x="30" y="21"/>
                      </a:moveTo>
                      <a:cubicBezTo>
                        <a:pt x="31" y="21"/>
                        <a:pt x="31" y="21"/>
                        <a:pt x="31" y="20"/>
                      </a:cubicBezTo>
                      <a:cubicBezTo>
                        <a:pt x="31" y="21"/>
                        <a:pt x="31" y="21"/>
                        <a:pt x="31" y="21"/>
                      </a:cubicBezTo>
                      <a:cubicBezTo>
                        <a:pt x="31" y="22"/>
                        <a:pt x="32" y="22"/>
                        <a:pt x="32" y="22"/>
                      </a:cubicBezTo>
                      <a:cubicBezTo>
                        <a:pt x="31" y="22"/>
                        <a:pt x="31" y="22"/>
                        <a:pt x="31" y="22"/>
                      </a:cubicBezTo>
                      <a:cubicBezTo>
                        <a:pt x="31" y="22"/>
                        <a:pt x="31" y="21"/>
                        <a:pt x="30" y="21"/>
                      </a:cubicBezTo>
                      <a:close/>
                      <a:moveTo>
                        <a:pt x="30" y="17"/>
                      </a:moveTo>
                      <a:cubicBezTo>
                        <a:pt x="30" y="16"/>
                        <a:pt x="30" y="16"/>
                        <a:pt x="30" y="16"/>
                      </a:cubicBezTo>
                      <a:cubicBezTo>
                        <a:pt x="30" y="16"/>
                        <a:pt x="30" y="15"/>
                        <a:pt x="31" y="15"/>
                      </a:cubicBezTo>
                      <a:cubicBezTo>
                        <a:pt x="31" y="16"/>
                        <a:pt x="31" y="16"/>
                        <a:pt x="31" y="17"/>
                      </a:cubicBezTo>
                      <a:cubicBezTo>
                        <a:pt x="30" y="17"/>
                        <a:pt x="30" y="17"/>
                        <a:pt x="30" y="17"/>
                      </a:cubicBezTo>
                      <a:close/>
                      <a:moveTo>
                        <a:pt x="30" y="26"/>
                      </a:moveTo>
                      <a:cubicBezTo>
                        <a:pt x="29" y="26"/>
                        <a:pt x="29" y="26"/>
                        <a:pt x="29" y="25"/>
                      </a:cubicBezTo>
                      <a:cubicBezTo>
                        <a:pt x="29" y="25"/>
                        <a:pt x="30" y="25"/>
                        <a:pt x="30" y="26"/>
                      </a:cubicBezTo>
                      <a:close/>
                      <a:moveTo>
                        <a:pt x="30" y="27"/>
                      </a:moveTo>
                      <a:cubicBezTo>
                        <a:pt x="30" y="28"/>
                        <a:pt x="30" y="28"/>
                        <a:pt x="29" y="28"/>
                      </a:cubicBezTo>
                      <a:cubicBezTo>
                        <a:pt x="29" y="28"/>
                        <a:pt x="29" y="27"/>
                        <a:pt x="30" y="27"/>
                      </a:cubicBezTo>
                      <a:close/>
                      <a:moveTo>
                        <a:pt x="29" y="30"/>
                      </a:moveTo>
                      <a:cubicBezTo>
                        <a:pt x="29" y="30"/>
                        <a:pt x="29" y="30"/>
                        <a:pt x="30" y="30"/>
                      </a:cubicBezTo>
                      <a:cubicBezTo>
                        <a:pt x="30" y="31"/>
                        <a:pt x="30" y="31"/>
                        <a:pt x="30" y="31"/>
                      </a:cubicBezTo>
                      <a:cubicBezTo>
                        <a:pt x="29" y="31"/>
                        <a:pt x="29" y="31"/>
                        <a:pt x="29" y="30"/>
                      </a:cubicBezTo>
                      <a:close/>
                      <a:moveTo>
                        <a:pt x="29" y="6"/>
                      </a:moveTo>
                      <a:cubicBezTo>
                        <a:pt x="29" y="5"/>
                        <a:pt x="29" y="5"/>
                        <a:pt x="30" y="5"/>
                      </a:cubicBezTo>
                      <a:cubicBezTo>
                        <a:pt x="30" y="6"/>
                        <a:pt x="29" y="6"/>
                        <a:pt x="29" y="6"/>
                      </a:cubicBezTo>
                      <a:close/>
                      <a:moveTo>
                        <a:pt x="29" y="9"/>
                      </a:moveTo>
                      <a:cubicBezTo>
                        <a:pt x="29" y="9"/>
                        <a:pt x="29" y="10"/>
                        <a:pt x="29" y="10"/>
                      </a:cubicBezTo>
                      <a:cubicBezTo>
                        <a:pt x="29" y="10"/>
                        <a:pt x="29" y="10"/>
                        <a:pt x="29" y="9"/>
                      </a:cubicBezTo>
                      <a:close/>
                      <a:moveTo>
                        <a:pt x="29" y="39"/>
                      </a:moveTo>
                      <a:cubicBezTo>
                        <a:pt x="29" y="39"/>
                        <a:pt x="29" y="39"/>
                        <a:pt x="29" y="39"/>
                      </a:cubicBezTo>
                      <a:cubicBezTo>
                        <a:pt x="29" y="40"/>
                        <a:pt x="29" y="40"/>
                        <a:pt x="29" y="39"/>
                      </a:cubicBezTo>
                      <a:close/>
                      <a:moveTo>
                        <a:pt x="18" y="45"/>
                      </a:moveTo>
                      <a:cubicBezTo>
                        <a:pt x="18" y="45"/>
                        <a:pt x="18" y="45"/>
                        <a:pt x="18" y="44"/>
                      </a:cubicBezTo>
                      <a:cubicBezTo>
                        <a:pt x="18" y="44"/>
                        <a:pt x="18" y="44"/>
                        <a:pt x="18" y="44"/>
                      </a:cubicBezTo>
                      <a:cubicBezTo>
                        <a:pt x="18" y="44"/>
                        <a:pt x="18" y="44"/>
                        <a:pt x="18" y="44"/>
                      </a:cubicBezTo>
                      <a:cubicBezTo>
                        <a:pt x="18" y="45"/>
                        <a:pt x="18" y="45"/>
                        <a:pt x="18" y="45"/>
                      </a:cubicBezTo>
                      <a:close/>
                      <a:moveTo>
                        <a:pt x="23" y="42"/>
                      </a:moveTo>
                      <a:cubicBezTo>
                        <a:pt x="23" y="42"/>
                        <a:pt x="23" y="43"/>
                        <a:pt x="23" y="43"/>
                      </a:cubicBezTo>
                      <a:cubicBezTo>
                        <a:pt x="22" y="43"/>
                        <a:pt x="22" y="43"/>
                        <a:pt x="22" y="43"/>
                      </a:cubicBezTo>
                      <a:cubicBezTo>
                        <a:pt x="22" y="43"/>
                        <a:pt x="22" y="42"/>
                        <a:pt x="23" y="42"/>
                      </a:cubicBezTo>
                      <a:close/>
                      <a:moveTo>
                        <a:pt x="21" y="39"/>
                      </a:moveTo>
                      <a:cubicBezTo>
                        <a:pt x="20" y="39"/>
                        <a:pt x="20" y="39"/>
                        <a:pt x="20" y="39"/>
                      </a:cubicBezTo>
                      <a:cubicBezTo>
                        <a:pt x="21" y="38"/>
                        <a:pt x="20" y="38"/>
                        <a:pt x="21" y="37"/>
                      </a:cubicBezTo>
                      <a:cubicBezTo>
                        <a:pt x="21" y="38"/>
                        <a:pt x="21" y="38"/>
                        <a:pt x="21" y="39"/>
                      </a:cubicBezTo>
                      <a:close/>
                      <a:moveTo>
                        <a:pt x="21" y="36"/>
                      </a:moveTo>
                      <a:cubicBezTo>
                        <a:pt x="22" y="36"/>
                        <a:pt x="22" y="36"/>
                        <a:pt x="21" y="36"/>
                      </a:cubicBezTo>
                      <a:cubicBezTo>
                        <a:pt x="21" y="36"/>
                        <a:pt x="21" y="36"/>
                        <a:pt x="21" y="36"/>
                      </a:cubicBezTo>
                      <a:close/>
                      <a:moveTo>
                        <a:pt x="22" y="29"/>
                      </a:moveTo>
                      <a:cubicBezTo>
                        <a:pt x="22" y="29"/>
                        <a:pt x="21" y="29"/>
                        <a:pt x="21" y="30"/>
                      </a:cubicBezTo>
                      <a:cubicBezTo>
                        <a:pt x="21" y="29"/>
                        <a:pt x="21" y="29"/>
                        <a:pt x="21" y="29"/>
                      </a:cubicBezTo>
                      <a:cubicBezTo>
                        <a:pt x="21" y="29"/>
                        <a:pt x="21" y="29"/>
                        <a:pt x="22" y="29"/>
                      </a:cubicBezTo>
                      <a:close/>
                      <a:moveTo>
                        <a:pt x="22" y="34"/>
                      </a:moveTo>
                      <a:cubicBezTo>
                        <a:pt x="22" y="34"/>
                        <a:pt x="21" y="34"/>
                        <a:pt x="21" y="33"/>
                      </a:cubicBezTo>
                      <a:cubicBezTo>
                        <a:pt x="22" y="33"/>
                        <a:pt x="22" y="33"/>
                        <a:pt x="22" y="33"/>
                      </a:cubicBezTo>
                      <a:cubicBezTo>
                        <a:pt x="22" y="33"/>
                        <a:pt x="22" y="34"/>
                        <a:pt x="22" y="34"/>
                      </a:cubicBezTo>
                      <a:close/>
                      <a:moveTo>
                        <a:pt x="23" y="31"/>
                      </a:moveTo>
                      <a:cubicBezTo>
                        <a:pt x="22" y="30"/>
                        <a:pt x="22" y="31"/>
                        <a:pt x="22" y="30"/>
                      </a:cubicBezTo>
                      <a:cubicBezTo>
                        <a:pt x="22" y="30"/>
                        <a:pt x="22" y="30"/>
                        <a:pt x="23" y="30"/>
                      </a:cubicBezTo>
                      <a:cubicBezTo>
                        <a:pt x="23" y="30"/>
                        <a:pt x="23" y="30"/>
                        <a:pt x="23" y="31"/>
                      </a:cubicBezTo>
                      <a:close/>
                      <a:moveTo>
                        <a:pt x="23" y="33"/>
                      </a:moveTo>
                      <a:cubicBezTo>
                        <a:pt x="23" y="33"/>
                        <a:pt x="23" y="34"/>
                        <a:pt x="22" y="34"/>
                      </a:cubicBezTo>
                      <a:cubicBezTo>
                        <a:pt x="22" y="33"/>
                        <a:pt x="23" y="33"/>
                        <a:pt x="23" y="33"/>
                      </a:cubicBezTo>
                      <a:close/>
                      <a:moveTo>
                        <a:pt x="23" y="36"/>
                      </a:moveTo>
                      <a:cubicBezTo>
                        <a:pt x="23" y="36"/>
                        <a:pt x="23" y="36"/>
                        <a:pt x="23" y="36"/>
                      </a:cubicBezTo>
                      <a:cubicBezTo>
                        <a:pt x="23" y="36"/>
                        <a:pt x="23" y="35"/>
                        <a:pt x="23" y="36"/>
                      </a:cubicBezTo>
                      <a:close/>
                      <a:moveTo>
                        <a:pt x="24" y="38"/>
                      </a:moveTo>
                      <a:cubicBezTo>
                        <a:pt x="23" y="38"/>
                        <a:pt x="23" y="39"/>
                        <a:pt x="23" y="39"/>
                      </a:cubicBezTo>
                      <a:cubicBezTo>
                        <a:pt x="23" y="38"/>
                        <a:pt x="23" y="38"/>
                        <a:pt x="23" y="38"/>
                      </a:cubicBezTo>
                      <a:cubicBezTo>
                        <a:pt x="22" y="38"/>
                        <a:pt x="22" y="38"/>
                        <a:pt x="22" y="38"/>
                      </a:cubicBezTo>
                      <a:cubicBezTo>
                        <a:pt x="22" y="38"/>
                        <a:pt x="22" y="38"/>
                        <a:pt x="22" y="38"/>
                      </a:cubicBezTo>
                      <a:cubicBezTo>
                        <a:pt x="23" y="38"/>
                        <a:pt x="23" y="37"/>
                        <a:pt x="23" y="37"/>
                      </a:cubicBezTo>
                      <a:cubicBezTo>
                        <a:pt x="23" y="37"/>
                        <a:pt x="23" y="37"/>
                        <a:pt x="24" y="38"/>
                      </a:cubicBezTo>
                      <a:close/>
                      <a:moveTo>
                        <a:pt x="25" y="11"/>
                      </a:moveTo>
                      <a:cubicBezTo>
                        <a:pt x="25" y="11"/>
                        <a:pt x="25" y="11"/>
                        <a:pt x="24" y="11"/>
                      </a:cubicBezTo>
                      <a:cubicBezTo>
                        <a:pt x="24" y="11"/>
                        <a:pt x="24" y="11"/>
                        <a:pt x="24" y="11"/>
                      </a:cubicBezTo>
                      <a:cubicBezTo>
                        <a:pt x="25" y="10"/>
                        <a:pt x="25" y="11"/>
                        <a:pt x="25" y="11"/>
                      </a:cubicBezTo>
                      <a:close/>
                      <a:moveTo>
                        <a:pt x="26" y="13"/>
                      </a:moveTo>
                      <a:cubicBezTo>
                        <a:pt x="26" y="13"/>
                        <a:pt x="26" y="13"/>
                        <a:pt x="26" y="14"/>
                      </a:cubicBezTo>
                      <a:cubicBezTo>
                        <a:pt x="25" y="13"/>
                        <a:pt x="25" y="14"/>
                        <a:pt x="25" y="13"/>
                      </a:cubicBezTo>
                      <a:cubicBezTo>
                        <a:pt x="25" y="13"/>
                        <a:pt x="25" y="12"/>
                        <a:pt x="25" y="12"/>
                      </a:cubicBezTo>
                      <a:cubicBezTo>
                        <a:pt x="25" y="13"/>
                        <a:pt x="26" y="12"/>
                        <a:pt x="26" y="13"/>
                      </a:cubicBezTo>
                      <a:close/>
                      <a:moveTo>
                        <a:pt x="25" y="11"/>
                      </a:moveTo>
                      <a:cubicBezTo>
                        <a:pt x="25" y="11"/>
                        <a:pt x="26" y="11"/>
                        <a:pt x="26" y="11"/>
                      </a:cubicBezTo>
                      <a:cubicBezTo>
                        <a:pt x="26" y="11"/>
                        <a:pt x="26" y="11"/>
                        <a:pt x="26" y="12"/>
                      </a:cubicBezTo>
                      <a:cubicBezTo>
                        <a:pt x="26" y="11"/>
                        <a:pt x="26" y="11"/>
                        <a:pt x="25" y="11"/>
                      </a:cubicBezTo>
                      <a:close/>
                      <a:moveTo>
                        <a:pt x="25" y="17"/>
                      </a:moveTo>
                      <a:cubicBezTo>
                        <a:pt x="25" y="17"/>
                        <a:pt x="25" y="17"/>
                        <a:pt x="25" y="17"/>
                      </a:cubicBezTo>
                      <a:cubicBezTo>
                        <a:pt x="25" y="17"/>
                        <a:pt x="25" y="16"/>
                        <a:pt x="26" y="16"/>
                      </a:cubicBezTo>
                      <a:cubicBezTo>
                        <a:pt x="26" y="16"/>
                        <a:pt x="26" y="16"/>
                        <a:pt x="26" y="16"/>
                      </a:cubicBezTo>
                      <a:cubicBezTo>
                        <a:pt x="25" y="16"/>
                        <a:pt x="25" y="16"/>
                        <a:pt x="25" y="17"/>
                      </a:cubicBezTo>
                      <a:close/>
                      <a:moveTo>
                        <a:pt x="25" y="27"/>
                      </a:moveTo>
                      <a:cubicBezTo>
                        <a:pt x="25" y="26"/>
                        <a:pt x="26" y="27"/>
                        <a:pt x="25" y="27"/>
                      </a:cubicBezTo>
                      <a:close/>
                      <a:moveTo>
                        <a:pt x="26" y="32"/>
                      </a:moveTo>
                      <a:cubicBezTo>
                        <a:pt x="26" y="32"/>
                        <a:pt x="26" y="32"/>
                        <a:pt x="25" y="32"/>
                      </a:cubicBezTo>
                      <a:cubicBezTo>
                        <a:pt x="25" y="31"/>
                        <a:pt x="26" y="31"/>
                        <a:pt x="26" y="31"/>
                      </a:cubicBezTo>
                      <a:cubicBezTo>
                        <a:pt x="26" y="30"/>
                        <a:pt x="26" y="31"/>
                        <a:pt x="26" y="30"/>
                      </a:cubicBezTo>
                      <a:cubicBezTo>
                        <a:pt x="26" y="30"/>
                        <a:pt x="26" y="31"/>
                        <a:pt x="26" y="32"/>
                      </a:cubicBezTo>
                      <a:close/>
                      <a:moveTo>
                        <a:pt x="26" y="35"/>
                      </a:moveTo>
                      <a:cubicBezTo>
                        <a:pt x="25" y="35"/>
                        <a:pt x="25" y="35"/>
                        <a:pt x="25" y="35"/>
                      </a:cubicBezTo>
                      <a:cubicBezTo>
                        <a:pt x="25" y="34"/>
                        <a:pt x="26" y="34"/>
                        <a:pt x="26" y="35"/>
                      </a:cubicBezTo>
                      <a:close/>
                      <a:moveTo>
                        <a:pt x="24" y="32"/>
                      </a:moveTo>
                      <a:cubicBezTo>
                        <a:pt x="24" y="32"/>
                        <a:pt x="24" y="32"/>
                        <a:pt x="24" y="32"/>
                      </a:cubicBezTo>
                      <a:cubicBezTo>
                        <a:pt x="24" y="32"/>
                        <a:pt x="24" y="31"/>
                        <a:pt x="25" y="31"/>
                      </a:cubicBezTo>
                      <a:cubicBezTo>
                        <a:pt x="24" y="32"/>
                        <a:pt x="25" y="32"/>
                        <a:pt x="25" y="32"/>
                      </a:cubicBezTo>
                      <a:cubicBezTo>
                        <a:pt x="25" y="32"/>
                        <a:pt x="25" y="32"/>
                        <a:pt x="24" y="32"/>
                      </a:cubicBezTo>
                      <a:close/>
                      <a:moveTo>
                        <a:pt x="24" y="12"/>
                      </a:moveTo>
                      <a:cubicBezTo>
                        <a:pt x="24" y="12"/>
                        <a:pt x="24" y="12"/>
                        <a:pt x="25" y="12"/>
                      </a:cubicBezTo>
                      <a:cubicBezTo>
                        <a:pt x="25" y="12"/>
                        <a:pt x="24" y="13"/>
                        <a:pt x="24" y="12"/>
                      </a:cubicBezTo>
                      <a:close/>
                      <a:moveTo>
                        <a:pt x="25" y="7"/>
                      </a:moveTo>
                      <a:cubicBezTo>
                        <a:pt x="26" y="7"/>
                        <a:pt x="25" y="8"/>
                        <a:pt x="26" y="9"/>
                      </a:cubicBezTo>
                      <a:cubicBezTo>
                        <a:pt x="25" y="9"/>
                        <a:pt x="25" y="9"/>
                        <a:pt x="25" y="9"/>
                      </a:cubicBezTo>
                      <a:cubicBezTo>
                        <a:pt x="25" y="9"/>
                        <a:pt x="25" y="7"/>
                        <a:pt x="25" y="7"/>
                      </a:cubicBezTo>
                      <a:close/>
                      <a:moveTo>
                        <a:pt x="26" y="5"/>
                      </a:moveTo>
                      <a:cubicBezTo>
                        <a:pt x="26" y="6"/>
                        <a:pt x="26" y="6"/>
                        <a:pt x="25" y="6"/>
                      </a:cubicBezTo>
                      <a:cubicBezTo>
                        <a:pt x="25" y="6"/>
                        <a:pt x="25" y="5"/>
                        <a:pt x="25" y="4"/>
                      </a:cubicBezTo>
                      <a:cubicBezTo>
                        <a:pt x="26" y="4"/>
                        <a:pt x="26" y="5"/>
                        <a:pt x="26" y="5"/>
                      </a:cubicBezTo>
                      <a:close/>
                      <a:moveTo>
                        <a:pt x="26" y="10"/>
                      </a:moveTo>
                      <a:cubicBezTo>
                        <a:pt x="26" y="10"/>
                        <a:pt x="26" y="10"/>
                        <a:pt x="25" y="10"/>
                      </a:cubicBezTo>
                      <a:cubicBezTo>
                        <a:pt x="25" y="10"/>
                        <a:pt x="25" y="9"/>
                        <a:pt x="26" y="9"/>
                      </a:cubicBezTo>
                      <a:cubicBezTo>
                        <a:pt x="26" y="9"/>
                        <a:pt x="26" y="9"/>
                        <a:pt x="26" y="10"/>
                      </a:cubicBezTo>
                      <a:close/>
                      <a:moveTo>
                        <a:pt x="27" y="5"/>
                      </a:moveTo>
                      <a:cubicBezTo>
                        <a:pt x="27" y="6"/>
                        <a:pt x="28" y="6"/>
                        <a:pt x="27" y="7"/>
                      </a:cubicBezTo>
                      <a:cubicBezTo>
                        <a:pt x="27" y="7"/>
                        <a:pt x="27" y="7"/>
                        <a:pt x="27" y="7"/>
                      </a:cubicBezTo>
                      <a:cubicBezTo>
                        <a:pt x="27" y="7"/>
                        <a:pt x="27" y="7"/>
                        <a:pt x="27" y="7"/>
                      </a:cubicBezTo>
                      <a:cubicBezTo>
                        <a:pt x="27" y="7"/>
                        <a:pt x="26" y="8"/>
                        <a:pt x="26" y="8"/>
                      </a:cubicBezTo>
                      <a:cubicBezTo>
                        <a:pt x="26" y="7"/>
                        <a:pt x="26" y="5"/>
                        <a:pt x="27" y="5"/>
                      </a:cubicBezTo>
                      <a:close/>
                      <a:moveTo>
                        <a:pt x="27" y="30"/>
                      </a:moveTo>
                      <a:cubicBezTo>
                        <a:pt x="27" y="30"/>
                        <a:pt x="27" y="30"/>
                        <a:pt x="27" y="30"/>
                      </a:cubicBezTo>
                      <a:cubicBezTo>
                        <a:pt x="27" y="30"/>
                        <a:pt x="26" y="30"/>
                        <a:pt x="26" y="30"/>
                      </a:cubicBezTo>
                      <a:cubicBezTo>
                        <a:pt x="27" y="30"/>
                        <a:pt x="27" y="30"/>
                        <a:pt x="27" y="30"/>
                      </a:cubicBezTo>
                      <a:close/>
                      <a:moveTo>
                        <a:pt x="27" y="29"/>
                      </a:moveTo>
                      <a:cubicBezTo>
                        <a:pt x="27" y="29"/>
                        <a:pt x="27" y="28"/>
                        <a:pt x="27" y="28"/>
                      </a:cubicBezTo>
                      <a:cubicBezTo>
                        <a:pt x="27" y="28"/>
                        <a:pt x="27" y="29"/>
                        <a:pt x="27" y="29"/>
                      </a:cubicBezTo>
                      <a:cubicBezTo>
                        <a:pt x="27" y="29"/>
                        <a:pt x="27" y="29"/>
                        <a:pt x="27" y="29"/>
                      </a:cubicBezTo>
                      <a:close/>
                      <a:moveTo>
                        <a:pt x="27" y="5"/>
                      </a:moveTo>
                      <a:cubicBezTo>
                        <a:pt x="27" y="4"/>
                        <a:pt x="28" y="5"/>
                        <a:pt x="28" y="5"/>
                      </a:cubicBezTo>
                      <a:cubicBezTo>
                        <a:pt x="28" y="5"/>
                        <a:pt x="27" y="5"/>
                        <a:pt x="27" y="5"/>
                      </a:cubicBezTo>
                      <a:close/>
                      <a:moveTo>
                        <a:pt x="27" y="36"/>
                      </a:moveTo>
                      <a:cubicBezTo>
                        <a:pt x="28" y="35"/>
                        <a:pt x="28" y="35"/>
                        <a:pt x="28" y="35"/>
                      </a:cubicBezTo>
                      <a:cubicBezTo>
                        <a:pt x="28" y="35"/>
                        <a:pt x="28" y="36"/>
                        <a:pt x="27" y="36"/>
                      </a:cubicBezTo>
                      <a:cubicBezTo>
                        <a:pt x="27" y="36"/>
                        <a:pt x="28" y="36"/>
                        <a:pt x="27" y="36"/>
                      </a:cubicBezTo>
                      <a:close/>
                      <a:moveTo>
                        <a:pt x="26" y="36"/>
                      </a:moveTo>
                      <a:cubicBezTo>
                        <a:pt x="26" y="37"/>
                        <a:pt x="26" y="35"/>
                        <a:pt x="26" y="34"/>
                      </a:cubicBezTo>
                      <a:cubicBezTo>
                        <a:pt x="26" y="34"/>
                        <a:pt x="27" y="34"/>
                        <a:pt x="27" y="34"/>
                      </a:cubicBezTo>
                      <a:cubicBezTo>
                        <a:pt x="27" y="34"/>
                        <a:pt x="27" y="34"/>
                        <a:pt x="28" y="34"/>
                      </a:cubicBezTo>
                      <a:cubicBezTo>
                        <a:pt x="28" y="34"/>
                        <a:pt x="27" y="34"/>
                        <a:pt x="27" y="35"/>
                      </a:cubicBezTo>
                      <a:cubicBezTo>
                        <a:pt x="27" y="35"/>
                        <a:pt x="27" y="36"/>
                        <a:pt x="26" y="36"/>
                      </a:cubicBezTo>
                      <a:cubicBezTo>
                        <a:pt x="26" y="36"/>
                        <a:pt x="27" y="36"/>
                        <a:pt x="26" y="36"/>
                      </a:cubicBezTo>
                      <a:close/>
                      <a:moveTo>
                        <a:pt x="25" y="37"/>
                      </a:moveTo>
                      <a:cubicBezTo>
                        <a:pt x="25" y="38"/>
                        <a:pt x="26" y="37"/>
                        <a:pt x="26" y="37"/>
                      </a:cubicBezTo>
                      <a:cubicBezTo>
                        <a:pt x="27" y="38"/>
                        <a:pt x="26" y="38"/>
                        <a:pt x="26" y="38"/>
                      </a:cubicBezTo>
                      <a:cubicBezTo>
                        <a:pt x="26" y="38"/>
                        <a:pt x="25" y="38"/>
                        <a:pt x="25" y="37"/>
                      </a:cubicBezTo>
                      <a:close/>
                      <a:moveTo>
                        <a:pt x="24" y="36"/>
                      </a:moveTo>
                      <a:cubicBezTo>
                        <a:pt x="24" y="36"/>
                        <a:pt x="24" y="36"/>
                        <a:pt x="24" y="36"/>
                      </a:cubicBezTo>
                      <a:cubicBezTo>
                        <a:pt x="25" y="36"/>
                        <a:pt x="25" y="36"/>
                        <a:pt x="25" y="36"/>
                      </a:cubicBezTo>
                      <a:cubicBezTo>
                        <a:pt x="25" y="37"/>
                        <a:pt x="24" y="36"/>
                        <a:pt x="24" y="36"/>
                      </a:cubicBezTo>
                      <a:close/>
                      <a:moveTo>
                        <a:pt x="24" y="10"/>
                      </a:moveTo>
                      <a:cubicBezTo>
                        <a:pt x="24" y="9"/>
                        <a:pt x="24" y="9"/>
                        <a:pt x="24" y="9"/>
                      </a:cubicBezTo>
                      <a:cubicBezTo>
                        <a:pt x="24" y="9"/>
                        <a:pt x="24" y="9"/>
                        <a:pt x="24" y="10"/>
                      </a:cubicBezTo>
                      <a:cubicBezTo>
                        <a:pt x="24" y="10"/>
                        <a:pt x="24" y="10"/>
                        <a:pt x="24" y="10"/>
                      </a:cubicBezTo>
                      <a:close/>
                      <a:moveTo>
                        <a:pt x="24" y="6"/>
                      </a:moveTo>
                      <a:cubicBezTo>
                        <a:pt x="24" y="6"/>
                        <a:pt x="25" y="6"/>
                        <a:pt x="24" y="7"/>
                      </a:cubicBezTo>
                      <a:cubicBezTo>
                        <a:pt x="24" y="7"/>
                        <a:pt x="24" y="6"/>
                        <a:pt x="24" y="6"/>
                      </a:cubicBezTo>
                      <a:close/>
                      <a:moveTo>
                        <a:pt x="18" y="7"/>
                      </a:moveTo>
                      <a:cubicBezTo>
                        <a:pt x="18" y="8"/>
                        <a:pt x="18" y="8"/>
                        <a:pt x="18" y="8"/>
                      </a:cubicBezTo>
                      <a:cubicBezTo>
                        <a:pt x="17" y="8"/>
                        <a:pt x="17" y="8"/>
                        <a:pt x="18" y="7"/>
                      </a:cubicBezTo>
                      <a:close/>
                      <a:moveTo>
                        <a:pt x="17" y="8"/>
                      </a:moveTo>
                      <a:cubicBezTo>
                        <a:pt x="17" y="8"/>
                        <a:pt x="17" y="8"/>
                        <a:pt x="17" y="9"/>
                      </a:cubicBezTo>
                      <a:cubicBezTo>
                        <a:pt x="16" y="9"/>
                        <a:pt x="17" y="8"/>
                        <a:pt x="17" y="8"/>
                      </a:cubicBezTo>
                      <a:close/>
                      <a:moveTo>
                        <a:pt x="17" y="37"/>
                      </a:moveTo>
                      <a:cubicBezTo>
                        <a:pt x="17" y="37"/>
                        <a:pt x="17" y="37"/>
                        <a:pt x="17" y="37"/>
                      </a:cubicBezTo>
                      <a:cubicBezTo>
                        <a:pt x="17" y="37"/>
                        <a:pt x="17" y="37"/>
                        <a:pt x="17" y="37"/>
                      </a:cubicBezTo>
                      <a:cubicBezTo>
                        <a:pt x="17" y="37"/>
                        <a:pt x="17" y="37"/>
                        <a:pt x="17" y="37"/>
                      </a:cubicBezTo>
                      <a:close/>
                      <a:moveTo>
                        <a:pt x="2" y="15"/>
                      </a:moveTo>
                      <a:cubicBezTo>
                        <a:pt x="2" y="15"/>
                        <a:pt x="2" y="15"/>
                        <a:pt x="2" y="15"/>
                      </a:cubicBezTo>
                      <a:cubicBezTo>
                        <a:pt x="1" y="15"/>
                        <a:pt x="1" y="15"/>
                        <a:pt x="2" y="15"/>
                      </a:cubicBezTo>
                      <a:cubicBezTo>
                        <a:pt x="2" y="15"/>
                        <a:pt x="2" y="15"/>
                        <a:pt x="2" y="15"/>
                      </a:cubicBezTo>
                      <a:close/>
                      <a:moveTo>
                        <a:pt x="3" y="19"/>
                      </a:moveTo>
                      <a:cubicBezTo>
                        <a:pt x="3" y="20"/>
                        <a:pt x="4" y="20"/>
                        <a:pt x="4" y="20"/>
                      </a:cubicBezTo>
                      <a:cubicBezTo>
                        <a:pt x="4" y="20"/>
                        <a:pt x="4" y="20"/>
                        <a:pt x="4" y="21"/>
                      </a:cubicBezTo>
                      <a:cubicBezTo>
                        <a:pt x="4" y="21"/>
                        <a:pt x="4" y="20"/>
                        <a:pt x="3" y="21"/>
                      </a:cubicBezTo>
                      <a:cubicBezTo>
                        <a:pt x="3" y="21"/>
                        <a:pt x="3" y="21"/>
                        <a:pt x="3" y="21"/>
                      </a:cubicBezTo>
                      <a:cubicBezTo>
                        <a:pt x="2" y="21"/>
                        <a:pt x="3" y="21"/>
                        <a:pt x="3" y="20"/>
                      </a:cubicBezTo>
                      <a:cubicBezTo>
                        <a:pt x="2" y="20"/>
                        <a:pt x="2" y="20"/>
                        <a:pt x="2" y="20"/>
                      </a:cubicBezTo>
                      <a:cubicBezTo>
                        <a:pt x="2" y="20"/>
                        <a:pt x="3" y="19"/>
                        <a:pt x="3" y="19"/>
                      </a:cubicBezTo>
                      <a:close/>
                      <a:moveTo>
                        <a:pt x="3" y="37"/>
                      </a:moveTo>
                      <a:cubicBezTo>
                        <a:pt x="3" y="37"/>
                        <a:pt x="3" y="36"/>
                        <a:pt x="3" y="36"/>
                      </a:cubicBezTo>
                      <a:cubicBezTo>
                        <a:pt x="3" y="37"/>
                        <a:pt x="4" y="36"/>
                        <a:pt x="4" y="36"/>
                      </a:cubicBezTo>
                      <a:cubicBezTo>
                        <a:pt x="4" y="37"/>
                        <a:pt x="4" y="37"/>
                        <a:pt x="4" y="37"/>
                      </a:cubicBezTo>
                      <a:cubicBezTo>
                        <a:pt x="4" y="37"/>
                        <a:pt x="5" y="37"/>
                        <a:pt x="5" y="37"/>
                      </a:cubicBezTo>
                      <a:cubicBezTo>
                        <a:pt x="5" y="36"/>
                        <a:pt x="4" y="36"/>
                        <a:pt x="5" y="36"/>
                      </a:cubicBezTo>
                      <a:cubicBezTo>
                        <a:pt x="5" y="37"/>
                        <a:pt x="5" y="36"/>
                        <a:pt x="6" y="37"/>
                      </a:cubicBezTo>
                      <a:cubicBezTo>
                        <a:pt x="5" y="37"/>
                        <a:pt x="5" y="37"/>
                        <a:pt x="5" y="38"/>
                      </a:cubicBezTo>
                      <a:cubicBezTo>
                        <a:pt x="4" y="37"/>
                        <a:pt x="3" y="38"/>
                        <a:pt x="3" y="37"/>
                      </a:cubicBezTo>
                      <a:close/>
                      <a:moveTo>
                        <a:pt x="3" y="41"/>
                      </a:moveTo>
                      <a:cubicBezTo>
                        <a:pt x="3" y="41"/>
                        <a:pt x="3" y="42"/>
                        <a:pt x="3" y="42"/>
                      </a:cubicBezTo>
                      <a:cubicBezTo>
                        <a:pt x="3" y="42"/>
                        <a:pt x="3" y="41"/>
                        <a:pt x="3" y="41"/>
                      </a:cubicBezTo>
                      <a:close/>
                      <a:moveTo>
                        <a:pt x="6" y="20"/>
                      </a:moveTo>
                      <a:cubicBezTo>
                        <a:pt x="6" y="20"/>
                        <a:pt x="6" y="20"/>
                        <a:pt x="6" y="20"/>
                      </a:cubicBezTo>
                      <a:cubicBezTo>
                        <a:pt x="6" y="20"/>
                        <a:pt x="5" y="20"/>
                        <a:pt x="6" y="19"/>
                      </a:cubicBezTo>
                      <a:cubicBezTo>
                        <a:pt x="6" y="19"/>
                        <a:pt x="6" y="19"/>
                        <a:pt x="6" y="19"/>
                      </a:cubicBezTo>
                      <a:cubicBezTo>
                        <a:pt x="6" y="18"/>
                        <a:pt x="5" y="19"/>
                        <a:pt x="5" y="18"/>
                      </a:cubicBezTo>
                      <a:cubicBezTo>
                        <a:pt x="6" y="18"/>
                        <a:pt x="6" y="18"/>
                        <a:pt x="6" y="18"/>
                      </a:cubicBezTo>
                      <a:cubicBezTo>
                        <a:pt x="6" y="18"/>
                        <a:pt x="6" y="18"/>
                        <a:pt x="6" y="18"/>
                      </a:cubicBezTo>
                      <a:cubicBezTo>
                        <a:pt x="7" y="18"/>
                        <a:pt x="7" y="20"/>
                        <a:pt x="7" y="20"/>
                      </a:cubicBezTo>
                      <a:cubicBezTo>
                        <a:pt x="7" y="21"/>
                        <a:pt x="6" y="21"/>
                        <a:pt x="6" y="22"/>
                      </a:cubicBezTo>
                      <a:cubicBezTo>
                        <a:pt x="6" y="21"/>
                        <a:pt x="6" y="21"/>
                        <a:pt x="6" y="20"/>
                      </a:cubicBezTo>
                      <a:close/>
                      <a:moveTo>
                        <a:pt x="7" y="47"/>
                      </a:moveTo>
                      <a:cubicBezTo>
                        <a:pt x="7" y="47"/>
                        <a:pt x="7" y="47"/>
                        <a:pt x="7" y="47"/>
                      </a:cubicBezTo>
                      <a:cubicBezTo>
                        <a:pt x="7" y="47"/>
                        <a:pt x="7" y="47"/>
                        <a:pt x="7" y="48"/>
                      </a:cubicBezTo>
                      <a:cubicBezTo>
                        <a:pt x="7" y="48"/>
                        <a:pt x="7" y="48"/>
                        <a:pt x="7" y="48"/>
                      </a:cubicBezTo>
                      <a:cubicBezTo>
                        <a:pt x="7" y="48"/>
                        <a:pt x="6" y="47"/>
                        <a:pt x="7" y="47"/>
                      </a:cubicBezTo>
                      <a:close/>
                      <a:moveTo>
                        <a:pt x="7" y="33"/>
                      </a:moveTo>
                      <a:cubicBezTo>
                        <a:pt x="7" y="33"/>
                        <a:pt x="7" y="33"/>
                        <a:pt x="7" y="33"/>
                      </a:cubicBezTo>
                      <a:cubicBezTo>
                        <a:pt x="7" y="33"/>
                        <a:pt x="7" y="34"/>
                        <a:pt x="7" y="33"/>
                      </a:cubicBezTo>
                      <a:close/>
                      <a:moveTo>
                        <a:pt x="7" y="41"/>
                      </a:moveTo>
                      <a:cubicBezTo>
                        <a:pt x="7" y="41"/>
                        <a:pt x="7" y="41"/>
                        <a:pt x="7" y="41"/>
                      </a:cubicBezTo>
                      <a:cubicBezTo>
                        <a:pt x="7" y="42"/>
                        <a:pt x="7" y="42"/>
                        <a:pt x="6" y="42"/>
                      </a:cubicBezTo>
                      <a:cubicBezTo>
                        <a:pt x="6" y="41"/>
                        <a:pt x="7" y="41"/>
                        <a:pt x="7" y="41"/>
                      </a:cubicBezTo>
                      <a:close/>
                      <a:moveTo>
                        <a:pt x="7" y="32"/>
                      </a:moveTo>
                      <a:cubicBezTo>
                        <a:pt x="7" y="31"/>
                        <a:pt x="7" y="31"/>
                        <a:pt x="8" y="32"/>
                      </a:cubicBezTo>
                      <a:cubicBezTo>
                        <a:pt x="7" y="32"/>
                        <a:pt x="7" y="32"/>
                        <a:pt x="7" y="32"/>
                      </a:cubicBezTo>
                      <a:close/>
                      <a:moveTo>
                        <a:pt x="8" y="45"/>
                      </a:moveTo>
                      <a:cubicBezTo>
                        <a:pt x="8" y="45"/>
                        <a:pt x="7" y="45"/>
                        <a:pt x="7" y="45"/>
                      </a:cubicBezTo>
                      <a:cubicBezTo>
                        <a:pt x="7" y="45"/>
                        <a:pt x="7" y="45"/>
                        <a:pt x="7" y="45"/>
                      </a:cubicBezTo>
                      <a:cubicBezTo>
                        <a:pt x="7" y="45"/>
                        <a:pt x="7" y="45"/>
                        <a:pt x="8" y="45"/>
                      </a:cubicBezTo>
                      <a:close/>
                      <a:moveTo>
                        <a:pt x="8" y="21"/>
                      </a:moveTo>
                      <a:cubicBezTo>
                        <a:pt x="8" y="22"/>
                        <a:pt x="8" y="22"/>
                        <a:pt x="8" y="22"/>
                      </a:cubicBezTo>
                      <a:cubicBezTo>
                        <a:pt x="7" y="22"/>
                        <a:pt x="7" y="22"/>
                        <a:pt x="8" y="21"/>
                      </a:cubicBezTo>
                      <a:close/>
                      <a:moveTo>
                        <a:pt x="7" y="47"/>
                      </a:moveTo>
                      <a:cubicBezTo>
                        <a:pt x="7" y="47"/>
                        <a:pt x="7" y="46"/>
                        <a:pt x="7" y="46"/>
                      </a:cubicBezTo>
                      <a:cubicBezTo>
                        <a:pt x="7" y="46"/>
                        <a:pt x="7" y="46"/>
                        <a:pt x="8" y="46"/>
                      </a:cubicBezTo>
                      <a:cubicBezTo>
                        <a:pt x="8" y="46"/>
                        <a:pt x="7" y="46"/>
                        <a:pt x="7" y="47"/>
                      </a:cubicBezTo>
                      <a:close/>
                      <a:moveTo>
                        <a:pt x="6" y="44"/>
                      </a:moveTo>
                      <a:cubicBezTo>
                        <a:pt x="6" y="43"/>
                        <a:pt x="7" y="43"/>
                        <a:pt x="7" y="43"/>
                      </a:cubicBezTo>
                      <a:cubicBezTo>
                        <a:pt x="7" y="44"/>
                        <a:pt x="7" y="44"/>
                        <a:pt x="6" y="44"/>
                      </a:cubicBezTo>
                      <a:close/>
                      <a:moveTo>
                        <a:pt x="5" y="30"/>
                      </a:moveTo>
                      <a:cubicBezTo>
                        <a:pt x="5" y="30"/>
                        <a:pt x="5" y="30"/>
                        <a:pt x="5" y="30"/>
                      </a:cubicBezTo>
                      <a:cubicBezTo>
                        <a:pt x="5" y="30"/>
                        <a:pt x="4" y="30"/>
                        <a:pt x="4" y="30"/>
                      </a:cubicBezTo>
                      <a:cubicBezTo>
                        <a:pt x="5" y="29"/>
                        <a:pt x="5" y="30"/>
                        <a:pt x="5" y="30"/>
                      </a:cubicBezTo>
                      <a:close/>
                      <a:moveTo>
                        <a:pt x="5" y="26"/>
                      </a:moveTo>
                      <a:cubicBezTo>
                        <a:pt x="5" y="26"/>
                        <a:pt x="5" y="26"/>
                        <a:pt x="5" y="26"/>
                      </a:cubicBezTo>
                      <a:cubicBezTo>
                        <a:pt x="5" y="26"/>
                        <a:pt x="5" y="26"/>
                        <a:pt x="5" y="26"/>
                      </a:cubicBezTo>
                      <a:close/>
                      <a:moveTo>
                        <a:pt x="5" y="18"/>
                      </a:moveTo>
                      <a:cubicBezTo>
                        <a:pt x="5" y="18"/>
                        <a:pt x="5" y="19"/>
                        <a:pt x="4" y="20"/>
                      </a:cubicBezTo>
                      <a:cubicBezTo>
                        <a:pt x="5" y="19"/>
                        <a:pt x="4" y="19"/>
                        <a:pt x="5" y="18"/>
                      </a:cubicBezTo>
                      <a:close/>
                      <a:moveTo>
                        <a:pt x="5" y="23"/>
                      </a:moveTo>
                      <a:cubicBezTo>
                        <a:pt x="5" y="23"/>
                        <a:pt x="5" y="23"/>
                        <a:pt x="5" y="23"/>
                      </a:cubicBezTo>
                      <a:cubicBezTo>
                        <a:pt x="5" y="24"/>
                        <a:pt x="5" y="24"/>
                        <a:pt x="5" y="23"/>
                      </a:cubicBezTo>
                      <a:cubicBezTo>
                        <a:pt x="5" y="23"/>
                        <a:pt x="5" y="23"/>
                        <a:pt x="5" y="23"/>
                      </a:cubicBezTo>
                      <a:close/>
                      <a:moveTo>
                        <a:pt x="6" y="26"/>
                      </a:moveTo>
                      <a:cubicBezTo>
                        <a:pt x="6" y="26"/>
                        <a:pt x="6" y="26"/>
                        <a:pt x="5" y="25"/>
                      </a:cubicBezTo>
                      <a:cubicBezTo>
                        <a:pt x="6" y="25"/>
                        <a:pt x="6" y="25"/>
                        <a:pt x="6" y="25"/>
                      </a:cubicBezTo>
                      <a:cubicBezTo>
                        <a:pt x="6" y="25"/>
                        <a:pt x="6" y="26"/>
                        <a:pt x="6" y="26"/>
                      </a:cubicBezTo>
                      <a:close/>
                      <a:moveTo>
                        <a:pt x="5" y="45"/>
                      </a:moveTo>
                      <a:cubicBezTo>
                        <a:pt x="5" y="45"/>
                        <a:pt x="5" y="45"/>
                        <a:pt x="5" y="44"/>
                      </a:cubicBezTo>
                      <a:cubicBezTo>
                        <a:pt x="5" y="44"/>
                        <a:pt x="5" y="44"/>
                        <a:pt x="5" y="44"/>
                      </a:cubicBezTo>
                      <a:cubicBezTo>
                        <a:pt x="6" y="44"/>
                        <a:pt x="5" y="45"/>
                        <a:pt x="5" y="45"/>
                      </a:cubicBezTo>
                      <a:close/>
                      <a:moveTo>
                        <a:pt x="5" y="38"/>
                      </a:moveTo>
                      <a:cubicBezTo>
                        <a:pt x="5" y="37"/>
                        <a:pt x="5" y="37"/>
                        <a:pt x="6" y="38"/>
                      </a:cubicBezTo>
                      <a:cubicBezTo>
                        <a:pt x="6" y="38"/>
                        <a:pt x="5" y="38"/>
                        <a:pt x="5" y="38"/>
                      </a:cubicBezTo>
                      <a:close/>
                      <a:moveTo>
                        <a:pt x="4" y="21"/>
                      </a:moveTo>
                      <a:cubicBezTo>
                        <a:pt x="4" y="22"/>
                        <a:pt x="4" y="22"/>
                        <a:pt x="4" y="23"/>
                      </a:cubicBezTo>
                      <a:cubicBezTo>
                        <a:pt x="3" y="22"/>
                        <a:pt x="4" y="22"/>
                        <a:pt x="4" y="21"/>
                      </a:cubicBezTo>
                      <a:close/>
                      <a:moveTo>
                        <a:pt x="4" y="30"/>
                      </a:moveTo>
                      <a:cubicBezTo>
                        <a:pt x="4" y="30"/>
                        <a:pt x="4" y="31"/>
                        <a:pt x="4" y="31"/>
                      </a:cubicBezTo>
                      <a:cubicBezTo>
                        <a:pt x="3" y="31"/>
                        <a:pt x="4" y="30"/>
                        <a:pt x="4" y="30"/>
                      </a:cubicBezTo>
                      <a:close/>
                      <a:moveTo>
                        <a:pt x="3" y="35"/>
                      </a:moveTo>
                      <a:cubicBezTo>
                        <a:pt x="3" y="35"/>
                        <a:pt x="3" y="35"/>
                        <a:pt x="3" y="35"/>
                      </a:cubicBezTo>
                      <a:cubicBezTo>
                        <a:pt x="3" y="35"/>
                        <a:pt x="3" y="35"/>
                        <a:pt x="3" y="35"/>
                      </a:cubicBezTo>
                      <a:cubicBezTo>
                        <a:pt x="3" y="35"/>
                        <a:pt x="3" y="35"/>
                        <a:pt x="3" y="35"/>
                      </a:cubicBezTo>
                      <a:close/>
                      <a:moveTo>
                        <a:pt x="4" y="18"/>
                      </a:moveTo>
                      <a:cubicBezTo>
                        <a:pt x="4" y="19"/>
                        <a:pt x="3" y="18"/>
                        <a:pt x="4" y="18"/>
                      </a:cubicBezTo>
                      <a:cubicBezTo>
                        <a:pt x="4" y="18"/>
                        <a:pt x="4" y="18"/>
                        <a:pt x="4" y="18"/>
                      </a:cubicBezTo>
                      <a:close/>
                      <a:moveTo>
                        <a:pt x="3" y="18"/>
                      </a:moveTo>
                      <a:cubicBezTo>
                        <a:pt x="3" y="18"/>
                        <a:pt x="3" y="17"/>
                        <a:pt x="3" y="17"/>
                      </a:cubicBezTo>
                      <a:cubicBezTo>
                        <a:pt x="3" y="17"/>
                        <a:pt x="3" y="18"/>
                        <a:pt x="3" y="18"/>
                      </a:cubicBezTo>
                      <a:close/>
                      <a:moveTo>
                        <a:pt x="3" y="16"/>
                      </a:moveTo>
                      <a:cubicBezTo>
                        <a:pt x="3" y="16"/>
                        <a:pt x="3" y="16"/>
                        <a:pt x="2" y="16"/>
                      </a:cubicBezTo>
                      <a:cubicBezTo>
                        <a:pt x="3" y="15"/>
                        <a:pt x="3" y="15"/>
                        <a:pt x="3" y="15"/>
                      </a:cubicBezTo>
                      <a:cubicBezTo>
                        <a:pt x="3" y="15"/>
                        <a:pt x="3" y="15"/>
                        <a:pt x="3" y="16"/>
                      </a:cubicBezTo>
                      <a:close/>
                      <a:moveTo>
                        <a:pt x="4" y="16"/>
                      </a:moveTo>
                      <a:cubicBezTo>
                        <a:pt x="4" y="16"/>
                        <a:pt x="4" y="16"/>
                        <a:pt x="4" y="16"/>
                      </a:cubicBezTo>
                      <a:cubicBezTo>
                        <a:pt x="4" y="16"/>
                        <a:pt x="4" y="17"/>
                        <a:pt x="3" y="17"/>
                      </a:cubicBezTo>
                      <a:cubicBezTo>
                        <a:pt x="3" y="17"/>
                        <a:pt x="3" y="16"/>
                        <a:pt x="4" y="16"/>
                      </a:cubicBezTo>
                      <a:cubicBezTo>
                        <a:pt x="4" y="16"/>
                        <a:pt x="4" y="16"/>
                        <a:pt x="4" y="16"/>
                      </a:cubicBezTo>
                      <a:close/>
                      <a:moveTo>
                        <a:pt x="5" y="14"/>
                      </a:moveTo>
                      <a:cubicBezTo>
                        <a:pt x="5" y="15"/>
                        <a:pt x="4" y="14"/>
                        <a:pt x="4" y="15"/>
                      </a:cubicBezTo>
                      <a:cubicBezTo>
                        <a:pt x="4" y="15"/>
                        <a:pt x="4" y="15"/>
                        <a:pt x="4" y="14"/>
                      </a:cubicBezTo>
                      <a:cubicBezTo>
                        <a:pt x="4" y="14"/>
                        <a:pt x="4" y="14"/>
                        <a:pt x="5" y="14"/>
                      </a:cubicBezTo>
                      <a:cubicBezTo>
                        <a:pt x="5" y="14"/>
                        <a:pt x="5" y="14"/>
                        <a:pt x="5" y="14"/>
                      </a:cubicBezTo>
                      <a:close/>
                      <a:moveTo>
                        <a:pt x="5" y="17"/>
                      </a:moveTo>
                      <a:cubicBezTo>
                        <a:pt x="5" y="18"/>
                        <a:pt x="5" y="18"/>
                        <a:pt x="4" y="18"/>
                      </a:cubicBezTo>
                      <a:cubicBezTo>
                        <a:pt x="4" y="18"/>
                        <a:pt x="4" y="17"/>
                        <a:pt x="4" y="17"/>
                      </a:cubicBezTo>
                      <a:cubicBezTo>
                        <a:pt x="4" y="17"/>
                        <a:pt x="5" y="17"/>
                        <a:pt x="5" y="17"/>
                      </a:cubicBezTo>
                      <a:close/>
                      <a:moveTo>
                        <a:pt x="5" y="15"/>
                      </a:moveTo>
                      <a:cubicBezTo>
                        <a:pt x="5" y="15"/>
                        <a:pt x="5" y="15"/>
                        <a:pt x="5" y="15"/>
                      </a:cubicBezTo>
                      <a:cubicBezTo>
                        <a:pt x="5" y="15"/>
                        <a:pt x="5" y="15"/>
                        <a:pt x="5" y="15"/>
                      </a:cubicBezTo>
                      <a:close/>
                      <a:moveTo>
                        <a:pt x="6" y="16"/>
                      </a:moveTo>
                      <a:cubicBezTo>
                        <a:pt x="6" y="14"/>
                        <a:pt x="7" y="16"/>
                        <a:pt x="6" y="16"/>
                      </a:cubicBezTo>
                      <a:close/>
                      <a:moveTo>
                        <a:pt x="7" y="16"/>
                      </a:moveTo>
                      <a:cubicBezTo>
                        <a:pt x="7" y="17"/>
                        <a:pt x="7" y="17"/>
                        <a:pt x="7" y="17"/>
                      </a:cubicBezTo>
                      <a:cubicBezTo>
                        <a:pt x="7" y="17"/>
                        <a:pt x="6" y="17"/>
                        <a:pt x="6" y="17"/>
                      </a:cubicBezTo>
                      <a:cubicBezTo>
                        <a:pt x="6" y="17"/>
                        <a:pt x="6" y="17"/>
                        <a:pt x="5" y="17"/>
                      </a:cubicBezTo>
                      <a:cubicBezTo>
                        <a:pt x="6" y="16"/>
                        <a:pt x="6" y="16"/>
                        <a:pt x="7" y="16"/>
                      </a:cubicBezTo>
                      <a:cubicBezTo>
                        <a:pt x="7" y="16"/>
                        <a:pt x="6" y="17"/>
                        <a:pt x="7" y="17"/>
                      </a:cubicBezTo>
                      <a:cubicBezTo>
                        <a:pt x="7" y="16"/>
                        <a:pt x="7" y="16"/>
                        <a:pt x="7" y="16"/>
                      </a:cubicBezTo>
                      <a:close/>
                      <a:moveTo>
                        <a:pt x="7" y="20"/>
                      </a:moveTo>
                      <a:cubicBezTo>
                        <a:pt x="7" y="21"/>
                        <a:pt x="7" y="20"/>
                        <a:pt x="7" y="20"/>
                      </a:cubicBezTo>
                      <a:cubicBezTo>
                        <a:pt x="7" y="20"/>
                        <a:pt x="8" y="20"/>
                        <a:pt x="7" y="20"/>
                      </a:cubicBezTo>
                      <a:close/>
                      <a:moveTo>
                        <a:pt x="8" y="17"/>
                      </a:moveTo>
                      <a:cubicBezTo>
                        <a:pt x="8" y="17"/>
                        <a:pt x="8" y="18"/>
                        <a:pt x="8" y="18"/>
                      </a:cubicBezTo>
                      <a:cubicBezTo>
                        <a:pt x="8" y="18"/>
                        <a:pt x="8" y="18"/>
                        <a:pt x="8" y="17"/>
                      </a:cubicBezTo>
                      <a:cubicBezTo>
                        <a:pt x="8" y="17"/>
                        <a:pt x="8" y="17"/>
                        <a:pt x="8" y="17"/>
                      </a:cubicBezTo>
                      <a:close/>
                      <a:moveTo>
                        <a:pt x="9" y="19"/>
                      </a:moveTo>
                      <a:cubicBezTo>
                        <a:pt x="9" y="20"/>
                        <a:pt x="9" y="21"/>
                        <a:pt x="9" y="21"/>
                      </a:cubicBezTo>
                      <a:cubicBezTo>
                        <a:pt x="8" y="21"/>
                        <a:pt x="9" y="20"/>
                        <a:pt x="8" y="20"/>
                      </a:cubicBezTo>
                      <a:cubicBezTo>
                        <a:pt x="8" y="20"/>
                        <a:pt x="8" y="21"/>
                        <a:pt x="7" y="21"/>
                      </a:cubicBezTo>
                      <a:cubicBezTo>
                        <a:pt x="8" y="20"/>
                        <a:pt x="8" y="20"/>
                        <a:pt x="8" y="19"/>
                      </a:cubicBezTo>
                      <a:cubicBezTo>
                        <a:pt x="8" y="20"/>
                        <a:pt x="9" y="19"/>
                        <a:pt x="9" y="19"/>
                      </a:cubicBezTo>
                      <a:close/>
                      <a:moveTo>
                        <a:pt x="10" y="32"/>
                      </a:moveTo>
                      <a:cubicBezTo>
                        <a:pt x="10" y="32"/>
                        <a:pt x="10" y="32"/>
                        <a:pt x="10" y="32"/>
                      </a:cubicBezTo>
                      <a:cubicBezTo>
                        <a:pt x="9" y="33"/>
                        <a:pt x="8" y="32"/>
                        <a:pt x="9" y="31"/>
                      </a:cubicBezTo>
                      <a:cubicBezTo>
                        <a:pt x="9" y="32"/>
                        <a:pt x="9" y="32"/>
                        <a:pt x="10" y="32"/>
                      </a:cubicBezTo>
                      <a:close/>
                      <a:moveTo>
                        <a:pt x="9" y="46"/>
                      </a:moveTo>
                      <a:cubicBezTo>
                        <a:pt x="9" y="46"/>
                        <a:pt x="9" y="46"/>
                        <a:pt x="9" y="46"/>
                      </a:cubicBezTo>
                      <a:cubicBezTo>
                        <a:pt x="9" y="46"/>
                        <a:pt x="9" y="46"/>
                        <a:pt x="9" y="46"/>
                      </a:cubicBezTo>
                      <a:cubicBezTo>
                        <a:pt x="9" y="46"/>
                        <a:pt x="9" y="46"/>
                        <a:pt x="9" y="46"/>
                      </a:cubicBezTo>
                      <a:close/>
                      <a:moveTo>
                        <a:pt x="10" y="17"/>
                      </a:moveTo>
                      <a:cubicBezTo>
                        <a:pt x="10" y="18"/>
                        <a:pt x="10" y="18"/>
                        <a:pt x="11" y="18"/>
                      </a:cubicBezTo>
                      <a:cubicBezTo>
                        <a:pt x="10" y="18"/>
                        <a:pt x="10" y="19"/>
                        <a:pt x="10" y="18"/>
                      </a:cubicBezTo>
                      <a:cubicBezTo>
                        <a:pt x="10" y="18"/>
                        <a:pt x="10" y="18"/>
                        <a:pt x="10" y="17"/>
                      </a:cubicBezTo>
                      <a:close/>
                      <a:moveTo>
                        <a:pt x="10" y="45"/>
                      </a:moveTo>
                      <a:cubicBezTo>
                        <a:pt x="10" y="45"/>
                        <a:pt x="10" y="45"/>
                        <a:pt x="10" y="45"/>
                      </a:cubicBezTo>
                      <a:cubicBezTo>
                        <a:pt x="10" y="45"/>
                        <a:pt x="10" y="44"/>
                        <a:pt x="10" y="44"/>
                      </a:cubicBezTo>
                      <a:cubicBezTo>
                        <a:pt x="10" y="44"/>
                        <a:pt x="10" y="44"/>
                        <a:pt x="10" y="45"/>
                      </a:cubicBezTo>
                      <a:close/>
                      <a:moveTo>
                        <a:pt x="10" y="21"/>
                      </a:moveTo>
                      <a:cubicBezTo>
                        <a:pt x="10" y="21"/>
                        <a:pt x="10" y="20"/>
                        <a:pt x="10" y="20"/>
                      </a:cubicBezTo>
                      <a:cubicBezTo>
                        <a:pt x="10" y="21"/>
                        <a:pt x="10" y="21"/>
                        <a:pt x="10" y="21"/>
                      </a:cubicBezTo>
                      <a:close/>
                      <a:moveTo>
                        <a:pt x="11" y="33"/>
                      </a:moveTo>
                      <a:cubicBezTo>
                        <a:pt x="11" y="33"/>
                        <a:pt x="11" y="33"/>
                        <a:pt x="11" y="33"/>
                      </a:cubicBezTo>
                      <a:cubicBezTo>
                        <a:pt x="11" y="33"/>
                        <a:pt x="11" y="32"/>
                        <a:pt x="11" y="32"/>
                      </a:cubicBezTo>
                      <a:cubicBezTo>
                        <a:pt x="11" y="33"/>
                        <a:pt x="11" y="33"/>
                        <a:pt x="11" y="33"/>
                      </a:cubicBezTo>
                      <a:close/>
                      <a:moveTo>
                        <a:pt x="12" y="34"/>
                      </a:moveTo>
                      <a:cubicBezTo>
                        <a:pt x="12" y="35"/>
                        <a:pt x="12" y="35"/>
                        <a:pt x="11" y="35"/>
                      </a:cubicBezTo>
                      <a:cubicBezTo>
                        <a:pt x="11" y="35"/>
                        <a:pt x="11" y="34"/>
                        <a:pt x="12" y="34"/>
                      </a:cubicBezTo>
                      <a:close/>
                      <a:moveTo>
                        <a:pt x="11" y="31"/>
                      </a:moveTo>
                      <a:cubicBezTo>
                        <a:pt x="11" y="30"/>
                        <a:pt x="11" y="30"/>
                        <a:pt x="11" y="30"/>
                      </a:cubicBezTo>
                      <a:cubicBezTo>
                        <a:pt x="11" y="30"/>
                        <a:pt x="11" y="31"/>
                        <a:pt x="11" y="31"/>
                      </a:cubicBezTo>
                      <a:close/>
                      <a:moveTo>
                        <a:pt x="11" y="19"/>
                      </a:moveTo>
                      <a:cubicBezTo>
                        <a:pt x="11" y="19"/>
                        <a:pt x="11" y="19"/>
                        <a:pt x="11" y="19"/>
                      </a:cubicBezTo>
                      <a:cubicBezTo>
                        <a:pt x="11" y="19"/>
                        <a:pt x="11" y="19"/>
                        <a:pt x="11" y="18"/>
                      </a:cubicBezTo>
                      <a:cubicBezTo>
                        <a:pt x="11" y="18"/>
                        <a:pt x="11" y="18"/>
                        <a:pt x="11" y="18"/>
                      </a:cubicBezTo>
                      <a:cubicBezTo>
                        <a:pt x="11" y="19"/>
                        <a:pt x="11" y="19"/>
                        <a:pt x="11" y="20"/>
                      </a:cubicBezTo>
                      <a:cubicBezTo>
                        <a:pt x="11" y="20"/>
                        <a:pt x="11" y="20"/>
                        <a:pt x="11" y="19"/>
                      </a:cubicBezTo>
                      <a:close/>
                      <a:moveTo>
                        <a:pt x="12" y="17"/>
                      </a:moveTo>
                      <a:cubicBezTo>
                        <a:pt x="11" y="17"/>
                        <a:pt x="11" y="17"/>
                        <a:pt x="10" y="17"/>
                      </a:cubicBezTo>
                      <a:cubicBezTo>
                        <a:pt x="10" y="17"/>
                        <a:pt x="10" y="16"/>
                        <a:pt x="10" y="16"/>
                      </a:cubicBezTo>
                      <a:cubicBezTo>
                        <a:pt x="10" y="16"/>
                        <a:pt x="10" y="16"/>
                        <a:pt x="10" y="16"/>
                      </a:cubicBezTo>
                      <a:cubicBezTo>
                        <a:pt x="11" y="16"/>
                        <a:pt x="11" y="15"/>
                        <a:pt x="11" y="15"/>
                      </a:cubicBezTo>
                      <a:cubicBezTo>
                        <a:pt x="11" y="16"/>
                        <a:pt x="12" y="16"/>
                        <a:pt x="12" y="17"/>
                      </a:cubicBezTo>
                      <a:close/>
                      <a:moveTo>
                        <a:pt x="13" y="32"/>
                      </a:moveTo>
                      <a:cubicBezTo>
                        <a:pt x="12" y="32"/>
                        <a:pt x="12" y="32"/>
                        <a:pt x="12" y="32"/>
                      </a:cubicBezTo>
                      <a:cubicBezTo>
                        <a:pt x="12" y="32"/>
                        <a:pt x="12" y="32"/>
                        <a:pt x="12" y="32"/>
                      </a:cubicBezTo>
                      <a:cubicBezTo>
                        <a:pt x="12" y="32"/>
                        <a:pt x="12" y="31"/>
                        <a:pt x="13" y="32"/>
                      </a:cubicBezTo>
                      <a:close/>
                      <a:moveTo>
                        <a:pt x="12" y="25"/>
                      </a:moveTo>
                      <a:cubicBezTo>
                        <a:pt x="12" y="25"/>
                        <a:pt x="12" y="25"/>
                        <a:pt x="12" y="24"/>
                      </a:cubicBezTo>
                      <a:cubicBezTo>
                        <a:pt x="12" y="25"/>
                        <a:pt x="12" y="25"/>
                        <a:pt x="12" y="25"/>
                      </a:cubicBezTo>
                      <a:close/>
                      <a:moveTo>
                        <a:pt x="13" y="30"/>
                      </a:moveTo>
                      <a:cubicBezTo>
                        <a:pt x="13" y="31"/>
                        <a:pt x="13" y="30"/>
                        <a:pt x="12" y="30"/>
                      </a:cubicBezTo>
                      <a:cubicBezTo>
                        <a:pt x="12" y="30"/>
                        <a:pt x="13" y="30"/>
                        <a:pt x="13" y="30"/>
                      </a:cubicBezTo>
                      <a:close/>
                      <a:moveTo>
                        <a:pt x="15" y="30"/>
                      </a:moveTo>
                      <a:cubicBezTo>
                        <a:pt x="15" y="30"/>
                        <a:pt x="15" y="30"/>
                        <a:pt x="15" y="29"/>
                      </a:cubicBezTo>
                      <a:cubicBezTo>
                        <a:pt x="15" y="29"/>
                        <a:pt x="15" y="29"/>
                        <a:pt x="15" y="29"/>
                      </a:cubicBezTo>
                      <a:cubicBezTo>
                        <a:pt x="15" y="30"/>
                        <a:pt x="15" y="30"/>
                        <a:pt x="15" y="30"/>
                      </a:cubicBezTo>
                      <a:close/>
                      <a:moveTo>
                        <a:pt x="15" y="41"/>
                      </a:moveTo>
                      <a:cubicBezTo>
                        <a:pt x="15" y="41"/>
                        <a:pt x="15" y="41"/>
                        <a:pt x="16" y="41"/>
                      </a:cubicBezTo>
                      <a:cubicBezTo>
                        <a:pt x="16" y="41"/>
                        <a:pt x="16" y="41"/>
                        <a:pt x="16" y="41"/>
                      </a:cubicBezTo>
                      <a:cubicBezTo>
                        <a:pt x="15" y="41"/>
                        <a:pt x="15" y="41"/>
                        <a:pt x="15" y="41"/>
                      </a:cubicBezTo>
                      <a:close/>
                      <a:moveTo>
                        <a:pt x="14" y="39"/>
                      </a:moveTo>
                      <a:cubicBezTo>
                        <a:pt x="15" y="38"/>
                        <a:pt x="15" y="40"/>
                        <a:pt x="14" y="40"/>
                      </a:cubicBezTo>
                      <a:cubicBezTo>
                        <a:pt x="14" y="40"/>
                        <a:pt x="14" y="40"/>
                        <a:pt x="14" y="39"/>
                      </a:cubicBezTo>
                      <a:close/>
                      <a:moveTo>
                        <a:pt x="14" y="31"/>
                      </a:moveTo>
                      <a:cubicBezTo>
                        <a:pt x="14" y="31"/>
                        <a:pt x="14" y="30"/>
                        <a:pt x="14" y="30"/>
                      </a:cubicBezTo>
                      <a:cubicBezTo>
                        <a:pt x="15" y="30"/>
                        <a:pt x="15" y="31"/>
                        <a:pt x="14" y="31"/>
                      </a:cubicBezTo>
                      <a:close/>
                      <a:moveTo>
                        <a:pt x="13" y="40"/>
                      </a:moveTo>
                      <a:cubicBezTo>
                        <a:pt x="14" y="40"/>
                        <a:pt x="14" y="40"/>
                        <a:pt x="14" y="40"/>
                      </a:cubicBezTo>
                      <a:cubicBezTo>
                        <a:pt x="14" y="40"/>
                        <a:pt x="14" y="40"/>
                        <a:pt x="13" y="41"/>
                      </a:cubicBezTo>
                      <a:cubicBezTo>
                        <a:pt x="14" y="40"/>
                        <a:pt x="13" y="40"/>
                        <a:pt x="13" y="40"/>
                      </a:cubicBezTo>
                      <a:close/>
                      <a:moveTo>
                        <a:pt x="13" y="41"/>
                      </a:moveTo>
                      <a:cubicBezTo>
                        <a:pt x="13" y="41"/>
                        <a:pt x="13" y="41"/>
                        <a:pt x="13" y="41"/>
                      </a:cubicBezTo>
                      <a:cubicBezTo>
                        <a:pt x="13" y="41"/>
                        <a:pt x="13" y="41"/>
                        <a:pt x="13" y="41"/>
                      </a:cubicBezTo>
                      <a:cubicBezTo>
                        <a:pt x="13" y="41"/>
                        <a:pt x="13" y="41"/>
                        <a:pt x="13" y="41"/>
                      </a:cubicBezTo>
                      <a:cubicBezTo>
                        <a:pt x="13" y="41"/>
                        <a:pt x="13" y="41"/>
                        <a:pt x="13" y="41"/>
                      </a:cubicBezTo>
                      <a:close/>
                      <a:moveTo>
                        <a:pt x="13" y="46"/>
                      </a:moveTo>
                      <a:cubicBezTo>
                        <a:pt x="13" y="46"/>
                        <a:pt x="13" y="46"/>
                        <a:pt x="13" y="47"/>
                      </a:cubicBezTo>
                      <a:cubicBezTo>
                        <a:pt x="12" y="47"/>
                        <a:pt x="12" y="46"/>
                        <a:pt x="13" y="46"/>
                      </a:cubicBezTo>
                      <a:close/>
                      <a:moveTo>
                        <a:pt x="11" y="48"/>
                      </a:moveTo>
                      <a:cubicBezTo>
                        <a:pt x="12" y="47"/>
                        <a:pt x="12" y="47"/>
                        <a:pt x="12" y="47"/>
                      </a:cubicBezTo>
                      <a:cubicBezTo>
                        <a:pt x="12" y="47"/>
                        <a:pt x="12" y="47"/>
                        <a:pt x="11" y="48"/>
                      </a:cubicBezTo>
                      <a:close/>
                      <a:moveTo>
                        <a:pt x="10" y="45"/>
                      </a:moveTo>
                      <a:cubicBezTo>
                        <a:pt x="11" y="45"/>
                        <a:pt x="11" y="45"/>
                        <a:pt x="11" y="45"/>
                      </a:cubicBezTo>
                      <a:cubicBezTo>
                        <a:pt x="12" y="45"/>
                        <a:pt x="12" y="44"/>
                        <a:pt x="13" y="44"/>
                      </a:cubicBezTo>
                      <a:cubicBezTo>
                        <a:pt x="13" y="45"/>
                        <a:pt x="13" y="45"/>
                        <a:pt x="13" y="45"/>
                      </a:cubicBezTo>
                      <a:cubicBezTo>
                        <a:pt x="12" y="45"/>
                        <a:pt x="12" y="45"/>
                        <a:pt x="12" y="45"/>
                      </a:cubicBezTo>
                      <a:cubicBezTo>
                        <a:pt x="12" y="46"/>
                        <a:pt x="12" y="47"/>
                        <a:pt x="12" y="47"/>
                      </a:cubicBezTo>
                      <a:cubicBezTo>
                        <a:pt x="11" y="47"/>
                        <a:pt x="11" y="47"/>
                        <a:pt x="11" y="47"/>
                      </a:cubicBezTo>
                      <a:cubicBezTo>
                        <a:pt x="11" y="46"/>
                        <a:pt x="12" y="46"/>
                        <a:pt x="12" y="46"/>
                      </a:cubicBezTo>
                      <a:cubicBezTo>
                        <a:pt x="12" y="46"/>
                        <a:pt x="11" y="46"/>
                        <a:pt x="11" y="46"/>
                      </a:cubicBezTo>
                      <a:cubicBezTo>
                        <a:pt x="11" y="46"/>
                        <a:pt x="10" y="46"/>
                        <a:pt x="10" y="45"/>
                      </a:cubicBezTo>
                      <a:close/>
                      <a:moveTo>
                        <a:pt x="9" y="47"/>
                      </a:moveTo>
                      <a:cubicBezTo>
                        <a:pt x="9" y="46"/>
                        <a:pt x="9" y="47"/>
                        <a:pt x="9" y="47"/>
                      </a:cubicBezTo>
                      <a:cubicBezTo>
                        <a:pt x="9" y="46"/>
                        <a:pt x="9" y="46"/>
                        <a:pt x="10" y="46"/>
                      </a:cubicBezTo>
                      <a:cubicBezTo>
                        <a:pt x="10" y="46"/>
                        <a:pt x="9" y="47"/>
                        <a:pt x="10" y="47"/>
                      </a:cubicBezTo>
                      <a:cubicBezTo>
                        <a:pt x="10" y="47"/>
                        <a:pt x="10" y="46"/>
                        <a:pt x="10" y="46"/>
                      </a:cubicBezTo>
                      <a:cubicBezTo>
                        <a:pt x="10" y="46"/>
                        <a:pt x="10" y="47"/>
                        <a:pt x="11" y="47"/>
                      </a:cubicBezTo>
                      <a:cubicBezTo>
                        <a:pt x="11" y="47"/>
                        <a:pt x="11" y="47"/>
                        <a:pt x="11" y="48"/>
                      </a:cubicBezTo>
                      <a:cubicBezTo>
                        <a:pt x="10" y="47"/>
                        <a:pt x="10" y="47"/>
                        <a:pt x="10" y="47"/>
                      </a:cubicBezTo>
                      <a:cubicBezTo>
                        <a:pt x="10" y="47"/>
                        <a:pt x="10" y="47"/>
                        <a:pt x="10" y="47"/>
                      </a:cubicBezTo>
                      <a:cubicBezTo>
                        <a:pt x="10" y="48"/>
                        <a:pt x="10" y="48"/>
                        <a:pt x="10" y="48"/>
                      </a:cubicBezTo>
                      <a:cubicBezTo>
                        <a:pt x="9" y="49"/>
                        <a:pt x="8" y="48"/>
                        <a:pt x="9" y="47"/>
                      </a:cubicBezTo>
                      <a:close/>
                      <a:moveTo>
                        <a:pt x="8" y="45"/>
                      </a:moveTo>
                      <a:cubicBezTo>
                        <a:pt x="8" y="44"/>
                        <a:pt x="9" y="45"/>
                        <a:pt x="9" y="44"/>
                      </a:cubicBezTo>
                      <a:cubicBezTo>
                        <a:pt x="9" y="45"/>
                        <a:pt x="8" y="45"/>
                        <a:pt x="8" y="45"/>
                      </a:cubicBezTo>
                      <a:close/>
                      <a:moveTo>
                        <a:pt x="7" y="49"/>
                      </a:moveTo>
                      <a:cubicBezTo>
                        <a:pt x="8" y="48"/>
                        <a:pt x="8" y="47"/>
                        <a:pt x="8" y="47"/>
                      </a:cubicBezTo>
                      <a:cubicBezTo>
                        <a:pt x="8" y="48"/>
                        <a:pt x="8" y="48"/>
                        <a:pt x="8" y="49"/>
                      </a:cubicBezTo>
                      <a:cubicBezTo>
                        <a:pt x="7" y="49"/>
                        <a:pt x="7" y="49"/>
                        <a:pt x="7" y="49"/>
                      </a:cubicBezTo>
                      <a:close/>
                      <a:moveTo>
                        <a:pt x="7" y="49"/>
                      </a:moveTo>
                      <a:cubicBezTo>
                        <a:pt x="7" y="49"/>
                        <a:pt x="7" y="50"/>
                        <a:pt x="6" y="50"/>
                      </a:cubicBezTo>
                      <a:cubicBezTo>
                        <a:pt x="6" y="50"/>
                        <a:pt x="7" y="49"/>
                        <a:pt x="7" y="49"/>
                      </a:cubicBezTo>
                      <a:close/>
                      <a:moveTo>
                        <a:pt x="6" y="49"/>
                      </a:moveTo>
                      <a:cubicBezTo>
                        <a:pt x="6" y="49"/>
                        <a:pt x="6" y="49"/>
                        <a:pt x="6" y="48"/>
                      </a:cubicBezTo>
                      <a:cubicBezTo>
                        <a:pt x="7" y="49"/>
                        <a:pt x="7" y="48"/>
                        <a:pt x="7" y="49"/>
                      </a:cubicBezTo>
                      <a:cubicBezTo>
                        <a:pt x="7" y="49"/>
                        <a:pt x="6" y="49"/>
                        <a:pt x="6" y="49"/>
                      </a:cubicBezTo>
                      <a:cubicBezTo>
                        <a:pt x="6" y="50"/>
                        <a:pt x="6" y="50"/>
                        <a:pt x="6" y="50"/>
                      </a:cubicBezTo>
                      <a:cubicBezTo>
                        <a:pt x="6" y="50"/>
                        <a:pt x="6" y="50"/>
                        <a:pt x="6" y="49"/>
                      </a:cubicBezTo>
                      <a:close/>
                      <a:moveTo>
                        <a:pt x="5" y="48"/>
                      </a:moveTo>
                      <a:cubicBezTo>
                        <a:pt x="5" y="48"/>
                        <a:pt x="5" y="48"/>
                        <a:pt x="5" y="47"/>
                      </a:cubicBezTo>
                      <a:cubicBezTo>
                        <a:pt x="5" y="48"/>
                        <a:pt x="6" y="48"/>
                        <a:pt x="6" y="48"/>
                      </a:cubicBezTo>
                      <a:cubicBezTo>
                        <a:pt x="6" y="49"/>
                        <a:pt x="5" y="48"/>
                        <a:pt x="5" y="48"/>
                      </a:cubicBezTo>
                      <a:close/>
                      <a:moveTo>
                        <a:pt x="5" y="39"/>
                      </a:moveTo>
                      <a:cubicBezTo>
                        <a:pt x="4" y="39"/>
                        <a:pt x="4" y="39"/>
                        <a:pt x="4" y="39"/>
                      </a:cubicBezTo>
                      <a:cubicBezTo>
                        <a:pt x="4" y="39"/>
                        <a:pt x="5" y="38"/>
                        <a:pt x="5" y="39"/>
                      </a:cubicBezTo>
                      <a:cubicBezTo>
                        <a:pt x="5" y="39"/>
                        <a:pt x="5" y="39"/>
                        <a:pt x="5" y="39"/>
                      </a:cubicBezTo>
                      <a:close/>
                      <a:moveTo>
                        <a:pt x="4" y="43"/>
                      </a:moveTo>
                      <a:cubicBezTo>
                        <a:pt x="4" y="44"/>
                        <a:pt x="4" y="43"/>
                        <a:pt x="4" y="43"/>
                      </a:cubicBezTo>
                      <a:cubicBezTo>
                        <a:pt x="4" y="43"/>
                        <a:pt x="5" y="43"/>
                        <a:pt x="4" y="43"/>
                      </a:cubicBezTo>
                      <a:close/>
                      <a:moveTo>
                        <a:pt x="5" y="44"/>
                      </a:moveTo>
                      <a:cubicBezTo>
                        <a:pt x="5" y="45"/>
                        <a:pt x="5" y="45"/>
                        <a:pt x="4" y="45"/>
                      </a:cubicBezTo>
                      <a:cubicBezTo>
                        <a:pt x="4" y="45"/>
                        <a:pt x="4" y="46"/>
                        <a:pt x="4" y="46"/>
                      </a:cubicBezTo>
                      <a:cubicBezTo>
                        <a:pt x="4" y="46"/>
                        <a:pt x="4" y="45"/>
                        <a:pt x="4" y="45"/>
                      </a:cubicBezTo>
                      <a:cubicBezTo>
                        <a:pt x="4" y="45"/>
                        <a:pt x="4" y="44"/>
                        <a:pt x="5" y="44"/>
                      </a:cubicBezTo>
                      <a:close/>
                      <a:moveTo>
                        <a:pt x="4" y="49"/>
                      </a:moveTo>
                      <a:cubicBezTo>
                        <a:pt x="4" y="49"/>
                        <a:pt x="4" y="48"/>
                        <a:pt x="5" y="48"/>
                      </a:cubicBezTo>
                      <a:cubicBezTo>
                        <a:pt x="4" y="48"/>
                        <a:pt x="5" y="49"/>
                        <a:pt x="4" y="49"/>
                      </a:cubicBezTo>
                      <a:cubicBezTo>
                        <a:pt x="4" y="49"/>
                        <a:pt x="4" y="49"/>
                        <a:pt x="4" y="49"/>
                      </a:cubicBezTo>
                      <a:close/>
                      <a:moveTo>
                        <a:pt x="3" y="48"/>
                      </a:moveTo>
                      <a:cubicBezTo>
                        <a:pt x="4" y="48"/>
                        <a:pt x="4" y="48"/>
                        <a:pt x="4" y="47"/>
                      </a:cubicBezTo>
                      <a:cubicBezTo>
                        <a:pt x="4" y="48"/>
                        <a:pt x="3" y="49"/>
                        <a:pt x="3" y="48"/>
                      </a:cubicBezTo>
                      <a:close/>
                      <a:moveTo>
                        <a:pt x="3" y="47"/>
                      </a:moveTo>
                      <a:cubicBezTo>
                        <a:pt x="4" y="47"/>
                        <a:pt x="4" y="47"/>
                        <a:pt x="4" y="47"/>
                      </a:cubicBezTo>
                      <a:cubicBezTo>
                        <a:pt x="4" y="47"/>
                        <a:pt x="3" y="47"/>
                        <a:pt x="3" y="47"/>
                      </a:cubicBezTo>
                      <a:close/>
                      <a:moveTo>
                        <a:pt x="3" y="48"/>
                      </a:moveTo>
                      <a:cubicBezTo>
                        <a:pt x="3" y="48"/>
                        <a:pt x="3" y="48"/>
                        <a:pt x="3" y="47"/>
                      </a:cubicBezTo>
                      <a:cubicBezTo>
                        <a:pt x="3" y="48"/>
                        <a:pt x="3" y="48"/>
                        <a:pt x="3" y="48"/>
                      </a:cubicBezTo>
                      <a:cubicBezTo>
                        <a:pt x="3" y="48"/>
                        <a:pt x="3" y="48"/>
                        <a:pt x="3" y="48"/>
                      </a:cubicBezTo>
                      <a:close/>
                      <a:moveTo>
                        <a:pt x="2" y="46"/>
                      </a:moveTo>
                      <a:cubicBezTo>
                        <a:pt x="2" y="45"/>
                        <a:pt x="3" y="45"/>
                        <a:pt x="3" y="45"/>
                      </a:cubicBezTo>
                      <a:cubicBezTo>
                        <a:pt x="3" y="46"/>
                        <a:pt x="3" y="46"/>
                        <a:pt x="3" y="47"/>
                      </a:cubicBezTo>
                      <a:cubicBezTo>
                        <a:pt x="2" y="47"/>
                        <a:pt x="2" y="46"/>
                        <a:pt x="2" y="46"/>
                      </a:cubicBezTo>
                      <a:close/>
                      <a:moveTo>
                        <a:pt x="2" y="44"/>
                      </a:moveTo>
                      <a:cubicBezTo>
                        <a:pt x="2" y="44"/>
                        <a:pt x="2" y="44"/>
                        <a:pt x="2" y="44"/>
                      </a:cubicBezTo>
                      <a:cubicBezTo>
                        <a:pt x="2" y="44"/>
                        <a:pt x="2" y="44"/>
                        <a:pt x="2" y="44"/>
                      </a:cubicBezTo>
                      <a:cubicBezTo>
                        <a:pt x="2" y="44"/>
                        <a:pt x="2" y="44"/>
                        <a:pt x="2" y="44"/>
                      </a:cubicBezTo>
                      <a:close/>
                      <a:moveTo>
                        <a:pt x="2" y="40"/>
                      </a:moveTo>
                      <a:cubicBezTo>
                        <a:pt x="2" y="40"/>
                        <a:pt x="2" y="39"/>
                        <a:pt x="2" y="39"/>
                      </a:cubicBezTo>
                      <a:cubicBezTo>
                        <a:pt x="2" y="39"/>
                        <a:pt x="2" y="40"/>
                        <a:pt x="2" y="40"/>
                      </a:cubicBezTo>
                      <a:cubicBezTo>
                        <a:pt x="2" y="40"/>
                        <a:pt x="2" y="40"/>
                        <a:pt x="2" y="40"/>
                      </a:cubicBezTo>
                      <a:close/>
                      <a:moveTo>
                        <a:pt x="2" y="21"/>
                      </a:moveTo>
                      <a:cubicBezTo>
                        <a:pt x="2" y="21"/>
                        <a:pt x="2" y="22"/>
                        <a:pt x="2" y="22"/>
                      </a:cubicBezTo>
                      <a:cubicBezTo>
                        <a:pt x="2" y="22"/>
                        <a:pt x="2" y="22"/>
                        <a:pt x="1" y="23"/>
                      </a:cubicBezTo>
                      <a:cubicBezTo>
                        <a:pt x="1" y="22"/>
                        <a:pt x="1" y="21"/>
                        <a:pt x="2" y="21"/>
                      </a:cubicBezTo>
                      <a:close/>
                      <a:moveTo>
                        <a:pt x="1" y="18"/>
                      </a:moveTo>
                      <a:cubicBezTo>
                        <a:pt x="1" y="18"/>
                        <a:pt x="2" y="18"/>
                        <a:pt x="1" y="18"/>
                      </a:cubicBezTo>
                      <a:cubicBezTo>
                        <a:pt x="1" y="18"/>
                        <a:pt x="1" y="18"/>
                        <a:pt x="1" y="18"/>
                      </a:cubicBezTo>
                      <a:close/>
                    </a:path>
                  </a:pathLst>
                </a:custGeom>
                <a:solidFill>
                  <a:srgbClr val="FFFFFF"/>
                </a:solidFill>
                <a:ln w="7938" cap="flat">
                  <a:noFill/>
                  <a:prstDash val="solid"/>
                  <a:miter lim="800000"/>
                  <a:headEnd/>
                  <a:tailEnd/>
                </a:ln>
              </p:spPr>
              <p:txBody>
                <a:bodyPr/>
                <a:lstStyle/>
                <a:p>
                  <a:endParaRPr lang="zh-CN" altLang="en-US"/>
                </a:p>
              </p:txBody>
            </p:sp>
            <p:sp>
              <p:nvSpPr>
                <p:cNvPr id="92" name="Freeform 28"/>
                <p:cNvSpPr>
                  <a:spLocks noEditPoints="1"/>
                </p:cNvSpPr>
                <p:nvPr/>
              </p:nvSpPr>
              <p:spPr bwMode="auto">
                <a:xfrm>
                  <a:off x="5547" y="3608"/>
                  <a:ext cx="77" cy="106"/>
                </a:xfrm>
                <a:custGeom>
                  <a:avLst/>
                  <a:gdLst>
                    <a:gd name="T0" fmla="*/ 1719 w 37"/>
                    <a:gd name="T1" fmla="*/ 16752 h 51"/>
                    <a:gd name="T2" fmla="*/ 1719 w 37"/>
                    <a:gd name="T3" fmla="*/ 16143 h 51"/>
                    <a:gd name="T4" fmla="*/ 2027 w 37"/>
                    <a:gd name="T5" fmla="*/ 14929 h 51"/>
                    <a:gd name="T6" fmla="*/ 2849 w 37"/>
                    <a:gd name="T7" fmla="*/ 16143 h 51"/>
                    <a:gd name="T8" fmla="*/ 8120 w 37"/>
                    <a:gd name="T9" fmla="*/ 14277 h 51"/>
                    <a:gd name="T10" fmla="*/ 8437 w 37"/>
                    <a:gd name="T11" fmla="*/ 14277 h 51"/>
                    <a:gd name="T12" fmla="*/ 12680 w 37"/>
                    <a:gd name="T13" fmla="*/ 12265 h 51"/>
                    <a:gd name="T14" fmla="*/ 12996 w 37"/>
                    <a:gd name="T15" fmla="*/ 969 h 51"/>
                    <a:gd name="T16" fmla="*/ 8437 w 37"/>
                    <a:gd name="T17" fmla="*/ 1698 h 51"/>
                    <a:gd name="T18" fmla="*/ 2533 w 37"/>
                    <a:gd name="T19" fmla="*/ 4186 h 51"/>
                    <a:gd name="T20" fmla="*/ 316 w 37"/>
                    <a:gd name="T21" fmla="*/ 8060 h 51"/>
                    <a:gd name="T22" fmla="*/ 316 w 37"/>
                    <a:gd name="T23" fmla="*/ 14929 h 51"/>
                    <a:gd name="T24" fmla="*/ 11273 w 37"/>
                    <a:gd name="T25" fmla="*/ 2480 h 51"/>
                    <a:gd name="T26" fmla="*/ 11273 w 37"/>
                    <a:gd name="T27" fmla="*/ 3132 h 51"/>
                    <a:gd name="T28" fmla="*/ 11273 w 37"/>
                    <a:gd name="T29" fmla="*/ 4186 h 51"/>
                    <a:gd name="T30" fmla="*/ 10969 w 37"/>
                    <a:gd name="T31" fmla="*/ 3529 h 51"/>
                    <a:gd name="T32" fmla="*/ 10464 w 37"/>
                    <a:gd name="T33" fmla="*/ 2014 h 51"/>
                    <a:gd name="T34" fmla="*/ 4560 w 37"/>
                    <a:gd name="T35" fmla="*/ 10074 h 51"/>
                    <a:gd name="T36" fmla="*/ 7076 w 37"/>
                    <a:gd name="T37" fmla="*/ 7011 h 51"/>
                    <a:gd name="T38" fmla="*/ 4876 w 37"/>
                    <a:gd name="T39" fmla="*/ 10074 h 51"/>
                    <a:gd name="T40" fmla="*/ 4876 w 37"/>
                    <a:gd name="T41" fmla="*/ 6510 h 51"/>
                    <a:gd name="T42" fmla="*/ 4876 w 37"/>
                    <a:gd name="T43" fmla="*/ 11941 h 51"/>
                    <a:gd name="T44" fmla="*/ 7804 w 37"/>
                    <a:gd name="T45" fmla="*/ 3878 h 51"/>
                    <a:gd name="T46" fmla="*/ 8437 w 37"/>
                    <a:gd name="T47" fmla="*/ 3529 h 51"/>
                    <a:gd name="T48" fmla="*/ 9094 w 37"/>
                    <a:gd name="T49" fmla="*/ 10714 h 51"/>
                    <a:gd name="T50" fmla="*/ 3577 w 37"/>
                    <a:gd name="T51" fmla="*/ 12911 h 51"/>
                    <a:gd name="T52" fmla="*/ 3577 w 37"/>
                    <a:gd name="T53" fmla="*/ 15711 h 51"/>
                    <a:gd name="T54" fmla="*/ 5271 w 37"/>
                    <a:gd name="T55" fmla="*/ 13531 h 51"/>
                    <a:gd name="T56" fmla="*/ 9094 w 37"/>
                    <a:gd name="T57" fmla="*/ 12562 h 51"/>
                    <a:gd name="T58" fmla="*/ 3577 w 37"/>
                    <a:gd name="T59" fmla="*/ 14277 h 51"/>
                    <a:gd name="T60" fmla="*/ 1719 w 37"/>
                    <a:gd name="T61" fmla="*/ 16442 h 51"/>
                    <a:gd name="T62" fmla="*/ 1719 w 37"/>
                    <a:gd name="T63" fmla="*/ 12265 h 51"/>
                    <a:gd name="T64" fmla="*/ 2027 w 37"/>
                    <a:gd name="T65" fmla="*/ 12911 h 51"/>
                    <a:gd name="T66" fmla="*/ 1719 w 37"/>
                    <a:gd name="T67" fmla="*/ 5901 h 51"/>
                    <a:gd name="T68" fmla="*/ 1719 w 37"/>
                    <a:gd name="T69" fmla="*/ 6510 h 51"/>
                    <a:gd name="T70" fmla="*/ 1369 w 37"/>
                    <a:gd name="T71" fmla="*/ 10074 h 51"/>
                    <a:gd name="T72" fmla="*/ 1369 w 37"/>
                    <a:gd name="T73" fmla="*/ 10074 h 51"/>
                    <a:gd name="T74" fmla="*/ 1719 w 37"/>
                    <a:gd name="T75" fmla="*/ 9033 h 51"/>
                    <a:gd name="T76" fmla="*/ 1719 w 37"/>
                    <a:gd name="T77" fmla="*/ 4847 h 51"/>
                    <a:gd name="T78" fmla="*/ 2027 w 37"/>
                    <a:gd name="T79" fmla="*/ 5539 h 51"/>
                    <a:gd name="T80" fmla="*/ 2849 w 37"/>
                    <a:gd name="T81" fmla="*/ 6510 h 51"/>
                    <a:gd name="T82" fmla="*/ 2533 w 37"/>
                    <a:gd name="T83" fmla="*/ 4847 h 51"/>
                    <a:gd name="T84" fmla="*/ 2849 w 37"/>
                    <a:gd name="T85" fmla="*/ 7335 h 51"/>
                    <a:gd name="T86" fmla="*/ 2849 w 37"/>
                    <a:gd name="T87" fmla="*/ 6212 h 51"/>
                    <a:gd name="T88" fmla="*/ 2849 w 37"/>
                    <a:gd name="T89" fmla="*/ 15711 h 51"/>
                    <a:gd name="T90" fmla="*/ 2849 w 37"/>
                    <a:gd name="T91" fmla="*/ 14929 h 51"/>
                    <a:gd name="T92" fmla="*/ 2533 w 37"/>
                    <a:gd name="T93" fmla="*/ 11512 h 51"/>
                    <a:gd name="T94" fmla="*/ 2533 w 37"/>
                    <a:gd name="T95" fmla="*/ 6510 h 51"/>
                    <a:gd name="T96" fmla="*/ 1719 w 37"/>
                    <a:gd name="T97" fmla="*/ 14572 h 51"/>
                    <a:gd name="T98" fmla="*/ 2027 w 37"/>
                    <a:gd name="T99" fmla="*/ 13961 h 51"/>
                    <a:gd name="T100" fmla="*/ 2027 w 37"/>
                    <a:gd name="T101" fmla="*/ 14277 h 51"/>
                    <a:gd name="T102" fmla="*/ 1369 w 37"/>
                    <a:gd name="T103" fmla="*/ 15245 h 51"/>
                    <a:gd name="T104" fmla="*/ 2027 w 37"/>
                    <a:gd name="T105" fmla="*/ 15245 h 51"/>
                    <a:gd name="T106" fmla="*/ 974 w 37"/>
                    <a:gd name="T107" fmla="*/ 13961 h 51"/>
                    <a:gd name="T108" fmla="*/ 2027 w 37"/>
                    <a:gd name="T109" fmla="*/ 13235 h 51"/>
                    <a:gd name="T110" fmla="*/ 974 w 37"/>
                    <a:gd name="T111" fmla="*/ 14929 h 51"/>
                    <a:gd name="T112" fmla="*/ 658 w 37"/>
                    <a:gd name="T113" fmla="*/ 16143 h 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
                    <a:gd name="T172" fmla="*/ 0 h 51"/>
                    <a:gd name="T173" fmla="*/ 37 w 37"/>
                    <a:gd name="T174" fmla="*/ 51 h 5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 h="51">
                      <a:moveTo>
                        <a:pt x="1" y="49"/>
                      </a:moveTo>
                      <a:cubicBezTo>
                        <a:pt x="1" y="49"/>
                        <a:pt x="1" y="50"/>
                        <a:pt x="1" y="51"/>
                      </a:cubicBezTo>
                      <a:cubicBezTo>
                        <a:pt x="2" y="50"/>
                        <a:pt x="3" y="50"/>
                        <a:pt x="5" y="49"/>
                      </a:cubicBezTo>
                      <a:cubicBezTo>
                        <a:pt x="5" y="49"/>
                        <a:pt x="5" y="48"/>
                        <a:pt x="5" y="48"/>
                      </a:cubicBezTo>
                      <a:cubicBezTo>
                        <a:pt x="6" y="48"/>
                        <a:pt x="6" y="48"/>
                        <a:pt x="6" y="47"/>
                      </a:cubicBezTo>
                      <a:cubicBezTo>
                        <a:pt x="6" y="47"/>
                        <a:pt x="6" y="47"/>
                        <a:pt x="6" y="47"/>
                      </a:cubicBezTo>
                      <a:cubicBezTo>
                        <a:pt x="6" y="47"/>
                        <a:pt x="5" y="47"/>
                        <a:pt x="5" y="47"/>
                      </a:cubicBezTo>
                      <a:cubicBezTo>
                        <a:pt x="5" y="47"/>
                        <a:pt x="5" y="47"/>
                        <a:pt x="5" y="46"/>
                      </a:cubicBezTo>
                      <a:cubicBezTo>
                        <a:pt x="5" y="45"/>
                        <a:pt x="5" y="46"/>
                        <a:pt x="6" y="45"/>
                      </a:cubicBezTo>
                      <a:cubicBezTo>
                        <a:pt x="6" y="45"/>
                        <a:pt x="5" y="46"/>
                        <a:pt x="5" y="45"/>
                      </a:cubicBezTo>
                      <a:cubicBezTo>
                        <a:pt x="5" y="44"/>
                        <a:pt x="6" y="45"/>
                        <a:pt x="6" y="45"/>
                      </a:cubicBezTo>
                      <a:cubicBezTo>
                        <a:pt x="5" y="44"/>
                        <a:pt x="6" y="44"/>
                        <a:pt x="6" y="43"/>
                      </a:cubicBezTo>
                      <a:cubicBezTo>
                        <a:pt x="7" y="43"/>
                        <a:pt x="7" y="43"/>
                        <a:pt x="8" y="42"/>
                      </a:cubicBezTo>
                      <a:cubicBezTo>
                        <a:pt x="8" y="43"/>
                        <a:pt x="7" y="43"/>
                        <a:pt x="7" y="43"/>
                      </a:cubicBezTo>
                      <a:cubicBezTo>
                        <a:pt x="7" y="43"/>
                        <a:pt x="7" y="44"/>
                        <a:pt x="7" y="45"/>
                      </a:cubicBezTo>
                      <a:cubicBezTo>
                        <a:pt x="7" y="45"/>
                        <a:pt x="7" y="46"/>
                        <a:pt x="8" y="46"/>
                      </a:cubicBezTo>
                      <a:cubicBezTo>
                        <a:pt x="7" y="46"/>
                        <a:pt x="7" y="47"/>
                        <a:pt x="7" y="48"/>
                      </a:cubicBezTo>
                      <a:cubicBezTo>
                        <a:pt x="9" y="48"/>
                        <a:pt x="12" y="46"/>
                        <a:pt x="14" y="45"/>
                      </a:cubicBezTo>
                      <a:cubicBezTo>
                        <a:pt x="17" y="44"/>
                        <a:pt x="20" y="43"/>
                        <a:pt x="22" y="41"/>
                      </a:cubicBezTo>
                      <a:cubicBezTo>
                        <a:pt x="23" y="41"/>
                        <a:pt x="23" y="41"/>
                        <a:pt x="23" y="41"/>
                      </a:cubicBezTo>
                      <a:cubicBezTo>
                        <a:pt x="23" y="40"/>
                        <a:pt x="23" y="41"/>
                        <a:pt x="23" y="41"/>
                      </a:cubicBezTo>
                      <a:cubicBezTo>
                        <a:pt x="23" y="40"/>
                        <a:pt x="23" y="40"/>
                        <a:pt x="23" y="40"/>
                      </a:cubicBezTo>
                      <a:cubicBezTo>
                        <a:pt x="23" y="40"/>
                        <a:pt x="23" y="40"/>
                        <a:pt x="24" y="40"/>
                      </a:cubicBezTo>
                      <a:cubicBezTo>
                        <a:pt x="24" y="40"/>
                        <a:pt x="23" y="40"/>
                        <a:pt x="24" y="41"/>
                      </a:cubicBezTo>
                      <a:cubicBezTo>
                        <a:pt x="25" y="40"/>
                        <a:pt x="26" y="40"/>
                        <a:pt x="27" y="39"/>
                      </a:cubicBezTo>
                      <a:cubicBezTo>
                        <a:pt x="28" y="39"/>
                        <a:pt x="28" y="39"/>
                        <a:pt x="28" y="39"/>
                      </a:cubicBezTo>
                      <a:cubicBezTo>
                        <a:pt x="31" y="37"/>
                        <a:pt x="33" y="37"/>
                        <a:pt x="36" y="35"/>
                      </a:cubicBezTo>
                      <a:cubicBezTo>
                        <a:pt x="36" y="35"/>
                        <a:pt x="36" y="35"/>
                        <a:pt x="36" y="35"/>
                      </a:cubicBezTo>
                      <a:cubicBezTo>
                        <a:pt x="36" y="32"/>
                        <a:pt x="36" y="29"/>
                        <a:pt x="36" y="26"/>
                      </a:cubicBezTo>
                      <a:cubicBezTo>
                        <a:pt x="36" y="26"/>
                        <a:pt x="36" y="26"/>
                        <a:pt x="36" y="26"/>
                      </a:cubicBezTo>
                      <a:cubicBezTo>
                        <a:pt x="36" y="23"/>
                        <a:pt x="36" y="19"/>
                        <a:pt x="37" y="16"/>
                      </a:cubicBezTo>
                      <a:cubicBezTo>
                        <a:pt x="37" y="12"/>
                        <a:pt x="37" y="7"/>
                        <a:pt x="37" y="3"/>
                      </a:cubicBezTo>
                      <a:cubicBezTo>
                        <a:pt x="37" y="2"/>
                        <a:pt x="37" y="0"/>
                        <a:pt x="36" y="0"/>
                      </a:cubicBezTo>
                      <a:cubicBezTo>
                        <a:pt x="35" y="0"/>
                        <a:pt x="34" y="1"/>
                        <a:pt x="33" y="2"/>
                      </a:cubicBezTo>
                      <a:cubicBezTo>
                        <a:pt x="33" y="2"/>
                        <a:pt x="33" y="1"/>
                        <a:pt x="32" y="2"/>
                      </a:cubicBezTo>
                      <a:cubicBezTo>
                        <a:pt x="30" y="3"/>
                        <a:pt x="27" y="3"/>
                        <a:pt x="24" y="5"/>
                      </a:cubicBezTo>
                      <a:cubicBezTo>
                        <a:pt x="21" y="6"/>
                        <a:pt x="19" y="7"/>
                        <a:pt x="16" y="8"/>
                      </a:cubicBezTo>
                      <a:cubicBezTo>
                        <a:pt x="16" y="8"/>
                        <a:pt x="15" y="9"/>
                        <a:pt x="14" y="9"/>
                      </a:cubicBezTo>
                      <a:cubicBezTo>
                        <a:pt x="13" y="9"/>
                        <a:pt x="11" y="10"/>
                        <a:pt x="9" y="11"/>
                      </a:cubicBezTo>
                      <a:cubicBezTo>
                        <a:pt x="9" y="11"/>
                        <a:pt x="8" y="11"/>
                        <a:pt x="7" y="12"/>
                      </a:cubicBezTo>
                      <a:cubicBezTo>
                        <a:pt x="7" y="12"/>
                        <a:pt x="7" y="12"/>
                        <a:pt x="7" y="12"/>
                      </a:cubicBezTo>
                      <a:cubicBezTo>
                        <a:pt x="5" y="13"/>
                        <a:pt x="3" y="13"/>
                        <a:pt x="2" y="14"/>
                      </a:cubicBezTo>
                      <a:cubicBezTo>
                        <a:pt x="2" y="15"/>
                        <a:pt x="1" y="16"/>
                        <a:pt x="1" y="16"/>
                      </a:cubicBezTo>
                      <a:cubicBezTo>
                        <a:pt x="1" y="19"/>
                        <a:pt x="1" y="21"/>
                        <a:pt x="1" y="23"/>
                      </a:cubicBezTo>
                      <a:cubicBezTo>
                        <a:pt x="1" y="25"/>
                        <a:pt x="0" y="27"/>
                        <a:pt x="1" y="28"/>
                      </a:cubicBezTo>
                      <a:cubicBezTo>
                        <a:pt x="1" y="30"/>
                        <a:pt x="0" y="33"/>
                        <a:pt x="1" y="34"/>
                      </a:cubicBezTo>
                      <a:cubicBezTo>
                        <a:pt x="1" y="36"/>
                        <a:pt x="1" y="38"/>
                        <a:pt x="1" y="40"/>
                      </a:cubicBezTo>
                      <a:cubicBezTo>
                        <a:pt x="1" y="41"/>
                        <a:pt x="1" y="42"/>
                        <a:pt x="1" y="43"/>
                      </a:cubicBezTo>
                      <a:cubicBezTo>
                        <a:pt x="1" y="44"/>
                        <a:pt x="1" y="47"/>
                        <a:pt x="1" y="49"/>
                      </a:cubicBezTo>
                      <a:close/>
                      <a:moveTo>
                        <a:pt x="32" y="8"/>
                      </a:moveTo>
                      <a:cubicBezTo>
                        <a:pt x="31" y="8"/>
                        <a:pt x="31" y="8"/>
                        <a:pt x="31" y="8"/>
                      </a:cubicBezTo>
                      <a:cubicBezTo>
                        <a:pt x="31" y="8"/>
                        <a:pt x="31" y="8"/>
                        <a:pt x="32" y="7"/>
                      </a:cubicBezTo>
                      <a:cubicBezTo>
                        <a:pt x="31" y="8"/>
                        <a:pt x="32" y="8"/>
                        <a:pt x="32" y="8"/>
                      </a:cubicBezTo>
                      <a:close/>
                      <a:moveTo>
                        <a:pt x="32" y="9"/>
                      </a:moveTo>
                      <a:cubicBezTo>
                        <a:pt x="32" y="9"/>
                        <a:pt x="32" y="8"/>
                        <a:pt x="32" y="8"/>
                      </a:cubicBezTo>
                      <a:cubicBezTo>
                        <a:pt x="32" y="8"/>
                        <a:pt x="33" y="9"/>
                        <a:pt x="32" y="9"/>
                      </a:cubicBezTo>
                      <a:close/>
                      <a:moveTo>
                        <a:pt x="32" y="12"/>
                      </a:moveTo>
                      <a:cubicBezTo>
                        <a:pt x="32" y="12"/>
                        <a:pt x="32" y="11"/>
                        <a:pt x="32" y="11"/>
                      </a:cubicBezTo>
                      <a:cubicBezTo>
                        <a:pt x="32" y="11"/>
                        <a:pt x="32" y="12"/>
                        <a:pt x="32" y="12"/>
                      </a:cubicBezTo>
                      <a:cubicBezTo>
                        <a:pt x="32" y="12"/>
                        <a:pt x="32" y="12"/>
                        <a:pt x="32" y="12"/>
                      </a:cubicBezTo>
                      <a:close/>
                      <a:moveTo>
                        <a:pt x="30" y="11"/>
                      </a:moveTo>
                      <a:cubicBezTo>
                        <a:pt x="30" y="11"/>
                        <a:pt x="31" y="11"/>
                        <a:pt x="31" y="11"/>
                      </a:cubicBezTo>
                      <a:cubicBezTo>
                        <a:pt x="31" y="10"/>
                        <a:pt x="30" y="10"/>
                        <a:pt x="31" y="10"/>
                      </a:cubicBezTo>
                      <a:cubicBezTo>
                        <a:pt x="31" y="10"/>
                        <a:pt x="31" y="9"/>
                        <a:pt x="31" y="10"/>
                      </a:cubicBezTo>
                      <a:cubicBezTo>
                        <a:pt x="31" y="10"/>
                        <a:pt x="31" y="10"/>
                        <a:pt x="31" y="11"/>
                      </a:cubicBezTo>
                      <a:cubicBezTo>
                        <a:pt x="31" y="11"/>
                        <a:pt x="30" y="12"/>
                        <a:pt x="30" y="11"/>
                      </a:cubicBezTo>
                      <a:close/>
                      <a:moveTo>
                        <a:pt x="30" y="5"/>
                      </a:moveTo>
                      <a:cubicBezTo>
                        <a:pt x="30" y="5"/>
                        <a:pt x="30" y="6"/>
                        <a:pt x="30" y="6"/>
                      </a:cubicBezTo>
                      <a:cubicBezTo>
                        <a:pt x="30" y="6"/>
                        <a:pt x="30" y="6"/>
                        <a:pt x="30" y="5"/>
                      </a:cubicBezTo>
                      <a:close/>
                      <a:moveTo>
                        <a:pt x="13" y="29"/>
                      </a:moveTo>
                      <a:cubicBezTo>
                        <a:pt x="13" y="29"/>
                        <a:pt x="12" y="30"/>
                        <a:pt x="12" y="29"/>
                      </a:cubicBezTo>
                      <a:cubicBezTo>
                        <a:pt x="12" y="29"/>
                        <a:pt x="13" y="29"/>
                        <a:pt x="13" y="29"/>
                      </a:cubicBezTo>
                      <a:close/>
                      <a:moveTo>
                        <a:pt x="20" y="13"/>
                      </a:moveTo>
                      <a:cubicBezTo>
                        <a:pt x="21" y="13"/>
                        <a:pt x="22" y="13"/>
                        <a:pt x="22" y="14"/>
                      </a:cubicBezTo>
                      <a:cubicBezTo>
                        <a:pt x="23" y="15"/>
                        <a:pt x="22" y="17"/>
                        <a:pt x="22" y="18"/>
                      </a:cubicBezTo>
                      <a:cubicBezTo>
                        <a:pt x="21" y="19"/>
                        <a:pt x="20" y="20"/>
                        <a:pt x="20" y="20"/>
                      </a:cubicBezTo>
                      <a:cubicBezTo>
                        <a:pt x="20" y="21"/>
                        <a:pt x="21" y="20"/>
                        <a:pt x="22" y="21"/>
                      </a:cubicBezTo>
                      <a:cubicBezTo>
                        <a:pt x="23" y="22"/>
                        <a:pt x="23" y="24"/>
                        <a:pt x="21" y="26"/>
                      </a:cubicBezTo>
                      <a:cubicBezTo>
                        <a:pt x="20" y="27"/>
                        <a:pt x="20" y="28"/>
                        <a:pt x="19" y="28"/>
                      </a:cubicBezTo>
                      <a:cubicBezTo>
                        <a:pt x="17" y="30"/>
                        <a:pt x="15" y="30"/>
                        <a:pt x="14" y="29"/>
                      </a:cubicBezTo>
                      <a:cubicBezTo>
                        <a:pt x="14" y="29"/>
                        <a:pt x="13" y="27"/>
                        <a:pt x="14" y="25"/>
                      </a:cubicBezTo>
                      <a:cubicBezTo>
                        <a:pt x="14" y="25"/>
                        <a:pt x="14" y="25"/>
                        <a:pt x="14" y="25"/>
                      </a:cubicBezTo>
                      <a:cubicBezTo>
                        <a:pt x="15" y="23"/>
                        <a:pt x="15" y="23"/>
                        <a:pt x="16" y="22"/>
                      </a:cubicBezTo>
                      <a:cubicBezTo>
                        <a:pt x="15" y="21"/>
                        <a:pt x="14" y="21"/>
                        <a:pt x="14" y="19"/>
                      </a:cubicBezTo>
                      <a:cubicBezTo>
                        <a:pt x="14" y="17"/>
                        <a:pt x="15" y="16"/>
                        <a:pt x="16" y="15"/>
                      </a:cubicBezTo>
                      <a:cubicBezTo>
                        <a:pt x="17" y="14"/>
                        <a:pt x="19" y="13"/>
                        <a:pt x="20" y="13"/>
                      </a:cubicBezTo>
                      <a:close/>
                      <a:moveTo>
                        <a:pt x="13" y="34"/>
                      </a:moveTo>
                      <a:cubicBezTo>
                        <a:pt x="14" y="34"/>
                        <a:pt x="14" y="34"/>
                        <a:pt x="14" y="34"/>
                      </a:cubicBezTo>
                      <a:cubicBezTo>
                        <a:pt x="14" y="35"/>
                        <a:pt x="13" y="35"/>
                        <a:pt x="13" y="34"/>
                      </a:cubicBezTo>
                      <a:close/>
                      <a:moveTo>
                        <a:pt x="22" y="11"/>
                      </a:moveTo>
                      <a:cubicBezTo>
                        <a:pt x="22" y="12"/>
                        <a:pt x="22" y="11"/>
                        <a:pt x="22" y="11"/>
                      </a:cubicBezTo>
                      <a:cubicBezTo>
                        <a:pt x="22" y="11"/>
                        <a:pt x="22" y="11"/>
                        <a:pt x="22" y="11"/>
                      </a:cubicBezTo>
                      <a:close/>
                      <a:moveTo>
                        <a:pt x="24" y="10"/>
                      </a:moveTo>
                      <a:cubicBezTo>
                        <a:pt x="24" y="10"/>
                        <a:pt x="24" y="10"/>
                        <a:pt x="23" y="11"/>
                      </a:cubicBezTo>
                      <a:cubicBezTo>
                        <a:pt x="23" y="10"/>
                        <a:pt x="23" y="10"/>
                        <a:pt x="23" y="10"/>
                      </a:cubicBezTo>
                      <a:cubicBezTo>
                        <a:pt x="24" y="10"/>
                        <a:pt x="24" y="10"/>
                        <a:pt x="24" y="10"/>
                      </a:cubicBezTo>
                      <a:close/>
                      <a:moveTo>
                        <a:pt x="24" y="8"/>
                      </a:moveTo>
                      <a:cubicBezTo>
                        <a:pt x="24" y="8"/>
                        <a:pt x="24" y="8"/>
                        <a:pt x="24" y="7"/>
                      </a:cubicBezTo>
                      <a:cubicBezTo>
                        <a:pt x="25" y="7"/>
                        <a:pt x="24" y="8"/>
                        <a:pt x="24" y="8"/>
                      </a:cubicBezTo>
                      <a:close/>
                      <a:moveTo>
                        <a:pt x="26" y="31"/>
                      </a:moveTo>
                      <a:cubicBezTo>
                        <a:pt x="25" y="32"/>
                        <a:pt x="23" y="34"/>
                        <a:pt x="21" y="34"/>
                      </a:cubicBezTo>
                      <a:cubicBezTo>
                        <a:pt x="18" y="36"/>
                        <a:pt x="14" y="37"/>
                        <a:pt x="11" y="39"/>
                      </a:cubicBezTo>
                      <a:cubicBezTo>
                        <a:pt x="11" y="38"/>
                        <a:pt x="10" y="39"/>
                        <a:pt x="9" y="39"/>
                      </a:cubicBezTo>
                      <a:cubicBezTo>
                        <a:pt x="9" y="38"/>
                        <a:pt x="9" y="37"/>
                        <a:pt x="10" y="37"/>
                      </a:cubicBezTo>
                      <a:cubicBezTo>
                        <a:pt x="15" y="35"/>
                        <a:pt x="20" y="32"/>
                        <a:pt x="26" y="30"/>
                      </a:cubicBezTo>
                      <a:cubicBezTo>
                        <a:pt x="27" y="30"/>
                        <a:pt x="27" y="31"/>
                        <a:pt x="26" y="31"/>
                      </a:cubicBezTo>
                      <a:close/>
                      <a:moveTo>
                        <a:pt x="10" y="44"/>
                      </a:moveTo>
                      <a:cubicBezTo>
                        <a:pt x="10" y="44"/>
                        <a:pt x="10" y="45"/>
                        <a:pt x="10" y="45"/>
                      </a:cubicBezTo>
                      <a:cubicBezTo>
                        <a:pt x="10" y="45"/>
                        <a:pt x="9" y="45"/>
                        <a:pt x="10" y="44"/>
                      </a:cubicBezTo>
                      <a:close/>
                      <a:moveTo>
                        <a:pt x="10" y="41"/>
                      </a:moveTo>
                      <a:cubicBezTo>
                        <a:pt x="10" y="41"/>
                        <a:pt x="11" y="41"/>
                        <a:pt x="11" y="41"/>
                      </a:cubicBezTo>
                      <a:cubicBezTo>
                        <a:pt x="12" y="40"/>
                        <a:pt x="14" y="39"/>
                        <a:pt x="15" y="39"/>
                      </a:cubicBezTo>
                      <a:cubicBezTo>
                        <a:pt x="16" y="39"/>
                        <a:pt x="16" y="39"/>
                        <a:pt x="16" y="39"/>
                      </a:cubicBezTo>
                      <a:cubicBezTo>
                        <a:pt x="17" y="39"/>
                        <a:pt x="17" y="38"/>
                        <a:pt x="18" y="38"/>
                      </a:cubicBezTo>
                      <a:cubicBezTo>
                        <a:pt x="21" y="37"/>
                        <a:pt x="24" y="35"/>
                        <a:pt x="26" y="35"/>
                      </a:cubicBezTo>
                      <a:cubicBezTo>
                        <a:pt x="26" y="35"/>
                        <a:pt x="26" y="36"/>
                        <a:pt x="26" y="36"/>
                      </a:cubicBezTo>
                      <a:cubicBezTo>
                        <a:pt x="22" y="39"/>
                        <a:pt x="16" y="41"/>
                        <a:pt x="11" y="43"/>
                      </a:cubicBezTo>
                      <a:cubicBezTo>
                        <a:pt x="11" y="43"/>
                        <a:pt x="11" y="44"/>
                        <a:pt x="11" y="44"/>
                      </a:cubicBezTo>
                      <a:cubicBezTo>
                        <a:pt x="10" y="44"/>
                        <a:pt x="10" y="44"/>
                        <a:pt x="9" y="44"/>
                      </a:cubicBezTo>
                      <a:cubicBezTo>
                        <a:pt x="9" y="43"/>
                        <a:pt x="9" y="42"/>
                        <a:pt x="10" y="41"/>
                      </a:cubicBezTo>
                      <a:close/>
                      <a:moveTo>
                        <a:pt x="5" y="47"/>
                      </a:moveTo>
                      <a:cubicBezTo>
                        <a:pt x="5" y="47"/>
                        <a:pt x="5" y="47"/>
                        <a:pt x="5" y="47"/>
                      </a:cubicBezTo>
                      <a:cubicBezTo>
                        <a:pt x="5" y="47"/>
                        <a:pt x="5" y="48"/>
                        <a:pt x="5" y="48"/>
                      </a:cubicBezTo>
                      <a:cubicBezTo>
                        <a:pt x="5" y="48"/>
                        <a:pt x="5" y="48"/>
                        <a:pt x="5" y="47"/>
                      </a:cubicBezTo>
                      <a:close/>
                      <a:moveTo>
                        <a:pt x="5" y="35"/>
                      </a:moveTo>
                      <a:cubicBezTo>
                        <a:pt x="5" y="36"/>
                        <a:pt x="5" y="36"/>
                        <a:pt x="5" y="36"/>
                      </a:cubicBezTo>
                      <a:cubicBezTo>
                        <a:pt x="5" y="36"/>
                        <a:pt x="5" y="37"/>
                        <a:pt x="4" y="37"/>
                      </a:cubicBezTo>
                      <a:cubicBezTo>
                        <a:pt x="5" y="36"/>
                        <a:pt x="5" y="35"/>
                        <a:pt x="5" y="35"/>
                      </a:cubicBezTo>
                      <a:cubicBezTo>
                        <a:pt x="5" y="35"/>
                        <a:pt x="6" y="35"/>
                        <a:pt x="5" y="35"/>
                      </a:cubicBezTo>
                      <a:cubicBezTo>
                        <a:pt x="5" y="35"/>
                        <a:pt x="5" y="35"/>
                        <a:pt x="5" y="35"/>
                      </a:cubicBezTo>
                      <a:cubicBezTo>
                        <a:pt x="5" y="35"/>
                        <a:pt x="5" y="35"/>
                        <a:pt x="5" y="35"/>
                      </a:cubicBezTo>
                      <a:close/>
                      <a:moveTo>
                        <a:pt x="6" y="37"/>
                      </a:moveTo>
                      <a:cubicBezTo>
                        <a:pt x="6" y="38"/>
                        <a:pt x="6" y="37"/>
                        <a:pt x="6" y="38"/>
                      </a:cubicBezTo>
                      <a:cubicBezTo>
                        <a:pt x="6" y="38"/>
                        <a:pt x="5" y="38"/>
                        <a:pt x="6" y="37"/>
                      </a:cubicBezTo>
                      <a:close/>
                      <a:moveTo>
                        <a:pt x="4" y="18"/>
                      </a:moveTo>
                      <a:cubicBezTo>
                        <a:pt x="4" y="18"/>
                        <a:pt x="5" y="17"/>
                        <a:pt x="5" y="17"/>
                      </a:cubicBezTo>
                      <a:cubicBezTo>
                        <a:pt x="5" y="17"/>
                        <a:pt x="5" y="17"/>
                        <a:pt x="6" y="17"/>
                      </a:cubicBezTo>
                      <a:cubicBezTo>
                        <a:pt x="5" y="17"/>
                        <a:pt x="5" y="18"/>
                        <a:pt x="4" y="18"/>
                      </a:cubicBezTo>
                      <a:close/>
                      <a:moveTo>
                        <a:pt x="5" y="19"/>
                      </a:moveTo>
                      <a:cubicBezTo>
                        <a:pt x="5" y="19"/>
                        <a:pt x="6" y="19"/>
                        <a:pt x="5" y="19"/>
                      </a:cubicBezTo>
                      <a:cubicBezTo>
                        <a:pt x="5" y="19"/>
                        <a:pt x="5" y="19"/>
                        <a:pt x="5" y="19"/>
                      </a:cubicBezTo>
                      <a:cubicBezTo>
                        <a:pt x="5" y="19"/>
                        <a:pt x="5" y="19"/>
                        <a:pt x="5" y="19"/>
                      </a:cubicBezTo>
                      <a:cubicBezTo>
                        <a:pt x="5" y="19"/>
                        <a:pt x="5" y="19"/>
                        <a:pt x="5" y="19"/>
                      </a:cubicBezTo>
                      <a:close/>
                      <a:moveTo>
                        <a:pt x="4" y="29"/>
                      </a:moveTo>
                      <a:cubicBezTo>
                        <a:pt x="4" y="29"/>
                        <a:pt x="4" y="29"/>
                        <a:pt x="4" y="29"/>
                      </a:cubicBezTo>
                      <a:cubicBezTo>
                        <a:pt x="4" y="29"/>
                        <a:pt x="4" y="29"/>
                        <a:pt x="4" y="29"/>
                      </a:cubicBezTo>
                      <a:cubicBezTo>
                        <a:pt x="4" y="29"/>
                        <a:pt x="4" y="29"/>
                        <a:pt x="5" y="29"/>
                      </a:cubicBezTo>
                      <a:cubicBezTo>
                        <a:pt x="4" y="29"/>
                        <a:pt x="4" y="29"/>
                        <a:pt x="4" y="29"/>
                      </a:cubicBezTo>
                      <a:close/>
                      <a:moveTo>
                        <a:pt x="4" y="27"/>
                      </a:moveTo>
                      <a:cubicBezTo>
                        <a:pt x="4" y="26"/>
                        <a:pt x="4" y="26"/>
                        <a:pt x="4" y="25"/>
                      </a:cubicBezTo>
                      <a:cubicBezTo>
                        <a:pt x="5" y="25"/>
                        <a:pt x="5" y="25"/>
                        <a:pt x="5" y="25"/>
                      </a:cubicBezTo>
                      <a:cubicBezTo>
                        <a:pt x="5" y="26"/>
                        <a:pt x="4" y="26"/>
                        <a:pt x="5" y="26"/>
                      </a:cubicBezTo>
                      <a:cubicBezTo>
                        <a:pt x="4" y="27"/>
                        <a:pt x="4" y="27"/>
                        <a:pt x="4" y="27"/>
                      </a:cubicBezTo>
                      <a:close/>
                      <a:moveTo>
                        <a:pt x="5" y="14"/>
                      </a:moveTo>
                      <a:cubicBezTo>
                        <a:pt x="5" y="14"/>
                        <a:pt x="4" y="14"/>
                        <a:pt x="4" y="14"/>
                      </a:cubicBezTo>
                      <a:cubicBezTo>
                        <a:pt x="5" y="13"/>
                        <a:pt x="5" y="13"/>
                        <a:pt x="5" y="14"/>
                      </a:cubicBezTo>
                      <a:close/>
                      <a:moveTo>
                        <a:pt x="6" y="16"/>
                      </a:moveTo>
                      <a:cubicBezTo>
                        <a:pt x="5" y="16"/>
                        <a:pt x="5" y="17"/>
                        <a:pt x="5" y="16"/>
                      </a:cubicBezTo>
                      <a:cubicBezTo>
                        <a:pt x="5" y="16"/>
                        <a:pt x="5" y="16"/>
                        <a:pt x="6" y="16"/>
                      </a:cubicBezTo>
                      <a:cubicBezTo>
                        <a:pt x="6" y="16"/>
                        <a:pt x="6" y="16"/>
                        <a:pt x="6" y="16"/>
                      </a:cubicBezTo>
                      <a:close/>
                      <a:moveTo>
                        <a:pt x="7" y="17"/>
                      </a:moveTo>
                      <a:cubicBezTo>
                        <a:pt x="7" y="17"/>
                        <a:pt x="7" y="18"/>
                        <a:pt x="6" y="18"/>
                      </a:cubicBezTo>
                      <a:cubicBezTo>
                        <a:pt x="6" y="18"/>
                        <a:pt x="6" y="17"/>
                        <a:pt x="7" y="17"/>
                      </a:cubicBezTo>
                      <a:close/>
                      <a:moveTo>
                        <a:pt x="8" y="19"/>
                      </a:moveTo>
                      <a:cubicBezTo>
                        <a:pt x="7" y="19"/>
                        <a:pt x="7" y="19"/>
                        <a:pt x="7" y="19"/>
                      </a:cubicBezTo>
                      <a:cubicBezTo>
                        <a:pt x="7" y="19"/>
                        <a:pt x="7" y="18"/>
                        <a:pt x="7" y="18"/>
                      </a:cubicBezTo>
                      <a:cubicBezTo>
                        <a:pt x="7" y="18"/>
                        <a:pt x="8" y="18"/>
                        <a:pt x="8" y="19"/>
                      </a:cubicBezTo>
                      <a:close/>
                      <a:moveTo>
                        <a:pt x="7" y="14"/>
                      </a:moveTo>
                      <a:cubicBezTo>
                        <a:pt x="8" y="14"/>
                        <a:pt x="7" y="14"/>
                        <a:pt x="7" y="13"/>
                      </a:cubicBezTo>
                      <a:cubicBezTo>
                        <a:pt x="8" y="13"/>
                        <a:pt x="8" y="14"/>
                        <a:pt x="7" y="14"/>
                      </a:cubicBezTo>
                      <a:close/>
                      <a:moveTo>
                        <a:pt x="8" y="21"/>
                      </a:moveTo>
                      <a:cubicBezTo>
                        <a:pt x="7" y="21"/>
                        <a:pt x="7" y="21"/>
                        <a:pt x="8" y="21"/>
                      </a:cubicBezTo>
                      <a:cubicBezTo>
                        <a:pt x="8" y="21"/>
                        <a:pt x="8" y="21"/>
                        <a:pt x="8" y="21"/>
                      </a:cubicBezTo>
                      <a:close/>
                      <a:moveTo>
                        <a:pt x="8" y="18"/>
                      </a:moveTo>
                      <a:cubicBezTo>
                        <a:pt x="8" y="17"/>
                        <a:pt x="8" y="17"/>
                        <a:pt x="8" y="17"/>
                      </a:cubicBezTo>
                      <a:cubicBezTo>
                        <a:pt x="8" y="17"/>
                        <a:pt x="8" y="18"/>
                        <a:pt x="8" y="18"/>
                      </a:cubicBezTo>
                      <a:close/>
                      <a:moveTo>
                        <a:pt x="8" y="46"/>
                      </a:moveTo>
                      <a:cubicBezTo>
                        <a:pt x="8" y="45"/>
                        <a:pt x="8" y="45"/>
                        <a:pt x="8" y="45"/>
                      </a:cubicBezTo>
                      <a:cubicBezTo>
                        <a:pt x="9" y="45"/>
                        <a:pt x="8" y="46"/>
                        <a:pt x="8" y="46"/>
                      </a:cubicBezTo>
                      <a:close/>
                      <a:moveTo>
                        <a:pt x="8" y="45"/>
                      </a:moveTo>
                      <a:cubicBezTo>
                        <a:pt x="8" y="44"/>
                        <a:pt x="8" y="44"/>
                        <a:pt x="8" y="44"/>
                      </a:cubicBezTo>
                      <a:cubicBezTo>
                        <a:pt x="8" y="44"/>
                        <a:pt x="8" y="44"/>
                        <a:pt x="8" y="45"/>
                      </a:cubicBezTo>
                      <a:cubicBezTo>
                        <a:pt x="8" y="45"/>
                        <a:pt x="8" y="45"/>
                        <a:pt x="8" y="45"/>
                      </a:cubicBezTo>
                      <a:close/>
                      <a:moveTo>
                        <a:pt x="8" y="43"/>
                      </a:moveTo>
                      <a:cubicBezTo>
                        <a:pt x="8" y="43"/>
                        <a:pt x="8" y="43"/>
                        <a:pt x="8" y="42"/>
                      </a:cubicBezTo>
                      <a:cubicBezTo>
                        <a:pt x="8" y="42"/>
                        <a:pt x="8" y="42"/>
                        <a:pt x="8" y="43"/>
                      </a:cubicBezTo>
                      <a:cubicBezTo>
                        <a:pt x="8" y="43"/>
                        <a:pt x="8" y="43"/>
                        <a:pt x="8" y="43"/>
                      </a:cubicBezTo>
                      <a:close/>
                      <a:moveTo>
                        <a:pt x="7" y="33"/>
                      </a:moveTo>
                      <a:cubicBezTo>
                        <a:pt x="7" y="32"/>
                        <a:pt x="7" y="32"/>
                        <a:pt x="8" y="32"/>
                      </a:cubicBezTo>
                      <a:cubicBezTo>
                        <a:pt x="8" y="33"/>
                        <a:pt x="7" y="33"/>
                        <a:pt x="7" y="33"/>
                      </a:cubicBezTo>
                      <a:close/>
                      <a:moveTo>
                        <a:pt x="7" y="20"/>
                      </a:moveTo>
                      <a:cubicBezTo>
                        <a:pt x="7" y="20"/>
                        <a:pt x="7" y="19"/>
                        <a:pt x="7" y="19"/>
                      </a:cubicBezTo>
                      <a:cubicBezTo>
                        <a:pt x="7" y="19"/>
                        <a:pt x="7" y="19"/>
                        <a:pt x="7" y="20"/>
                      </a:cubicBezTo>
                      <a:close/>
                      <a:moveTo>
                        <a:pt x="6" y="41"/>
                      </a:moveTo>
                      <a:cubicBezTo>
                        <a:pt x="5" y="41"/>
                        <a:pt x="6" y="40"/>
                        <a:pt x="5" y="40"/>
                      </a:cubicBezTo>
                      <a:cubicBezTo>
                        <a:pt x="5" y="41"/>
                        <a:pt x="5" y="41"/>
                        <a:pt x="5" y="42"/>
                      </a:cubicBezTo>
                      <a:cubicBezTo>
                        <a:pt x="4" y="41"/>
                        <a:pt x="5" y="40"/>
                        <a:pt x="5" y="40"/>
                      </a:cubicBezTo>
                      <a:cubicBezTo>
                        <a:pt x="5" y="40"/>
                        <a:pt x="5" y="40"/>
                        <a:pt x="6" y="40"/>
                      </a:cubicBezTo>
                      <a:cubicBezTo>
                        <a:pt x="6" y="40"/>
                        <a:pt x="6" y="41"/>
                        <a:pt x="6" y="41"/>
                      </a:cubicBezTo>
                      <a:cubicBezTo>
                        <a:pt x="6" y="41"/>
                        <a:pt x="6" y="40"/>
                        <a:pt x="6" y="40"/>
                      </a:cubicBezTo>
                      <a:cubicBezTo>
                        <a:pt x="6" y="40"/>
                        <a:pt x="6" y="40"/>
                        <a:pt x="6" y="39"/>
                      </a:cubicBezTo>
                      <a:cubicBezTo>
                        <a:pt x="6" y="39"/>
                        <a:pt x="6" y="39"/>
                        <a:pt x="6" y="38"/>
                      </a:cubicBezTo>
                      <a:cubicBezTo>
                        <a:pt x="6" y="39"/>
                        <a:pt x="7" y="40"/>
                        <a:pt x="7" y="40"/>
                      </a:cubicBezTo>
                      <a:cubicBezTo>
                        <a:pt x="7" y="40"/>
                        <a:pt x="6" y="41"/>
                        <a:pt x="6" y="41"/>
                      </a:cubicBezTo>
                      <a:cubicBezTo>
                        <a:pt x="7" y="41"/>
                        <a:pt x="7" y="42"/>
                        <a:pt x="6" y="42"/>
                      </a:cubicBezTo>
                      <a:cubicBezTo>
                        <a:pt x="6" y="42"/>
                        <a:pt x="6" y="42"/>
                        <a:pt x="6" y="41"/>
                      </a:cubicBezTo>
                      <a:cubicBezTo>
                        <a:pt x="6" y="41"/>
                        <a:pt x="6" y="41"/>
                        <a:pt x="6" y="41"/>
                      </a:cubicBezTo>
                      <a:close/>
                      <a:moveTo>
                        <a:pt x="4" y="44"/>
                      </a:moveTo>
                      <a:cubicBezTo>
                        <a:pt x="4" y="44"/>
                        <a:pt x="4" y="44"/>
                        <a:pt x="4" y="44"/>
                      </a:cubicBezTo>
                      <a:cubicBezTo>
                        <a:pt x="4" y="44"/>
                        <a:pt x="4" y="44"/>
                        <a:pt x="4" y="43"/>
                      </a:cubicBezTo>
                      <a:cubicBezTo>
                        <a:pt x="5" y="44"/>
                        <a:pt x="5" y="43"/>
                        <a:pt x="6" y="43"/>
                      </a:cubicBezTo>
                      <a:cubicBezTo>
                        <a:pt x="6" y="43"/>
                        <a:pt x="6" y="43"/>
                        <a:pt x="6" y="44"/>
                      </a:cubicBezTo>
                      <a:cubicBezTo>
                        <a:pt x="5" y="44"/>
                        <a:pt x="5" y="44"/>
                        <a:pt x="5" y="44"/>
                      </a:cubicBezTo>
                      <a:cubicBezTo>
                        <a:pt x="5" y="44"/>
                        <a:pt x="5" y="45"/>
                        <a:pt x="5" y="45"/>
                      </a:cubicBezTo>
                      <a:cubicBezTo>
                        <a:pt x="4" y="45"/>
                        <a:pt x="4" y="45"/>
                        <a:pt x="4" y="44"/>
                      </a:cubicBezTo>
                      <a:close/>
                      <a:moveTo>
                        <a:pt x="3" y="40"/>
                      </a:moveTo>
                      <a:cubicBezTo>
                        <a:pt x="4" y="40"/>
                        <a:pt x="3" y="40"/>
                        <a:pt x="4" y="40"/>
                      </a:cubicBezTo>
                      <a:cubicBezTo>
                        <a:pt x="5" y="39"/>
                        <a:pt x="4" y="39"/>
                        <a:pt x="4" y="38"/>
                      </a:cubicBezTo>
                      <a:cubicBezTo>
                        <a:pt x="5" y="38"/>
                        <a:pt x="5" y="39"/>
                        <a:pt x="5" y="39"/>
                      </a:cubicBezTo>
                      <a:cubicBezTo>
                        <a:pt x="5" y="39"/>
                        <a:pt x="6" y="38"/>
                        <a:pt x="6" y="38"/>
                      </a:cubicBezTo>
                      <a:cubicBezTo>
                        <a:pt x="5" y="39"/>
                        <a:pt x="5" y="39"/>
                        <a:pt x="5" y="40"/>
                      </a:cubicBezTo>
                      <a:cubicBezTo>
                        <a:pt x="4" y="40"/>
                        <a:pt x="3" y="41"/>
                        <a:pt x="3" y="40"/>
                      </a:cubicBezTo>
                      <a:close/>
                      <a:moveTo>
                        <a:pt x="2" y="44"/>
                      </a:moveTo>
                      <a:cubicBezTo>
                        <a:pt x="2" y="44"/>
                        <a:pt x="2" y="43"/>
                        <a:pt x="3" y="43"/>
                      </a:cubicBezTo>
                      <a:cubicBezTo>
                        <a:pt x="3" y="43"/>
                        <a:pt x="3" y="44"/>
                        <a:pt x="3" y="44"/>
                      </a:cubicBezTo>
                      <a:cubicBezTo>
                        <a:pt x="3" y="44"/>
                        <a:pt x="2" y="44"/>
                        <a:pt x="2" y="44"/>
                      </a:cubicBezTo>
                      <a:close/>
                      <a:moveTo>
                        <a:pt x="2" y="48"/>
                      </a:moveTo>
                      <a:cubicBezTo>
                        <a:pt x="2" y="47"/>
                        <a:pt x="2" y="47"/>
                        <a:pt x="2" y="46"/>
                      </a:cubicBezTo>
                      <a:cubicBezTo>
                        <a:pt x="2" y="47"/>
                        <a:pt x="2" y="47"/>
                        <a:pt x="2" y="47"/>
                      </a:cubicBezTo>
                      <a:cubicBezTo>
                        <a:pt x="2" y="48"/>
                        <a:pt x="2" y="47"/>
                        <a:pt x="2" y="48"/>
                      </a:cubicBezTo>
                      <a:close/>
                    </a:path>
                  </a:pathLst>
                </a:custGeom>
                <a:solidFill>
                  <a:srgbClr val="FFFFFF"/>
                </a:solidFill>
                <a:ln w="8001" cap="flat">
                  <a:noFill/>
                  <a:prstDash val="solid"/>
                  <a:miter lim="800000"/>
                  <a:headEnd/>
                  <a:tailEnd/>
                </a:ln>
              </p:spPr>
              <p:txBody>
                <a:bodyPr/>
                <a:lstStyle/>
                <a:p>
                  <a:endParaRPr lang="zh-CN" altLang="en-US"/>
                </a:p>
              </p:txBody>
            </p:sp>
            <p:sp>
              <p:nvSpPr>
                <p:cNvPr id="93" name="Freeform 29"/>
                <p:cNvSpPr>
                  <a:spLocks noEditPoints="1"/>
                </p:cNvSpPr>
                <p:nvPr/>
              </p:nvSpPr>
              <p:spPr bwMode="auto">
                <a:xfrm>
                  <a:off x="5256" y="3726"/>
                  <a:ext cx="78" cy="117"/>
                </a:xfrm>
                <a:custGeom>
                  <a:avLst/>
                  <a:gdLst>
                    <a:gd name="T0" fmla="*/ 589 w 38"/>
                    <a:gd name="T1" fmla="*/ 13380 h 56"/>
                    <a:gd name="T2" fmla="*/ 2178 w 38"/>
                    <a:gd name="T3" fmla="*/ 19625 h 56"/>
                    <a:gd name="T4" fmla="*/ 4116 w 38"/>
                    <a:gd name="T5" fmla="*/ 18939 h 56"/>
                    <a:gd name="T6" fmla="*/ 5983 w 38"/>
                    <a:gd name="T7" fmla="*/ 17400 h 56"/>
                    <a:gd name="T8" fmla="*/ 7862 w 38"/>
                    <a:gd name="T9" fmla="*/ 16727 h 56"/>
                    <a:gd name="T10" fmla="*/ 11667 w 38"/>
                    <a:gd name="T11" fmla="*/ 5409 h 56"/>
                    <a:gd name="T12" fmla="*/ 2769 w 38"/>
                    <a:gd name="T13" fmla="*/ 3658 h 56"/>
                    <a:gd name="T14" fmla="*/ 3830 w 38"/>
                    <a:gd name="T15" fmla="*/ 4653 h 56"/>
                    <a:gd name="T16" fmla="*/ 5095 w 38"/>
                    <a:gd name="T17" fmla="*/ 14976 h 56"/>
                    <a:gd name="T18" fmla="*/ 4471 w 38"/>
                    <a:gd name="T19" fmla="*/ 3986 h 56"/>
                    <a:gd name="T20" fmla="*/ 5095 w 38"/>
                    <a:gd name="T21" fmla="*/ 9065 h 56"/>
                    <a:gd name="T22" fmla="*/ 5983 w 38"/>
                    <a:gd name="T23" fmla="*/ 6573 h 56"/>
                    <a:gd name="T24" fmla="*/ 5983 w 38"/>
                    <a:gd name="T25" fmla="*/ 3986 h 56"/>
                    <a:gd name="T26" fmla="*/ 7862 w 38"/>
                    <a:gd name="T27" fmla="*/ 10551 h 56"/>
                    <a:gd name="T28" fmla="*/ 6607 w 38"/>
                    <a:gd name="T29" fmla="*/ 5735 h 56"/>
                    <a:gd name="T30" fmla="*/ 8750 w 38"/>
                    <a:gd name="T31" fmla="*/ 13052 h 56"/>
                    <a:gd name="T32" fmla="*/ 9177 w 38"/>
                    <a:gd name="T33" fmla="*/ 1066 h 56"/>
                    <a:gd name="T34" fmla="*/ 10458 w 38"/>
                    <a:gd name="T35" fmla="*/ 8625 h 56"/>
                    <a:gd name="T36" fmla="*/ 10458 w 38"/>
                    <a:gd name="T37" fmla="*/ 10551 h 56"/>
                    <a:gd name="T38" fmla="*/ 10458 w 38"/>
                    <a:gd name="T39" fmla="*/ 3357 h 56"/>
                    <a:gd name="T40" fmla="*/ 10795 w 38"/>
                    <a:gd name="T41" fmla="*/ 4339 h 56"/>
                    <a:gd name="T42" fmla="*/ 10795 w 38"/>
                    <a:gd name="T43" fmla="*/ 4339 h 56"/>
                    <a:gd name="T44" fmla="*/ 11076 w 38"/>
                    <a:gd name="T45" fmla="*/ 8006 h 56"/>
                    <a:gd name="T46" fmla="*/ 11076 w 38"/>
                    <a:gd name="T47" fmla="*/ 8328 h 56"/>
                    <a:gd name="T48" fmla="*/ 10795 w 38"/>
                    <a:gd name="T49" fmla="*/ 2990 h 56"/>
                    <a:gd name="T50" fmla="*/ 11363 w 38"/>
                    <a:gd name="T51" fmla="*/ 3357 h 56"/>
                    <a:gd name="T52" fmla="*/ 11363 w 38"/>
                    <a:gd name="T53" fmla="*/ 10079 h 56"/>
                    <a:gd name="T54" fmla="*/ 11363 w 38"/>
                    <a:gd name="T55" fmla="*/ 11000 h 56"/>
                    <a:gd name="T56" fmla="*/ 10795 w 38"/>
                    <a:gd name="T57" fmla="*/ 13052 h 56"/>
                    <a:gd name="T58" fmla="*/ 10795 w 38"/>
                    <a:gd name="T59" fmla="*/ 14065 h 56"/>
                    <a:gd name="T60" fmla="*/ 10458 w 38"/>
                    <a:gd name="T61" fmla="*/ 13733 h 56"/>
                    <a:gd name="T62" fmla="*/ 10458 w 38"/>
                    <a:gd name="T63" fmla="*/ 12751 h 56"/>
                    <a:gd name="T64" fmla="*/ 9799 w 38"/>
                    <a:gd name="T65" fmla="*/ 14976 h 56"/>
                    <a:gd name="T66" fmla="*/ 10099 w 38"/>
                    <a:gd name="T67" fmla="*/ 14065 h 56"/>
                    <a:gd name="T68" fmla="*/ 9799 w 38"/>
                    <a:gd name="T69" fmla="*/ 13733 h 56"/>
                    <a:gd name="T70" fmla="*/ 9514 w 38"/>
                    <a:gd name="T71" fmla="*/ 15287 h 56"/>
                    <a:gd name="T72" fmla="*/ 9177 w 38"/>
                    <a:gd name="T73" fmla="*/ 2227 h 56"/>
                    <a:gd name="T74" fmla="*/ 8750 w 38"/>
                    <a:gd name="T75" fmla="*/ 15968 h 56"/>
                    <a:gd name="T76" fmla="*/ 6269 w 38"/>
                    <a:gd name="T77" fmla="*/ 16727 h 56"/>
                    <a:gd name="T78" fmla="*/ 4116 w 38"/>
                    <a:gd name="T79" fmla="*/ 17717 h 56"/>
                    <a:gd name="T80" fmla="*/ 5684 w 38"/>
                    <a:gd name="T81" fmla="*/ 14976 h 56"/>
                    <a:gd name="T82" fmla="*/ 5983 w 38"/>
                    <a:gd name="T83" fmla="*/ 15968 h 56"/>
                    <a:gd name="T84" fmla="*/ 2769 w 38"/>
                    <a:gd name="T85" fmla="*/ 4339 h 56"/>
                    <a:gd name="T86" fmla="*/ 2482 w 38"/>
                    <a:gd name="T87" fmla="*/ 18630 h 56"/>
                    <a:gd name="T88" fmla="*/ 1866 w 38"/>
                    <a:gd name="T89" fmla="*/ 16727 h 56"/>
                    <a:gd name="T90" fmla="*/ 909 w 38"/>
                    <a:gd name="T91" fmla="*/ 6247 h 56"/>
                    <a:gd name="T92" fmla="*/ 1568 w 38"/>
                    <a:gd name="T93" fmla="*/ 5735 h 56"/>
                    <a:gd name="T94" fmla="*/ 1568 w 38"/>
                    <a:gd name="T95" fmla="*/ 18939 h 56"/>
                    <a:gd name="T96" fmla="*/ 1209 w 38"/>
                    <a:gd name="T97" fmla="*/ 18020 h 56"/>
                    <a:gd name="T98" fmla="*/ 909 w 38"/>
                    <a:gd name="T99" fmla="*/ 9393 h 56"/>
                    <a:gd name="T100" fmla="*/ 909 w 38"/>
                    <a:gd name="T101" fmla="*/ 8328 h 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8"/>
                    <a:gd name="T154" fmla="*/ 0 h 56"/>
                    <a:gd name="T155" fmla="*/ 38 w 38"/>
                    <a:gd name="T156" fmla="*/ 56 h 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8" h="56">
                      <a:moveTo>
                        <a:pt x="1" y="18"/>
                      </a:moveTo>
                      <a:cubicBezTo>
                        <a:pt x="1" y="20"/>
                        <a:pt x="0" y="21"/>
                        <a:pt x="1" y="22"/>
                      </a:cubicBezTo>
                      <a:cubicBezTo>
                        <a:pt x="1" y="23"/>
                        <a:pt x="1" y="23"/>
                        <a:pt x="1" y="24"/>
                      </a:cubicBezTo>
                      <a:cubicBezTo>
                        <a:pt x="1" y="25"/>
                        <a:pt x="1" y="26"/>
                        <a:pt x="1" y="26"/>
                      </a:cubicBezTo>
                      <a:cubicBezTo>
                        <a:pt x="1" y="30"/>
                        <a:pt x="2" y="34"/>
                        <a:pt x="2" y="37"/>
                      </a:cubicBezTo>
                      <a:cubicBezTo>
                        <a:pt x="2" y="38"/>
                        <a:pt x="2" y="39"/>
                        <a:pt x="2" y="40"/>
                      </a:cubicBezTo>
                      <a:cubicBezTo>
                        <a:pt x="2" y="40"/>
                        <a:pt x="2" y="41"/>
                        <a:pt x="2" y="41"/>
                      </a:cubicBezTo>
                      <a:cubicBezTo>
                        <a:pt x="2" y="46"/>
                        <a:pt x="2" y="51"/>
                        <a:pt x="3" y="56"/>
                      </a:cubicBezTo>
                      <a:cubicBezTo>
                        <a:pt x="4" y="55"/>
                        <a:pt x="5" y="55"/>
                        <a:pt x="6" y="54"/>
                      </a:cubicBezTo>
                      <a:cubicBezTo>
                        <a:pt x="6" y="54"/>
                        <a:pt x="6" y="54"/>
                        <a:pt x="7" y="54"/>
                      </a:cubicBezTo>
                      <a:cubicBezTo>
                        <a:pt x="8" y="54"/>
                        <a:pt x="9" y="53"/>
                        <a:pt x="10" y="53"/>
                      </a:cubicBezTo>
                      <a:cubicBezTo>
                        <a:pt x="10" y="53"/>
                        <a:pt x="10" y="52"/>
                        <a:pt x="10" y="52"/>
                      </a:cubicBezTo>
                      <a:cubicBezTo>
                        <a:pt x="11" y="52"/>
                        <a:pt x="11" y="52"/>
                        <a:pt x="11" y="52"/>
                      </a:cubicBezTo>
                      <a:cubicBezTo>
                        <a:pt x="11" y="52"/>
                        <a:pt x="12" y="52"/>
                        <a:pt x="12" y="52"/>
                      </a:cubicBezTo>
                      <a:cubicBezTo>
                        <a:pt x="12" y="52"/>
                        <a:pt x="12" y="52"/>
                        <a:pt x="13" y="52"/>
                      </a:cubicBezTo>
                      <a:cubicBezTo>
                        <a:pt x="15" y="51"/>
                        <a:pt x="16" y="50"/>
                        <a:pt x="18" y="49"/>
                      </a:cubicBezTo>
                      <a:cubicBezTo>
                        <a:pt x="18" y="48"/>
                        <a:pt x="18" y="48"/>
                        <a:pt x="18" y="47"/>
                      </a:cubicBezTo>
                      <a:cubicBezTo>
                        <a:pt x="18" y="47"/>
                        <a:pt x="18" y="47"/>
                        <a:pt x="18" y="48"/>
                      </a:cubicBezTo>
                      <a:cubicBezTo>
                        <a:pt x="19" y="47"/>
                        <a:pt x="18" y="47"/>
                        <a:pt x="19" y="47"/>
                      </a:cubicBezTo>
                      <a:cubicBezTo>
                        <a:pt x="19" y="47"/>
                        <a:pt x="19" y="47"/>
                        <a:pt x="19" y="48"/>
                      </a:cubicBezTo>
                      <a:cubicBezTo>
                        <a:pt x="20" y="48"/>
                        <a:pt x="19" y="47"/>
                        <a:pt x="20" y="47"/>
                      </a:cubicBezTo>
                      <a:cubicBezTo>
                        <a:pt x="20" y="48"/>
                        <a:pt x="19" y="48"/>
                        <a:pt x="19" y="48"/>
                      </a:cubicBezTo>
                      <a:cubicBezTo>
                        <a:pt x="20" y="49"/>
                        <a:pt x="20" y="48"/>
                        <a:pt x="20" y="48"/>
                      </a:cubicBezTo>
                      <a:cubicBezTo>
                        <a:pt x="20" y="48"/>
                        <a:pt x="21" y="48"/>
                        <a:pt x="21" y="48"/>
                      </a:cubicBezTo>
                      <a:cubicBezTo>
                        <a:pt x="22" y="47"/>
                        <a:pt x="24" y="47"/>
                        <a:pt x="25" y="46"/>
                      </a:cubicBezTo>
                      <a:cubicBezTo>
                        <a:pt x="26" y="46"/>
                        <a:pt x="26" y="46"/>
                        <a:pt x="26" y="46"/>
                      </a:cubicBezTo>
                      <a:cubicBezTo>
                        <a:pt x="30" y="44"/>
                        <a:pt x="33" y="42"/>
                        <a:pt x="37" y="40"/>
                      </a:cubicBezTo>
                      <a:cubicBezTo>
                        <a:pt x="38" y="36"/>
                        <a:pt x="37" y="32"/>
                        <a:pt x="37" y="28"/>
                      </a:cubicBezTo>
                      <a:cubicBezTo>
                        <a:pt x="37" y="27"/>
                        <a:pt x="37" y="27"/>
                        <a:pt x="37" y="27"/>
                      </a:cubicBezTo>
                      <a:cubicBezTo>
                        <a:pt x="36" y="23"/>
                        <a:pt x="37" y="19"/>
                        <a:pt x="37" y="15"/>
                      </a:cubicBezTo>
                      <a:cubicBezTo>
                        <a:pt x="36" y="14"/>
                        <a:pt x="37" y="12"/>
                        <a:pt x="37" y="11"/>
                      </a:cubicBezTo>
                      <a:cubicBezTo>
                        <a:pt x="36" y="11"/>
                        <a:pt x="36" y="9"/>
                        <a:pt x="36" y="8"/>
                      </a:cubicBezTo>
                      <a:cubicBezTo>
                        <a:pt x="36" y="8"/>
                        <a:pt x="36" y="8"/>
                        <a:pt x="36" y="7"/>
                      </a:cubicBezTo>
                      <a:cubicBezTo>
                        <a:pt x="36" y="5"/>
                        <a:pt x="36" y="2"/>
                        <a:pt x="36" y="0"/>
                      </a:cubicBezTo>
                      <a:cubicBezTo>
                        <a:pt x="27" y="3"/>
                        <a:pt x="18" y="7"/>
                        <a:pt x="9" y="10"/>
                      </a:cubicBezTo>
                      <a:cubicBezTo>
                        <a:pt x="9" y="10"/>
                        <a:pt x="9" y="11"/>
                        <a:pt x="8" y="11"/>
                      </a:cubicBezTo>
                      <a:cubicBezTo>
                        <a:pt x="6" y="11"/>
                        <a:pt x="3" y="14"/>
                        <a:pt x="1" y="14"/>
                      </a:cubicBezTo>
                      <a:cubicBezTo>
                        <a:pt x="0" y="15"/>
                        <a:pt x="0" y="16"/>
                        <a:pt x="1" y="16"/>
                      </a:cubicBezTo>
                      <a:cubicBezTo>
                        <a:pt x="0" y="17"/>
                        <a:pt x="1" y="18"/>
                        <a:pt x="1" y="18"/>
                      </a:cubicBezTo>
                      <a:close/>
                      <a:moveTo>
                        <a:pt x="12" y="13"/>
                      </a:moveTo>
                      <a:cubicBezTo>
                        <a:pt x="11" y="14"/>
                        <a:pt x="11" y="14"/>
                        <a:pt x="11" y="14"/>
                      </a:cubicBezTo>
                      <a:cubicBezTo>
                        <a:pt x="11" y="14"/>
                        <a:pt x="11" y="14"/>
                        <a:pt x="11" y="13"/>
                      </a:cubicBezTo>
                      <a:cubicBezTo>
                        <a:pt x="11" y="13"/>
                        <a:pt x="11" y="13"/>
                        <a:pt x="12" y="13"/>
                      </a:cubicBezTo>
                      <a:close/>
                      <a:moveTo>
                        <a:pt x="16" y="26"/>
                      </a:moveTo>
                      <a:cubicBezTo>
                        <a:pt x="16" y="31"/>
                        <a:pt x="17" y="36"/>
                        <a:pt x="16" y="41"/>
                      </a:cubicBezTo>
                      <a:cubicBezTo>
                        <a:pt x="16" y="41"/>
                        <a:pt x="15" y="42"/>
                        <a:pt x="14" y="41"/>
                      </a:cubicBezTo>
                      <a:cubicBezTo>
                        <a:pt x="14" y="35"/>
                        <a:pt x="14" y="27"/>
                        <a:pt x="13" y="19"/>
                      </a:cubicBezTo>
                      <a:cubicBezTo>
                        <a:pt x="13" y="19"/>
                        <a:pt x="12" y="19"/>
                        <a:pt x="12" y="19"/>
                      </a:cubicBezTo>
                      <a:cubicBezTo>
                        <a:pt x="12" y="17"/>
                        <a:pt x="13" y="15"/>
                        <a:pt x="13" y="13"/>
                      </a:cubicBezTo>
                      <a:cubicBezTo>
                        <a:pt x="13" y="13"/>
                        <a:pt x="13" y="12"/>
                        <a:pt x="14" y="11"/>
                      </a:cubicBezTo>
                      <a:cubicBezTo>
                        <a:pt x="14" y="11"/>
                        <a:pt x="14" y="11"/>
                        <a:pt x="14" y="11"/>
                      </a:cubicBezTo>
                      <a:cubicBezTo>
                        <a:pt x="15" y="13"/>
                        <a:pt x="16" y="15"/>
                        <a:pt x="17" y="17"/>
                      </a:cubicBezTo>
                      <a:cubicBezTo>
                        <a:pt x="16" y="18"/>
                        <a:pt x="16" y="18"/>
                        <a:pt x="16" y="18"/>
                      </a:cubicBezTo>
                      <a:cubicBezTo>
                        <a:pt x="16" y="20"/>
                        <a:pt x="16" y="22"/>
                        <a:pt x="16" y="23"/>
                      </a:cubicBezTo>
                      <a:cubicBezTo>
                        <a:pt x="16" y="24"/>
                        <a:pt x="16" y="24"/>
                        <a:pt x="16" y="25"/>
                      </a:cubicBezTo>
                      <a:cubicBezTo>
                        <a:pt x="16" y="25"/>
                        <a:pt x="16" y="26"/>
                        <a:pt x="16" y="26"/>
                      </a:cubicBezTo>
                      <a:close/>
                      <a:moveTo>
                        <a:pt x="19" y="18"/>
                      </a:moveTo>
                      <a:cubicBezTo>
                        <a:pt x="19" y="18"/>
                        <a:pt x="19" y="18"/>
                        <a:pt x="18" y="18"/>
                      </a:cubicBezTo>
                      <a:cubicBezTo>
                        <a:pt x="18" y="18"/>
                        <a:pt x="18" y="18"/>
                        <a:pt x="19" y="18"/>
                      </a:cubicBezTo>
                      <a:cubicBezTo>
                        <a:pt x="19" y="18"/>
                        <a:pt x="19" y="18"/>
                        <a:pt x="19" y="18"/>
                      </a:cubicBezTo>
                      <a:close/>
                      <a:moveTo>
                        <a:pt x="19" y="13"/>
                      </a:moveTo>
                      <a:cubicBezTo>
                        <a:pt x="19" y="14"/>
                        <a:pt x="20" y="14"/>
                        <a:pt x="20" y="14"/>
                      </a:cubicBezTo>
                      <a:cubicBezTo>
                        <a:pt x="19" y="14"/>
                        <a:pt x="19" y="14"/>
                        <a:pt x="19" y="13"/>
                      </a:cubicBezTo>
                      <a:close/>
                      <a:moveTo>
                        <a:pt x="20" y="11"/>
                      </a:moveTo>
                      <a:cubicBezTo>
                        <a:pt x="20" y="11"/>
                        <a:pt x="19" y="12"/>
                        <a:pt x="19" y="11"/>
                      </a:cubicBezTo>
                      <a:cubicBezTo>
                        <a:pt x="20" y="10"/>
                        <a:pt x="21" y="10"/>
                        <a:pt x="20" y="11"/>
                      </a:cubicBezTo>
                      <a:close/>
                      <a:moveTo>
                        <a:pt x="25" y="14"/>
                      </a:moveTo>
                      <a:cubicBezTo>
                        <a:pt x="25" y="14"/>
                        <a:pt x="24" y="14"/>
                        <a:pt x="24" y="15"/>
                      </a:cubicBezTo>
                      <a:cubicBezTo>
                        <a:pt x="24" y="18"/>
                        <a:pt x="24" y="22"/>
                        <a:pt x="25" y="25"/>
                      </a:cubicBezTo>
                      <a:cubicBezTo>
                        <a:pt x="25" y="26"/>
                        <a:pt x="25" y="28"/>
                        <a:pt x="25" y="29"/>
                      </a:cubicBezTo>
                      <a:cubicBezTo>
                        <a:pt x="25" y="29"/>
                        <a:pt x="25" y="30"/>
                        <a:pt x="25" y="30"/>
                      </a:cubicBezTo>
                      <a:cubicBezTo>
                        <a:pt x="25" y="32"/>
                        <a:pt x="25" y="34"/>
                        <a:pt x="25" y="37"/>
                      </a:cubicBezTo>
                      <a:cubicBezTo>
                        <a:pt x="25" y="37"/>
                        <a:pt x="24" y="38"/>
                        <a:pt x="23" y="38"/>
                      </a:cubicBezTo>
                      <a:cubicBezTo>
                        <a:pt x="22" y="31"/>
                        <a:pt x="23" y="23"/>
                        <a:pt x="22" y="16"/>
                      </a:cubicBezTo>
                      <a:cubicBezTo>
                        <a:pt x="21" y="16"/>
                        <a:pt x="21" y="16"/>
                        <a:pt x="21" y="16"/>
                      </a:cubicBezTo>
                      <a:cubicBezTo>
                        <a:pt x="21" y="15"/>
                        <a:pt x="21" y="14"/>
                        <a:pt x="21" y="13"/>
                      </a:cubicBezTo>
                      <a:cubicBezTo>
                        <a:pt x="21" y="11"/>
                        <a:pt x="22" y="9"/>
                        <a:pt x="23" y="8"/>
                      </a:cubicBezTo>
                      <a:cubicBezTo>
                        <a:pt x="23" y="7"/>
                        <a:pt x="23" y="7"/>
                        <a:pt x="23" y="7"/>
                      </a:cubicBezTo>
                      <a:cubicBezTo>
                        <a:pt x="23" y="10"/>
                        <a:pt x="25" y="11"/>
                        <a:pt x="25" y="14"/>
                      </a:cubicBezTo>
                      <a:close/>
                      <a:moveTo>
                        <a:pt x="28" y="36"/>
                      </a:moveTo>
                      <a:cubicBezTo>
                        <a:pt x="28" y="36"/>
                        <a:pt x="28" y="36"/>
                        <a:pt x="28" y="36"/>
                      </a:cubicBezTo>
                      <a:cubicBezTo>
                        <a:pt x="28" y="35"/>
                        <a:pt x="28" y="35"/>
                        <a:pt x="28" y="35"/>
                      </a:cubicBezTo>
                      <a:cubicBezTo>
                        <a:pt x="28" y="35"/>
                        <a:pt x="28" y="36"/>
                        <a:pt x="28" y="36"/>
                      </a:cubicBezTo>
                      <a:close/>
                      <a:moveTo>
                        <a:pt x="29" y="5"/>
                      </a:moveTo>
                      <a:cubicBezTo>
                        <a:pt x="29" y="5"/>
                        <a:pt x="29" y="4"/>
                        <a:pt x="29" y="3"/>
                      </a:cubicBezTo>
                      <a:cubicBezTo>
                        <a:pt x="29" y="3"/>
                        <a:pt x="30" y="5"/>
                        <a:pt x="29" y="5"/>
                      </a:cubicBezTo>
                      <a:close/>
                      <a:moveTo>
                        <a:pt x="31" y="12"/>
                      </a:moveTo>
                      <a:cubicBezTo>
                        <a:pt x="31" y="12"/>
                        <a:pt x="30" y="13"/>
                        <a:pt x="30" y="12"/>
                      </a:cubicBezTo>
                      <a:cubicBezTo>
                        <a:pt x="30" y="12"/>
                        <a:pt x="31" y="12"/>
                        <a:pt x="31" y="12"/>
                      </a:cubicBezTo>
                      <a:close/>
                      <a:moveTo>
                        <a:pt x="33" y="24"/>
                      </a:moveTo>
                      <a:cubicBezTo>
                        <a:pt x="32" y="24"/>
                        <a:pt x="32" y="24"/>
                        <a:pt x="32" y="24"/>
                      </a:cubicBezTo>
                      <a:cubicBezTo>
                        <a:pt x="32" y="23"/>
                        <a:pt x="33" y="24"/>
                        <a:pt x="33" y="24"/>
                      </a:cubicBezTo>
                      <a:close/>
                      <a:moveTo>
                        <a:pt x="33" y="29"/>
                      </a:moveTo>
                      <a:cubicBezTo>
                        <a:pt x="33" y="30"/>
                        <a:pt x="33" y="30"/>
                        <a:pt x="32" y="30"/>
                      </a:cubicBezTo>
                      <a:cubicBezTo>
                        <a:pt x="32" y="30"/>
                        <a:pt x="33" y="29"/>
                        <a:pt x="33" y="29"/>
                      </a:cubicBezTo>
                      <a:close/>
                      <a:moveTo>
                        <a:pt x="33" y="10"/>
                      </a:moveTo>
                      <a:cubicBezTo>
                        <a:pt x="33" y="10"/>
                        <a:pt x="33" y="10"/>
                        <a:pt x="33" y="11"/>
                      </a:cubicBezTo>
                      <a:cubicBezTo>
                        <a:pt x="33" y="11"/>
                        <a:pt x="33" y="11"/>
                        <a:pt x="33" y="10"/>
                      </a:cubicBezTo>
                      <a:cubicBezTo>
                        <a:pt x="33" y="10"/>
                        <a:pt x="33" y="10"/>
                        <a:pt x="33" y="10"/>
                      </a:cubicBezTo>
                      <a:close/>
                      <a:moveTo>
                        <a:pt x="33" y="9"/>
                      </a:moveTo>
                      <a:cubicBezTo>
                        <a:pt x="33" y="9"/>
                        <a:pt x="33" y="9"/>
                        <a:pt x="33" y="8"/>
                      </a:cubicBezTo>
                      <a:cubicBezTo>
                        <a:pt x="34" y="9"/>
                        <a:pt x="34" y="9"/>
                        <a:pt x="33" y="9"/>
                      </a:cubicBezTo>
                      <a:close/>
                      <a:moveTo>
                        <a:pt x="34" y="12"/>
                      </a:moveTo>
                      <a:cubicBezTo>
                        <a:pt x="34" y="13"/>
                        <a:pt x="34" y="13"/>
                        <a:pt x="34" y="13"/>
                      </a:cubicBezTo>
                      <a:cubicBezTo>
                        <a:pt x="34" y="13"/>
                        <a:pt x="34" y="13"/>
                        <a:pt x="34" y="12"/>
                      </a:cubicBezTo>
                      <a:close/>
                      <a:moveTo>
                        <a:pt x="34" y="40"/>
                      </a:moveTo>
                      <a:cubicBezTo>
                        <a:pt x="34" y="40"/>
                        <a:pt x="34" y="40"/>
                        <a:pt x="34" y="40"/>
                      </a:cubicBezTo>
                      <a:cubicBezTo>
                        <a:pt x="34" y="40"/>
                        <a:pt x="34" y="40"/>
                        <a:pt x="34" y="40"/>
                      </a:cubicBezTo>
                      <a:cubicBezTo>
                        <a:pt x="34" y="40"/>
                        <a:pt x="34" y="39"/>
                        <a:pt x="34" y="40"/>
                      </a:cubicBezTo>
                      <a:close/>
                      <a:moveTo>
                        <a:pt x="34" y="12"/>
                      </a:moveTo>
                      <a:cubicBezTo>
                        <a:pt x="34" y="12"/>
                        <a:pt x="34" y="12"/>
                        <a:pt x="34" y="11"/>
                      </a:cubicBezTo>
                      <a:cubicBezTo>
                        <a:pt x="34" y="12"/>
                        <a:pt x="35" y="12"/>
                        <a:pt x="34" y="12"/>
                      </a:cubicBezTo>
                      <a:cubicBezTo>
                        <a:pt x="34" y="12"/>
                        <a:pt x="34" y="12"/>
                        <a:pt x="34" y="12"/>
                      </a:cubicBezTo>
                      <a:close/>
                      <a:moveTo>
                        <a:pt x="35" y="21"/>
                      </a:moveTo>
                      <a:cubicBezTo>
                        <a:pt x="35" y="21"/>
                        <a:pt x="35" y="21"/>
                        <a:pt x="35" y="22"/>
                      </a:cubicBezTo>
                      <a:cubicBezTo>
                        <a:pt x="35" y="22"/>
                        <a:pt x="35" y="22"/>
                        <a:pt x="35" y="22"/>
                      </a:cubicBezTo>
                      <a:cubicBezTo>
                        <a:pt x="35" y="22"/>
                        <a:pt x="35" y="22"/>
                        <a:pt x="35" y="21"/>
                      </a:cubicBezTo>
                      <a:close/>
                      <a:moveTo>
                        <a:pt x="35" y="23"/>
                      </a:moveTo>
                      <a:cubicBezTo>
                        <a:pt x="35" y="23"/>
                        <a:pt x="35" y="23"/>
                        <a:pt x="35" y="23"/>
                      </a:cubicBezTo>
                      <a:cubicBezTo>
                        <a:pt x="35" y="23"/>
                        <a:pt x="35" y="23"/>
                        <a:pt x="35" y="23"/>
                      </a:cubicBezTo>
                      <a:cubicBezTo>
                        <a:pt x="35" y="23"/>
                        <a:pt x="35" y="23"/>
                        <a:pt x="35" y="23"/>
                      </a:cubicBezTo>
                      <a:close/>
                      <a:moveTo>
                        <a:pt x="34" y="8"/>
                      </a:moveTo>
                      <a:cubicBezTo>
                        <a:pt x="35" y="8"/>
                        <a:pt x="35" y="8"/>
                        <a:pt x="35" y="8"/>
                      </a:cubicBezTo>
                      <a:cubicBezTo>
                        <a:pt x="35" y="8"/>
                        <a:pt x="35" y="8"/>
                        <a:pt x="35" y="8"/>
                      </a:cubicBezTo>
                      <a:cubicBezTo>
                        <a:pt x="35" y="8"/>
                        <a:pt x="35" y="8"/>
                        <a:pt x="34" y="8"/>
                      </a:cubicBezTo>
                      <a:close/>
                      <a:moveTo>
                        <a:pt x="35" y="6"/>
                      </a:moveTo>
                      <a:cubicBezTo>
                        <a:pt x="35" y="5"/>
                        <a:pt x="35" y="5"/>
                        <a:pt x="34" y="5"/>
                      </a:cubicBezTo>
                      <a:cubicBezTo>
                        <a:pt x="34" y="4"/>
                        <a:pt x="36" y="5"/>
                        <a:pt x="35" y="6"/>
                      </a:cubicBezTo>
                      <a:close/>
                      <a:moveTo>
                        <a:pt x="36" y="7"/>
                      </a:moveTo>
                      <a:cubicBezTo>
                        <a:pt x="36" y="8"/>
                        <a:pt x="36" y="8"/>
                        <a:pt x="36" y="9"/>
                      </a:cubicBezTo>
                      <a:cubicBezTo>
                        <a:pt x="35" y="9"/>
                        <a:pt x="35" y="8"/>
                        <a:pt x="35" y="8"/>
                      </a:cubicBezTo>
                      <a:cubicBezTo>
                        <a:pt x="35" y="8"/>
                        <a:pt x="35" y="7"/>
                        <a:pt x="36" y="7"/>
                      </a:cubicBezTo>
                      <a:close/>
                      <a:moveTo>
                        <a:pt x="36" y="29"/>
                      </a:moveTo>
                      <a:cubicBezTo>
                        <a:pt x="36" y="29"/>
                        <a:pt x="36" y="29"/>
                        <a:pt x="36" y="28"/>
                      </a:cubicBezTo>
                      <a:cubicBezTo>
                        <a:pt x="36" y="28"/>
                        <a:pt x="36" y="28"/>
                        <a:pt x="36" y="28"/>
                      </a:cubicBezTo>
                      <a:cubicBezTo>
                        <a:pt x="36" y="28"/>
                        <a:pt x="36" y="29"/>
                        <a:pt x="36" y="29"/>
                      </a:cubicBezTo>
                      <a:close/>
                      <a:moveTo>
                        <a:pt x="36" y="30"/>
                      </a:moveTo>
                      <a:cubicBezTo>
                        <a:pt x="36" y="30"/>
                        <a:pt x="36" y="31"/>
                        <a:pt x="35" y="31"/>
                      </a:cubicBezTo>
                      <a:cubicBezTo>
                        <a:pt x="35" y="31"/>
                        <a:pt x="35" y="30"/>
                        <a:pt x="35" y="30"/>
                      </a:cubicBezTo>
                      <a:cubicBezTo>
                        <a:pt x="36" y="30"/>
                        <a:pt x="36" y="30"/>
                        <a:pt x="36" y="30"/>
                      </a:cubicBezTo>
                      <a:close/>
                      <a:moveTo>
                        <a:pt x="36" y="37"/>
                      </a:moveTo>
                      <a:cubicBezTo>
                        <a:pt x="35" y="37"/>
                        <a:pt x="35" y="37"/>
                        <a:pt x="35" y="37"/>
                      </a:cubicBezTo>
                      <a:cubicBezTo>
                        <a:pt x="35" y="37"/>
                        <a:pt x="34" y="37"/>
                        <a:pt x="34" y="37"/>
                      </a:cubicBezTo>
                      <a:cubicBezTo>
                        <a:pt x="35" y="36"/>
                        <a:pt x="36" y="36"/>
                        <a:pt x="36" y="35"/>
                      </a:cubicBezTo>
                      <a:cubicBezTo>
                        <a:pt x="35" y="36"/>
                        <a:pt x="35" y="36"/>
                        <a:pt x="34" y="36"/>
                      </a:cubicBezTo>
                      <a:cubicBezTo>
                        <a:pt x="34" y="35"/>
                        <a:pt x="36" y="35"/>
                        <a:pt x="36" y="35"/>
                      </a:cubicBezTo>
                      <a:cubicBezTo>
                        <a:pt x="36" y="35"/>
                        <a:pt x="36" y="36"/>
                        <a:pt x="36" y="37"/>
                      </a:cubicBezTo>
                      <a:close/>
                      <a:moveTo>
                        <a:pt x="34" y="39"/>
                      </a:moveTo>
                      <a:cubicBezTo>
                        <a:pt x="34" y="38"/>
                        <a:pt x="34" y="38"/>
                        <a:pt x="35" y="37"/>
                      </a:cubicBezTo>
                      <a:cubicBezTo>
                        <a:pt x="35" y="38"/>
                        <a:pt x="35" y="38"/>
                        <a:pt x="34" y="39"/>
                      </a:cubicBezTo>
                      <a:close/>
                      <a:moveTo>
                        <a:pt x="34" y="41"/>
                      </a:moveTo>
                      <a:cubicBezTo>
                        <a:pt x="34" y="41"/>
                        <a:pt x="34" y="41"/>
                        <a:pt x="34" y="41"/>
                      </a:cubicBezTo>
                      <a:cubicBezTo>
                        <a:pt x="34" y="41"/>
                        <a:pt x="34" y="41"/>
                        <a:pt x="34" y="41"/>
                      </a:cubicBezTo>
                      <a:cubicBezTo>
                        <a:pt x="34" y="41"/>
                        <a:pt x="34" y="41"/>
                        <a:pt x="34" y="41"/>
                      </a:cubicBezTo>
                      <a:close/>
                      <a:moveTo>
                        <a:pt x="33" y="38"/>
                      </a:moveTo>
                      <a:cubicBezTo>
                        <a:pt x="34" y="38"/>
                        <a:pt x="34" y="40"/>
                        <a:pt x="33" y="40"/>
                      </a:cubicBezTo>
                      <a:cubicBezTo>
                        <a:pt x="33" y="39"/>
                        <a:pt x="33" y="38"/>
                        <a:pt x="33" y="38"/>
                      </a:cubicBezTo>
                      <a:close/>
                      <a:moveTo>
                        <a:pt x="33" y="35"/>
                      </a:moveTo>
                      <a:cubicBezTo>
                        <a:pt x="33" y="35"/>
                        <a:pt x="33" y="35"/>
                        <a:pt x="33" y="35"/>
                      </a:cubicBezTo>
                      <a:cubicBezTo>
                        <a:pt x="33" y="35"/>
                        <a:pt x="33" y="35"/>
                        <a:pt x="33" y="35"/>
                      </a:cubicBezTo>
                      <a:close/>
                      <a:moveTo>
                        <a:pt x="31" y="43"/>
                      </a:moveTo>
                      <a:cubicBezTo>
                        <a:pt x="31" y="42"/>
                        <a:pt x="31" y="42"/>
                        <a:pt x="32" y="42"/>
                      </a:cubicBezTo>
                      <a:cubicBezTo>
                        <a:pt x="32" y="43"/>
                        <a:pt x="31" y="43"/>
                        <a:pt x="31" y="43"/>
                      </a:cubicBezTo>
                      <a:close/>
                      <a:moveTo>
                        <a:pt x="31" y="41"/>
                      </a:moveTo>
                      <a:cubicBezTo>
                        <a:pt x="31" y="41"/>
                        <a:pt x="31" y="41"/>
                        <a:pt x="31" y="41"/>
                      </a:cubicBezTo>
                      <a:cubicBezTo>
                        <a:pt x="32" y="41"/>
                        <a:pt x="32" y="41"/>
                        <a:pt x="32" y="41"/>
                      </a:cubicBezTo>
                      <a:cubicBezTo>
                        <a:pt x="31" y="41"/>
                        <a:pt x="31" y="41"/>
                        <a:pt x="31" y="41"/>
                      </a:cubicBezTo>
                      <a:close/>
                      <a:moveTo>
                        <a:pt x="31" y="39"/>
                      </a:moveTo>
                      <a:cubicBezTo>
                        <a:pt x="31" y="38"/>
                        <a:pt x="31" y="38"/>
                        <a:pt x="32" y="38"/>
                      </a:cubicBezTo>
                      <a:cubicBezTo>
                        <a:pt x="32" y="38"/>
                        <a:pt x="32" y="38"/>
                        <a:pt x="32" y="39"/>
                      </a:cubicBezTo>
                      <a:cubicBezTo>
                        <a:pt x="32" y="38"/>
                        <a:pt x="33" y="38"/>
                        <a:pt x="33" y="39"/>
                      </a:cubicBezTo>
                      <a:cubicBezTo>
                        <a:pt x="32" y="39"/>
                        <a:pt x="31" y="39"/>
                        <a:pt x="31" y="39"/>
                      </a:cubicBezTo>
                      <a:close/>
                      <a:moveTo>
                        <a:pt x="30" y="39"/>
                      </a:moveTo>
                      <a:cubicBezTo>
                        <a:pt x="30" y="39"/>
                        <a:pt x="30" y="38"/>
                        <a:pt x="30" y="38"/>
                      </a:cubicBezTo>
                      <a:cubicBezTo>
                        <a:pt x="31" y="38"/>
                        <a:pt x="31" y="38"/>
                        <a:pt x="31" y="38"/>
                      </a:cubicBezTo>
                      <a:cubicBezTo>
                        <a:pt x="31" y="38"/>
                        <a:pt x="31" y="38"/>
                        <a:pt x="31" y="38"/>
                      </a:cubicBezTo>
                      <a:cubicBezTo>
                        <a:pt x="31" y="39"/>
                        <a:pt x="31" y="38"/>
                        <a:pt x="30" y="39"/>
                      </a:cubicBezTo>
                      <a:close/>
                      <a:moveTo>
                        <a:pt x="30" y="42"/>
                      </a:moveTo>
                      <a:cubicBezTo>
                        <a:pt x="30" y="42"/>
                        <a:pt x="31" y="41"/>
                        <a:pt x="31" y="42"/>
                      </a:cubicBezTo>
                      <a:cubicBezTo>
                        <a:pt x="30" y="42"/>
                        <a:pt x="30" y="42"/>
                        <a:pt x="30" y="42"/>
                      </a:cubicBezTo>
                      <a:close/>
                      <a:moveTo>
                        <a:pt x="29" y="40"/>
                      </a:moveTo>
                      <a:cubicBezTo>
                        <a:pt x="29" y="40"/>
                        <a:pt x="29" y="40"/>
                        <a:pt x="30" y="40"/>
                      </a:cubicBezTo>
                      <a:cubicBezTo>
                        <a:pt x="30" y="40"/>
                        <a:pt x="30" y="40"/>
                        <a:pt x="29" y="40"/>
                      </a:cubicBezTo>
                      <a:cubicBezTo>
                        <a:pt x="29" y="40"/>
                        <a:pt x="29" y="40"/>
                        <a:pt x="29" y="40"/>
                      </a:cubicBezTo>
                      <a:close/>
                      <a:moveTo>
                        <a:pt x="29" y="6"/>
                      </a:moveTo>
                      <a:cubicBezTo>
                        <a:pt x="29" y="6"/>
                        <a:pt x="29" y="6"/>
                        <a:pt x="29" y="6"/>
                      </a:cubicBezTo>
                      <a:cubicBezTo>
                        <a:pt x="29" y="7"/>
                        <a:pt x="29" y="7"/>
                        <a:pt x="29" y="6"/>
                      </a:cubicBezTo>
                      <a:close/>
                      <a:moveTo>
                        <a:pt x="28" y="44"/>
                      </a:moveTo>
                      <a:cubicBezTo>
                        <a:pt x="28" y="43"/>
                        <a:pt x="29" y="43"/>
                        <a:pt x="29" y="44"/>
                      </a:cubicBezTo>
                      <a:cubicBezTo>
                        <a:pt x="29" y="44"/>
                        <a:pt x="28" y="44"/>
                        <a:pt x="28" y="44"/>
                      </a:cubicBezTo>
                      <a:close/>
                      <a:moveTo>
                        <a:pt x="21" y="45"/>
                      </a:moveTo>
                      <a:cubicBezTo>
                        <a:pt x="21" y="45"/>
                        <a:pt x="21" y="45"/>
                        <a:pt x="21" y="46"/>
                      </a:cubicBezTo>
                      <a:cubicBezTo>
                        <a:pt x="21" y="46"/>
                        <a:pt x="21" y="45"/>
                        <a:pt x="21" y="45"/>
                      </a:cubicBezTo>
                      <a:close/>
                      <a:moveTo>
                        <a:pt x="20" y="46"/>
                      </a:moveTo>
                      <a:cubicBezTo>
                        <a:pt x="20" y="46"/>
                        <a:pt x="20" y="46"/>
                        <a:pt x="20" y="46"/>
                      </a:cubicBezTo>
                      <a:cubicBezTo>
                        <a:pt x="20" y="46"/>
                        <a:pt x="20" y="46"/>
                        <a:pt x="20" y="46"/>
                      </a:cubicBezTo>
                      <a:cubicBezTo>
                        <a:pt x="20" y="46"/>
                        <a:pt x="20" y="46"/>
                        <a:pt x="20" y="46"/>
                      </a:cubicBezTo>
                      <a:close/>
                      <a:moveTo>
                        <a:pt x="13" y="49"/>
                      </a:moveTo>
                      <a:cubicBezTo>
                        <a:pt x="13" y="48"/>
                        <a:pt x="13" y="49"/>
                        <a:pt x="13" y="49"/>
                      </a:cubicBezTo>
                      <a:cubicBezTo>
                        <a:pt x="13" y="49"/>
                        <a:pt x="13" y="49"/>
                        <a:pt x="13" y="49"/>
                      </a:cubicBezTo>
                      <a:close/>
                      <a:moveTo>
                        <a:pt x="11" y="45"/>
                      </a:moveTo>
                      <a:cubicBezTo>
                        <a:pt x="11" y="44"/>
                        <a:pt x="12" y="45"/>
                        <a:pt x="13" y="44"/>
                      </a:cubicBezTo>
                      <a:cubicBezTo>
                        <a:pt x="13" y="44"/>
                        <a:pt x="13" y="43"/>
                        <a:pt x="13" y="43"/>
                      </a:cubicBezTo>
                      <a:cubicBezTo>
                        <a:pt x="14" y="43"/>
                        <a:pt x="14" y="44"/>
                        <a:pt x="14" y="44"/>
                      </a:cubicBezTo>
                      <a:cubicBezTo>
                        <a:pt x="16" y="43"/>
                        <a:pt x="17" y="42"/>
                        <a:pt x="18" y="41"/>
                      </a:cubicBezTo>
                      <a:cubicBezTo>
                        <a:pt x="18" y="41"/>
                        <a:pt x="18" y="42"/>
                        <a:pt x="18" y="42"/>
                      </a:cubicBezTo>
                      <a:cubicBezTo>
                        <a:pt x="21" y="40"/>
                        <a:pt x="25" y="39"/>
                        <a:pt x="28" y="37"/>
                      </a:cubicBezTo>
                      <a:cubicBezTo>
                        <a:pt x="28" y="37"/>
                        <a:pt x="28" y="37"/>
                        <a:pt x="29" y="37"/>
                      </a:cubicBezTo>
                      <a:cubicBezTo>
                        <a:pt x="29" y="38"/>
                        <a:pt x="29" y="39"/>
                        <a:pt x="28" y="40"/>
                      </a:cubicBezTo>
                      <a:cubicBezTo>
                        <a:pt x="25" y="41"/>
                        <a:pt x="22" y="43"/>
                        <a:pt x="19" y="44"/>
                      </a:cubicBezTo>
                      <a:cubicBezTo>
                        <a:pt x="18" y="44"/>
                        <a:pt x="17" y="45"/>
                        <a:pt x="16" y="46"/>
                      </a:cubicBezTo>
                      <a:cubicBezTo>
                        <a:pt x="15" y="46"/>
                        <a:pt x="13" y="47"/>
                        <a:pt x="13" y="47"/>
                      </a:cubicBezTo>
                      <a:cubicBezTo>
                        <a:pt x="12" y="47"/>
                        <a:pt x="11" y="48"/>
                        <a:pt x="11" y="48"/>
                      </a:cubicBezTo>
                      <a:cubicBezTo>
                        <a:pt x="11" y="47"/>
                        <a:pt x="11" y="46"/>
                        <a:pt x="11" y="45"/>
                      </a:cubicBezTo>
                      <a:close/>
                      <a:moveTo>
                        <a:pt x="9" y="12"/>
                      </a:moveTo>
                      <a:cubicBezTo>
                        <a:pt x="9" y="12"/>
                        <a:pt x="9" y="12"/>
                        <a:pt x="9" y="12"/>
                      </a:cubicBezTo>
                      <a:cubicBezTo>
                        <a:pt x="9" y="12"/>
                        <a:pt x="9" y="12"/>
                        <a:pt x="9" y="12"/>
                      </a:cubicBezTo>
                      <a:cubicBezTo>
                        <a:pt x="9" y="12"/>
                        <a:pt x="10" y="12"/>
                        <a:pt x="9" y="12"/>
                      </a:cubicBezTo>
                      <a:cubicBezTo>
                        <a:pt x="9" y="13"/>
                        <a:pt x="9" y="12"/>
                        <a:pt x="9" y="12"/>
                      </a:cubicBezTo>
                      <a:close/>
                      <a:moveTo>
                        <a:pt x="8" y="51"/>
                      </a:moveTo>
                      <a:cubicBezTo>
                        <a:pt x="8" y="51"/>
                        <a:pt x="9" y="51"/>
                        <a:pt x="9" y="50"/>
                      </a:cubicBezTo>
                      <a:cubicBezTo>
                        <a:pt x="9" y="51"/>
                        <a:pt x="9" y="51"/>
                        <a:pt x="9" y="51"/>
                      </a:cubicBezTo>
                      <a:cubicBezTo>
                        <a:pt x="8" y="51"/>
                        <a:pt x="8" y="51"/>
                        <a:pt x="8" y="51"/>
                      </a:cubicBezTo>
                      <a:close/>
                      <a:moveTo>
                        <a:pt x="6" y="47"/>
                      </a:moveTo>
                      <a:cubicBezTo>
                        <a:pt x="6" y="47"/>
                        <a:pt x="6" y="46"/>
                        <a:pt x="6" y="46"/>
                      </a:cubicBezTo>
                      <a:cubicBezTo>
                        <a:pt x="6" y="47"/>
                        <a:pt x="6" y="47"/>
                        <a:pt x="6" y="47"/>
                      </a:cubicBezTo>
                      <a:cubicBezTo>
                        <a:pt x="6" y="47"/>
                        <a:pt x="6" y="47"/>
                        <a:pt x="6" y="47"/>
                      </a:cubicBezTo>
                      <a:close/>
                      <a:moveTo>
                        <a:pt x="4" y="17"/>
                      </a:moveTo>
                      <a:cubicBezTo>
                        <a:pt x="3" y="17"/>
                        <a:pt x="3" y="17"/>
                        <a:pt x="3" y="17"/>
                      </a:cubicBezTo>
                      <a:cubicBezTo>
                        <a:pt x="3" y="17"/>
                        <a:pt x="3" y="17"/>
                        <a:pt x="3" y="17"/>
                      </a:cubicBezTo>
                      <a:cubicBezTo>
                        <a:pt x="3" y="17"/>
                        <a:pt x="4" y="17"/>
                        <a:pt x="4" y="17"/>
                      </a:cubicBezTo>
                      <a:close/>
                      <a:moveTo>
                        <a:pt x="5" y="14"/>
                      </a:moveTo>
                      <a:cubicBezTo>
                        <a:pt x="5" y="14"/>
                        <a:pt x="5" y="14"/>
                        <a:pt x="4" y="15"/>
                      </a:cubicBezTo>
                      <a:cubicBezTo>
                        <a:pt x="4" y="14"/>
                        <a:pt x="4" y="14"/>
                        <a:pt x="5" y="14"/>
                      </a:cubicBezTo>
                      <a:close/>
                      <a:moveTo>
                        <a:pt x="5" y="16"/>
                      </a:moveTo>
                      <a:cubicBezTo>
                        <a:pt x="5" y="16"/>
                        <a:pt x="5" y="16"/>
                        <a:pt x="5" y="17"/>
                      </a:cubicBezTo>
                      <a:cubicBezTo>
                        <a:pt x="4" y="17"/>
                        <a:pt x="4" y="16"/>
                        <a:pt x="4" y="15"/>
                      </a:cubicBezTo>
                      <a:cubicBezTo>
                        <a:pt x="4" y="15"/>
                        <a:pt x="4" y="16"/>
                        <a:pt x="5" y="16"/>
                      </a:cubicBezTo>
                      <a:close/>
                      <a:moveTo>
                        <a:pt x="4" y="53"/>
                      </a:moveTo>
                      <a:cubicBezTo>
                        <a:pt x="4" y="52"/>
                        <a:pt x="4" y="52"/>
                        <a:pt x="5" y="52"/>
                      </a:cubicBezTo>
                      <a:cubicBezTo>
                        <a:pt x="5" y="52"/>
                        <a:pt x="5" y="53"/>
                        <a:pt x="4" y="53"/>
                      </a:cubicBezTo>
                      <a:close/>
                      <a:moveTo>
                        <a:pt x="4" y="50"/>
                      </a:moveTo>
                      <a:cubicBezTo>
                        <a:pt x="4" y="50"/>
                        <a:pt x="4" y="50"/>
                        <a:pt x="4" y="50"/>
                      </a:cubicBezTo>
                      <a:cubicBezTo>
                        <a:pt x="4" y="51"/>
                        <a:pt x="4" y="51"/>
                        <a:pt x="4" y="51"/>
                      </a:cubicBezTo>
                      <a:cubicBezTo>
                        <a:pt x="4" y="51"/>
                        <a:pt x="4" y="51"/>
                        <a:pt x="4" y="50"/>
                      </a:cubicBezTo>
                      <a:close/>
                      <a:moveTo>
                        <a:pt x="4" y="48"/>
                      </a:moveTo>
                      <a:cubicBezTo>
                        <a:pt x="4" y="48"/>
                        <a:pt x="4" y="48"/>
                        <a:pt x="4" y="48"/>
                      </a:cubicBezTo>
                      <a:cubicBezTo>
                        <a:pt x="4" y="48"/>
                        <a:pt x="4" y="48"/>
                        <a:pt x="4" y="48"/>
                      </a:cubicBezTo>
                      <a:cubicBezTo>
                        <a:pt x="4" y="48"/>
                        <a:pt x="4" y="48"/>
                        <a:pt x="4" y="48"/>
                      </a:cubicBezTo>
                      <a:close/>
                      <a:moveTo>
                        <a:pt x="3" y="26"/>
                      </a:moveTo>
                      <a:cubicBezTo>
                        <a:pt x="3" y="26"/>
                        <a:pt x="3" y="26"/>
                        <a:pt x="3" y="26"/>
                      </a:cubicBezTo>
                      <a:cubicBezTo>
                        <a:pt x="3" y="26"/>
                        <a:pt x="3" y="27"/>
                        <a:pt x="3" y="27"/>
                      </a:cubicBezTo>
                      <a:cubicBezTo>
                        <a:pt x="3" y="28"/>
                        <a:pt x="3" y="27"/>
                        <a:pt x="3" y="26"/>
                      </a:cubicBezTo>
                      <a:close/>
                      <a:moveTo>
                        <a:pt x="2" y="22"/>
                      </a:moveTo>
                      <a:cubicBezTo>
                        <a:pt x="3" y="22"/>
                        <a:pt x="3" y="22"/>
                        <a:pt x="3" y="23"/>
                      </a:cubicBezTo>
                      <a:cubicBezTo>
                        <a:pt x="3" y="23"/>
                        <a:pt x="2" y="23"/>
                        <a:pt x="2" y="22"/>
                      </a:cubicBezTo>
                      <a:close/>
                    </a:path>
                  </a:pathLst>
                </a:custGeom>
                <a:solidFill>
                  <a:srgbClr val="FFFFFF"/>
                </a:solidFill>
                <a:ln w="7938" cap="flat">
                  <a:noFill/>
                  <a:prstDash val="solid"/>
                  <a:miter lim="800000"/>
                  <a:headEnd/>
                  <a:tailEnd/>
                </a:ln>
              </p:spPr>
              <p:txBody>
                <a:bodyPr/>
                <a:lstStyle/>
                <a:p>
                  <a:endParaRPr lang="zh-CN" altLang="en-US"/>
                </a:p>
              </p:txBody>
            </p:sp>
          </p:grpSp>
          <p:grpSp>
            <p:nvGrpSpPr>
              <p:cNvPr id="21" name="Group 30"/>
              <p:cNvGrpSpPr>
                <a:grpSpLocks/>
              </p:cNvGrpSpPr>
              <p:nvPr/>
            </p:nvGrpSpPr>
            <p:grpSpPr bwMode="auto">
              <a:xfrm>
                <a:off x="5030" y="2553"/>
                <a:ext cx="644" cy="743"/>
                <a:chOff x="4824" y="2614"/>
                <a:chExt cx="755" cy="871"/>
              </a:xfrm>
            </p:grpSpPr>
            <p:grpSp>
              <p:nvGrpSpPr>
                <p:cNvPr id="71" name="Group 31"/>
                <p:cNvGrpSpPr>
                  <a:grpSpLocks/>
                </p:cNvGrpSpPr>
                <p:nvPr/>
              </p:nvGrpSpPr>
              <p:grpSpPr bwMode="auto">
                <a:xfrm>
                  <a:off x="4830" y="2624"/>
                  <a:ext cx="749" cy="861"/>
                  <a:chOff x="4830" y="2524"/>
                  <a:chExt cx="749" cy="861"/>
                </a:xfrm>
              </p:grpSpPr>
              <p:sp>
                <p:nvSpPr>
                  <p:cNvPr id="77" name="Freeform 32"/>
                  <p:cNvSpPr>
                    <a:spLocks/>
                  </p:cNvSpPr>
                  <p:nvPr/>
                </p:nvSpPr>
                <p:spPr bwMode="auto">
                  <a:xfrm>
                    <a:off x="4834" y="2525"/>
                    <a:ext cx="318" cy="738"/>
                  </a:xfrm>
                  <a:custGeom>
                    <a:avLst/>
                    <a:gdLst>
                      <a:gd name="T0" fmla="*/ 0 w 318"/>
                      <a:gd name="T1" fmla="*/ 148 h 738"/>
                      <a:gd name="T2" fmla="*/ 315 w 318"/>
                      <a:gd name="T3" fmla="*/ 0 h 738"/>
                      <a:gd name="T4" fmla="*/ 318 w 318"/>
                      <a:gd name="T5" fmla="*/ 738 h 738"/>
                      <a:gd name="T6" fmla="*/ 33 w 318"/>
                      <a:gd name="T7" fmla="*/ 194 h 738"/>
                      <a:gd name="T8" fmla="*/ 0 w 318"/>
                      <a:gd name="T9" fmla="*/ 148 h 738"/>
                      <a:gd name="T10" fmla="*/ 0 60000 65536"/>
                      <a:gd name="T11" fmla="*/ 0 60000 65536"/>
                      <a:gd name="T12" fmla="*/ 0 60000 65536"/>
                      <a:gd name="T13" fmla="*/ 0 60000 65536"/>
                      <a:gd name="T14" fmla="*/ 0 60000 65536"/>
                      <a:gd name="T15" fmla="*/ 0 w 318"/>
                      <a:gd name="T16" fmla="*/ 0 h 738"/>
                      <a:gd name="T17" fmla="*/ 318 w 318"/>
                      <a:gd name="T18" fmla="*/ 738 h 738"/>
                    </a:gdLst>
                    <a:ahLst/>
                    <a:cxnLst>
                      <a:cxn ang="T10">
                        <a:pos x="T0" y="T1"/>
                      </a:cxn>
                      <a:cxn ang="T11">
                        <a:pos x="T2" y="T3"/>
                      </a:cxn>
                      <a:cxn ang="T12">
                        <a:pos x="T4" y="T5"/>
                      </a:cxn>
                      <a:cxn ang="T13">
                        <a:pos x="T6" y="T7"/>
                      </a:cxn>
                      <a:cxn ang="T14">
                        <a:pos x="T8" y="T9"/>
                      </a:cxn>
                    </a:cxnLst>
                    <a:rect l="T15" t="T16" r="T17" b="T18"/>
                    <a:pathLst>
                      <a:path w="318" h="738">
                        <a:moveTo>
                          <a:pt x="0" y="148"/>
                        </a:moveTo>
                        <a:lnTo>
                          <a:pt x="315" y="0"/>
                        </a:lnTo>
                        <a:lnTo>
                          <a:pt x="318" y="738"/>
                        </a:lnTo>
                        <a:lnTo>
                          <a:pt x="33" y="194"/>
                        </a:lnTo>
                        <a:lnTo>
                          <a:pt x="0" y="148"/>
                        </a:lnTo>
                        <a:close/>
                      </a:path>
                    </a:pathLst>
                  </a:custGeom>
                  <a:solidFill>
                    <a:srgbClr val="866F46"/>
                  </a:solidFill>
                  <a:ln w="8001" cap="flat" cmpd="sng">
                    <a:solidFill>
                      <a:srgbClr val="B09668"/>
                    </a:solidFill>
                    <a:prstDash val="solid"/>
                    <a:round/>
                    <a:headEnd type="none" w="med" len="med"/>
                    <a:tailEnd type="none" w="med" len="med"/>
                  </a:ln>
                </p:spPr>
                <p:txBody>
                  <a:bodyPr/>
                  <a:lstStyle/>
                  <a:p>
                    <a:endParaRPr lang="zh-CN" altLang="en-US"/>
                  </a:p>
                </p:txBody>
              </p:sp>
              <p:sp>
                <p:nvSpPr>
                  <p:cNvPr id="78" name="Freeform 33"/>
                  <p:cNvSpPr>
                    <a:spLocks/>
                  </p:cNvSpPr>
                  <p:nvPr/>
                </p:nvSpPr>
                <p:spPr bwMode="auto">
                  <a:xfrm>
                    <a:off x="5148" y="2524"/>
                    <a:ext cx="431" cy="613"/>
                  </a:xfrm>
                  <a:custGeom>
                    <a:avLst/>
                    <a:gdLst>
                      <a:gd name="T0" fmla="*/ 4 w 431"/>
                      <a:gd name="T1" fmla="*/ 0 h 613"/>
                      <a:gd name="T2" fmla="*/ 431 w 431"/>
                      <a:gd name="T3" fmla="*/ 73 h 613"/>
                      <a:gd name="T4" fmla="*/ 363 w 431"/>
                      <a:gd name="T5" fmla="*/ 613 h 613"/>
                      <a:gd name="T6" fmla="*/ 0 w 431"/>
                      <a:gd name="T7" fmla="*/ 476 h 613"/>
                      <a:gd name="T8" fmla="*/ 4 w 431"/>
                      <a:gd name="T9" fmla="*/ 0 h 613"/>
                      <a:gd name="T10" fmla="*/ 0 60000 65536"/>
                      <a:gd name="T11" fmla="*/ 0 60000 65536"/>
                      <a:gd name="T12" fmla="*/ 0 60000 65536"/>
                      <a:gd name="T13" fmla="*/ 0 60000 65536"/>
                      <a:gd name="T14" fmla="*/ 0 60000 65536"/>
                      <a:gd name="T15" fmla="*/ 0 w 431"/>
                      <a:gd name="T16" fmla="*/ 0 h 613"/>
                      <a:gd name="T17" fmla="*/ 431 w 431"/>
                      <a:gd name="T18" fmla="*/ 613 h 613"/>
                    </a:gdLst>
                    <a:ahLst/>
                    <a:cxnLst>
                      <a:cxn ang="T10">
                        <a:pos x="T0" y="T1"/>
                      </a:cxn>
                      <a:cxn ang="T11">
                        <a:pos x="T2" y="T3"/>
                      </a:cxn>
                      <a:cxn ang="T12">
                        <a:pos x="T4" y="T5"/>
                      </a:cxn>
                      <a:cxn ang="T13">
                        <a:pos x="T6" y="T7"/>
                      </a:cxn>
                      <a:cxn ang="T14">
                        <a:pos x="T8" y="T9"/>
                      </a:cxn>
                    </a:cxnLst>
                    <a:rect l="T15" t="T16" r="T17" b="T18"/>
                    <a:pathLst>
                      <a:path w="431" h="613">
                        <a:moveTo>
                          <a:pt x="4" y="0"/>
                        </a:moveTo>
                        <a:lnTo>
                          <a:pt x="431" y="73"/>
                        </a:lnTo>
                        <a:lnTo>
                          <a:pt x="363" y="613"/>
                        </a:lnTo>
                        <a:lnTo>
                          <a:pt x="0" y="476"/>
                        </a:lnTo>
                        <a:lnTo>
                          <a:pt x="4" y="0"/>
                        </a:lnTo>
                        <a:close/>
                      </a:path>
                    </a:pathLst>
                  </a:custGeom>
                  <a:solidFill>
                    <a:srgbClr val="866F46"/>
                  </a:solidFill>
                  <a:ln w="8001" cap="flat" cmpd="sng">
                    <a:solidFill>
                      <a:srgbClr val="B09668"/>
                    </a:solidFill>
                    <a:prstDash val="solid"/>
                    <a:round/>
                    <a:headEnd type="none" w="med" len="med"/>
                    <a:tailEnd type="none" w="med" len="med"/>
                  </a:ln>
                </p:spPr>
                <p:txBody>
                  <a:bodyPr/>
                  <a:lstStyle/>
                  <a:p>
                    <a:endParaRPr lang="zh-CN" altLang="en-US"/>
                  </a:p>
                </p:txBody>
              </p:sp>
              <p:grpSp>
                <p:nvGrpSpPr>
                  <p:cNvPr id="79" name="Group 34"/>
                  <p:cNvGrpSpPr>
                    <a:grpSpLocks/>
                  </p:cNvGrpSpPr>
                  <p:nvPr/>
                </p:nvGrpSpPr>
                <p:grpSpPr bwMode="auto">
                  <a:xfrm>
                    <a:off x="4830" y="2596"/>
                    <a:ext cx="749" cy="789"/>
                    <a:chOff x="4830" y="2596"/>
                    <a:chExt cx="749" cy="789"/>
                  </a:xfrm>
                </p:grpSpPr>
                <p:sp>
                  <p:nvSpPr>
                    <p:cNvPr id="80" name="Freeform 35"/>
                    <p:cNvSpPr>
                      <a:spLocks/>
                    </p:cNvSpPr>
                    <p:nvPr/>
                  </p:nvSpPr>
                  <p:spPr bwMode="auto">
                    <a:xfrm>
                      <a:off x="5282" y="2596"/>
                      <a:ext cx="297" cy="789"/>
                    </a:xfrm>
                    <a:custGeom>
                      <a:avLst/>
                      <a:gdLst>
                        <a:gd name="T0" fmla="*/ 491 w 269"/>
                        <a:gd name="T1" fmla="*/ 985 h 718"/>
                        <a:gd name="T2" fmla="*/ 0 w 269"/>
                        <a:gd name="T3" fmla="*/ 1527 h 718"/>
                        <a:gd name="T4" fmla="*/ 56 w 269"/>
                        <a:gd name="T5" fmla="*/ 407 h 718"/>
                        <a:gd name="T6" fmla="*/ 595 w 269"/>
                        <a:gd name="T7" fmla="*/ 0 h 718"/>
                        <a:gd name="T8" fmla="*/ 491 w 269"/>
                        <a:gd name="T9" fmla="*/ 985 h 718"/>
                        <a:gd name="T10" fmla="*/ 0 60000 65536"/>
                        <a:gd name="T11" fmla="*/ 0 60000 65536"/>
                        <a:gd name="T12" fmla="*/ 0 60000 65536"/>
                        <a:gd name="T13" fmla="*/ 0 60000 65536"/>
                        <a:gd name="T14" fmla="*/ 0 60000 65536"/>
                        <a:gd name="T15" fmla="*/ 0 w 269"/>
                        <a:gd name="T16" fmla="*/ 0 h 718"/>
                        <a:gd name="T17" fmla="*/ 269 w 269"/>
                        <a:gd name="T18" fmla="*/ 718 h 718"/>
                      </a:gdLst>
                      <a:ahLst/>
                      <a:cxnLst>
                        <a:cxn ang="T10">
                          <a:pos x="T0" y="T1"/>
                        </a:cxn>
                        <a:cxn ang="T11">
                          <a:pos x="T2" y="T3"/>
                        </a:cxn>
                        <a:cxn ang="T12">
                          <a:pos x="T4" y="T5"/>
                        </a:cxn>
                        <a:cxn ang="T13">
                          <a:pos x="T6" y="T7"/>
                        </a:cxn>
                        <a:cxn ang="T14">
                          <a:pos x="T8" y="T9"/>
                        </a:cxn>
                      </a:cxnLst>
                      <a:rect l="T15" t="T16" r="T17" b="T18"/>
                      <a:pathLst>
                        <a:path w="269" h="718">
                          <a:moveTo>
                            <a:pt x="223" y="463"/>
                          </a:moveTo>
                          <a:lnTo>
                            <a:pt x="0" y="718"/>
                          </a:lnTo>
                          <a:lnTo>
                            <a:pt x="25" y="191"/>
                          </a:lnTo>
                          <a:lnTo>
                            <a:pt x="269" y="0"/>
                          </a:lnTo>
                          <a:lnTo>
                            <a:pt x="223" y="463"/>
                          </a:lnTo>
                          <a:close/>
                        </a:path>
                      </a:pathLst>
                    </a:custGeom>
                    <a:solidFill>
                      <a:srgbClr val="B9A279"/>
                    </a:solidFill>
                    <a:ln w="8001" cap="flat">
                      <a:solidFill>
                        <a:srgbClr val="A88B58"/>
                      </a:solidFill>
                      <a:prstDash val="solid"/>
                      <a:miter lim="800000"/>
                      <a:headEnd/>
                      <a:tailEnd/>
                    </a:ln>
                  </p:spPr>
                  <p:txBody>
                    <a:bodyPr/>
                    <a:lstStyle/>
                    <a:p>
                      <a:endParaRPr lang="zh-CN" altLang="en-US"/>
                    </a:p>
                  </p:txBody>
                </p:sp>
                <p:sp>
                  <p:nvSpPr>
                    <p:cNvPr id="81" name="Freeform 36"/>
                    <p:cNvSpPr>
                      <a:spLocks/>
                    </p:cNvSpPr>
                    <p:nvPr/>
                  </p:nvSpPr>
                  <p:spPr bwMode="auto">
                    <a:xfrm>
                      <a:off x="4830" y="2676"/>
                      <a:ext cx="480" cy="709"/>
                    </a:xfrm>
                    <a:custGeom>
                      <a:avLst/>
                      <a:gdLst>
                        <a:gd name="T0" fmla="*/ 77 w 437"/>
                        <a:gd name="T1" fmla="*/ 1001 h 646"/>
                        <a:gd name="T2" fmla="*/ 0 w 437"/>
                        <a:gd name="T3" fmla="*/ 0 h 646"/>
                        <a:gd name="T4" fmla="*/ 927 w 437"/>
                        <a:gd name="T5" fmla="*/ 251 h 646"/>
                        <a:gd name="T6" fmla="*/ 874 w 437"/>
                        <a:gd name="T7" fmla="*/ 1359 h 646"/>
                        <a:gd name="T8" fmla="*/ 77 w 437"/>
                        <a:gd name="T9" fmla="*/ 1001 h 646"/>
                        <a:gd name="T10" fmla="*/ 0 60000 65536"/>
                        <a:gd name="T11" fmla="*/ 0 60000 65536"/>
                        <a:gd name="T12" fmla="*/ 0 60000 65536"/>
                        <a:gd name="T13" fmla="*/ 0 60000 65536"/>
                        <a:gd name="T14" fmla="*/ 0 60000 65536"/>
                        <a:gd name="T15" fmla="*/ 0 w 437"/>
                        <a:gd name="T16" fmla="*/ 0 h 646"/>
                        <a:gd name="T17" fmla="*/ 437 w 437"/>
                        <a:gd name="T18" fmla="*/ 646 h 646"/>
                      </a:gdLst>
                      <a:ahLst/>
                      <a:cxnLst>
                        <a:cxn ang="T10">
                          <a:pos x="T0" y="T1"/>
                        </a:cxn>
                        <a:cxn ang="T11">
                          <a:pos x="T2" y="T3"/>
                        </a:cxn>
                        <a:cxn ang="T12">
                          <a:pos x="T4" y="T5"/>
                        </a:cxn>
                        <a:cxn ang="T13">
                          <a:pos x="T6" y="T7"/>
                        </a:cxn>
                        <a:cxn ang="T14">
                          <a:pos x="T8" y="T9"/>
                        </a:cxn>
                      </a:cxnLst>
                      <a:rect l="T15" t="T16" r="T17" b="T18"/>
                      <a:pathLst>
                        <a:path w="437" h="646">
                          <a:moveTo>
                            <a:pt x="36" y="476"/>
                          </a:moveTo>
                          <a:lnTo>
                            <a:pt x="0" y="0"/>
                          </a:lnTo>
                          <a:lnTo>
                            <a:pt x="437" y="119"/>
                          </a:lnTo>
                          <a:lnTo>
                            <a:pt x="412" y="646"/>
                          </a:lnTo>
                          <a:lnTo>
                            <a:pt x="36" y="476"/>
                          </a:lnTo>
                          <a:close/>
                        </a:path>
                      </a:pathLst>
                    </a:custGeom>
                    <a:solidFill>
                      <a:srgbClr val="C3AD88"/>
                    </a:solidFill>
                    <a:ln w="8001" cap="flat">
                      <a:solidFill>
                        <a:srgbClr val="B09668"/>
                      </a:solidFill>
                      <a:prstDash val="solid"/>
                      <a:miter lim="800000"/>
                      <a:headEnd/>
                      <a:tailEnd/>
                    </a:ln>
                  </p:spPr>
                  <p:txBody>
                    <a:bodyPr/>
                    <a:lstStyle/>
                    <a:p>
                      <a:endParaRPr lang="zh-CN" altLang="en-US"/>
                    </a:p>
                  </p:txBody>
                </p:sp>
                <p:sp>
                  <p:nvSpPr>
                    <p:cNvPr id="82" name="Freeform 37"/>
                    <p:cNvSpPr>
                      <a:spLocks noEditPoints="1"/>
                    </p:cNvSpPr>
                    <p:nvPr/>
                  </p:nvSpPr>
                  <p:spPr bwMode="auto">
                    <a:xfrm>
                      <a:off x="5179" y="3229"/>
                      <a:ext cx="77" cy="117"/>
                    </a:xfrm>
                    <a:custGeom>
                      <a:avLst/>
                      <a:gdLst>
                        <a:gd name="T0" fmla="*/ 658 w 37"/>
                        <a:gd name="T1" fmla="*/ 0 h 56"/>
                        <a:gd name="T2" fmla="*/ 0 w 37"/>
                        <a:gd name="T3" fmla="*/ 9721 h 56"/>
                        <a:gd name="T4" fmla="*/ 5929 w 37"/>
                        <a:gd name="T5" fmla="*/ 17717 h 56"/>
                        <a:gd name="T6" fmla="*/ 6751 w 37"/>
                        <a:gd name="T7" fmla="*/ 17036 h 56"/>
                        <a:gd name="T8" fmla="*/ 9094 w 37"/>
                        <a:gd name="T9" fmla="*/ 18939 h 56"/>
                        <a:gd name="T10" fmla="*/ 10969 w 37"/>
                        <a:gd name="T11" fmla="*/ 19625 h 56"/>
                        <a:gd name="T12" fmla="*/ 12996 w 37"/>
                        <a:gd name="T13" fmla="*/ 9721 h 56"/>
                        <a:gd name="T14" fmla="*/ 9094 w 37"/>
                        <a:gd name="T15" fmla="*/ 5050 h 56"/>
                        <a:gd name="T16" fmla="*/ 7804 w 37"/>
                        <a:gd name="T17" fmla="*/ 8625 h 56"/>
                        <a:gd name="T18" fmla="*/ 8437 w 37"/>
                        <a:gd name="T19" fmla="*/ 5050 h 56"/>
                        <a:gd name="T20" fmla="*/ 7804 w 37"/>
                        <a:gd name="T21" fmla="*/ 9721 h 56"/>
                        <a:gd name="T22" fmla="*/ 6751 w 37"/>
                        <a:gd name="T23" fmla="*/ 6573 h 56"/>
                        <a:gd name="T24" fmla="*/ 5929 w 37"/>
                        <a:gd name="T25" fmla="*/ 3986 h 56"/>
                        <a:gd name="T26" fmla="*/ 5929 w 37"/>
                        <a:gd name="T27" fmla="*/ 6247 h 56"/>
                        <a:gd name="T28" fmla="*/ 4218 w 37"/>
                        <a:gd name="T29" fmla="*/ 10551 h 56"/>
                        <a:gd name="T30" fmla="*/ 3244 w 37"/>
                        <a:gd name="T31" fmla="*/ 12751 h 56"/>
                        <a:gd name="T32" fmla="*/ 3244 w 37"/>
                        <a:gd name="T33" fmla="*/ 2227 h 56"/>
                        <a:gd name="T34" fmla="*/ 1719 w 37"/>
                        <a:gd name="T35" fmla="*/ 8625 h 56"/>
                        <a:gd name="T36" fmla="*/ 1719 w 37"/>
                        <a:gd name="T37" fmla="*/ 11000 h 56"/>
                        <a:gd name="T38" fmla="*/ 1369 w 37"/>
                        <a:gd name="T39" fmla="*/ 3357 h 56"/>
                        <a:gd name="T40" fmla="*/ 1369 w 37"/>
                        <a:gd name="T41" fmla="*/ 5050 h 56"/>
                        <a:gd name="T42" fmla="*/ 974 w 37"/>
                        <a:gd name="T43" fmla="*/ 4653 h 56"/>
                        <a:gd name="T44" fmla="*/ 658 w 37"/>
                        <a:gd name="T45" fmla="*/ 8006 h 56"/>
                        <a:gd name="T46" fmla="*/ 974 w 37"/>
                        <a:gd name="T47" fmla="*/ 8328 h 56"/>
                        <a:gd name="T48" fmla="*/ 974 w 37"/>
                        <a:gd name="T49" fmla="*/ 3357 h 56"/>
                        <a:gd name="T50" fmla="*/ 658 w 37"/>
                        <a:gd name="T51" fmla="*/ 3357 h 56"/>
                        <a:gd name="T52" fmla="*/ 658 w 37"/>
                        <a:gd name="T53" fmla="*/ 10551 h 56"/>
                        <a:gd name="T54" fmla="*/ 658 w 37"/>
                        <a:gd name="T55" fmla="*/ 11301 h 56"/>
                        <a:gd name="T56" fmla="*/ 974 w 37"/>
                        <a:gd name="T57" fmla="*/ 13733 h 56"/>
                        <a:gd name="T58" fmla="*/ 974 w 37"/>
                        <a:gd name="T59" fmla="*/ 13733 h 56"/>
                        <a:gd name="T60" fmla="*/ 1369 w 37"/>
                        <a:gd name="T61" fmla="*/ 14654 h 56"/>
                        <a:gd name="T62" fmla="*/ 1369 w 37"/>
                        <a:gd name="T63" fmla="*/ 12751 h 56"/>
                        <a:gd name="T64" fmla="*/ 2027 w 37"/>
                        <a:gd name="T65" fmla="*/ 14976 h 56"/>
                        <a:gd name="T66" fmla="*/ 2027 w 37"/>
                        <a:gd name="T67" fmla="*/ 13733 h 56"/>
                        <a:gd name="T68" fmla="*/ 2533 w 37"/>
                        <a:gd name="T69" fmla="*/ 14065 h 56"/>
                        <a:gd name="T70" fmla="*/ 2533 w 37"/>
                        <a:gd name="T71" fmla="*/ 15287 h 56"/>
                        <a:gd name="T72" fmla="*/ 2849 w 37"/>
                        <a:gd name="T73" fmla="*/ 2589 h 56"/>
                        <a:gd name="T74" fmla="*/ 3244 w 37"/>
                        <a:gd name="T75" fmla="*/ 15968 h 56"/>
                        <a:gd name="T76" fmla="*/ 5929 w 37"/>
                        <a:gd name="T77" fmla="*/ 16727 h 56"/>
                        <a:gd name="T78" fmla="*/ 8437 w 37"/>
                        <a:gd name="T79" fmla="*/ 18020 h 56"/>
                        <a:gd name="T80" fmla="*/ 3244 w 37"/>
                        <a:gd name="T81" fmla="*/ 14976 h 56"/>
                        <a:gd name="T82" fmla="*/ 8120 w 37"/>
                        <a:gd name="T83" fmla="*/ 15968 h 56"/>
                        <a:gd name="T84" fmla="*/ 9823 w 37"/>
                        <a:gd name="T85" fmla="*/ 4653 h 56"/>
                        <a:gd name="T86" fmla="*/ 10147 w 37"/>
                        <a:gd name="T87" fmla="*/ 18939 h 56"/>
                        <a:gd name="T88" fmla="*/ 10969 w 37"/>
                        <a:gd name="T89" fmla="*/ 17036 h 56"/>
                        <a:gd name="T90" fmla="*/ 12022 w 37"/>
                        <a:gd name="T91" fmla="*/ 6573 h 56"/>
                        <a:gd name="T92" fmla="*/ 11706 w 37"/>
                        <a:gd name="T93" fmla="*/ 5735 h 56"/>
                        <a:gd name="T94" fmla="*/ 11706 w 37"/>
                        <a:gd name="T95" fmla="*/ 19299 h 56"/>
                        <a:gd name="T96" fmla="*/ 11706 w 37"/>
                        <a:gd name="T97" fmla="*/ 18939 h 56"/>
                        <a:gd name="T98" fmla="*/ 12022 w 37"/>
                        <a:gd name="T99" fmla="*/ 10079 h 56"/>
                        <a:gd name="T100" fmla="*/ 12339 w 37"/>
                        <a:gd name="T101" fmla="*/ 8328 h 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
                        <a:gd name="T154" fmla="*/ 0 h 56"/>
                        <a:gd name="T155" fmla="*/ 37 w 37"/>
                        <a:gd name="T156" fmla="*/ 56 h 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 h="56">
                          <a:moveTo>
                            <a:pt x="37" y="17"/>
                          </a:moveTo>
                          <a:cubicBezTo>
                            <a:pt x="37" y="16"/>
                            <a:pt x="37" y="15"/>
                            <a:pt x="37" y="14"/>
                          </a:cubicBezTo>
                          <a:cubicBezTo>
                            <a:pt x="34" y="14"/>
                            <a:pt x="32" y="12"/>
                            <a:pt x="29" y="11"/>
                          </a:cubicBezTo>
                          <a:cubicBezTo>
                            <a:pt x="29" y="11"/>
                            <a:pt x="29" y="11"/>
                            <a:pt x="28" y="11"/>
                          </a:cubicBezTo>
                          <a:cubicBezTo>
                            <a:pt x="20" y="8"/>
                            <a:pt x="11" y="3"/>
                            <a:pt x="2" y="0"/>
                          </a:cubicBezTo>
                          <a:cubicBezTo>
                            <a:pt x="1" y="3"/>
                            <a:pt x="2" y="5"/>
                            <a:pt x="2" y="8"/>
                          </a:cubicBezTo>
                          <a:cubicBezTo>
                            <a:pt x="1" y="8"/>
                            <a:pt x="1" y="8"/>
                            <a:pt x="1" y="9"/>
                          </a:cubicBezTo>
                          <a:cubicBezTo>
                            <a:pt x="1" y="10"/>
                            <a:pt x="1" y="11"/>
                            <a:pt x="1" y="12"/>
                          </a:cubicBezTo>
                          <a:cubicBezTo>
                            <a:pt x="1" y="13"/>
                            <a:pt x="1" y="14"/>
                            <a:pt x="1" y="15"/>
                          </a:cubicBezTo>
                          <a:cubicBezTo>
                            <a:pt x="1" y="19"/>
                            <a:pt x="1" y="23"/>
                            <a:pt x="0" y="27"/>
                          </a:cubicBezTo>
                          <a:cubicBezTo>
                            <a:pt x="0" y="28"/>
                            <a:pt x="1" y="28"/>
                            <a:pt x="1" y="28"/>
                          </a:cubicBezTo>
                          <a:cubicBezTo>
                            <a:pt x="0" y="33"/>
                            <a:pt x="0" y="37"/>
                            <a:pt x="0" y="41"/>
                          </a:cubicBezTo>
                          <a:cubicBezTo>
                            <a:pt x="4" y="43"/>
                            <a:pt x="8" y="44"/>
                            <a:pt x="11" y="46"/>
                          </a:cubicBezTo>
                          <a:cubicBezTo>
                            <a:pt x="12" y="46"/>
                            <a:pt x="12" y="46"/>
                            <a:pt x="12" y="46"/>
                          </a:cubicBezTo>
                          <a:cubicBezTo>
                            <a:pt x="14" y="47"/>
                            <a:pt x="15" y="48"/>
                            <a:pt x="17" y="49"/>
                          </a:cubicBezTo>
                          <a:cubicBezTo>
                            <a:pt x="17" y="49"/>
                            <a:pt x="17" y="48"/>
                            <a:pt x="17" y="48"/>
                          </a:cubicBezTo>
                          <a:cubicBezTo>
                            <a:pt x="17" y="49"/>
                            <a:pt x="18" y="49"/>
                            <a:pt x="18" y="49"/>
                          </a:cubicBezTo>
                          <a:cubicBezTo>
                            <a:pt x="18" y="49"/>
                            <a:pt x="17" y="48"/>
                            <a:pt x="18" y="48"/>
                          </a:cubicBezTo>
                          <a:cubicBezTo>
                            <a:pt x="18" y="48"/>
                            <a:pt x="18" y="48"/>
                            <a:pt x="18" y="48"/>
                          </a:cubicBezTo>
                          <a:cubicBezTo>
                            <a:pt x="18" y="48"/>
                            <a:pt x="18" y="47"/>
                            <a:pt x="19" y="47"/>
                          </a:cubicBezTo>
                          <a:cubicBezTo>
                            <a:pt x="19" y="48"/>
                            <a:pt x="19" y="48"/>
                            <a:pt x="19" y="48"/>
                          </a:cubicBezTo>
                          <a:cubicBezTo>
                            <a:pt x="19" y="48"/>
                            <a:pt x="19" y="47"/>
                            <a:pt x="20" y="48"/>
                          </a:cubicBezTo>
                          <a:cubicBezTo>
                            <a:pt x="19" y="48"/>
                            <a:pt x="19" y="48"/>
                            <a:pt x="19" y="49"/>
                          </a:cubicBezTo>
                          <a:cubicBezTo>
                            <a:pt x="21" y="50"/>
                            <a:pt x="23" y="52"/>
                            <a:pt x="25" y="52"/>
                          </a:cubicBezTo>
                          <a:cubicBezTo>
                            <a:pt x="25" y="52"/>
                            <a:pt x="25" y="52"/>
                            <a:pt x="26" y="52"/>
                          </a:cubicBezTo>
                          <a:cubicBezTo>
                            <a:pt x="26" y="52"/>
                            <a:pt x="26" y="53"/>
                            <a:pt x="26" y="53"/>
                          </a:cubicBezTo>
                          <a:cubicBezTo>
                            <a:pt x="27" y="53"/>
                            <a:pt x="27" y="53"/>
                            <a:pt x="27" y="53"/>
                          </a:cubicBezTo>
                          <a:cubicBezTo>
                            <a:pt x="27" y="53"/>
                            <a:pt x="27" y="53"/>
                            <a:pt x="28" y="53"/>
                          </a:cubicBezTo>
                          <a:cubicBezTo>
                            <a:pt x="29" y="54"/>
                            <a:pt x="30" y="54"/>
                            <a:pt x="31" y="55"/>
                          </a:cubicBezTo>
                          <a:cubicBezTo>
                            <a:pt x="31" y="55"/>
                            <a:pt x="31" y="54"/>
                            <a:pt x="31" y="54"/>
                          </a:cubicBezTo>
                          <a:cubicBezTo>
                            <a:pt x="32" y="56"/>
                            <a:pt x="34" y="56"/>
                            <a:pt x="35" y="56"/>
                          </a:cubicBezTo>
                          <a:cubicBezTo>
                            <a:pt x="35" y="51"/>
                            <a:pt x="35" y="47"/>
                            <a:pt x="36" y="42"/>
                          </a:cubicBezTo>
                          <a:cubicBezTo>
                            <a:pt x="36" y="41"/>
                            <a:pt x="36" y="41"/>
                            <a:pt x="36" y="40"/>
                          </a:cubicBezTo>
                          <a:cubicBezTo>
                            <a:pt x="36" y="40"/>
                            <a:pt x="36" y="39"/>
                            <a:pt x="36" y="38"/>
                          </a:cubicBezTo>
                          <a:cubicBezTo>
                            <a:pt x="36" y="34"/>
                            <a:pt x="37" y="31"/>
                            <a:pt x="37" y="27"/>
                          </a:cubicBezTo>
                          <a:cubicBezTo>
                            <a:pt x="37" y="26"/>
                            <a:pt x="36" y="25"/>
                            <a:pt x="36" y="24"/>
                          </a:cubicBezTo>
                          <a:cubicBezTo>
                            <a:pt x="37" y="24"/>
                            <a:pt x="37" y="23"/>
                            <a:pt x="37" y="23"/>
                          </a:cubicBezTo>
                          <a:cubicBezTo>
                            <a:pt x="37" y="22"/>
                            <a:pt x="37" y="20"/>
                            <a:pt x="37" y="19"/>
                          </a:cubicBezTo>
                          <a:cubicBezTo>
                            <a:pt x="37" y="18"/>
                            <a:pt x="37" y="18"/>
                            <a:pt x="37" y="17"/>
                          </a:cubicBezTo>
                          <a:close/>
                          <a:moveTo>
                            <a:pt x="26" y="14"/>
                          </a:moveTo>
                          <a:cubicBezTo>
                            <a:pt x="26" y="14"/>
                            <a:pt x="26" y="14"/>
                            <a:pt x="26" y="15"/>
                          </a:cubicBezTo>
                          <a:cubicBezTo>
                            <a:pt x="26" y="14"/>
                            <a:pt x="26" y="14"/>
                            <a:pt x="26" y="14"/>
                          </a:cubicBezTo>
                          <a:cubicBezTo>
                            <a:pt x="26" y="14"/>
                            <a:pt x="26" y="14"/>
                            <a:pt x="26" y="14"/>
                          </a:cubicBezTo>
                          <a:close/>
                          <a:moveTo>
                            <a:pt x="21" y="25"/>
                          </a:moveTo>
                          <a:cubicBezTo>
                            <a:pt x="21" y="25"/>
                            <a:pt x="22" y="24"/>
                            <a:pt x="22" y="24"/>
                          </a:cubicBezTo>
                          <a:cubicBezTo>
                            <a:pt x="22" y="22"/>
                            <a:pt x="22" y="20"/>
                            <a:pt x="22" y="19"/>
                          </a:cubicBezTo>
                          <a:cubicBezTo>
                            <a:pt x="22" y="18"/>
                            <a:pt x="21" y="18"/>
                            <a:pt x="21" y="18"/>
                          </a:cubicBezTo>
                          <a:cubicBezTo>
                            <a:pt x="22" y="16"/>
                            <a:pt x="22" y="14"/>
                            <a:pt x="23" y="12"/>
                          </a:cubicBezTo>
                          <a:cubicBezTo>
                            <a:pt x="23" y="12"/>
                            <a:pt x="23" y="12"/>
                            <a:pt x="23" y="12"/>
                          </a:cubicBezTo>
                          <a:cubicBezTo>
                            <a:pt x="24" y="12"/>
                            <a:pt x="24" y="13"/>
                            <a:pt x="24" y="14"/>
                          </a:cubicBezTo>
                          <a:cubicBezTo>
                            <a:pt x="25" y="16"/>
                            <a:pt x="25" y="18"/>
                            <a:pt x="25" y="20"/>
                          </a:cubicBezTo>
                          <a:cubicBezTo>
                            <a:pt x="25" y="20"/>
                            <a:pt x="24" y="19"/>
                            <a:pt x="24" y="20"/>
                          </a:cubicBezTo>
                          <a:cubicBezTo>
                            <a:pt x="24" y="27"/>
                            <a:pt x="24" y="35"/>
                            <a:pt x="23" y="42"/>
                          </a:cubicBezTo>
                          <a:cubicBezTo>
                            <a:pt x="23" y="42"/>
                            <a:pt x="22" y="41"/>
                            <a:pt x="21" y="41"/>
                          </a:cubicBezTo>
                          <a:cubicBezTo>
                            <a:pt x="20" y="36"/>
                            <a:pt x="22" y="32"/>
                            <a:pt x="22" y="27"/>
                          </a:cubicBezTo>
                          <a:cubicBezTo>
                            <a:pt x="22" y="26"/>
                            <a:pt x="21" y="26"/>
                            <a:pt x="21" y="25"/>
                          </a:cubicBezTo>
                          <a:close/>
                          <a:moveTo>
                            <a:pt x="19" y="18"/>
                          </a:moveTo>
                          <a:cubicBezTo>
                            <a:pt x="19" y="18"/>
                            <a:pt x="19" y="18"/>
                            <a:pt x="19" y="19"/>
                          </a:cubicBezTo>
                          <a:cubicBezTo>
                            <a:pt x="19" y="19"/>
                            <a:pt x="19" y="19"/>
                            <a:pt x="19" y="19"/>
                          </a:cubicBezTo>
                          <a:cubicBezTo>
                            <a:pt x="19" y="18"/>
                            <a:pt x="19" y="18"/>
                            <a:pt x="19" y="18"/>
                          </a:cubicBezTo>
                          <a:close/>
                          <a:moveTo>
                            <a:pt x="17" y="15"/>
                          </a:moveTo>
                          <a:cubicBezTo>
                            <a:pt x="18" y="14"/>
                            <a:pt x="18" y="14"/>
                            <a:pt x="18" y="14"/>
                          </a:cubicBezTo>
                          <a:cubicBezTo>
                            <a:pt x="19" y="14"/>
                            <a:pt x="18" y="15"/>
                            <a:pt x="17" y="15"/>
                          </a:cubicBezTo>
                          <a:close/>
                          <a:moveTo>
                            <a:pt x="18" y="11"/>
                          </a:moveTo>
                          <a:cubicBezTo>
                            <a:pt x="18" y="12"/>
                            <a:pt x="17" y="12"/>
                            <a:pt x="17" y="11"/>
                          </a:cubicBezTo>
                          <a:cubicBezTo>
                            <a:pt x="17" y="10"/>
                            <a:pt x="18" y="10"/>
                            <a:pt x="18" y="11"/>
                          </a:cubicBezTo>
                          <a:close/>
                          <a:moveTo>
                            <a:pt x="15" y="8"/>
                          </a:moveTo>
                          <a:cubicBezTo>
                            <a:pt x="15" y="8"/>
                            <a:pt x="15" y="8"/>
                            <a:pt x="15" y="8"/>
                          </a:cubicBezTo>
                          <a:cubicBezTo>
                            <a:pt x="15" y="10"/>
                            <a:pt x="16" y="11"/>
                            <a:pt x="16" y="13"/>
                          </a:cubicBezTo>
                          <a:cubicBezTo>
                            <a:pt x="17" y="14"/>
                            <a:pt x="17" y="15"/>
                            <a:pt x="17" y="17"/>
                          </a:cubicBezTo>
                          <a:cubicBezTo>
                            <a:pt x="17" y="17"/>
                            <a:pt x="16" y="16"/>
                            <a:pt x="16" y="16"/>
                          </a:cubicBezTo>
                          <a:cubicBezTo>
                            <a:pt x="15" y="23"/>
                            <a:pt x="15" y="31"/>
                            <a:pt x="15" y="38"/>
                          </a:cubicBezTo>
                          <a:cubicBezTo>
                            <a:pt x="14" y="38"/>
                            <a:pt x="13" y="37"/>
                            <a:pt x="12" y="37"/>
                          </a:cubicBezTo>
                          <a:cubicBezTo>
                            <a:pt x="12" y="35"/>
                            <a:pt x="13" y="33"/>
                            <a:pt x="12" y="31"/>
                          </a:cubicBezTo>
                          <a:cubicBezTo>
                            <a:pt x="12" y="30"/>
                            <a:pt x="12" y="30"/>
                            <a:pt x="12" y="29"/>
                          </a:cubicBezTo>
                          <a:cubicBezTo>
                            <a:pt x="12" y="28"/>
                            <a:pt x="13" y="27"/>
                            <a:pt x="13" y="26"/>
                          </a:cubicBezTo>
                          <a:cubicBezTo>
                            <a:pt x="13" y="22"/>
                            <a:pt x="13" y="19"/>
                            <a:pt x="13" y="15"/>
                          </a:cubicBezTo>
                          <a:cubicBezTo>
                            <a:pt x="13" y="15"/>
                            <a:pt x="12" y="15"/>
                            <a:pt x="12" y="14"/>
                          </a:cubicBezTo>
                          <a:cubicBezTo>
                            <a:pt x="13" y="12"/>
                            <a:pt x="14" y="10"/>
                            <a:pt x="15" y="8"/>
                          </a:cubicBezTo>
                          <a:close/>
                          <a:moveTo>
                            <a:pt x="9" y="35"/>
                          </a:moveTo>
                          <a:cubicBezTo>
                            <a:pt x="10" y="36"/>
                            <a:pt x="10" y="36"/>
                            <a:pt x="10" y="36"/>
                          </a:cubicBezTo>
                          <a:cubicBezTo>
                            <a:pt x="10" y="36"/>
                            <a:pt x="10" y="36"/>
                            <a:pt x="10" y="36"/>
                          </a:cubicBezTo>
                          <a:cubicBezTo>
                            <a:pt x="9" y="36"/>
                            <a:pt x="9" y="36"/>
                            <a:pt x="9" y="35"/>
                          </a:cubicBezTo>
                          <a:close/>
                          <a:moveTo>
                            <a:pt x="8" y="4"/>
                          </a:moveTo>
                          <a:cubicBezTo>
                            <a:pt x="9" y="4"/>
                            <a:pt x="9" y="5"/>
                            <a:pt x="9" y="6"/>
                          </a:cubicBezTo>
                          <a:cubicBezTo>
                            <a:pt x="8" y="5"/>
                            <a:pt x="8" y="4"/>
                            <a:pt x="8" y="4"/>
                          </a:cubicBezTo>
                          <a:close/>
                          <a:moveTo>
                            <a:pt x="7" y="13"/>
                          </a:moveTo>
                          <a:cubicBezTo>
                            <a:pt x="7" y="13"/>
                            <a:pt x="7" y="13"/>
                            <a:pt x="6" y="13"/>
                          </a:cubicBezTo>
                          <a:cubicBezTo>
                            <a:pt x="7" y="12"/>
                            <a:pt x="7" y="13"/>
                            <a:pt x="7" y="13"/>
                          </a:cubicBezTo>
                          <a:close/>
                          <a:moveTo>
                            <a:pt x="5" y="24"/>
                          </a:moveTo>
                          <a:cubicBezTo>
                            <a:pt x="5" y="24"/>
                            <a:pt x="5" y="25"/>
                            <a:pt x="5" y="24"/>
                          </a:cubicBezTo>
                          <a:cubicBezTo>
                            <a:pt x="5" y="24"/>
                            <a:pt x="5" y="24"/>
                            <a:pt x="5" y="24"/>
                          </a:cubicBezTo>
                          <a:close/>
                          <a:moveTo>
                            <a:pt x="5" y="30"/>
                          </a:moveTo>
                          <a:cubicBezTo>
                            <a:pt x="5" y="30"/>
                            <a:pt x="4" y="30"/>
                            <a:pt x="4" y="30"/>
                          </a:cubicBezTo>
                          <a:cubicBezTo>
                            <a:pt x="5" y="30"/>
                            <a:pt x="5" y="30"/>
                            <a:pt x="5" y="30"/>
                          </a:cubicBezTo>
                          <a:close/>
                          <a:moveTo>
                            <a:pt x="5" y="11"/>
                          </a:moveTo>
                          <a:cubicBezTo>
                            <a:pt x="5" y="11"/>
                            <a:pt x="5" y="11"/>
                            <a:pt x="4" y="11"/>
                          </a:cubicBezTo>
                          <a:cubicBezTo>
                            <a:pt x="4" y="11"/>
                            <a:pt x="4" y="11"/>
                            <a:pt x="4" y="10"/>
                          </a:cubicBezTo>
                          <a:cubicBezTo>
                            <a:pt x="5" y="11"/>
                            <a:pt x="5" y="10"/>
                            <a:pt x="5" y="11"/>
                          </a:cubicBezTo>
                          <a:close/>
                          <a:moveTo>
                            <a:pt x="4" y="9"/>
                          </a:moveTo>
                          <a:cubicBezTo>
                            <a:pt x="5" y="9"/>
                            <a:pt x="5" y="10"/>
                            <a:pt x="4" y="10"/>
                          </a:cubicBezTo>
                          <a:cubicBezTo>
                            <a:pt x="4" y="10"/>
                            <a:pt x="4" y="9"/>
                            <a:pt x="4" y="9"/>
                          </a:cubicBezTo>
                          <a:close/>
                          <a:moveTo>
                            <a:pt x="4" y="14"/>
                          </a:moveTo>
                          <a:cubicBezTo>
                            <a:pt x="3" y="14"/>
                            <a:pt x="3" y="13"/>
                            <a:pt x="3" y="13"/>
                          </a:cubicBezTo>
                          <a:cubicBezTo>
                            <a:pt x="3" y="13"/>
                            <a:pt x="4" y="13"/>
                            <a:pt x="4" y="14"/>
                          </a:cubicBezTo>
                          <a:close/>
                          <a:moveTo>
                            <a:pt x="4" y="40"/>
                          </a:moveTo>
                          <a:cubicBezTo>
                            <a:pt x="4" y="40"/>
                            <a:pt x="4" y="40"/>
                            <a:pt x="4" y="40"/>
                          </a:cubicBezTo>
                          <a:cubicBezTo>
                            <a:pt x="3" y="40"/>
                            <a:pt x="3" y="40"/>
                            <a:pt x="3" y="40"/>
                          </a:cubicBezTo>
                          <a:cubicBezTo>
                            <a:pt x="3" y="40"/>
                            <a:pt x="3" y="40"/>
                            <a:pt x="4" y="40"/>
                          </a:cubicBezTo>
                          <a:close/>
                          <a:moveTo>
                            <a:pt x="3" y="13"/>
                          </a:moveTo>
                          <a:cubicBezTo>
                            <a:pt x="3" y="13"/>
                            <a:pt x="3" y="12"/>
                            <a:pt x="3" y="12"/>
                          </a:cubicBezTo>
                          <a:cubicBezTo>
                            <a:pt x="3" y="12"/>
                            <a:pt x="3" y="12"/>
                            <a:pt x="3" y="12"/>
                          </a:cubicBezTo>
                          <a:cubicBezTo>
                            <a:pt x="4" y="12"/>
                            <a:pt x="4" y="13"/>
                            <a:pt x="3" y="13"/>
                          </a:cubicBezTo>
                          <a:close/>
                          <a:moveTo>
                            <a:pt x="3" y="22"/>
                          </a:moveTo>
                          <a:cubicBezTo>
                            <a:pt x="3" y="22"/>
                            <a:pt x="2" y="22"/>
                            <a:pt x="2" y="22"/>
                          </a:cubicBezTo>
                          <a:cubicBezTo>
                            <a:pt x="2" y="22"/>
                            <a:pt x="3" y="22"/>
                            <a:pt x="3" y="22"/>
                          </a:cubicBezTo>
                          <a:cubicBezTo>
                            <a:pt x="3" y="22"/>
                            <a:pt x="3" y="22"/>
                            <a:pt x="3" y="22"/>
                          </a:cubicBezTo>
                          <a:close/>
                          <a:moveTo>
                            <a:pt x="3" y="24"/>
                          </a:moveTo>
                          <a:cubicBezTo>
                            <a:pt x="3" y="24"/>
                            <a:pt x="3" y="23"/>
                            <a:pt x="3" y="23"/>
                          </a:cubicBezTo>
                          <a:cubicBezTo>
                            <a:pt x="3" y="23"/>
                            <a:pt x="3" y="23"/>
                            <a:pt x="3" y="23"/>
                          </a:cubicBezTo>
                          <a:cubicBezTo>
                            <a:pt x="3" y="24"/>
                            <a:pt x="3" y="24"/>
                            <a:pt x="3" y="24"/>
                          </a:cubicBezTo>
                          <a:close/>
                          <a:moveTo>
                            <a:pt x="3" y="9"/>
                          </a:moveTo>
                          <a:cubicBezTo>
                            <a:pt x="3" y="9"/>
                            <a:pt x="3" y="9"/>
                            <a:pt x="2" y="8"/>
                          </a:cubicBezTo>
                          <a:cubicBezTo>
                            <a:pt x="2" y="8"/>
                            <a:pt x="3" y="8"/>
                            <a:pt x="3" y="8"/>
                          </a:cubicBezTo>
                          <a:cubicBezTo>
                            <a:pt x="3" y="9"/>
                            <a:pt x="3" y="9"/>
                            <a:pt x="3" y="9"/>
                          </a:cubicBezTo>
                          <a:close/>
                          <a:moveTo>
                            <a:pt x="3" y="6"/>
                          </a:moveTo>
                          <a:cubicBezTo>
                            <a:pt x="3" y="5"/>
                            <a:pt x="2" y="6"/>
                            <a:pt x="2" y="6"/>
                          </a:cubicBezTo>
                          <a:cubicBezTo>
                            <a:pt x="1" y="5"/>
                            <a:pt x="3" y="4"/>
                            <a:pt x="3" y="6"/>
                          </a:cubicBezTo>
                          <a:close/>
                          <a:moveTo>
                            <a:pt x="2" y="8"/>
                          </a:moveTo>
                          <a:cubicBezTo>
                            <a:pt x="2" y="9"/>
                            <a:pt x="3" y="10"/>
                            <a:pt x="2" y="9"/>
                          </a:cubicBezTo>
                          <a:cubicBezTo>
                            <a:pt x="2" y="9"/>
                            <a:pt x="2" y="8"/>
                            <a:pt x="2" y="8"/>
                          </a:cubicBezTo>
                          <a:cubicBezTo>
                            <a:pt x="2" y="8"/>
                            <a:pt x="2" y="8"/>
                            <a:pt x="2" y="8"/>
                          </a:cubicBezTo>
                          <a:close/>
                          <a:moveTo>
                            <a:pt x="2" y="28"/>
                          </a:moveTo>
                          <a:cubicBezTo>
                            <a:pt x="2" y="28"/>
                            <a:pt x="2" y="29"/>
                            <a:pt x="2" y="29"/>
                          </a:cubicBezTo>
                          <a:cubicBezTo>
                            <a:pt x="2" y="29"/>
                            <a:pt x="2" y="29"/>
                            <a:pt x="2" y="29"/>
                          </a:cubicBezTo>
                          <a:cubicBezTo>
                            <a:pt x="1" y="29"/>
                            <a:pt x="1" y="29"/>
                            <a:pt x="2" y="28"/>
                          </a:cubicBezTo>
                          <a:close/>
                          <a:moveTo>
                            <a:pt x="2" y="31"/>
                          </a:moveTo>
                          <a:cubicBezTo>
                            <a:pt x="2" y="31"/>
                            <a:pt x="2" y="31"/>
                            <a:pt x="2" y="31"/>
                          </a:cubicBezTo>
                          <a:cubicBezTo>
                            <a:pt x="2" y="31"/>
                            <a:pt x="2" y="31"/>
                            <a:pt x="2" y="31"/>
                          </a:cubicBezTo>
                          <a:cubicBezTo>
                            <a:pt x="2" y="31"/>
                            <a:pt x="2" y="31"/>
                            <a:pt x="2" y="31"/>
                          </a:cubicBezTo>
                          <a:close/>
                          <a:moveTo>
                            <a:pt x="1" y="35"/>
                          </a:moveTo>
                          <a:cubicBezTo>
                            <a:pt x="2" y="35"/>
                            <a:pt x="3" y="36"/>
                            <a:pt x="3" y="36"/>
                          </a:cubicBezTo>
                          <a:cubicBezTo>
                            <a:pt x="3" y="36"/>
                            <a:pt x="3" y="36"/>
                            <a:pt x="2" y="36"/>
                          </a:cubicBezTo>
                          <a:cubicBezTo>
                            <a:pt x="2" y="37"/>
                            <a:pt x="3" y="37"/>
                            <a:pt x="3" y="37"/>
                          </a:cubicBezTo>
                          <a:cubicBezTo>
                            <a:pt x="3" y="37"/>
                            <a:pt x="3" y="38"/>
                            <a:pt x="3" y="38"/>
                          </a:cubicBezTo>
                          <a:cubicBezTo>
                            <a:pt x="3" y="38"/>
                            <a:pt x="2" y="37"/>
                            <a:pt x="2" y="37"/>
                          </a:cubicBezTo>
                          <a:cubicBezTo>
                            <a:pt x="2" y="37"/>
                            <a:pt x="2" y="36"/>
                            <a:pt x="1" y="35"/>
                          </a:cubicBezTo>
                          <a:close/>
                          <a:moveTo>
                            <a:pt x="3" y="38"/>
                          </a:moveTo>
                          <a:cubicBezTo>
                            <a:pt x="3" y="38"/>
                            <a:pt x="3" y="38"/>
                            <a:pt x="3" y="39"/>
                          </a:cubicBezTo>
                          <a:cubicBezTo>
                            <a:pt x="3" y="39"/>
                            <a:pt x="3" y="38"/>
                            <a:pt x="3" y="38"/>
                          </a:cubicBezTo>
                          <a:close/>
                          <a:moveTo>
                            <a:pt x="3" y="42"/>
                          </a:moveTo>
                          <a:cubicBezTo>
                            <a:pt x="3" y="42"/>
                            <a:pt x="3" y="41"/>
                            <a:pt x="3" y="41"/>
                          </a:cubicBezTo>
                          <a:cubicBezTo>
                            <a:pt x="4" y="41"/>
                            <a:pt x="4" y="42"/>
                            <a:pt x="4" y="42"/>
                          </a:cubicBezTo>
                          <a:cubicBezTo>
                            <a:pt x="4" y="42"/>
                            <a:pt x="4" y="42"/>
                            <a:pt x="3" y="42"/>
                          </a:cubicBezTo>
                          <a:close/>
                          <a:moveTo>
                            <a:pt x="4" y="40"/>
                          </a:moveTo>
                          <a:cubicBezTo>
                            <a:pt x="4" y="40"/>
                            <a:pt x="4" y="39"/>
                            <a:pt x="4" y="38"/>
                          </a:cubicBezTo>
                          <a:cubicBezTo>
                            <a:pt x="5" y="39"/>
                            <a:pt x="5" y="40"/>
                            <a:pt x="4" y="40"/>
                          </a:cubicBezTo>
                          <a:close/>
                          <a:moveTo>
                            <a:pt x="4" y="35"/>
                          </a:moveTo>
                          <a:cubicBezTo>
                            <a:pt x="4" y="35"/>
                            <a:pt x="5" y="35"/>
                            <a:pt x="5" y="36"/>
                          </a:cubicBezTo>
                          <a:cubicBezTo>
                            <a:pt x="5" y="36"/>
                            <a:pt x="4" y="36"/>
                            <a:pt x="4" y="35"/>
                          </a:cubicBezTo>
                          <a:close/>
                          <a:moveTo>
                            <a:pt x="6" y="43"/>
                          </a:moveTo>
                          <a:cubicBezTo>
                            <a:pt x="6" y="43"/>
                            <a:pt x="6" y="43"/>
                            <a:pt x="6" y="43"/>
                          </a:cubicBezTo>
                          <a:cubicBezTo>
                            <a:pt x="6" y="44"/>
                            <a:pt x="6" y="43"/>
                            <a:pt x="6" y="43"/>
                          </a:cubicBezTo>
                          <a:close/>
                          <a:moveTo>
                            <a:pt x="6" y="42"/>
                          </a:moveTo>
                          <a:cubicBezTo>
                            <a:pt x="6" y="41"/>
                            <a:pt x="6" y="41"/>
                            <a:pt x="6" y="41"/>
                          </a:cubicBezTo>
                          <a:cubicBezTo>
                            <a:pt x="6" y="41"/>
                            <a:pt x="6" y="41"/>
                            <a:pt x="6" y="42"/>
                          </a:cubicBezTo>
                          <a:cubicBezTo>
                            <a:pt x="6" y="42"/>
                            <a:pt x="6" y="42"/>
                            <a:pt x="6" y="42"/>
                          </a:cubicBezTo>
                          <a:close/>
                          <a:moveTo>
                            <a:pt x="5" y="39"/>
                          </a:moveTo>
                          <a:cubicBezTo>
                            <a:pt x="5" y="39"/>
                            <a:pt x="5" y="39"/>
                            <a:pt x="6" y="39"/>
                          </a:cubicBezTo>
                          <a:cubicBezTo>
                            <a:pt x="6" y="39"/>
                            <a:pt x="6" y="38"/>
                            <a:pt x="6" y="38"/>
                          </a:cubicBezTo>
                          <a:cubicBezTo>
                            <a:pt x="6" y="39"/>
                            <a:pt x="6" y="39"/>
                            <a:pt x="6" y="39"/>
                          </a:cubicBezTo>
                          <a:cubicBezTo>
                            <a:pt x="6" y="39"/>
                            <a:pt x="5" y="40"/>
                            <a:pt x="5" y="39"/>
                          </a:cubicBezTo>
                          <a:close/>
                          <a:moveTo>
                            <a:pt x="6" y="39"/>
                          </a:moveTo>
                          <a:cubicBezTo>
                            <a:pt x="6" y="38"/>
                            <a:pt x="6" y="38"/>
                            <a:pt x="7" y="38"/>
                          </a:cubicBezTo>
                          <a:cubicBezTo>
                            <a:pt x="7" y="38"/>
                            <a:pt x="7" y="38"/>
                            <a:pt x="7" y="39"/>
                          </a:cubicBezTo>
                          <a:cubicBezTo>
                            <a:pt x="7" y="39"/>
                            <a:pt x="7" y="39"/>
                            <a:pt x="7" y="39"/>
                          </a:cubicBezTo>
                          <a:cubicBezTo>
                            <a:pt x="7" y="38"/>
                            <a:pt x="7" y="39"/>
                            <a:pt x="6" y="39"/>
                          </a:cubicBezTo>
                          <a:close/>
                          <a:moveTo>
                            <a:pt x="7" y="42"/>
                          </a:moveTo>
                          <a:cubicBezTo>
                            <a:pt x="7" y="42"/>
                            <a:pt x="8" y="42"/>
                            <a:pt x="8" y="42"/>
                          </a:cubicBezTo>
                          <a:cubicBezTo>
                            <a:pt x="8" y="43"/>
                            <a:pt x="7" y="43"/>
                            <a:pt x="7" y="42"/>
                          </a:cubicBezTo>
                          <a:close/>
                          <a:moveTo>
                            <a:pt x="8" y="41"/>
                          </a:moveTo>
                          <a:cubicBezTo>
                            <a:pt x="8" y="41"/>
                            <a:pt x="8" y="40"/>
                            <a:pt x="8" y="40"/>
                          </a:cubicBezTo>
                          <a:cubicBezTo>
                            <a:pt x="8" y="40"/>
                            <a:pt x="8" y="40"/>
                            <a:pt x="8" y="40"/>
                          </a:cubicBezTo>
                          <a:cubicBezTo>
                            <a:pt x="8" y="41"/>
                            <a:pt x="8" y="40"/>
                            <a:pt x="8" y="41"/>
                          </a:cubicBezTo>
                          <a:close/>
                          <a:moveTo>
                            <a:pt x="8" y="7"/>
                          </a:moveTo>
                          <a:cubicBezTo>
                            <a:pt x="8" y="7"/>
                            <a:pt x="9" y="7"/>
                            <a:pt x="9" y="7"/>
                          </a:cubicBezTo>
                          <a:cubicBezTo>
                            <a:pt x="9" y="7"/>
                            <a:pt x="8" y="7"/>
                            <a:pt x="8" y="7"/>
                          </a:cubicBezTo>
                          <a:close/>
                          <a:moveTo>
                            <a:pt x="9" y="44"/>
                          </a:moveTo>
                          <a:cubicBezTo>
                            <a:pt x="9" y="44"/>
                            <a:pt x="9" y="44"/>
                            <a:pt x="9" y="44"/>
                          </a:cubicBezTo>
                          <a:cubicBezTo>
                            <a:pt x="9" y="44"/>
                            <a:pt x="9" y="44"/>
                            <a:pt x="9" y="44"/>
                          </a:cubicBezTo>
                          <a:close/>
                          <a:moveTo>
                            <a:pt x="16" y="46"/>
                          </a:moveTo>
                          <a:cubicBezTo>
                            <a:pt x="16" y="46"/>
                            <a:pt x="16" y="46"/>
                            <a:pt x="16" y="46"/>
                          </a:cubicBezTo>
                          <a:cubicBezTo>
                            <a:pt x="17" y="46"/>
                            <a:pt x="17" y="47"/>
                            <a:pt x="16" y="46"/>
                          </a:cubicBezTo>
                          <a:close/>
                          <a:moveTo>
                            <a:pt x="17" y="46"/>
                          </a:moveTo>
                          <a:cubicBezTo>
                            <a:pt x="17" y="46"/>
                            <a:pt x="17" y="46"/>
                            <a:pt x="17" y="46"/>
                          </a:cubicBezTo>
                          <a:cubicBezTo>
                            <a:pt x="17" y="46"/>
                            <a:pt x="17" y="46"/>
                            <a:pt x="18" y="46"/>
                          </a:cubicBezTo>
                          <a:cubicBezTo>
                            <a:pt x="18" y="47"/>
                            <a:pt x="17" y="47"/>
                            <a:pt x="17" y="46"/>
                          </a:cubicBezTo>
                          <a:close/>
                          <a:moveTo>
                            <a:pt x="24" y="50"/>
                          </a:moveTo>
                          <a:cubicBezTo>
                            <a:pt x="24" y="49"/>
                            <a:pt x="25" y="49"/>
                            <a:pt x="25" y="49"/>
                          </a:cubicBezTo>
                          <a:cubicBezTo>
                            <a:pt x="25" y="50"/>
                            <a:pt x="25" y="50"/>
                            <a:pt x="24" y="50"/>
                          </a:cubicBezTo>
                          <a:close/>
                          <a:moveTo>
                            <a:pt x="27" y="48"/>
                          </a:moveTo>
                          <a:cubicBezTo>
                            <a:pt x="26" y="48"/>
                            <a:pt x="25" y="48"/>
                            <a:pt x="25" y="48"/>
                          </a:cubicBezTo>
                          <a:cubicBezTo>
                            <a:pt x="24" y="47"/>
                            <a:pt x="23" y="47"/>
                            <a:pt x="21" y="46"/>
                          </a:cubicBezTo>
                          <a:cubicBezTo>
                            <a:pt x="20" y="46"/>
                            <a:pt x="19" y="45"/>
                            <a:pt x="18" y="45"/>
                          </a:cubicBezTo>
                          <a:cubicBezTo>
                            <a:pt x="15" y="43"/>
                            <a:pt x="12" y="42"/>
                            <a:pt x="9" y="41"/>
                          </a:cubicBezTo>
                          <a:cubicBezTo>
                            <a:pt x="9" y="40"/>
                            <a:pt x="9" y="39"/>
                            <a:pt x="9" y="38"/>
                          </a:cubicBezTo>
                          <a:cubicBezTo>
                            <a:pt x="9" y="38"/>
                            <a:pt x="9" y="38"/>
                            <a:pt x="9" y="37"/>
                          </a:cubicBezTo>
                          <a:cubicBezTo>
                            <a:pt x="13" y="40"/>
                            <a:pt x="16" y="41"/>
                            <a:pt x="19" y="42"/>
                          </a:cubicBezTo>
                          <a:cubicBezTo>
                            <a:pt x="20" y="42"/>
                            <a:pt x="19" y="42"/>
                            <a:pt x="20" y="42"/>
                          </a:cubicBezTo>
                          <a:cubicBezTo>
                            <a:pt x="21" y="43"/>
                            <a:pt x="22" y="44"/>
                            <a:pt x="23" y="44"/>
                          </a:cubicBezTo>
                          <a:cubicBezTo>
                            <a:pt x="23" y="44"/>
                            <a:pt x="24" y="44"/>
                            <a:pt x="24" y="44"/>
                          </a:cubicBezTo>
                          <a:cubicBezTo>
                            <a:pt x="24" y="44"/>
                            <a:pt x="24" y="44"/>
                            <a:pt x="24" y="45"/>
                          </a:cubicBezTo>
                          <a:cubicBezTo>
                            <a:pt x="25" y="45"/>
                            <a:pt x="26" y="45"/>
                            <a:pt x="27" y="46"/>
                          </a:cubicBezTo>
                          <a:cubicBezTo>
                            <a:pt x="27" y="46"/>
                            <a:pt x="27" y="47"/>
                            <a:pt x="27" y="48"/>
                          </a:cubicBezTo>
                          <a:close/>
                          <a:moveTo>
                            <a:pt x="28" y="13"/>
                          </a:moveTo>
                          <a:cubicBezTo>
                            <a:pt x="28" y="13"/>
                            <a:pt x="28" y="12"/>
                            <a:pt x="28" y="12"/>
                          </a:cubicBezTo>
                          <a:cubicBezTo>
                            <a:pt x="28" y="12"/>
                            <a:pt x="28" y="12"/>
                            <a:pt x="29" y="12"/>
                          </a:cubicBezTo>
                          <a:cubicBezTo>
                            <a:pt x="28" y="13"/>
                            <a:pt x="29" y="13"/>
                            <a:pt x="29" y="13"/>
                          </a:cubicBezTo>
                          <a:cubicBezTo>
                            <a:pt x="29" y="13"/>
                            <a:pt x="28" y="13"/>
                            <a:pt x="28" y="13"/>
                          </a:cubicBezTo>
                          <a:close/>
                          <a:moveTo>
                            <a:pt x="29" y="52"/>
                          </a:moveTo>
                          <a:cubicBezTo>
                            <a:pt x="29" y="51"/>
                            <a:pt x="29" y="51"/>
                            <a:pt x="29" y="51"/>
                          </a:cubicBezTo>
                          <a:cubicBezTo>
                            <a:pt x="29" y="51"/>
                            <a:pt x="29" y="51"/>
                            <a:pt x="29" y="51"/>
                          </a:cubicBezTo>
                          <a:cubicBezTo>
                            <a:pt x="29" y="52"/>
                            <a:pt x="29" y="52"/>
                            <a:pt x="29" y="52"/>
                          </a:cubicBezTo>
                          <a:close/>
                          <a:moveTo>
                            <a:pt x="31" y="47"/>
                          </a:moveTo>
                          <a:cubicBezTo>
                            <a:pt x="31" y="47"/>
                            <a:pt x="31" y="47"/>
                            <a:pt x="31" y="47"/>
                          </a:cubicBezTo>
                          <a:cubicBezTo>
                            <a:pt x="31" y="47"/>
                            <a:pt x="31" y="47"/>
                            <a:pt x="31" y="47"/>
                          </a:cubicBezTo>
                          <a:cubicBezTo>
                            <a:pt x="32" y="48"/>
                            <a:pt x="31" y="48"/>
                            <a:pt x="31" y="47"/>
                          </a:cubicBezTo>
                          <a:close/>
                          <a:moveTo>
                            <a:pt x="34" y="17"/>
                          </a:moveTo>
                          <a:cubicBezTo>
                            <a:pt x="34" y="17"/>
                            <a:pt x="34" y="17"/>
                            <a:pt x="34" y="18"/>
                          </a:cubicBezTo>
                          <a:cubicBezTo>
                            <a:pt x="34" y="18"/>
                            <a:pt x="34" y="18"/>
                            <a:pt x="34" y="18"/>
                          </a:cubicBezTo>
                          <a:cubicBezTo>
                            <a:pt x="34" y="17"/>
                            <a:pt x="34" y="17"/>
                            <a:pt x="34" y="17"/>
                          </a:cubicBezTo>
                          <a:close/>
                          <a:moveTo>
                            <a:pt x="33" y="15"/>
                          </a:moveTo>
                          <a:cubicBezTo>
                            <a:pt x="33" y="15"/>
                            <a:pt x="33" y="15"/>
                            <a:pt x="33" y="14"/>
                          </a:cubicBezTo>
                          <a:cubicBezTo>
                            <a:pt x="33" y="14"/>
                            <a:pt x="33" y="15"/>
                            <a:pt x="33" y="15"/>
                          </a:cubicBezTo>
                          <a:close/>
                          <a:moveTo>
                            <a:pt x="33" y="16"/>
                          </a:moveTo>
                          <a:cubicBezTo>
                            <a:pt x="34" y="16"/>
                            <a:pt x="33" y="17"/>
                            <a:pt x="33" y="17"/>
                          </a:cubicBezTo>
                          <a:cubicBezTo>
                            <a:pt x="33" y="17"/>
                            <a:pt x="33" y="16"/>
                            <a:pt x="33" y="16"/>
                          </a:cubicBezTo>
                          <a:cubicBezTo>
                            <a:pt x="33" y="16"/>
                            <a:pt x="33" y="16"/>
                            <a:pt x="33" y="16"/>
                          </a:cubicBezTo>
                          <a:close/>
                          <a:moveTo>
                            <a:pt x="33" y="52"/>
                          </a:moveTo>
                          <a:cubicBezTo>
                            <a:pt x="33" y="53"/>
                            <a:pt x="33" y="53"/>
                            <a:pt x="33" y="53"/>
                          </a:cubicBezTo>
                          <a:cubicBezTo>
                            <a:pt x="33" y="53"/>
                            <a:pt x="33" y="53"/>
                            <a:pt x="33" y="52"/>
                          </a:cubicBezTo>
                          <a:close/>
                          <a:moveTo>
                            <a:pt x="33" y="52"/>
                          </a:moveTo>
                          <a:cubicBezTo>
                            <a:pt x="33" y="51"/>
                            <a:pt x="33" y="51"/>
                            <a:pt x="33" y="51"/>
                          </a:cubicBezTo>
                          <a:cubicBezTo>
                            <a:pt x="33" y="51"/>
                            <a:pt x="33" y="51"/>
                            <a:pt x="33" y="51"/>
                          </a:cubicBezTo>
                          <a:cubicBezTo>
                            <a:pt x="33" y="51"/>
                            <a:pt x="34" y="52"/>
                            <a:pt x="33" y="52"/>
                          </a:cubicBezTo>
                          <a:close/>
                          <a:moveTo>
                            <a:pt x="34" y="49"/>
                          </a:moveTo>
                          <a:cubicBezTo>
                            <a:pt x="34" y="49"/>
                            <a:pt x="33" y="48"/>
                            <a:pt x="34" y="48"/>
                          </a:cubicBezTo>
                          <a:cubicBezTo>
                            <a:pt x="34" y="48"/>
                            <a:pt x="34" y="48"/>
                            <a:pt x="34" y="49"/>
                          </a:cubicBezTo>
                          <a:cubicBezTo>
                            <a:pt x="34" y="49"/>
                            <a:pt x="34" y="49"/>
                            <a:pt x="34" y="49"/>
                          </a:cubicBezTo>
                          <a:close/>
                          <a:moveTo>
                            <a:pt x="34" y="28"/>
                          </a:moveTo>
                          <a:cubicBezTo>
                            <a:pt x="34" y="27"/>
                            <a:pt x="34" y="27"/>
                            <a:pt x="34" y="27"/>
                          </a:cubicBezTo>
                          <a:cubicBezTo>
                            <a:pt x="34" y="27"/>
                            <a:pt x="34" y="27"/>
                            <a:pt x="35" y="27"/>
                          </a:cubicBezTo>
                          <a:cubicBezTo>
                            <a:pt x="35" y="27"/>
                            <a:pt x="35" y="28"/>
                            <a:pt x="34" y="28"/>
                          </a:cubicBezTo>
                          <a:close/>
                          <a:moveTo>
                            <a:pt x="34" y="23"/>
                          </a:moveTo>
                          <a:cubicBezTo>
                            <a:pt x="34" y="23"/>
                            <a:pt x="35" y="22"/>
                            <a:pt x="35" y="23"/>
                          </a:cubicBezTo>
                          <a:cubicBezTo>
                            <a:pt x="35" y="23"/>
                            <a:pt x="35" y="23"/>
                            <a:pt x="34" y="23"/>
                          </a:cubicBezTo>
                          <a:close/>
                        </a:path>
                      </a:pathLst>
                    </a:custGeom>
                    <a:solidFill>
                      <a:srgbClr val="FFFFFF"/>
                    </a:solidFill>
                    <a:ln w="8001" cap="flat">
                      <a:noFill/>
                      <a:prstDash val="solid"/>
                      <a:miter lim="800000"/>
                      <a:headEnd/>
                      <a:tailEnd/>
                    </a:ln>
                  </p:spPr>
                  <p:txBody>
                    <a:bodyPr/>
                    <a:lstStyle/>
                    <a:p>
                      <a:endParaRPr lang="zh-CN" altLang="en-US"/>
                    </a:p>
                  </p:txBody>
                </p:sp>
              </p:grpSp>
            </p:grpSp>
            <p:grpSp>
              <p:nvGrpSpPr>
                <p:cNvPr id="72" name="Group 38"/>
                <p:cNvGrpSpPr>
                  <a:grpSpLocks/>
                </p:cNvGrpSpPr>
                <p:nvPr/>
              </p:nvGrpSpPr>
              <p:grpSpPr bwMode="auto">
                <a:xfrm>
                  <a:off x="4824" y="2614"/>
                  <a:ext cx="749" cy="285"/>
                  <a:chOff x="4830" y="2522"/>
                  <a:chExt cx="749" cy="285"/>
                </a:xfrm>
              </p:grpSpPr>
              <p:grpSp>
                <p:nvGrpSpPr>
                  <p:cNvPr id="73" name="Group 39"/>
                  <p:cNvGrpSpPr>
                    <a:grpSpLocks/>
                  </p:cNvGrpSpPr>
                  <p:nvPr/>
                </p:nvGrpSpPr>
                <p:grpSpPr bwMode="auto">
                  <a:xfrm>
                    <a:off x="4830" y="2522"/>
                    <a:ext cx="749" cy="285"/>
                    <a:chOff x="4830" y="2522"/>
                    <a:chExt cx="749" cy="285"/>
                  </a:xfrm>
                </p:grpSpPr>
                <p:sp>
                  <p:nvSpPr>
                    <p:cNvPr id="75" name="Freeform 40"/>
                    <p:cNvSpPr>
                      <a:spLocks/>
                    </p:cNvSpPr>
                    <p:nvPr/>
                  </p:nvSpPr>
                  <p:spPr bwMode="auto">
                    <a:xfrm>
                      <a:off x="4830" y="2522"/>
                      <a:ext cx="749" cy="285"/>
                    </a:xfrm>
                    <a:custGeom>
                      <a:avLst/>
                      <a:gdLst>
                        <a:gd name="T0" fmla="*/ 0 w 681"/>
                        <a:gd name="T1" fmla="*/ 302 h 259"/>
                        <a:gd name="T2" fmla="*/ 630 w 681"/>
                        <a:gd name="T3" fmla="*/ 0 h 259"/>
                        <a:gd name="T4" fmla="*/ 1456 w 681"/>
                        <a:gd name="T5" fmla="*/ 146 h 259"/>
                        <a:gd name="T6" fmla="*/ 936 w 681"/>
                        <a:gd name="T7" fmla="*/ 558 h 259"/>
                        <a:gd name="T8" fmla="*/ 0 w 681"/>
                        <a:gd name="T9" fmla="*/ 302 h 259"/>
                        <a:gd name="T10" fmla="*/ 0 60000 65536"/>
                        <a:gd name="T11" fmla="*/ 0 60000 65536"/>
                        <a:gd name="T12" fmla="*/ 0 60000 65536"/>
                        <a:gd name="T13" fmla="*/ 0 60000 65536"/>
                        <a:gd name="T14" fmla="*/ 0 60000 65536"/>
                        <a:gd name="T15" fmla="*/ 0 w 681"/>
                        <a:gd name="T16" fmla="*/ 0 h 259"/>
                        <a:gd name="T17" fmla="*/ 681 w 681"/>
                        <a:gd name="T18" fmla="*/ 259 h 259"/>
                      </a:gdLst>
                      <a:ahLst/>
                      <a:cxnLst>
                        <a:cxn ang="T10">
                          <a:pos x="T0" y="T1"/>
                        </a:cxn>
                        <a:cxn ang="T11">
                          <a:pos x="T2" y="T3"/>
                        </a:cxn>
                        <a:cxn ang="T12">
                          <a:pos x="T4" y="T5"/>
                        </a:cxn>
                        <a:cxn ang="T13">
                          <a:pos x="T6" y="T7"/>
                        </a:cxn>
                        <a:cxn ang="T14">
                          <a:pos x="T8" y="T9"/>
                        </a:cxn>
                      </a:cxnLst>
                      <a:rect l="T15" t="T16" r="T17" b="T18"/>
                      <a:pathLst>
                        <a:path w="681" h="259">
                          <a:moveTo>
                            <a:pt x="0" y="140"/>
                          </a:moveTo>
                          <a:lnTo>
                            <a:pt x="295" y="0"/>
                          </a:lnTo>
                          <a:lnTo>
                            <a:pt x="681" y="68"/>
                          </a:lnTo>
                          <a:lnTo>
                            <a:pt x="437" y="259"/>
                          </a:lnTo>
                          <a:lnTo>
                            <a:pt x="0" y="140"/>
                          </a:lnTo>
                          <a:close/>
                        </a:path>
                      </a:pathLst>
                    </a:custGeom>
                    <a:solidFill>
                      <a:srgbClr val="C5B293"/>
                    </a:solidFill>
                    <a:ln w="8001" cap="flat">
                      <a:solidFill>
                        <a:srgbClr val="B9A279"/>
                      </a:solidFill>
                      <a:prstDash val="solid"/>
                      <a:miter lim="800000"/>
                      <a:headEnd/>
                      <a:tailEnd/>
                    </a:ln>
                  </p:spPr>
                  <p:txBody>
                    <a:bodyPr/>
                    <a:lstStyle/>
                    <a:p>
                      <a:endParaRPr lang="zh-CN" altLang="en-US"/>
                    </a:p>
                  </p:txBody>
                </p:sp>
                <p:sp>
                  <p:nvSpPr>
                    <p:cNvPr id="76" name="Freeform 41"/>
                    <p:cNvSpPr>
                      <a:spLocks/>
                    </p:cNvSpPr>
                    <p:nvPr/>
                  </p:nvSpPr>
                  <p:spPr bwMode="auto">
                    <a:xfrm>
                      <a:off x="4977" y="2586"/>
                      <a:ext cx="483" cy="218"/>
                    </a:xfrm>
                    <a:custGeom>
                      <a:avLst/>
                      <a:gdLst>
                        <a:gd name="T0" fmla="*/ 862 w 440"/>
                        <a:gd name="T1" fmla="*/ 413 h 199"/>
                        <a:gd name="T2" fmla="*/ 862 w 440"/>
                        <a:gd name="T3" fmla="*/ 413 h 199"/>
                        <a:gd name="T4" fmla="*/ 862 w 440"/>
                        <a:gd name="T5" fmla="*/ 399 h 199"/>
                        <a:gd name="T6" fmla="*/ 864 w 440"/>
                        <a:gd name="T7" fmla="*/ 403 h 199"/>
                        <a:gd name="T8" fmla="*/ 864 w 440"/>
                        <a:gd name="T9" fmla="*/ 397 h 199"/>
                        <a:gd name="T10" fmla="*/ 872 w 440"/>
                        <a:gd name="T11" fmla="*/ 399 h 199"/>
                        <a:gd name="T12" fmla="*/ 872 w 440"/>
                        <a:gd name="T13" fmla="*/ 388 h 199"/>
                        <a:gd name="T14" fmla="*/ 877 w 440"/>
                        <a:gd name="T15" fmla="*/ 397 h 199"/>
                        <a:gd name="T16" fmla="*/ 877 w 440"/>
                        <a:gd name="T17" fmla="*/ 382 h 199"/>
                        <a:gd name="T18" fmla="*/ 879 w 440"/>
                        <a:gd name="T19" fmla="*/ 388 h 199"/>
                        <a:gd name="T20" fmla="*/ 879 w 440"/>
                        <a:gd name="T21" fmla="*/ 381 h 199"/>
                        <a:gd name="T22" fmla="*/ 888 w 440"/>
                        <a:gd name="T23" fmla="*/ 382 h 199"/>
                        <a:gd name="T24" fmla="*/ 888 w 440"/>
                        <a:gd name="T25" fmla="*/ 375 h 199"/>
                        <a:gd name="T26" fmla="*/ 891 w 440"/>
                        <a:gd name="T27" fmla="*/ 381 h 199"/>
                        <a:gd name="T28" fmla="*/ 891 w 440"/>
                        <a:gd name="T29" fmla="*/ 368 h 199"/>
                        <a:gd name="T30" fmla="*/ 901 w 440"/>
                        <a:gd name="T31" fmla="*/ 377 h 199"/>
                        <a:gd name="T32" fmla="*/ 901 w 440"/>
                        <a:gd name="T33" fmla="*/ 375 h 199"/>
                        <a:gd name="T34" fmla="*/ 901 w 440"/>
                        <a:gd name="T35" fmla="*/ 364 h 199"/>
                        <a:gd name="T36" fmla="*/ 909 w 440"/>
                        <a:gd name="T37" fmla="*/ 368 h 199"/>
                        <a:gd name="T38" fmla="*/ 909 w 440"/>
                        <a:gd name="T39" fmla="*/ 357 h 199"/>
                        <a:gd name="T40" fmla="*/ 910 w 440"/>
                        <a:gd name="T41" fmla="*/ 362 h 199"/>
                        <a:gd name="T42" fmla="*/ 910 w 440"/>
                        <a:gd name="T43" fmla="*/ 351 h 199"/>
                        <a:gd name="T44" fmla="*/ 916 w 440"/>
                        <a:gd name="T45" fmla="*/ 357 h 199"/>
                        <a:gd name="T46" fmla="*/ 916 w 440"/>
                        <a:gd name="T47" fmla="*/ 345 h 199"/>
                        <a:gd name="T48" fmla="*/ 920 w 440"/>
                        <a:gd name="T49" fmla="*/ 351 h 199"/>
                        <a:gd name="T50" fmla="*/ 920 w 440"/>
                        <a:gd name="T51" fmla="*/ 343 h 199"/>
                        <a:gd name="T52" fmla="*/ 924 w 440"/>
                        <a:gd name="T53" fmla="*/ 343 h 199"/>
                        <a:gd name="T54" fmla="*/ 928 w 440"/>
                        <a:gd name="T55" fmla="*/ 197 h 199"/>
                        <a:gd name="T56" fmla="*/ 78 w 440"/>
                        <a:gd name="T57" fmla="*/ 0 h 199"/>
                        <a:gd name="T58" fmla="*/ 0 w 440"/>
                        <a:gd name="T59" fmla="*/ 39 h 199"/>
                        <a:gd name="T60" fmla="*/ 862 w 440"/>
                        <a:gd name="T61" fmla="*/ 246 h 199"/>
                        <a:gd name="T62" fmla="*/ 862 w 440"/>
                        <a:gd name="T63" fmla="*/ 413 h 1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40"/>
                        <a:gd name="T97" fmla="*/ 0 h 199"/>
                        <a:gd name="T98" fmla="*/ 440 w 440"/>
                        <a:gd name="T99" fmla="*/ 199 h 19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40" h="199">
                          <a:moveTo>
                            <a:pt x="408" y="199"/>
                          </a:moveTo>
                          <a:lnTo>
                            <a:pt x="408" y="199"/>
                          </a:lnTo>
                          <a:lnTo>
                            <a:pt x="408" y="193"/>
                          </a:lnTo>
                          <a:lnTo>
                            <a:pt x="410" y="195"/>
                          </a:lnTo>
                          <a:lnTo>
                            <a:pt x="410" y="191"/>
                          </a:lnTo>
                          <a:lnTo>
                            <a:pt x="414" y="193"/>
                          </a:lnTo>
                          <a:lnTo>
                            <a:pt x="414" y="187"/>
                          </a:lnTo>
                          <a:lnTo>
                            <a:pt x="415" y="191"/>
                          </a:lnTo>
                          <a:lnTo>
                            <a:pt x="415" y="185"/>
                          </a:lnTo>
                          <a:lnTo>
                            <a:pt x="417" y="187"/>
                          </a:lnTo>
                          <a:lnTo>
                            <a:pt x="417" y="184"/>
                          </a:lnTo>
                          <a:lnTo>
                            <a:pt x="421" y="185"/>
                          </a:lnTo>
                          <a:lnTo>
                            <a:pt x="421" y="180"/>
                          </a:lnTo>
                          <a:lnTo>
                            <a:pt x="423" y="184"/>
                          </a:lnTo>
                          <a:lnTo>
                            <a:pt x="423" y="178"/>
                          </a:lnTo>
                          <a:lnTo>
                            <a:pt x="427" y="182"/>
                          </a:lnTo>
                          <a:lnTo>
                            <a:pt x="427" y="180"/>
                          </a:lnTo>
                          <a:lnTo>
                            <a:pt x="427" y="176"/>
                          </a:lnTo>
                          <a:lnTo>
                            <a:pt x="431" y="178"/>
                          </a:lnTo>
                          <a:lnTo>
                            <a:pt x="431" y="172"/>
                          </a:lnTo>
                          <a:lnTo>
                            <a:pt x="432" y="174"/>
                          </a:lnTo>
                          <a:lnTo>
                            <a:pt x="432" y="170"/>
                          </a:lnTo>
                          <a:lnTo>
                            <a:pt x="434" y="172"/>
                          </a:lnTo>
                          <a:lnTo>
                            <a:pt x="434" y="167"/>
                          </a:lnTo>
                          <a:lnTo>
                            <a:pt x="436" y="170"/>
                          </a:lnTo>
                          <a:lnTo>
                            <a:pt x="436" y="165"/>
                          </a:lnTo>
                          <a:lnTo>
                            <a:pt x="438" y="165"/>
                          </a:lnTo>
                          <a:lnTo>
                            <a:pt x="440" y="95"/>
                          </a:lnTo>
                          <a:lnTo>
                            <a:pt x="37" y="0"/>
                          </a:lnTo>
                          <a:lnTo>
                            <a:pt x="0" y="19"/>
                          </a:lnTo>
                          <a:lnTo>
                            <a:pt x="408" y="119"/>
                          </a:lnTo>
                          <a:lnTo>
                            <a:pt x="408" y="199"/>
                          </a:lnTo>
                          <a:close/>
                        </a:path>
                      </a:pathLst>
                    </a:custGeom>
                    <a:solidFill>
                      <a:srgbClr val="D8C9B3"/>
                    </a:solidFill>
                    <a:ln w="8001" cap="flat">
                      <a:noFill/>
                      <a:prstDash val="solid"/>
                      <a:miter lim="800000"/>
                      <a:headEnd/>
                      <a:tailEnd/>
                    </a:ln>
                  </p:spPr>
                  <p:txBody>
                    <a:bodyPr/>
                    <a:lstStyle/>
                    <a:p>
                      <a:endParaRPr lang="zh-CN" altLang="en-US"/>
                    </a:p>
                  </p:txBody>
                </p:sp>
              </p:grpSp>
              <p:sp>
                <p:nvSpPr>
                  <p:cNvPr id="74" name="Freeform 42"/>
                  <p:cNvSpPr>
                    <a:spLocks/>
                  </p:cNvSpPr>
                  <p:nvPr/>
                </p:nvSpPr>
                <p:spPr bwMode="auto">
                  <a:xfrm>
                    <a:off x="4992" y="2596"/>
                    <a:ext cx="448" cy="109"/>
                  </a:xfrm>
                  <a:custGeom>
                    <a:avLst/>
                    <a:gdLst>
                      <a:gd name="T0" fmla="*/ 0 w 408"/>
                      <a:gd name="T1" fmla="*/ 0 h 98"/>
                      <a:gd name="T2" fmla="*/ 860 w 408"/>
                      <a:gd name="T3" fmla="*/ 230 h 98"/>
                      <a:gd name="T4" fmla="*/ 862 w 408"/>
                      <a:gd name="T5" fmla="*/ 225 h 98"/>
                      <a:gd name="T6" fmla="*/ 4 w 408"/>
                      <a:gd name="T7" fmla="*/ 0 h 98"/>
                      <a:gd name="T8" fmla="*/ 0 w 408"/>
                      <a:gd name="T9" fmla="*/ 0 h 98"/>
                      <a:gd name="T10" fmla="*/ 0 60000 65536"/>
                      <a:gd name="T11" fmla="*/ 0 60000 65536"/>
                      <a:gd name="T12" fmla="*/ 0 60000 65536"/>
                      <a:gd name="T13" fmla="*/ 0 60000 65536"/>
                      <a:gd name="T14" fmla="*/ 0 60000 65536"/>
                      <a:gd name="T15" fmla="*/ 0 w 408"/>
                      <a:gd name="T16" fmla="*/ 0 h 98"/>
                      <a:gd name="T17" fmla="*/ 408 w 408"/>
                      <a:gd name="T18" fmla="*/ 98 h 98"/>
                    </a:gdLst>
                    <a:ahLst/>
                    <a:cxnLst>
                      <a:cxn ang="T10">
                        <a:pos x="T0" y="T1"/>
                      </a:cxn>
                      <a:cxn ang="T11">
                        <a:pos x="T2" y="T3"/>
                      </a:cxn>
                      <a:cxn ang="T12">
                        <a:pos x="T4" y="T5"/>
                      </a:cxn>
                      <a:cxn ang="T13">
                        <a:pos x="T6" y="T7"/>
                      </a:cxn>
                      <a:cxn ang="T14">
                        <a:pos x="T8" y="T9"/>
                      </a:cxn>
                    </a:cxnLst>
                    <a:rect l="T15" t="T16" r="T17" b="T18"/>
                    <a:pathLst>
                      <a:path w="408" h="98">
                        <a:moveTo>
                          <a:pt x="0" y="0"/>
                        </a:moveTo>
                        <a:lnTo>
                          <a:pt x="406" y="98"/>
                        </a:lnTo>
                        <a:lnTo>
                          <a:pt x="408" y="96"/>
                        </a:lnTo>
                        <a:lnTo>
                          <a:pt x="4" y="0"/>
                        </a:lnTo>
                        <a:lnTo>
                          <a:pt x="0" y="0"/>
                        </a:lnTo>
                        <a:close/>
                      </a:path>
                    </a:pathLst>
                  </a:custGeom>
                  <a:solidFill>
                    <a:srgbClr val="D0C0A8"/>
                  </a:solidFill>
                  <a:ln w="8001" cap="flat">
                    <a:noFill/>
                    <a:prstDash val="solid"/>
                    <a:miter lim="800000"/>
                    <a:headEnd/>
                    <a:tailEnd/>
                  </a:ln>
                </p:spPr>
                <p:txBody>
                  <a:bodyPr/>
                  <a:lstStyle/>
                  <a:p>
                    <a:endParaRPr lang="zh-CN" altLang="en-US"/>
                  </a:p>
                </p:txBody>
              </p:sp>
            </p:grpSp>
          </p:grpSp>
          <p:grpSp>
            <p:nvGrpSpPr>
              <p:cNvPr id="22" name="Group 43"/>
              <p:cNvGrpSpPr>
                <a:grpSpLocks/>
              </p:cNvGrpSpPr>
              <p:nvPr/>
            </p:nvGrpSpPr>
            <p:grpSpPr bwMode="auto">
              <a:xfrm>
                <a:off x="4740" y="3412"/>
                <a:ext cx="445" cy="426"/>
                <a:chOff x="4432" y="3361"/>
                <a:chExt cx="400" cy="383"/>
              </a:xfrm>
            </p:grpSpPr>
            <p:sp>
              <p:nvSpPr>
                <p:cNvPr id="54" name="Freeform 44"/>
                <p:cNvSpPr>
                  <a:spLocks/>
                </p:cNvSpPr>
                <p:nvPr/>
              </p:nvSpPr>
              <p:spPr bwMode="auto">
                <a:xfrm>
                  <a:off x="4635" y="3372"/>
                  <a:ext cx="93" cy="72"/>
                </a:xfrm>
                <a:custGeom>
                  <a:avLst/>
                  <a:gdLst>
                    <a:gd name="T0" fmla="*/ 0 w 111"/>
                    <a:gd name="T1" fmla="*/ 0 h 85"/>
                    <a:gd name="T2" fmla="*/ 27 w 111"/>
                    <a:gd name="T3" fmla="*/ 22 h 85"/>
                    <a:gd name="T4" fmla="*/ 27 w 111"/>
                    <a:gd name="T5" fmla="*/ 22 h 85"/>
                    <a:gd name="T6" fmla="*/ 0 w 111"/>
                    <a:gd name="T7" fmla="*/ 0 h 85"/>
                    <a:gd name="T8" fmla="*/ 0 60000 65536"/>
                    <a:gd name="T9" fmla="*/ 0 60000 65536"/>
                    <a:gd name="T10" fmla="*/ 0 60000 65536"/>
                    <a:gd name="T11" fmla="*/ 0 60000 65536"/>
                    <a:gd name="T12" fmla="*/ 0 w 111"/>
                    <a:gd name="T13" fmla="*/ 0 h 85"/>
                    <a:gd name="T14" fmla="*/ 111 w 111"/>
                    <a:gd name="T15" fmla="*/ 85 h 85"/>
                  </a:gdLst>
                  <a:ahLst/>
                  <a:cxnLst>
                    <a:cxn ang="T8">
                      <a:pos x="T0" y="T1"/>
                    </a:cxn>
                    <a:cxn ang="T9">
                      <a:pos x="T2" y="T3"/>
                    </a:cxn>
                    <a:cxn ang="T10">
                      <a:pos x="T4" y="T5"/>
                    </a:cxn>
                    <a:cxn ang="T11">
                      <a:pos x="T6" y="T7"/>
                    </a:cxn>
                  </a:cxnLst>
                  <a:rect l="T12" t="T13" r="T14" b="T15"/>
                  <a:pathLst>
                    <a:path w="111" h="85">
                      <a:moveTo>
                        <a:pt x="0" y="0"/>
                      </a:moveTo>
                      <a:lnTo>
                        <a:pt x="110" y="85"/>
                      </a:lnTo>
                      <a:lnTo>
                        <a:pt x="111" y="85"/>
                      </a:lnTo>
                      <a:lnTo>
                        <a:pt x="0" y="0"/>
                      </a:lnTo>
                      <a:close/>
                    </a:path>
                  </a:pathLst>
                </a:custGeom>
                <a:solidFill>
                  <a:srgbClr val="FFFFFF"/>
                </a:solidFill>
                <a:ln w="7938" cap="flat">
                  <a:solidFill>
                    <a:srgbClr val="000000"/>
                  </a:solidFill>
                  <a:prstDash val="solid"/>
                  <a:miter lim="800000"/>
                  <a:headEnd/>
                  <a:tailEnd/>
                </a:ln>
              </p:spPr>
              <p:txBody>
                <a:bodyPr/>
                <a:lstStyle/>
                <a:p>
                  <a:endParaRPr lang="zh-CN" altLang="en-US"/>
                </a:p>
              </p:txBody>
            </p:sp>
            <p:sp>
              <p:nvSpPr>
                <p:cNvPr id="55" name="Freeform 45"/>
                <p:cNvSpPr>
                  <a:spLocks/>
                </p:cNvSpPr>
                <p:nvPr/>
              </p:nvSpPr>
              <p:spPr bwMode="auto">
                <a:xfrm>
                  <a:off x="4669" y="3388"/>
                  <a:ext cx="11" cy="13"/>
                </a:xfrm>
                <a:custGeom>
                  <a:avLst/>
                  <a:gdLst>
                    <a:gd name="T0" fmla="*/ 121 w 7"/>
                    <a:gd name="T1" fmla="*/ 325 h 8"/>
                    <a:gd name="T2" fmla="*/ 212 w 7"/>
                    <a:gd name="T3" fmla="*/ 325 h 8"/>
                    <a:gd name="T4" fmla="*/ 135 w 7"/>
                    <a:gd name="T5" fmla="*/ 55 h 8"/>
                    <a:gd name="T6" fmla="*/ 0 w 7"/>
                    <a:gd name="T7" fmla="*/ 89 h 8"/>
                    <a:gd name="T8" fmla="*/ 121 w 7"/>
                    <a:gd name="T9" fmla="*/ 325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3" y="7"/>
                      </a:moveTo>
                      <a:cubicBezTo>
                        <a:pt x="5" y="8"/>
                        <a:pt x="6" y="7"/>
                        <a:pt x="6" y="7"/>
                      </a:cubicBezTo>
                      <a:cubicBezTo>
                        <a:pt x="7" y="5"/>
                        <a:pt x="6" y="2"/>
                        <a:pt x="4" y="1"/>
                      </a:cubicBezTo>
                      <a:cubicBezTo>
                        <a:pt x="2" y="0"/>
                        <a:pt x="1" y="0"/>
                        <a:pt x="0" y="2"/>
                      </a:cubicBezTo>
                      <a:cubicBezTo>
                        <a:pt x="0" y="3"/>
                        <a:pt x="1" y="6"/>
                        <a:pt x="3" y="7"/>
                      </a:cubicBezTo>
                      <a:close/>
                    </a:path>
                  </a:pathLst>
                </a:custGeom>
                <a:solidFill>
                  <a:srgbClr val="FFFFFF"/>
                </a:solidFill>
                <a:ln w="7938" cap="flat">
                  <a:solidFill>
                    <a:srgbClr val="000000"/>
                  </a:solidFill>
                  <a:prstDash val="solid"/>
                  <a:miter lim="800000"/>
                  <a:headEnd/>
                  <a:tailEnd/>
                </a:ln>
              </p:spPr>
              <p:txBody>
                <a:bodyPr/>
                <a:lstStyle/>
                <a:p>
                  <a:endParaRPr lang="zh-CN" altLang="en-US"/>
                </a:p>
              </p:txBody>
            </p:sp>
            <p:sp>
              <p:nvSpPr>
                <p:cNvPr id="56" name="Freeform 46"/>
                <p:cNvSpPr>
                  <a:spLocks/>
                </p:cNvSpPr>
                <p:nvPr/>
              </p:nvSpPr>
              <p:spPr bwMode="auto">
                <a:xfrm>
                  <a:off x="4669" y="3399"/>
                  <a:ext cx="11" cy="13"/>
                </a:xfrm>
                <a:custGeom>
                  <a:avLst/>
                  <a:gdLst>
                    <a:gd name="T0" fmla="*/ 49 w 7"/>
                    <a:gd name="T1" fmla="*/ 55 h 8"/>
                    <a:gd name="T2" fmla="*/ 49 w 7"/>
                    <a:gd name="T3" fmla="*/ 291 h 8"/>
                    <a:gd name="T4" fmla="*/ 256 w 7"/>
                    <a:gd name="T5" fmla="*/ 325 h 8"/>
                    <a:gd name="T6" fmla="*/ 256 w 7"/>
                    <a:gd name="T7" fmla="*/ 200 h 8"/>
                    <a:gd name="T8" fmla="*/ 49 w 7"/>
                    <a:gd name="T9" fmla="*/ 55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1" y="1"/>
                      </a:moveTo>
                      <a:cubicBezTo>
                        <a:pt x="0" y="2"/>
                        <a:pt x="0" y="5"/>
                        <a:pt x="1" y="6"/>
                      </a:cubicBezTo>
                      <a:cubicBezTo>
                        <a:pt x="3" y="8"/>
                        <a:pt x="6" y="8"/>
                        <a:pt x="7" y="7"/>
                      </a:cubicBezTo>
                      <a:cubicBezTo>
                        <a:pt x="7" y="6"/>
                        <a:pt x="7" y="6"/>
                        <a:pt x="7" y="4"/>
                      </a:cubicBezTo>
                      <a:cubicBezTo>
                        <a:pt x="6" y="2"/>
                        <a:pt x="2" y="0"/>
                        <a:pt x="1" y="1"/>
                      </a:cubicBezTo>
                      <a:close/>
                    </a:path>
                  </a:pathLst>
                </a:custGeom>
                <a:solidFill>
                  <a:srgbClr val="FFFFFF"/>
                </a:solidFill>
                <a:ln w="7938" cap="flat">
                  <a:solidFill>
                    <a:srgbClr val="000000"/>
                  </a:solidFill>
                  <a:prstDash val="solid"/>
                  <a:miter lim="800000"/>
                  <a:headEnd/>
                  <a:tailEnd/>
                </a:ln>
              </p:spPr>
              <p:txBody>
                <a:bodyPr/>
                <a:lstStyle/>
                <a:p>
                  <a:endParaRPr lang="zh-CN" altLang="en-US"/>
                </a:p>
              </p:txBody>
            </p:sp>
            <p:sp>
              <p:nvSpPr>
                <p:cNvPr id="57" name="Freeform 47"/>
                <p:cNvSpPr>
                  <a:spLocks noEditPoints="1"/>
                </p:cNvSpPr>
                <p:nvPr/>
              </p:nvSpPr>
              <p:spPr bwMode="auto">
                <a:xfrm>
                  <a:off x="4718" y="3396"/>
                  <a:ext cx="57" cy="82"/>
                </a:xfrm>
                <a:custGeom>
                  <a:avLst/>
                  <a:gdLst>
                    <a:gd name="T0" fmla="*/ 52 w 36"/>
                    <a:gd name="T1" fmla="*/ 341 h 52"/>
                    <a:gd name="T2" fmla="*/ 130 w 36"/>
                    <a:gd name="T3" fmla="*/ 216 h 52"/>
                    <a:gd name="T4" fmla="*/ 52 w 36"/>
                    <a:gd name="T5" fmla="*/ 421 h 52"/>
                    <a:gd name="T6" fmla="*/ 52 w 36"/>
                    <a:gd name="T7" fmla="*/ 1385 h 52"/>
                    <a:gd name="T8" fmla="*/ 627 w 36"/>
                    <a:gd name="T9" fmla="*/ 1673 h 52"/>
                    <a:gd name="T10" fmla="*/ 893 w 36"/>
                    <a:gd name="T11" fmla="*/ 1509 h 52"/>
                    <a:gd name="T12" fmla="*/ 993 w 36"/>
                    <a:gd name="T13" fmla="*/ 1793 h 52"/>
                    <a:gd name="T14" fmla="*/ 1414 w 36"/>
                    <a:gd name="T15" fmla="*/ 1137 h 52"/>
                    <a:gd name="T16" fmla="*/ 138 w 36"/>
                    <a:gd name="T17" fmla="*/ 137 h 52"/>
                    <a:gd name="T18" fmla="*/ 993 w 36"/>
                    <a:gd name="T19" fmla="*/ 1673 h 52"/>
                    <a:gd name="T20" fmla="*/ 1376 w 36"/>
                    <a:gd name="T21" fmla="*/ 1337 h 52"/>
                    <a:gd name="T22" fmla="*/ 1346 w 36"/>
                    <a:gd name="T23" fmla="*/ 1467 h 52"/>
                    <a:gd name="T24" fmla="*/ 1346 w 36"/>
                    <a:gd name="T25" fmla="*/ 1306 h 52"/>
                    <a:gd name="T26" fmla="*/ 1376 w 36"/>
                    <a:gd name="T27" fmla="*/ 1306 h 52"/>
                    <a:gd name="T28" fmla="*/ 1294 w 36"/>
                    <a:gd name="T29" fmla="*/ 1047 h 52"/>
                    <a:gd name="T30" fmla="*/ 1346 w 36"/>
                    <a:gd name="T31" fmla="*/ 1577 h 52"/>
                    <a:gd name="T32" fmla="*/ 1273 w 36"/>
                    <a:gd name="T33" fmla="*/ 878 h 52"/>
                    <a:gd name="T34" fmla="*/ 1294 w 36"/>
                    <a:gd name="T35" fmla="*/ 664 h 52"/>
                    <a:gd name="T36" fmla="*/ 1225 w 36"/>
                    <a:gd name="T37" fmla="*/ 607 h 52"/>
                    <a:gd name="T38" fmla="*/ 1075 w 36"/>
                    <a:gd name="T39" fmla="*/ 1599 h 52"/>
                    <a:gd name="T40" fmla="*/ 1108 w 36"/>
                    <a:gd name="T41" fmla="*/ 796 h 52"/>
                    <a:gd name="T42" fmla="*/ 1156 w 36"/>
                    <a:gd name="T43" fmla="*/ 505 h 52"/>
                    <a:gd name="T44" fmla="*/ 940 w 36"/>
                    <a:gd name="T45" fmla="*/ 607 h 52"/>
                    <a:gd name="T46" fmla="*/ 1075 w 36"/>
                    <a:gd name="T47" fmla="*/ 664 h 52"/>
                    <a:gd name="T48" fmla="*/ 1026 w 36"/>
                    <a:gd name="T49" fmla="*/ 673 h 52"/>
                    <a:gd name="T50" fmla="*/ 993 w 36"/>
                    <a:gd name="T51" fmla="*/ 796 h 52"/>
                    <a:gd name="T52" fmla="*/ 869 w 36"/>
                    <a:gd name="T53" fmla="*/ 590 h 52"/>
                    <a:gd name="T54" fmla="*/ 804 w 36"/>
                    <a:gd name="T55" fmla="*/ 664 h 52"/>
                    <a:gd name="T56" fmla="*/ 735 w 36"/>
                    <a:gd name="T57" fmla="*/ 590 h 52"/>
                    <a:gd name="T58" fmla="*/ 679 w 36"/>
                    <a:gd name="T59" fmla="*/ 538 h 52"/>
                    <a:gd name="T60" fmla="*/ 549 w 36"/>
                    <a:gd name="T61" fmla="*/ 457 h 52"/>
                    <a:gd name="T62" fmla="*/ 464 w 36"/>
                    <a:gd name="T63" fmla="*/ 505 h 52"/>
                    <a:gd name="T64" fmla="*/ 347 w 36"/>
                    <a:gd name="T65" fmla="*/ 216 h 52"/>
                    <a:gd name="T66" fmla="*/ 396 w 36"/>
                    <a:gd name="T67" fmla="*/ 457 h 52"/>
                    <a:gd name="T68" fmla="*/ 326 w 36"/>
                    <a:gd name="T69" fmla="*/ 1219 h 52"/>
                    <a:gd name="T70" fmla="*/ 347 w 36"/>
                    <a:gd name="T71" fmla="*/ 505 h 52"/>
                    <a:gd name="T72" fmla="*/ 396 w 36"/>
                    <a:gd name="T73" fmla="*/ 1467 h 52"/>
                    <a:gd name="T74" fmla="*/ 219 w 36"/>
                    <a:gd name="T75" fmla="*/ 457 h 52"/>
                    <a:gd name="T76" fmla="*/ 82 w 36"/>
                    <a:gd name="T77" fmla="*/ 1219 h 52"/>
                    <a:gd name="T78" fmla="*/ 138 w 36"/>
                    <a:gd name="T79" fmla="*/ 1255 h 52"/>
                    <a:gd name="T80" fmla="*/ 138 w 36"/>
                    <a:gd name="T81" fmla="*/ 878 h 52"/>
                    <a:gd name="T82" fmla="*/ 130 w 36"/>
                    <a:gd name="T83" fmla="*/ 664 h 52"/>
                    <a:gd name="T84" fmla="*/ 52 w 36"/>
                    <a:gd name="T85" fmla="*/ 505 h 52"/>
                    <a:gd name="T86" fmla="*/ 82 w 36"/>
                    <a:gd name="T87" fmla="*/ 1116 h 52"/>
                    <a:gd name="T88" fmla="*/ 138 w 36"/>
                    <a:gd name="T89" fmla="*/ 1306 h 52"/>
                    <a:gd name="T90" fmla="*/ 206 w 36"/>
                    <a:gd name="T91" fmla="*/ 664 h 52"/>
                    <a:gd name="T92" fmla="*/ 271 w 36"/>
                    <a:gd name="T93" fmla="*/ 1306 h 52"/>
                    <a:gd name="T94" fmla="*/ 347 w 36"/>
                    <a:gd name="T95" fmla="*/ 1405 h 52"/>
                    <a:gd name="T96" fmla="*/ 429 w 36"/>
                    <a:gd name="T97" fmla="*/ 1577 h 52"/>
                    <a:gd name="T98" fmla="*/ 516 w 36"/>
                    <a:gd name="T99" fmla="*/ 1599 h 52"/>
                    <a:gd name="T100" fmla="*/ 804 w 36"/>
                    <a:gd name="T101" fmla="*/ 1467 h 52"/>
                    <a:gd name="T102" fmla="*/ 940 w 36"/>
                    <a:gd name="T103" fmla="*/ 1405 h 52"/>
                    <a:gd name="T104" fmla="*/ 869 w 36"/>
                    <a:gd name="T105" fmla="*/ 957 h 52"/>
                    <a:gd name="T106" fmla="*/ 679 w 36"/>
                    <a:gd name="T107" fmla="*/ 878 h 52"/>
                    <a:gd name="T108" fmla="*/ 893 w 36"/>
                    <a:gd name="T109" fmla="*/ 1000 h 52"/>
                    <a:gd name="T110" fmla="*/ 1075 w 36"/>
                    <a:gd name="T111" fmla="*/ 1793 h 52"/>
                    <a:gd name="T112" fmla="*/ 1108 w 36"/>
                    <a:gd name="T113" fmla="*/ 1725 h 52"/>
                    <a:gd name="T114" fmla="*/ 1346 w 36"/>
                    <a:gd name="T115" fmla="*/ 1843 h 52"/>
                    <a:gd name="T116" fmla="*/ 1294 w 36"/>
                    <a:gd name="T117" fmla="*/ 1862 h 52"/>
                    <a:gd name="T118" fmla="*/ 1294 w 36"/>
                    <a:gd name="T119" fmla="*/ 1651 h 52"/>
                    <a:gd name="T120" fmla="*/ 1376 w 36"/>
                    <a:gd name="T121" fmla="*/ 848 h 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6"/>
                    <a:gd name="T184" fmla="*/ 0 h 52"/>
                    <a:gd name="T185" fmla="*/ 36 w 36"/>
                    <a:gd name="T186" fmla="*/ 52 h 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6" h="52">
                      <a:moveTo>
                        <a:pt x="36" y="26"/>
                      </a:moveTo>
                      <a:cubicBezTo>
                        <a:pt x="36" y="22"/>
                        <a:pt x="36" y="18"/>
                        <a:pt x="36" y="15"/>
                      </a:cubicBezTo>
                      <a:cubicBezTo>
                        <a:pt x="33" y="13"/>
                        <a:pt x="29" y="11"/>
                        <a:pt x="25" y="10"/>
                      </a:cubicBezTo>
                      <a:cubicBezTo>
                        <a:pt x="24" y="10"/>
                        <a:pt x="22" y="8"/>
                        <a:pt x="20" y="8"/>
                      </a:cubicBezTo>
                      <a:cubicBezTo>
                        <a:pt x="17" y="7"/>
                        <a:pt x="14" y="5"/>
                        <a:pt x="10" y="4"/>
                      </a:cubicBezTo>
                      <a:cubicBezTo>
                        <a:pt x="10" y="4"/>
                        <a:pt x="9" y="3"/>
                        <a:pt x="9" y="4"/>
                      </a:cubicBezTo>
                      <a:cubicBezTo>
                        <a:pt x="8" y="4"/>
                        <a:pt x="8" y="3"/>
                        <a:pt x="8" y="3"/>
                      </a:cubicBezTo>
                      <a:cubicBezTo>
                        <a:pt x="5" y="2"/>
                        <a:pt x="3" y="1"/>
                        <a:pt x="0" y="0"/>
                      </a:cubicBezTo>
                      <a:cubicBezTo>
                        <a:pt x="0" y="0"/>
                        <a:pt x="0" y="0"/>
                        <a:pt x="0" y="0"/>
                      </a:cubicBezTo>
                      <a:cubicBezTo>
                        <a:pt x="0" y="2"/>
                        <a:pt x="0" y="4"/>
                        <a:pt x="0" y="6"/>
                      </a:cubicBezTo>
                      <a:cubicBezTo>
                        <a:pt x="0" y="6"/>
                        <a:pt x="0" y="6"/>
                        <a:pt x="0" y="6"/>
                      </a:cubicBezTo>
                      <a:cubicBezTo>
                        <a:pt x="0" y="6"/>
                        <a:pt x="0" y="7"/>
                        <a:pt x="0" y="8"/>
                      </a:cubicBezTo>
                      <a:cubicBezTo>
                        <a:pt x="1" y="8"/>
                        <a:pt x="1" y="8"/>
                        <a:pt x="1" y="9"/>
                      </a:cubicBezTo>
                      <a:cubicBezTo>
                        <a:pt x="2" y="9"/>
                        <a:pt x="1" y="9"/>
                        <a:pt x="1" y="9"/>
                      </a:cubicBezTo>
                      <a:cubicBezTo>
                        <a:pt x="2" y="9"/>
                        <a:pt x="2" y="9"/>
                        <a:pt x="2" y="9"/>
                      </a:cubicBezTo>
                      <a:cubicBezTo>
                        <a:pt x="2" y="9"/>
                        <a:pt x="2" y="8"/>
                        <a:pt x="2" y="8"/>
                      </a:cubicBezTo>
                      <a:cubicBezTo>
                        <a:pt x="1" y="7"/>
                        <a:pt x="1" y="8"/>
                        <a:pt x="1" y="8"/>
                      </a:cubicBezTo>
                      <a:cubicBezTo>
                        <a:pt x="1" y="7"/>
                        <a:pt x="1" y="7"/>
                        <a:pt x="1" y="7"/>
                      </a:cubicBezTo>
                      <a:cubicBezTo>
                        <a:pt x="1" y="7"/>
                        <a:pt x="1" y="6"/>
                        <a:pt x="2" y="7"/>
                      </a:cubicBezTo>
                      <a:cubicBezTo>
                        <a:pt x="2" y="7"/>
                        <a:pt x="2" y="7"/>
                        <a:pt x="2" y="7"/>
                      </a:cubicBezTo>
                      <a:cubicBezTo>
                        <a:pt x="2" y="7"/>
                        <a:pt x="3" y="7"/>
                        <a:pt x="3" y="7"/>
                      </a:cubicBezTo>
                      <a:cubicBezTo>
                        <a:pt x="2" y="6"/>
                        <a:pt x="1" y="6"/>
                        <a:pt x="0" y="6"/>
                      </a:cubicBezTo>
                      <a:cubicBezTo>
                        <a:pt x="0" y="6"/>
                        <a:pt x="0" y="5"/>
                        <a:pt x="0" y="5"/>
                      </a:cubicBezTo>
                      <a:cubicBezTo>
                        <a:pt x="1" y="5"/>
                        <a:pt x="1" y="6"/>
                        <a:pt x="1" y="6"/>
                      </a:cubicBezTo>
                      <a:cubicBezTo>
                        <a:pt x="1" y="5"/>
                        <a:pt x="1" y="4"/>
                        <a:pt x="1" y="4"/>
                      </a:cubicBezTo>
                      <a:cubicBezTo>
                        <a:pt x="2" y="4"/>
                        <a:pt x="2" y="4"/>
                        <a:pt x="2" y="4"/>
                      </a:cubicBezTo>
                      <a:cubicBezTo>
                        <a:pt x="2" y="4"/>
                        <a:pt x="2" y="4"/>
                        <a:pt x="3" y="4"/>
                      </a:cubicBezTo>
                      <a:cubicBezTo>
                        <a:pt x="3" y="5"/>
                        <a:pt x="3" y="5"/>
                        <a:pt x="3" y="6"/>
                      </a:cubicBezTo>
                      <a:cubicBezTo>
                        <a:pt x="3" y="6"/>
                        <a:pt x="3" y="7"/>
                        <a:pt x="4" y="7"/>
                      </a:cubicBezTo>
                      <a:cubicBezTo>
                        <a:pt x="4" y="7"/>
                        <a:pt x="4" y="7"/>
                        <a:pt x="5" y="7"/>
                      </a:cubicBezTo>
                      <a:cubicBezTo>
                        <a:pt x="5" y="8"/>
                        <a:pt x="4" y="8"/>
                        <a:pt x="5" y="9"/>
                      </a:cubicBezTo>
                      <a:cubicBezTo>
                        <a:pt x="4" y="9"/>
                        <a:pt x="4" y="9"/>
                        <a:pt x="4" y="9"/>
                      </a:cubicBezTo>
                      <a:cubicBezTo>
                        <a:pt x="5" y="10"/>
                        <a:pt x="4" y="11"/>
                        <a:pt x="5" y="11"/>
                      </a:cubicBezTo>
                      <a:cubicBezTo>
                        <a:pt x="5" y="11"/>
                        <a:pt x="5" y="11"/>
                        <a:pt x="6" y="10"/>
                      </a:cubicBezTo>
                      <a:cubicBezTo>
                        <a:pt x="6" y="11"/>
                        <a:pt x="5" y="11"/>
                        <a:pt x="5" y="12"/>
                      </a:cubicBezTo>
                      <a:cubicBezTo>
                        <a:pt x="4" y="12"/>
                        <a:pt x="3" y="12"/>
                        <a:pt x="3" y="10"/>
                      </a:cubicBezTo>
                      <a:cubicBezTo>
                        <a:pt x="2" y="10"/>
                        <a:pt x="3" y="10"/>
                        <a:pt x="2" y="10"/>
                      </a:cubicBezTo>
                      <a:cubicBezTo>
                        <a:pt x="2" y="11"/>
                        <a:pt x="2" y="11"/>
                        <a:pt x="2" y="12"/>
                      </a:cubicBezTo>
                      <a:cubicBezTo>
                        <a:pt x="2" y="12"/>
                        <a:pt x="2" y="13"/>
                        <a:pt x="3" y="13"/>
                      </a:cubicBezTo>
                      <a:cubicBezTo>
                        <a:pt x="3" y="13"/>
                        <a:pt x="3" y="14"/>
                        <a:pt x="3" y="14"/>
                      </a:cubicBezTo>
                      <a:cubicBezTo>
                        <a:pt x="2" y="13"/>
                        <a:pt x="2" y="12"/>
                        <a:pt x="1" y="12"/>
                      </a:cubicBezTo>
                      <a:cubicBezTo>
                        <a:pt x="1" y="12"/>
                        <a:pt x="1" y="11"/>
                        <a:pt x="1" y="11"/>
                      </a:cubicBezTo>
                      <a:cubicBezTo>
                        <a:pt x="1" y="11"/>
                        <a:pt x="1" y="11"/>
                        <a:pt x="1" y="11"/>
                      </a:cubicBezTo>
                      <a:cubicBezTo>
                        <a:pt x="1" y="10"/>
                        <a:pt x="1" y="10"/>
                        <a:pt x="1" y="10"/>
                      </a:cubicBezTo>
                      <a:cubicBezTo>
                        <a:pt x="1" y="10"/>
                        <a:pt x="1" y="11"/>
                        <a:pt x="0" y="10"/>
                      </a:cubicBezTo>
                      <a:cubicBezTo>
                        <a:pt x="0" y="10"/>
                        <a:pt x="1" y="10"/>
                        <a:pt x="1" y="10"/>
                      </a:cubicBezTo>
                      <a:cubicBezTo>
                        <a:pt x="1" y="9"/>
                        <a:pt x="0" y="9"/>
                        <a:pt x="0" y="9"/>
                      </a:cubicBezTo>
                      <a:cubicBezTo>
                        <a:pt x="0" y="10"/>
                        <a:pt x="0" y="13"/>
                        <a:pt x="0" y="15"/>
                      </a:cubicBezTo>
                      <a:cubicBezTo>
                        <a:pt x="0" y="18"/>
                        <a:pt x="1" y="22"/>
                        <a:pt x="0" y="24"/>
                      </a:cubicBezTo>
                      <a:cubicBezTo>
                        <a:pt x="0" y="26"/>
                        <a:pt x="0" y="28"/>
                        <a:pt x="0" y="30"/>
                      </a:cubicBezTo>
                      <a:cubicBezTo>
                        <a:pt x="0" y="32"/>
                        <a:pt x="1" y="35"/>
                        <a:pt x="1" y="36"/>
                      </a:cubicBezTo>
                      <a:cubicBezTo>
                        <a:pt x="1" y="37"/>
                        <a:pt x="1" y="37"/>
                        <a:pt x="2" y="37"/>
                      </a:cubicBezTo>
                      <a:cubicBezTo>
                        <a:pt x="2" y="37"/>
                        <a:pt x="2" y="37"/>
                        <a:pt x="2" y="37"/>
                      </a:cubicBezTo>
                      <a:cubicBezTo>
                        <a:pt x="1" y="37"/>
                        <a:pt x="1" y="37"/>
                        <a:pt x="1" y="36"/>
                      </a:cubicBezTo>
                      <a:cubicBezTo>
                        <a:pt x="1" y="36"/>
                        <a:pt x="1" y="36"/>
                        <a:pt x="1" y="36"/>
                      </a:cubicBezTo>
                      <a:cubicBezTo>
                        <a:pt x="1" y="36"/>
                        <a:pt x="1" y="36"/>
                        <a:pt x="1" y="36"/>
                      </a:cubicBezTo>
                      <a:cubicBezTo>
                        <a:pt x="2" y="37"/>
                        <a:pt x="2" y="37"/>
                        <a:pt x="3" y="37"/>
                      </a:cubicBezTo>
                      <a:cubicBezTo>
                        <a:pt x="3" y="38"/>
                        <a:pt x="3" y="38"/>
                        <a:pt x="3" y="38"/>
                      </a:cubicBezTo>
                      <a:cubicBezTo>
                        <a:pt x="4" y="39"/>
                        <a:pt x="4" y="38"/>
                        <a:pt x="4" y="38"/>
                      </a:cubicBezTo>
                      <a:cubicBezTo>
                        <a:pt x="4" y="38"/>
                        <a:pt x="4" y="39"/>
                        <a:pt x="4" y="39"/>
                      </a:cubicBezTo>
                      <a:cubicBezTo>
                        <a:pt x="5" y="39"/>
                        <a:pt x="5" y="39"/>
                        <a:pt x="5" y="39"/>
                      </a:cubicBezTo>
                      <a:cubicBezTo>
                        <a:pt x="5" y="40"/>
                        <a:pt x="6" y="39"/>
                        <a:pt x="7" y="40"/>
                      </a:cubicBezTo>
                      <a:cubicBezTo>
                        <a:pt x="7" y="39"/>
                        <a:pt x="7" y="39"/>
                        <a:pt x="7" y="39"/>
                      </a:cubicBezTo>
                      <a:cubicBezTo>
                        <a:pt x="7" y="40"/>
                        <a:pt x="9" y="39"/>
                        <a:pt x="9" y="40"/>
                      </a:cubicBezTo>
                      <a:cubicBezTo>
                        <a:pt x="9" y="40"/>
                        <a:pt x="8" y="40"/>
                        <a:pt x="9" y="41"/>
                      </a:cubicBezTo>
                      <a:cubicBezTo>
                        <a:pt x="10" y="42"/>
                        <a:pt x="13" y="43"/>
                        <a:pt x="14" y="43"/>
                      </a:cubicBezTo>
                      <a:cubicBezTo>
                        <a:pt x="14" y="43"/>
                        <a:pt x="14" y="43"/>
                        <a:pt x="15" y="43"/>
                      </a:cubicBezTo>
                      <a:cubicBezTo>
                        <a:pt x="15" y="43"/>
                        <a:pt x="14" y="43"/>
                        <a:pt x="15" y="43"/>
                      </a:cubicBezTo>
                      <a:cubicBezTo>
                        <a:pt x="15" y="44"/>
                        <a:pt x="16" y="44"/>
                        <a:pt x="17" y="44"/>
                      </a:cubicBezTo>
                      <a:cubicBezTo>
                        <a:pt x="17" y="44"/>
                        <a:pt x="16" y="44"/>
                        <a:pt x="16" y="44"/>
                      </a:cubicBezTo>
                      <a:cubicBezTo>
                        <a:pt x="16" y="43"/>
                        <a:pt x="16" y="44"/>
                        <a:pt x="16" y="44"/>
                      </a:cubicBezTo>
                      <a:cubicBezTo>
                        <a:pt x="16" y="43"/>
                        <a:pt x="15" y="43"/>
                        <a:pt x="15" y="43"/>
                      </a:cubicBezTo>
                      <a:cubicBezTo>
                        <a:pt x="16" y="43"/>
                        <a:pt x="18" y="44"/>
                        <a:pt x="19" y="44"/>
                      </a:cubicBezTo>
                      <a:cubicBezTo>
                        <a:pt x="19" y="44"/>
                        <a:pt x="19" y="45"/>
                        <a:pt x="20" y="45"/>
                      </a:cubicBezTo>
                      <a:cubicBezTo>
                        <a:pt x="20" y="45"/>
                        <a:pt x="20" y="45"/>
                        <a:pt x="20" y="45"/>
                      </a:cubicBezTo>
                      <a:cubicBezTo>
                        <a:pt x="20" y="46"/>
                        <a:pt x="20" y="45"/>
                        <a:pt x="20" y="46"/>
                      </a:cubicBezTo>
                      <a:cubicBezTo>
                        <a:pt x="21" y="46"/>
                        <a:pt x="22" y="47"/>
                        <a:pt x="23" y="47"/>
                      </a:cubicBezTo>
                      <a:cubicBezTo>
                        <a:pt x="23" y="46"/>
                        <a:pt x="23" y="47"/>
                        <a:pt x="22" y="46"/>
                      </a:cubicBezTo>
                      <a:cubicBezTo>
                        <a:pt x="23" y="46"/>
                        <a:pt x="23" y="45"/>
                        <a:pt x="23" y="45"/>
                      </a:cubicBezTo>
                      <a:cubicBezTo>
                        <a:pt x="24" y="46"/>
                        <a:pt x="24" y="46"/>
                        <a:pt x="24" y="45"/>
                      </a:cubicBezTo>
                      <a:cubicBezTo>
                        <a:pt x="24" y="45"/>
                        <a:pt x="24" y="45"/>
                        <a:pt x="23" y="45"/>
                      </a:cubicBezTo>
                      <a:cubicBezTo>
                        <a:pt x="23" y="44"/>
                        <a:pt x="23" y="44"/>
                        <a:pt x="23" y="43"/>
                      </a:cubicBezTo>
                      <a:cubicBezTo>
                        <a:pt x="23" y="43"/>
                        <a:pt x="23" y="43"/>
                        <a:pt x="23" y="43"/>
                      </a:cubicBezTo>
                      <a:cubicBezTo>
                        <a:pt x="24" y="42"/>
                        <a:pt x="22" y="39"/>
                        <a:pt x="23" y="39"/>
                      </a:cubicBezTo>
                      <a:cubicBezTo>
                        <a:pt x="23" y="39"/>
                        <a:pt x="23" y="38"/>
                        <a:pt x="23" y="38"/>
                      </a:cubicBezTo>
                      <a:cubicBezTo>
                        <a:pt x="23" y="39"/>
                        <a:pt x="24" y="38"/>
                        <a:pt x="24" y="39"/>
                      </a:cubicBezTo>
                      <a:cubicBezTo>
                        <a:pt x="24" y="39"/>
                        <a:pt x="24" y="39"/>
                        <a:pt x="24" y="40"/>
                      </a:cubicBezTo>
                      <a:cubicBezTo>
                        <a:pt x="24" y="40"/>
                        <a:pt x="24" y="40"/>
                        <a:pt x="24" y="40"/>
                      </a:cubicBezTo>
                      <a:cubicBezTo>
                        <a:pt x="24" y="40"/>
                        <a:pt x="24" y="41"/>
                        <a:pt x="24" y="41"/>
                      </a:cubicBezTo>
                      <a:cubicBezTo>
                        <a:pt x="24" y="41"/>
                        <a:pt x="24" y="42"/>
                        <a:pt x="25" y="42"/>
                      </a:cubicBezTo>
                      <a:cubicBezTo>
                        <a:pt x="25" y="42"/>
                        <a:pt x="25" y="41"/>
                        <a:pt x="26" y="42"/>
                      </a:cubicBezTo>
                      <a:cubicBezTo>
                        <a:pt x="25" y="42"/>
                        <a:pt x="25" y="42"/>
                        <a:pt x="25" y="42"/>
                      </a:cubicBezTo>
                      <a:cubicBezTo>
                        <a:pt x="25" y="42"/>
                        <a:pt x="24" y="42"/>
                        <a:pt x="24" y="42"/>
                      </a:cubicBezTo>
                      <a:cubicBezTo>
                        <a:pt x="24" y="42"/>
                        <a:pt x="24" y="42"/>
                        <a:pt x="24" y="43"/>
                      </a:cubicBezTo>
                      <a:cubicBezTo>
                        <a:pt x="24" y="43"/>
                        <a:pt x="24" y="43"/>
                        <a:pt x="24" y="44"/>
                      </a:cubicBezTo>
                      <a:cubicBezTo>
                        <a:pt x="24" y="44"/>
                        <a:pt x="25" y="44"/>
                        <a:pt x="25" y="45"/>
                      </a:cubicBezTo>
                      <a:cubicBezTo>
                        <a:pt x="25" y="46"/>
                        <a:pt x="25" y="46"/>
                        <a:pt x="25" y="47"/>
                      </a:cubicBezTo>
                      <a:cubicBezTo>
                        <a:pt x="25" y="47"/>
                        <a:pt x="25" y="47"/>
                        <a:pt x="25" y="47"/>
                      </a:cubicBezTo>
                      <a:cubicBezTo>
                        <a:pt x="25" y="48"/>
                        <a:pt x="24" y="47"/>
                        <a:pt x="24" y="47"/>
                      </a:cubicBezTo>
                      <a:cubicBezTo>
                        <a:pt x="25" y="48"/>
                        <a:pt x="26" y="48"/>
                        <a:pt x="27" y="49"/>
                      </a:cubicBezTo>
                      <a:cubicBezTo>
                        <a:pt x="27" y="49"/>
                        <a:pt x="27" y="48"/>
                        <a:pt x="27" y="48"/>
                      </a:cubicBezTo>
                      <a:cubicBezTo>
                        <a:pt x="28" y="49"/>
                        <a:pt x="27" y="49"/>
                        <a:pt x="28" y="49"/>
                      </a:cubicBezTo>
                      <a:cubicBezTo>
                        <a:pt x="29" y="50"/>
                        <a:pt x="31" y="51"/>
                        <a:pt x="32" y="51"/>
                      </a:cubicBezTo>
                      <a:cubicBezTo>
                        <a:pt x="32" y="51"/>
                        <a:pt x="32" y="50"/>
                        <a:pt x="32" y="50"/>
                      </a:cubicBezTo>
                      <a:cubicBezTo>
                        <a:pt x="33" y="50"/>
                        <a:pt x="34" y="51"/>
                        <a:pt x="33" y="51"/>
                      </a:cubicBezTo>
                      <a:cubicBezTo>
                        <a:pt x="33" y="51"/>
                        <a:pt x="33" y="51"/>
                        <a:pt x="33" y="51"/>
                      </a:cubicBezTo>
                      <a:cubicBezTo>
                        <a:pt x="33" y="52"/>
                        <a:pt x="34" y="52"/>
                        <a:pt x="35" y="52"/>
                      </a:cubicBezTo>
                      <a:cubicBezTo>
                        <a:pt x="36" y="51"/>
                        <a:pt x="36" y="49"/>
                        <a:pt x="35" y="47"/>
                      </a:cubicBezTo>
                      <a:cubicBezTo>
                        <a:pt x="35" y="45"/>
                        <a:pt x="36" y="44"/>
                        <a:pt x="36" y="41"/>
                      </a:cubicBezTo>
                      <a:cubicBezTo>
                        <a:pt x="36" y="41"/>
                        <a:pt x="36" y="41"/>
                        <a:pt x="36" y="41"/>
                      </a:cubicBezTo>
                      <a:cubicBezTo>
                        <a:pt x="36" y="38"/>
                        <a:pt x="36" y="34"/>
                        <a:pt x="36" y="31"/>
                      </a:cubicBezTo>
                      <a:cubicBezTo>
                        <a:pt x="36" y="31"/>
                        <a:pt x="35" y="30"/>
                        <a:pt x="36" y="30"/>
                      </a:cubicBezTo>
                      <a:cubicBezTo>
                        <a:pt x="36" y="29"/>
                        <a:pt x="36" y="29"/>
                        <a:pt x="36" y="28"/>
                      </a:cubicBezTo>
                      <a:cubicBezTo>
                        <a:pt x="36" y="28"/>
                        <a:pt x="36" y="26"/>
                        <a:pt x="36" y="26"/>
                      </a:cubicBezTo>
                      <a:close/>
                      <a:moveTo>
                        <a:pt x="1" y="3"/>
                      </a:moveTo>
                      <a:cubicBezTo>
                        <a:pt x="1" y="2"/>
                        <a:pt x="1" y="2"/>
                        <a:pt x="1" y="2"/>
                      </a:cubicBezTo>
                      <a:cubicBezTo>
                        <a:pt x="1" y="2"/>
                        <a:pt x="1" y="3"/>
                        <a:pt x="1" y="3"/>
                      </a:cubicBezTo>
                      <a:close/>
                      <a:moveTo>
                        <a:pt x="4" y="6"/>
                      </a:moveTo>
                      <a:cubicBezTo>
                        <a:pt x="3" y="6"/>
                        <a:pt x="3" y="5"/>
                        <a:pt x="4" y="5"/>
                      </a:cubicBezTo>
                      <a:cubicBezTo>
                        <a:pt x="4" y="5"/>
                        <a:pt x="4" y="5"/>
                        <a:pt x="4" y="6"/>
                      </a:cubicBezTo>
                      <a:cubicBezTo>
                        <a:pt x="4" y="6"/>
                        <a:pt x="4" y="6"/>
                        <a:pt x="4" y="6"/>
                      </a:cubicBezTo>
                      <a:close/>
                      <a:moveTo>
                        <a:pt x="4" y="4"/>
                      </a:move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lose/>
                      <a:moveTo>
                        <a:pt x="5" y="4"/>
                      </a:moveTo>
                      <a:cubicBezTo>
                        <a:pt x="5" y="3"/>
                        <a:pt x="6" y="4"/>
                        <a:pt x="5" y="4"/>
                      </a:cubicBezTo>
                      <a:cubicBezTo>
                        <a:pt x="5" y="4"/>
                        <a:pt x="5" y="4"/>
                        <a:pt x="5" y="4"/>
                      </a:cubicBezTo>
                      <a:close/>
                      <a:moveTo>
                        <a:pt x="5" y="10"/>
                      </a:moveTo>
                      <a:cubicBezTo>
                        <a:pt x="5" y="10"/>
                        <a:pt x="5" y="10"/>
                        <a:pt x="5" y="10"/>
                      </a:cubicBezTo>
                      <a:cubicBezTo>
                        <a:pt x="5" y="10"/>
                        <a:pt x="5" y="9"/>
                        <a:pt x="5" y="9"/>
                      </a:cubicBezTo>
                      <a:cubicBezTo>
                        <a:pt x="5" y="10"/>
                        <a:pt x="5" y="10"/>
                        <a:pt x="5" y="10"/>
                      </a:cubicBezTo>
                      <a:close/>
                      <a:moveTo>
                        <a:pt x="25" y="44"/>
                      </a:moveTo>
                      <a:cubicBezTo>
                        <a:pt x="25" y="44"/>
                        <a:pt x="25" y="43"/>
                        <a:pt x="25" y="43"/>
                      </a:cubicBezTo>
                      <a:cubicBezTo>
                        <a:pt x="25" y="43"/>
                        <a:pt x="25" y="44"/>
                        <a:pt x="25" y="44"/>
                      </a:cubicBezTo>
                      <a:cubicBezTo>
                        <a:pt x="25" y="44"/>
                        <a:pt x="25" y="44"/>
                        <a:pt x="25" y="44"/>
                      </a:cubicBezTo>
                      <a:close/>
                      <a:moveTo>
                        <a:pt x="35" y="18"/>
                      </a:moveTo>
                      <a:cubicBezTo>
                        <a:pt x="35" y="18"/>
                        <a:pt x="35" y="18"/>
                        <a:pt x="35" y="18"/>
                      </a:cubicBezTo>
                      <a:cubicBezTo>
                        <a:pt x="34" y="18"/>
                        <a:pt x="34" y="18"/>
                        <a:pt x="35" y="18"/>
                      </a:cubicBezTo>
                      <a:close/>
                      <a:moveTo>
                        <a:pt x="34" y="20"/>
                      </a:moveTo>
                      <a:cubicBezTo>
                        <a:pt x="35" y="20"/>
                        <a:pt x="34" y="20"/>
                        <a:pt x="34" y="21"/>
                      </a:cubicBezTo>
                      <a:cubicBezTo>
                        <a:pt x="34" y="20"/>
                        <a:pt x="34" y="20"/>
                        <a:pt x="34" y="20"/>
                      </a:cubicBezTo>
                      <a:close/>
                      <a:moveTo>
                        <a:pt x="34" y="22"/>
                      </a:moveTo>
                      <a:cubicBezTo>
                        <a:pt x="33" y="22"/>
                        <a:pt x="33" y="22"/>
                        <a:pt x="33" y="22"/>
                      </a:cubicBezTo>
                      <a:cubicBezTo>
                        <a:pt x="33" y="21"/>
                        <a:pt x="33" y="21"/>
                        <a:pt x="33" y="21"/>
                      </a:cubicBezTo>
                      <a:cubicBezTo>
                        <a:pt x="33" y="21"/>
                        <a:pt x="34" y="21"/>
                        <a:pt x="34" y="22"/>
                      </a:cubicBezTo>
                      <a:close/>
                      <a:moveTo>
                        <a:pt x="34" y="35"/>
                      </a:moveTo>
                      <a:cubicBezTo>
                        <a:pt x="34" y="35"/>
                        <a:pt x="34" y="35"/>
                        <a:pt x="35" y="34"/>
                      </a:cubicBezTo>
                      <a:cubicBezTo>
                        <a:pt x="35" y="35"/>
                        <a:pt x="35" y="35"/>
                        <a:pt x="35" y="35"/>
                      </a:cubicBezTo>
                      <a:cubicBezTo>
                        <a:pt x="35" y="36"/>
                        <a:pt x="34" y="35"/>
                        <a:pt x="34" y="35"/>
                      </a:cubicBezTo>
                      <a:close/>
                      <a:moveTo>
                        <a:pt x="35" y="43"/>
                      </a:moveTo>
                      <a:cubicBezTo>
                        <a:pt x="35" y="43"/>
                        <a:pt x="34" y="43"/>
                        <a:pt x="34" y="42"/>
                      </a:cubicBezTo>
                      <a:cubicBezTo>
                        <a:pt x="34" y="42"/>
                        <a:pt x="35" y="42"/>
                        <a:pt x="35" y="42"/>
                      </a:cubicBezTo>
                      <a:cubicBezTo>
                        <a:pt x="35" y="42"/>
                        <a:pt x="35" y="43"/>
                        <a:pt x="35" y="43"/>
                      </a:cubicBezTo>
                      <a:close/>
                      <a:moveTo>
                        <a:pt x="32" y="26"/>
                      </a:moveTo>
                      <a:cubicBezTo>
                        <a:pt x="32" y="26"/>
                        <a:pt x="32" y="27"/>
                        <a:pt x="33" y="27"/>
                      </a:cubicBezTo>
                      <a:cubicBezTo>
                        <a:pt x="33" y="28"/>
                        <a:pt x="32" y="28"/>
                        <a:pt x="32" y="28"/>
                      </a:cubicBezTo>
                      <a:cubicBezTo>
                        <a:pt x="32" y="27"/>
                        <a:pt x="32" y="27"/>
                        <a:pt x="31" y="27"/>
                      </a:cubicBezTo>
                      <a:cubicBezTo>
                        <a:pt x="32" y="27"/>
                        <a:pt x="32" y="26"/>
                        <a:pt x="32" y="26"/>
                      </a:cubicBezTo>
                      <a:close/>
                      <a:moveTo>
                        <a:pt x="32" y="25"/>
                      </a:moveTo>
                      <a:cubicBezTo>
                        <a:pt x="32" y="24"/>
                        <a:pt x="32" y="24"/>
                        <a:pt x="32" y="24"/>
                      </a:cubicBezTo>
                      <a:cubicBezTo>
                        <a:pt x="33" y="25"/>
                        <a:pt x="32" y="25"/>
                        <a:pt x="32" y="25"/>
                      </a:cubicBezTo>
                      <a:close/>
                      <a:moveTo>
                        <a:pt x="34" y="38"/>
                      </a:moveTo>
                      <a:cubicBezTo>
                        <a:pt x="34" y="38"/>
                        <a:pt x="34" y="38"/>
                        <a:pt x="34" y="38"/>
                      </a:cubicBezTo>
                      <a:cubicBezTo>
                        <a:pt x="34" y="38"/>
                        <a:pt x="33" y="38"/>
                        <a:pt x="34" y="38"/>
                      </a:cubicBezTo>
                      <a:cubicBezTo>
                        <a:pt x="34" y="38"/>
                        <a:pt x="34" y="38"/>
                        <a:pt x="34" y="38"/>
                      </a:cubicBezTo>
                      <a:close/>
                      <a:moveTo>
                        <a:pt x="33" y="36"/>
                      </a:moveTo>
                      <a:cubicBezTo>
                        <a:pt x="33" y="36"/>
                        <a:pt x="33" y="35"/>
                        <a:pt x="33" y="35"/>
                      </a:cubicBezTo>
                      <a:cubicBezTo>
                        <a:pt x="34" y="35"/>
                        <a:pt x="34" y="36"/>
                        <a:pt x="34" y="36"/>
                      </a:cubicBezTo>
                      <a:cubicBezTo>
                        <a:pt x="33" y="36"/>
                        <a:pt x="33" y="36"/>
                        <a:pt x="33" y="36"/>
                      </a:cubicBezTo>
                      <a:close/>
                      <a:moveTo>
                        <a:pt x="33" y="34"/>
                      </a:moveTo>
                      <a:cubicBezTo>
                        <a:pt x="33" y="34"/>
                        <a:pt x="33" y="34"/>
                        <a:pt x="32" y="34"/>
                      </a:cubicBezTo>
                      <a:cubicBezTo>
                        <a:pt x="32" y="33"/>
                        <a:pt x="33" y="33"/>
                        <a:pt x="33" y="33"/>
                      </a:cubicBezTo>
                      <a:cubicBezTo>
                        <a:pt x="33" y="33"/>
                        <a:pt x="33" y="32"/>
                        <a:pt x="33" y="32"/>
                      </a:cubicBezTo>
                      <a:cubicBezTo>
                        <a:pt x="33" y="32"/>
                        <a:pt x="33" y="32"/>
                        <a:pt x="33" y="32"/>
                      </a:cubicBezTo>
                      <a:cubicBezTo>
                        <a:pt x="33" y="33"/>
                        <a:pt x="34" y="33"/>
                        <a:pt x="34" y="33"/>
                      </a:cubicBezTo>
                      <a:cubicBezTo>
                        <a:pt x="34" y="34"/>
                        <a:pt x="34" y="33"/>
                        <a:pt x="34" y="34"/>
                      </a:cubicBezTo>
                      <a:cubicBezTo>
                        <a:pt x="34" y="34"/>
                        <a:pt x="34" y="34"/>
                        <a:pt x="34" y="34"/>
                      </a:cubicBezTo>
                      <a:cubicBezTo>
                        <a:pt x="34" y="34"/>
                        <a:pt x="34" y="34"/>
                        <a:pt x="33" y="34"/>
                      </a:cubicBezTo>
                      <a:close/>
                      <a:moveTo>
                        <a:pt x="32" y="38"/>
                      </a:moveTo>
                      <a:cubicBezTo>
                        <a:pt x="32" y="38"/>
                        <a:pt x="33" y="39"/>
                        <a:pt x="33" y="38"/>
                      </a:cubicBezTo>
                      <a:cubicBezTo>
                        <a:pt x="33" y="39"/>
                        <a:pt x="32" y="39"/>
                        <a:pt x="32" y="38"/>
                      </a:cubicBezTo>
                      <a:close/>
                      <a:moveTo>
                        <a:pt x="32" y="38"/>
                      </a:moveTo>
                      <a:cubicBezTo>
                        <a:pt x="32" y="37"/>
                        <a:pt x="32" y="37"/>
                        <a:pt x="32" y="37"/>
                      </a:cubicBezTo>
                      <a:cubicBezTo>
                        <a:pt x="32" y="37"/>
                        <a:pt x="32" y="37"/>
                        <a:pt x="32" y="38"/>
                      </a:cubicBezTo>
                      <a:cubicBezTo>
                        <a:pt x="32" y="37"/>
                        <a:pt x="32" y="38"/>
                        <a:pt x="32" y="38"/>
                      </a:cubicBezTo>
                      <a:close/>
                      <a:moveTo>
                        <a:pt x="33" y="37"/>
                      </a:moveTo>
                      <a:cubicBezTo>
                        <a:pt x="33" y="38"/>
                        <a:pt x="33" y="38"/>
                        <a:pt x="33" y="38"/>
                      </a:cubicBezTo>
                      <a:cubicBezTo>
                        <a:pt x="33" y="38"/>
                        <a:pt x="32" y="38"/>
                        <a:pt x="33" y="37"/>
                      </a:cubicBezTo>
                      <a:close/>
                      <a:moveTo>
                        <a:pt x="34" y="32"/>
                      </a:moveTo>
                      <a:cubicBezTo>
                        <a:pt x="34" y="32"/>
                        <a:pt x="35" y="33"/>
                        <a:pt x="35" y="34"/>
                      </a:cubicBezTo>
                      <a:cubicBezTo>
                        <a:pt x="34" y="33"/>
                        <a:pt x="34" y="33"/>
                        <a:pt x="34" y="32"/>
                      </a:cubicBezTo>
                      <a:close/>
                      <a:moveTo>
                        <a:pt x="34" y="24"/>
                      </a:moveTo>
                      <a:cubicBezTo>
                        <a:pt x="34" y="24"/>
                        <a:pt x="34" y="23"/>
                        <a:pt x="35" y="24"/>
                      </a:cubicBezTo>
                      <a:cubicBezTo>
                        <a:pt x="35" y="24"/>
                        <a:pt x="35" y="24"/>
                        <a:pt x="35" y="24"/>
                      </a:cubicBezTo>
                      <a:cubicBezTo>
                        <a:pt x="35" y="24"/>
                        <a:pt x="34" y="24"/>
                        <a:pt x="34" y="24"/>
                      </a:cubicBezTo>
                      <a:close/>
                      <a:moveTo>
                        <a:pt x="34" y="32"/>
                      </a:moveTo>
                      <a:cubicBezTo>
                        <a:pt x="34" y="32"/>
                        <a:pt x="32" y="32"/>
                        <a:pt x="33" y="31"/>
                      </a:cubicBezTo>
                      <a:cubicBezTo>
                        <a:pt x="33" y="31"/>
                        <a:pt x="33" y="31"/>
                        <a:pt x="33" y="31"/>
                      </a:cubicBezTo>
                      <a:cubicBezTo>
                        <a:pt x="33" y="32"/>
                        <a:pt x="34" y="31"/>
                        <a:pt x="35" y="32"/>
                      </a:cubicBezTo>
                      <a:cubicBezTo>
                        <a:pt x="34" y="32"/>
                        <a:pt x="34" y="32"/>
                        <a:pt x="34" y="32"/>
                      </a:cubicBezTo>
                      <a:close/>
                      <a:moveTo>
                        <a:pt x="33" y="27"/>
                      </a:moveTo>
                      <a:cubicBezTo>
                        <a:pt x="33" y="26"/>
                        <a:pt x="33" y="26"/>
                        <a:pt x="33" y="26"/>
                      </a:cubicBezTo>
                      <a:cubicBezTo>
                        <a:pt x="33" y="26"/>
                        <a:pt x="33" y="26"/>
                        <a:pt x="33" y="26"/>
                      </a:cubicBezTo>
                      <a:cubicBezTo>
                        <a:pt x="33" y="26"/>
                        <a:pt x="33" y="26"/>
                        <a:pt x="33" y="27"/>
                      </a:cubicBezTo>
                      <a:close/>
                      <a:moveTo>
                        <a:pt x="32" y="31"/>
                      </a:moveTo>
                      <a:cubicBezTo>
                        <a:pt x="32" y="31"/>
                        <a:pt x="31" y="31"/>
                        <a:pt x="31" y="31"/>
                      </a:cubicBezTo>
                      <a:cubicBezTo>
                        <a:pt x="32" y="31"/>
                        <a:pt x="32" y="31"/>
                        <a:pt x="32" y="31"/>
                      </a:cubicBezTo>
                      <a:close/>
                      <a:moveTo>
                        <a:pt x="33" y="40"/>
                      </a:moveTo>
                      <a:cubicBezTo>
                        <a:pt x="33" y="40"/>
                        <a:pt x="32" y="40"/>
                        <a:pt x="32" y="40"/>
                      </a:cubicBezTo>
                      <a:cubicBezTo>
                        <a:pt x="32" y="39"/>
                        <a:pt x="33" y="40"/>
                        <a:pt x="33" y="40"/>
                      </a:cubicBezTo>
                      <a:close/>
                      <a:moveTo>
                        <a:pt x="32" y="40"/>
                      </a:moveTo>
                      <a:cubicBezTo>
                        <a:pt x="33" y="40"/>
                        <a:pt x="32" y="41"/>
                        <a:pt x="33" y="41"/>
                      </a:cubicBezTo>
                      <a:cubicBezTo>
                        <a:pt x="33" y="41"/>
                        <a:pt x="33" y="40"/>
                        <a:pt x="33" y="40"/>
                      </a:cubicBezTo>
                      <a:cubicBezTo>
                        <a:pt x="33" y="40"/>
                        <a:pt x="34" y="40"/>
                        <a:pt x="34" y="41"/>
                      </a:cubicBezTo>
                      <a:cubicBezTo>
                        <a:pt x="33" y="41"/>
                        <a:pt x="33" y="41"/>
                        <a:pt x="33" y="42"/>
                      </a:cubicBezTo>
                      <a:cubicBezTo>
                        <a:pt x="33" y="42"/>
                        <a:pt x="33" y="41"/>
                        <a:pt x="32" y="41"/>
                      </a:cubicBezTo>
                      <a:cubicBezTo>
                        <a:pt x="32" y="41"/>
                        <a:pt x="32" y="41"/>
                        <a:pt x="32" y="40"/>
                      </a:cubicBezTo>
                      <a:close/>
                      <a:moveTo>
                        <a:pt x="34" y="41"/>
                      </a:moveTo>
                      <a:cubicBezTo>
                        <a:pt x="34" y="41"/>
                        <a:pt x="34" y="41"/>
                        <a:pt x="34" y="41"/>
                      </a:cubicBezTo>
                      <a:cubicBezTo>
                        <a:pt x="34" y="42"/>
                        <a:pt x="34" y="42"/>
                        <a:pt x="34" y="42"/>
                      </a:cubicBezTo>
                      <a:cubicBezTo>
                        <a:pt x="33" y="41"/>
                        <a:pt x="34" y="41"/>
                        <a:pt x="34" y="41"/>
                      </a:cubicBezTo>
                      <a:close/>
                      <a:moveTo>
                        <a:pt x="34" y="23"/>
                      </a:moveTo>
                      <a:cubicBezTo>
                        <a:pt x="34" y="23"/>
                        <a:pt x="34" y="22"/>
                        <a:pt x="34" y="22"/>
                      </a:cubicBezTo>
                      <a:cubicBezTo>
                        <a:pt x="34" y="23"/>
                        <a:pt x="34" y="22"/>
                        <a:pt x="35" y="23"/>
                      </a:cubicBezTo>
                      <a:cubicBezTo>
                        <a:pt x="35" y="23"/>
                        <a:pt x="35" y="23"/>
                        <a:pt x="35" y="23"/>
                      </a:cubicBezTo>
                      <a:cubicBezTo>
                        <a:pt x="35" y="23"/>
                        <a:pt x="34" y="23"/>
                        <a:pt x="34" y="23"/>
                      </a:cubicBezTo>
                      <a:close/>
                      <a:moveTo>
                        <a:pt x="34" y="24"/>
                      </a:moveTo>
                      <a:cubicBezTo>
                        <a:pt x="34" y="24"/>
                        <a:pt x="35" y="25"/>
                        <a:pt x="34" y="25"/>
                      </a:cubicBezTo>
                      <a:cubicBezTo>
                        <a:pt x="33" y="25"/>
                        <a:pt x="33" y="24"/>
                        <a:pt x="32" y="23"/>
                      </a:cubicBezTo>
                      <a:cubicBezTo>
                        <a:pt x="32" y="23"/>
                        <a:pt x="32" y="24"/>
                        <a:pt x="32" y="24"/>
                      </a:cubicBezTo>
                      <a:cubicBezTo>
                        <a:pt x="32" y="24"/>
                        <a:pt x="32" y="24"/>
                        <a:pt x="31" y="23"/>
                      </a:cubicBezTo>
                      <a:cubicBezTo>
                        <a:pt x="31" y="23"/>
                        <a:pt x="32" y="23"/>
                        <a:pt x="32" y="23"/>
                      </a:cubicBezTo>
                      <a:cubicBezTo>
                        <a:pt x="33" y="23"/>
                        <a:pt x="33" y="23"/>
                        <a:pt x="34" y="23"/>
                      </a:cubicBezTo>
                      <a:cubicBezTo>
                        <a:pt x="33" y="24"/>
                        <a:pt x="33" y="23"/>
                        <a:pt x="33" y="24"/>
                      </a:cubicBezTo>
                      <a:cubicBezTo>
                        <a:pt x="33" y="24"/>
                        <a:pt x="34" y="24"/>
                        <a:pt x="34" y="24"/>
                      </a:cubicBezTo>
                      <a:close/>
                      <a:moveTo>
                        <a:pt x="33" y="23"/>
                      </a:moveTo>
                      <a:cubicBezTo>
                        <a:pt x="33" y="22"/>
                        <a:pt x="33" y="22"/>
                        <a:pt x="34" y="22"/>
                      </a:cubicBezTo>
                      <a:cubicBezTo>
                        <a:pt x="33" y="23"/>
                        <a:pt x="33" y="23"/>
                        <a:pt x="33" y="23"/>
                      </a:cubicBezTo>
                      <a:cubicBezTo>
                        <a:pt x="33" y="23"/>
                        <a:pt x="33" y="23"/>
                        <a:pt x="33" y="23"/>
                      </a:cubicBezTo>
                      <a:close/>
                      <a:moveTo>
                        <a:pt x="33" y="20"/>
                      </a:moveTo>
                      <a:cubicBezTo>
                        <a:pt x="33" y="20"/>
                        <a:pt x="33" y="20"/>
                        <a:pt x="33" y="20"/>
                      </a:cubicBezTo>
                      <a:cubicBezTo>
                        <a:pt x="33" y="20"/>
                        <a:pt x="33" y="20"/>
                        <a:pt x="33" y="20"/>
                      </a:cubicBezTo>
                      <a:cubicBezTo>
                        <a:pt x="33" y="20"/>
                        <a:pt x="33" y="20"/>
                        <a:pt x="33" y="20"/>
                      </a:cubicBezTo>
                      <a:close/>
                      <a:moveTo>
                        <a:pt x="33" y="17"/>
                      </a:moveTo>
                      <a:cubicBezTo>
                        <a:pt x="33" y="17"/>
                        <a:pt x="33" y="17"/>
                        <a:pt x="33" y="17"/>
                      </a:cubicBezTo>
                      <a:cubicBezTo>
                        <a:pt x="33" y="17"/>
                        <a:pt x="33" y="17"/>
                        <a:pt x="33" y="17"/>
                      </a:cubicBezTo>
                      <a:cubicBezTo>
                        <a:pt x="33" y="17"/>
                        <a:pt x="33" y="17"/>
                        <a:pt x="33" y="17"/>
                      </a:cubicBezTo>
                      <a:close/>
                      <a:moveTo>
                        <a:pt x="33" y="19"/>
                      </a:moveTo>
                      <a:cubicBezTo>
                        <a:pt x="33" y="19"/>
                        <a:pt x="33" y="19"/>
                        <a:pt x="32" y="19"/>
                      </a:cubicBezTo>
                      <a:cubicBezTo>
                        <a:pt x="33" y="18"/>
                        <a:pt x="32" y="18"/>
                        <a:pt x="32" y="18"/>
                      </a:cubicBezTo>
                      <a:cubicBezTo>
                        <a:pt x="32" y="17"/>
                        <a:pt x="32" y="17"/>
                        <a:pt x="32" y="16"/>
                      </a:cubicBezTo>
                      <a:cubicBezTo>
                        <a:pt x="33" y="16"/>
                        <a:pt x="32" y="18"/>
                        <a:pt x="33" y="19"/>
                      </a:cubicBezTo>
                      <a:close/>
                      <a:moveTo>
                        <a:pt x="31" y="20"/>
                      </a:moveTo>
                      <a:cubicBezTo>
                        <a:pt x="32" y="20"/>
                        <a:pt x="32" y="20"/>
                        <a:pt x="32" y="20"/>
                      </a:cubicBezTo>
                      <a:cubicBezTo>
                        <a:pt x="32" y="20"/>
                        <a:pt x="32" y="21"/>
                        <a:pt x="32" y="21"/>
                      </a:cubicBezTo>
                      <a:cubicBezTo>
                        <a:pt x="31" y="21"/>
                        <a:pt x="31" y="20"/>
                        <a:pt x="31" y="20"/>
                      </a:cubicBezTo>
                      <a:close/>
                      <a:moveTo>
                        <a:pt x="31" y="16"/>
                      </a:moveTo>
                      <a:cubicBezTo>
                        <a:pt x="31" y="16"/>
                        <a:pt x="31" y="16"/>
                        <a:pt x="30" y="16"/>
                      </a:cubicBezTo>
                      <a:cubicBezTo>
                        <a:pt x="30" y="16"/>
                        <a:pt x="30" y="16"/>
                        <a:pt x="30" y="15"/>
                      </a:cubicBezTo>
                      <a:cubicBezTo>
                        <a:pt x="30" y="15"/>
                        <a:pt x="30" y="16"/>
                        <a:pt x="31" y="16"/>
                      </a:cubicBezTo>
                      <a:close/>
                      <a:moveTo>
                        <a:pt x="30" y="45"/>
                      </a:moveTo>
                      <a:cubicBezTo>
                        <a:pt x="30" y="45"/>
                        <a:pt x="30" y="46"/>
                        <a:pt x="30" y="45"/>
                      </a:cubicBezTo>
                      <a:cubicBezTo>
                        <a:pt x="30" y="45"/>
                        <a:pt x="30" y="45"/>
                        <a:pt x="30" y="45"/>
                      </a:cubicBezTo>
                      <a:cubicBezTo>
                        <a:pt x="30" y="45"/>
                        <a:pt x="30" y="45"/>
                        <a:pt x="30" y="45"/>
                      </a:cubicBezTo>
                      <a:close/>
                      <a:moveTo>
                        <a:pt x="30" y="18"/>
                      </a:moveTo>
                      <a:cubicBezTo>
                        <a:pt x="30" y="19"/>
                        <a:pt x="30" y="18"/>
                        <a:pt x="30" y="19"/>
                      </a:cubicBezTo>
                      <a:cubicBezTo>
                        <a:pt x="30" y="19"/>
                        <a:pt x="30" y="18"/>
                        <a:pt x="30" y="18"/>
                      </a:cubicBezTo>
                      <a:cubicBezTo>
                        <a:pt x="30" y="18"/>
                        <a:pt x="30" y="18"/>
                        <a:pt x="30" y="18"/>
                      </a:cubicBezTo>
                      <a:close/>
                      <a:moveTo>
                        <a:pt x="30" y="41"/>
                      </a:moveTo>
                      <a:cubicBezTo>
                        <a:pt x="30" y="41"/>
                        <a:pt x="30" y="40"/>
                        <a:pt x="29" y="40"/>
                      </a:cubicBezTo>
                      <a:cubicBezTo>
                        <a:pt x="29" y="40"/>
                        <a:pt x="30" y="40"/>
                        <a:pt x="30" y="40"/>
                      </a:cubicBezTo>
                      <a:cubicBezTo>
                        <a:pt x="30" y="40"/>
                        <a:pt x="30" y="40"/>
                        <a:pt x="30" y="40"/>
                      </a:cubicBezTo>
                      <a:cubicBezTo>
                        <a:pt x="30" y="40"/>
                        <a:pt x="30" y="40"/>
                        <a:pt x="30" y="41"/>
                      </a:cubicBezTo>
                      <a:close/>
                      <a:moveTo>
                        <a:pt x="27" y="42"/>
                      </a:moveTo>
                      <a:cubicBezTo>
                        <a:pt x="27" y="42"/>
                        <a:pt x="26" y="42"/>
                        <a:pt x="27" y="41"/>
                      </a:cubicBezTo>
                      <a:cubicBezTo>
                        <a:pt x="27" y="41"/>
                        <a:pt x="27" y="42"/>
                        <a:pt x="27" y="42"/>
                      </a:cubicBezTo>
                      <a:close/>
                      <a:moveTo>
                        <a:pt x="27" y="23"/>
                      </a:moveTo>
                      <a:cubicBezTo>
                        <a:pt x="27" y="23"/>
                        <a:pt x="27" y="23"/>
                        <a:pt x="27" y="24"/>
                      </a:cubicBezTo>
                      <a:cubicBezTo>
                        <a:pt x="27" y="24"/>
                        <a:pt x="27" y="23"/>
                        <a:pt x="27" y="23"/>
                      </a:cubicBezTo>
                      <a:close/>
                      <a:moveTo>
                        <a:pt x="28" y="34"/>
                      </a:moveTo>
                      <a:cubicBezTo>
                        <a:pt x="27" y="34"/>
                        <a:pt x="27" y="34"/>
                        <a:pt x="27" y="34"/>
                      </a:cubicBezTo>
                      <a:cubicBezTo>
                        <a:pt x="27" y="34"/>
                        <a:pt x="28" y="34"/>
                        <a:pt x="28" y="34"/>
                      </a:cubicBezTo>
                      <a:close/>
                      <a:moveTo>
                        <a:pt x="28" y="43"/>
                      </a:moveTo>
                      <a:cubicBezTo>
                        <a:pt x="28" y="43"/>
                        <a:pt x="28" y="43"/>
                        <a:pt x="28" y="44"/>
                      </a:cubicBezTo>
                      <a:cubicBezTo>
                        <a:pt x="28" y="44"/>
                        <a:pt x="28" y="44"/>
                        <a:pt x="28" y="44"/>
                      </a:cubicBezTo>
                      <a:cubicBezTo>
                        <a:pt x="27" y="43"/>
                        <a:pt x="27" y="43"/>
                        <a:pt x="28" y="43"/>
                      </a:cubicBezTo>
                      <a:close/>
                      <a:moveTo>
                        <a:pt x="28" y="22"/>
                      </a:moveTo>
                      <a:cubicBezTo>
                        <a:pt x="28" y="21"/>
                        <a:pt x="28" y="21"/>
                        <a:pt x="28" y="21"/>
                      </a:cubicBezTo>
                      <a:cubicBezTo>
                        <a:pt x="28" y="21"/>
                        <a:pt x="28" y="21"/>
                        <a:pt x="28" y="21"/>
                      </a:cubicBezTo>
                      <a:cubicBezTo>
                        <a:pt x="28" y="21"/>
                        <a:pt x="28" y="22"/>
                        <a:pt x="28" y="22"/>
                      </a:cubicBezTo>
                      <a:close/>
                      <a:moveTo>
                        <a:pt x="28" y="22"/>
                      </a:moveTo>
                      <a:cubicBezTo>
                        <a:pt x="28" y="22"/>
                        <a:pt x="29" y="22"/>
                        <a:pt x="29" y="21"/>
                      </a:cubicBezTo>
                      <a:cubicBezTo>
                        <a:pt x="29" y="21"/>
                        <a:pt x="29" y="22"/>
                        <a:pt x="29" y="22"/>
                      </a:cubicBezTo>
                      <a:cubicBezTo>
                        <a:pt x="29" y="22"/>
                        <a:pt x="29" y="22"/>
                        <a:pt x="28" y="22"/>
                      </a:cubicBezTo>
                      <a:close/>
                      <a:moveTo>
                        <a:pt x="29" y="23"/>
                      </a:moveTo>
                      <a:cubicBezTo>
                        <a:pt x="29" y="23"/>
                        <a:pt x="30" y="23"/>
                        <a:pt x="30" y="24"/>
                      </a:cubicBezTo>
                      <a:cubicBezTo>
                        <a:pt x="29" y="24"/>
                        <a:pt x="29" y="23"/>
                        <a:pt x="29" y="23"/>
                      </a:cubicBezTo>
                      <a:cubicBezTo>
                        <a:pt x="29" y="23"/>
                        <a:pt x="29" y="22"/>
                        <a:pt x="29" y="23"/>
                      </a:cubicBezTo>
                      <a:close/>
                      <a:moveTo>
                        <a:pt x="30" y="19"/>
                      </a:moveTo>
                      <a:cubicBezTo>
                        <a:pt x="29" y="19"/>
                        <a:pt x="29" y="19"/>
                        <a:pt x="29" y="18"/>
                      </a:cubicBezTo>
                      <a:cubicBezTo>
                        <a:pt x="30" y="18"/>
                        <a:pt x="30" y="19"/>
                        <a:pt x="30" y="19"/>
                      </a:cubicBezTo>
                      <a:close/>
                      <a:moveTo>
                        <a:pt x="29" y="13"/>
                      </a:moveTo>
                      <a:cubicBezTo>
                        <a:pt x="29" y="13"/>
                        <a:pt x="29" y="14"/>
                        <a:pt x="29" y="14"/>
                      </a:cubicBezTo>
                      <a:cubicBezTo>
                        <a:pt x="29" y="14"/>
                        <a:pt x="29" y="13"/>
                        <a:pt x="29" y="13"/>
                      </a:cubicBezTo>
                      <a:close/>
                      <a:moveTo>
                        <a:pt x="29" y="18"/>
                      </a:moveTo>
                      <a:cubicBezTo>
                        <a:pt x="29" y="17"/>
                        <a:pt x="29" y="17"/>
                        <a:pt x="29" y="17"/>
                      </a:cubicBezTo>
                      <a:cubicBezTo>
                        <a:pt x="29" y="17"/>
                        <a:pt x="29" y="18"/>
                        <a:pt x="29" y="18"/>
                      </a:cubicBezTo>
                      <a:close/>
                      <a:moveTo>
                        <a:pt x="27" y="12"/>
                      </a:moveTo>
                      <a:cubicBezTo>
                        <a:pt x="27" y="12"/>
                        <a:pt x="27" y="12"/>
                        <a:pt x="27" y="13"/>
                      </a:cubicBezTo>
                      <a:cubicBezTo>
                        <a:pt x="27" y="13"/>
                        <a:pt x="27" y="12"/>
                        <a:pt x="27" y="12"/>
                      </a:cubicBezTo>
                      <a:cubicBezTo>
                        <a:pt x="27" y="12"/>
                        <a:pt x="27" y="12"/>
                        <a:pt x="27" y="12"/>
                      </a:cubicBezTo>
                      <a:close/>
                      <a:moveTo>
                        <a:pt x="27" y="13"/>
                      </a:moveTo>
                      <a:cubicBezTo>
                        <a:pt x="27" y="13"/>
                        <a:pt x="27" y="14"/>
                        <a:pt x="27" y="14"/>
                      </a:cubicBezTo>
                      <a:cubicBezTo>
                        <a:pt x="27" y="14"/>
                        <a:pt x="27" y="14"/>
                        <a:pt x="27" y="14"/>
                      </a:cubicBezTo>
                      <a:cubicBezTo>
                        <a:pt x="27" y="13"/>
                        <a:pt x="27" y="13"/>
                        <a:pt x="27" y="13"/>
                      </a:cubicBezTo>
                      <a:close/>
                      <a:moveTo>
                        <a:pt x="24" y="16"/>
                      </a:moveTo>
                      <a:cubicBezTo>
                        <a:pt x="24" y="15"/>
                        <a:pt x="24" y="15"/>
                        <a:pt x="24" y="14"/>
                      </a:cubicBezTo>
                      <a:cubicBezTo>
                        <a:pt x="24" y="14"/>
                        <a:pt x="23" y="13"/>
                        <a:pt x="23" y="13"/>
                      </a:cubicBezTo>
                      <a:cubicBezTo>
                        <a:pt x="24" y="13"/>
                        <a:pt x="24" y="12"/>
                        <a:pt x="24" y="11"/>
                      </a:cubicBezTo>
                      <a:cubicBezTo>
                        <a:pt x="24" y="11"/>
                        <a:pt x="25" y="11"/>
                        <a:pt x="25" y="11"/>
                      </a:cubicBezTo>
                      <a:cubicBezTo>
                        <a:pt x="25" y="12"/>
                        <a:pt x="25" y="12"/>
                        <a:pt x="24" y="12"/>
                      </a:cubicBezTo>
                      <a:cubicBezTo>
                        <a:pt x="25" y="12"/>
                        <a:pt x="25" y="13"/>
                        <a:pt x="25" y="13"/>
                      </a:cubicBezTo>
                      <a:cubicBezTo>
                        <a:pt x="25" y="13"/>
                        <a:pt x="25" y="13"/>
                        <a:pt x="25" y="13"/>
                      </a:cubicBezTo>
                      <a:cubicBezTo>
                        <a:pt x="25" y="14"/>
                        <a:pt x="25" y="14"/>
                        <a:pt x="26" y="14"/>
                      </a:cubicBezTo>
                      <a:cubicBezTo>
                        <a:pt x="26" y="14"/>
                        <a:pt x="26" y="13"/>
                        <a:pt x="26" y="13"/>
                      </a:cubicBezTo>
                      <a:cubicBezTo>
                        <a:pt x="26" y="13"/>
                        <a:pt x="27" y="14"/>
                        <a:pt x="26" y="14"/>
                      </a:cubicBezTo>
                      <a:cubicBezTo>
                        <a:pt x="27" y="14"/>
                        <a:pt x="27" y="14"/>
                        <a:pt x="28" y="15"/>
                      </a:cubicBezTo>
                      <a:cubicBezTo>
                        <a:pt x="28" y="16"/>
                        <a:pt x="27" y="15"/>
                        <a:pt x="28" y="16"/>
                      </a:cubicBezTo>
                      <a:cubicBezTo>
                        <a:pt x="27" y="16"/>
                        <a:pt x="27" y="16"/>
                        <a:pt x="27" y="16"/>
                      </a:cubicBezTo>
                      <a:cubicBezTo>
                        <a:pt x="27" y="17"/>
                        <a:pt x="27" y="17"/>
                        <a:pt x="27" y="17"/>
                      </a:cubicBezTo>
                      <a:cubicBezTo>
                        <a:pt x="28" y="17"/>
                        <a:pt x="28" y="18"/>
                        <a:pt x="28" y="17"/>
                      </a:cubicBezTo>
                      <a:cubicBezTo>
                        <a:pt x="29" y="18"/>
                        <a:pt x="28" y="18"/>
                        <a:pt x="28" y="19"/>
                      </a:cubicBezTo>
                      <a:cubicBezTo>
                        <a:pt x="28" y="19"/>
                        <a:pt x="28" y="19"/>
                        <a:pt x="28" y="20"/>
                      </a:cubicBezTo>
                      <a:cubicBezTo>
                        <a:pt x="29" y="20"/>
                        <a:pt x="29" y="19"/>
                        <a:pt x="29" y="19"/>
                      </a:cubicBezTo>
                      <a:cubicBezTo>
                        <a:pt x="29" y="19"/>
                        <a:pt x="29" y="19"/>
                        <a:pt x="29" y="19"/>
                      </a:cubicBezTo>
                      <a:cubicBezTo>
                        <a:pt x="29" y="20"/>
                        <a:pt x="29" y="19"/>
                        <a:pt x="29" y="20"/>
                      </a:cubicBezTo>
                      <a:cubicBezTo>
                        <a:pt x="29" y="20"/>
                        <a:pt x="29" y="20"/>
                        <a:pt x="29" y="21"/>
                      </a:cubicBezTo>
                      <a:cubicBezTo>
                        <a:pt x="29" y="21"/>
                        <a:pt x="29" y="20"/>
                        <a:pt x="29" y="20"/>
                      </a:cubicBezTo>
                      <a:cubicBezTo>
                        <a:pt x="28" y="20"/>
                        <a:pt x="27" y="20"/>
                        <a:pt x="27" y="21"/>
                      </a:cubicBezTo>
                      <a:cubicBezTo>
                        <a:pt x="27" y="21"/>
                        <a:pt x="27" y="21"/>
                        <a:pt x="27" y="21"/>
                      </a:cubicBezTo>
                      <a:cubicBezTo>
                        <a:pt x="27" y="20"/>
                        <a:pt x="27" y="20"/>
                        <a:pt x="27" y="20"/>
                      </a:cubicBezTo>
                      <a:cubicBezTo>
                        <a:pt x="27" y="20"/>
                        <a:pt x="27" y="19"/>
                        <a:pt x="27" y="19"/>
                      </a:cubicBezTo>
                      <a:cubicBezTo>
                        <a:pt x="27" y="19"/>
                        <a:pt x="27" y="19"/>
                        <a:pt x="26" y="19"/>
                      </a:cubicBezTo>
                      <a:cubicBezTo>
                        <a:pt x="26" y="19"/>
                        <a:pt x="26" y="19"/>
                        <a:pt x="26" y="18"/>
                      </a:cubicBezTo>
                      <a:cubicBezTo>
                        <a:pt x="26" y="18"/>
                        <a:pt x="26" y="19"/>
                        <a:pt x="25" y="19"/>
                      </a:cubicBezTo>
                      <a:cubicBezTo>
                        <a:pt x="25" y="18"/>
                        <a:pt x="25" y="19"/>
                        <a:pt x="25" y="19"/>
                      </a:cubicBezTo>
                      <a:cubicBezTo>
                        <a:pt x="24" y="18"/>
                        <a:pt x="25" y="18"/>
                        <a:pt x="25" y="17"/>
                      </a:cubicBezTo>
                      <a:cubicBezTo>
                        <a:pt x="25" y="17"/>
                        <a:pt x="25" y="18"/>
                        <a:pt x="26" y="18"/>
                      </a:cubicBezTo>
                      <a:cubicBezTo>
                        <a:pt x="26" y="18"/>
                        <a:pt x="25" y="16"/>
                        <a:pt x="25" y="16"/>
                      </a:cubicBezTo>
                      <a:cubicBezTo>
                        <a:pt x="24" y="16"/>
                        <a:pt x="23" y="19"/>
                        <a:pt x="25" y="21"/>
                      </a:cubicBezTo>
                      <a:cubicBezTo>
                        <a:pt x="24" y="21"/>
                        <a:pt x="24" y="20"/>
                        <a:pt x="24" y="20"/>
                      </a:cubicBezTo>
                      <a:cubicBezTo>
                        <a:pt x="24" y="20"/>
                        <a:pt x="24" y="21"/>
                        <a:pt x="23" y="21"/>
                      </a:cubicBezTo>
                      <a:cubicBezTo>
                        <a:pt x="23" y="20"/>
                        <a:pt x="23" y="19"/>
                        <a:pt x="23" y="19"/>
                      </a:cubicBezTo>
                      <a:cubicBezTo>
                        <a:pt x="23" y="19"/>
                        <a:pt x="23" y="19"/>
                        <a:pt x="23" y="19"/>
                      </a:cubicBezTo>
                      <a:cubicBezTo>
                        <a:pt x="24" y="19"/>
                        <a:pt x="23" y="16"/>
                        <a:pt x="24" y="16"/>
                      </a:cubicBezTo>
                      <a:close/>
                      <a:moveTo>
                        <a:pt x="25" y="20"/>
                      </a:moveTo>
                      <a:cubicBezTo>
                        <a:pt x="25" y="20"/>
                        <a:pt x="25" y="20"/>
                        <a:pt x="25" y="20"/>
                      </a:cubicBezTo>
                      <a:cubicBezTo>
                        <a:pt x="25" y="20"/>
                        <a:pt x="25" y="21"/>
                        <a:pt x="25" y="21"/>
                      </a:cubicBezTo>
                      <a:cubicBezTo>
                        <a:pt x="25" y="21"/>
                        <a:pt x="25" y="20"/>
                        <a:pt x="25" y="20"/>
                      </a:cubicBezTo>
                      <a:close/>
                      <a:moveTo>
                        <a:pt x="25" y="22"/>
                      </a:moveTo>
                      <a:cubicBezTo>
                        <a:pt x="25" y="22"/>
                        <a:pt x="25" y="22"/>
                        <a:pt x="25" y="22"/>
                      </a:cubicBezTo>
                      <a:cubicBezTo>
                        <a:pt x="24" y="22"/>
                        <a:pt x="24" y="21"/>
                        <a:pt x="24" y="21"/>
                      </a:cubicBezTo>
                      <a:cubicBezTo>
                        <a:pt x="25" y="21"/>
                        <a:pt x="25" y="22"/>
                        <a:pt x="25" y="22"/>
                      </a:cubicBezTo>
                      <a:close/>
                      <a:moveTo>
                        <a:pt x="26" y="24"/>
                      </a:moveTo>
                      <a:cubicBezTo>
                        <a:pt x="26" y="24"/>
                        <a:pt x="25" y="23"/>
                        <a:pt x="25" y="23"/>
                      </a:cubicBezTo>
                      <a:cubicBezTo>
                        <a:pt x="26" y="23"/>
                        <a:pt x="26" y="23"/>
                        <a:pt x="26" y="24"/>
                      </a:cubicBezTo>
                      <a:close/>
                      <a:moveTo>
                        <a:pt x="23" y="17"/>
                      </a:moveTo>
                      <a:cubicBezTo>
                        <a:pt x="23" y="18"/>
                        <a:pt x="22" y="18"/>
                        <a:pt x="22" y="18"/>
                      </a:cubicBezTo>
                      <a:cubicBezTo>
                        <a:pt x="22" y="17"/>
                        <a:pt x="22" y="17"/>
                        <a:pt x="23" y="17"/>
                      </a:cubicBezTo>
                      <a:close/>
                      <a:moveTo>
                        <a:pt x="22" y="15"/>
                      </a:moveTo>
                      <a:cubicBezTo>
                        <a:pt x="22" y="15"/>
                        <a:pt x="22" y="15"/>
                        <a:pt x="22" y="15"/>
                      </a:cubicBezTo>
                      <a:cubicBezTo>
                        <a:pt x="22" y="15"/>
                        <a:pt x="22" y="15"/>
                        <a:pt x="22" y="15"/>
                      </a:cubicBezTo>
                      <a:cubicBezTo>
                        <a:pt x="22" y="15"/>
                        <a:pt x="22" y="15"/>
                        <a:pt x="22" y="15"/>
                      </a:cubicBezTo>
                      <a:close/>
                      <a:moveTo>
                        <a:pt x="20" y="10"/>
                      </a:moveTo>
                      <a:cubicBezTo>
                        <a:pt x="20" y="11"/>
                        <a:pt x="20" y="11"/>
                        <a:pt x="20" y="11"/>
                      </a:cubicBezTo>
                      <a:cubicBezTo>
                        <a:pt x="20" y="12"/>
                        <a:pt x="21" y="12"/>
                        <a:pt x="21" y="12"/>
                      </a:cubicBezTo>
                      <a:cubicBezTo>
                        <a:pt x="22" y="12"/>
                        <a:pt x="22" y="12"/>
                        <a:pt x="23" y="13"/>
                      </a:cubicBezTo>
                      <a:cubicBezTo>
                        <a:pt x="23" y="14"/>
                        <a:pt x="22" y="13"/>
                        <a:pt x="22" y="14"/>
                      </a:cubicBezTo>
                      <a:cubicBezTo>
                        <a:pt x="22" y="14"/>
                        <a:pt x="22" y="14"/>
                        <a:pt x="22" y="14"/>
                      </a:cubicBezTo>
                      <a:cubicBezTo>
                        <a:pt x="22" y="14"/>
                        <a:pt x="21" y="13"/>
                        <a:pt x="21" y="13"/>
                      </a:cubicBezTo>
                      <a:cubicBezTo>
                        <a:pt x="21" y="12"/>
                        <a:pt x="20" y="13"/>
                        <a:pt x="20" y="12"/>
                      </a:cubicBezTo>
                      <a:cubicBezTo>
                        <a:pt x="20" y="12"/>
                        <a:pt x="20" y="13"/>
                        <a:pt x="19" y="13"/>
                      </a:cubicBezTo>
                      <a:cubicBezTo>
                        <a:pt x="19" y="12"/>
                        <a:pt x="20" y="11"/>
                        <a:pt x="19" y="10"/>
                      </a:cubicBezTo>
                      <a:cubicBezTo>
                        <a:pt x="20" y="10"/>
                        <a:pt x="20" y="10"/>
                        <a:pt x="20" y="10"/>
                      </a:cubicBezTo>
                      <a:close/>
                      <a:moveTo>
                        <a:pt x="20" y="17"/>
                      </a:moveTo>
                      <a:cubicBezTo>
                        <a:pt x="20" y="17"/>
                        <a:pt x="20" y="17"/>
                        <a:pt x="20" y="17"/>
                      </a:cubicBezTo>
                      <a:cubicBezTo>
                        <a:pt x="20" y="18"/>
                        <a:pt x="21" y="18"/>
                        <a:pt x="21" y="18"/>
                      </a:cubicBezTo>
                      <a:cubicBezTo>
                        <a:pt x="21" y="18"/>
                        <a:pt x="21" y="18"/>
                        <a:pt x="21" y="18"/>
                      </a:cubicBezTo>
                      <a:cubicBezTo>
                        <a:pt x="20" y="18"/>
                        <a:pt x="20" y="18"/>
                        <a:pt x="20" y="18"/>
                      </a:cubicBezTo>
                      <a:cubicBezTo>
                        <a:pt x="20" y="17"/>
                        <a:pt x="20" y="18"/>
                        <a:pt x="20" y="17"/>
                      </a:cubicBezTo>
                      <a:close/>
                      <a:moveTo>
                        <a:pt x="20" y="17"/>
                      </a:moveTo>
                      <a:cubicBezTo>
                        <a:pt x="20" y="16"/>
                        <a:pt x="20" y="16"/>
                        <a:pt x="20" y="16"/>
                      </a:cubicBezTo>
                      <a:cubicBezTo>
                        <a:pt x="19" y="15"/>
                        <a:pt x="20" y="15"/>
                        <a:pt x="21" y="16"/>
                      </a:cubicBezTo>
                      <a:cubicBezTo>
                        <a:pt x="21" y="16"/>
                        <a:pt x="20" y="16"/>
                        <a:pt x="20" y="17"/>
                      </a:cubicBezTo>
                      <a:close/>
                      <a:moveTo>
                        <a:pt x="20" y="14"/>
                      </a:moveTo>
                      <a:cubicBezTo>
                        <a:pt x="20" y="14"/>
                        <a:pt x="20" y="13"/>
                        <a:pt x="20" y="13"/>
                      </a:cubicBezTo>
                      <a:cubicBezTo>
                        <a:pt x="20" y="13"/>
                        <a:pt x="21" y="15"/>
                        <a:pt x="20" y="14"/>
                      </a:cubicBezTo>
                      <a:close/>
                      <a:moveTo>
                        <a:pt x="19" y="15"/>
                      </a:moveTo>
                      <a:cubicBezTo>
                        <a:pt x="19" y="15"/>
                        <a:pt x="19" y="15"/>
                        <a:pt x="19" y="15"/>
                      </a:cubicBezTo>
                      <a:cubicBezTo>
                        <a:pt x="19" y="15"/>
                        <a:pt x="19" y="15"/>
                        <a:pt x="19" y="15"/>
                      </a:cubicBezTo>
                      <a:close/>
                      <a:moveTo>
                        <a:pt x="18" y="9"/>
                      </a:moveTo>
                      <a:cubicBezTo>
                        <a:pt x="19" y="9"/>
                        <a:pt x="19" y="9"/>
                        <a:pt x="20" y="9"/>
                      </a:cubicBezTo>
                      <a:cubicBezTo>
                        <a:pt x="19" y="10"/>
                        <a:pt x="19" y="10"/>
                        <a:pt x="19" y="10"/>
                      </a:cubicBezTo>
                      <a:cubicBezTo>
                        <a:pt x="19" y="9"/>
                        <a:pt x="18" y="9"/>
                        <a:pt x="18" y="9"/>
                      </a:cubicBezTo>
                      <a:close/>
                      <a:moveTo>
                        <a:pt x="18" y="9"/>
                      </a:moveTo>
                      <a:cubicBezTo>
                        <a:pt x="18" y="9"/>
                        <a:pt x="18" y="9"/>
                        <a:pt x="18" y="9"/>
                      </a:cubicBezTo>
                      <a:cubicBezTo>
                        <a:pt x="17" y="9"/>
                        <a:pt x="17" y="9"/>
                        <a:pt x="17" y="8"/>
                      </a:cubicBezTo>
                      <a:cubicBezTo>
                        <a:pt x="18" y="8"/>
                        <a:pt x="18" y="9"/>
                        <a:pt x="18" y="9"/>
                      </a:cubicBezTo>
                      <a:close/>
                      <a:moveTo>
                        <a:pt x="17" y="13"/>
                      </a:moveTo>
                      <a:cubicBezTo>
                        <a:pt x="17" y="13"/>
                        <a:pt x="17" y="13"/>
                        <a:pt x="17" y="13"/>
                      </a:cubicBezTo>
                      <a:cubicBezTo>
                        <a:pt x="18" y="12"/>
                        <a:pt x="19" y="12"/>
                        <a:pt x="19" y="13"/>
                      </a:cubicBezTo>
                      <a:cubicBezTo>
                        <a:pt x="18" y="13"/>
                        <a:pt x="18" y="14"/>
                        <a:pt x="18" y="15"/>
                      </a:cubicBezTo>
                      <a:cubicBezTo>
                        <a:pt x="18" y="15"/>
                        <a:pt x="18" y="15"/>
                        <a:pt x="18" y="15"/>
                      </a:cubicBezTo>
                      <a:cubicBezTo>
                        <a:pt x="17" y="14"/>
                        <a:pt x="17" y="14"/>
                        <a:pt x="17" y="14"/>
                      </a:cubicBezTo>
                      <a:cubicBezTo>
                        <a:pt x="17" y="13"/>
                        <a:pt x="17" y="13"/>
                        <a:pt x="17" y="13"/>
                      </a:cubicBezTo>
                      <a:close/>
                      <a:moveTo>
                        <a:pt x="17" y="13"/>
                      </a:moveTo>
                      <a:cubicBezTo>
                        <a:pt x="17" y="14"/>
                        <a:pt x="17" y="14"/>
                        <a:pt x="17" y="14"/>
                      </a:cubicBezTo>
                      <a:cubicBezTo>
                        <a:pt x="17" y="14"/>
                        <a:pt x="17" y="14"/>
                        <a:pt x="17" y="15"/>
                      </a:cubicBezTo>
                      <a:cubicBezTo>
                        <a:pt x="16" y="14"/>
                        <a:pt x="16" y="14"/>
                        <a:pt x="17" y="13"/>
                      </a:cubicBezTo>
                      <a:close/>
                      <a:moveTo>
                        <a:pt x="14" y="12"/>
                      </a:moveTo>
                      <a:cubicBezTo>
                        <a:pt x="15" y="12"/>
                        <a:pt x="15" y="13"/>
                        <a:pt x="15" y="13"/>
                      </a:cubicBezTo>
                      <a:cubicBezTo>
                        <a:pt x="15" y="13"/>
                        <a:pt x="15" y="13"/>
                        <a:pt x="14" y="12"/>
                      </a:cubicBezTo>
                      <a:cubicBezTo>
                        <a:pt x="14" y="12"/>
                        <a:pt x="14" y="12"/>
                        <a:pt x="14" y="12"/>
                      </a:cubicBezTo>
                      <a:close/>
                      <a:moveTo>
                        <a:pt x="14" y="15"/>
                      </a:moveTo>
                      <a:cubicBezTo>
                        <a:pt x="14" y="15"/>
                        <a:pt x="14" y="15"/>
                        <a:pt x="14" y="15"/>
                      </a:cubicBezTo>
                      <a:cubicBezTo>
                        <a:pt x="14" y="15"/>
                        <a:pt x="13" y="15"/>
                        <a:pt x="14" y="15"/>
                      </a:cubicBezTo>
                      <a:cubicBezTo>
                        <a:pt x="14" y="15"/>
                        <a:pt x="14" y="15"/>
                        <a:pt x="14" y="15"/>
                      </a:cubicBezTo>
                      <a:close/>
                      <a:moveTo>
                        <a:pt x="14" y="12"/>
                      </a:moveTo>
                      <a:cubicBezTo>
                        <a:pt x="14" y="12"/>
                        <a:pt x="14" y="12"/>
                        <a:pt x="14" y="12"/>
                      </a:cubicBezTo>
                      <a:cubicBezTo>
                        <a:pt x="13" y="11"/>
                        <a:pt x="14" y="10"/>
                        <a:pt x="14" y="12"/>
                      </a:cubicBezTo>
                      <a:close/>
                      <a:moveTo>
                        <a:pt x="13" y="13"/>
                      </a:moveTo>
                      <a:cubicBezTo>
                        <a:pt x="14" y="14"/>
                        <a:pt x="13" y="14"/>
                        <a:pt x="13" y="14"/>
                      </a:cubicBezTo>
                      <a:cubicBezTo>
                        <a:pt x="12" y="14"/>
                        <a:pt x="12" y="14"/>
                        <a:pt x="12" y="14"/>
                      </a:cubicBezTo>
                      <a:cubicBezTo>
                        <a:pt x="13" y="13"/>
                        <a:pt x="13" y="13"/>
                        <a:pt x="13" y="13"/>
                      </a:cubicBezTo>
                      <a:close/>
                      <a:moveTo>
                        <a:pt x="12" y="16"/>
                      </a:moveTo>
                      <a:cubicBezTo>
                        <a:pt x="12" y="16"/>
                        <a:pt x="12" y="16"/>
                        <a:pt x="12" y="16"/>
                      </a:cubicBezTo>
                      <a:cubicBezTo>
                        <a:pt x="12" y="16"/>
                        <a:pt x="12" y="17"/>
                        <a:pt x="12" y="16"/>
                      </a:cubicBezTo>
                      <a:close/>
                      <a:moveTo>
                        <a:pt x="12" y="9"/>
                      </a:moveTo>
                      <a:cubicBezTo>
                        <a:pt x="12" y="10"/>
                        <a:pt x="12" y="9"/>
                        <a:pt x="12" y="10"/>
                      </a:cubicBezTo>
                      <a:cubicBezTo>
                        <a:pt x="10" y="9"/>
                        <a:pt x="11" y="8"/>
                        <a:pt x="12" y="9"/>
                      </a:cubicBezTo>
                      <a:close/>
                      <a:moveTo>
                        <a:pt x="11" y="12"/>
                      </a:moveTo>
                      <a:cubicBezTo>
                        <a:pt x="12" y="12"/>
                        <a:pt x="12" y="13"/>
                        <a:pt x="12" y="13"/>
                      </a:cubicBezTo>
                      <a:cubicBezTo>
                        <a:pt x="11" y="13"/>
                        <a:pt x="11" y="13"/>
                        <a:pt x="11" y="13"/>
                      </a:cubicBezTo>
                      <a:cubicBezTo>
                        <a:pt x="11" y="12"/>
                        <a:pt x="11" y="12"/>
                        <a:pt x="11" y="12"/>
                      </a:cubicBezTo>
                      <a:close/>
                      <a:moveTo>
                        <a:pt x="11" y="16"/>
                      </a:moveTo>
                      <a:cubicBezTo>
                        <a:pt x="11" y="16"/>
                        <a:pt x="11" y="16"/>
                        <a:pt x="11" y="16"/>
                      </a:cubicBezTo>
                      <a:cubicBezTo>
                        <a:pt x="11" y="16"/>
                        <a:pt x="12" y="16"/>
                        <a:pt x="11" y="16"/>
                      </a:cubicBezTo>
                      <a:close/>
                      <a:moveTo>
                        <a:pt x="8" y="4"/>
                      </a:moveTo>
                      <a:cubicBezTo>
                        <a:pt x="8" y="4"/>
                        <a:pt x="8" y="5"/>
                        <a:pt x="8" y="5"/>
                      </a:cubicBezTo>
                      <a:cubicBezTo>
                        <a:pt x="8" y="5"/>
                        <a:pt x="7" y="5"/>
                        <a:pt x="8" y="4"/>
                      </a:cubicBezTo>
                      <a:close/>
                      <a:moveTo>
                        <a:pt x="8" y="6"/>
                      </a:moveTo>
                      <a:cubicBezTo>
                        <a:pt x="8" y="6"/>
                        <a:pt x="8" y="6"/>
                        <a:pt x="8" y="6"/>
                      </a:cubicBezTo>
                      <a:cubicBezTo>
                        <a:pt x="8" y="6"/>
                        <a:pt x="8" y="6"/>
                        <a:pt x="8" y="5"/>
                      </a:cubicBezTo>
                      <a:cubicBezTo>
                        <a:pt x="8" y="5"/>
                        <a:pt x="8" y="6"/>
                        <a:pt x="8" y="5"/>
                      </a:cubicBezTo>
                      <a:cubicBezTo>
                        <a:pt x="8" y="5"/>
                        <a:pt x="8" y="5"/>
                        <a:pt x="9" y="4"/>
                      </a:cubicBezTo>
                      <a:cubicBezTo>
                        <a:pt x="9" y="5"/>
                        <a:pt x="9" y="5"/>
                        <a:pt x="9" y="6"/>
                      </a:cubicBezTo>
                      <a:cubicBezTo>
                        <a:pt x="9" y="6"/>
                        <a:pt x="8" y="6"/>
                        <a:pt x="9" y="6"/>
                      </a:cubicBezTo>
                      <a:cubicBezTo>
                        <a:pt x="9" y="6"/>
                        <a:pt x="9" y="6"/>
                        <a:pt x="10" y="6"/>
                      </a:cubicBezTo>
                      <a:cubicBezTo>
                        <a:pt x="10" y="5"/>
                        <a:pt x="10" y="5"/>
                        <a:pt x="10" y="5"/>
                      </a:cubicBezTo>
                      <a:cubicBezTo>
                        <a:pt x="10" y="5"/>
                        <a:pt x="10" y="5"/>
                        <a:pt x="11" y="5"/>
                      </a:cubicBezTo>
                      <a:cubicBezTo>
                        <a:pt x="11" y="6"/>
                        <a:pt x="11" y="7"/>
                        <a:pt x="11" y="7"/>
                      </a:cubicBezTo>
                      <a:cubicBezTo>
                        <a:pt x="10" y="7"/>
                        <a:pt x="9" y="7"/>
                        <a:pt x="9" y="7"/>
                      </a:cubicBezTo>
                      <a:cubicBezTo>
                        <a:pt x="9" y="7"/>
                        <a:pt x="9" y="7"/>
                        <a:pt x="9" y="7"/>
                      </a:cubicBezTo>
                      <a:cubicBezTo>
                        <a:pt x="9" y="8"/>
                        <a:pt x="9" y="7"/>
                        <a:pt x="10" y="7"/>
                      </a:cubicBezTo>
                      <a:cubicBezTo>
                        <a:pt x="10" y="8"/>
                        <a:pt x="10" y="8"/>
                        <a:pt x="11" y="9"/>
                      </a:cubicBezTo>
                      <a:cubicBezTo>
                        <a:pt x="11" y="10"/>
                        <a:pt x="10" y="10"/>
                        <a:pt x="10" y="11"/>
                      </a:cubicBezTo>
                      <a:cubicBezTo>
                        <a:pt x="10" y="11"/>
                        <a:pt x="10" y="11"/>
                        <a:pt x="10" y="11"/>
                      </a:cubicBezTo>
                      <a:cubicBezTo>
                        <a:pt x="11" y="13"/>
                        <a:pt x="10" y="13"/>
                        <a:pt x="10" y="14"/>
                      </a:cubicBezTo>
                      <a:cubicBezTo>
                        <a:pt x="10" y="14"/>
                        <a:pt x="10" y="14"/>
                        <a:pt x="10" y="13"/>
                      </a:cubicBezTo>
                      <a:cubicBezTo>
                        <a:pt x="10" y="13"/>
                        <a:pt x="10" y="13"/>
                        <a:pt x="10" y="12"/>
                      </a:cubicBezTo>
                      <a:cubicBezTo>
                        <a:pt x="10" y="12"/>
                        <a:pt x="9" y="12"/>
                        <a:pt x="9" y="12"/>
                      </a:cubicBezTo>
                      <a:cubicBezTo>
                        <a:pt x="10" y="12"/>
                        <a:pt x="10" y="11"/>
                        <a:pt x="10" y="10"/>
                      </a:cubicBezTo>
                      <a:cubicBezTo>
                        <a:pt x="9" y="10"/>
                        <a:pt x="9" y="11"/>
                        <a:pt x="9" y="11"/>
                      </a:cubicBezTo>
                      <a:cubicBezTo>
                        <a:pt x="8" y="11"/>
                        <a:pt x="8" y="11"/>
                        <a:pt x="8" y="11"/>
                      </a:cubicBezTo>
                      <a:cubicBezTo>
                        <a:pt x="7" y="10"/>
                        <a:pt x="8" y="10"/>
                        <a:pt x="8" y="9"/>
                      </a:cubicBezTo>
                      <a:cubicBezTo>
                        <a:pt x="8" y="9"/>
                        <a:pt x="8" y="9"/>
                        <a:pt x="8" y="9"/>
                      </a:cubicBezTo>
                      <a:cubicBezTo>
                        <a:pt x="8" y="8"/>
                        <a:pt x="7" y="8"/>
                        <a:pt x="7" y="8"/>
                      </a:cubicBezTo>
                      <a:cubicBezTo>
                        <a:pt x="7" y="7"/>
                        <a:pt x="7" y="7"/>
                        <a:pt x="7" y="7"/>
                      </a:cubicBezTo>
                      <a:cubicBezTo>
                        <a:pt x="8" y="7"/>
                        <a:pt x="7" y="6"/>
                        <a:pt x="8" y="6"/>
                      </a:cubicBezTo>
                      <a:close/>
                      <a:moveTo>
                        <a:pt x="8" y="35"/>
                      </a:moveTo>
                      <a:cubicBezTo>
                        <a:pt x="9" y="35"/>
                        <a:pt x="8" y="35"/>
                        <a:pt x="8" y="34"/>
                      </a:cubicBezTo>
                      <a:cubicBezTo>
                        <a:pt x="8" y="34"/>
                        <a:pt x="8" y="34"/>
                        <a:pt x="8" y="35"/>
                      </a:cubicBezTo>
                      <a:close/>
                      <a:moveTo>
                        <a:pt x="8" y="32"/>
                      </a:moveTo>
                      <a:cubicBezTo>
                        <a:pt x="8" y="32"/>
                        <a:pt x="8" y="32"/>
                        <a:pt x="8" y="32"/>
                      </a:cubicBezTo>
                      <a:cubicBezTo>
                        <a:pt x="8" y="33"/>
                        <a:pt x="8" y="32"/>
                        <a:pt x="8" y="32"/>
                      </a:cubicBezTo>
                      <a:close/>
                      <a:moveTo>
                        <a:pt x="7" y="14"/>
                      </a:moveTo>
                      <a:cubicBezTo>
                        <a:pt x="7" y="14"/>
                        <a:pt x="7" y="13"/>
                        <a:pt x="7" y="13"/>
                      </a:cubicBezTo>
                      <a:cubicBezTo>
                        <a:pt x="7" y="13"/>
                        <a:pt x="7" y="13"/>
                        <a:pt x="7" y="13"/>
                      </a:cubicBezTo>
                      <a:cubicBezTo>
                        <a:pt x="8" y="13"/>
                        <a:pt x="8" y="13"/>
                        <a:pt x="8" y="13"/>
                      </a:cubicBezTo>
                      <a:cubicBezTo>
                        <a:pt x="8" y="13"/>
                        <a:pt x="8" y="13"/>
                        <a:pt x="8" y="14"/>
                      </a:cubicBezTo>
                      <a:cubicBezTo>
                        <a:pt x="9" y="14"/>
                        <a:pt x="9" y="14"/>
                        <a:pt x="9" y="14"/>
                      </a:cubicBezTo>
                      <a:cubicBezTo>
                        <a:pt x="9" y="14"/>
                        <a:pt x="10" y="15"/>
                        <a:pt x="9" y="15"/>
                      </a:cubicBezTo>
                      <a:cubicBezTo>
                        <a:pt x="9" y="15"/>
                        <a:pt x="8" y="14"/>
                        <a:pt x="7" y="14"/>
                      </a:cubicBezTo>
                      <a:close/>
                      <a:moveTo>
                        <a:pt x="7" y="11"/>
                      </a:moveTo>
                      <a:cubicBezTo>
                        <a:pt x="6" y="10"/>
                        <a:pt x="7" y="10"/>
                        <a:pt x="7" y="10"/>
                      </a:cubicBezTo>
                      <a:cubicBezTo>
                        <a:pt x="7" y="11"/>
                        <a:pt x="7" y="11"/>
                        <a:pt x="7" y="11"/>
                      </a:cubicBezTo>
                      <a:close/>
                      <a:moveTo>
                        <a:pt x="8" y="12"/>
                      </a:moveTo>
                      <a:cubicBezTo>
                        <a:pt x="9" y="12"/>
                        <a:pt x="9" y="13"/>
                        <a:pt x="9" y="13"/>
                      </a:cubicBezTo>
                      <a:cubicBezTo>
                        <a:pt x="9" y="13"/>
                        <a:pt x="9" y="13"/>
                        <a:pt x="9" y="13"/>
                      </a:cubicBezTo>
                      <a:cubicBezTo>
                        <a:pt x="8" y="13"/>
                        <a:pt x="8" y="12"/>
                        <a:pt x="8" y="12"/>
                      </a:cubicBezTo>
                      <a:close/>
                      <a:moveTo>
                        <a:pt x="9" y="15"/>
                      </a:moveTo>
                      <a:cubicBezTo>
                        <a:pt x="9" y="15"/>
                        <a:pt x="9" y="16"/>
                        <a:pt x="10" y="16"/>
                      </a:cubicBezTo>
                      <a:cubicBezTo>
                        <a:pt x="10" y="16"/>
                        <a:pt x="10" y="16"/>
                        <a:pt x="10" y="16"/>
                      </a:cubicBezTo>
                      <a:cubicBezTo>
                        <a:pt x="9" y="16"/>
                        <a:pt x="9" y="16"/>
                        <a:pt x="9" y="15"/>
                      </a:cubicBezTo>
                      <a:close/>
                      <a:moveTo>
                        <a:pt x="9" y="34"/>
                      </a:moveTo>
                      <a:cubicBezTo>
                        <a:pt x="9" y="34"/>
                        <a:pt x="9" y="34"/>
                        <a:pt x="9" y="34"/>
                      </a:cubicBezTo>
                      <a:cubicBezTo>
                        <a:pt x="9" y="34"/>
                        <a:pt x="9" y="34"/>
                        <a:pt x="9" y="34"/>
                      </a:cubicBezTo>
                      <a:cubicBezTo>
                        <a:pt x="9" y="34"/>
                        <a:pt x="9" y="34"/>
                        <a:pt x="9" y="34"/>
                      </a:cubicBezTo>
                      <a:close/>
                      <a:moveTo>
                        <a:pt x="10" y="15"/>
                      </a:moveTo>
                      <a:cubicBezTo>
                        <a:pt x="10" y="16"/>
                        <a:pt x="10" y="16"/>
                        <a:pt x="10" y="15"/>
                      </a:cubicBezTo>
                      <a:cubicBezTo>
                        <a:pt x="10" y="15"/>
                        <a:pt x="10" y="15"/>
                        <a:pt x="10" y="15"/>
                      </a:cubicBezTo>
                      <a:close/>
                      <a:moveTo>
                        <a:pt x="10" y="38"/>
                      </a:moveTo>
                      <a:cubicBezTo>
                        <a:pt x="10" y="39"/>
                        <a:pt x="9" y="38"/>
                        <a:pt x="9" y="39"/>
                      </a:cubicBezTo>
                      <a:cubicBezTo>
                        <a:pt x="9" y="39"/>
                        <a:pt x="9" y="38"/>
                        <a:pt x="9" y="38"/>
                      </a:cubicBezTo>
                      <a:cubicBezTo>
                        <a:pt x="9" y="38"/>
                        <a:pt x="10" y="38"/>
                        <a:pt x="10" y="38"/>
                      </a:cubicBezTo>
                      <a:close/>
                      <a:moveTo>
                        <a:pt x="7" y="9"/>
                      </a:moveTo>
                      <a:cubicBezTo>
                        <a:pt x="7" y="9"/>
                        <a:pt x="7" y="10"/>
                        <a:pt x="7" y="10"/>
                      </a:cubicBezTo>
                      <a:cubicBezTo>
                        <a:pt x="7" y="10"/>
                        <a:pt x="7" y="10"/>
                        <a:pt x="7" y="10"/>
                      </a:cubicBezTo>
                      <a:cubicBezTo>
                        <a:pt x="7" y="10"/>
                        <a:pt x="6" y="10"/>
                        <a:pt x="7" y="10"/>
                      </a:cubicBezTo>
                      <a:cubicBezTo>
                        <a:pt x="6" y="9"/>
                        <a:pt x="7" y="9"/>
                        <a:pt x="7" y="9"/>
                      </a:cubicBezTo>
                      <a:close/>
                      <a:moveTo>
                        <a:pt x="7" y="12"/>
                      </a:moveTo>
                      <a:cubicBezTo>
                        <a:pt x="7" y="12"/>
                        <a:pt x="6" y="12"/>
                        <a:pt x="6" y="11"/>
                      </a:cubicBezTo>
                      <a:cubicBezTo>
                        <a:pt x="6" y="10"/>
                        <a:pt x="7" y="11"/>
                        <a:pt x="7" y="12"/>
                      </a:cubicBezTo>
                      <a:close/>
                      <a:moveTo>
                        <a:pt x="6" y="12"/>
                      </a:moveTo>
                      <a:cubicBezTo>
                        <a:pt x="6" y="13"/>
                        <a:pt x="5" y="13"/>
                        <a:pt x="4" y="13"/>
                      </a:cubicBezTo>
                      <a:cubicBezTo>
                        <a:pt x="5" y="12"/>
                        <a:pt x="5" y="12"/>
                        <a:pt x="6" y="12"/>
                      </a:cubicBezTo>
                      <a:close/>
                      <a:moveTo>
                        <a:pt x="5" y="14"/>
                      </a:moveTo>
                      <a:cubicBezTo>
                        <a:pt x="5" y="14"/>
                        <a:pt x="5" y="14"/>
                        <a:pt x="5" y="14"/>
                      </a:cubicBezTo>
                      <a:cubicBezTo>
                        <a:pt x="5" y="14"/>
                        <a:pt x="4" y="14"/>
                        <a:pt x="4" y="13"/>
                      </a:cubicBezTo>
                      <a:cubicBezTo>
                        <a:pt x="5" y="13"/>
                        <a:pt x="5" y="13"/>
                        <a:pt x="5" y="14"/>
                      </a:cubicBezTo>
                      <a:close/>
                      <a:moveTo>
                        <a:pt x="4" y="23"/>
                      </a:moveTo>
                      <a:cubicBezTo>
                        <a:pt x="5" y="23"/>
                        <a:pt x="5" y="23"/>
                        <a:pt x="4" y="23"/>
                      </a:cubicBezTo>
                      <a:cubicBezTo>
                        <a:pt x="4" y="23"/>
                        <a:pt x="4" y="23"/>
                        <a:pt x="4" y="23"/>
                      </a:cubicBezTo>
                      <a:close/>
                      <a:moveTo>
                        <a:pt x="5" y="24"/>
                      </a:moveTo>
                      <a:cubicBezTo>
                        <a:pt x="4" y="24"/>
                        <a:pt x="4" y="24"/>
                        <a:pt x="4" y="24"/>
                      </a:cubicBezTo>
                      <a:cubicBezTo>
                        <a:pt x="4" y="24"/>
                        <a:pt x="5" y="24"/>
                        <a:pt x="5" y="24"/>
                      </a:cubicBezTo>
                      <a:close/>
                      <a:moveTo>
                        <a:pt x="3" y="33"/>
                      </a:moveTo>
                      <a:cubicBezTo>
                        <a:pt x="3" y="33"/>
                        <a:pt x="3" y="33"/>
                        <a:pt x="3" y="33"/>
                      </a:cubicBezTo>
                      <a:cubicBezTo>
                        <a:pt x="3" y="33"/>
                        <a:pt x="3" y="33"/>
                        <a:pt x="3" y="33"/>
                      </a:cubicBezTo>
                      <a:cubicBezTo>
                        <a:pt x="3" y="32"/>
                        <a:pt x="2" y="32"/>
                        <a:pt x="2" y="32"/>
                      </a:cubicBezTo>
                      <a:cubicBezTo>
                        <a:pt x="3" y="31"/>
                        <a:pt x="2" y="30"/>
                        <a:pt x="2" y="30"/>
                      </a:cubicBezTo>
                      <a:cubicBezTo>
                        <a:pt x="3" y="30"/>
                        <a:pt x="3" y="30"/>
                        <a:pt x="3" y="31"/>
                      </a:cubicBezTo>
                      <a:cubicBezTo>
                        <a:pt x="3" y="31"/>
                        <a:pt x="3" y="31"/>
                        <a:pt x="3" y="31"/>
                      </a:cubicBezTo>
                      <a:cubicBezTo>
                        <a:pt x="3" y="31"/>
                        <a:pt x="3" y="32"/>
                        <a:pt x="3" y="32"/>
                      </a:cubicBezTo>
                      <a:cubicBezTo>
                        <a:pt x="3" y="32"/>
                        <a:pt x="3" y="31"/>
                        <a:pt x="4" y="32"/>
                      </a:cubicBezTo>
                      <a:cubicBezTo>
                        <a:pt x="4" y="32"/>
                        <a:pt x="3" y="33"/>
                        <a:pt x="3" y="33"/>
                      </a:cubicBezTo>
                      <a:close/>
                      <a:moveTo>
                        <a:pt x="3" y="29"/>
                      </a:moveTo>
                      <a:cubicBezTo>
                        <a:pt x="3" y="29"/>
                        <a:pt x="3" y="29"/>
                        <a:pt x="3" y="29"/>
                      </a:cubicBezTo>
                      <a:cubicBezTo>
                        <a:pt x="3" y="29"/>
                        <a:pt x="3" y="30"/>
                        <a:pt x="3" y="30"/>
                      </a:cubicBezTo>
                      <a:cubicBezTo>
                        <a:pt x="3" y="30"/>
                        <a:pt x="3" y="29"/>
                        <a:pt x="3" y="29"/>
                      </a:cubicBezTo>
                      <a:close/>
                      <a:moveTo>
                        <a:pt x="4" y="33"/>
                      </a:moveTo>
                      <a:cubicBezTo>
                        <a:pt x="4" y="33"/>
                        <a:pt x="4" y="33"/>
                        <a:pt x="4" y="34"/>
                      </a:cubicBezTo>
                      <a:cubicBezTo>
                        <a:pt x="4" y="33"/>
                        <a:pt x="4" y="33"/>
                        <a:pt x="4" y="33"/>
                      </a:cubicBezTo>
                      <a:cubicBezTo>
                        <a:pt x="4" y="33"/>
                        <a:pt x="4" y="33"/>
                        <a:pt x="4" y="33"/>
                      </a:cubicBezTo>
                      <a:close/>
                      <a:moveTo>
                        <a:pt x="4" y="31"/>
                      </a:moveTo>
                      <a:cubicBezTo>
                        <a:pt x="4" y="31"/>
                        <a:pt x="4" y="31"/>
                        <a:pt x="4" y="31"/>
                      </a:cubicBezTo>
                      <a:cubicBezTo>
                        <a:pt x="4" y="31"/>
                        <a:pt x="4" y="31"/>
                        <a:pt x="4" y="31"/>
                      </a:cubicBezTo>
                      <a:close/>
                      <a:moveTo>
                        <a:pt x="5" y="32"/>
                      </a:moveTo>
                      <a:cubicBezTo>
                        <a:pt x="5" y="32"/>
                        <a:pt x="4" y="32"/>
                        <a:pt x="4" y="32"/>
                      </a:cubicBezTo>
                      <a:cubicBezTo>
                        <a:pt x="4" y="32"/>
                        <a:pt x="4" y="32"/>
                        <a:pt x="5" y="32"/>
                      </a:cubicBezTo>
                      <a:close/>
                      <a:moveTo>
                        <a:pt x="4" y="20"/>
                      </a:moveTo>
                      <a:cubicBezTo>
                        <a:pt x="4" y="20"/>
                        <a:pt x="4" y="19"/>
                        <a:pt x="4" y="19"/>
                      </a:cubicBezTo>
                      <a:cubicBezTo>
                        <a:pt x="4" y="20"/>
                        <a:pt x="4" y="21"/>
                        <a:pt x="4" y="20"/>
                      </a:cubicBezTo>
                      <a:close/>
                      <a:moveTo>
                        <a:pt x="4" y="25"/>
                      </a:moveTo>
                      <a:cubicBezTo>
                        <a:pt x="4" y="25"/>
                        <a:pt x="4" y="25"/>
                        <a:pt x="4" y="25"/>
                      </a:cubicBezTo>
                      <a:cubicBezTo>
                        <a:pt x="4" y="25"/>
                        <a:pt x="4" y="25"/>
                        <a:pt x="4" y="24"/>
                      </a:cubicBezTo>
                      <a:cubicBezTo>
                        <a:pt x="4" y="24"/>
                        <a:pt x="4" y="25"/>
                        <a:pt x="4" y="25"/>
                      </a:cubicBezTo>
                      <a:close/>
                      <a:moveTo>
                        <a:pt x="4" y="23"/>
                      </a:moveTo>
                      <a:cubicBezTo>
                        <a:pt x="3" y="23"/>
                        <a:pt x="3" y="22"/>
                        <a:pt x="3" y="22"/>
                      </a:cubicBezTo>
                      <a:cubicBezTo>
                        <a:pt x="3" y="22"/>
                        <a:pt x="4" y="23"/>
                        <a:pt x="4" y="23"/>
                      </a:cubicBezTo>
                      <a:close/>
                      <a:moveTo>
                        <a:pt x="2" y="27"/>
                      </a:moveTo>
                      <a:cubicBezTo>
                        <a:pt x="2" y="27"/>
                        <a:pt x="2" y="26"/>
                        <a:pt x="2" y="26"/>
                      </a:cubicBezTo>
                      <a:cubicBezTo>
                        <a:pt x="2" y="25"/>
                        <a:pt x="2" y="26"/>
                        <a:pt x="2" y="26"/>
                      </a:cubicBezTo>
                      <a:cubicBezTo>
                        <a:pt x="2" y="25"/>
                        <a:pt x="2" y="25"/>
                        <a:pt x="2" y="25"/>
                      </a:cubicBezTo>
                      <a:cubicBezTo>
                        <a:pt x="3" y="25"/>
                        <a:pt x="3" y="25"/>
                        <a:pt x="3" y="25"/>
                      </a:cubicBezTo>
                      <a:cubicBezTo>
                        <a:pt x="3" y="26"/>
                        <a:pt x="3" y="26"/>
                        <a:pt x="2" y="27"/>
                      </a:cubicBezTo>
                      <a:close/>
                      <a:moveTo>
                        <a:pt x="3" y="21"/>
                      </a:moveTo>
                      <a:cubicBezTo>
                        <a:pt x="3" y="21"/>
                        <a:pt x="2" y="21"/>
                        <a:pt x="2" y="21"/>
                      </a:cubicBezTo>
                      <a:cubicBezTo>
                        <a:pt x="3" y="21"/>
                        <a:pt x="3" y="21"/>
                        <a:pt x="3" y="21"/>
                      </a:cubicBezTo>
                      <a:cubicBezTo>
                        <a:pt x="3" y="21"/>
                        <a:pt x="3" y="21"/>
                        <a:pt x="3" y="21"/>
                      </a:cubicBezTo>
                      <a:close/>
                      <a:moveTo>
                        <a:pt x="3" y="18"/>
                      </a:moveTo>
                      <a:cubicBezTo>
                        <a:pt x="2" y="18"/>
                        <a:pt x="2" y="17"/>
                        <a:pt x="3" y="17"/>
                      </a:cubicBezTo>
                      <a:cubicBezTo>
                        <a:pt x="3" y="18"/>
                        <a:pt x="3" y="18"/>
                        <a:pt x="3" y="18"/>
                      </a:cubicBezTo>
                      <a:cubicBezTo>
                        <a:pt x="3" y="18"/>
                        <a:pt x="3" y="18"/>
                        <a:pt x="3" y="18"/>
                      </a:cubicBezTo>
                      <a:close/>
                      <a:moveTo>
                        <a:pt x="3" y="14"/>
                      </a:moveTo>
                      <a:cubicBezTo>
                        <a:pt x="3" y="15"/>
                        <a:pt x="3" y="15"/>
                        <a:pt x="3" y="15"/>
                      </a:cubicBezTo>
                      <a:cubicBezTo>
                        <a:pt x="2" y="15"/>
                        <a:pt x="2" y="14"/>
                        <a:pt x="3" y="14"/>
                      </a:cubicBezTo>
                      <a:close/>
                      <a:moveTo>
                        <a:pt x="3" y="16"/>
                      </a:moveTo>
                      <a:cubicBezTo>
                        <a:pt x="3" y="17"/>
                        <a:pt x="2" y="16"/>
                        <a:pt x="2" y="16"/>
                      </a:cubicBezTo>
                      <a:cubicBezTo>
                        <a:pt x="2" y="16"/>
                        <a:pt x="3" y="16"/>
                        <a:pt x="3" y="16"/>
                      </a:cubicBezTo>
                      <a:close/>
                      <a:moveTo>
                        <a:pt x="2" y="13"/>
                      </a:moveTo>
                      <a:cubicBezTo>
                        <a:pt x="2" y="13"/>
                        <a:pt x="2" y="14"/>
                        <a:pt x="2" y="14"/>
                      </a:cubicBezTo>
                      <a:cubicBezTo>
                        <a:pt x="2" y="14"/>
                        <a:pt x="2" y="13"/>
                        <a:pt x="2" y="13"/>
                      </a:cubicBezTo>
                      <a:close/>
                      <a:moveTo>
                        <a:pt x="1" y="12"/>
                      </a:moveTo>
                      <a:cubicBezTo>
                        <a:pt x="1" y="13"/>
                        <a:pt x="2" y="14"/>
                        <a:pt x="1" y="14"/>
                      </a:cubicBezTo>
                      <a:cubicBezTo>
                        <a:pt x="1" y="13"/>
                        <a:pt x="1" y="13"/>
                        <a:pt x="1" y="13"/>
                      </a:cubicBezTo>
                      <a:cubicBezTo>
                        <a:pt x="1" y="13"/>
                        <a:pt x="1" y="12"/>
                        <a:pt x="1" y="12"/>
                      </a:cubicBezTo>
                      <a:close/>
                      <a:moveTo>
                        <a:pt x="1" y="14"/>
                      </a:moveTo>
                      <a:cubicBezTo>
                        <a:pt x="1" y="14"/>
                        <a:pt x="2" y="15"/>
                        <a:pt x="2" y="14"/>
                      </a:cubicBezTo>
                      <a:cubicBezTo>
                        <a:pt x="2" y="15"/>
                        <a:pt x="1" y="14"/>
                        <a:pt x="1" y="14"/>
                      </a:cubicBezTo>
                      <a:cubicBezTo>
                        <a:pt x="1" y="14"/>
                        <a:pt x="1" y="14"/>
                        <a:pt x="1" y="14"/>
                      </a:cubicBezTo>
                      <a:close/>
                      <a:moveTo>
                        <a:pt x="1" y="18"/>
                      </a:moveTo>
                      <a:cubicBezTo>
                        <a:pt x="1" y="18"/>
                        <a:pt x="1" y="18"/>
                        <a:pt x="1" y="19"/>
                      </a:cubicBezTo>
                      <a:cubicBezTo>
                        <a:pt x="1" y="19"/>
                        <a:pt x="1" y="18"/>
                        <a:pt x="1" y="18"/>
                      </a:cubicBezTo>
                      <a:close/>
                      <a:moveTo>
                        <a:pt x="1" y="19"/>
                      </a:moveTo>
                      <a:cubicBezTo>
                        <a:pt x="1" y="19"/>
                        <a:pt x="2" y="19"/>
                        <a:pt x="2" y="20"/>
                      </a:cubicBezTo>
                      <a:cubicBezTo>
                        <a:pt x="2" y="20"/>
                        <a:pt x="1" y="20"/>
                        <a:pt x="1" y="20"/>
                      </a:cubicBezTo>
                      <a:cubicBezTo>
                        <a:pt x="1" y="19"/>
                        <a:pt x="1" y="19"/>
                        <a:pt x="1" y="19"/>
                      </a:cubicBezTo>
                      <a:close/>
                      <a:moveTo>
                        <a:pt x="1" y="29"/>
                      </a:moveTo>
                      <a:cubicBezTo>
                        <a:pt x="1" y="29"/>
                        <a:pt x="1" y="28"/>
                        <a:pt x="2" y="29"/>
                      </a:cubicBezTo>
                      <a:cubicBezTo>
                        <a:pt x="2" y="29"/>
                        <a:pt x="2" y="29"/>
                        <a:pt x="2" y="30"/>
                      </a:cubicBezTo>
                      <a:cubicBezTo>
                        <a:pt x="2" y="29"/>
                        <a:pt x="2" y="30"/>
                        <a:pt x="1" y="29"/>
                      </a:cubicBezTo>
                      <a:close/>
                      <a:moveTo>
                        <a:pt x="4" y="36"/>
                      </a:moveTo>
                      <a:cubicBezTo>
                        <a:pt x="3" y="36"/>
                        <a:pt x="3" y="36"/>
                        <a:pt x="2" y="35"/>
                      </a:cubicBezTo>
                      <a:cubicBezTo>
                        <a:pt x="2" y="35"/>
                        <a:pt x="3" y="35"/>
                        <a:pt x="2" y="35"/>
                      </a:cubicBezTo>
                      <a:cubicBezTo>
                        <a:pt x="2" y="35"/>
                        <a:pt x="2" y="35"/>
                        <a:pt x="2" y="35"/>
                      </a:cubicBezTo>
                      <a:cubicBezTo>
                        <a:pt x="2" y="34"/>
                        <a:pt x="2" y="34"/>
                        <a:pt x="2" y="35"/>
                      </a:cubicBezTo>
                      <a:cubicBezTo>
                        <a:pt x="2" y="34"/>
                        <a:pt x="2" y="33"/>
                        <a:pt x="2" y="32"/>
                      </a:cubicBezTo>
                      <a:cubicBezTo>
                        <a:pt x="3" y="32"/>
                        <a:pt x="2" y="33"/>
                        <a:pt x="2" y="33"/>
                      </a:cubicBezTo>
                      <a:cubicBezTo>
                        <a:pt x="3" y="34"/>
                        <a:pt x="3" y="34"/>
                        <a:pt x="4" y="35"/>
                      </a:cubicBezTo>
                      <a:cubicBezTo>
                        <a:pt x="3" y="35"/>
                        <a:pt x="3" y="35"/>
                        <a:pt x="4" y="36"/>
                      </a:cubicBezTo>
                      <a:close/>
                      <a:moveTo>
                        <a:pt x="4" y="37"/>
                      </a:moveTo>
                      <a:cubicBezTo>
                        <a:pt x="4" y="36"/>
                        <a:pt x="4" y="35"/>
                        <a:pt x="4" y="34"/>
                      </a:cubicBezTo>
                      <a:cubicBezTo>
                        <a:pt x="4" y="34"/>
                        <a:pt x="4" y="34"/>
                        <a:pt x="4" y="34"/>
                      </a:cubicBezTo>
                      <a:cubicBezTo>
                        <a:pt x="4" y="33"/>
                        <a:pt x="4" y="33"/>
                        <a:pt x="5" y="33"/>
                      </a:cubicBezTo>
                      <a:cubicBezTo>
                        <a:pt x="5" y="34"/>
                        <a:pt x="5" y="34"/>
                        <a:pt x="5" y="34"/>
                      </a:cubicBezTo>
                      <a:cubicBezTo>
                        <a:pt x="5" y="35"/>
                        <a:pt x="5" y="35"/>
                        <a:pt x="5" y="35"/>
                      </a:cubicBezTo>
                      <a:cubicBezTo>
                        <a:pt x="5" y="35"/>
                        <a:pt x="5" y="35"/>
                        <a:pt x="5" y="36"/>
                      </a:cubicBezTo>
                      <a:cubicBezTo>
                        <a:pt x="5" y="36"/>
                        <a:pt x="5" y="36"/>
                        <a:pt x="5" y="36"/>
                      </a:cubicBezTo>
                      <a:cubicBezTo>
                        <a:pt x="5" y="37"/>
                        <a:pt x="5" y="37"/>
                        <a:pt x="4" y="37"/>
                      </a:cubicBezTo>
                      <a:close/>
                      <a:moveTo>
                        <a:pt x="5" y="19"/>
                      </a:moveTo>
                      <a:cubicBezTo>
                        <a:pt x="5" y="19"/>
                        <a:pt x="5" y="19"/>
                        <a:pt x="5" y="19"/>
                      </a:cubicBezTo>
                      <a:cubicBezTo>
                        <a:pt x="5" y="19"/>
                        <a:pt x="5" y="19"/>
                        <a:pt x="5" y="18"/>
                      </a:cubicBezTo>
                      <a:cubicBezTo>
                        <a:pt x="5" y="18"/>
                        <a:pt x="4" y="18"/>
                        <a:pt x="4" y="18"/>
                      </a:cubicBezTo>
                      <a:cubicBezTo>
                        <a:pt x="4" y="17"/>
                        <a:pt x="4" y="16"/>
                        <a:pt x="4" y="15"/>
                      </a:cubicBezTo>
                      <a:cubicBezTo>
                        <a:pt x="5" y="16"/>
                        <a:pt x="5" y="15"/>
                        <a:pt x="6" y="15"/>
                      </a:cubicBezTo>
                      <a:cubicBezTo>
                        <a:pt x="6" y="16"/>
                        <a:pt x="5" y="16"/>
                        <a:pt x="6" y="17"/>
                      </a:cubicBezTo>
                      <a:cubicBezTo>
                        <a:pt x="5" y="17"/>
                        <a:pt x="5" y="17"/>
                        <a:pt x="5" y="17"/>
                      </a:cubicBezTo>
                      <a:cubicBezTo>
                        <a:pt x="5" y="17"/>
                        <a:pt x="5" y="17"/>
                        <a:pt x="4" y="17"/>
                      </a:cubicBezTo>
                      <a:cubicBezTo>
                        <a:pt x="5" y="18"/>
                        <a:pt x="5" y="18"/>
                        <a:pt x="5" y="18"/>
                      </a:cubicBezTo>
                      <a:cubicBezTo>
                        <a:pt x="5" y="18"/>
                        <a:pt x="5" y="18"/>
                        <a:pt x="6" y="18"/>
                      </a:cubicBezTo>
                      <a:cubicBezTo>
                        <a:pt x="6" y="19"/>
                        <a:pt x="5" y="19"/>
                        <a:pt x="5" y="19"/>
                      </a:cubicBezTo>
                      <a:close/>
                      <a:moveTo>
                        <a:pt x="5" y="26"/>
                      </a:moveTo>
                      <a:cubicBezTo>
                        <a:pt x="6" y="26"/>
                        <a:pt x="6" y="26"/>
                        <a:pt x="6" y="27"/>
                      </a:cubicBezTo>
                      <a:cubicBezTo>
                        <a:pt x="6" y="27"/>
                        <a:pt x="5" y="27"/>
                        <a:pt x="5" y="26"/>
                      </a:cubicBezTo>
                      <a:close/>
                      <a:moveTo>
                        <a:pt x="5" y="6"/>
                      </a:moveTo>
                      <a:cubicBezTo>
                        <a:pt x="6" y="6"/>
                        <a:pt x="6" y="6"/>
                        <a:pt x="6" y="7"/>
                      </a:cubicBezTo>
                      <a:cubicBezTo>
                        <a:pt x="5" y="6"/>
                        <a:pt x="6" y="6"/>
                        <a:pt x="5" y="6"/>
                      </a:cubicBezTo>
                      <a:close/>
                      <a:moveTo>
                        <a:pt x="6" y="36"/>
                      </a:moveTo>
                      <a:cubicBezTo>
                        <a:pt x="6" y="35"/>
                        <a:pt x="6" y="35"/>
                        <a:pt x="6" y="34"/>
                      </a:cubicBezTo>
                      <a:cubicBezTo>
                        <a:pt x="6" y="35"/>
                        <a:pt x="7" y="35"/>
                        <a:pt x="7" y="35"/>
                      </a:cubicBezTo>
                      <a:cubicBezTo>
                        <a:pt x="7" y="34"/>
                        <a:pt x="7" y="34"/>
                        <a:pt x="7" y="34"/>
                      </a:cubicBezTo>
                      <a:cubicBezTo>
                        <a:pt x="7" y="34"/>
                        <a:pt x="7" y="34"/>
                        <a:pt x="7" y="34"/>
                      </a:cubicBezTo>
                      <a:cubicBezTo>
                        <a:pt x="8" y="34"/>
                        <a:pt x="7" y="34"/>
                        <a:pt x="7" y="35"/>
                      </a:cubicBezTo>
                      <a:cubicBezTo>
                        <a:pt x="8" y="35"/>
                        <a:pt x="8" y="35"/>
                        <a:pt x="9" y="35"/>
                      </a:cubicBezTo>
                      <a:cubicBezTo>
                        <a:pt x="9" y="36"/>
                        <a:pt x="9" y="36"/>
                        <a:pt x="9" y="36"/>
                      </a:cubicBezTo>
                      <a:cubicBezTo>
                        <a:pt x="8" y="36"/>
                        <a:pt x="8" y="36"/>
                        <a:pt x="8" y="35"/>
                      </a:cubicBezTo>
                      <a:cubicBezTo>
                        <a:pt x="8" y="36"/>
                        <a:pt x="8" y="36"/>
                        <a:pt x="8" y="36"/>
                      </a:cubicBezTo>
                      <a:cubicBezTo>
                        <a:pt x="7" y="36"/>
                        <a:pt x="8" y="37"/>
                        <a:pt x="7" y="37"/>
                      </a:cubicBezTo>
                      <a:cubicBezTo>
                        <a:pt x="7" y="36"/>
                        <a:pt x="7" y="36"/>
                        <a:pt x="7" y="36"/>
                      </a:cubicBezTo>
                      <a:cubicBezTo>
                        <a:pt x="7" y="35"/>
                        <a:pt x="6" y="35"/>
                        <a:pt x="6" y="36"/>
                      </a:cubicBezTo>
                      <a:close/>
                      <a:moveTo>
                        <a:pt x="8" y="39"/>
                      </a:moveTo>
                      <a:cubicBezTo>
                        <a:pt x="8" y="39"/>
                        <a:pt x="8" y="39"/>
                        <a:pt x="8" y="38"/>
                      </a:cubicBezTo>
                      <a:cubicBezTo>
                        <a:pt x="8" y="38"/>
                        <a:pt x="8" y="39"/>
                        <a:pt x="7" y="39"/>
                      </a:cubicBezTo>
                      <a:cubicBezTo>
                        <a:pt x="7" y="38"/>
                        <a:pt x="7" y="37"/>
                        <a:pt x="8" y="38"/>
                      </a:cubicBezTo>
                      <a:cubicBezTo>
                        <a:pt x="8" y="37"/>
                        <a:pt x="8" y="37"/>
                        <a:pt x="9" y="37"/>
                      </a:cubicBezTo>
                      <a:cubicBezTo>
                        <a:pt x="8" y="38"/>
                        <a:pt x="9" y="39"/>
                        <a:pt x="8" y="39"/>
                      </a:cubicBezTo>
                      <a:close/>
                      <a:moveTo>
                        <a:pt x="10" y="36"/>
                      </a:moveTo>
                      <a:cubicBezTo>
                        <a:pt x="9" y="36"/>
                        <a:pt x="9" y="36"/>
                        <a:pt x="9" y="36"/>
                      </a:cubicBezTo>
                      <a:cubicBezTo>
                        <a:pt x="9" y="35"/>
                        <a:pt x="10" y="36"/>
                        <a:pt x="10" y="36"/>
                      </a:cubicBezTo>
                      <a:close/>
                      <a:moveTo>
                        <a:pt x="9" y="40"/>
                      </a:moveTo>
                      <a:cubicBezTo>
                        <a:pt x="9" y="40"/>
                        <a:pt x="10" y="41"/>
                        <a:pt x="10" y="41"/>
                      </a:cubicBezTo>
                      <a:cubicBezTo>
                        <a:pt x="10" y="41"/>
                        <a:pt x="9" y="41"/>
                        <a:pt x="9" y="40"/>
                      </a:cubicBezTo>
                      <a:close/>
                      <a:moveTo>
                        <a:pt x="10" y="36"/>
                      </a:moveTo>
                      <a:cubicBezTo>
                        <a:pt x="10" y="36"/>
                        <a:pt x="11" y="37"/>
                        <a:pt x="11" y="37"/>
                      </a:cubicBezTo>
                      <a:cubicBezTo>
                        <a:pt x="11" y="37"/>
                        <a:pt x="11" y="37"/>
                        <a:pt x="10" y="37"/>
                      </a:cubicBezTo>
                      <a:cubicBezTo>
                        <a:pt x="10" y="37"/>
                        <a:pt x="10" y="37"/>
                        <a:pt x="10" y="36"/>
                      </a:cubicBezTo>
                      <a:close/>
                      <a:moveTo>
                        <a:pt x="11" y="41"/>
                      </a:moveTo>
                      <a:cubicBezTo>
                        <a:pt x="11" y="41"/>
                        <a:pt x="11" y="41"/>
                        <a:pt x="11" y="41"/>
                      </a:cubicBezTo>
                      <a:cubicBezTo>
                        <a:pt x="11" y="42"/>
                        <a:pt x="11" y="41"/>
                        <a:pt x="11" y="41"/>
                      </a:cubicBezTo>
                      <a:close/>
                      <a:moveTo>
                        <a:pt x="11" y="35"/>
                      </a:moveTo>
                      <a:cubicBezTo>
                        <a:pt x="11" y="35"/>
                        <a:pt x="12" y="35"/>
                        <a:pt x="12" y="35"/>
                      </a:cubicBezTo>
                      <a:cubicBezTo>
                        <a:pt x="11" y="35"/>
                        <a:pt x="11" y="35"/>
                        <a:pt x="11" y="35"/>
                      </a:cubicBezTo>
                      <a:close/>
                      <a:moveTo>
                        <a:pt x="11" y="39"/>
                      </a:moveTo>
                      <a:cubicBezTo>
                        <a:pt x="11" y="39"/>
                        <a:pt x="11" y="39"/>
                        <a:pt x="11" y="39"/>
                      </a:cubicBezTo>
                      <a:cubicBezTo>
                        <a:pt x="12" y="39"/>
                        <a:pt x="12" y="39"/>
                        <a:pt x="11" y="39"/>
                      </a:cubicBezTo>
                      <a:close/>
                      <a:moveTo>
                        <a:pt x="12" y="38"/>
                      </a:moveTo>
                      <a:cubicBezTo>
                        <a:pt x="11" y="38"/>
                        <a:pt x="11" y="37"/>
                        <a:pt x="12" y="37"/>
                      </a:cubicBezTo>
                      <a:cubicBezTo>
                        <a:pt x="12" y="37"/>
                        <a:pt x="12" y="38"/>
                        <a:pt x="12" y="38"/>
                      </a:cubicBezTo>
                      <a:close/>
                      <a:moveTo>
                        <a:pt x="12" y="42"/>
                      </a:moveTo>
                      <a:cubicBezTo>
                        <a:pt x="12" y="42"/>
                        <a:pt x="13" y="42"/>
                        <a:pt x="13" y="42"/>
                      </a:cubicBezTo>
                      <a:cubicBezTo>
                        <a:pt x="13" y="42"/>
                        <a:pt x="13" y="42"/>
                        <a:pt x="12" y="42"/>
                      </a:cubicBezTo>
                      <a:close/>
                      <a:moveTo>
                        <a:pt x="14" y="43"/>
                      </a:moveTo>
                      <a:cubicBezTo>
                        <a:pt x="14" y="43"/>
                        <a:pt x="14" y="42"/>
                        <a:pt x="13" y="42"/>
                      </a:cubicBezTo>
                      <a:cubicBezTo>
                        <a:pt x="13" y="42"/>
                        <a:pt x="14" y="42"/>
                        <a:pt x="14" y="42"/>
                      </a:cubicBezTo>
                      <a:cubicBezTo>
                        <a:pt x="14" y="43"/>
                        <a:pt x="14" y="43"/>
                        <a:pt x="14" y="43"/>
                      </a:cubicBezTo>
                      <a:close/>
                      <a:moveTo>
                        <a:pt x="19" y="43"/>
                      </a:moveTo>
                      <a:cubicBezTo>
                        <a:pt x="19" y="43"/>
                        <a:pt x="19" y="43"/>
                        <a:pt x="19" y="43"/>
                      </a:cubicBezTo>
                      <a:cubicBezTo>
                        <a:pt x="19" y="43"/>
                        <a:pt x="19" y="43"/>
                        <a:pt x="19" y="43"/>
                      </a:cubicBezTo>
                      <a:cubicBezTo>
                        <a:pt x="18" y="43"/>
                        <a:pt x="18" y="43"/>
                        <a:pt x="19" y="43"/>
                      </a:cubicBezTo>
                      <a:close/>
                      <a:moveTo>
                        <a:pt x="20" y="26"/>
                      </a:moveTo>
                      <a:cubicBezTo>
                        <a:pt x="20" y="26"/>
                        <a:pt x="20" y="26"/>
                        <a:pt x="20" y="25"/>
                      </a:cubicBezTo>
                      <a:cubicBezTo>
                        <a:pt x="20" y="26"/>
                        <a:pt x="20" y="26"/>
                        <a:pt x="20" y="26"/>
                      </a:cubicBezTo>
                      <a:cubicBezTo>
                        <a:pt x="20" y="26"/>
                        <a:pt x="20" y="26"/>
                        <a:pt x="20" y="26"/>
                      </a:cubicBezTo>
                      <a:close/>
                      <a:moveTo>
                        <a:pt x="20" y="42"/>
                      </a:moveTo>
                      <a:cubicBezTo>
                        <a:pt x="21" y="42"/>
                        <a:pt x="21" y="43"/>
                        <a:pt x="21" y="43"/>
                      </a:cubicBezTo>
                      <a:cubicBezTo>
                        <a:pt x="20" y="43"/>
                        <a:pt x="20" y="42"/>
                        <a:pt x="20" y="42"/>
                      </a:cubicBezTo>
                      <a:close/>
                      <a:moveTo>
                        <a:pt x="20" y="38"/>
                      </a:moveTo>
                      <a:cubicBezTo>
                        <a:pt x="21" y="38"/>
                        <a:pt x="21" y="39"/>
                        <a:pt x="21" y="39"/>
                      </a:cubicBezTo>
                      <a:cubicBezTo>
                        <a:pt x="21" y="39"/>
                        <a:pt x="21" y="39"/>
                        <a:pt x="21" y="39"/>
                      </a:cubicBezTo>
                      <a:cubicBezTo>
                        <a:pt x="20" y="39"/>
                        <a:pt x="20" y="39"/>
                        <a:pt x="20" y="38"/>
                      </a:cubicBezTo>
                      <a:close/>
                      <a:moveTo>
                        <a:pt x="20" y="44"/>
                      </a:moveTo>
                      <a:cubicBezTo>
                        <a:pt x="21" y="44"/>
                        <a:pt x="21" y="44"/>
                        <a:pt x="21" y="44"/>
                      </a:cubicBezTo>
                      <a:cubicBezTo>
                        <a:pt x="21" y="45"/>
                        <a:pt x="20" y="44"/>
                        <a:pt x="20" y="44"/>
                      </a:cubicBezTo>
                      <a:close/>
                      <a:moveTo>
                        <a:pt x="21" y="46"/>
                      </a:moveTo>
                      <a:cubicBezTo>
                        <a:pt x="21" y="46"/>
                        <a:pt x="21" y="46"/>
                        <a:pt x="21" y="46"/>
                      </a:cubicBezTo>
                      <a:cubicBezTo>
                        <a:pt x="21" y="46"/>
                        <a:pt x="21" y="46"/>
                        <a:pt x="21" y="46"/>
                      </a:cubicBezTo>
                      <a:close/>
                      <a:moveTo>
                        <a:pt x="22" y="40"/>
                      </a:moveTo>
                      <a:cubicBezTo>
                        <a:pt x="21" y="40"/>
                        <a:pt x="21" y="39"/>
                        <a:pt x="21" y="39"/>
                      </a:cubicBezTo>
                      <a:cubicBezTo>
                        <a:pt x="22" y="39"/>
                        <a:pt x="22" y="40"/>
                        <a:pt x="22" y="40"/>
                      </a:cubicBezTo>
                      <a:close/>
                      <a:moveTo>
                        <a:pt x="23" y="37"/>
                      </a:moveTo>
                      <a:cubicBezTo>
                        <a:pt x="23" y="36"/>
                        <a:pt x="24" y="36"/>
                        <a:pt x="24" y="37"/>
                      </a:cubicBezTo>
                      <a:cubicBezTo>
                        <a:pt x="24" y="37"/>
                        <a:pt x="24" y="37"/>
                        <a:pt x="23" y="37"/>
                      </a:cubicBezTo>
                      <a:close/>
                      <a:moveTo>
                        <a:pt x="24" y="35"/>
                      </a:moveTo>
                      <a:cubicBezTo>
                        <a:pt x="23" y="34"/>
                        <a:pt x="23" y="34"/>
                        <a:pt x="23" y="34"/>
                      </a:cubicBezTo>
                      <a:cubicBezTo>
                        <a:pt x="24" y="34"/>
                        <a:pt x="24" y="35"/>
                        <a:pt x="24" y="35"/>
                      </a:cubicBezTo>
                      <a:close/>
                      <a:moveTo>
                        <a:pt x="24" y="36"/>
                      </a:moveTo>
                      <a:cubicBezTo>
                        <a:pt x="24" y="36"/>
                        <a:pt x="24" y="36"/>
                        <a:pt x="24" y="36"/>
                      </a:cubicBezTo>
                      <a:cubicBezTo>
                        <a:pt x="24" y="36"/>
                        <a:pt x="23" y="36"/>
                        <a:pt x="23" y="35"/>
                      </a:cubicBezTo>
                      <a:cubicBezTo>
                        <a:pt x="24" y="35"/>
                        <a:pt x="24" y="35"/>
                        <a:pt x="24" y="36"/>
                      </a:cubicBezTo>
                      <a:close/>
                      <a:moveTo>
                        <a:pt x="25" y="38"/>
                      </a:moveTo>
                      <a:cubicBezTo>
                        <a:pt x="25" y="38"/>
                        <a:pt x="25" y="38"/>
                        <a:pt x="25" y="38"/>
                      </a:cubicBezTo>
                      <a:cubicBezTo>
                        <a:pt x="25" y="38"/>
                        <a:pt x="25" y="38"/>
                        <a:pt x="25" y="38"/>
                      </a:cubicBezTo>
                      <a:cubicBezTo>
                        <a:pt x="25" y="38"/>
                        <a:pt x="25" y="38"/>
                        <a:pt x="25" y="38"/>
                      </a:cubicBezTo>
                      <a:close/>
                      <a:moveTo>
                        <a:pt x="23" y="26"/>
                      </a:moveTo>
                      <a:cubicBezTo>
                        <a:pt x="23" y="26"/>
                        <a:pt x="23" y="25"/>
                        <a:pt x="22" y="25"/>
                      </a:cubicBezTo>
                      <a:cubicBezTo>
                        <a:pt x="21" y="24"/>
                        <a:pt x="20" y="24"/>
                        <a:pt x="19" y="24"/>
                      </a:cubicBezTo>
                      <a:cubicBezTo>
                        <a:pt x="19" y="24"/>
                        <a:pt x="19" y="24"/>
                        <a:pt x="19" y="23"/>
                      </a:cubicBezTo>
                      <a:cubicBezTo>
                        <a:pt x="18" y="23"/>
                        <a:pt x="19" y="24"/>
                        <a:pt x="19" y="25"/>
                      </a:cubicBezTo>
                      <a:cubicBezTo>
                        <a:pt x="19" y="27"/>
                        <a:pt x="18" y="29"/>
                        <a:pt x="19" y="31"/>
                      </a:cubicBezTo>
                      <a:cubicBezTo>
                        <a:pt x="18" y="31"/>
                        <a:pt x="19" y="32"/>
                        <a:pt x="18" y="33"/>
                      </a:cubicBezTo>
                      <a:cubicBezTo>
                        <a:pt x="19" y="33"/>
                        <a:pt x="19" y="34"/>
                        <a:pt x="19" y="34"/>
                      </a:cubicBezTo>
                      <a:cubicBezTo>
                        <a:pt x="18" y="36"/>
                        <a:pt x="19" y="40"/>
                        <a:pt x="18" y="41"/>
                      </a:cubicBezTo>
                      <a:cubicBezTo>
                        <a:pt x="18" y="42"/>
                        <a:pt x="17" y="43"/>
                        <a:pt x="16" y="42"/>
                      </a:cubicBezTo>
                      <a:cubicBezTo>
                        <a:pt x="14" y="42"/>
                        <a:pt x="12" y="40"/>
                        <a:pt x="12" y="37"/>
                      </a:cubicBezTo>
                      <a:cubicBezTo>
                        <a:pt x="13" y="37"/>
                        <a:pt x="14" y="39"/>
                        <a:pt x="14" y="40"/>
                      </a:cubicBezTo>
                      <a:cubicBezTo>
                        <a:pt x="16" y="41"/>
                        <a:pt x="18" y="41"/>
                        <a:pt x="17" y="39"/>
                      </a:cubicBezTo>
                      <a:cubicBezTo>
                        <a:pt x="17" y="38"/>
                        <a:pt x="17" y="38"/>
                        <a:pt x="17" y="38"/>
                      </a:cubicBezTo>
                      <a:cubicBezTo>
                        <a:pt x="17" y="36"/>
                        <a:pt x="17" y="33"/>
                        <a:pt x="17" y="30"/>
                      </a:cubicBezTo>
                      <a:cubicBezTo>
                        <a:pt x="17" y="28"/>
                        <a:pt x="17" y="25"/>
                        <a:pt x="17" y="23"/>
                      </a:cubicBezTo>
                      <a:cubicBezTo>
                        <a:pt x="17" y="22"/>
                        <a:pt x="17" y="23"/>
                        <a:pt x="16" y="23"/>
                      </a:cubicBezTo>
                      <a:cubicBezTo>
                        <a:pt x="16" y="22"/>
                        <a:pt x="13" y="21"/>
                        <a:pt x="13" y="22"/>
                      </a:cubicBezTo>
                      <a:cubicBezTo>
                        <a:pt x="12" y="21"/>
                        <a:pt x="11" y="20"/>
                        <a:pt x="10" y="20"/>
                      </a:cubicBezTo>
                      <a:cubicBezTo>
                        <a:pt x="11" y="18"/>
                        <a:pt x="13" y="18"/>
                        <a:pt x="15" y="17"/>
                      </a:cubicBezTo>
                      <a:cubicBezTo>
                        <a:pt x="16" y="18"/>
                        <a:pt x="17" y="18"/>
                        <a:pt x="17" y="18"/>
                      </a:cubicBezTo>
                      <a:cubicBezTo>
                        <a:pt x="17" y="18"/>
                        <a:pt x="17" y="18"/>
                        <a:pt x="17" y="17"/>
                      </a:cubicBezTo>
                      <a:cubicBezTo>
                        <a:pt x="18" y="17"/>
                        <a:pt x="18" y="17"/>
                        <a:pt x="19" y="18"/>
                      </a:cubicBezTo>
                      <a:cubicBezTo>
                        <a:pt x="19" y="18"/>
                        <a:pt x="18" y="18"/>
                        <a:pt x="18" y="18"/>
                      </a:cubicBezTo>
                      <a:cubicBezTo>
                        <a:pt x="19" y="19"/>
                        <a:pt x="21" y="20"/>
                        <a:pt x="23" y="22"/>
                      </a:cubicBezTo>
                      <a:cubicBezTo>
                        <a:pt x="23" y="22"/>
                        <a:pt x="23" y="22"/>
                        <a:pt x="24" y="22"/>
                      </a:cubicBezTo>
                      <a:cubicBezTo>
                        <a:pt x="24" y="23"/>
                        <a:pt x="25" y="24"/>
                        <a:pt x="26" y="25"/>
                      </a:cubicBezTo>
                      <a:cubicBezTo>
                        <a:pt x="26" y="25"/>
                        <a:pt x="26" y="25"/>
                        <a:pt x="26" y="25"/>
                      </a:cubicBezTo>
                      <a:cubicBezTo>
                        <a:pt x="27" y="26"/>
                        <a:pt x="26" y="26"/>
                        <a:pt x="26" y="27"/>
                      </a:cubicBezTo>
                      <a:cubicBezTo>
                        <a:pt x="25" y="26"/>
                        <a:pt x="24" y="25"/>
                        <a:pt x="23" y="26"/>
                      </a:cubicBezTo>
                      <a:close/>
                      <a:moveTo>
                        <a:pt x="13" y="34"/>
                      </a:moveTo>
                      <a:cubicBezTo>
                        <a:pt x="13" y="34"/>
                        <a:pt x="14" y="34"/>
                        <a:pt x="14" y="34"/>
                      </a:cubicBezTo>
                      <a:cubicBezTo>
                        <a:pt x="14" y="35"/>
                        <a:pt x="14" y="35"/>
                        <a:pt x="13" y="35"/>
                      </a:cubicBezTo>
                      <a:cubicBezTo>
                        <a:pt x="13" y="34"/>
                        <a:pt x="13" y="34"/>
                        <a:pt x="13" y="34"/>
                      </a:cubicBezTo>
                      <a:close/>
                      <a:moveTo>
                        <a:pt x="16" y="35"/>
                      </a:moveTo>
                      <a:cubicBezTo>
                        <a:pt x="16" y="35"/>
                        <a:pt x="17" y="36"/>
                        <a:pt x="17" y="36"/>
                      </a:cubicBezTo>
                      <a:cubicBezTo>
                        <a:pt x="17" y="36"/>
                        <a:pt x="16" y="36"/>
                        <a:pt x="16" y="35"/>
                      </a:cubicBezTo>
                      <a:close/>
                      <a:moveTo>
                        <a:pt x="26" y="43"/>
                      </a:moveTo>
                      <a:cubicBezTo>
                        <a:pt x="26" y="43"/>
                        <a:pt x="26" y="42"/>
                        <a:pt x="26" y="42"/>
                      </a:cubicBezTo>
                      <a:cubicBezTo>
                        <a:pt x="26" y="42"/>
                        <a:pt x="26" y="42"/>
                        <a:pt x="26" y="42"/>
                      </a:cubicBezTo>
                      <a:cubicBezTo>
                        <a:pt x="26" y="42"/>
                        <a:pt x="26" y="42"/>
                        <a:pt x="26" y="43"/>
                      </a:cubicBezTo>
                      <a:cubicBezTo>
                        <a:pt x="26" y="43"/>
                        <a:pt x="26" y="43"/>
                        <a:pt x="26" y="43"/>
                      </a:cubicBezTo>
                      <a:close/>
                      <a:moveTo>
                        <a:pt x="27" y="48"/>
                      </a:moveTo>
                      <a:cubicBezTo>
                        <a:pt x="27" y="48"/>
                        <a:pt x="27" y="47"/>
                        <a:pt x="27" y="47"/>
                      </a:cubicBezTo>
                      <a:cubicBezTo>
                        <a:pt x="27" y="47"/>
                        <a:pt x="27" y="47"/>
                        <a:pt x="28" y="47"/>
                      </a:cubicBezTo>
                      <a:cubicBezTo>
                        <a:pt x="28" y="48"/>
                        <a:pt x="27" y="48"/>
                        <a:pt x="27" y="48"/>
                      </a:cubicBezTo>
                      <a:close/>
                      <a:moveTo>
                        <a:pt x="28" y="46"/>
                      </a:moveTo>
                      <a:cubicBezTo>
                        <a:pt x="29" y="46"/>
                        <a:pt x="29" y="46"/>
                        <a:pt x="29" y="46"/>
                      </a:cubicBezTo>
                      <a:cubicBezTo>
                        <a:pt x="28" y="46"/>
                        <a:pt x="28" y="46"/>
                        <a:pt x="28" y="46"/>
                      </a:cubicBezTo>
                      <a:close/>
                      <a:moveTo>
                        <a:pt x="28" y="46"/>
                      </a:moveTo>
                      <a:cubicBezTo>
                        <a:pt x="28" y="45"/>
                        <a:pt x="28" y="45"/>
                        <a:pt x="28" y="45"/>
                      </a:cubicBezTo>
                      <a:cubicBezTo>
                        <a:pt x="27" y="45"/>
                        <a:pt x="27" y="45"/>
                        <a:pt x="27" y="46"/>
                      </a:cubicBezTo>
                      <a:cubicBezTo>
                        <a:pt x="26" y="45"/>
                        <a:pt x="27" y="46"/>
                        <a:pt x="26" y="46"/>
                      </a:cubicBezTo>
                      <a:cubicBezTo>
                        <a:pt x="26" y="45"/>
                        <a:pt x="26" y="45"/>
                        <a:pt x="26" y="44"/>
                      </a:cubicBezTo>
                      <a:cubicBezTo>
                        <a:pt x="26" y="44"/>
                        <a:pt x="26" y="44"/>
                        <a:pt x="26" y="44"/>
                      </a:cubicBezTo>
                      <a:cubicBezTo>
                        <a:pt x="27" y="44"/>
                        <a:pt x="27" y="45"/>
                        <a:pt x="27" y="44"/>
                      </a:cubicBezTo>
                      <a:cubicBezTo>
                        <a:pt x="27" y="44"/>
                        <a:pt x="28" y="45"/>
                        <a:pt x="28" y="45"/>
                      </a:cubicBezTo>
                      <a:cubicBezTo>
                        <a:pt x="28" y="45"/>
                        <a:pt x="28" y="45"/>
                        <a:pt x="28" y="45"/>
                      </a:cubicBezTo>
                      <a:cubicBezTo>
                        <a:pt x="28" y="45"/>
                        <a:pt x="29" y="45"/>
                        <a:pt x="29" y="45"/>
                      </a:cubicBezTo>
                      <a:cubicBezTo>
                        <a:pt x="29" y="45"/>
                        <a:pt x="28" y="46"/>
                        <a:pt x="28" y="46"/>
                      </a:cubicBezTo>
                      <a:close/>
                      <a:moveTo>
                        <a:pt x="29" y="45"/>
                      </a:moveTo>
                      <a:cubicBezTo>
                        <a:pt x="29" y="45"/>
                        <a:pt x="29" y="44"/>
                        <a:pt x="29" y="44"/>
                      </a:cubicBezTo>
                      <a:cubicBezTo>
                        <a:pt x="29" y="44"/>
                        <a:pt x="30" y="45"/>
                        <a:pt x="30" y="45"/>
                      </a:cubicBezTo>
                      <a:cubicBezTo>
                        <a:pt x="30" y="45"/>
                        <a:pt x="30" y="45"/>
                        <a:pt x="29" y="45"/>
                      </a:cubicBezTo>
                      <a:close/>
                      <a:moveTo>
                        <a:pt x="30" y="46"/>
                      </a:moveTo>
                      <a:cubicBezTo>
                        <a:pt x="30" y="47"/>
                        <a:pt x="31" y="47"/>
                        <a:pt x="31" y="48"/>
                      </a:cubicBezTo>
                      <a:cubicBezTo>
                        <a:pt x="30" y="48"/>
                        <a:pt x="29" y="46"/>
                        <a:pt x="30" y="46"/>
                      </a:cubicBezTo>
                      <a:close/>
                      <a:moveTo>
                        <a:pt x="31" y="37"/>
                      </a:moveTo>
                      <a:cubicBezTo>
                        <a:pt x="31" y="37"/>
                        <a:pt x="31" y="38"/>
                        <a:pt x="32" y="38"/>
                      </a:cubicBezTo>
                      <a:cubicBezTo>
                        <a:pt x="31" y="38"/>
                        <a:pt x="31" y="38"/>
                        <a:pt x="31" y="38"/>
                      </a:cubicBezTo>
                      <a:cubicBezTo>
                        <a:pt x="31" y="38"/>
                        <a:pt x="31" y="38"/>
                        <a:pt x="31" y="37"/>
                      </a:cubicBezTo>
                      <a:close/>
                      <a:moveTo>
                        <a:pt x="34" y="48"/>
                      </a:moveTo>
                      <a:cubicBezTo>
                        <a:pt x="34" y="49"/>
                        <a:pt x="34" y="49"/>
                        <a:pt x="34" y="49"/>
                      </a:cubicBezTo>
                      <a:cubicBezTo>
                        <a:pt x="34" y="49"/>
                        <a:pt x="34" y="48"/>
                        <a:pt x="34" y="48"/>
                      </a:cubicBezTo>
                      <a:close/>
                      <a:moveTo>
                        <a:pt x="34" y="50"/>
                      </a:moveTo>
                      <a:cubicBezTo>
                        <a:pt x="34" y="50"/>
                        <a:pt x="34" y="50"/>
                        <a:pt x="34" y="50"/>
                      </a:cubicBezTo>
                      <a:cubicBezTo>
                        <a:pt x="35" y="50"/>
                        <a:pt x="35" y="50"/>
                        <a:pt x="34" y="50"/>
                      </a:cubicBezTo>
                      <a:close/>
                      <a:moveTo>
                        <a:pt x="35" y="49"/>
                      </a:moveTo>
                      <a:cubicBezTo>
                        <a:pt x="34" y="48"/>
                        <a:pt x="34" y="48"/>
                        <a:pt x="34" y="48"/>
                      </a:cubicBezTo>
                      <a:cubicBezTo>
                        <a:pt x="34" y="48"/>
                        <a:pt x="33" y="48"/>
                        <a:pt x="33" y="48"/>
                      </a:cubicBezTo>
                      <a:cubicBezTo>
                        <a:pt x="33" y="48"/>
                        <a:pt x="33" y="48"/>
                        <a:pt x="33" y="47"/>
                      </a:cubicBezTo>
                      <a:cubicBezTo>
                        <a:pt x="33" y="48"/>
                        <a:pt x="33" y="48"/>
                        <a:pt x="33" y="48"/>
                      </a:cubicBezTo>
                      <a:cubicBezTo>
                        <a:pt x="33" y="48"/>
                        <a:pt x="33" y="48"/>
                        <a:pt x="33" y="48"/>
                      </a:cubicBezTo>
                      <a:cubicBezTo>
                        <a:pt x="33" y="49"/>
                        <a:pt x="33" y="49"/>
                        <a:pt x="33" y="49"/>
                      </a:cubicBezTo>
                      <a:cubicBezTo>
                        <a:pt x="33" y="50"/>
                        <a:pt x="33" y="50"/>
                        <a:pt x="33" y="50"/>
                      </a:cubicBezTo>
                      <a:cubicBezTo>
                        <a:pt x="33" y="49"/>
                        <a:pt x="33" y="49"/>
                        <a:pt x="33" y="49"/>
                      </a:cubicBezTo>
                      <a:cubicBezTo>
                        <a:pt x="32" y="49"/>
                        <a:pt x="33" y="49"/>
                        <a:pt x="33" y="50"/>
                      </a:cubicBezTo>
                      <a:cubicBezTo>
                        <a:pt x="32" y="50"/>
                        <a:pt x="32" y="49"/>
                        <a:pt x="32" y="48"/>
                      </a:cubicBezTo>
                      <a:cubicBezTo>
                        <a:pt x="32" y="48"/>
                        <a:pt x="32" y="48"/>
                        <a:pt x="32" y="48"/>
                      </a:cubicBezTo>
                      <a:cubicBezTo>
                        <a:pt x="32" y="48"/>
                        <a:pt x="32" y="48"/>
                        <a:pt x="32" y="48"/>
                      </a:cubicBezTo>
                      <a:cubicBezTo>
                        <a:pt x="32" y="48"/>
                        <a:pt x="32" y="48"/>
                        <a:pt x="31" y="47"/>
                      </a:cubicBezTo>
                      <a:cubicBezTo>
                        <a:pt x="32" y="47"/>
                        <a:pt x="32" y="48"/>
                        <a:pt x="32" y="47"/>
                      </a:cubicBezTo>
                      <a:cubicBezTo>
                        <a:pt x="32" y="47"/>
                        <a:pt x="32" y="47"/>
                        <a:pt x="32" y="47"/>
                      </a:cubicBezTo>
                      <a:cubicBezTo>
                        <a:pt x="32" y="47"/>
                        <a:pt x="32" y="47"/>
                        <a:pt x="31" y="47"/>
                      </a:cubicBezTo>
                      <a:cubicBezTo>
                        <a:pt x="31" y="46"/>
                        <a:pt x="31" y="46"/>
                        <a:pt x="31" y="45"/>
                      </a:cubicBezTo>
                      <a:cubicBezTo>
                        <a:pt x="32" y="45"/>
                        <a:pt x="32" y="45"/>
                        <a:pt x="32" y="45"/>
                      </a:cubicBezTo>
                      <a:cubicBezTo>
                        <a:pt x="32" y="45"/>
                        <a:pt x="32" y="44"/>
                        <a:pt x="32" y="44"/>
                      </a:cubicBezTo>
                      <a:cubicBezTo>
                        <a:pt x="32" y="44"/>
                        <a:pt x="32" y="44"/>
                        <a:pt x="33" y="45"/>
                      </a:cubicBezTo>
                      <a:cubicBezTo>
                        <a:pt x="33" y="44"/>
                        <a:pt x="32" y="44"/>
                        <a:pt x="32" y="43"/>
                      </a:cubicBezTo>
                      <a:cubicBezTo>
                        <a:pt x="32" y="43"/>
                        <a:pt x="33" y="43"/>
                        <a:pt x="33" y="43"/>
                      </a:cubicBezTo>
                      <a:cubicBezTo>
                        <a:pt x="33" y="43"/>
                        <a:pt x="33" y="43"/>
                        <a:pt x="33" y="43"/>
                      </a:cubicBezTo>
                      <a:cubicBezTo>
                        <a:pt x="33" y="43"/>
                        <a:pt x="33" y="43"/>
                        <a:pt x="33" y="43"/>
                      </a:cubicBezTo>
                      <a:cubicBezTo>
                        <a:pt x="33" y="44"/>
                        <a:pt x="33" y="43"/>
                        <a:pt x="33" y="44"/>
                      </a:cubicBezTo>
                      <a:cubicBezTo>
                        <a:pt x="34" y="44"/>
                        <a:pt x="33" y="43"/>
                        <a:pt x="34" y="43"/>
                      </a:cubicBezTo>
                      <a:cubicBezTo>
                        <a:pt x="34" y="43"/>
                        <a:pt x="34" y="44"/>
                        <a:pt x="34" y="44"/>
                      </a:cubicBezTo>
                      <a:cubicBezTo>
                        <a:pt x="34" y="44"/>
                        <a:pt x="34" y="44"/>
                        <a:pt x="34" y="44"/>
                      </a:cubicBezTo>
                      <a:cubicBezTo>
                        <a:pt x="34" y="44"/>
                        <a:pt x="34" y="44"/>
                        <a:pt x="35" y="44"/>
                      </a:cubicBezTo>
                      <a:cubicBezTo>
                        <a:pt x="35" y="45"/>
                        <a:pt x="35" y="45"/>
                        <a:pt x="35" y="46"/>
                      </a:cubicBezTo>
                      <a:cubicBezTo>
                        <a:pt x="35" y="46"/>
                        <a:pt x="35" y="46"/>
                        <a:pt x="35" y="46"/>
                      </a:cubicBezTo>
                      <a:cubicBezTo>
                        <a:pt x="35" y="47"/>
                        <a:pt x="35" y="48"/>
                        <a:pt x="35" y="49"/>
                      </a:cubicBezTo>
                      <a:close/>
                      <a:moveTo>
                        <a:pt x="35" y="22"/>
                      </a:moveTo>
                      <a:cubicBezTo>
                        <a:pt x="35" y="22"/>
                        <a:pt x="35" y="21"/>
                        <a:pt x="34" y="21"/>
                      </a:cubicBezTo>
                      <a:cubicBezTo>
                        <a:pt x="34" y="21"/>
                        <a:pt x="34" y="21"/>
                        <a:pt x="34" y="21"/>
                      </a:cubicBezTo>
                      <a:cubicBezTo>
                        <a:pt x="34" y="20"/>
                        <a:pt x="35" y="21"/>
                        <a:pt x="35" y="22"/>
                      </a:cubicBezTo>
                      <a:cubicBezTo>
                        <a:pt x="35" y="22"/>
                        <a:pt x="35" y="23"/>
                        <a:pt x="35" y="22"/>
                      </a:cubicBezTo>
                      <a:close/>
                    </a:path>
                  </a:pathLst>
                </a:custGeom>
                <a:solidFill>
                  <a:srgbClr val="FFFFFF"/>
                </a:solidFill>
                <a:ln w="7938" cap="flat">
                  <a:solidFill>
                    <a:srgbClr val="000000"/>
                  </a:solidFill>
                  <a:prstDash val="solid"/>
                  <a:miter lim="800000"/>
                  <a:headEnd/>
                  <a:tailEnd/>
                </a:ln>
              </p:spPr>
              <p:txBody>
                <a:bodyPr/>
                <a:lstStyle/>
                <a:p>
                  <a:endParaRPr lang="zh-CN" altLang="en-US"/>
                </a:p>
              </p:txBody>
            </p:sp>
            <p:sp>
              <p:nvSpPr>
                <p:cNvPr id="58" name="Freeform 48"/>
                <p:cNvSpPr>
                  <a:spLocks noEditPoints="1"/>
                </p:cNvSpPr>
                <p:nvPr/>
              </p:nvSpPr>
              <p:spPr bwMode="auto">
                <a:xfrm>
                  <a:off x="4643" y="3366"/>
                  <a:ext cx="59" cy="81"/>
                </a:xfrm>
                <a:custGeom>
                  <a:avLst/>
                  <a:gdLst>
                    <a:gd name="T0" fmla="*/ 1547 w 37"/>
                    <a:gd name="T1" fmla="*/ 1123 h 51"/>
                    <a:gd name="T2" fmla="*/ 1282 w 37"/>
                    <a:gd name="T3" fmla="*/ 484 h 51"/>
                    <a:gd name="T4" fmla="*/ 880 w 37"/>
                    <a:gd name="T5" fmla="*/ 334 h 51"/>
                    <a:gd name="T6" fmla="*/ 53 w 37"/>
                    <a:gd name="T7" fmla="*/ 52 h 51"/>
                    <a:gd name="T8" fmla="*/ 85 w 37"/>
                    <a:gd name="T9" fmla="*/ 1094 h 51"/>
                    <a:gd name="T10" fmla="*/ 423 w 37"/>
                    <a:gd name="T11" fmla="*/ 1634 h 51"/>
                    <a:gd name="T12" fmla="*/ 628 w 37"/>
                    <a:gd name="T13" fmla="*/ 1655 h 51"/>
                    <a:gd name="T14" fmla="*/ 1282 w 37"/>
                    <a:gd name="T15" fmla="*/ 1939 h 51"/>
                    <a:gd name="T16" fmla="*/ 1269 w 37"/>
                    <a:gd name="T17" fmla="*/ 1738 h 51"/>
                    <a:gd name="T18" fmla="*/ 1330 w 37"/>
                    <a:gd name="T19" fmla="*/ 1860 h 51"/>
                    <a:gd name="T20" fmla="*/ 1282 w 37"/>
                    <a:gd name="T21" fmla="*/ 1939 h 51"/>
                    <a:gd name="T22" fmla="*/ 1547 w 37"/>
                    <a:gd name="T23" fmla="*/ 1990 h 51"/>
                    <a:gd name="T24" fmla="*/ 265 w 37"/>
                    <a:gd name="T25" fmla="*/ 334 h 51"/>
                    <a:gd name="T26" fmla="*/ 217 w 37"/>
                    <a:gd name="T27" fmla="*/ 356 h 51"/>
                    <a:gd name="T28" fmla="*/ 217 w 37"/>
                    <a:gd name="T29" fmla="*/ 484 h 51"/>
                    <a:gd name="T30" fmla="*/ 295 w 37"/>
                    <a:gd name="T31" fmla="*/ 434 h 51"/>
                    <a:gd name="T32" fmla="*/ 346 w 37"/>
                    <a:gd name="T33" fmla="*/ 257 h 51"/>
                    <a:gd name="T34" fmla="*/ 1056 w 37"/>
                    <a:gd name="T35" fmla="*/ 1221 h 51"/>
                    <a:gd name="T36" fmla="*/ 970 w 37"/>
                    <a:gd name="T37" fmla="*/ 1029 h 51"/>
                    <a:gd name="T38" fmla="*/ 675 w 37"/>
                    <a:gd name="T39" fmla="*/ 1094 h 51"/>
                    <a:gd name="T40" fmla="*/ 628 w 37"/>
                    <a:gd name="T41" fmla="*/ 565 h 51"/>
                    <a:gd name="T42" fmla="*/ 1001 w 37"/>
                    <a:gd name="T43" fmla="*/ 1425 h 51"/>
                    <a:gd name="T44" fmla="*/ 628 w 37"/>
                    <a:gd name="T45" fmla="*/ 484 h 51"/>
                    <a:gd name="T46" fmla="*/ 574 w 37"/>
                    <a:gd name="T47" fmla="*/ 434 h 51"/>
                    <a:gd name="T48" fmla="*/ 470 w 37"/>
                    <a:gd name="T49" fmla="*/ 1221 h 51"/>
                    <a:gd name="T50" fmla="*/ 710 w 37"/>
                    <a:gd name="T51" fmla="*/ 1388 h 51"/>
                    <a:gd name="T52" fmla="*/ 1185 w 37"/>
                    <a:gd name="T53" fmla="*/ 1806 h 51"/>
                    <a:gd name="T54" fmla="*/ 1132 w 37"/>
                    <a:gd name="T55" fmla="*/ 1784 h 51"/>
                    <a:gd name="T56" fmla="*/ 880 w 37"/>
                    <a:gd name="T57" fmla="*/ 1579 h 51"/>
                    <a:gd name="T58" fmla="*/ 1185 w 37"/>
                    <a:gd name="T59" fmla="*/ 1784 h 51"/>
                    <a:gd name="T60" fmla="*/ 1330 w 37"/>
                    <a:gd name="T61" fmla="*/ 1990 h 51"/>
                    <a:gd name="T62" fmla="*/ 1403 w 37"/>
                    <a:gd name="T63" fmla="*/ 1506 h 51"/>
                    <a:gd name="T64" fmla="*/ 1282 w 37"/>
                    <a:gd name="T65" fmla="*/ 1526 h 51"/>
                    <a:gd name="T66" fmla="*/ 1403 w 37"/>
                    <a:gd name="T67" fmla="*/ 737 h 51"/>
                    <a:gd name="T68" fmla="*/ 1330 w 37"/>
                    <a:gd name="T69" fmla="*/ 823 h 51"/>
                    <a:gd name="T70" fmla="*/ 1403 w 37"/>
                    <a:gd name="T71" fmla="*/ 1171 h 51"/>
                    <a:gd name="T72" fmla="*/ 1403 w 37"/>
                    <a:gd name="T73" fmla="*/ 1171 h 51"/>
                    <a:gd name="T74" fmla="*/ 1411 w 37"/>
                    <a:gd name="T75" fmla="*/ 1094 h 51"/>
                    <a:gd name="T76" fmla="*/ 1403 w 37"/>
                    <a:gd name="T77" fmla="*/ 565 h 51"/>
                    <a:gd name="T78" fmla="*/ 1330 w 37"/>
                    <a:gd name="T79" fmla="*/ 648 h 51"/>
                    <a:gd name="T80" fmla="*/ 1269 w 37"/>
                    <a:gd name="T81" fmla="*/ 737 h 51"/>
                    <a:gd name="T82" fmla="*/ 1269 w 37"/>
                    <a:gd name="T83" fmla="*/ 565 h 51"/>
                    <a:gd name="T84" fmla="*/ 1269 w 37"/>
                    <a:gd name="T85" fmla="*/ 897 h 51"/>
                    <a:gd name="T86" fmla="*/ 1269 w 37"/>
                    <a:gd name="T87" fmla="*/ 689 h 51"/>
                    <a:gd name="T88" fmla="*/ 1194 w 37"/>
                    <a:gd name="T89" fmla="*/ 1806 h 51"/>
                    <a:gd name="T90" fmla="*/ 1194 w 37"/>
                    <a:gd name="T91" fmla="*/ 1738 h 51"/>
                    <a:gd name="T92" fmla="*/ 1269 w 37"/>
                    <a:gd name="T93" fmla="*/ 1337 h 51"/>
                    <a:gd name="T94" fmla="*/ 1269 w 37"/>
                    <a:gd name="T95" fmla="*/ 823 h 51"/>
                    <a:gd name="T96" fmla="*/ 1282 w 37"/>
                    <a:gd name="T97" fmla="*/ 1698 h 51"/>
                    <a:gd name="T98" fmla="*/ 1282 w 37"/>
                    <a:gd name="T99" fmla="*/ 1634 h 51"/>
                    <a:gd name="T100" fmla="*/ 1403 w 37"/>
                    <a:gd name="T101" fmla="*/ 1698 h 51"/>
                    <a:gd name="T102" fmla="*/ 1403 w 37"/>
                    <a:gd name="T103" fmla="*/ 1860 h 51"/>
                    <a:gd name="T104" fmla="*/ 1403 w 37"/>
                    <a:gd name="T105" fmla="*/ 1784 h 51"/>
                    <a:gd name="T106" fmla="*/ 1330 w 37"/>
                    <a:gd name="T107" fmla="*/ 1634 h 51"/>
                    <a:gd name="T108" fmla="*/ 1411 w 37"/>
                    <a:gd name="T109" fmla="*/ 1634 h 51"/>
                    <a:gd name="T110" fmla="*/ 1459 w 37"/>
                    <a:gd name="T111" fmla="*/ 1784 h 51"/>
                    <a:gd name="T112" fmla="*/ 1459 w 37"/>
                    <a:gd name="T113" fmla="*/ 1907 h 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
                    <a:gd name="T172" fmla="*/ 0 h 51"/>
                    <a:gd name="T173" fmla="*/ 37 w 37"/>
                    <a:gd name="T174" fmla="*/ 51 h 5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 h="51">
                      <a:moveTo>
                        <a:pt x="37" y="43"/>
                      </a:moveTo>
                      <a:cubicBezTo>
                        <a:pt x="37" y="42"/>
                        <a:pt x="37" y="42"/>
                        <a:pt x="37" y="41"/>
                      </a:cubicBezTo>
                      <a:cubicBezTo>
                        <a:pt x="37" y="39"/>
                        <a:pt x="37" y="37"/>
                        <a:pt x="36" y="35"/>
                      </a:cubicBezTo>
                      <a:cubicBezTo>
                        <a:pt x="37" y="33"/>
                        <a:pt x="37" y="31"/>
                        <a:pt x="37" y="28"/>
                      </a:cubicBezTo>
                      <a:cubicBezTo>
                        <a:pt x="37" y="27"/>
                        <a:pt x="36" y="25"/>
                        <a:pt x="36" y="23"/>
                      </a:cubicBezTo>
                      <a:cubicBezTo>
                        <a:pt x="36" y="21"/>
                        <a:pt x="37" y="19"/>
                        <a:pt x="36" y="17"/>
                      </a:cubicBezTo>
                      <a:cubicBezTo>
                        <a:pt x="36" y="16"/>
                        <a:pt x="36" y="15"/>
                        <a:pt x="36" y="15"/>
                      </a:cubicBezTo>
                      <a:cubicBezTo>
                        <a:pt x="34" y="13"/>
                        <a:pt x="32" y="13"/>
                        <a:pt x="31" y="12"/>
                      </a:cubicBezTo>
                      <a:cubicBezTo>
                        <a:pt x="30" y="12"/>
                        <a:pt x="30" y="12"/>
                        <a:pt x="30" y="12"/>
                      </a:cubicBezTo>
                      <a:cubicBezTo>
                        <a:pt x="30" y="12"/>
                        <a:pt x="29" y="11"/>
                        <a:pt x="28" y="12"/>
                      </a:cubicBezTo>
                      <a:cubicBezTo>
                        <a:pt x="27" y="10"/>
                        <a:pt x="25" y="10"/>
                        <a:pt x="23" y="9"/>
                      </a:cubicBezTo>
                      <a:cubicBezTo>
                        <a:pt x="23" y="9"/>
                        <a:pt x="22" y="9"/>
                        <a:pt x="21" y="8"/>
                      </a:cubicBezTo>
                      <a:cubicBezTo>
                        <a:pt x="18" y="7"/>
                        <a:pt x="16" y="6"/>
                        <a:pt x="13" y="5"/>
                      </a:cubicBezTo>
                      <a:cubicBezTo>
                        <a:pt x="11" y="4"/>
                        <a:pt x="8" y="3"/>
                        <a:pt x="5" y="2"/>
                      </a:cubicBezTo>
                      <a:cubicBezTo>
                        <a:pt x="5" y="2"/>
                        <a:pt x="5" y="2"/>
                        <a:pt x="4" y="2"/>
                      </a:cubicBezTo>
                      <a:cubicBezTo>
                        <a:pt x="4" y="1"/>
                        <a:pt x="2" y="1"/>
                        <a:pt x="1" y="1"/>
                      </a:cubicBezTo>
                      <a:cubicBezTo>
                        <a:pt x="0" y="0"/>
                        <a:pt x="0" y="3"/>
                        <a:pt x="0" y="4"/>
                      </a:cubicBezTo>
                      <a:cubicBezTo>
                        <a:pt x="0" y="8"/>
                        <a:pt x="1" y="12"/>
                        <a:pt x="1" y="17"/>
                      </a:cubicBezTo>
                      <a:cubicBezTo>
                        <a:pt x="1" y="20"/>
                        <a:pt x="1" y="23"/>
                        <a:pt x="1" y="26"/>
                      </a:cubicBezTo>
                      <a:cubicBezTo>
                        <a:pt x="1" y="26"/>
                        <a:pt x="1" y="27"/>
                        <a:pt x="2" y="27"/>
                      </a:cubicBezTo>
                      <a:cubicBezTo>
                        <a:pt x="2" y="30"/>
                        <a:pt x="2" y="32"/>
                        <a:pt x="2" y="35"/>
                      </a:cubicBezTo>
                      <a:cubicBezTo>
                        <a:pt x="2" y="35"/>
                        <a:pt x="2" y="35"/>
                        <a:pt x="2" y="35"/>
                      </a:cubicBezTo>
                      <a:cubicBezTo>
                        <a:pt x="4" y="37"/>
                        <a:pt x="7" y="38"/>
                        <a:pt x="9" y="39"/>
                      </a:cubicBezTo>
                      <a:cubicBezTo>
                        <a:pt x="10" y="39"/>
                        <a:pt x="10" y="40"/>
                        <a:pt x="10" y="40"/>
                      </a:cubicBezTo>
                      <a:cubicBezTo>
                        <a:pt x="11" y="40"/>
                        <a:pt x="13" y="41"/>
                        <a:pt x="14" y="41"/>
                      </a:cubicBezTo>
                      <a:cubicBezTo>
                        <a:pt x="14" y="41"/>
                        <a:pt x="13" y="41"/>
                        <a:pt x="14" y="40"/>
                      </a:cubicBezTo>
                      <a:cubicBezTo>
                        <a:pt x="14" y="41"/>
                        <a:pt x="14" y="40"/>
                        <a:pt x="15" y="41"/>
                      </a:cubicBezTo>
                      <a:cubicBezTo>
                        <a:pt x="15" y="41"/>
                        <a:pt x="15" y="41"/>
                        <a:pt x="15" y="41"/>
                      </a:cubicBezTo>
                      <a:cubicBezTo>
                        <a:pt x="15" y="41"/>
                        <a:pt x="14" y="40"/>
                        <a:pt x="14" y="41"/>
                      </a:cubicBezTo>
                      <a:cubicBezTo>
                        <a:pt x="15" y="41"/>
                        <a:pt x="15" y="41"/>
                        <a:pt x="15" y="42"/>
                      </a:cubicBezTo>
                      <a:cubicBezTo>
                        <a:pt x="18" y="43"/>
                        <a:pt x="21" y="44"/>
                        <a:pt x="23" y="45"/>
                      </a:cubicBezTo>
                      <a:cubicBezTo>
                        <a:pt x="26" y="46"/>
                        <a:pt x="28" y="48"/>
                        <a:pt x="31" y="48"/>
                      </a:cubicBezTo>
                      <a:cubicBezTo>
                        <a:pt x="30" y="48"/>
                        <a:pt x="30" y="47"/>
                        <a:pt x="29" y="46"/>
                      </a:cubicBezTo>
                      <a:cubicBezTo>
                        <a:pt x="30" y="46"/>
                        <a:pt x="30" y="46"/>
                        <a:pt x="30" y="45"/>
                      </a:cubicBezTo>
                      <a:cubicBezTo>
                        <a:pt x="30" y="45"/>
                        <a:pt x="30" y="44"/>
                        <a:pt x="30" y="44"/>
                      </a:cubicBezTo>
                      <a:cubicBezTo>
                        <a:pt x="30" y="43"/>
                        <a:pt x="30" y="43"/>
                        <a:pt x="30" y="43"/>
                      </a:cubicBezTo>
                      <a:cubicBezTo>
                        <a:pt x="31" y="43"/>
                        <a:pt x="31" y="43"/>
                        <a:pt x="31" y="43"/>
                      </a:cubicBezTo>
                      <a:cubicBezTo>
                        <a:pt x="31" y="44"/>
                        <a:pt x="32" y="45"/>
                        <a:pt x="32" y="45"/>
                      </a:cubicBezTo>
                      <a:cubicBezTo>
                        <a:pt x="32" y="45"/>
                        <a:pt x="32" y="45"/>
                        <a:pt x="32" y="45"/>
                      </a:cubicBezTo>
                      <a:cubicBezTo>
                        <a:pt x="33" y="46"/>
                        <a:pt x="32" y="46"/>
                        <a:pt x="32" y="46"/>
                      </a:cubicBezTo>
                      <a:cubicBezTo>
                        <a:pt x="32" y="47"/>
                        <a:pt x="32" y="46"/>
                        <a:pt x="33" y="46"/>
                      </a:cubicBezTo>
                      <a:cubicBezTo>
                        <a:pt x="33" y="47"/>
                        <a:pt x="33" y="47"/>
                        <a:pt x="32" y="47"/>
                      </a:cubicBezTo>
                      <a:cubicBezTo>
                        <a:pt x="32" y="48"/>
                        <a:pt x="32" y="48"/>
                        <a:pt x="32" y="48"/>
                      </a:cubicBezTo>
                      <a:cubicBezTo>
                        <a:pt x="32" y="48"/>
                        <a:pt x="31" y="47"/>
                        <a:pt x="31" y="48"/>
                      </a:cubicBezTo>
                      <a:cubicBezTo>
                        <a:pt x="32" y="48"/>
                        <a:pt x="32" y="49"/>
                        <a:pt x="32" y="49"/>
                      </a:cubicBezTo>
                      <a:cubicBezTo>
                        <a:pt x="32" y="49"/>
                        <a:pt x="33" y="49"/>
                        <a:pt x="33" y="50"/>
                      </a:cubicBezTo>
                      <a:cubicBezTo>
                        <a:pt x="34" y="50"/>
                        <a:pt x="36" y="51"/>
                        <a:pt x="37" y="51"/>
                      </a:cubicBezTo>
                      <a:cubicBezTo>
                        <a:pt x="37" y="51"/>
                        <a:pt x="37" y="50"/>
                        <a:pt x="37" y="49"/>
                      </a:cubicBezTo>
                      <a:cubicBezTo>
                        <a:pt x="37" y="47"/>
                        <a:pt x="37" y="45"/>
                        <a:pt x="37" y="43"/>
                      </a:cubicBezTo>
                      <a:close/>
                      <a:moveTo>
                        <a:pt x="6" y="8"/>
                      </a:moveTo>
                      <a:cubicBezTo>
                        <a:pt x="6" y="8"/>
                        <a:pt x="6" y="8"/>
                        <a:pt x="7" y="9"/>
                      </a:cubicBezTo>
                      <a:cubicBezTo>
                        <a:pt x="7" y="9"/>
                        <a:pt x="6" y="8"/>
                        <a:pt x="6" y="8"/>
                      </a:cubicBezTo>
                      <a:cubicBezTo>
                        <a:pt x="6" y="8"/>
                        <a:pt x="6" y="8"/>
                        <a:pt x="6" y="8"/>
                      </a:cubicBezTo>
                      <a:close/>
                      <a:moveTo>
                        <a:pt x="5" y="9"/>
                      </a:moveTo>
                      <a:cubicBezTo>
                        <a:pt x="6" y="9"/>
                        <a:pt x="5" y="9"/>
                        <a:pt x="6" y="10"/>
                      </a:cubicBezTo>
                      <a:cubicBezTo>
                        <a:pt x="5" y="10"/>
                        <a:pt x="5" y="9"/>
                        <a:pt x="5" y="9"/>
                      </a:cubicBezTo>
                      <a:close/>
                      <a:moveTo>
                        <a:pt x="5" y="12"/>
                      </a:moveTo>
                      <a:cubicBezTo>
                        <a:pt x="5" y="12"/>
                        <a:pt x="6" y="12"/>
                        <a:pt x="6" y="12"/>
                      </a:cubicBezTo>
                      <a:cubicBezTo>
                        <a:pt x="6" y="12"/>
                        <a:pt x="6" y="12"/>
                        <a:pt x="6" y="12"/>
                      </a:cubicBezTo>
                      <a:cubicBezTo>
                        <a:pt x="6" y="12"/>
                        <a:pt x="6" y="12"/>
                        <a:pt x="5" y="12"/>
                      </a:cubicBezTo>
                      <a:close/>
                      <a:moveTo>
                        <a:pt x="6" y="11"/>
                      </a:moveTo>
                      <a:cubicBezTo>
                        <a:pt x="7" y="11"/>
                        <a:pt x="6" y="11"/>
                        <a:pt x="6" y="10"/>
                      </a:cubicBezTo>
                      <a:cubicBezTo>
                        <a:pt x="6" y="10"/>
                        <a:pt x="6" y="10"/>
                        <a:pt x="7" y="10"/>
                      </a:cubicBezTo>
                      <a:cubicBezTo>
                        <a:pt x="7" y="11"/>
                        <a:pt x="7" y="11"/>
                        <a:pt x="7" y="11"/>
                      </a:cubicBezTo>
                      <a:cubicBezTo>
                        <a:pt x="7" y="11"/>
                        <a:pt x="7" y="11"/>
                        <a:pt x="8" y="11"/>
                      </a:cubicBezTo>
                      <a:cubicBezTo>
                        <a:pt x="8" y="12"/>
                        <a:pt x="7" y="12"/>
                        <a:pt x="6" y="11"/>
                      </a:cubicBezTo>
                      <a:close/>
                      <a:moveTo>
                        <a:pt x="8" y="6"/>
                      </a:moveTo>
                      <a:cubicBezTo>
                        <a:pt x="7" y="6"/>
                        <a:pt x="8" y="6"/>
                        <a:pt x="8" y="6"/>
                      </a:cubicBezTo>
                      <a:cubicBezTo>
                        <a:pt x="8" y="6"/>
                        <a:pt x="8" y="6"/>
                        <a:pt x="8" y="6"/>
                      </a:cubicBezTo>
                      <a:close/>
                      <a:moveTo>
                        <a:pt x="25" y="30"/>
                      </a:moveTo>
                      <a:cubicBezTo>
                        <a:pt x="25" y="30"/>
                        <a:pt x="25" y="30"/>
                        <a:pt x="25" y="29"/>
                      </a:cubicBezTo>
                      <a:cubicBezTo>
                        <a:pt x="25" y="29"/>
                        <a:pt x="25" y="30"/>
                        <a:pt x="25" y="30"/>
                      </a:cubicBezTo>
                      <a:close/>
                      <a:moveTo>
                        <a:pt x="22" y="15"/>
                      </a:moveTo>
                      <a:cubicBezTo>
                        <a:pt x="23" y="17"/>
                        <a:pt x="24" y="18"/>
                        <a:pt x="24" y="20"/>
                      </a:cubicBezTo>
                      <a:cubicBezTo>
                        <a:pt x="24" y="21"/>
                        <a:pt x="22" y="22"/>
                        <a:pt x="21" y="22"/>
                      </a:cubicBezTo>
                      <a:cubicBezTo>
                        <a:pt x="22" y="23"/>
                        <a:pt x="23" y="24"/>
                        <a:pt x="23" y="25"/>
                      </a:cubicBezTo>
                      <a:cubicBezTo>
                        <a:pt x="24" y="25"/>
                        <a:pt x="24" y="26"/>
                        <a:pt x="24" y="26"/>
                      </a:cubicBezTo>
                      <a:cubicBezTo>
                        <a:pt x="25" y="28"/>
                        <a:pt x="24" y="29"/>
                        <a:pt x="23" y="30"/>
                      </a:cubicBezTo>
                      <a:cubicBezTo>
                        <a:pt x="22" y="30"/>
                        <a:pt x="20" y="30"/>
                        <a:pt x="18" y="29"/>
                      </a:cubicBezTo>
                      <a:cubicBezTo>
                        <a:pt x="18" y="28"/>
                        <a:pt x="17" y="27"/>
                        <a:pt x="16" y="27"/>
                      </a:cubicBezTo>
                      <a:cubicBezTo>
                        <a:pt x="15" y="25"/>
                        <a:pt x="14" y="22"/>
                        <a:pt x="16" y="21"/>
                      </a:cubicBezTo>
                      <a:cubicBezTo>
                        <a:pt x="17" y="21"/>
                        <a:pt x="17" y="21"/>
                        <a:pt x="18" y="21"/>
                      </a:cubicBezTo>
                      <a:cubicBezTo>
                        <a:pt x="17" y="20"/>
                        <a:pt x="16" y="20"/>
                        <a:pt x="16" y="19"/>
                      </a:cubicBezTo>
                      <a:cubicBezTo>
                        <a:pt x="15" y="18"/>
                        <a:pt x="15" y="15"/>
                        <a:pt x="15" y="14"/>
                      </a:cubicBezTo>
                      <a:cubicBezTo>
                        <a:pt x="15" y="14"/>
                        <a:pt x="17" y="13"/>
                        <a:pt x="17" y="13"/>
                      </a:cubicBezTo>
                      <a:cubicBezTo>
                        <a:pt x="18" y="13"/>
                        <a:pt x="20" y="14"/>
                        <a:pt x="22" y="15"/>
                      </a:cubicBezTo>
                      <a:close/>
                      <a:moveTo>
                        <a:pt x="24" y="35"/>
                      </a:moveTo>
                      <a:cubicBezTo>
                        <a:pt x="24" y="35"/>
                        <a:pt x="24" y="35"/>
                        <a:pt x="24" y="35"/>
                      </a:cubicBezTo>
                      <a:cubicBezTo>
                        <a:pt x="24" y="35"/>
                        <a:pt x="24" y="35"/>
                        <a:pt x="24" y="35"/>
                      </a:cubicBezTo>
                      <a:close/>
                      <a:moveTo>
                        <a:pt x="15" y="12"/>
                      </a:moveTo>
                      <a:cubicBezTo>
                        <a:pt x="16" y="11"/>
                        <a:pt x="16" y="12"/>
                        <a:pt x="15" y="12"/>
                      </a:cubicBezTo>
                      <a:cubicBezTo>
                        <a:pt x="15" y="12"/>
                        <a:pt x="15" y="12"/>
                        <a:pt x="15" y="12"/>
                      </a:cubicBezTo>
                      <a:close/>
                      <a:moveTo>
                        <a:pt x="14" y="11"/>
                      </a:moveTo>
                      <a:cubicBezTo>
                        <a:pt x="14" y="11"/>
                        <a:pt x="14" y="11"/>
                        <a:pt x="14" y="11"/>
                      </a:cubicBezTo>
                      <a:cubicBezTo>
                        <a:pt x="14" y="11"/>
                        <a:pt x="14" y="11"/>
                        <a:pt x="14" y="10"/>
                      </a:cubicBezTo>
                      <a:cubicBezTo>
                        <a:pt x="14" y="10"/>
                        <a:pt x="14" y="10"/>
                        <a:pt x="14" y="11"/>
                      </a:cubicBezTo>
                      <a:close/>
                      <a:moveTo>
                        <a:pt x="13" y="8"/>
                      </a:moveTo>
                      <a:cubicBezTo>
                        <a:pt x="13" y="8"/>
                        <a:pt x="13" y="8"/>
                        <a:pt x="13" y="8"/>
                      </a:cubicBezTo>
                      <a:cubicBezTo>
                        <a:pt x="13" y="8"/>
                        <a:pt x="13" y="8"/>
                        <a:pt x="13" y="8"/>
                      </a:cubicBezTo>
                      <a:close/>
                      <a:moveTo>
                        <a:pt x="11" y="30"/>
                      </a:moveTo>
                      <a:cubicBezTo>
                        <a:pt x="17" y="33"/>
                        <a:pt x="23" y="35"/>
                        <a:pt x="28" y="37"/>
                      </a:cubicBezTo>
                      <a:cubicBezTo>
                        <a:pt x="28" y="38"/>
                        <a:pt x="28" y="39"/>
                        <a:pt x="28" y="39"/>
                      </a:cubicBezTo>
                      <a:cubicBezTo>
                        <a:pt x="28" y="40"/>
                        <a:pt x="27" y="39"/>
                        <a:pt x="27" y="39"/>
                      </a:cubicBezTo>
                      <a:cubicBezTo>
                        <a:pt x="23" y="37"/>
                        <a:pt x="20" y="36"/>
                        <a:pt x="17" y="34"/>
                      </a:cubicBezTo>
                      <a:cubicBezTo>
                        <a:pt x="15" y="34"/>
                        <a:pt x="13" y="33"/>
                        <a:pt x="11" y="32"/>
                      </a:cubicBezTo>
                      <a:cubicBezTo>
                        <a:pt x="11" y="31"/>
                        <a:pt x="11" y="30"/>
                        <a:pt x="11" y="30"/>
                      </a:cubicBezTo>
                      <a:close/>
                      <a:moveTo>
                        <a:pt x="28" y="45"/>
                      </a:moveTo>
                      <a:cubicBezTo>
                        <a:pt x="28" y="45"/>
                        <a:pt x="28" y="45"/>
                        <a:pt x="28" y="45"/>
                      </a:cubicBezTo>
                      <a:cubicBezTo>
                        <a:pt x="28" y="45"/>
                        <a:pt x="28" y="45"/>
                        <a:pt x="28" y="45"/>
                      </a:cubicBezTo>
                      <a:close/>
                      <a:moveTo>
                        <a:pt x="28" y="44"/>
                      </a:moveTo>
                      <a:cubicBezTo>
                        <a:pt x="28" y="44"/>
                        <a:pt x="27" y="44"/>
                        <a:pt x="27" y="44"/>
                      </a:cubicBezTo>
                      <a:cubicBezTo>
                        <a:pt x="27" y="44"/>
                        <a:pt x="27" y="44"/>
                        <a:pt x="27" y="44"/>
                      </a:cubicBezTo>
                      <a:cubicBezTo>
                        <a:pt x="22" y="42"/>
                        <a:pt x="16" y="39"/>
                        <a:pt x="11" y="37"/>
                      </a:cubicBezTo>
                      <a:cubicBezTo>
                        <a:pt x="11" y="36"/>
                        <a:pt x="11" y="35"/>
                        <a:pt x="11" y="35"/>
                      </a:cubicBezTo>
                      <a:cubicBezTo>
                        <a:pt x="14" y="36"/>
                        <a:pt x="17" y="37"/>
                        <a:pt x="20" y="38"/>
                      </a:cubicBezTo>
                      <a:cubicBezTo>
                        <a:pt x="20" y="39"/>
                        <a:pt x="21" y="39"/>
                        <a:pt x="21" y="39"/>
                      </a:cubicBezTo>
                      <a:cubicBezTo>
                        <a:pt x="22" y="39"/>
                        <a:pt x="22" y="39"/>
                        <a:pt x="22" y="39"/>
                      </a:cubicBezTo>
                      <a:cubicBezTo>
                        <a:pt x="24" y="40"/>
                        <a:pt x="25" y="41"/>
                        <a:pt x="26" y="41"/>
                      </a:cubicBezTo>
                      <a:cubicBezTo>
                        <a:pt x="27" y="42"/>
                        <a:pt x="27" y="41"/>
                        <a:pt x="28" y="42"/>
                      </a:cubicBezTo>
                      <a:cubicBezTo>
                        <a:pt x="28" y="42"/>
                        <a:pt x="28" y="44"/>
                        <a:pt x="28" y="44"/>
                      </a:cubicBezTo>
                      <a:close/>
                      <a:moveTo>
                        <a:pt x="32" y="49"/>
                      </a:moveTo>
                      <a:cubicBezTo>
                        <a:pt x="32" y="48"/>
                        <a:pt x="32" y="48"/>
                        <a:pt x="32" y="48"/>
                      </a:cubicBezTo>
                      <a:cubicBezTo>
                        <a:pt x="32" y="48"/>
                        <a:pt x="32" y="48"/>
                        <a:pt x="33" y="48"/>
                      </a:cubicBezTo>
                      <a:cubicBezTo>
                        <a:pt x="33" y="48"/>
                        <a:pt x="33" y="49"/>
                        <a:pt x="32" y="49"/>
                      </a:cubicBezTo>
                      <a:close/>
                      <a:moveTo>
                        <a:pt x="33" y="36"/>
                      </a:moveTo>
                      <a:cubicBezTo>
                        <a:pt x="32" y="36"/>
                        <a:pt x="32" y="36"/>
                        <a:pt x="32" y="36"/>
                      </a:cubicBezTo>
                      <a:cubicBezTo>
                        <a:pt x="31" y="35"/>
                        <a:pt x="32" y="35"/>
                        <a:pt x="33" y="36"/>
                      </a:cubicBezTo>
                      <a:cubicBezTo>
                        <a:pt x="33" y="36"/>
                        <a:pt x="33" y="37"/>
                        <a:pt x="33" y="37"/>
                      </a:cubicBezTo>
                      <a:cubicBezTo>
                        <a:pt x="33" y="37"/>
                        <a:pt x="33" y="37"/>
                        <a:pt x="33" y="37"/>
                      </a:cubicBezTo>
                      <a:cubicBezTo>
                        <a:pt x="32" y="36"/>
                        <a:pt x="32" y="36"/>
                        <a:pt x="33" y="36"/>
                      </a:cubicBezTo>
                      <a:cubicBezTo>
                        <a:pt x="33" y="36"/>
                        <a:pt x="33" y="36"/>
                        <a:pt x="33" y="36"/>
                      </a:cubicBezTo>
                      <a:close/>
                      <a:moveTo>
                        <a:pt x="31" y="38"/>
                      </a:moveTo>
                      <a:cubicBezTo>
                        <a:pt x="31" y="38"/>
                        <a:pt x="32" y="38"/>
                        <a:pt x="32" y="38"/>
                      </a:cubicBezTo>
                      <a:cubicBezTo>
                        <a:pt x="32" y="38"/>
                        <a:pt x="32" y="38"/>
                        <a:pt x="31" y="38"/>
                      </a:cubicBezTo>
                      <a:close/>
                      <a:moveTo>
                        <a:pt x="32" y="17"/>
                      </a:moveTo>
                      <a:cubicBezTo>
                        <a:pt x="32" y="17"/>
                        <a:pt x="32" y="17"/>
                        <a:pt x="33" y="18"/>
                      </a:cubicBezTo>
                      <a:cubicBezTo>
                        <a:pt x="33" y="18"/>
                        <a:pt x="33" y="18"/>
                        <a:pt x="33" y="19"/>
                      </a:cubicBezTo>
                      <a:cubicBezTo>
                        <a:pt x="33" y="18"/>
                        <a:pt x="32" y="18"/>
                        <a:pt x="32" y="17"/>
                      </a:cubicBezTo>
                      <a:close/>
                      <a:moveTo>
                        <a:pt x="33" y="20"/>
                      </a:moveTo>
                      <a:cubicBezTo>
                        <a:pt x="32" y="20"/>
                        <a:pt x="32" y="20"/>
                        <a:pt x="32" y="20"/>
                      </a:cubicBezTo>
                      <a:cubicBezTo>
                        <a:pt x="32" y="20"/>
                        <a:pt x="32" y="19"/>
                        <a:pt x="32" y="19"/>
                      </a:cubicBezTo>
                      <a:cubicBezTo>
                        <a:pt x="32" y="19"/>
                        <a:pt x="32" y="19"/>
                        <a:pt x="32" y="19"/>
                      </a:cubicBezTo>
                      <a:cubicBezTo>
                        <a:pt x="32" y="19"/>
                        <a:pt x="33" y="19"/>
                        <a:pt x="33" y="20"/>
                      </a:cubicBezTo>
                      <a:close/>
                      <a:moveTo>
                        <a:pt x="33" y="29"/>
                      </a:moveTo>
                      <a:cubicBezTo>
                        <a:pt x="33" y="29"/>
                        <a:pt x="33" y="29"/>
                        <a:pt x="33" y="29"/>
                      </a:cubicBezTo>
                      <a:cubicBezTo>
                        <a:pt x="33" y="29"/>
                        <a:pt x="33" y="29"/>
                        <a:pt x="34" y="30"/>
                      </a:cubicBezTo>
                      <a:cubicBezTo>
                        <a:pt x="34" y="30"/>
                        <a:pt x="33" y="30"/>
                        <a:pt x="33" y="30"/>
                      </a:cubicBezTo>
                      <a:cubicBezTo>
                        <a:pt x="33" y="30"/>
                        <a:pt x="33" y="29"/>
                        <a:pt x="33" y="29"/>
                      </a:cubicBezTo>
                      <a:close/>
                      <a:moveTo>
                        <a:pt x="33" y="27"/>
                      </a:moveTo>
                      <a:cubicBezTo>
                        <a:pt x="33" y="26"/>
                        <a:pt x="33" y="26"/>
                        <a:pt x="33" y="26"/>
                      </a:cubicBezTo>
                      <a:cubicBezTo>
                        <a:pt x="33" y="26"/>
                        <a:pt x="33" y="26"/>
                        <a:pt x="33" y="26"/>
                      </a:cubicBezTo>
                      <a:cubicBezTo>
                        <a:pt x="33" y="26"/>
                        <a:pt x="33" y="27"/>
                        <a:pt x="34" y="27"/>
                      </a:cubicBezTo>
                      <a:cubicBezTo>
                        <a:pt x="33" y="27"/>
                        <a:pt x="33" y="27"/>
                        <a:pt x="33" y="27"/>
                      </a:cubicBezTo>
                      <a:close/>
                      <a:moveTo>
                        <a:pt x="33" y="14"/>
                      </a:moveTo>
                      <a:cubicBezTo>
                        <a:pt x="33" y="15"/>
                        <a:pt x="33" y="14"/>
                        <a:pt x="32" y="14"/>
                      </a:cubicBezTo>
                      <a:cubicBezTo>
                        <a:pt x="32" y="14"/>
                        <a:pt x="33" y="14"/>
                        <a:pt x="33" y="14"/>
                      </a:cubicBezTo>
                      <a:close/>
                      <a:moveTo>
                        <a:pt x="32" y="16"/>
                      </a:moveTo>
                      <a:cubicBezTo>
                        <a:pt x="32" y="16"/>
                        <a:pt x="33" y="16"/>
                        <a:pt x="33" y="17"/>
                      </a:cubicBezTo>
                      <a:cubicBezTo>
                        <a:pt x="33" y="17"/>
                        <a:pt x="32" y="17"/>
                        <a:pt x="32" y="16"/>
                      </a:cubicBezTo>
                      <a:cubicBezTo>
                        <a:pt x="32" y="16"/>
                        <a:pt x="32" y="16"/>
                        <a:pt x="32" y="16"/>
                      </a:cubicBezTo>
                      <a:close/>
                      <a:moveTo>
                        <a:pt x="31" y="18"/>
                      </a:moveTo>
                      <a:cubicBezTo>
                        <a:pt x="31" y="18"/>
                        <a:pt x="31" y="18"/>
                        <a:pt x="31" y="17"/>
                      </a:cubicBezTo>
                      <a:cubicBezTo>
                        <a:pt x="31" y="17"/>
                        <a:pt x="32" y="18"/>
                        <a:pt x="31" y="18"/>
                      </a:cubicBezTo>
                      <a:close/>
                      <a:moveTo>
                        <a:pt x="30" y="18"/>
                      </a:moveTo>
                      <a:cubicBezTo>
                        <a:pt x="31" y="18"/>
                        <a:pt x="31" y="19"/>
                        <a:pt x="30" y="19"/>
                      </a:cubicBezTo>
                      <a:cubicBezTo>
                        <a:pt x="30" y="19"/>
                        <a:pt x="30" y="19"/>
                        <a:pt x="30" y="19"/>
                      </a:cubicBezTo>
                      <a:cubicBezTo>
                        <a:pt x="30" y="19"/>
                        <a:pt x="30" y="19"/>
                        <a:pt x="30" y="18"/>
                      </a:cubicBezTo>
                      <a:close/>
                      <a:moveTo>
                        <a:pt x="30" y="14"/>
                      </a:moveTo>
                      <a:cubicBezTo>
                        <a:pt x="30" y="14"/>
                        <a:pt x="30" y="14"/>
                        <a:pt x="30" y="14"/>
                      </a:cubicBezTo>
                      <a:cubicBezTo>
                        <a:pt x="30" y="14"/>
                        <a:pt x="30" y="14"/>
                        <a:pt x="30" y="14"/>
                      </a:cubicBezTo>
                      <a:close/>
                      <a:moveTo>
                        <a:pt x="30" y="21"/>
                      </a:moveTo>
                      <a:cubicBezTo>
                        <a:pt x="30" y="21"/>
                        <a:pt x="30" y="22"/>
                        <a:pt x="30" y="22"/>
                      </a:cubicBezTo>
                      <a:cubicBezTo>
                        <a:pt x="30" y="21"/>
                        <a:pt x="30" y="21"/>
                        <a:pt x="30" y="21"/>
                      </a:cubicBezTo>
                      <a:close/>
                      <a:moveTo>
                        <a:pt x="30" y="17"/>
                      </a:moveTo>
                      <a:cubicBezTo>
                        <a:pt x="30" y="18"/>
                        <a:pt x="30" y="18"/>
                        <a:pt x="30" y="18"/>
                      </a:cubicBezTo>
                      <a:cubicBezTo>
                        <a:pt x="29" y="18"/>
                        <a:pt x="30" y="18"/>
                        <a:pt x="30" y="17"/>
                      </a:cubicBezTo>
                      <a:close/>
                      <a:moveTo>
                        <a:pt x="29" y="45"/>
                      </a:moveTo>
                      <a:cubicBezTo>
                        <a:pt x="30" y="45"/>
                        <a:pt x="30" y="46"/>
                        <a:pt x="30" y="46"/>
                      </a:cubicBezTo>
                      <a:cubicBezTo>
                        <a:pt x="29" y="46"/>
                        <a:pt x="29" y="46"/>
                        <a:pt x="29" y="45"/>
                      </a:cubicBezTo>
                      <a:close/>
                      <a:moveTo>
                        <a:pt x="29" y="45"/>
                      </a:moveTo>
                      <a:cubicBezTo>
                        <a:pt x="29" y="45"/>
                        <a:pt x="29" y="45"/>
                        <a:pt x="29" y="44"/>
                      </a:cubicBezTo>
                      <a:cubicBezTo>
                        <a:pt x="29" y="45"/>
                        <a:pt x="30" y="45"/>
                        <a:pt x="30" y="45"/>
                      </a:cubicBezTo>
                      <a:cubicBezTo>
                        <a:pt x="29" y="45"/>
                        <a:pt x="29" y="45"/>
                        <a:pt x="29" y="45"/>
                      </a:cubicBezTo>
                      <a:close/>
                      <a:moveTo>
                        <a:pt x="29" y="43"/>
                      </a:moveTo>
                      <a:cubicBezTo>
                        <a:pt x="29" y="43"/>
                        <a:pt x="29" y="43"/>
                        <a:pt x="30" y="43"/>
                      </a:cubicBezTo>
                      <a:cubicBezTo>
                        <a:pt x="30" y="43"/>
                        <a:pt x="30" y="44"/>
                        <a:pt x="30" y="44"/>
                      </a:cubicBezTo>
                      <a:cubicBezTo>
                        <a:pt x="29" y="44"/>
                        <a:pt x="30" y="43"/>
                        <a:pt x="29" y="43"/>
                      </a:cubicBezTo>
                      <a:close/>
                      <a:moveTo>
                        <a:pt x="30" y="33"/>
                      </a:moveTo>
                      <a:cubicBezTo>
                        <a:pt x="30" y="32"/>
                        <a:pt x="30" y="33"/>
                        <a:pt x="30" y="33"/>
                      </a:cubicBezTo>
                      <a:cubicBezTo>
                        <a:pt x="30" y="33"/>
                        <a:pt x="30" y="33"/>
                        <a:pt x="30" y="33"/>
                      </a:cubicBezTo>
                      <a:close/>
                      <a:moveTo>
                        <a:pt x="30" y="19"/>
                      </a:moveTo>
                      <a:cubicBezTo>
                        <a:pt x="31" y="20"/>
                        <a:pt x="31" y="20"/>
                        <a:pt x="30" y="20"/>
                      </a:cubicBezTo>
                      <a:cubicBezTo>
                        <a:pt x="30" y="20"/>
                        <a:pt x="30" y="20"/>
                        <a:pt x="30" y="19"/>
                      </a:cubicBezTo>
                      <a:close/>
                      <a:moveTo>
                        <a:pt x="31" y="42"/>
                      </a:moveTo>
                      <a:cubicBezTo>
                        <a:pt x="31" y="42"/>
                        <a:pt x="31" y="42"/>
                        <a:pt x="31" y="43"/>
                      </a:cubicBezTo>
                      <a:cubicBezTo>
                        <a:pt x="31" y="43"/>
                        <a:pt x="31" y="42"/>
                        <a:pt x="31" y="42"/>
                      </a:cubicBezTo>
                      <a:cubicBezTo>
                        <a:pt x="31" y="41"/>
                        <a:pt x="31" y="41"/>
                        <a:pt x="31" y="40"/>
                      </a:cubicBezTo>
                      <a:cubicBezTo>
                        <a:pt x="31" y="40"/>
                        <a:pt x="31" y="40"/>
                        <a:pt x="31" y="39"/>
                      </a:cubicBezTo>
                      <a:cubicBezTo>
                        <a:pt x="31" y="39"/>
                        <a:pt x="31" y="40"/>
                        <a:pt x="32" y="40"/>
                      </a:cubicBezTo>
                      <a:cubicBezTo>
                        <a:pt x="32" y="40"/>
                        <a:pt x="31" y="40"/>
                        <a:pt x="31" y="40"/>
                      </a:cubicBezTo>
                      <a:cubicBezTo>
                        <a:pt x="31" y="41"/>
                        <a:pt x="31" y="41"/>
                        <a:pt x="32" y="41"/>
                      </a:cubicBezTo>
                      <a:cubicBezTo>
                        <a:pt x="32" y="41"/>
                        <a:pt x="32" y="41"/>
                        <a:pt x="32" y="40"/>
                      </a:cubicBezTo>
                      <a:cubicBezTo>
                        <a:pt x="32" y="41"/>
                        <a:pt x="32" y="40"/>
                        <a:pt x="32" y="40"/>
                      </a:cubicBezTo>
                      <a:cubicBezTo>
                        <a:pt x="33" y="41"/>
                        <a:pt x="33" y="42"/>
                        <a:pt x="33" y="42"/>
                      </a:cubicBezTo>
                      <a:cubicBezTo>
                        <a:pt x="32" y="42"/>
                        <a:pt x="33" y="41"/>
                        <a:pt x="32" y="41"/>
                      </a:cubicBezTo>
                      <a:cubicBezTo>
                        <a:pt x="32" y="41"/>
                        <a:pt x="32" y="42"/>
                        <a:pt x="32" y="42"/>
                      </a:cubicBezTo>
                      <a:cubicBezTo>
                        <a:pt x="32" y="42"/>
                        <a:pt x="32" y="42"/>
                        <a:pt x="31" y="42"/>
                      </a:cubicBezTo>
                      <a:close/>
                      <a:moveTo>
                        <a:pt x="33" y="46"/>
                      </a:moveTo>
                      <a:cubicBezTo>
                        <a:pt x="33" y="45"/>
                        <a:pt x="33" y="45"/>
                        <a:pt x="33" y="45"/>
                      </a:cubicBezTo>
                      <a:cubicBezTo>
                        <a:pt x="33" y="44"/>
                        <a:pt x="32" y="44"/>
                        <a:pt x="32" y="44"/>
                      </a:cubicBezTo>
                      <a:cubicBezTo>
                        <a:pt x="32" y="44"/>
                        <a:pt x="32" y="43"/>
                        <a:pt x="32" y="43"/>
                      </a:cubicBezTo>
                      <a:cubicBezTo>
                        <a:pt x="32" y="44"/>
                        <a:pt x="33" y="44"/>
                        <a:pt x="33" y="44"/>
                      </a:cubicBezTo>
                      <a:cubicBezTo>
                        <a:pt x="33" y="44"/>
                        <a:pt x="34" y="44"/>
                        <a:pt x="34" y="45"/>
                      </a:cubicBezTo>
                      <a:cubicBezTo>
                        <a:pt x="33" y="45"/>
                        <a:pt x="33" y="45"/>
                        <a:pt x="33" y="45"/>
                      </a:cubicBezTo>
                      <a:cubicBezTo>
                        <a:pt x="33" y="45"/>
                        <a:pt x="33" y="46"/>
                        <a:pt x="33" y="46"/>
                      </a:cubicBezTo>
                      <a:close/>
                      <a:moveTo>
                        <a:pt x="32" y="40"/>
                      </a:moveTo>
                      <a:cubicBezTo>
                        <a:pt x="32" y="40"/>
                        <a:pt x="32" y="39"/>
                        <a:pt x="32" y="39"/>
                      </a:cubicBezTo>
                      <a:cubicBezTo>
                        <a:pt x="32" y="39"/>
                        <a:pt x="32" y="39"/>
                        <a:pt x="33" y="39"/>
                      </a:cubicBezTo>
                      <a:cubicBezTo>
                        <a:pt x="33" y="39"/>
                        <a:pt x="33" y="38"/>
                        <a:pt x="33" y="39"/>
                      </a:cubicBezTo>
                      <a:cubicBezTo>
                        <a:pt x="34" y="39"/>
                        <a:pt x="33" y="40"/>
                        <a:pt x="34" y="40"/>
                      </a:cubicBezTo>
                      <a:cubicBezTo>
                        <a:pt x="34" y="41"/>
                        <a:pt x="34" y="40"/>
                        <a:pt x="34" y="40"/>
                      </a:cubicBezTo>
                      <a:cubicBezTo>
                        <a:pt x="34" y="41"/>
                        <a:pt x="33" y="40"/>
                        <a:pt x="32" y="40"/>
                      </a:cubicBezTo>
                      <a:close/>
                      <a:moveTo>
                        <a:pt x="35" y="44"/>
                      </a:moveTo>
                      <a:cubicBezTo>
                        <a:pt x="35" y="44"/>
                        <a:pt x="35" y="44"/>
                        <a:pt x="35" y="44"/>
                      </a:cubicBezTo>
                      <a:cubicBezTo>
                        <a:pt x="35" y="44"/>
                        <a:pt x="35" y="44"/>
                        <a:pt x="35" y="44"/>
                      </a:cubicBezTo>
                      <a:cubicBezTo>
                        <a:pt x="35" y="45"/>
                        <a:pt x="35" y="45"/>
                        <a:pt x="35" y="44"/>
                      </a:cubicBezTo>
                      <a:close/>
                      <a:moveTo>
                        <a:pt x="35" y="48"/>
                      </a:moveTo>
                      <a:cubicBezTo>
                        <a:pt x="35" y="48"/>
                        <a:pt x="35" y="47"/>
                        <a:pt x="35" y="47"/>
                      </a:cubicBezTo>
                      <a:cubicBezTo>
                        <a:pt x="35" y="47"/>
                        <a:pt x="36" y="48"/>
                        <a:pt x="36" y="48"/>
                      </a:cubicBezTo>
                      <a:cubicBezTo>
                        <a:pt x="35" y="48"/>
                        <a:pt x="35" y="48"/>
                        <a:pt x="35" y="48"/>
                      </a:cubicBezTo>
                      <a:close/>
                    </a:path>
                  </a:pathLst>
                </a:custGeom>
                <a:solidFill>
                  <a:srgbClr val="FFFFFF"/>
                </a:solidFill>
                <a:ln w="7938" cap="flat">
                  <a:solidFill>
                    <a:srgbClr val="000000"/>
                  </a:solidFill>
                  <a:prstDash val="solid"/>
                  <a:miter lim="800000"/>
                  <a:headEnd/>
                  <a:tailEnd/>
                </a:ln>
              </p:spPr>
              <p:txBody>
                <a:bodyPr/>
                <a:lstStyle/>
                <a:p>
                  <a:endParaRPr lang="zh-CN" altLang="en-US"/>
                </a:p>
              </p:txBody>
            </p:sp>
            <p:sp>
              <p:nvSpPr>
                <p:cNvPr id="59" name="Freeform 49"/>
                <p:cNvSpPr>
                  <a:spLocks/>
                </p:cNvSpPr>
                <p:nvPr/>
              </p:nvSpPr>
              <p:spPr bwMode="auto">
                <a:xfrm>
                  <a:off x="4432" y="3437"/>
                  <a:ext cx="237" cy="307"/>
                </a:xfrm>
                <a:custGeom>
                  <a:avLst/>
                  <a:gdLst>
                    <a:gd name="T0" fmla="*/ 11 w 282"/>
                    <a:gd name="T1" fmla="*/ 55 h 365"/>
                    <a:gd name="T2" fmla="*/ 70 w 282"/>
                    <a:gd name="T3" fmla="*/ 92 h 365"/>
                    <a:gd name="T4" fmla="*/ 70 w 282"/>
                    <a:gd name="T5" fmla="*/ 34 h 365"/>
                    <a:gd name="T6" fmla="*/ 0 w 282"/>
                    <a:gd name="T7" fmla="*/ 0 h 365"/>
                    <a:gd name="T8" fmla="*/ 11 w 282"/>
                    <a:gd name="T9" fmla="*/ 55 h 365"/>
                    <a:gd name="T10" fmla="*/ 0 60000 65536"/>
                    <a:gd name="T11" fmla="*/ 0 60000 65536"/>
                    <a:gd name="T12" fmla="*/ 0 60000 65536"/>
                    <a:gd name="T13" fmla="*/ 0 60000 65536"/>
                    <a:gd name="T14" fmla="*/ 0 60000 65536"/>
                    <a:gd name="T15" fmla="*/ 0 w 282"/>
                    <a:gd name="T16" fmla="*/ 0 h 365"/>
                    <a:gd name="T17" fmla="*/ 282 w 282"/>
                    <a:gd name="T18" fmla="*/ 365 h 365"/>
                  </a:gdLst>
                  <a:ahLst/>
                  <a:cxnLst>
                    <a:cxn ang="T10">
                      <a:pos x="T0" y="T1"/>
                    </a:cxn>
                    <a:cxn ang="T11">
                      <a:pos x="T2" y="T3"/>
                    </a:cxn>
                    <a:cxn ang="T12">
                      <a:pos x="T4" y="T5"/>
                    </a:cxn>
                    <a:cxn ang="T13">
                      <a:pos x="T6" y="T7"/>
                    </a:cxn>
                    <a:cxn ang="T14">
                      <a:pos x="T8" y="T9"/>
                    </a:cxn>
                  </a:cxnLst>
                  <a:rect l="T15" t="T16" r="T17" b="T18"/>
                  <a:pathLst>
                    <a:path w="282" h="365">
                      <a:moveTo>
                        <a:pt x="45" y="219"/>
                      </a:moveTo>
                      <a:lnTo>
                        <a:pt x="278" y="365"/>
                      </a:lnTo>
                      <a:lnTo>
                        <a:pt x="282" y="131"/>
                      </a:lnTo>
                      <a:lnTo>
                        <a:pt x="0" y="0"/>
                      </a:lnTo>
                      <a:lnTo>
                        <a:pt x="45" y="219"/>
                      </a:lnTo>
                      <a:close/>
                    </a:path>
                  </a:pathLst>
                </a:custGeom>
                <a:gradFill rotWithShape="1">
                  <a:gsLst>
                    <a:gs pos="0">
                      <a:srgbClr val="E0C090"/>
                    </a:gs>
                    <a:gs pos="100000">
                      <a:srgbClr val="E7CFAB"/>
                    </a:gs>
                  </a:gsLst>
                  <a:lin ang="2700000" scaled="1"/>
                </a:gradFill>
                <a:ln w="4826" cap="flat" cmpd="sng">
                  <a:noFill/>
                  <a:prstDash val="solid"/>
                  <a:miter lim="800000"/>
                  <a:headEnd type="none" w="med" len="med"/>
                  <a:tailEnd type="none" w="med" len="med"/>
                </a:ln>
              </p:spPr>
              <p:txBody>
                <a:bodyPr/>
                <a:lstStyle/>
                <a:p>
                  <a:endParaRPr lang="zh-CN" altLang="en-US"/>
                </a:p>
              </p:txBody>
            </p:sp>
            <p:sp>
              <p:nvSpPr>
                <p:cNvPr id="60" name="Freeform 50"/>
                <p:cNvSpPr>
                  <a:spLocks/>
                </p:cNvSpPr>
                <p:nvPr/>
              </p:nvSpPr>
              <p:spPr bwMode="auto">
                <a:xfrm>
                  <a:off x="4665" y="3423"/>
                  <a:ext cx="167" cy="321"/>
                </a:xfrm>
                <a:custGeom>
                  <a:avLst/>
                  <a:gdLst>
                    <a:gd name="T0" fmla="*/ 51 w 198"/>
                    <a:gd name="T1" fmla="*/ 0 h 382"/>
                    <a:gd name="T2" fmla="*/ 3 w 198"/>
                    <a:gd name="T3" fmla="*/ 36 h 382"/>
                    <a:gd name="T4" fmla="*/ 0 w 198"/>
                    <a:gd name="T5" fmla="*/ 95 h 382"/>
                    <a:gd name="T6" fmla="*/ 42 w 198"/>
                    <a:gd name="T7" fmla="*/ 54 h 382"/>
                    <a:gd name="T8" fmla="*/ 51 w 198"/>
                    <a:gd name="T9" fmla="*/ 0 h 382"/>
                    <a:gd name="T10" fmla="*/ 0 60000 65536"/>
                    <a:gd name="T11" fmla="*/ 0 60000 65536"/>
                    <a:gd name="T12" fmla="*/ 0 60000 65536"/>
                    <a:gd name="T13" fmla="*/ 0 60000 65536"/>
                    <a:gd name="T14" fmla="*/ 0 60000 65536"/>
                    <a:gd name="T15" fmla="*/ 0 w 198"/>
                    <a:gd name="T16" fmla="*/ 0 h 382"/>
                    <a:gd name="T17" fmla="*/ 198 w 198"/>
                    <a:gd name="T18" fmla="*/ 382 h 382"/>
                  </a:gdLst>
                  <a:ahLst/>
                  <a:cxnLst>
                    <a:cxn ang="T10">
                      <a:pos x="T0" y="T1"/>
                    </a:cxn>
                    <a:cxn ang="T11">
                      <a:pos x="T2" y="T3"/>
                    </a:cxn>
                    <a:cxn ang="T12">
                      <a:pos x="T4" y="T5"/>
                    </a:cxn>
                    <a:cxn ang="T13">
                      <a:pos x="T6" y="T7"/>
                    </a:cxn>
                    <a:cxn ang="T14">
                      <a:pos x="T8" y="T9"/>
                    </a:cxn>
                  </a:cxnLst>
                  <a:rect l="T15" t="T16" r="T17" b="T18"/>
                  <a:pathLst>
                    <a:path w="198" h="382">
                      <a:moveTo>
                        <a:pt x="198" y="0"/>
                      </a:moveTo>
                      <a:lnTo>
                        <a:pt x="4" y="148"/>
                      </a:lnTo>
                      <a:lnTo>
                        <a:pt x="0" y="382"/>
                      </a:lnTo>
                      <a:lnTo>
                        <a:pt x="164" y="214"/>
                      </a:lnTo>
                      <a:lnTo>
                        <a:pt x="198" y="0"/>
                      </a:lnTo>
                      <a:close/>
                    </a:path>
                  </a:pathLst>
                </a:custGeom>
                <a:solidFill>
                  <a:srgbClr val="9B8E7B"/>
                </a:solidFill>
                <a:ln w="4826" cap="flat">
                  <a:noFill/>
                  <a:prstDash val="solid"/>
                  <a:miter lim="800000"/>
                  <a:headEnd/>
                  <a:tailEnd/>
                </a:ln>
              </p:spPr>
              <p:txBody>
                <a:bodyPr/>
                <a:lstStyle/>
                <a:p>
                  <a:endParaRPr lang="zh-CN" altLang="en-US"/>
                </a:p>
              </p:txBody>
            </p:sp>
            <p:sp>
              <p:nvSpPr>
                <p:cNvPr id="61" name="Freeform 51"/>
                <p:cNvSpPr>
                  <a:spLocks/>
                </p:cNvSpPr>
                <p:nvPr/>
              </p:nvSpPr>
              <p:spPr bwMode="auto">
                <a:xfrm>
                  <a:off x="4432" y="3361"/>
                  <a:ext cx="400" cy="186"/>
                </a:xfrm>
                <a:custGeom>
                  <a:avLst/>
                  <a:gdLst>
                    <a:gd name="T0" fmla="*/ 0 w 476"/>
                    <a:gd name="T1" fmla="*/ 23 h 221"/>
                    <a:gd name="T2" fmla="*/ 61 w 476"/>
                    <a:gd name="T3" fmla="*/ 0 h 221"/>
                    <a:gd name="T4" fmla="*/ 118 w 476"/>
                    <a:gd name="T5" fmla="*/ 18 h 221"/>
                    <a:gd name="T6" fmla="*/ 70 w 476"/>
                    <a:gd name="T7" fmla="*/ 56 h 221"/>
                    <a:gd name="T8" fmla="*/ 0 w 476"/>
                    <a:gd name="T9" fmla="*/ 23 h 221"/>
                    <a:gd name="T10" fmla="*/ 0 60000 65536"/>
                    <a:gd name="T11" fmla="*/ 0 60000 65536"/>
                    <a:gd name="T12" fmla="*/ 0 60000 65536"/>
                    <a:gd name="T13" fmla="*/ 0 60000 65536"/>
                    <a:gd name="T14" fmla="*/ 0 60000 65536"/>
                    <a:gd name="T15" fmla="*/ 0 w 476"/>
                    <a:gd name="T16" fmla="*/ 0 h 221"/>
                    <a:gd name="T17" fmla="*/ 476 w 476"/>
                    <a:gd name="T18" fmla="*/ 221 h 221"/>
                  </a:gdLst>
                  <a:ahLst/>
                  <a:cxnLst>
                    <a:cxn ang="T10">
                      <a:pos x="T0" y="T1"/>
                    </a:cxn>
                    <a:cxn ang="T11">
                      <a:pos x="T2" y="T3"/>
                    </a:cxn>
                    <a:cxn ang="T12">
                      <a:pos x="T4" y="T5"/>
                    </a:cxn>
                    <a:cxn ang="T13">
                      <a:pos x="T6" y="T7"/>
                    </a:cxn>
                    <a:cxn ang="T14">
                      <a:pos x="T8" y="T9"/>
                    </a:cxn>
                  </a:cxnLst>
                  <a:rect l="T15" t="T16" r="T17" b="T18"/>
                  <a:pathLst>
                    <a:path w="476" h="221">
                      <a:moveTo>
                        <a:pt x="0" y="90"/>
                      </a:moveTo>
                      <a:lnTo>
                        <a:pt x="244" y="0"/>
                      </a:lnTo>
                      <a:lnTo>
                        <a:pt x="476" y="73"/>
                      </a:lnTo>
                      <a:lnTo>
                        <a:pt x="282" y="221"/>
                      </a:lnTo>
                      <a:lnTo>
                        <a:pt x="0" y="90"/>
                      </a:lnTo>
                      <a:close/>
                    </a:path>
                  </a:pathLst>
                </a:custGeom>
                <a:gradFill rotWithShape="1">
                  <a:gsLst>
                    <a:gs pos="0">
                      <a:srgbClr val="E0C090"/>
                    </a:gs>
                    <a:gs pos="100000">
                      <a:srgbClr val="E7CFAB"/>
                    </a:gs>
                  </a:gsLst>
                  <a:lin ang="2700000" scaled="1"/>
                </a:gradFill>
                <a:ln w="4826" cap="flat">
                  <a:solidFill>
                    <a:srgbClr val="A28654"/>
                  </a:solidFill>
                  <a:prstDash val="solid"/>
                  <a:miter lim="800000"/>
                  <a:headEnd/>
                  <a:tailEnd/>
                </a:ln>
              </p:spPr>
              <p:txBody>
                <a:bodyPr/>
                <a:lstStyle/>
                <a:p>
                  <a:endParaRPr lang="zh-CN" altLang="en-US"/>
                </a:p>
              </p:txBody>
            </p:sp>
            <p:sp>
              <p:nvSpPr>
                <p:cNvPr id="62" name="Freeform 52"/>
                <p:cNvSpPr>
                  <a:spLocks/>
                </p:cNvSpPr>
                <p:nvPr/>
              </p:nvSpPr>
              <p:spPr bwMode="auto">
                <a:xfrm>
                  <a:off x="4460" y="3371"/>
                  <a:ext cx="178" cy="71"/>
                </a:xfrm>
                <a:custGeom>
                  <a:avLst/>
                  <a:gdLst>
                    <a:gd name="T0" fmla="*/ 0 w 212"/>
                    <a:gd name="T1" fmla="*/ 19 h 85"/>
                    <a:gd name="T2" fmla="*/ 52 w 212"/>
                    <a:gd name="T3" fmla="*/ 0 h 85"/>
                    <a:gd name="T4" fmla="*/ 51 w 212"/>
                    <a:gd name="T5" fmla="*/ 3 h 85"/>
                    <a:gd name="T6" fmla="*/ 3 w 212"/>
                    <a:gd name="T7" fmla="*/ 19 h 85"/>
                    <a:gd name="T8" fmla="*/ 0 w 212"/>
                    <a:gd name="T9" fmla="*/ 19 h 85"/>
                    <a:gd name="T10" fmla="*/ 0 60000 65536"/>
                    <a:gd name="T11" fmla="*/ 0 60000 65536"/>
                    <a:gd name="T12" fmla="*/ 0 60000 65536"/>
                    <a:gd name="T13" fmla="*/ 0 60000 65536"/>
                    <a:gd name="T14" fmla="*/ 0 60000 65536"/>
                    <a:gd name="T15" fmla="*/ 0 w 212"/>
                    <a:gd name="T16" fmla="*/ 0 h 85"/>
                    <a:gd name="T17" fmla="*/ 212 w 212"/>
                    <a:gd name="T18" fmla="*/ 85 h 85"/>
                  </a:gdLst>
                  <a:ahLst/>
                  <a:cxnLst>
                    <a:cxn ang="T10">
                      <a:pos x="T0" y="T1"/>
                    </a:cxn>
                    <a:cxn ang="T11">
                      <a:pos x="T2" y="T3"/>
                    </a:cxn>
                    <a:cxn ang="T12">
                      <a:pos x="T4" y="T5"/>
                    </a:cxn>
                    <a:cxn ang="T13">
                      <a:pos x="T6" y="T7"/>
                    </a:cxn>
                    <a:cxn ang="T14">
                      <a:pos x="T8" y="T9"/>
                    </a:cxn>
                  </a:cxnLst>
                  <a:rect l="T15" t="T16" r="T17" b="T18"/>
                  <a:pathLst>
                    <a:path w="212" h="85">
                      <a:moveTo>
                        <a:pt x="0" y="81"/>
                      </a:moveTo>
                      <a:lnTo>
                        <a:pt x="212" y="0"/>
                      </a:lnTo>
                      <a:lnTo>
                        <a:pt x="210" y="6"/>
                      </a:lnTo>
                      <a:lnTo>
                        <a:pt x="9" y="85"/>
                      </a:lnTo>
                      <a:lnTo>
                        <a:pt x="0" y="81"/>
                      </a:lnTo>
                      <a:close/>
                    </a:path>
                  </a:pathLst>
                </a:custGeom>
                <a:solidFill>
                  <a:srgbClr val="555248"/>
                </a:solidFill>
                <a:ln w="4826" cap="flat">
                  <a:noFill/>
                  <a:prstDash val="solid"/>
                  <a:miter lim="800000"/>
                  <a:headEnd/>
                  <a:tailEnd/>
                </a:ln>
              </p:spPr>
              <p:txBody>
                <a:bodyPr/>
                <a:lstStyle/>
                <a:p>
                  <a:endParaRPr lang="zh-CN" altLang="en-US"/>
                </a:p>
              </p:txBody>
            </p:sp>
            <p:sp>
              <p:nvSpPr>
                <p:cNvPr id="63" name="Freeform 53"/>
                <p:cNvSpPr>
                  <a:spLocks/>
                </p:cNvSpPr>
                <p:nvPr/>
              </p:nvSpPr>
              <p:spPr bwMode="auto">
                <a:xfrm>
                  <a:off x="4637" y="3371"/>
                  <a:ext cx="170" cy="59"/>
                </a:xfrm>
                <a:custGeom>
                  <a:avLst/>
                  <a:gdLst>
                    <a:gd name="T0" fmla="*/ 2 w 202"/>
                    <a:gd name="T1" fmla="*/ 0 h 70"/>
                    <a:gd name="T2" fmla="*/ 51 w 202"/>
                    <a:gd name="T3" fmla="*/ 17 h 70"/>
                    <a:gd name="T4" fmla="*/ 49 w 202"/>
                    <a:gd name="T5" fmla="*/ 18 h 70"/>
                    <a:gd name="T6" fmla="*/ 0 w 202"/>
                    <a:gd name="T7" fmla="*/ 3 h 70"/>
                    <a:gd name="T8" fmla="*/ 2 w 202"/>
                    <a:gd name="T9" fmla="*/ 0 h 70"/>
                    <a:gd name="T10" fmla="*/ 0 60000 65536"/>
                    <a:gd name="T11" fmla="*/ 0 60000 65536"/>
                    <a:gd name="T12" fmla="*/ 0 60000 65536"/>
                    <a:gd name="T13" fmla="*/ 0 60000 65536"/>
                    <a:gd name="T14" fmla="*/ 0 60000 65536"/>
                    <a:gd name="T15" fmla="*/ 0 w 202"/>
                    <a:gd name="T16" fmla="*/ 0 h 70"/>
                    <a:gd name="T17" fmla="*/ 202 w 202"/>
                    <a:gd name="T18" fmla="*/ 70 h 70"/>
                  </a:gdLst>
                  <a:ahLst/>
                  <a:cxnLst>
                    <a:cxn ang="T10">
                      <a:pos x="T0" y="T1"/>
                    </a:cxn>
                    <a:cxn ang="T11">
                      <a:pos x="T2" y="T3"/>
                    </a:cxn>
                    <a:cxn ang="T12">
                      <a:pos x="T4" y="T5"/>
                    </a:cxn>
                    <a:cxn ang="T13">
                      <a:pos x="T6" y="T7"/>
                    </a:cxn>
                    <a:cxn ang="T14">
                      <a:pos x="T8" y="T9"/>
                    </a:cxn>
                  </a:cxnLst>
                  <a:rect l="T15" t="T16" r="T17" b="T18"/>
                  <a:pathLst>
                    <a:path w="202" h="70">
                      <a:moveTo>
                        <a:pt x="2" y="0"/>
                      </a:moveTo>
                      <a:lnTo>
                        <a:pt x="202" y="66"/>
                      </a:lnTo>
                      <a:lnTo>
                        <a:pt x="196" y="70"/>
                      </a:lnTo>
                      <a:lnTo>
                        <a:pt x="0" y="6"/>
                      </a:lnTo>
                      <a:lnTo>
                        <a:pt x="2" y="0"/>
                      </a:lnTo>
                      <a:close/>
                    </a:path>
                  </a:pathLst>
                </a:custGeom>
                <a:solidFill>
                  <a:srgbClr val="9F8A6D"/>
                </a:solidFill>
                <a:ln w="4826" cap="flat">
                  <a:noFill/>
                  <a:prstDash val="solid"/>
                  <a:miter lim="800000"/>
                  <a:headEnd/>
                  <a:tailEnd/>
                </a:ln>
              </p:spPr>
              <p:txBody>
                <a:bodyPr/>
                <a:lstStyle/>
                <a:p>
                  <a:endParaRPr lang="zh-CN" altLang="en-US"/>
                </a:p>
              </p:txBody>
            </p:sp>
            <p:sp>
              <p:nvSpPr>
                <p:cNvPr id="64" name="Freeform 54"/>
                <p:cNvSpPr>
                  <a:spLocks/>
                </p:cNvSpPr>
                <p:nvPr/>
              </p:nvSpPr>
              <p:spPr bwMode="auto">
                <a:xfrm>
                  <a:off x="4468" y="3430"/>
                  <a:ext cx="334" cy="98"/>
                </a:xfrm>
                <a:custGeom>
                  <a:avLst/>
                  <a:gdLst>
                    <a:gd name="T0" fmla="*/ 0 w 397"/>
                    <a:gd name="T1" fmla="*/ 4 h 117"/>
                    <a:gd name="T2" fmla="*/ 58 w 397"/>
                    <a:gd name="T3" fmla="*/ 28 h 117"/>
                    <a:gd name="T4" fmla="*/ 99 w 397"/>
                    <a:gd name="T5" fmla="*/ 0 h 117"/>
                    <a:gd name="T6" fmla="*/ 99 w 397"/>
                    <a:gd name="T7" fmla="*/ 0 h 117"/>
                    <a:gd name="T8" fmla="*/ 58 w 397"/>
                    <a:gd name="T9" fmla="*/ 28 h 117"/>
                    <a:gd name="T10" fmla="*/ 2 w 397"/>
                    <a:gd name="T11" fmla="*/ 4 h 117"/>
                    <a:gd name="T12" fmla="*/ 0 w 397"/>
                    <a:gd name="T13" fmla="*/ 4 h 117"/>
                    <a:gd name="T14" fmla="*/ 0 60000 65536"/>
                    <a:gd name="T15" fmla="*/ 0 60000 65536"/>
                    <a:gd name="T16" fmla="*/ 0 60000 65536"/>
                    <a:gd name="T17" fmla="*/ 0 60000 65536"/>
                    <a:gd name="T18" fmla="*/ 0 60000 65536"/>
                    <a:gd name="T19" fmla="*/ 0 60000 65536"/>
                    <a:gd name="T20" fmla="*/ 0 60000 65536"/>
                    <a:gd name="T21" fmla="*/ 0 w 397"/>
                    <a:gd name="T22" fmla="*/ 0 h 117"/>
                    <a:gd name="T23" fmla="*/ 397 w 397"/>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7" h="117">
                      <a:moveTo>
                        <a:pt x="0" y="15"/>
                      </a:moveTo>
                      <a:lnTo>
                        <a:pt x="233" y="117"/>
                      </a:lnTo>
                      <a:lnTo>
                        <a:pt x="397" y="0"/>
                      </a:lnTo>
                      <a:lnTo>
                        <a:pt x="233" y="115"/>
                      </a:lnTo>
                      <a:lnTo>
                        <a:pt x="2" y="15"/>
                      </a:lnTo>
                      <a:lnTo>
                        <a:pt x="0" y="15"/>
                      </a:lnTo>
                      <a:close/>
                    </a:path>
                  </a:pathLst>
                </a:custGeom>
                <a:noFill/>
                <a:ln w="4826" cap="flat">
                  <a:solidFill>
                    <a:srgbClr val="C4B39D"/>
                  </a:solidFill>
                  <a:prstDash val="solid"/>
                  <a:miter lim="800000"/>
                  <a:headEnd/>
                  <a:tailEnd/>
                </a:ln>
              </p:spPr>
              <p:txBody>
                <a:bodyPr/>
                <a:lstStyle/>
                <a:p>
                  <a:endParaRPr lang="zh-CN" altLang="en-US"/>
                </a:p>
              </p:txBody>
            </p:sp>
            <p:sp>
              <p:nvSpPr>
                <p:cNvPr id="65" name="Freeform 55"/>
                <p:cNvSpPr>
                  <a:spLocks/>
                </p:cNvSpPr>
                <p:nvPr/>
              </p:nvSpPr>
              <p:spPr bwMode="auto">
                <a:xfrm>
                  <a:off x="4453" y="3460"/>
                  <a:ext cx="34" cy="160"/>
                </a:xfrm>
                <a:custGeom>
                  <a:avLst/>
                  <a:gdLst>
                    <a:gd name="T0" fmla="*/ 0 w 41"/>
                    <a:gd name="T1" fmla="*/ 0 h 191"/>
                    <a:gd name="T2" fmla="*/ 8 w 41"/>
                    <a:gd name="T3" fmla="*/ 46 h 191"/>
                    <a:gd name="T4" fmla="*/ 9 w 41"/>
                    <a:gd name="T5" fmla="*/ 45 h 191"/>
                    <a:gd name="T6" fmla="*/ 2 w 41"/>
                    <a:gd name="T7" fmla="*/ 3 h 191"/>
                    <a:gd name="T8" fmla="*/ 0 w 41"/>
                    <a:gd name="T9" fmla="*/ 0 h 191"/>
                    <a:gd name="T10" fmla="*/ 0 60000 65536"/>
                    <a:gd name="T11" fmla="*/ 0 60000 65536"/>
                    <a:gd name="T12" fmla="*/ 0 60000 65536"/>
                    <a:gd name="T13" fmla="*/ 0 60000 65536"/>
                    <a:gd name="T14" fmla="*/ 0 60000 65536"/>
                    <a:gd name="T15" fmla="*/ 0 w 41"/>
                    <a:gd name="T16" fmla="*/ 0 h 191"/>
                    <a:gd name="T17" fmla="*/ 41 w 41"/>
                    <a:gd name="T18" fmla="*/ 191 h 191"/>
                  </a:gdLst>
                  <a:ahLst/>
                  <a:cxnLst>
                    <a:cxn ang="T10">
                      <a:pos x="T0" y="T1"/>
                    </a:cxn>
                    <a:cxn ang="T11">
                      <a:pos x="T2" y="T3"/>
                    </a:cxn>
                    <a:cxn ang="T12">
                      <a:pos x="T4" y="T5"/>
                    </a:cxn>
                    <a:cxn ang="T13">
                      <a:pos x="T6" y="T7"/>
                    </a:cxn>
                    <a:cxn ang="T14">
                      <a:pos x="T8" y="T9"/>
                    </a:cxn>
                  </a:cxnLst>
                  <a:rect l="T15" t="T16" r="T17" b="T18"/>
                  <a:pathLst>
                    <a:path w="41" h="191">
                      <a:moveTo>
                        <a:pt x="0" y="0"/>
                      </a:moveTo>
                      <a:lnTo>
                        <a:pt x="35" y="191"/>
                      </a:lnTo>
                      <a:lnTo>
                        <a:pt x="41" y="185"/>
                      </a:lnTo>
                      <a:lnTo>
                        <a:pt x="9" y="5"/>
                      </a:lnTo>
                      <a:lnTo>
                        <a:pt x="0" y="0"/>
                      </a:lnTo>
                      <a:close/>
                    </a:path>
                  </a:pathLst>
                </a:custGeom>
                <a:solidFill>
                  <a:srgbClr val="70695A"/>
                </a:solidFill>
                <a:ln w="4826" cap="flat">
                  <a:noFill/>
                  <a:prstDash val="solid"/>
                  <a:miter lim="800000"/>
                  <a:headEnd/>
                  <a:tailEnd/>
                </a:ln>
              </p:spPr>
              <p:txBody>
                <a:bodyPr/>
                <a:lstStyle/>
                <a:p>
                  <a:endParaRPr lang="zh-CN" altLang="en-US"/>
                </a:p>
              </p:txBody>
            </p:sp>
            <p:sp>
              <p:nvSpPr>
                <p:cNvPr id="66" name="Freeform 56"/>
                <p:cNvSpPr>
                  <a:spLocks/>
                </p:cNvSpPr>
                <p:nvPr/>
              </p:nvSpPr>
              <p:spPr bwMode="auto">
                <a:xfrm>
                  <a:off x="4482" y="3615"/>
                  <a:ext cx="169" cy="108"/>
                </a:xfrm>
                <a:custGeom>
                  <a:avLst/>
                  <a:gdLst>
                    <a:gd name="T0" fmla="*/ 50 w 201"/>
                    <a:gd name="T1" fmla="*/ 33 h 128"/>
                    <a:gd name="T2" fmla="*/ 0 w 201"/>
                    <a:gd name="T3" fmla="*/ 3 h 128"/>
                    <a:gd name="T4" fmla="*/ 3 w 201"/>
                    <a:gd name="T5" fmla="*/ 0 h 128"/>
                    <a:gd name="T6" fmla="*/ 50 w 201"/>
                    <a:gd name="T7" fmla="*/ 31 h 128"/>
                    <a:gd name="T8" fmla="*/ 50 w 201"/>
                    <a:gd name="T9" fmla="*/ 33 h 128"/>
                    <a:gd name="T10" fmla="*/ 0 60000 65536"/>
                    <a:gd name="T11" fmla="*/ 0 60000 65536"/>
                    <a:gd name="T12" fmla="*/ 0 60000 65536"/>
                    <a:gd name="T13" fmla="*/ 0 60000 65536"/>
                    <a:gd name="T14" fmla="*/ 0 60000 65536"/>
                    <a:gd name="T15" fmla="*/ 0 w 201"/>
                    <a:gd name="T16" fmla="*/ 0 h 128"/>
                    <a:gd name="T17" fmla="*/ 201 w 201"/>
                    <a:gd name="T18" fmla="*/ 128 h 128"/>
                  </a:gdLst>
                  <a:ahLst/>
                  <a:cxnLst>
                    <a:cxn ang="T10">
                      <a:pos x="T0" y="T1"/>
                    </a:cxn>
                    <a:cxn ang="T11">
                      <a:pos x="T2" y="T3"/>
                    </a:cxn>
                    <a:cxn ang="T12">
                      <a:pos x="T4" y="T5"/>
                    </a:cxn>
                    <a:cxn ang="T13">
                      <a:pos x="T6" y="T7"/>
                    </a:cxn>
                    <a:cxn ang="T14">
                      <a:pos x="T8" y="T9"/>
                    </a:cxn>
                  </a:cxnLst>
                  <a:rect l="T15" t="T16" r="T17" b="T18"/>
                  <a:pathLst>
                    <a:path w="201" h="128">
                      <a:moveTo>
                        <a:pt x="201" y="128"/>
                      </a:moveTo>
                      <a:lnTo>
                        <a:pt x="0" y="6"/>
                      </a:lnTo>
                      <a:lnTo>
                        <a:pt x="6" y="0"/>
                      </a:lnTo>
                      <a:lnTo>
                        <a:pt x="201" y="123"/>
                      </a:lnTo>
                      <a:lnTo>
                        <a:pt x="201" y="128"/>
                      </a:lnTo>
                      <a:close/>
                    </a:path>
                  </a:pathLst>
                </a:custGeom>
                <a:solidFill>
                  <a:srgbClr val="E9D9C5"/>
                </a:solidFill>
                <a:ln w="4826" cap="flat">
                  <a:noFill/>
                  <a:prstDash val="solid"/>
                  <a:miter lim="800000"/>
                  <a:headEnd/>
                  <a:tailEnd/>
                </a:ln>
              </p:spPr>
              <p:txBody>
                <a:bodyPr/>
                <a:lstStyle/>
                <a:p>
                  <a:endParaRPr lang="zh-CN" altLang="en-US"/>
                </a:p>
              </p:txBody>
            </p:sp>
            <p:sp>
              <p:nvSpPr>
                <p:cNvPr id="67" name="Freeform 57"/>
                <p:cNvSpPr>
                  <a:spLocks/>
                </p:cNvSpPr>
                <p:nvPr/>
              </p:nvSpPr>
              <p:spPr bwMode="auto">
                <a:xfrm>
                  <a:off x="4460" y="3464"/>
                  <a:ext cx="193" cy="259"/>
                </a:xfrm>
                <a:custGeom>
                  <a:avLst/>
                  <a:gdLst>
                    <a:gd name="T0" fmla="*/ 0 w 229"/>
                    <a:gd name="T1" fmla="*/ 0 h 308"/>
                    <a:gd name="T2" fmla="*/ 58 w 229"/>
                    <a:gd name="T3" fmla="*/ 28 h 308"/>
                    <a:gd name="T4" fmla="*/ 58 w 229"/>
                    <a:gd name="T5" fmla="*/ 77 h 308"/>
                    <a:gd name="T6" fmla="*/ 58 w 229"/>
                    <a:gd name="T7" fmla="*/ 77 h 308"/>
                    <a:gd name="T8" fmla="*/ 57 w 229"/>
                    <a:gd name="T9" fmla="*/ 28 h 308"/>
                    <a:gd name="T10" fmla="*/ 0 w 229"/>
                    <a:gd name="T11" fmla="*/ 0 h 308"/>
                    <a:gd name="T12" fmla="*/ 0 w 229"/>
                    <a:gd name="T13" fmla="*/ 0 h 308"/>
                    <a:gd name="T14" fmla="*/ 0 60000 65536"/>
                    <a:gd name="T15" fmla="*/ 0 60000 65536"/>
                    <a:gd name="T16" fmla="*/ 0 60000 65536"/>
                    <a:gd name="T17" fmla="*/ 0 60000 65536"/>
                    <a:gd name="T18" fmla="*/ 0 60000 65536"/>
                    <a:gd name="T19" fmla="*/ 0 60000 65536"/>
                    <a:gd name="T20" fmla="*/ 0 60000 65536"/>
                    <a:gd name="T21" fmla="*/ 0 w 229"/>
                    <a:gd name="T22" fmla="*/ 0 h 308"/>
                    <a:gd name="T23" fmla="*/ 229 w 229"/>
                    <a:gd name="T24" fmla="*/ 308 h 3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9" h="308">
                      <a:moveTo>
                        <a:pt x="0" y="0"/>
                      </a:moveTo>
                      <a:lnTo>
                        <a:pt x="227" y="110"/>
                      </a:lnTo>
                      <a:lnTo>
                        <a:pt x="229" y="308"/>
                      </a:lnTo>
                      <a:lnTo>
                        <a:pt x="227" y="308"/>
                      </a:lnTo>
                      <a:lnTo>
                        <a:pt x="225" y="110"/>
                      </a:lnTo>
                      <a:lnTo>
                        <a:pt x="0" y="0"/>
                      </a:lnTo>
                      <a:close/>
                    </a:path>
                  </a:pathLst>
                </a:custGeom>
                <a:noFill/>
                <a:ln w="4826" cap="flat">
                  <a:solidFill>
                    <a:srgbClr val="D4BA98"/>
                  </a:solidFill>
                  <a:prstDash val="solid"/>
                  <a:miter lim="800000"/>
                  <a:headEnd/>
                  <a:tailEnd/>
                </a:ln>
              </p:spPr>
              <p:txBody>
                <a:bodyPr/>
                <a:lstStyle/>
                <a:p>
                  <a:endParaRPr lang="zh-CN" altLang="en-US"/>
                </a:p>
              </p:txBody>
            </p:sp>
            <p:sp>
              <p:nvSpPr>
                <p:cNvPr id="68" name="Freeform 58"/>
                <p:cNvSpPr>
                  <a:spLocks/>
                </p:cNvSpPr>
                <p:nvPr/>
              </p:nvSpPr>
              <p:spPr bwMode="auto">
                <a:xfrm>
                  <a:off x="4794" y="3441"/>
                  <a:ext cx="29" cy="157"/>
                </a:xfrm>
                <a:custGeom>
                  <a:avLst/>
                  <a:gdLst>
                    <a:gd name="T0" fmla="*/ 9 w 34"/>
                    <a:gd name="T1" fmla="*/ 0 h 187"/>
                    <a:gd name="T2" fmla="*/ 3 w 34"/>
                    <a:gd name="T3" fmla="*/ 46 h 187"/>
                    <a:gd name="T4" fmla="*/ 0 w 34"/>
                    <a:gd name="T5" fmla="*/ 46 h 187"/>
                    <a:gd name="T6" fmla="*/ 8 w 34"/>
                    <a:gd name="T7" fmla="*/ 3 h 187"/>
                    <a:gd name="T8" fmla="*/ 9 w 34"/>
                    <a:gd name="T9" fmla="*/ 0 h 187"/>
                    <a:gd name="T10" fmla="*/ 0 60000 65536"/>
                    <a:gd name="T11" fmla="*/ 0 60000 65536"/>
                    <a:gd name="T12" fmla="*/ 0 60000 65536"/>
                    <a:gd name="T13" fmla="*/ 0 60000 65536"/>
                    <a:gd name="T14" fmla="*/ 0 60000 65536"/>
                    <a:gd name="T15" fmla="*/ 0 w 34"/>
                    <a:gd name="T16" fmla="*/ 0 h 187"/>
                    <a:gd name="T17" fmla="*/ 34 w 34"/>
                    <a:gd name="T18" fmla="*/ 187 h 187"/>
                  </a:gdLst>
                  <a:ahLst/>
                  <a:cxnLst>
                    <a:cxn ang="T10">
                      <a:pos x="T0" y="T1"/>
                    </a:cxn>
                    <a:cxn ang="T11">
                      <a:pos x="T2" y="T3"/>
                    </a:cxn>
                    <a:cxn ang="T12">
                      <a:pos x="T4" y="T5"/>
                    </a:cxn>
                    <a:cxn ang="T13">
                      <a:pos x="T6" y="T7"/>
                    </a:cxn>
                    <a:cxn ang="T14">
                      <a:pos x="T8" y="T9"/>
                    </a:cxn>
                  </a:cxnLst>
                  <a:rect l="T15" t="T16" r="T17" b="T18"/>
                  <a:pathLst>
                    <a:path w="34" h="187">
                      <a:moveTo>
                        <a:pt x="34" y="0"/>
                      </a:moveTo>
                      <a:lnTo>
                        <a:pt x="6" y="187"/>
                      </a:lnTo>
                      <a:lnTo>
                        <a:pt x="0" y="185"/>
                      </a:lnTo>
                      <a:lnTo>
                        <a:pt x="26" y="8"/>
                      </a:lnTo>
                      <a:lnTo>
                        <a:pt x="34" y="0"/>
                      </a:lnTo>
                      <a:close/>
                    </a:path>
                  </a:pathLst>
                </a:custGeom>
                <a:solidFill>
                  <a:srgbClr val="5C5546"/>
                </a:solidFill>
                <a:ln w="4826" cap="flat">
                  <a:noFill/>
                  <a:prstDash val="solid"/>
                  <a:miter lim="800000"/>
                  <a:headEnd/>
                  <a:tailEnd/>
                </a:ln>
              </p:spPr>
              <p:txBody>
                <a:bodyPr/>
                <a:lstStyle/>
                <a:p>
                  <a:endParaRPr lang="zh-CN" altLang="en-US"/>
                </a:p>
              </p:txBody>
            </p:sp>
            <p:sp>
              <p:nvSpPr>
                <p:cNvPr id="69" name="Freeform 59"/>
                <p:cNvSpPr>
                  <a:spLocks/>
                </p:cNvSpPr>
                <p:nvPr/>
              </p:nvSpPr>
              <p:spPr bwMode="auto">
                <a:xfrm>
                  <a:off x="4676" y="3596"/>
                  <a:ext cx="123" cy="125"/>
                </a:xfrm>
                <a:custGeom>
                  <a:avLst/>
                  <a:gdLst>
                    <a:gd name="T0" fmla="*/ 0 w 77"/>
                    <a:gd name="T1" fmla="*/ 3101 h 79"/>
                    <a:gd name="T2" fmla="*/ 0 w 77"/>
                    <a:gd name="T3" fmla="*/ 2907 h 79"/>
                    <a:gd name="T4" fmla="*/ 3118 w 77"/>
                    <a:gd name="T5" fmla="*/ 0 h 79"/>
                    <a:gd name="T6" fmla="*/ 3256 w 77"/>
                    <a:gd name="T7" fmla="*/ 52 h 79"/>
                    <a:gd name="T8" fmla="*/ 0 w 77"/>
                    <a:gd name="T9" fmla="*/ 3101 h 79"/>
                    <a:gd name="T10" fmla="*/ 0 60000 65536"/>
                    <a:gd name="T11" fmla="*/ 0 60000 65536"/>
                    <a:gd name="T12" fmla="*/ 0 60000 65536"/>
                    <a:gd name="T13" fmla="*/ 0 60000 65536"/>
                    <a:gd name="T14" fmla="*/ 0 60000 65536"/>
                    <a:gd name="T15" fmla="*/ 0 w 77"/>
                    <a:gd name="T16" fmla="*/ 0 h 79"/>
                    <a:gd name="T17" fmla="*/ 77 w 77"/>
                    <a:gd name="T18" fmla="*/ 79 h 79"/>
                  </a:gdLst>
                  <a:ahLst/>
                  <a:cxnLst>
                    <a:cxn ang="T10">
                      <a:pos x="T0" y="T1"/>
                    </a:cxn>
                    <a:cxn ang="T11">
                      <a:pos x="T2" y="T3"/>
                    </a:cxn>
                    <a:cxn ang="T12">
                      <a:pos x="T4" y="T5"/>
                    </a:cxn>
                    <a:cxn ang="T13">
                      <a:pos x="T6" y="T7"/>
                    </a:cxn>
                    <a:cxn ang="T14">
                      <a:pos x="T8" y="T9"/>
                    </a:cxn>
                  </a:cxnLst>
                  <a:rect l="T15" t="T16" r="T17" b="T18"/>
                  <a:pathLst>
                    <a:path w="77" h="79">
                      <a:moveTo>
                        <a:pt x="0" y="79"/>
                      </a:moveTo>
                      <a:cubicBezTo>
                        <a:pt x="0" y="78"/>
                        <a:pt x="0" y="74"/>
                        <a:pt x="0" y="74"/>
                      </a:cubicBezTo>
                      <a:cubicBezTo>
                        <a:pt x="74" y="0"/>
                        <a:pt x="74" y="0"/>
                        <a:pt x="74" y="0"/>
                      </a:cubicBezTo>
                      <a:cubicBezTo>
                        <a:pt x="77" y="1"/>
                        <a:pt x="77" y="1"/>
                        <a:pt x="77" y="1"/>
                      </a:cubicBezTo>
                      <a:lnTo>
                        <a:pt x="0" y="79"/>
                      </a:lnTo>
                      <a:close/>
                    </a:path>
                  </a:pathLst>
                </a:custGeom>
                <a:solidFill>
                  <a:srgbClr val="B1A189"/>
                </a:solidFill>
                <a:ln w="4826" cap="flat">
                  <a:noFill/>
                  <a:prstDash val="solid"/>
                  <a:miter lim="800000"/>
                  <a:headEnd/>
                  <a:tailEnd/>
                </a:ln>
              </p:spPr>
              <p:txBody>
                <a:bodyPr/>
                <a:lstStyle/>
                <a:p>
                  <a:endParaRPr lang="zh-CN" altLang="en-US"/>
                </a:p>
              </p:txBody>
            </p:sp>
            <p:sp>
              <p:nvSpPr>
                <p:cNvPr id="70" name="Freeform 60"/>
                <p:cNvSpPr>
                  <a:spLocks/>
                </p:cNvSpPr>
                <p:nvPr/>
              </p:nvSpPr>
              <p:spPr bwMode="auto">
                <a:xfrm>
                  <a:off x="4676" y="3441"/>
                  <a:ext cx="147" cy="273"/>
                </a:xfrm>
                <a:custGeom>
                  <a:avLst/>
                  <a:gdLst>
                    <a:gd name="T0" fmla="*/ 0 w 174"/>
                    <a:gd name="T1" fmla="*/ 80 h 325"/>
                    <a:gd name="T2" fmla="*/ 3 w 174"/>
                    <a:gd name="T3" fmla="*/ 33 h 325"/>
                    <a:gd name="T4" fmla="*/ 45 w 174"/>
                    <a:gd name="T5" fmla="*/ 0 h 325"/>
                    <a:gd name="T6" fmla="*/ 43 w 174"/>
                    <a:gd name="T7" fmla="*/ 3 h 325"/>
                    <a:gd name="T8" fmla="*/ 3 w 174"/>
                    <a:gd name="T9" fmla="*/ 33 h 325"/>
                    <a:gd name="T10" fmla="*/ 0 w 174"/>
                    <a:gd name="T11" fmla="*/ 80 h 325"/>
                    <a:gd name="T12" fmla="*/ 0 w 174"/>
                    <a:gd name="T13" fmla="*/ 80 h 325"/>
                    <a:gd name="T14" fmla="*/ 0 60000 65536"/>
                    <a:gd name="T15" fmla="*/ 0 60000 65536"/>
                    <a:gd name="T16" fmla="*/ 0 60000 65536"/>
                    <a:gd name="T17" fmla="*/ 0 60000 65536"/>
                    <a:gd name="T18" fmla="*/ 0 60000 65536"/>
                    <a:gd name="T19" fmla="*/ 0 60000 65536"/>
                    <a:gd name="T20" fmla="*/ 0 60000 65536"/>
                    <a:gd name="T21" fmla="*/ 0 w 174"/>
                    <a:gd name="T22" fmla="*/ 0 h 325"/>
                    <a:gd name="T23" fmla="*/ 174 w 174"/>
                    <a:gd name="T24" fmla="*/ 325 h 3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4" h="325">
                      <a:moveTo>
                        <a:pt x="0" y="325"/>
                      </a:moveTo>
                      <a:lnTo>
                        <a:pt x="4" y="132"/>
                      </a:lnTo>
                      <a:lnTo>
                        <a:pt x="174" y="0"/>
                      </a:lnTo>
                      <a:lnTo>
                        <a:pt x="166" y="8"/>
                      </a:lnTo>
                      <a:lnTo>
                        <a:pt x="6" y="134"/>
                      </a:lnTo>
                      <a:lnTo>
                        <a:pt x="0" y="325"/>
                      </a:lnTo>
                      <a:close/>
                    </a:path>
                  </a:pathLst>
                </a:custGeom>
                <a:solidFill>
                  <a:srgbClr val="FFFFFF"/>
                </a:solidFill>
                <a:ln w="4763" cap="flat" cmpd="sng">
                  <a:solidFill>
                    <a:srgbClr val="231F20"/>
                  </a:solidFill>
                  <a:prstDash val="solid"/>
                  <a:miter lim="800000"/>
                  <a:headEnd type="none" w="med" len="med"/>
                  <a:tailEnd type="none" w="med" len="med"/>
                </a:ln>
              </p:spPr>
              <p:txBody>
                <a:bodyPr/>
                <a:lstStyle/>
                <a:p>
                  <a:endParaRPr lang="zh-CN" altLang="en-US"/>
                </a:p>
              </p:txBody>
            </p:sp>
          </p:grpSp>
          <p:grpSp>
            <p:nvGrpSpPr>
              <p:cNvPr id="23" name="Group 61"/>
              <p:cNvGrpSpPr>
                <a:grpSpLocks/>
              </p:cNvGrpSpPr>
              <p:nvPr/>
            </p:nvGrpSpPr>
            <p:grpSpPr bwMode="auto">
              <a:xfrm>
                <a:off x="4700" y="3225"/>
                <a:ext cx="447" cy="429"/>
                <a:chOff x="2622" y="3342"/>
                <a:chExt cx="524" cy="503"/>
              </a:xfrm>
            </p:grpSpPr>
            <p:sp>
              <p:nvSpPr>
                <p:cNvPr id="42" name="Freeform 62"/>
                <p:cNvSpPr>
                  <a:spLocks/>
                </p:cNvSpPr>
                <p:nvPr/>
              </p:nvSpPr>
              <p:spPr bwMode="auto">
                <a:xfrm>
                  <a:off x="2836" y="3442"/>
                  <a:ext cx="310" cy="397"/>
                </a:xfrm>
                <a:custGeom>
                  <a:avLst/>
                  <a:gdLst>
                    <a:gd name="T0" fmla="*/ 506 w 282"/>
                    <a:gd name="T1" fmla="*/ 453 h 362"/>
                    <a:gd name="T2" fmla="*/ 4 w 282"/>
                    <a:gd name="T3" fmla="*/ 757 h 362"/>
                    <a:gd name="T4" fmla="*/ 0 w 282"/>
                    <a:gd name="T5" fmla="*/ 269 h 362"/>
                    <a:gd name="T6" fmla="*/ 601 w 282"/>
                    <a:gd name="T7" fmla="*/ 0 h 362"/>
                    <a:gd name="T8" fmla="*/ 506 w 282"/>
                    <a:gd name="T9" fmla="*/ 453 h 362"/>
                    <a:gd name="T10" fmla="*/ 0 60000 65536"/>
                    <a:gd name="T11" fmla="*/ 0 60000 65536"/>
                    <a:gd name="T12" fmla="*/ 0 60000 65536"/>
                    <a:gd name="T13" fmla="*/ 0 60000 65536"/>
                    <a:gd name="T14" fmla="*/ 0 60000 65536"/>
                    <a:gd name="T15" fmla="*/ 0 w 282"/>
                    <a:gd name="T16" fmla="*/ 0 h 362"/>
                    <a:gd name="T17" fmla="*/ 282 w 282"/>
                    <a:gd name="T18" fmla="*/ 362 h 362"/>
                  </a:gdLst>
                  <a:ahLst/>
                  <a:cxnLst>
                    <a:cxn ang="T10">
                      <a:pos x="T0" y="T1"/>
                    </a:cxn>
                    <a:cxn ang="T11">
                      <a:pos x="T2" y="T3"/>
                    </a:cxn>
                    <a:cxn ang="T12">
                      <a:pos x="T4" y="T5"/>
                    </a:cxn>
                    <a:cxn ang="T13">
                      <a:pos x="T6" y="T7"/>
                    </a:cxn>
                    <a:cxn ang="T14">
                      <a:pos x="T8" y="T9"/>
                    </a:cxn>
                  </a:cxnLst>
                  <a:rect l="T15" t="T16" r="T17" b="T18"/>
                  <a:pathLst>
                    <a:path w="282" h="362">
                      <a:moveTo>
                        <a:pt x="237" y="217"/>
                      </a:moveTo>
                      <a:lnTo>
                        <a:pt x="4" y="362"/>
                      </a:lnTo>
                      <a:lnTo>
                        <a:pt x="0" y="128"/>
                      </a:lnTo>
                      <a:lnTo>
                        <a:pt x="282" y="0"/>
                      </a:lnTo>
                      <a:lnTo>
                        <a:pt x="237" y="217"/>
                      </a:lnTo>
                      <a:close/>
                    </a:path>
                  </a:pathLst>
                </a:custGeom>
                <a:solidFill>
                  <a:srgbClr val="9B8E7B"/>
                </a:solidFill>
                <a:ln w="4826" cap="flat" cmpd="sng">
                  <a:noFill/>
                  <a:prstDash val="solid"/>
                  <a:miter lim="800000"/>
                  <a:headEnd type="none" w="med" len="med"/>
                  <a:tailEnd type="none" w="med" len="med"/>
                </a:ln>
              </p:spPr>
              <p:txBody>
                <a:bodyPr/>
                <a:lstStyle/>
                <a:p>
                  <a:endParaRPr lang="zh-CN" altLang="en-US"/>
                </a:p>
              </p:txBody>
            </p:sp>
            <p:sp>
              <p:nvSpPr>
                <p:cNvPr id="43" name="Freeform 63"/>
                <p:cNvSpPr>
                  <a:spLocks/>
                </p:cNvSpPr>
                <p:nvPr/>
              </p:nvSpPr>
              <p:spPr bwMode="auto">
                <a:xfrm>
                  <a:off x="2625" y="3427"/>
                  <a:ext cx="218" cy="418"/>
                </a:xfrm>
                <a:custGeom>
                  <a:avLst/>
                  <a:gdLst>
                    <a:gd name="T0" fmla="*/ 0 w 198"/>
                    <a:gd name="T1" fmla="*/ 0 h 381"/>
                    <a:gd name="T2" fmla="*/ 421 w 198"/>
                    <a:gd name="T3" fmla="*/ 309 h 381"/>
                    <a:gd name="T4" fmla="*/ 427 w 198"/>
                    <a:gd name="T5" fmla="*/ 802 h 381"/>
                    <a:gd name="T6" fmla="*/ 74 w 198"/>
                    <a:gd name="T7" fmla="*/ 448 h 381"/>
                    <a:gd name="T8" fmla="*/ 0 w 198"/>
                    <a:gd name="T9" fmla="*/ 0 h 381"/>
                    <a:gd name="T10" fmla="*/ 0 60000 65536"/>
                    <a:gd name="T11" fmla="*/ 0 60000 65536"/>
                    <a:gd name="T12" fmla="*/ 0 60000 65536"/>
                    <a:gd name="T13" fmla="*/ 0 60000 65536"/>
                    <a:gd name="T14" fmla="*/ 0 60000 65536"/>
                    <a:gd name="T15" fmla="*/ 0 w 198"/>
                    <a:gd name="T16" fmla="*/ 0 h 381"/>
                    <a:gd name="T17" fmla="*/ 198 w 198"/>
                    <a:gd name="T18" fmla="*/ 381 h 381"/>
                  </a:gdLst>
                  <a:ahLst/>
                  <a:cxnLst>
                    <a:cxn ang="T10">
                      <a:pos x="T0" y="T1"/>
                    </a:cxn>
                    <a:cxn ang="T11">
                      <a:pos x="T2" y="T3"/>
                    </a:cxn>
                    <a:cxn ang="T12">
                      <a:pos x="T4" y="T5"/>
                    </a:cxn>
                    <a:cxn ang="T13">
                      <a:pos x="T6" y="T7"/>
                    </a:cxn>
                    <a:cxn ang="T14">
                      <a:pos x="T8" y="T9"/>
                    </a:cxn>
                  </a:cxnLst>
                  <a:rect l="T15" t="T16" r="T17" b="T18"/>
                  <a:pathLst>
                    <a:path w="198" h="381">
                      <a:moveTo>
                        <a:pt x="0" y="0"/>
                      </a:moveTo>
                      <a:lnTo>
                        <a:pt x="194" y="147"/>
                      </a:lnTo>
                      <a:lnTo>
                        <a:pt x="198" y="381"/>
                      </a:lnTo>
                      <a:lnTo>
                        <a:pt x="34" y="213"/>
                      </a:lnTo>
                      <a:lnTo>
                        <a:pt x="0" y="0"/>
                      </a:lnTo>
                      <a:close/>
                    </a:path>
                  </a:pathLst>
                </a:custGeom>
                <a:gradFill rotWithShape="1">
                  <a:gsLst>
                    <a:gs pos="0">
                      <a:srgbClr val="E0C090"/>
                    </a:gs>
                    <a:gs pos="100000">
                      <a:srgbClr val="E7CFAB"/>
                    </a:gs>
                  </a:gsLst>
                  <a:lin ang="2700000" scaled="1"/>
                </a:gradFill>
                <a:ln w="4826" cap="flat" cmpd="sng">
                  <a:noFill/>
                  <a:prstDash val="solid"/>
                  <a:miter lim="800000"/>
                  <a:headEnd type="none" w="med" len="med"/>
                  <a:tailEnd type="none" w="med" len="med"/>
                </a:ln>
              </p:spPr>
              <p:txBody>
                <a:bodyPr/>
                <a:lstStyle/>
                <a:p>
                  <a:endParaRPr lang="zh-CN" altLang="en-US"/>
                </a:p>
              </p:txBody>
            </p:sp>
            <p:sp>
              <p:nvSpPr>
                <p:cNvPr id="44" name="Freeform 64"/>
                <p:cNvSpPr>
                  <a:spLocks/>
                </p:cNvSpPr>
                <p:nvPr/>
              </p:nvSpPr>
              <p:spPr bwMode="auto">
                <a:xfrm>
                  <a:off x="2622" y="3342"/>
                  <a:ext cx="524" cy="241"/>
                </a:xfrm>
                <a:custGeom>
                  <a:avLst/>
                  <a:gdLst>
                    <a:gd name="T0" fmla="*/ 1026 w 476"/>
                    <a:gd name="T1" fmla="*/ 195 h 219"/>
                    <a:gd name="T2" fmla="*/ 500 w 476"/>
                    <a:gd name="T3" fmla="*/ 0 h 219"/>
                    <a:gd name="T4" fmla="*/ 0 w 476"/>
                    <a:gd name="T5" fmla="*/ 156 h 219"/>
                    <a:gd name="T6" fmla="*/ 421 w 476"/>
                    <a:gd name="T7" fmla="*/ 470 h 219"/>
                    <a:gd name="T8" fmla="*/ 1026 w 476"/>
                    <a:gd name="T9" fmla="*/ 195 h 219"/>
                    <a:gd name="T10" fmla="*/ 0 60000 65536"/>
                    <a:gd name="T11" fmla="*/ 0 60000 65536"/>
                    <a:gd name="T12" fmla="*/ 0 60000 65536"/>
                    <a:gd name="T13" fmla="*/ 0 60000 65536"/>
                    <a:gd name="T14" fmla="*/ 0 60000 65536"/>
                    <a:gd name="T15" fmla="*/ 0 w 476"/>
                    <a:gd name="T16" fmla="*/ 0 h 219"/>
                    <a:gd name="T17" fmla="*/ 476 w 476"/>
                    <a:gd name="T18" fmla="*/ 219 h 219"/>
                  </a:gdLst>
                  <a:ahLst/>
                  <a:cxnLst>
                    <a:cxn ang="T10">
                      <a:pos x="T0" y="T1"/>
                    </a:cxn>
                    <a:cxn ang="T11">
                      <a:pos x="T2" y="T3"/>
                    </a:cxn>
                    <a:cxn ang="T12">
                      <a:pos x="T4" y="T5"/>
                    </a:cxn>
                    <a:cxn ang="T13">
                      <a:pos x="T6" y="T7"/>
                    </a:cxn>
                    <a:cxn ang="T14">
                      <a:pos x="T8" y="T9"/>
                    </a:cxn>
                  </a:cxnLst>
                  <a:rect l="T15" t="T16" r="T17" b="T18"/>
                  <a:pathLst>
                    <a:path w="476" h="219">
                      <a:moveTo>
                        <a:pt x="476" y="91"/>
                      </a:moveTo>
                      <a:lnTo>
                        <a:pt x="232" y="0"/>
                      </a:lnTo>
                      <a:lnTo>
                        <a:pt x="0" y="72"/>
                      </a:lnTo>
                      <a:lnTo>
                        <a:pt x="194" y="219"/>
                      </a:lnTo>
                      <a:lnTo>
                        <a:pt x="476" y="91"/>
                      </a:lnTo>
                      <a:close/>
                    </a:path>
                  </a:pathLst>
                </a:custGeom>
                <a:gradFill rotWithShape="1">
                  <a:gsLst>
                    <a:gs pos="0">
                      <a:srgbClr val="E0C090"/>
                    </a:gs>
                    <a:gs pos="100000">
                      <a:srgbClr val="E7CFAB"/>
                    </a:gs>
                  </a:gsLst>
                  <a:lin ang="2700000" scaled="1"/>
                </a:gradFill>
                <a:ln w="4826" cap="flat" cmpd="sng">
                  <a:solidFill>
                    <a:srgbClr val="A28654"/>
                  </a:solidFill>
                  <a:prstDash val="solid"/>
                  <a:miter lim="800000"/>
                  <a:headEnd type="none" w="med" len="med"/>
                  <a:tailEnd type="none" w="med" len="med"/>
                </a:ln>
              </p:spPr>
              <p:txBody>
                <a:bodyPr/>
                <a:lstStyle/>
                <a:p>
                  <a:endParaRPr lang="zh-CN" altLang="en-US"/>
                </a:p>
              </p:txBody>
            </p:sp>
            <p:sp>
              <p:nvSpPr>
                <p:cNvPr id="45" name="Freeform 65"/>
                <p:cNvSpPr>
                  <a:spLocks/>
                </p:cNvSpPr>
                <p:nvPr/>
              </p:nvSpPr>
              <p:spPr bwMode="auto">
                <a:xfrm>
                  <a:off x="2875" y="3354"/>
                  <a:ext cx="233" cy="93"/>
                </a:xfrm>
                <a:custGeom>
                  <a:avLst/>
                  <a:gdLst>
                    <a:gd name="T0" fmla="*/ 452 w 212"/>
                    <a:gd name="T1" fmla="*/ 183 h 84"/>
                    <a:gd name="T2" fmla="*/ 0 w 212"/>
                    <a:gd name="T3" fmla="*/ 0 h 84"/>
                    <a:gd name="T4" fmla="*/ 2 w 212"/>
                    <a:gd name="T5" fmla="*/ 14 h 84"/>
                    <a:gd name="T6" fmla="*/ 430 w 212"/>
                    <a:gd name="T7" fmla="*/ 189 h 84"/>
                    <a:gd name="T8" fmla="*/ 452 w 212"/>
                    <a:gd name="T9" fmla="*/ 183 h 84"/>
                    <a:gd name="T10" fmla="*/ 0 60000 65536"/>
                    <a:gd name="T11" fmla="*/ 0 60000 65536"/>
                    <a:gd name="T12" fmla="*/ 0 60000 65536"/>
                    <a:gd name="T13" fmla="*/ 0 60000 65536"/>
                    <a:gd name="T14" fmla="*/ 0 60000 65536"/>
                    <a:gd name="T15" fmla="*/ 0 w 212"/>
                    <a:gd name="T16" fmla="*/ 0 h 84"/>
                    <a:gd name="T17" fmla="*/ 212 w 212"/>
                    <a:gd name="T18" fmla="*/ 84 h 84"/>
                  </a:gdLst>
                  <a:ahLst/>
                  <a:cxnLst>
                    <a:cxn ang="T10">
                      <a:pos x="T0" y="T1"/>
                    </a:cxn>
                    <a:cxn ang="T11">
                      <a:pos x="T2" y="T3"/>
                    </a:cxn>
                    <a:cxn ang="T12">
                      <a:pos x="T4" y="T5"/>
                    </a:cxn>
                    <a:cxn ang="T13">
                      <a:pos x="T6" y="T7"/>
                    </a:cxn>
                    <a:cxn ang="T14">
                      <a:pos x="T8" y="T9"/>
                    </a:cxn>
                  </a:cxnLst>
                  <a:rect l="T15" t="T16" r="T17" b="T18"/>
                  <a:pathLst>
                    <a:path w="212" h="84">
                      <a:moveTo>
                        <a:pt x="212" y="80"/>
                      </a:moveTo>
                      <a:lnTo>
                        <a:pt x="0" y="0"/>
                      </a:lnTo>
                      <a:lnTo>
                        <a:pt x="2" y="6"/>
                      </a:lnTo>
                      <a:lnTo>
                        <a:pt x="202" y="84"/>
                      </a:lnTo>
                      <a:lnTo>
                        <a:pt x="212" y="80"/>
                      </a:lnTo>
                      <a:close/>
                    </a:path>
                  </a:pathLst>
                </a:custGeom>
                <a:solidFill>
                  <a:srgbClr val="9F8A6D"/>
                </a:solidFill>
                <a:ln w="4826" cap="flat" cmpd="sng">
                  <a:noFill/>
                  <a:prstDash val="solid"/>
                  <a:miter lim="800000"/>
                  <a:headEnd type="none" w="med" len="med"/>
                  <a:tailEnd type="none" w="med" len="med"/>
                </a:ln>
              </p:spPr>
              <p:txBody>
                <a:bodyPr/>
                <a:lstStyle/>
                <a:p>
                  <a:endParaRPr lang="zh-CN" altLang="en-US"/>
                </a:p>
              </p:txBody>
            </p:sp>
            <p:sp>
              <p:nvSpPr>
                <p:cNvPr id="46" name="Freeform 66"/>
                <p:cNvSpPr>
                  <a:spLocks/>
                </p:cNvSpPr>
                <p:nvPr/>
              </p:nvSpPr>
              <p:spPr bwMode="auto">
                <a:xfrm>
                  <a:off x="2656" y="3354"/>
                  <a:ext cx="221" cy="76"/>
                </a:xfrm>
                <a:custGeom>
                  <a:avLst/>
                  <a:gdLst>
                    <a:gd name="T0" fmla="*/ 412 w 202"/>
                    <a:gd name="T1" fmla="*/ 0 h 68"/>
                    <a:gd name="T2" fmla="*/ 0 w 202"/>
                    <a:gd name="T3" fmla="*/ 161 h 68"/>
                    <a:gd name="T4" fmla="*/ 14 w 202"/>
                    <a:gd name="T5" fmla="*/ 165 h 68"/>
                    <a:gd name="T6" fmla="*/ 416 w 202"/>
                    <a:gd name="T7" fmla="*/ 15 h 68"/>
                    <a:gd name="T8" fmla="*/ 412 w 202"/>
                    <a:gd name="T9" fmla="*/ 0 h 68"/>
                    <a:gd name="T10" fmla="*/ 0 60000 65536"/>
                    <a:gd name="T11" fmla="*/ 0 60000 65536"/>
                    <a:gd name="T12" fmla="*/ 0 60000 65536"/>
                    <a:gd name="T13" fmla="*/ 0 60000 65536"/>
                    <a:gd name="T14" fmla="*/ 0 60000 65536"/>
                    <a:gd name="T15" fmla="*/ 0 w 202"/>
                    <a:gd name="T16" fmla="*/ 0 h 68"/>
                    <a:gd name="T17" fmla="*/ 202 w 202"/>
                    <a:gd name="T18" fmla="*/ 68 h 68"/>
                  </a:gdLst>
                  <a:ahLst/>
                  <a:cxnLst>
                    <a:cxn ang="T10">
                      <a:pos x="T0" y="T1"/>
                    </a:cxn>
                    <a:cxn ang="T11">
                      <a:pos x="T2" y="T3"/>
                    </a:cxn>
                    <a:cxn ang="T12">
                      <a:pos x="T4" y="T5"/>
                    </a:cxn>
                    <a:cxn ang="T13">
                      <a:pos x="T6" y="T7"/>
                    </a:cxn>
                    <a:cxn ang="T14">
                      <a:pos x="T8" y="T9"/>
                    </a:cxn>
                  </a:cxnLst>
                  <a:rect l="T15" t="T16" r="T17" b="T18"/>
                  <a:pathLst>
                    <a:path w="202" h="68">
                      <a:moveTo>
                        <a:pt x="200" y="0"/>
                      </a:moveTo>
                      <a:lnTo>
                        <a:pt x="0" y="65"/>
                      </a:lnTo>
                      <a:lnTo>
                        <a:pt x="6" y="68"/>
                      </a:lnTo>
                      <a:lnTo>
                        <a:pt x="202" y="6"/>
                      </a:lnTo>
                      <a:lnTo>
                        <a:pt x="200" y="0"/>
                      </a:lnTo>
                      <a:close/>
                    </a:path>
                  </a:pathLst>
                </a:custGeom>
                <a:gradFill rotWithShape="1">
                  <a:gsLst>
                    <a:gs pos="0">
                      <a:srgbClr val="E0C090"/>
                    </a:gs>
                    <a:gs pos="100000">
                      <a:srgbClr val="E7CFAB"/>
                    </a:gs>
                  </a:gsLst>
                  <a:lin ang="2700000" scaled="1"/>
                </a:gradFill>
                <a:ln w="4826" cap="flat" cmpd="sng">
                  <a:solidFill>
                    <a:srgbClr val="A28654"/>
                  </a:solidFill>
                  <a:prstDash val="solid"/>
                  <a:miter lim="800000"/>
                  <a:headEnd type="none" w="med" len="med"/>
                  <a:tailEnd type="none" w="med" len="med"/>
                </a:ln>
              </p:spPr>
              <p:txBody>
                <a:bodyPr/>
                <a:lstStyle/>
                <a:p>
                  <a:endParaRPr lang="zh-CN" altLang="en-US"/>
                </a:p>
              </p:txBody>
            </p:sp>
            <p:sp>
              <p:nvSpPr>
                <p:cNvPr id="47" name="Freeform 67"/>
                <p:cNvSpPr>
                  <a:spLocks/>
                </p:cNvSpPr>
                <p:nvPr/>
              </p:nvSpPr>
              <p:spPr bwMode="auto">
                <a:xfrm>
                  <a:off x="2662" y="3430"/>
                  <a:ext cx="435" cy="130"/>
                </a:xfrm>
                <a:custGeom>
                  <a:avLst/>
                  <a:gdLst>
                    <a:gd name="T0" fmla="*/ 840 w 396"/>
                    <a:gd name="T1" fmla="*/ 32 h 119"/>
                    <a:gd name="T2" fmla="*/ 348 w 396"/>
                    <a:gd name="T3" fmla="*/ 241 h 119"/>
                    <a:gd name="T4" fmla="*/ 0 w 396"/>
                    <a:gd name="T5" fmla="*/ 0 h 119"/>
                    <a:gd name="T6" fmla="*/ 0 w 396"/>
                    <a:gd name="T7" fmla="*/ 0 h 119"/>
                    <a:gd name="T8" fmla="*/ 348 w 396"/>
                    <a:gd name="T9" fmla="*/ 236 h 119"/>
                    <a:gd name="T10" fmla="*/ 840 w 396"/>
                    <a:gd name="T11" fmla="*/ 32 h 119"/>
                    <a:gd name="T12" fmla="*/ 840 w 396"/>
                    <a:gd name="T13" fmla="*/ 32 h 119"/>
                    <a:gd name="T14" fmla="*/ 0 60000 65536"/>
                    <a:gd name="T15" fmla="*/ 0 60000 65536"/>
                    <a:gd name="T16" fmla="*/ 0 60000 65536"/>
                    <a:gd name="T17" fmla="*/ 0 60000 65536"/>
                    <a:gd name="T18" fmla="*/ 0 60000 65536"/>
                    <a:gd name="T19" fmla="*/ 0 60000 65536"/>
                    <a:gd name="T20" fmla="*/ 0 60000 65536"/>
                    <a:gd name="T21" fmla="*/ 0 w 396"/>
                    <a:gd name="T22" fmla="*/ 0 h 119"/>
                    <a:gd name="T23" fmla="*/ 396 w 396"/>
                    <a:gd name="T24" fmla="*/ 119 h 1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6" h="119">
                      <a:moveTo>
                        <a:pt x="396" y="16"/>
                      </a:moveTo>
                      <a:lnTo>
                        <a:pt x="164" y="119"/>
                      </a:lnTo>
                      <a:lnTo>
                        <a:pt x="0" y="0"/>
                      </a:lnTo>
                      <a:lnTo>
                        <a:pt x="164" y="116"/>
                      </a:lnTo>
                      <a:lnTo>
                        <a:pt x="396" y="16"/>
                      </a:lnTo>
                      <a:close/>
                    </a:path>
                  </a:pathLst>
                </a:custGeom>
                <a:noFill/>
                <a:ln w="4826" cap="flat" cmpd="sng">
                  <a:solidFill>
                    <a:srgbClr val="C4B39D"/>
                  </a:solidFill>
                  <a:prstDash val="solid"/>
                  <a:miter lim="800000"/>
                  <a:headEnd type="none" w="med" len="med"/>
                  <a:tailEnd type="none" w="med" len="med"/>
                </a:ln>
              </p:spPr>
              <p:txBody>
                <a:bodyPr/>
                <a:lstStyle/>
                <a:p>
                  <a:endParaRPr lang="zh-CN" altLang="en-US"/>
                </a:p>
              </p:txBody>
            </p:sp>
            <p:sp>
              <p:nvSpPr>
                <p:cNvPr id="48" name="Freeform 68"/>
                <p:cNvSpPr>
                  <a:spLocks/>
                </p:cNvSpPr>
                <p:nvPr/>
              </p:nvSpPr>
              <p:spPr bwMode="auto">
                <a:xfrm>
                  <a:off x="3072" y="3468"/>
                  <a:ext cx="46" cy="209"/>
                </a:xfrm>
                <a:custGeom>
                  <a:avLst/>
                  <a:gdLst>
                    <a:gd name="T0" fmla="*/ 103 w 41"/>
                    <a:gd name="T1" fmla="*/ 0 h 191"/>
                    <a:gd name="T2" fmla="*/ 13 w 41"/>
                    <a:gd name="T3" fmla="*/ 394 h 191"/>
                    <a:gd name="T4" fmla="*/ 0 w 41"/>
                    <a:gd name="T5" fmla="*/ 380 h 191"/>
                    <a:gd name="T6" fmla="*/ 80 w 41"/>
                    <a:gd name="T7" fmla="*/ 14 h 191"/>
                    <a:gd name="T8" fmla="*/ 103 w 41"/>
                    <a:gd name="T9" fmla="*/ 0 h 191"/>
                    <a:gd name="T10" fmla="*/ 0 60000 65536"/>
                    <a:gd name="T11" fmla="*/ 0 60000 65536"/>
                    <a:gd name="T12" fmla="*/ 0 60000 65536"/>
                    <a:gd name="T13" fmla="*/ 0 60000 65536"/>
                    <a:gd name="T14" fmla="*/ 0 60000 65536"/>
                    <a:gd name="T15" fmla="*/ 0 w 41"/>
                    <a:gd name="T16" fmla="*/ 0 h 191"/>
                    <a:gd name="T17" fmla="*/ 41 w 41"/>
                    <a:gd name="T18" fmla="*/ 191 h 191"/>
                  </a:gdLst>
                  <a:ahLst/>
                  <a:cxnLst>
                    <a:cxn ang="T10">
                      <a:pos x="T0" y="T1"/>
                    </a:cxn>
                    <a:cxn ang="T11">
                      <a:pos x="T2" y="T3"/>
                    </a:cxn>
                    <a:cxn ang="T12">
                      <a:pos x="T4" y="T5"/>
                    </a:cxn>
                    <a:cxn ang="T13">
                      <a:pos x="T6" y="T7"/>
                    </a:cxn>
                    <a:cxn ang="T14">
                      <a:pos x="T8" y="T9"/>
                    </a:cxn>
                  </a:cxnLst>
                  <a:rect l="T15" t="T16" r="T17" b="T18"/>
                  <a:pathLst>
                    <a:path w="41" h="191">
                      <a:moveTo>
                        <a:pt x="41" y="0"/>
                      </a:moveTo>
                      <a:lnTo>
                        <a:pt x="5" y="191"/>
                      </a:lnTo>
                      <a:lnTo>
                        <a:pt x="0" y="185"/>
                      </a:lnTo>
                      <a:lnTo>
                        <a:pt x="32" y="6"/>
                      </a:lnTo>
                      <a:lnTo>
                        <a:pt x="41" y="0"/>
                      </a:lnTo>
                      <a:close/>
                    </a:path>
                  </a:pathLst>
                </a:custGeom>
                <a:solidFill>
                  <a:srgbClr val="6C6452"/>
                </a:solidFill>
                <a:ln w="4826" cap="flat" cmpd="sng">
                  <a:noFill/>
                  <a:prstDash val="solid"/>
                  <a:miter lim="800000"/>
                  <a:headEnd type="none" w="med" len="med"/>
                  <a:tailEnd type="none" w="med" len="med"/>
                </a:ln>
              </p:spPr>
              <p:txBody>
                <a:bodyPr/>
                <a:lstStyle/>
                <a:p>
                  <a:endParaRPr lang="zh-CN" altLang="en-US"/>
                </a:p>
              </p:txBody>
            </p:sp>
            <p:sp>
              <p:nvSpPr>
                <p:cNvPr id="49" name="Freeform 69"/>
                <p:cNvSpPr>
                  <a:spLocks/>
                </p:cNvSpPr>
                <p:nvPr/>
              </p:nvSpPr>
              <p:spPr bwMode="auto">
                <a:xfrm>
                  <a:off x="2858" y="3670"/>
                  <a:ext cx="220" cy="145"/>
                </a:xfrm>
                <a:custGeom>
                  <a:avLst/>
                  <a:gdLst>
                    <a:gd name="T0" fmla="*/ 0 w 200"/>
                    <a:gd name="T1" fmla="*/ 294 h 131"/>
                    <a:gd name="T2" fmla="*/ 428 w 200"/>
                    <a:gd name="T3" fmla="*/ 14 h 131"/>
                    <a:gd name="T4" fmla="*/ 420 w 200"/>
                    <a:gd name="T5" fmla="*/ 0 h 131"/>
                    <a:gd name="T6" fmla="*/ 0 w 200"/>
                    <a:gd name="T7" fmla="*/ 278 h 131"/>
                    <a:gd name="T8" fmla="*/ 0 w 200"/>
                    <a:gd name="T9" fmla="*/ 294 h 131"/>
                    <a:gd name="T10" fmla="*/ 0 60000 65536"/>
                    <a:gd name="T11" fmla="*/ 0 60000 65536"/>
                    <a:gd name="T12" fmla="*/ 0 60000 65536"/>
                    <a:gd name="T13" fmla="*/ 0 60000 65536"/>
                    <a:gd name="T14" fmla="*/ 0 60000 65536"/>
                    <a:gd name="T15" fmla="*/ 0 w 200"/>
                    <a:gd name="T16" fmla="*/ 0 h 131"/>
                    <a:gd name="T17" fmla="*/ 200 w 200"/>
                    <a:gd name="T18" fmla="*/ 131 h 131"/>
                  </a:gdLst>
                  <a:ahLst/>
                  <a:cxnLst>
                    <a:cxn ang="T10">
                      <a:pos x="T0" y="T1"/>
                    </a:cxn>
                    <a:cxn ang="T11">
                      <a:pos x="T2" y="T3"/>
                    </a:cxn>
                    <a:cxn ang="T12">
                      <a:pos x="T4" y="T5"/>
                    </a:cxn>
                    <a:cxn ang="T13">
                      <a:pos x="T6" y="T7"/>
                    </a:cxn>
                    <a:cxn ang="T14">
                      <a:pos x="T8" y="T9"/>
                    </a:cxn>
                  </a:cxnLst>
                  <a:rect l="T15" t="T16" r="T17" b="T18"/>
                  <a:pathLst>
                    <a:path w="200" h="131">
                      <a:moveTo>
                        <a:pt x="0" y="131"/>
                      </a:moveTo>
                      <a:lnTo>
                        <a:pt x="200" y="6"/>
                      </a:lnTo>
                      <a:lnTo>
                        <a:pt x="195" y="0"/>
                      </a:lnTo>
                      <a:lnTo>
                        <a:pt x="0" y="123"/>
                      </a:lnTo>
                      <a:lnTo>
                        <a:pt x="0" y="131"/>
                      </a:lnTo>
                      <a:close/>
                    </a:path>
                  </a:pathLst>
                </a:custGeom>
                <a:solidFill>
                  <a:srgbClr val="B1A189"/>
                </a:solidFill>
                <a:ln w="4826" cap="flat" cmpd="sng">
                  <a:noFill/>
                  <a:prstDash val="solid"/>
                  <a:miter lim="800000"/>
                  <a:headEnd type="none" w="med" len="med"/>
                  <a:tailEnd type="none" w="med" len="med"/>
                </a:ln>
              </p:spPr>
              <p:txBody>
                <a:bodyPr/>
                <a:lstStyle/>
                <a:p>
                  <a:endParaRPr lang="zh-CN" altLang="en-US"/>
                </a:p>
              </p:txBody>
            </p:sp>
            <p:sp>
              <p:nvSpPr>
                <p:cNvPr id="50" name="Freeform 70"/>
                <p:cNvSpPr>
                  <a:spLocks/>
                </p:cNvSpPr>
                <p:nvPr/>
              </p:nvSpPr>
              <p:spPr bwMode="auto">
                <a:xfrm>
                  <a:off x="2858" y="3474"/>
                  <a:ext cx="250" cy="341"/>
                </a:xfrm>
                <a:custGeom>
                  <a:avLst/>
                  <a:gdLst>
                    <a:gd name="T0" fmla="*/ 491 w 227"/>
                    <a:gd name="T1" fmla="*/ 0 h 310"/>
                    <a:gd name="T2" fmla="*/ 0 w 227"/>
                    <a:gd name="T3" fmla="*/ 235 h 310"/>
                    <a:gd name="T4" fmla="*/ 0 w 227"/>
                    <a:gd name="T5" fmla="*/ 663 h 310"/>
                    <a:gd name="T6" fmla="*/ 0 w 227"/>
                    <a:gd name="T7" fmla="*/ 663 h 310"/>
                    <a:gd name="T8" fmla="*/ 2 w 227"/>
                    <a:gd name="T9" fmla="*/ 238 h 310"/>
                    <a:gd name="T10" fmla="*/ 491 w 227"/>
                    <a:gd name="T11" fmla="*/ 0 h 310"/>
                    <a:gd name="T12" fmla="*/ 491 w 227"/>
                    <a:gd name="T13" fmla="*/ 0 h 310"/>
                    <a:gd name="T14" fmla="*/ 0 60000 65536"/>
                    <a:gd name="T15" fmla="*/ 0 60000 65536"/>
                    <a:gd name="T16" fmla="*/ 0 60000 65536"/>
                    <a:gd name="T17" fmla="*/ 0 60000 65536"/>
                    <a:gd name="T18" fmla="*/ 0 60000 65536"/>
                    <a:gd name="T19" fmla="*/ 0 60000 65536"/>
                    <a:gd name="T20" fmla="*/ 0 60000 65536"/>
                    <a:gd name="T21" fmla="*/ 0 w 227"/>
                    <a:gd name="T22" fmla="*/ 0 h 310"/>
                    <a:gd name="T23" fmla="*/ 227 w 227"/>
                    <a:gd name="T24" fmla="*/ 310 h 3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7" h="310">
                      <a:moveTo>
                        <a:pt x="227" y="0"/>
                      </a:moveTo>
                      <a:lnTo>
                        <a:pt x="0" y="110"/>
                      </a:lnTo>
                      <a:lnTo>
                        <a:pt x="0" y="310"/>
                      </a:lnTo>
                      <a:lnTo>
                        <a:pt x="2" y="111"/>
                      </a:lnTo>
                      <a:lnTo>
                        <a:pt x="227" y="0"/>
                      </a:lnTo>
                      <a:close/>
                    </a:path>
                  </a:pathLst>
                </a:custGeom>
                <a:solidFill>
                  <a:srgbClr val="FFFFFF"/>
                </a:solidFill>
                <a:ln w="4763" cap="flat">
                  <a:solidFill>
                    <a:srgbClr val="231F20"/>
                  </a:solidFill>
                  <a:prstDash val="solid"/>
                  <a:miter lim="800000"/>
                  <a:headEnd/>
                  <a:tailEnd/>
                </a:ln>
              </p:spPr>
              <p:txBody>
                <a:bodyPr/>
                <a:lstStyle/>
                <a:p>
                  <a:endParaRPr lang="zh-CN" altLang="en-US"/>
                </a:p>
              </p:txBody>
            </p:sp>
            <p:sp>
              <p:nvSpPr>
                <p:cNvPr id="51" name="Freeform 71"/>
                <p:cNvSpPr>
                  <a:spLocks/>
                </p:cNvSpPr>
                <p:nvPr/>
              </p:nvSpPr>
              <p:spPr bwMode="auto">
                <a:xfrm>
                  <a:off x="2638" y="3452"/>
                  <a:ext cx="37" cy="203"/>
                </a:xfrm>
                <a:custGeom>
                  <a:avLst/>
                  <a:gdLst>
                    <a:gd name="T0" fmla="*/ 0 w 34"/>
                    <a:gd name="T1" fmla="*/ 0 h 185"/>
                    <a:gd name="T2" fmla="*/ 54 w 34"/>
                    <a:gd name="T3" fmla="*/ 391 h 185"/>
                    <a:gd name="T4" fmla="*/ 67 w 34"/>
                    <a:gd name="T5" fmla="*/ 387 h 185"/>
                    <a:gd name="T6" fmla="*/ 16 w 34"/>
                    <a:gd name="T7" fmla="*/ 15 h 185"/>
                    <a:gd name="T8" fmla="*/ 0 w 34"/>
                    <a:gd name="T9" fmla="*/ 0 h 185"/>
                    <a:gd name="T10" fmla="*/ 0 60000 65536"/>
                    <a:gd name="T11" fmla="*/ 0 60000 65536"/>
                    <a:gd name="T12" fmla="*/ 0 60000 65536"/>
                    <a:gd name="T13" fmla="*/ 0 60000 65536"/>
                    <a:gd name="T14" fmla="*/ 0 60000 65536"/>
                    <a:gd name="T15" fmla="*/ 0 w 34"/>
                    <a:gd name="T16" fmla="*/ 0 h 185"/>
                    <a:gd name="T17" fmla="*/ 34 w 34"/>
                    <a:gd name="T18" fmla="*/ 185 h 185"/>
                  </a:gdLst>
                  <a:ahLst/>
                  <a:cxnLst>
                    <a:cxn ang="T10">
                      <a:pos x="T0" y="T1"/>
                    </a:cxn>
                    <a:cxn ang="T11">
                      <a:pos x="T2" y="T3"/>
                    </a:cxn>
                    <a:cxn ang="T12">
                      <a:pos x="T4" y="T5"/>
                    </a:cxn>
                    <a:cxn ang="T13">
                      <a:pos x="T6" y="T7"/>
                    </a:cxn>
                    <a:cxn ang="T14">
                      <a:pos x="T8" y="T9"/>
                    </a:cxn>
                  </a:cxnLst>
                  <a:rect l="T15" t="T16" r="T17" b="T18"/>
                  <a:pathLst>
                    <a:path w="34" h="185">
                      <a:moveTo>
                        <a:pt x="0" y="0"/>
                      </a:moveTo>
                      <a:lnTo>
                        <a:pt x="28" y="185"/>
                      </a:lnTo>
                      <a:lnTo>
                        <a:pt x="34" y="183"/>
                      </a:lnTo>
                      <a:lnTo>
                        <a:pt x="8" y="7"/>
                      </a:lnTo>
                      <a:lnTo>
                        <a:pt x="0" y="0"/>
                      </a:lnTo>
                      <a:close/>
                    </a:path>
                  </a:pathLst>
                </a:custGeom>
                <a:solidFill>
                  <a:srgbClr val="70695A"/>
                </a:solidFill>
                <a:ln w="4826" cap="flat" cmpd="sng">
                  <a:noFill/>
                  <a:prstDash val="solid"/>
                  <a:miter lim="800000"/>
                  <a:headEnd type="none" w="med" len="med"/>
                  <a:tailEnd type="none" w="med" len="med"/>
                </a:ln>
              </p:spPr>
              <p:txBody>
                <a:bodyPr/>
                <a:lstStyle/>
                <a:p>
                  <a:endParaRPr lang="zh-CN" altLang="en-US"/>
                </a:p>
              </p:txBody>
            </p:sp>
            <p:sp>
              <p:nvSpPr>
                <p:cNvPr id="52" name="Freeform 72"/>
                <p:cNvSpPr>
                  <a:spLocks/>
                </p:cNvSpPr>
                <p:nvPr/>
              </p:nvSpPr>
              <p:spPr bwMode="auto">
                <a:xfrm>
                  <a:off x="2668" y="3653"/>
                  <a:ext cx="161" cy="163"/>
                </a:xfrm>
                <a:custGeom>
                  <a:avLst/>
                  <a:gdLst>
                    <a:gd name="T0" fmla="*/ 28173 w 77"/>
                    <a:gd name="T1" fmla="*/ 25921 h 79"/>
                    <a:gd name="T2" fmla="*/ 28173 w 77"/>
                    <a:gd name="T3" fmla="*/ 24376 h 79"/>
                    <a:gd name="T4" fmla="*/ 1071 w 77"/>
                    <a:gd name="T5" fmla="*/ 0 h 79"/>
                    <a:gd name="T6" fmla="*/ 0 w 77"/>
                    <a:gd name="T7" fmla="*/ 307 h 79"/>
                    <a:gd name="T8" fmla="*/ 28173 w 77"/>
                    <a:gd name="T9" fmla="*/ 25921 h 79"/>
                    <a:gd name="T10" fmla="*/ 0 60000 65536"/>
                    <a:gd name="T11" fmla="*/ 0 60000 65536"/>
                    <a:gd name="T12" fmla="*/ 0 60000 65536"/>
                    <a:gd name="T13" fmla="*/ 0 60000 65536"/>
                    <a:gd name="T14" fmla="*/ 0 60000 65536"/>
                    <a:gd name="T15" fmla="*/ 0 w 77"/>
                    <a:gd name="T16" fmla="*/ 0 h 79"/>
                    <a:gd name="T17" fmla="*/ 77 w 77"/>
                    <a:gd name="T18" fmla="*/ 79 h 79"/>
                  </a:gdLst>
                  <a:ahLst/>
                  <a:cxnLst>
                    <a:cxn ang="T10">
                      <a:pos x="T0" y="T1"/>
                    </a:cxn>
                    <a:cxn ang="T11">
                      <a:pos x="T2" y="T3"/>
                    </a:cxn>
                    <a:cxn ang="T12">
                      <a:pos x="T4" y="T5"/>
                    </a:cxn>
                    <a:cxn ang="T13">
                      <a:pos x="T6" y="T7"/>
                    </a:cxn>
                    <a:cxn ang="T14">
                      <a:pos x="T8" y="T9"/>
                    </a:cxn>
                  </a:cxnLst>
                  <a:rect l="T15" t="T16" r="T17" b="T18"/>
                  <a:pathLst>
                    <a:path w="77" h="79">
                      <a:moveTo>
                        <a:pt x="77" y="79"/>
                      </a:moveTo>
                      <a:cubicBezTo>
                        <a:pt x="77" y="79"/>
                        <a:pt x="77" y="74"/>
                        <a:pt x="77" y="74"/>
                      </a:cubicBezTo>
                      <a:cubicBezTo>
                        <a:pt x="3" y="0"/>
                        <a:pt x="3" y="0"/>
                        <a:pt x="3" y="0"/>
                      </a:cubicBezTo>
                      <a:cubicBezTo>
                        <a:pt x="0" y="1"/>
                        <a:pt x="0" y="1"/>
                        <a:pt x="0" y="1"/>
                      </a:cubicBezTo>
                      <a:lnTo>
                        <a:pt x="77" y="79"/>
                      </a:lnTo>
                      <a:close/>
                    </a:path>
                  </a:pathLst>
                </a:custGeom>
                <a:solidFill>
                  <a:srgbClr val="DEC5A7"/>
                </a:solidFill>
                <a:ln w="4826" cap="flat" cmpd="sng">
                  <a:noFill/>
                  <a:prstDash val="solid"/>
                  <a:miter lim="800000"/>
                  <a:headEnd type="none" w="med" len="med"/>
                  <a:tailEnd type="none" w="med" len="med"/>
                </a:ln>
              </p:spPr>
              <p:txBody>
                <a:bodyPr/>
                <a:lstStyle/>
                <a:p>
                  <a:endParaRPr lang="zh-CN" altLang="en-US"/>
                </a:p>
              </p:txBody>
            </p:sp>
            <p:sp>
              <p:nvSpPr>
                <p:cNvPr id="53" name="Freeform 73"/>
                <p:cNvSpPr>
                  <a:spLocks/>
                </p:cNvSpPr>
                <p:nvPr/>
              </p:nvSpPr>
              <p:spPr bwMode="auto">
                <a:xfrm>
                  <a:off x="2638" y="3452"/>
                  <a:ext cx="191" cy="355"/>
                </a:xfrm>
                <a:custGeom>
                  <a:avLst/>
                  <a:gdLst>
                    <a:gd name="T0" fmla="*/ 369 w 174"/>
                    <a:gd name="T1" fmla="*/ 688 h 323"/>
                    <a:gd name="T2" fmla="*/ 358 w 174"/>
                    <a:gd name="T3" fmla="*/ 280 h 323"/>
                    <a:gd name="T4" fmla="*/ 0 w 174"/>
                    <a:gd name="T5" fmla="*/ 0 h 323"/>
                    <a:gd name="T6" fmla="*/ 16 w 174"/>
                    <a:gd name="T7" fmla="*/ 15 h 323"/>
                    <a:gd name="T8" fmla="*/ 355 w 174"/>
                    <a:gd name="T9" fmla="*/ 280 h 323"/>
                    <a:gd name="T10" fmla="*/ 369 w 174"/>
                    <a:gd name="T11" fmla="*/ 688 h 323"/>
                    <a:gd name="T12" fmla="*/ 369 w 174"/>
                    <a:gd name="T13" fmla="*/ 688 h 323"/>
                    <a:gd name="T14" fmla="*/ 0 60000 65536"/>
                    <a:gd name="T15" fmla="*/ 0 60000 65536"/>
                    <a:gd name="T16" fmla="*/ 0 60000 65536"/>
                    <a:gd name="T17" fmla="*/ 0 60000 65536"/>
                    <a:gd name="T18" fmla="*/ 0 60000 65536"/>
                    <a:gd name="T19" fmla="*/ 0 60000 65536"/>
                    <a:gd name="T20" fmla="*/ 0 60000 65536"/>
                    <a:gd name="T21" fmla="*/ 0 w 174"/>
                    <a:gd name="T22" fmla="*/ 0 h 323"/>
                    <a:gd name="T23" fmla="*/ 174 w 174"/>
                    <a:gd name="T24" fmla="*/ 323 h 3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4" h="323">
                      <a:moveTo>
                        <a:pt x="174" y="323"/>
                      </a:moveTo>
                      <a:lnTo>
                        <a:pt x="170" y="132"/>
                      </a:lnTo>
                      <a:lnTo>
                        <a:pt x="0" y="0"/>
                      </a:lnTo>
                      <a:lnTo>
                        <a:pt x="8" y="7"/>
                      </a:lnTo>
                      <a:lnTo>
                        <a:pt x="168" y="132"/>
                      </a:lnTo>
                      <a:lnTo>
                        <a:pt x="174" y="323"/>
                      </a:lnTo>
                      <a:close/>
                    </a:path>
                  </a:pathLst>
                </a:custGeom>
                <a:noFill/>
                <a:ln w="4826" cap="flat" cmpd="sng">
                  <a:solidFill>
                    <a:srgbClr val="D4BA98"/>
                  </a:solidFill>
                  <a:prstDash val="solid"/>
                  <a:miter lim="800000"/>
                  <a:headEnd type="none" w="med" len="med"/>
                  <a:tailEnd type="none" w="med" len="med"/>
                </a:ln>
              </p:spPr>
              <p:txBody>
                <a:bodyPr/>
                <a:lstStyle/>
                <a:p>
                  <a:endParaRPr lang="zh-CN" altLang="en-US"/>
                </a:p>
              </p:txBody>
            </p:sp>
          </p:grpSp>
          <p:grpSp>
            <p:nvGrpSpPr>
              <p:cNvPr id="24" name="Group 74"/>
              <p:cNvGrpSpPr>
                <a:grpSpLocks/>
              </p:cNvGrpSpPr>
              <p:nvPr/>
            </p:nvGrpSpPr>
            <p:grpSpPr bwMode="auto">
              <a:xfrm>
                <a:off x="4720" y="2994"/>
                <a:ext cx="445" cy="426"/>
                <a:chOff x="3878" y="2568"/>
                <a:chExt cx="522" cy="500"/>
              </a:xfrm>
            </p:grpSpPr>
            <p:sp>
              <p:nvSpPr>
                <p:cNvPr id="25" name="Freeform 75"/>
                <p:cNvSpPr>
                  <a:spLocks/>
                </p:cNvSpPr>
                <p:nvPr/>
              </p:nvSpPr>
              <p:spPr bwMode="auto">
                <a:xfrm>
                  <a:off x="4143" y="2582"/>
                  <a:ext cx="122" cy="94"/>
                </a:xfrm>
                <a:custGeom>
                  <a:avLst/>
                  <a:gdLst>
                    <a:gd name="T0" fmla="*/ 0 w 111"/>
                    <a:gd name="T1" fmla="*/ 0 h 85"/>
                    <a:gd name="T2" fmla="*/ 233 w 111"/>
                    <a:gd name="T3" fmla="*/ 189 h 85"/>
                    <a:gd name="T4" fmla="*/ 236 w 111"/>
                    <a:gd name="T5" fmla="*/ 189 h 85"/>
                    <a:gd name="T6" fmla="*/ 0 w 111"/>
                    <a:gd name="T7" fmla="*/ 0 h 85"/>
                    <a:gd name="T8" fmla="*/ 0 60000 65536"/>
                    <a:gd name="T9" fmla="*/ 0 60000 65536"/>
                    <a:gd name="T10" fmla="*/ 0 60000 65536"/>
                    <a:gd name="T11" fmla="*/ 0 60000 65536"/>
                    <a:gd name="T12" fmla="*/ 0 w 111"/>
                    <a:gd name="T13" fmla="*/ 0 h 85"/>
                    <a:gd name="T14" fmla="*/ 111 w 111"/>
                    <a:gd name="T15" fmla="*/ 85 h 85"/>
                  </a:gdLst>
                  <a:ahLst/>
                  <a:cxnLst>
                    <a:cxn ang="T8">
                      <a:pos x="T0" y="T1"/>
                    </a:cxn>
                    <a:cxn ang="T9">
                      <a:pos x="T2" y="T3"/>
                    </a:cxn>
                    <a:cxn ang="T10">
                      <a:pos x="T4" y="T5"/>
                    </a:cxn>
                    <a:cxn ang="T11">
                      <a:pos x="T6" y="T7"/>
                    </a:cxn>
                  </a:cxnLst>
                  <a:rect l="T12" t="T13" r="T14" b="T15"/>
                  <a:pathLst>
                    <a:path w="111" h="85">
                      <a:moveTo>
                        <a:pt x="0" y="0"/>
                      </a:moveTo>
                      <a:lnTo>
                        <a:pt x="110" y="85"/>
                      </a:lnTo>
                      <a:lnTo>
                        <a:pt x="111" y="85"/>
                      </a:lnTo>
                      <a:lnTo>
                        <a:pt x="0" y="0"/>
                      </a:lnTo>
                      <a:close/>
                    </a:path>
                  </a:pathLst>
                </a:custGeom>
                <a:solidFill>
                  <a:srgbClr val="FFFFFF">
                    <a:alpha val="0"/>
                  </a:srgbClr>
                </a:solidFill>
                <a:ln w="8001" cap="flat">
                  <a:solidFill>
                    <a:srgbClr val="000000"/>
                  </a:solidFill>
                  <a:prstDash val="solid"/>
                  <a:miter lim="800000"/>
                  <a:headEnd/>
                  <a:tailEnd/>
                </a:ln>
              </p:spPr>
              <p:txBody>
                <a:bodyPr/>
                <a:lstStyle/>
                <a:p>
                  <a:endParaRPr lang="zh-CN" altLang="en-US"/>
                </a:p>
              </p:txBody>
            </p:sp>
            <p:sp>
              <p:nvSpPr>
                <p:cNvPr id="26" name="Freeform 76"/>
                <p:cNvSpPr>
                  <a:spLocks/>
                </p:cNvSpPr>
                <p:nvPr/>
              </p:nvSpPr>
              <p:spPr bwMode="auto">
                <a:xfrm>
                  <a:off x="4188" y="2603"/>
                  <a:ext cx="14" cy="17"/>
                </a:xfrm>
                <a:custGeom>
                  <a:avLst/>
                  <a:gdLst>
                    <a:gd name="T0" fmla="*/ 768 w 7"/>
                    <a:gd name="T1" fmla="*/ 2935 h 8"/>
                    <a:gd name="T2" fmla="*/ 1536 w 7"/>
                    <a:gd name="T3" fmla="*/ 2935 h 8"/>
                    <a:gd name="T4" fmla="*/ 1024 w 7"/>
                    <a:gd name="T5" fmla="*/ 385 h 8"/>
                    <a:gd name="T6" fmla="*/ 0 w 7"/>
                    <a:gd name="T7" fmla="*/ 818 h 8"/>
                    <a:gd name="T8" fmla="*/ 768 w 7"/>
                    <a:gd name="T9" fmla="*/ 2935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3" y="7"/>
                      </a:moveTo>
                      <a:cubicBezTo>
                        <a:pt x="5" y="8"/>
                        <a:pt x="6" y="7"/>
                        <a:pt x="6" y="7"/>
                      </a:cubicBezTo>
                      <a:cubicBezTo>
                        <a:pt x="7" y="5"/>
                        <a:pt x="6" y="2"/>
                        <a:pt x="4" y="1"/>
                      </a:cubicBezTo>
                      <a:cubicBezTo>
                        <a:pt x="2" y="0"/>
                        <a:pt x="1" y="0"/>
                        <a:pt x="0" y="2"/>
                      </a:cubicBezTo>
                      <a:cubicBezTo>
                        <a:pt x="0" y="3"/>
                        <a:pt x="1" y="6"/>
                        <a:pt x="3" y="7"/>
                      </a:cubicBezTo>
                      <a:close/>
                    </a:path>
                  </a:pathLst>
                </a:custGeom>
                <a:solidFill>
                  <a:srgbClr val="FFFFFF"/>
                </a:solidFill>
                <a:ln w="7938" cap="flat">
                  <a:solidFill>
                    <a:srgbClr val="000000"/>
                  </a:solidFill>
                  <a:prstDash val="solid"/>
                  <a:miter lim="800000"/>
                  <a:headEnd/>
                  <a:tailEnd/>
                </a:ln>
              </p:spPr>
              <p:txBody>
                <a:bodyPr/>
                <a:lstStyle/>
                <a:p>
                  <a:endParaRPr lang="zh-CN" altLang="en-US"/>
                </a:p>
              </p:txBody>
            </p:sp>
            <p:sp>
              <p:nvSpPr>
                <p:cNvPr id="27" name="Freeform 77"/>
                <p:cNvSpPr>
                  <a:spLocks/>
                </p:cNvSpPr>
                <p:nvPr/>
              </p:nvSpPr>
              <p:spPr bwMode="auto">
                <a:xfrm>
                  <a:off x="4188" y="2617"/>
                  <a:ext cx="14" cy="17"/>
                </a:xfrm>
                <a:custGeom>
                  <a:avLst/>
                  <a:gdLst>
                    <a:gd name="T0" fmla="*/ 256 w 7"/>
                    <a:gd name="T1" fmla="*/ 385 h 8"/>
                    <a:gd name="T2" fmla="*/ 256 w 7"/>
                    <a:gd name="T3" fmla="*/ 2552 h 8"/>
                    <a:gd name="T4" fmla="*/ 1792 w 7"/>
                    <a:gd name="T5" fmla="*/ 2935 h 8"/>
                    <a:gd name="T6" fmla="*/ 1792 w 7"/>
                    <a:gd name="T7" fmla="*/ 1738 h 8"/>
                    <a:gd name="T8" fmla="*/ 256 w 7"/>
                    <a:gd name="T9" fmla="*/ 385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1" y="1"/>
                      </a:moveTo>
                      <a:cubicBezTo>
                        <a:pt x="0" y="2"/>
                        <a:pt x="0" y="5"/>
                        <a:pt x="1" y="6"/>
                      </a:cubicBezTo>
                      <a:cubicBezTo>
                        <a:pt x="3" y="8"/>
                        <a:pt x="6" y="8"/>
                        <a:pt x="7" y="7"/>
                      </a:cubicBezTo>
                      <a:cubicBezTo>
                        <a:pt x="7" y="6"/>
                        <a:pt x="7" y="6"/>
                        <a:pt x="7" y="4"/>
                      </a:cubicBezTo>
                      <a:cubicBezTo>
                        <a:pt x="6" y="2"/>
                        <a:pt x="2" y="0"/>
                        <a:pt x="1" y="1"/>
                      </a:cubicBezTo>
                      <a:close/>
                    </a:path>
                  </a:pathLst>
                </a:custGeom>
                <a:solidFill>
                  <a:srgbClr val="FFFFFF"/>
                </a:solidFill>
                <a:ln w="7938" cap="flat">
                  <a:solidFill>
                    <a:srgbClr val="000000"/>
                  </a:solidFill>
                  <a:prstDash val="solid"/>
                  <a:miter lim="800000"/>
                  <a:headEnd/>
                  <a:tailEnd/>
                </a:ln>
              </p:spPr>
              <p:txBody>
                <a:bodyPr/>
                <a:lstStyle/>
                <a:p>
                  <a:endParaRPr lang="zh-CN" altLang="en-US"/>
                </a:p>
              </p:txBody>
            </p:sp>
            <p:sp>
              <p:nvSpPr>
                <p:cNvPr id="28" name="Freeform 78"/>
                <p:cNvSpPr>
                  <a:spLocks noEditPoints="1"/>
                </p:cNvSpPr>
                <p:nvPr/>
              </p:nvSpPr>
              <p:spPr bwMode="auto">
                <a:xfrm>
                  <a:off x="4251" y="2613"/>
                  <a:ext cx="75" cy="107"/>
                </a:xfrm>
                <a:custGeom>
                  <a:avLst/>
                  <a:gdLst>
                    <a:gd name="T0" fmla="*/ 317 w 36"/>
                    <a:gd name="T1" fmla="*/ 2963 h 52"/>
                    <a:gd name="T2" fmla="*/ 977 w 36"/>
                    <a:gd name="T3" fmla="*/ 1881 h 52"/>
                    <a:gd name="T4" fmla="*/ 317 w 36"/>
                    <a:gd name="T5" fmla="*/ 3591 h 52"/>
                    <a:gd name="T6" fmla="*/ 317 w 36"/>
                    <a:gd name="T7" fmla="*/ 11542 h 52"/>
                    <a:gd name="T8" fmla="*/ 5650 w 36"/>
                    <a:gd name="T9" fmla="*/ 14200 h 52"/>
                    <a:gd name="T10" fmla="*/ 8156 w 36"/>
                    <a:gd name="T11" fmla="*/ 12546 h 52"/>
                    <a:gd name="T12" fmla="*/ 8833 w 36"/>
                    <a:gd name="T13" fmla="*/ 15204 h 52"/>
                    <a:gd name="T14" fmla="*/ 12748 w 36"/>
                    <a:gd name="T15" fmla="*/ 9696 h 52"/>
                    <a:gd name="T16" fmla="*/ 1375 w 36"/>
                    <a:gd name="T17" fmla="*/ 1220 h 52"/>
                    <a:gd name="T18" fmla="*/ 8833 w 36"/>
                    <a:gd name="T19" fmla="*/ 14200 h 52"/>
                    <a:gd name="T20" fmla="*/ 12435 w 36"/>
                    <a:gd name="T21" fmla="*/ 11258 h 52"/>
                    <a:gd name="T22" fmla="*/ 12087 w 36"/>
                    <a:gd name="T23" fmla="*/ 12206 h 52"/>
                    <a:gd name="T24" fmla="*/ 12087 w 36"/>
                    <a:gd name="T25" fmla="*/ 10916 h 52"/>
                    <a:gd name="T26" fmla="*/ 12435 w 36"/>
                    <a:gd name="T27" fmla="*/ 10916 h 52"/>
                    <a:gd name="T28" fmla="*/ 11771 w 36"/>
                    <a:gd name="T29" fmla="*/ 8747 h 52"/>
                    <a:gd name="T30" fmla="*/ 12087 w 36"/>
                    <a:gd name="T31" fmla="*/ 13138 h 52"/>
                    <a:gd name="T32" fmla="*/ 11458 w 36"/>
                    <a:gd name="T33" fmla="*/ 7389 h 52"/>
                    <a:gd name="T34" fmla="*/ 11771 w 36"/>
                    <a:gd name="T35" fmla="*/ 5471 h 52"/>
                    <a:gd name="T36" fmla="*/ 11025 w 36"/>
                    <a:gd name="T37" fmla="*/ 5165 h 52"/>
                    <a:gd name="T38" fmla="*/ 9567 w 36"/>
                    <a:gd name="T39" fmla="*/ 13426 h 52"/>
                    <a:gd name="T40" fmla="*/ 9892 w 36"/>
                    <a:gd name="T41" fmla="*/ 6665 h 52"/>
                    <a:gd name="T42" fmla="*/ 10208 w 36"/>
                    <a:gd name="T43" fmla="*/ 4251 h 52"/>
                    <a:gd name="T44" fmla="*/ 8515 w 36"/>
                    <a:gd name="T45" fmla="*/ 5165 h 52"/>
                    <a:gd name="T46" fmla="*/ 9567 w 36"/>
                    <a:gd name="T47" fmla="*/ 5471 h 52"/>
                    <a:gd name="T48" fmla="*/ 9131 w 36"/>
                    <a:gd name="T49" fmla="*/ 5757 h 52"/>
                    <a:gd name="T50" fmla="*/ 8833 w 36"/>
                    <a:gd name="T51" fmla="*/ 6665 h 52"/>
                    <a:gd name="T52" fmla="*/ 7856 w 36"/>
                    <a:gd name="T53" fmla="*/ 4877 h 52"/>
                    <a:gd name="T54" fmla="*/ 7096 w 36"/>
                    <a:gd name="T55" fmla="*/ 5471 h 52"/>
                    <a:gd name="T56" fmla="*/ 6779 w 36"/>
                    <a:gd name="T57" fmla="*/ 4877 h 52"/>
                    <a:gd name="T58" fmla="*/ 5969 w 36"/>
                    <a:gd name="T59" fmla="*/ 4539 h 52"/>
                    <a:gd name="T60" fmla="*/ 4900 w 36"/>
                    <a:gd name="T61" fmla="*/ 3871 h 52"/>
                    <a:gd name="T62" fmla="*/ 4240 w 36"/>
                    <a:gd name="T63" fmla="*/ 4251 h 52"/>
                    <a:gd name="T64" fmla="*/ 3254 w 36"/>
                    <a:gd name="T65" fmla="*/ 1881 h 52"/>
                    <a:gd name="T66" fmla="*/ 3615 w 36"/>
                    <a:gd name="T67" fmla="*/ 3871 h 52"/>
                    <a:gd name="T68" fmla="*/ 2865 w 36"/>
                    <a:gd name="T69" fmla="*/ 10323 h 52"/>
                    <a:gd name="T70" fmla="*/ 3254 w 36"/>
                    <a:gd name="T71" fmla="*/ 4251 h 52"/>
                    <a:gd name="T72" fmla="*/ 3615 w 36"/>
                    <a:gd name="T73" fmla="*/ 12206 h 52"/>
                    <a:gd name="T74" fmla="*/ 2035 w 36"/>
                    <a:gd name="T75" fmla="*/ 3871 h 52"/>
                    <a:gd name="T76" fmla="*/ 660 w 36"/>
                    <a:gd name="T77" fmla="*/ 10323 h 52"/>
                    <a:gd name="T78" fmla="*/ 1375 w 36"/>
                    <a:gd name="T79" fmla="*/ 10628 h 52"/>
                    <a:gd name="T80" fmla="*/ 1375 w 36"/>
                    <a:gd name="T81" fmla="*/ 7389 h 52"/>
                    <a:gd name="T82" fmla="*/ 977 w 36"/>
                    <a:gd name="T83" fmla="*/ 5471 h 52"/>
                    <a:gd name="T84" fmla="*/ 317 w 36"/>
                    <a:gd name="T85" fmla="*/ 4251 h 52"/>
                    <a:gd name="T86" fmla="*/ 660 w 36"/>
                    <a:gd name="T87" fmla="*/ 9340 h 52"/>
                    <a:gd name="T88" fmla="*/ 1375 w 36"/>
                    <a:gd name="T89" fmla="*/ 10916 h 52"/>
                    <a:gd name="T90" fmla="*/ 1735 w 36"/>
                    <a:gd name="T91" fmla="*/ 5471 h 52"/>
                    <a:gd name="T92" fmla="*/ 2540 w 36"/>
                    <a:gd name="T93" fmla="*/ 10916 h 52"/>
                    <a:gd name="T94" fmla="*/ 3254 w 36"/>
                    <a:gd name="T95" fmla="*/ 11846 h 52"/>
                    <a:gd name="T96" fmla="*/ 3915 w 36"/>
                    <a:gd name="T97" fmla="*/ 13138 h 52"/>
                    <a:gd name="T98" fmla="*/ 4592 w 36"/>
                    <a:gd name="T99" fmla="*/ 13426 h 52"/>
                    <a:gd name="T100" fmla="*/ 7096 w 36"/>
                    <a:gd name="T101" fmla="*/ 12206 h 52"/>
                    <a:gd name="T102" fmla="*/ 8515 w 36"/>
                    <a:gd name="T103" fmla="*/ 11846 h 52"/>
                    <a:gd name="T104" fmla="*/ 7856 w 36"/>
                    <a:gd name="T105" fmla="*/ 7965 h 52"/>
                    <a:gd name="T106" fmla="*/ 5969 w 36"/>
                    <a:gd name="T107" fmla="*/ 7389 h 52"/>
                    <a:gd name="T108" fmla="*/ 8156 w 36"/>
                    <a:gd name="T109" fmla="*/ 8410 h 52"/>
                    <a:gd name="T110" fmla="*/ 9567 w 36"/>
                    <a:gd name="T111" fmla="*/ 15204 h 52"/>
                    <a:gd name="T112" fmla="*/ 9892 w 36"/>
                    <a:gd name="T113" fmla="*/ 14507 h 52"/>
                    <a:gd name="T114" fmla="*/ 12087 w 36"/>
                    <a:gd name="T115" fmla="*/ 15492 h 52"/>
                    <a:gd name="T116" fmla="*/ 11771 w 36"/>
                    <a:gd name="T117" fmla="*/ 15797 h 52"/>
                    <a:gd name="T118" fmla="*/ 11771 w 36"/>
                    <a:gd name="T119" fmla="*/ 13715 h 52"/>
                    <a:gd name="T120" fmla="*/ 12435 w 36"/>
                    <a:gd name="T121" fmla="*/ 7050 h 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6"/>
                    <a:gd name="T184" fmla="*/ 0 h 52"/>
                    <a:gd name="T185" fmla="*/ 36 w 36"/>
                    <a:gd name="T186" fmla="*/ 52 h 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6" h="52">
                      <a:moveTo>
                        <a:pt x="36" y="26"/>
                      </a:moveTo>
                      <a:cubicBezTo>
                        <a:pt x="36" y="22"/>
                        <a:pt x="36" y="18"/>
                        <a:pt x="36" y="15"/>
                      </a:cubicBezTo>
                      <a:cubicBezTo>
                        <a:pt x="33" y="13"/>
                        <a:pt x="29" y="11"/>
                        <a:pt x="25" y="10"/>
                      </a:cubicBezTo>
                      <a:cubicBezTo>
                        <a:pt x="24" y="10"/>
                        <a:pt x="22" y="8"/>
                        <a:pt x="20" y="8"/>
                      </a:cubicBezTo>
                      <a:cubicBezTo>
                        <a:pt x="17" y="7"/>
                        <a:pt x="14" y="5"/>
                        <a:pt x="10" y="4"/>
                      </a:cubicBezTo>
                      <a:cubicBezTo>
                        <a:pt x="10" y="4"/>
                        <a:pt x="9" y="3"/>
                        <a:pt x="9" y="4"/>
                      </a:cubicBezTo>
                      <a:cubicBezTo>
                        <a:pt x="8" y="4"/>
                        <a:pt x="8" y="3"/>
                        <a:pt x="8" y="3"/>
                      </a:cubicBezTo>
                      <a:cubicBezTo>
                        <a:pt x="5" y="2"/>
                        <a:pt x="3" y="1"/>
                        <a:pt x="0" y="0"/>
                      </a:cubicBezTo>
                      <a:cubicBezTo>
                        <a:pt x="0" y="0"/>
                        <a:pt x="0" y="0"/>
                        <a:pt x="0" y="0"/>
                      </a:cubicBezTo>
                      <a:cubicBezTo>
                        <a:pt x="0" y="2"/>
                        <a:pt x="0" y="4"/>
                        <a:pt x="0" y="6"/>
                      </a:cubicBezTo>
                      <a:cubicBezTo>
                        <a:pt x="0" y="6"/>
                        <a:pt x="0" y="6"/>
                        <a:pt x="0" y="6"/>
                      </a:cubicBezTo>
                      <a:cubicBezTo>
                        <a:pt x="0" y="6"/>
                        <a:pt x="0" y="7"/>
                        <a:pt x="0" y="8"/>
                      </a:cubicBezTo>
                      <a:cubicBezTo>
                        <a:pt x="1" y="8"/>
                        <a:pt x="1" y="8"/>
                        <a:pt x="1" y="9"/>
                      </a:cubicBezTo>
                      <a:cubicBezTo>
                        <a:pt x="2" y="9"/>
                        <a:pt x="1" y="9"/>
                        <a:pt x="1" y="9"/>
                      </a:cubicBezTo>
                      <a:cubicBezTo>
                        <a:pt x="2" y="9"/>
                        <a:pt x="2" y="9"/>
                        <a:pt x="2" y="9"/>
                      </a:cubicBezTo>
                      <a:cubicBezTo>
                        <a:pt x="2" y="9"/>
                        <a:pt x="2" y="8"/>
                        <a:pt x="2" y="8"/>
                      </a:cubicBezTo>
                      <a:cubicBezTo>
                        <a:pt x="1" y="7"/>
                        <a:pt x="1" y="8"/>
                        <a:pt x="1" y="8"/>
                      </a:cubicBezTo>
                      <a:cubicBezTo>
                        <a:pt x="1" y="7"/>
                        <a:pt x="1" y="7"/>
                        <a:pt x="1" y="7"/>
                      </a:cubicBezTo>
                      <a:cubicBezTo>
                        <a:pt x="1" y="7"/>
                        <a:pt x="1" y="6"/>
                        <a:pt x="2" y="7"/>
                      </a:cubicBezTo>
                      <a:cubicBezTo>
                        <a:pt x="2" y="7"/>
                        <a:pt x="2" y="7"/>
                        <a:pt x="2" y="7"/>
                      </a:cubicBezTo>
                      <a:cubicBezTo>
                        <a:pt x="2" y="7"/>
                        <a:pt x="3" y="7"/>
                        <a:pt x="3" y="7"/>
                      </a:cubicBezTo>
                      <a:cubicBezTo>
                        <a:pt x="2" y="6"/>
                        <a:pt x="1" y="6"/>
                        <a:pt x="0" y="6"/>
                      </a:cubicBezTo>
                      <a:cubicBezTo>
                        <a:pt x="0" y="6"/>
                        <a:pt x="0" y="5"/>
                        <a:pt x="0" y="5"/>
                      </a:cubicBezTo>
                      <a:cubicBezTo>
                        <a:pt x="1" y="5"/>
                        <a:pt x="1" y="6"/>
                        <a:pt x="1" y="6"/>
                      </a:cubicBezTo>
                      <a:cubicBezTo>
                        <a:pt x="1" y="5"/>
                        <a:pt x="1" y="4"/>
                        <a:pt x="1" y="4"/>
                      </a:cubicBezTo>
                      <a:cubicBezTo>
                        <a:pt x="2" y="4"/>
                        <a:pt x="2" y="4"/>
                        <a:pt x="2" y="4"/>
                      </a:cubicBezTo>
                      <a:cubicBezTo>
                        <a:pt x="2" y="4"/>
                        <a:pt x="2" y="4"/>
                        <a:pt x="3" y="4"/>
                      </a:cubicBezTo>
                      <a:cubicBezTo>
                        <a:pt x="3" y="5"/>
                        <a:pt x="3" y="5"/>
                        <a:pt x="3" y="6"/>
                      </a:cubicBezTo>
                      <a:cubicBezTo>
                        <a:pt x="3" y="6"/>
                        <a:pt x="3" y="7"/>
                        <a:pt x="4" y="7"/>
                      </a:cubicBezTo>
                      <a:cubicBezTo>
                        <a:pt x="4" y="7"/>
                        <a:pt x="4" y="7"/>
                        <a:pt x="5" y="7"/>
                      </a:cubicBezTo>
                      <a:cubicBezTo>
                        <a:pt x="5" y="8"/>
                        <a:pt x="4" y="8"/>
                        <a:pt x="5" y="9"/>
                      </a:cubicBezTo>
                      <a:cubicBezTo>
                        <a:pt x="4" y="9"/>
                        <a:pt x="4" y="9"/>
                        <a:pt x="4" y="9"/>
                      </a:cubicBezTo>
                      <a:cubicBezTo>
                        <a:pt x="5" y="10"/>
                        <a:pt x="4" y="11"/>
                        <a:pt x="5" y="11"/>
                      </a:cubicBezTo>
                      <a:cubicBezTo>
                        <a:pt x="5" y="11"/>
                        <a:pt x="5" y="11"/>
                        <a:pt x="6" y="10"/>
                      </a:cubicBezTo>
                      <a:cubicBezTo>
                        <a:pt x="6" y="11"/>
                        <a:pt x="5" y="11"/>
                        <a:pt x="5" y="12"/>
                      </a:cubicBezTo>
                      <a:cubicBezTo>
                        <a:pt x="4" y="12"/>
                        <a:pt x="3" y="12"/>
                        <a:pt x="3" y="10"/>
                      </a:cubicBezTo>
                      <a:cubicBezTo>
                        <a:pt x="2" y="10"/>
                        <a:pt x="3" y="10"/>
                        <a:pt x="2" y="10"/>
                      </a:cubicBezTo>
                      <a:cubicBezTo>
                        <a:pt x="2" y="11"/>
                        <a:pt x="2" y="11"/>
                        <a:pt x="2" y="12"/>
                      </a:cubicBezTo>
                      <a:cubicBezTo>
                        <a:pt x="2" y="12"/>
                        <a:pt x="2" y="13"/>
                        <a:pt x="3" y="13"/>
                      </a:cubicBezTo>
                      <a:cubicBezTo>
                        <a:pt x="3" y="13"/>
                        <a:pt x="3" y="14"/>
                        <a:pt x="3" y="14"/>
                      </a:cubicBezTo>
                      <a:cubicBezTo>
                        <a:pt x="2" y="13"/>
                        <a:pt x="2" y="12"/>
                        <a:pt x="1" y="12"/>
                      </a:cubicBezTo>
                      <a:cubicBezTo>
                        <a:pt x="1" y="12"/>
                        <a:pt x="1" y="11"/>
                        <a:pt x="1" y="11"/>
                      </a:cubicBezTo>
                      <a:cubicBezTo>
                        <a:pt x="1" y="11"/>
                        <a:pt x="1" y="11"/>
                        <a:pt x="1" y="11"/>
                      </a:cubicBezTo>
                      <a:cubicBezTo>
                        <a:pt x="1" y="10"/>
                        <a:pt x="1" y="10"/>
                        <a:pt x="1" y="10"/>
                      </a:cubicBezTo>
                      <a:cubicBezTo>
                        <a:pt x="1" y="10"/>
                        <a:pt x="1" y="11"/>
                        <a:pt x="0" y="10"/>
                      </a:cubicBezTo>
                      <a:cubicBezTo>
                        <a:pt x="0" y="10"/>
                        <a:pt x="1" y="10"/>
                        <a:pt x="1" y="10"/>
                      </a:cubicBezTo>
                      <a:cubicBezTo>
                        <a:pt x="1" y="9"/>
                        <a:pt x="0" y="9"/>
                        <a:pt x="0" y="9"/>
                      </a:cubicBezTo>
                      <a:cubicBezTo>
                        <a:pt x="0" y="10"/>
                        <a:pt x="0" y="13"/>
                        <a:pt x="0" y="15"/>
                      </a:cubicBezTo>
                      <a:cubicBezTo>
                        <a:pt x="0" y="18"/>
                        <a:pt x="1" y="22"/>
                        <a:pt x="0" y="24"/>
                      </a:cubicBezTo>
                      <a:cubicBezTo>
                        <a:pt x="0" y="26"/>
                        <a:pt x="0" y="28"/>
                        <a:pt x="0" y="30"/>
                      </a:cubicBezTo>
                      <a:cubicBezTo>
                        <a:pt x="0" y="32"/>
                        <a:pt x="1" y="35"/>
                        <a:pt x="1" y="36"/>
                      </a:cubicBezTo>
                      <a:cubicBezTo>
                        <a:pt x="1" y="37"/>
                        <a:pt x="1" y="37"/>
                        <a:pt x="2" y="37"/>
                      </a:cubicBezTo>
                      <a:cubicBezTo>
                        <a:pt x="2" y="37"/>
                        <a:pt x="2" y="37"/>
                        <a:pt x="2" y="37"/>
                      </a:cubicBezTo>
                      <a:cubicBezTo>
                        <a:pt x="1" y="37"/>
                        <a:pt x="1" y="37"/>
                        <a:pt x="1" y="36"/>
                      </a:cubicBezTo>
                      <a:cubicBezTo>
                        <a:pt x="1" y="36"/>
                        <a:pt x="1" y="36"/>
                        <a:pt x="1" y="36"/>
                      </a:cubicBezTo>
                      <a:cubicBezTo>
                        <a:pt x="1" y="36"/>
                        <a:pt x="1" y="36"/>
                        <a:pt x="1" y="36"/>
                      </a:cubicBezTo>
                      <a:cubicBezTo>
                        <a:pt x="2" y="37"/>
                        <a:pt x="2" y="37"/>
                        <a:pt x="3" y="37"/>
                      </a:cubicBezTo>
                      <a:cubicBezTo>
                        <a:pt x="3" y="38"/>
                        <a:pt x="3" y="38"/>
                        <a:pt x="3" y="38"/>
                      </a:cubicBezTo>
                      <a:cubicBezTo>
                        <a:pt x="4" y="39"/>
                        <a:pt x="4" y="38"/>
                        <a:pt x="4" y="38"/>
                      </a:cubicBezTo>
                      <a:cubicBezTo>
                        <a:pt x="4" y="38"/>
                        <a:pt x="4" y="39"/>
                        <a:pt x="4" y="39"/>
                      </a:cubicBezTo>
                      <a:cubicBezTo>
                        <a:pt x="5" y="39"/>
                        <a:pt x="5" y="39"/>
                        <a:pt x="5" y="39"/>
                      </a:cubicBezTo>
                      <a:cubicBezTo>
                        <a:pt x="5" y="40"/>
                        <a:pt x="6" y="39"/>
                        <a:pt x="7" y="40"/>
                      </a:cubicBezTo>
                      <a:cubicBezTo>
                        <a:pt x="7" y="39"/>
                        <a:pt x="7" y="39"/>
                        <a:pt x="7" y="39"/>
                      </a:cubicBezTo>
                      <a:cubicBezTo>
                        <a:pt x="7" y="40"/>
                        <a:pt x="9" y="39"/>
                        <a:pt x="9" y="40"/>
                      </a:cubicBezTo>
                      <a:cubicBezTo>
                        <a:pt x="9" y="40"/>
                        <a:pt x="8" y="40"/>
                        <a:pt x="9" y="41"/>
                      </a:cubicBezTo>
                      <a:cubicBezTo>
                        <a:pt x="10" y="42"/>
                        <a:pt x="13" y="43"/>
                        <a:pt x="14" y="43"/>
                      </a:cubicBezTo>
                      <a:cubicBezTo>
                        <a:pt x="14" y="43"/>
                        <a:pt x="14" y="43"/>
                        <a:pt x="15" y="43"/>
                      </a:cubicBezTo>
                      <a:cubicBezTo>
                        <a:pt x="15" y="43"/>
                        <a:pt x="14" y="43"/>
                        <a:pt x="15" y="43"/>
                      </a:cubicBezTo>
                      <a:cubicBezTo>
                        <a:pt x="15" y="44"/>
                        <a:pt x="16" y="44"/>
                        <a:pt x="17" y="44"/>
                      </a:cubicBezTo>
                      <a:cubicBezTo>
                        <a:pt x="17" y="44"/>
                        <a:pt x="16" y="44"/>
                        <a:pt x="16" y="44"/>
                      </a:cubicBezTo>
                      <a:cubicBezTo>
                        <a:pt x="16" y="43"/>
                        <a:pt x="16" y="44"/>
                        <a:pt x="16" y="44"/>
                      </a:cubicBezTo>
                      <a:cubicBezTo>
                        <a:pt x="16" y="43"/>
                        <a:pt x="15" y="43"/>
                        <a:pt x="15" y="43"/>
                      </a:cubicBezTo>
                      <a:cubicBezTo>
                        <a:pt x="16" y="43"/>
                        <a:pt x="18" y="44"/>
                        <a:pt x="19" y="44"/>
                      </a:cubicBezTo>
                      <a:cubicBezTo>
                        <a:pt x="19" y="44"/>
                        <a:pt x="19" y="45"/>
                        <a:pt x="20" y="45"/>
                      </a:cubicBezTo>
                      <a:cubicBezTo>
                        <a:pt x="20" y="45"/>
                        <a:pt x="20" y="45"/>
                        <a:pt x="20" y="45"/>
                      </a:cubicBezTo>
                      <a:cubicBezTo>
                        <a:pt x="20" y="46"/>
                        <a:pt x="20" y="45"/>
                        <a:pt x="20" y="46"/>
                      </a:cubicBezTo>
                      <a:cubicBezTo>
                        <a:pt x="21" y="46"/>
                        <a:pt x="22" y="47"/>
                        <a:pt x="23" y="47"/>
                      </a:cubicBezTo>
                      <a:cubicBezTo>
                        <a:pt x="23" y="46"/>
                        <a:pt x="23" y="47"/>
                        <a:pt x="22" y="46"/>
                      </a:cubicBezTo>
                      <a:cubicBezTo>
                        <a:pt x="23" y="46"/>
                        <a:pt x="23" y="45"/>
                        <a:pt x="23" y="45"/>
                      </a:cubicBezTo>
                      <a:cubicBezTo>
                        <a:pt x="24" y="46"/>
                        <a:pt x="24" y="46"/>
                        <a:pt x="24" y="45"/>
                      </a:cubicBezTo>
                      <a:cubicBezTo>
                        <a:pt x="24" y="45"/>
                        <a:pt x="24" y="45"/>
                        <a:pt x="23" y="45"/>
                      </a:cubicBezTo>
                      <a:cubicBezTo>
                        <a:pt x="23" y="44"/>
                        <a:pt x="23" y="44"/>
                        <a:pt x="23" y="43"/>
                      </a:cubicBezTo>
                      <a:cubicBezTo>
                        <a:pt x="23" y="43"/>
                        <a:pt x="23" y="43"/>
                        <a:pt x="23" y="43"/>
                      </a:cubicBezTo>
                      <a:cubicBezTo>
                        <a:pt x="24" y="42"/>
                        <a:pt x="22" y="39"/>
                        <a:pt x="23" y="39"/>
                      </a:cubicBezTo>
                      <a:cubicBezTo>
                        <a:pt x="23" y="39"/>
                        <a:pt x="23" y="38"/>
                        <a:pt x="23" y="38"/>
                      </a:cubicBezTo>
                      <a:cubicBezTo>
                        <a:pt x="23" y="39"/>
                        <a:pt x="24" y="38"/>
                        <a:pt x="24" y="39"/>
                      </a:cubicBezTo>
                      <a:cubicBezTo>
                        <a:pt x="24" y="39"/>
                        <a:pt x="24" y="39"/>
                        <a:pt x="24" y="40"/>
                      </a:cubicBezTo>
                      <a:cubicBezTo>
                        <a:pt x="24" y="40"/>
                        <a:pt x="24" y="40"/>
                        <a:pt x="24" y="40"/>
                      </a:cubicBezTo>
                      <a:cubicBezTo>
                        <a:pt x="24" y="40"/>
                        <a:pt x="24" y="41"/>
                        <a:pt x="24" y="41"/>
                      </a:cubicBezTo>
                      <a:cubicBezTo>
                        <a:pt x="24" y="41"/>
                        <a:pt x="24" y="42"/>
                        <a:pt x="25" y="42"/>
                      </a:cubicBezTo>
                      <a:cubicBezTo>
                        <a:pt x="25" y="42"/>
                        <a:pt x="25" y="41"/>
                        <a:pt x="26" y="42"/>
                      </a:cubicBezTo>
                      <a:cubicBezTo>
                        <a:pt x="25" y="42"/>
                        <a:pt x="25" y="42"/>
                        <a:pt x="25" y="42"/>
                      </a:cubicBezTo>
                      <a:cubicBezTo>
                        <a:pt x="25" y="42"/>
                        <a:pt x="24" y="42"/>
                        <a:pt x="24" y="42"/>
                      </a:cubicBezTo>
                      <a:cubicBezTo>
                        <a:pt x="24" y="42"/>
                        <a:pt x="24" y="42"/>
                        <a:pt x="24" y="43"/>
                      </a:cubicBezTo>
                      <a:cubicBezTo>
                        <a:pt x="24" y="43"/>
                        <a:pt x="24" y="43"/>
                        <a:pt x="24" y="44"/>
                      </a:cubicBezTo>
                      <a:cubicBezTo>
                        <a:pt x="24" y="44"/>
                        <a:pt x="25" y="44"/>
                        <a:pt x="25" y="45"/>
                      </a:cubicBezTo>
                      <a:cubicBezTo>
                        <a:pt x="25" y="46"/>
                        <a:pt x="25" y="46"/>
                        <a:pt x="25" y="47"/>
                      </a:cubicBezTo>
                      <a:cubicBezTo>
                        <a:pt x="25" y="47"/>
                        <a:pt x="25" y="47"/>
                        <a:pt x="25" y="47"/>
                      </a:cubicBezTo>
                      <a:cubicBezTo>
                        <a:pt x="25" y="48"/>
                        <a:pt x="24" y="47"/>
                        <a:pt x="24" y="47"/>
                      </a:cubicBezTo>
                      <a:cubicBezTo>
                        <a:pt x="25" y="48"/>
                        <a:pt x="26" y="48"/>
                        <a:pt x="27" y="49"/>
                      </a:cubicBezTo>
                      <a:cubicBezTo>
                        <a:pt x="27" y="49"/>
                        <a:pt x="27" y="48"/>
                        <a:pt x="27" y="48"/>
                      </a:cubicBezTo>
                      <a:cubicBezTo>
                        <a:pt x="28" y="49"/>
                        <a:pt x="27" y="49"/>
                        <a:pt x="28" y="49"/>
                      </a:cubicBezTo>
                      <a:cubicBezTo>
                        <a:pt x="29" y="50"/>
                        <a:pt x="31" y="51"/>
                        <a:pt x="32" y="51"/>
                      </a:cubicBezTo>
                      <a:cubicBezTo>
                        <a:pt x="32" y="51"/>
                        <a:pt x="32" y="50"/>
                        <a:pt x="32" y="50"/>
                      </a:cubicBezTo>
                      <a:cubicBezTo>
                        <a:pt x="33" y="50"/>
                        <a:pt x="34" y="51"/>
                        <a:pt x="33" y="51"/>
                      </a:cubicBezTo>
                      <a:cubicBezTo>
                        <a:pt x="33" y="51"/>
                        <a:pt x="33" y="51"/>
                        <a:pt x="33" y="51"/>
                      </a:cubicBezTo>
                      <a:cubicBezTo>
                        <a:pt x="33" y="52"/>
                        <a:pt x="34" y="52"/>
                        <a:pt x="35" y="52"/>
                      </a:cubicBezTo>
                      <a:cubicBezTo>
                        <a:pt x="36" y="51"/>
                        <a:pt x="36" y="49"/>
                        <a:pt x="35" y="47"/>
                      </a:cubicBezTo>
                      <a:cubicBezTo>
                        <a:pt x="35" y="45"/>
                        <a:pt x="36" y="44"/>
                        <a:pt x="36" y="41"/>
                      </a:cubicBezTo>
                      <a:cubicBezTo>
                        <a:pt x="36" y="41"/>
                        <a:pt x="36" y="41"/>
                        <a:pt x="36" y="41"/>
                      </a:cubicBezTo>
                      <a:cubicBezTo>
                        <a:pt x="36" y="38"/>
                        <a:pt x="36" y="34"/>
                        <a:pt x="36" y="31"/>
                      </a:cubicBezTo>
                      <a:cubicBezTo>
                        <a:pt x="36" y="31"/>
                        <a:pt x="35" y="30"/>
                        <a:pt x="36" y="30"/>
                      </a:cubicBezTo>
                      <a:cubicBezTo>
                        <a:pt x="36" y="29"/>
                        <a:pt x="36" y="29"/>
                        <a:pt x="36" y="28"/>
                      </a:cubicBezTo>
                      <a:cubicBezTo>
                        <a:pt x="36" y="28"/>
                        <a:pt x="36" y="26"/>
                        <a:pt x="36" y="26"/>
                      </a:cubicBezTo>
                      <a:close/>
                      <a:moveTo>
                        <a:pt x="1" y="3"/>
                      </a:moveTo>
                      <a:cubicBezTo>
                        <a:pt x="1" y="2"/>
                        <a:pt x="1" y="2"/>
                        <a:pt x="1" y="2"/>
                      </a:cubicBezTo>
                      <a:cubicBezTo>
                        <a:pt x="1" y="2"/>
                        <a:pt x="1" y="3"/>
                        <a:pt x="1" y="3"/>
                      </a:cubicBezTo>
                      <a:close/>
                      <a:moveTo>
                        <a:pt x="4" y="6"/>
                      </a:moveTo>
                      <a:cubicBezTo>
                        <a:pt x="3" y="6"/>
                        <a:pt x="3" y="5"/>
                        <a:pt x="4" y="5"/>
                      </a:cubicBezTo>
                      <a:cubicBezTo>
                        <a:pt x="4" y="5"/>
                        <a:pt x="4" y="5"/>
                        <a:pt x="4" y="6"/>
                      </a:cubicBezTo>
                      <a:cubicBezTo>
                        <a:pt x="4" y="6"/>
                        <a:pt x="4" y="6"/>
                        <a:pt x="4" y="6"/>
                      </a:cubicBezTo>
                      <a:close/>
                      <a:moveTo>
                        <a:pt x="4" y="4"/>
                      </a:move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lose/>
                      <a:moveTo>
                        <a:pt x="5" y="4"/>
                      </a:moveTo>
                      <a:cubicBezTo>
                        <a:pt x="5" y="3"/>
                        <a:pt x="6" y="4"/>
                        <a:pt x="5" y="4"/>
                      </a:cubicBezTo>
                      <a:cubicBezTo>
                        <a:pt x="5" y="4"/>
                        <a:pt x="5" y="4"/>
                        <a:pt x="5" y="4"/>
                      </a:cubicBezTo>
                      <a:close/>
                      <a:moveTo>
                        <a:pt x="5" y="10"/>
                      </a:moveTo>
                      <a:cubicBezTo>
                        <a:pt x="5" y="10"/>
                        <a:pt x="5" y="10"/>
                        <a:pt x="5" y="10"/>
                      </a:cubicBezTo>
                      <a:cubicBezTo>
                        <a:pt x="5" y="10"/>
                        <a:pt x="5" y="9"/>
                        <a:pt x="5" y="9"/>
                      </a:cubicBezTo>
                      <a:cubicBezTo>
                        <a:pt x="5" y="10"/>
                        <a:pt x="5" y="10"/>
                        <a:pt x="5" y="10"/>
                      </a:cubicBezTo>
                      <a:close/>
                      <a:moveTo>
                        <a:pt x="25" y="44"/>
                      </a:moveTo>
                      <a:cubicBezTo>
                        <a:pt x="25" y="44"/>
                        <a:pt x="25" y="43"/>
                        <a:pt x="25" y="43"/>
                      </a:cubicBezTo>
                      <a:cubicBezTo>
                        <a:pt x="25" y="43"/>
                        <a:pt x="25" y="44"/>
                        <a:pt x="25" y="44"/>
                      </a:cubicBezTo>
                      <a:cubicBezTo>
                        <a:pt x="25" y="44"/>
                        <a:pt x="25" y="44"/>
                        <a:pt x="25" y="44"/>
                      </a:cubicBezTo>
                      <a:close/>
                      <a:moveTo>
                        <a:pt x="35" y="18"/>
                      </a:moveTo>
                      <a:cubicBezTo>
                        <a:pt x="35" y="18"/>
                        <a:pt x="35" y="18"/>
                        <a:pt x="35" y="18"/>
                      </a:cubicBezTo>
                      <a:cubicBezTo>
                        <a:pt x="34" y="18"/>
                        <a:pt x="34" y="18"/>
                        <a:pt x="35" y="18"/>
                      </a:cubicBezTo>
                      <a:close/>
                      <a:moveTo>
                        <a:pt x="34" y="20"/>
                      </a:moveTo>
                      <a:cubicBezTo>
                        <a:pt x="35" y="20"/>
                        <a:pt x="34" y="20"/>
                        <a:pt x="34" y="21"/>
                      </a:cubicBezTo>
                      <a:cubicBezTo>
                        <a:pt x="34" y="20"/>
                        <a:pt x="34" y="20"/>
                        <a:pt x="34" y="20"/>
                      </a:cubicBezTo>
                      <a:close/>
                      <a:moveTo>
                        <a:pt x="34" y="22"/>
                      </a:moveTo>
                      <a:cubicBezTo>
                        <a:pt x="33" y="22"/>
                        <a:pt x="33" y="22"/>
                        <a:pt x="33" y="22"/>
                      </a:cubicBezTo>
                      <a:cubicBezTo>
                        <a:pt x="33" y="21"/>
                        <a:pt x="33" y="21"/>
                        <a:pt x="33" y="21"/>
                      </a:cubicBezTo>
                      <a:cubicBezTo>
                        <a:pt x="33" y="21"/>
                        <a:pt x="34" y="21"/>
                        <a:pt x="34" y="22"/>
                      </a:cubicBezTo>
                      <a:close/>
                      <a:moveTo>
                        <a:pt x="34" y="35"/>
                      </a:moveTo>
                      <a:cubicBezTo>
                        <a:pt x="34" y="35"/>
                        <a:pt x="34" y="35"/>
                        <a:pt x="35" y="34"/>
                      </a:cubicBezTo>
                      <a:cubicBezTo>
                        <a:pt x="35" y="35"/>
                        <a:pt x="35" y="35"/>
                        <a:pt x="35" y="35"/>
                      </a:cubicBezTo>
                      <a:cubicBezTo>
                        <a:pt x="35" y="36"/>
                        <a:pt x="34" y="35"/>
                        <a:pt x="34" y="35"/>
                      </a:cubicBezTo>
                      <a:close/>
                      <a:moveTo>
                        <a:pt x="35" y="43"/>
                      </a:moveTo>
                      <a:cubicBezTo>
                        <a:pt x="35" y="43"/>
                        <a:pt x="34" y="43"/>
                        <a:pt x="34" y="42"/>
                      </a:cubicBezTo>
                      <a:cubicBezTo>
                        <a:pt x="34" y="42"/>
                        <a:pt x="35" y="42"/>
                        <a:pt x="35" y="42"/>
                      </a:cubicBezTo>
                      <a:cubicBezTo>
                        <a:pt x="35" y="42"/>
                        <a:pt x="35" y="43"/>
                        <a:pt x="35" y="43"/>
                      </a:cubicBezTo>
                      <a:close/>
                      <a:moveTo>
                        <a:pt x="32" y="26"/>
                      </a:moveTo>
                      <a:cubicBezTo>
                        <a:pt x="32" y="26"/>
                        <a:pt x="32" y="27"/>
                        <a:pt x="33" y="27"/>
                      </a:cubicBezTo>
                      <a:cubicBezTo>
                        <a:pt x="33" y="28"/>
                        <a:pt x="32" y="28"/>
                        <a:pt x="32" y="28"/>
                      </a:cubicBezTo>
                      <a:cubicBezTo>
                        <a:pt x="32" y="27"/>
                        <a:pt x="32" y="27"/>
                        <a:pt x="31" y="27"/>
                      </a:cubicBezTo>
                      <a:cubicBezTo>
                        <a:pt x="32" y="27"/>
                        <a:pt x="32" y="26"/>
                        <a:pt x="32" y="26"/>
                      </a:cubicBezTo>
                      <a:close/>
                      <a:moveTo>
                        <a:pt x="32" y="25"/>
                      </a:moveTo>
                      <a:cubicBezTo>
                        <a:pt x="32" y="24"/>
                        <a:pt x="32" y="24"/>
                        <a:pt x="32" y="24"/>
                      </a:cubicBezTo>
                      <a:cubicBezTo>
                        <a:pt x="33" y="25"/>
                        <a:pt x="32" y="25"/>
                        <a:pt x="32" y="25"/>
                      </a:cubicBezTo>
                      <a:close/>
                      <a:moveTo>
                        <a:pt x="34" y="38"/>
                      </a:moveTo>
                      <a:cubicBezTo>
                        <a:pt x="34" y="38"/>
                        <a:pt x="34" y="38"/>
                        <a:pt x="34" y="38"/>
                      </a:cubicBezTo>
                      <a:cubicBezTo>
                        <a:pt x="34" y="38"/>
                        <a:pt x="33" y="38"/>
                        <a:pt x="34" y="38"/>
                      </a:cubicBezTo>
                      <a:cubicBezTo>
                        <a:pt x="34" y="38"/>
                        <a:pt x="34" y="38"/>
                        <a:pt x="34" y="38"/>
                      </a:cubicBezTo>
                      <a:close/>
                      <a:moveTo>
                        <a:pt x="33" y="36"/>
                      </a:moveTo>
                      <a:cubicBezTo>
                        <a:pt x="33" y="36"/>
                        <a:pt x="33" y="35"/>
                        <a:pt x="33" y="35"/>
                      </a:cubicBezTo>
                      <a:cubicBezTo>
                        <a:pt x="34" y="35"/>
                        <a:pt x="34" y="36"/>
                        <a:pt x="34" y="36"/>
                      </a:cubicBezTo>
                      <a:cubicBezTo>
                        <a:pt x="33" y="36"/>
                        <a:pt x="33" y="36"/>
                        <a:pt x="33" y="36"/>
                      </a:cubicBezTo>
                      <a:close/>
                      <a:moveTo>
                        <a:pt x="33" y="34"/>
                      </a:moveTo>
                      <a:cubicBezTo>
                        <a:pt x="33" y="34"/>
                        <a:pt x="33" y="34"/>
                        <a:pt x="32" y="34"/>
                      </a:cubicBezTo>
                      <a:cubicBezTo>
                        <a:pt x="32" y="33"/>
                        <a:pt x="33" y="33"/>
                        <a:pt x="33" y="33"/>
                      </a:cubicBezTo>
                      <a:cubicBezTo>
                        <a:pt x="33" y="33"/>
                        <a:pt x="33" y="32"/>
                        <a:pt x="33" y="32"/>
                      </a:cubicBezTo>
                      <a:cubicBezTo>
                        <a:pt x="33" y="32"/>
                        <a:pt x="33" y="32"/>
                        <a:pt x="33" y="32"/>
                      </a:cubicBezTo>
                      <a:cubicBezTo>
                        <a:pt x="33" y="33"/>
                        <a:pt x="34" y="33"/>
                        <a:pt x="34" y="33"/>
                      </a:cubicBezTo>
                      <a:cubicBezTo>
                        <a:pt x="34" y="34"/>
                        <a:pt x="34" y="33"/>
                        <a:pt x="34" y="34"/>
                      </a:cubicBezTo>
                      <a:cubicBezTo>
                        <a:pt x="34" y="34"/>
                        <a:pt x="34" y="34"/>
                        <a:pt x="34" y="34"/>
                      </a:cubicBezTo>
                      <a:cubicBezTo>
                        <a:pt x="34" y="34"/>
                        <a:pt x="34" y="34"/>
                        <a:pt x="33" y="34"/>
                      </a:cubicBezTo>
                      <a:close/>
                      <a:moveTo>
                        <a:pt x="32" y="38"/>
                      </a:moveTo>
                      <a:cubicBezTo>
                        <a:pt x="32" y="38"/>
                        <a:pt x="33" y="39"/>
                        <a:pt x="33" y="38"/>
                      </a:cubicBezTo>
                      <a:cubicBezTo>
                        <a:pt x="33" y="39"/>
                        <a:pt x="32" y="39"/>
                        <a:pt x="32" y="38"/>
                      </a:cubicBezTo>
                      <a:close/>
                      <a:moveTo>
                        <a:pt x="32" y="38"/>
                      </a:moveTo>
                      <a:cubicBezTo>
                        <a:pt x="32" y="37"/>
                        <a:pt x="32" y="37"/>
                        <a:pt x="32" y="37"/>
                      </a:cubicBezTo>
                      <a:cubicBezTo>
                        <a:pt x="32" y="37"/>
                        <a:pt x="32" y="37"/>
                        <a:pt x="32" y="38"/>
                      </a:cubicBezTo>
                      <a:cubicBezTo>
                        <a:pt x="32" y="37"/>
                        <a:pt x="32" y="38"/>
                        <a:pt x="32" y="38"/>
                      </a:cubicBezTo>
                      <a:close/>
                      <a:moveTo>
                        <a:pt x="33" y="37"/>
                      </a:moveTo>
                      <a:cubicBezTo>
                        <a:pt x="33" y="38"/>
                        <a:pt x="33" y="38"/>
                        <a:pt x="33" y="38"/>
                      </a:cubicBezTo>
                      <a:cubicBezTo>
                        <a:pt x="33" y="38"/>
                        <a:pt x="32" y="38"/>
                        <a:pt x="33" y="37"/>
                      </a:cubicBezTo>
                      <a:close/>
                      <a:moveTo>
                        <a:pt x="34" y="32"/>
                      </a:moveTo>
                      <a:cubicBezTo>
                        <a:pt x="34" y="32"/>
                        <a:pt x="35" y="33"/>
                        <a:pt x="35" y="34"/>
                      </a:cubicBezTo>
                      <a:cubicBezTo>
                        <a:pt x="34" y="33"/>
                        <a:pt x="34" y="33"/>
                        <a:pt x="34" y="32"/>
                      </a:cubicBezTo>
                      <a:close/>
                      <a:moveTo>
                        <a:pt x="34" y="24"/>
                      </a:moveTo>
                      <a:cubicBezTo>
                        <a:pt x="34" y="24"/>
                        <a:pt x="34" y="23"/>
                        <a:pt x="35" y="24"/>
                      </a:cubicBezTo>
                      <a:cubicBezTo>
                        <a:pt x="35" y="24"/>
                        <a:pt x="35" y="24"/>
                        <a:pt x="35" y="24"/>
                      </a:cubicBezTo>
                      <a:cubicBezTo>
                        <a:pt x="35" y="24"/>
                        <a:pt x="34" y="24"/>
                        <a:pt x="34" y="24"/>
                      </a:cubicBezTo>
                      <a:close/>
                      <a:moveTo>
                        <a:pt x="34" y="32"/>
                      </a:moveTo>
                      <a:cubicBezTo>
                        <a:pt x="34" y="32"/>
                        <a:pt x="32" y="32"/>
                        <a:pt x="33" y="31"/>
                      </a:cubicBezTo>
                      <a:cubicBezTo>
                        <a:pt x="33" y="31"/>
                        <a:pt x="33" y="31"/>
                        <a:pt x="33" y="31"/>
                      </a:cubicBezTo>
                      <a:cubicBezTo>
                        <a:pt x="33" y="32"/>
                        <a:pt x="34" y="31"/>
                        <a:pt x="35" y="32"/>
                      </a:cubicBezTo>
                      <a:cubicBezTo>
                        <a:pt x="34" y="32"/>
                        <a:pt x="34" y="32"/>
                        <a:pt x="34" y="32"/>
                      </a:cubicBezTo>
                      <a:close/>
                      <a:moveTo>
                        <a:pt x="33" y="27"/>
                      </a:moveTo>
                      <a:cubicBezTo>
                        <a:pt x="33" y="26"/>
                        <a:pt x="33" y="26"/>
                        <a:pt x="33" y="26"/>
                      </a:cubicBezTo>
                      <a:cubicBezTo>
                        <a:pt x="33" y="26"/>
                        <a:pt x="33" y="26"/>
                        <a:pt x="33" y="26"/>
                      </a:cubicBezTo>
                      <a:cubicBezTo>
                        <a:pt x="33" y="26"/>
                        <a:pt x="33" y="26"/>
                        <a:pt x="33" y="27"/>
                      </a:cubicBezTo>
                      <a:close/>
                      <a:moveTo>
                        <a:pt x="32" y="31"/>
                      </a:moveTo>
                      <a:cubicBezTo>
                        <a:pt x="32" y="31"/>
                        <a:pt x="31" y="31"/>
                        <a:pt x="31" y="31"/>
                      </a:cubicBezTo>
                      <a:cubicBezTo>
                        <a:pt x="32" y="31"/>
                        <a:pt x="32" y="31"/>
                        <a:pt x="32" y="31"/>
                      </a:cubicBezTo>
                      <a:close/>
                      <a:moveTo>
                        <a:pt x="33" y="40"/>
                      </a:moveTo>
                      <a:cubicBezTo>
                        <a:pt x="33" y="40"/>
                        <a:pt x="32" y="40"/>
                        <a:pt x="32" y="40"/>
                      </a:cubicBezTo>
                      <a:cubicBezTo>
                        <a:pt x="32" y="39"/>
                        <a:pt x="33" y="40"/>
                        <a:pt x="33" y="40"/>
                      </a:cubicBezTo>
                      <a:close/>
                      <a:moveTo>
                        <a:pt x="32" y="40"/>
                      </a:moveTo>
                      <a:cubicBezTo>
                        <a:pt x="33" y="40"/>
                        <a:pt x="32" y="41"/>
                        <a:pt x="33" y="41"/>
                      </a:cubicBezTo>
                      <a:cubicBezTo>
                        <a:pt x="33" y="41"/>
                        <a:pt x="33" y="40"/>
                        <a:pt x="33" y="40"/>
                      </a:cubicBezTo>
                      <a:cubicBezTo>
                        <a:pt x="33" y="40"/>
                        <a:pt x="34" y="40"/>
                        <a:pt x="34" y="41"/>
                      </a:cubicBezTo>
                      <a:cubicBezTo>
                        <a:pt x="33" y="41"/>
                        <a:pt x="33" y="41"/>
                        <a:pt x="33" y="42"/>
                      </a:cubicBezTo>
                      <a:cubicBezTo>
                        <a:pt x="33" y="42"/>
                        <a:pt x="33" y="41"/>
                        <a:pt x="32" y="41"/>
                      </a:cubicBezTo>
                      <a:cubicBezTo>
                        <a:pt x="32" y="41"/>
                        <a:pt x="32" y="41"/>
                        <a:pt x="32" y="40"/>
                      </a:cubicBezTo>
                      <a:close/>
                      <a:moveTo>
                        <a:pt x="34" y="41"/>
                      </a:moveTo>
                      <a:cubicBezTo>
                        <a:pt x="34" y="41"/>
                        <a:pt x="34" y="41"/>
                        <a:pt x="34" y="41"/>
                      </a:cubicBezTo>
                      <a:cubicBezTo>
                        <a:pt x="34" y="42"/>
                        <a:pt x="34" y="42"/>
                        <a:pt x="34" y="42"/>
                      </a:cubicBezTo>
                      <a:cubicBezTo>
                        <a:pt x="33" y="41"/>
                        <a:pt x="34" y="41"/>
                        <a:pt x="34" y="41"/>
                      </a:cubicBezTo>
                      <a:close/>
                      <a:moveTo>
                        <a:pt x="34" y="23"/>
                      </a:moveTo>
                      <a:cubicBezTo>
                        <a:pt x="34" y="23"/>
                        <a:pt x="34" y="22"/>
                        <a:pt x="34" y="22"/>
                      </a:cubicBezTo>
                      <a:cubicBezTo>
                        <a:pt x="34" y="23"/>
                        <a:pt x="34" y="22"/>
                        <a:pt x="35" y="23"/>
                      </a:cubicBezTo>
                      <a:cubicBezTo>
                        <a:pt x="35" y="23"/>
                        <a:pt x="35" y="23"/>
                        <a:pt x="35" y="23"/>
                      </a:cubicBezTo>
                      <a:cubicBezTo>
                        <a:pt x="35" y="23"/>
                        <a:pt x="34" y="23"/>
                        <a:pt x="34" y="23"/>
                      </a:cubicBezTo>
                      <a:close/>
                      <a:moveTo>
                        <a:pt x="34" y="24"/>
                      </a:moveTo>
                      <a:cubicBezTo>
                        <a:pt x="34" y="24"/>
                        <a:pt x="35" y="25"/>
                        <a:pt x="34" y="25"/>
                      </a:cubicBezTo>
                      <a:cubicBezTo>
                        <a:pt x="33" y="25"/>
                        <a:pt x="33" y="24"/>
                        <a:pt x="32" y="23"/>
                      </a:cubicBezTo>
                      <a:cubicBezTo>
                        <a:pt x="32" y="23"/>
                        <a:pt x="32" y="24"/>
                        <a:pt x="32" y="24"/>
                      </a:cubicBezTo>
                      <a:cubicBezTo>
                        <a:pt x="32" y="24"/>
                        <a:pt x="32" y="24"/>
                        <a:pt x="31" y="23"/>
                      </a:cubicBezTo>
                      <a:cubicBezTo>
                        <a:pt x="31" y="23"/>
                        <a:pt x="32" y="23"/>
                        <a:pt x="32" y="23"/>
                      </a:cubicBezTo>
                      <a:cubicBezTo>
                        <a:pt x="33" y="23"/>
                        <a:pt x="33" y="23"/>
                        <a:pt x="34" y="23"/>
                      </a:cubicBezTo>
                      <a:cubicBezTo>
                        <a:pt x="33" y="24"/>
                        <a:pt x="33" y="23"/>
                        <a:pt x="33" y="24"/>
                      </a:cubicBezTo>
                      <a:cubicBezTo>
                        <a:pt x="33" y="24"/>
                        <a:pt x="34" y="24"/>
                        <a:pt x="34" y="24"/>
                      </a:cubicBezTo>
                      <a:close/>
                      <a:moveTo>
                        <a:pt x="33" y="23"/>
                      </a:moveTo>
                      <a:cubicBezTo>
                        <a:pt x="33" y="22"/>
                        <a:pt x="33" y="22"/>
                        <a:pt x="34" y="22"/>
                      </a:cubicBezTo>
                      <a:cubicBezTo>
                        <a:pt x="33" y="23"/>
                        <a:pt x="33" y="23"/>
                        <a:pt x="33" y="23"/>
                      </a:cubicBezTo>
                      <a:cubicBezTo>
                        <a:pt x="33" y="23"/>
                        <a:pt x="33" y="23"/>
                        <a:pt x="33" y="23"/>
                      </a:cubicBezTo>
                      <a:close/>
                      <a:moveTo>
                        <a:pt x="33" y="20"/>
                      </a:moveTo>
                      <a:cubicBezTo>
                        <a:pt x="33" y="20"/>
                        <a:pt x="33" y="20"/>
                        <a:pt x="33" y="20"/>
                      </a:cubicBezTo>
                      <a:cubicBezTo>
                        <a:pt x="33" y="20"/>
                        <a:pt x="33" y="20"/>
                        <a:pt x="33" y="20"/>
                      </a:cubicBezTo>
                      <a:cubicBezTo>
                        <a:pt x="33" y="20"/>
                        <a:pt x="33" y="20"/>
                        <a:pt x="33" y="20"/>
                      </a:cubicBezTo>
                      <a:close/>
                      <a:moveTo>
                        <a:pt x="33" y="17"/>
                      </a:moveTo>
                      <a:cubicBezTo>
                        <a:pt x="33" y="17"/>
                        <a:pt x="33" y="17"/>
                        <a:pt x="33" y="17"/>
                      </a:cubicBezTo>
                      <a:cubicBezTo>
                        <a:pt x="33" y="17"/>
                        <a:pt x="33" y="17"/>
                        <a:pt x="33" y="17"/>
                      </a:cubicBezTo>
                      <a:cubicBezTo>
                        <a:pt x="33" y="17"/>
                        <a:pt x="33" y="17"/>
                        <a:pt x="33" y="17"/>
                      </a:cubicBezTo>
                      <a:close/>
                      <a:moveTo>
                        <a:pt x="33" y="19"/>
                      </a:moveTo>
                      <a:cubicBezTo>
                        <a:pt x="33" y="19"/>
                        <a:pt x="33" y="19"/>
                        <a:pt x="32" y="19"/>
                      </a:cubicBezTo>
                      <a:cubicBezTo>
                        <a:pt x="33" y="18"/>
                        <a:pt x="32" y="18"/>
                        <a:pt x="32" y="18"/>
                      </a:cubicBezTo>
                      <a:cubicBezTo>
                        <a:pt x="32" y="17"/>
                        <a:pt x="32" y="17"/>
                        <a:pt x="32" y="16"/>
                      </a:cubicBezTo>
                      <a:cubicBezTo>
                        <a:pt x="33" y="16"/>
                        <a:pt x="32" y="18"/>
                        <a:pt x="33" y="19"/>
                      </a:cubicBezTo>
                      <a:close/>
                      <a:moveTo>
                        <a:pt x="31" y="20"/>
                      </a:moveTo>
                      <a:cubicBezTo>
                        <a:pt x="32" y="20"/>
                        <a:pt x="32" y="20"/>
                        <a:pt x="32" y="20"/>
                      </a:cubicBezTo>
                      <a:cubicBezTo>
                        <a:pt x="32" y="20"/>
                        <a:pt x="32" y="21"/>
                        <a:pt x="32" y="21"/>
                      </a:cubicBezTo>
                      <a:cubicBezTo>
                        <a:pt x="31" y="21"/>
                        <a:pt x="31" y="20"/>
                        <a:pt x="31" y="20"/>
                      </a:cubicBezTo>
                      <a:close/>
                      <a:moveTo>
                        <a:pt x="31" y="16"/>
                      </a:moveTo>
                      <a:cubicBezTo>
                        <a:pt x="31" y="16"/>
                        <a:pt x="31" y="16"/>
                        <a:pt x="30" y="16"/>
                      </a:cubicBezTo>
                      <a:cubicBezTo>
                        <a:pt x="30" y="16"/>
                        <a:pt x="30" y="16"/>
                        <a:pt x="30" y="15"/>
                      </a:cubicBezTo>
                      <a:cubicBezTo>
                        <a:pt x="30" y="15"/>
                        <a:pt x="30" y="16"/>
                        <a:pt x="31" y="16"/>
                      </a:cubicBezTo>
                      <a:close/>
                      <a:moveTo>
                        <a:pt x="30" y="45"/>
                      </a:moveTo>
                      <a:cubicBezTo>
                        <a:pt x="30" y="45"/>
                        <a:pt x="30" y="46"/>
                        <a:pt x="30" y="45"/>
                      </a:cubicBezTo>
                      <a:cubicBezTo>
                        <a:pt x="30" y="45"/>
                        <a:pt x="30" y="45"/>
                        <a:pt x="30" y="45"/>
                      </a:cubicBezTo>
                      <a:cubicBezTo>
                        <a:pt x="30" y="45"/>
                        <a:pt x="30" y="45"/>
                        <a:pt x="30" y="45"/>
                      </a:cubicBezTo>
                      <a:close/>
                      <a:moveTo>
                        <a:pt x="30" y="18"/>
                      </a:moveTo>
                      <a:cubicBezTo>
                        <a:pt x="30" y="19"/>
                        <a:pt x="30" y="18"/>
                        <a:pt x="30" y="19"/>
                      </a:cubicBezTo>
                      <a:cubicBezTo>
                        <a:pt x="30" y="19"/>
                        <a:pt x="30" y="18"/>
                        <a:pt x="30" y="18"/>
                      </a:cubicBezTo>
                      <a:cubicBezTo>
                        <a:pt x="30" y="18"/>
                        <a:pt x="30" y="18"/>
                        <a:pt x="30" y="18"/>
                      </a:cubicBezTo>
                      <a:close/>
                      <a:moveTo>
                        <a:pt x="30" y="41"/>
                      </a:moveTo>
                      <a:cubicBezTo>
                        <a:pt x="30" y="41"/>
                        <a:pt x="30" y="40"/>
                        <a:pt x="29" y="40"/>
                      </a:cubicBezTo>
                      <a:cubicBezTo>
                        <a:pt x="29" y="40"/>
                        <a:pt x="30" y="40"/>
                        <a:pt x="30" y="40"/>
                      </a:cubicBezTo>
                      <a:cubicBezTo>
                        <a:pt x="30" y="40"/>
                        <a:pt x="30" y="40"/>
                        <a:pt x="30" y="40"/>
                      </a:cubicBezTo>
                      <a:cubicBezTo>
                        <a:pt x="30" y="40"/>
                        <a:pt x="30" y="40"/>
                        <a:pt x="30" y="41"/>
                      </a:cubicBezTo>
                      <a:close/>
                      <a:moveTo>
                        <a:pt x="27" y="42"/>
                      </a:moveTo>
                      <a:cubicBezTo>
                        <a:pt x="27" y="42"/>
                        <a:pt x="26" y="42"/>
                        <a:pt x="27" y="41"/>
                      </a:cubicBezTo>
                      <a:cubicBezTo>
                        <a:pt x="27" y="41"/>
                        <a:pt x="27" y="42"/>
                        <a:pt x="27" y="42"/>
                      </a:cubicBezTo>
                      <a:close/>
                      <a:moveTo>
                        <a:pt x="27" y="23"/>
                      </a:moveTo>
                      <a:cubicBezTo>
                        <a:pt x="27" y="23"/>
                        <a:pt x="27" y="23"/>
                        <a:pt x="27" y="24"/>
                      </a:cubicBezTo>
                      <a:cubicBezTo>
                        <a:pt x="27" y="24"/>
                        <a:pt x="27" y="23"/>
                        <a:pt x="27" y="23"/>
                      </a:cubicBezTo>
                      <a:close/>
                      <a:moveTo>
                        <a:pt x="28" y="34"/>
                      </a:moveTo>
                      <a:cubicBezTo>
                        <a:pt x="27" y="34"/>
                        <a:pt x="27" y="34"/>
                        <a:pt x="27" y="34"/>
                      </a:cubicBezTo>
                      <a:cubicBezTo>
                        <a:pt x="27" y="34"/>
                        <a:pt x="28" y="34"/>
                        <a:pt x="28" y="34"/>
                      </a:cubicBezTo>
                      <a:close/>
                      <a:moveTo>
                        <a:pt x="28" y="43"/>
                      </a:moveTo>
                      <a:cubicBezTo>
                        <a:pt x="28" y="43"/>
                        <a:pt x="28" y="43"/>
                        <a:pt x="28" y="44"/>
                      </a:cubicBezTo>
                      <a:cubicBezTo>
                        <a:pt x="28" y="44"/>
                        <a:pt x="28" y="44"/>
                        <a:pt x="28" y="44"/>
                      </a:cubicBezTo>
                      <a:cubicBezTo>
                        <a:pt x="27" y="43"/>
                        <a:pt x="27" y="43"/>
                        <a:pt x="28" y="43"/>
                      </a:cubicBezTo>
                      <a:close/>
                      <a:moveTo>
                        <a:pt x="28" y="22"/>
                      </a:moveTo>
                      <a:cubicBezTo>
                        <a:pt x="28" y="21"/>
                        <a:pt x="28" y="21"/>
                        <a:pt x="28" y="21"/>
                      </a:cubicBezTo>
                      <a:cubicBezTo>
                        <a:pt x="28" y="21"/>
                        <a:pt x="28" y="21"/>
                        <a:pt x="28" y="21"/>
                      </a:cubicBezTo>
                      <a:cubicBezTo>
                        <a:pt x="28" y="21"/>
                        <a:pt x="28" y="22"/>
                        <a:pt x="28" y="22"/>
                      </a:cubicBezTo>
                      <a:close/>
                      <a:moveTo>
                        <a:pt x="28" y="22"/>
                      </a:moveTo>
                      <a:cubicBezTo>
                        <a:pt x="28" y="22"/>
                        <a:pt x="29" y="22"/>
                        <a:pt x="29" y="21"/>
                      </a:cubicBezTo>
                      <a:cubicBezTo>
                        <a:pt x="29" y="21"/>
                        <a:pt x="29" y="22"/>
                        <a:pt x="29" y="22"/>
                      </a:cubicBezTo>
                      <a:cubicBezTo>
                        <a:pt x="29" y="22"/>
                        <a:pt x="29" y="22"/>
                        <a:pt x="28" y="22"/>
                      </a:cubicBezTo>
                      <a:close/>
                      <a:moveTo>
                        <a:pt x="29" y="23"/>
                      </a:moveTo>
                      <a:cubicBezTo>
                        <a:pt x="29" y="23"/>
                        <a:pt x="30" y="23"/>
                        <a:pt x="30" y="24"/>
                      </a:cubicBezTo>
                      <a:cubicBezTo>
                        <a:pt x="29" y="24"/>
                        <a:pt x="29" y="23"/>
                        <a:pt x="29" y="23"/>
                      </a:cubicBezTo>
                      <a:cubicBezTo>
                        <a:pt x="29" y="23"/>
                        <a:pt x="29" y="22"/>
                        <a:pt x="29" y="23"/>
                      </a:cubicBezTo>
                      <a:close/>
                      <a:moveTo>
                        <a:pt x="30" y="19"/>
                      </a:moveTo>
                      <a:cubicBezTo>
                        <a:pt x="29" y="19"/>
                        <a:pt x="29" y="19"/>
                        <a:pt x="29" y="18"/>
                      </a:cubicBezTo>
                      <a:cubicBezTo>
                        <a:pt x="30" y="18"/>
                        <a:pt x="30" y="19"/>
                        <a:pt x="30" y="19"/>
                      </a:cubicBezTo>
                      <a:close/>
                      <a:moveTo>
                        <a:pt x="29" y="13"/>
                      </a:moveTo>
                      <a:cubicBezTo>
                        <a:pt x="29" y="13"/>
                        <a:pt x="29" y="14"/>
                        <a:pt x="29" y="14"/>
                      </a:cubicBezTo>
                      <a:cubicBezTo>
                        <a:pt x="29" y="14"/>
                        <a:pt x="29" y="13"/>
                        <a:pt x="29" y="13"/>
                      </a:cubicBezTo>
                      <a:close/>
                      <a:moveTo>
                        <a:pt x="29" y="18"/>
                      </a:moveTo>
                      <a:cubicBezTo>
                        <a:pt x="29" y="17"/>
                        <a:pt x="29" y="17"/>
                        <a:pt x="29" y="17"/>
                      </a:cubicBezTo>
                      <a:cubicBezTo>
                        <a:pt x="29" y="17"/>
                        <a:pt x="29" y="18"/>
                        <a:pt x="29" y="18"/>
                      </a:cubicBezTo>
                      <a:close/>
                      <a:moveTo>
                        <a:pt x="27" y="12"/>
                      </a:moveTo>
                      <a:cubicBezTo>
                        <a:pt x="27" y="12"/>
                        <a:pt x="27" y="12"/>
                        <a:pt x="27" y="13"/>
                      </a:cubicBezTo>
                      <a:cubicBezTo>
                        <a:pt x="27" y="13"/>
                        <a:pt x="27" y="12"/>
                        <a:pt x="27" y="12"/>
                      </a:cubicBezTo>
                      <a:cubicBezTo>
                        <a:pt x="27" y="12"/>
                        <a:pt x="27" y="12"/>
                        <a:pt x="27" y="12"/>
                      </a:cubicBezTo>
                      <a:close/>
                      <a:moveTo>
                        <a:pt x="27" y="13"/>
                      </a:moveTo>
                      <a:cubicBezTo>
                        <a:pt x="27" y="13"/>
                        <a:pt x="27" y="14"/>
                        <a:pt x="27" y="14"/>
                      </a:cubicBezTo>
                      <a:cubicBezTo>
                        <a:pt x="27" y="14"/>
                        <a:pt x="27" y="14"/>
                        <a:pt x="27" y="14"/>
                      </a:cubicBezTo>
                      <a:cubicBezTo>
                        <a:pt x="27" y="13"/>
                        <a:pt x="27" y="13"/>
                        <a:pt x="27" y="13"/>
                      </a:cubicBezTo>
                      <a:close/>
                      <a:moveTo>
                        <a:pt x="24" y="16"/>
                      </a:moveTo>
                      <a:cubicBezTo>
                        <a:pt x="24" y="15"/>
                        <a:pt x="24" y="15"/>
                        <a:pt x="24" y="14"/>
                      </a:cubicBezTo>
                      <a:cubicBezTo>
                        <a:pt x="24" y="14"/>
                        <a:pt x="23" y="13"/>
                        <a:pt x="23" y="13"/>
                      </a:cubicBezTo>
                      <a:cubicBezTo>
                        <a:pt x="24" y="13"/>
                        <a:pt x="24" y="12"/>
                        <a:pt x="24" y="11"/>
                      </a:cubicBezTo>
                      <a:cubicBezTo>
                        <a:pt x="24" y="11"/>
                        <a:pt x="25" y="11"/>
                        <a:pt x="25" y="11"/>
                      </a:cubicBezTo>
                      <a:cubicBezTo>
                        <a:pt x="25" y="12"/>
                        <a:pt x="25" y="12"/>
                        <a:pt x="24" y="12"/>
                      </a:cubicBezTo>
                      <a:cubicBezTo>
                        <a:pt x="25" y="12"/>
                        <a:pt x="25" y="13"/>
                        <a:pt x="25" y="13"/>
                      </a:cubicBezTo>
                      <a:cubicBezTo>
                        <a:pt x="25" y="13"/>
                        <a:pt x="25" y="13"/>
                        <a:pt x="25" y="13"/>
                      </a:cubicBezTo>
                      <a:cubicBezTo>
                        <a:pt x="25" y="14"/>
                        <a:pt x="25" y="14"/>
                        <a:pt x="26" y="14"/>
                      </a:cubicBezTo>
                      <a:cubicBezTo>
                        <a:pt x="26" y="14"/>
                        <a:pt x="26" y="13"/>
                        <a:pt x="26" y="13"/>
                      </a:cubicBezTo>
                      <a:cubicBezTo>
                        <a:pt x="26" y="13"/>
                        <a:pt x="27" y="14"/>
                        <a:pt x="26" y="14"/>
                      </a:cubicBezTo>
                      <a:cubicBezTo>
                        <a:pt x="27" y="14"/>
                        <a:pt x="27" y="14"/>
                        <a:pt x="28" y="15"/>
                      </a:cubicBezTo>
                      <a:cubicBezTo>
                        <a:pt x="28" y="16"/>
                        <a:pt x="27" y="15"/>
                        <a:pt x="28" y="16"/>
                      </a:cubicBezTo>
                      <a:cubicBezTo>
                        <a:pt x="27" y="16"/>
                        <a:pt x="27" y="16"/>
                        <a:pt x="27" y="16"/>
                      </a:cubicBezTo>
                      <a:cubicBezTo>
                        <a:pt x="27" y="17"/>
                        <a:pt x="27" y="17"/>
                        <a:pt x="27" y="17"/>
                      </a:cubicBezTo>
                      <a:cubicBezTo>
                        <a:pt x="28" y="17"/>
                        <a:pt x="28" y="18"/>
                        <a:pt x="28" y="17"/>
                      </a:cubicBezTo>
                      <a:cubicBezTo>
                        <a:pt x="29" y="18"/>
                        <a:pt x="28" y="18"/>
                        <a:pt x="28" y="19"/>
                      </a:cubicBezTo>
                      <a:cubicBezTo>
                        <a:pt x="28" y="19"/>
                        <a:pt x="28" y="19"/>
                        <a:pt x="28" y="20"/>
                      </a:cubicBezTo>
                      <a:cubicBezTo>
                        <a:pt x="29" y="20"/>
                        <a:pt x="29" y="19"/>
                        <a:pt x="29" y="19"/>
                      </a:cubicBezTo>
                      <a:cubicBezTo>
                        <a:pt x="29" y="19"/>
                        <a:pt x="29" y="19"/>
                        <a:pt x="29" y="19"/>
                      </a:cubicBezTo>
                      <a:cubicBezTo>
                        <a:pt x="29" y="20"/>
                        <a:pt x="29" y="19"/>
                        <a:pt x="29" y="20"/>
                      </a:cubicBezTo>
                      <a:cubicBezTo>
                        <a:pt x="29" y="20"/>
                        <a:pt x="29" y="20"/>
                        <a:pt x="29" y="21"/>
                      </a:cubicBezTo>
                      <a:cubicBezTo>
                        <a:pt x="29" y="21"/>
                        <a:pt x="29" y="20"/>
                        <a:pt x="29" y="20"/>
                      </a:cubicBezTo>
                      <a:cubicBezTo>
                        <a:pt x="28" y="20"/>
                        <a:pt x="27" y="20"/>
                        <a:pt x="27" y="21"/>
                      </a:cubicBezTo>
                      <a:cubicBezTo>
                        <a:pt x="27" y="21"/>
                        <a:pt x="27" y="21"/>
                        <a:pt x="27" y="21"/>
                      </a:cubicBezTo>
                      <a:cubicBezTo>
                        <a:pt x="27" y="20"/>
                        <a:pt x="27" y="20"/>
                        <a:pt x="27" y="20"/>
                      </a:cubicBezTo>
                      <a:cubicBezTo>
                        <a:pt x="27" y="20"/>
                        <a:pt x="27" y="19"/>
                        <a:pt x="27" y="19"/>
                      </a:cubicBezTo>
                      <a:cubicBezTo>
                        <a:pt x="27" y="19"/>
                        <a:pt x="27" y="19"/>
                        <a:pt x="26" y="19"/>
                      </a:cubicBezTo>
                      <a:cubicBezTo>
                        <a:pt x="26" y="19"/>
                        <a:pt x="26" y="19"/>
                        <a:pt x="26" y="18"/>
                      </a:cubicBezTo>
                      <a:cubicBezTo>
                        <a:pt x="26" y="18"/>
                        <a:pt x="26" y="19"/>
                        <a:pt x="25" y="19"/>
                      </a:cubicBezTo>
                      <a:cubicBezTo>
                        <a:pt x="25" y="18"/>
                        <a:pt x="25" y="19"/>
                        <a:pt x="25" y="19"/>
                      </a:cubicBezTo>
                      <a:cubicBezTo>
                        <a:pt x="24" y="18"/>
                        <a:pt x="25" y="18"/>
                        <a:pt x="25" y="17"/>
                      </a:cubicBezTo>
                      <a:cubicBezTo>
                        <a:pt x="25" y="17"/>
                        <a:pt x="25" y="18"/>
                        <a:pt x="26" y="18"/>
                      </a:cubicBezTo>
                      <a:cubicBezTo>
                        <a:pt x="26" y="18"/>
                        <a:pt x="25" y="16"/>
                        <a:pt x="25" y="16"/>
                      </a:cubicBezTo>
                      <a:cubicBezTo>
                        <a:pt x="24" y="16"/>
                        <a:pt x="23" y="19"/>
                        <a:pt x="25" y="21"/>
                      </a:cubicBezTo>
                      <a:cubicBezTo>
                        <a:pt x="24" y="21"/>
                        <a:pt x="24" y="20"/>
                        <a:pt x="24" y="20"/>
                      </a:cubicBezTo>
                      <a:cubicBezTo>
                        <a:pt x="24" y="20"/>
                        <a:pt x="24" y="21"/>
                        <a:pt x="23" y="21"/>
                      </a:cubicBezTo>
                      <a:cubicBezTo>
                        <a:pt x="23" y="20"/>
                        <a:pt x="23" y="19"/>
                        <a:pt x="23" y="19"/>
                      </a:cubicBezTo>
                      <a:cubicBezTo>
                        <a:pt x="23" y="19"/>
                        <a:pt x="23" y="19"/>
                        <a:pt x="23" y="19"/>
                      </a:cubicBezTo>
                      <a:cubicBezTo>
                        <a:pt x="24" y="19"/>
                        <a:pt x="23" y="16"/>
                        <a:pt x="24" y="16"/>
                      </a:cubicBezTo>
                      <a:close/>
                      <a:moveTo>
                        <a:pt x="25" y="20"/>
                      </a:moveTo>
                      <a:cubicBezTo>
                        <a:pt x="25" y="20"/>
                        <a:pt x="25" y="20"/>
                        <a:pt x="25" y="20"/>
                      </a:cubicBezTo>
                      <a:cubicBezTo>
                        <a:pt x="25" y="20"/>
                        <a:pt x="25" y="21"/>
                        <a:pt x="25" y="21"/>
                      </a:cubicBezTo>
                      <a:cubicBezTo>
                        <a:pt x="25" y="21"/>
                        <a:pt x="25" y="20"/>
                        <a:pt x="25" y="20"/>
                      </a:cubicBezTo>
                      <a:close/>
                      <a:moveTo>
                        <a:pt x="25" y="22"/>
                      </a:moveTo>
                      <a:cubicBezTo>
                        <a:pt x="25" y="22"/>
                        <a:pt x="25" y="22"/>
                        <a:pt x="25" y="22"/>
                      </a:cubicBezTo>
                      <a:cubicBezTo>
                        <a:pt x="24" y="22"/>
                        <a:pt x="24" y="21"/>
                        <a:pt x="24" y="21"/>
                      </a:cubicBezTo>
                      <a:cubicBezTo>
                        <a:pt x="25" y="21"/>
                        <a:pt x="25" y="22"/>
                        <a:pt x="25" y="22"/>
                      </a:cubicBezTo>
                      <a:close/>
                      <a:moveTo>
                        <a:pt x="26" y="24"/>
                      </a:moveTo>
                      <a:cubicBezTo>
                        <a:pt x="26" y="24"/>
                        <a:pt x="25" y="23"/>
                        <a:pt x="25" y="23"/>
                      </a:cubicBezTo>
                      <a:cubicBezTo>
                        <a:pt x="26" y="23"/>
                        <a:pt x="26" y="23"/>
                        <a:pt x="26" y="24"/>
                      </a:cubicBezTo>
                      <a:close/>
                      <a:moveTo>
                        <a:pt x="23" y="17"/>
                      </a:moveTo>
                      <a:cubicBezTo>
                        <a:pt x="23" y="18"/>
                        <a:pt x="22" y="18"/>
                        <a:pt x="22" y="18"/>
                      </a:cubicBezTo>
                      <a:cubicBezTo>
                        <a:pt x="22" y="17"/>
                        <a:pt x="22" y="17"/>
                        <a:pt x="23" y="17"/>
                      </a:cubicBezTo>
                      <a:close/>
                      <a:moveTo>
                        <a:pt x="22" y="15"/>
                      </a:moveTo>
                      <a:cubicBezTo>
                        <a:pt x="22" y="15"/>
                        <a:pt x="22" y="15"/>
                        <a:pt x="22" y="15"/>
                      </a:cubicBezTo>
                      <a:cubicBezTo>
                        <a:pt x="22" y="15"/>
                        <a:pt x="22" y="15"/>
                        <a:pt x="22" y="15"/>
                      </a:cubicBezTo>
                      <a:cubicBezTo>
                        <a:pt x="22" y="15"/>
                        <a:pt x="22" y="15"/>
                        <a:pt x="22" y="15"/>
                      </a:cubicBezTo>
                      <a:close/>
                      <a:moveTo>
                        <a:pt x="20" y="10"/>
                      </a:moveTo>
                      <a:cubicBezTo>
                        <a:pt x="20" y="11"/>
                        <a:pt x="20" y="11"/>
                        <a:pt x="20" y="11"/>
                      </a:cubicBezTo>
                      <a:cubicBezTo>
                        <a:pt x="20" y="12"/>
                        <a:pt x="21" y="12"/>
                        <a:pt x="21" y="12"/>
                      </a:cubicBezTo>
                      <a:cubicBezTo>
                        <a:pt x="22" y="12"/>
                        <a:pt x="22" y="12"/>
                        <a:pt x="23" y="13"/>
                      </a:cubicBezTo>
                      <a:cubicBezTo>
                        <a:pt x="23" y="14"/>
                        <a:pt x="22" y="13"/>
                        <a:pt x="22" y="14"/>
                      </a:cubicBezTo>
                      <a:cubicBezTo>
                        <a:pt x="22" y="14"/>
                        <a:pt x="22" y="14"/>
                        <a:pt x="22" y="14"/>
                      </a:cubicBezTo>
                      <a:cubicBezTo>
                        <a:pt x="22" y="14"/>
                        <a:pt x="21" y="13"/>
                        <a:pt x="21" y="13"/>
                      </a:cubicBezTo>
                      <a:cubicBezTo>
                        <a:pt x="21" y="12"/>
                        <a:pt x="20" y="13"/>
                        <a:pt x="20" y="12"/>
                      </a:cubicBezTo>
                      <a:cubicBezTo>
                        <a:pt x="20" y="12"/>
                        <a:pt x="20" y="13"/>
                        <a:pt x="19" y="13"/>
                      </a:cubicBezTo>
                      <a:cubicBezTo>
                        <a:pt x="19" y="12"/>
                        <a:pt x="20" y="11"/>
                        <a:pt x="19" y="10"/>
                      </a:cubicBezTo>
                      <a:cubicBezTo>
                        <a:pt x="20" y="10"/>
                        <a:pt x="20" y="10"/>
                        <a:pt x="20" y="10"/>
                      </a:cubicBezTo>
                      <a:close/>
                      <a:moveTo>
                        <a:pt x="20" y="17"/>
                      </a:moveTo>
                      <a:cubicBezTo>
                        <a:pt x="20" y="17"/>
                        <a:pt x="20" y="17"/>
                        <a:pt x="20" y="17"/>
                      </a:cubicBezTo>
                      <a:cubicBezTo>
                        <a:pt x="20" y="18"/>
                        <a:pt x="21" y="18"/>
                        <a:pt x="21" y="18"/>
                      </a:cubicBezTo>
                      <a:cubicBezTo>
                        <a:pt x="21" y="18"/>
                        <a:pt x="21" y="18"/>
                        <a:pt x="21" y="18"/>
                      </a:cubicBezTo>
                      <a:cubicBezTo>
                        <a:pt x="20" y="18"/>
                        <a:pt x="20" y="18"/>
                        <a:pt x="20" y="18"/>
                      </a:cubicBezTo>
                      <a:cubicBezTo>
                        <a:pt x="20" y="17"/>
                        <a:pt x="20" y="18"/>
                        <a:pt x="20" y="17"/>
                      </a:cubicBezTo>
                      <a:close/>
                      <a:moveTo>
                        <a:pt x="20" y="17"/>
                      </a:moveTo>
                      <a:cubicBezTo>
                        <a:pt x="20" y="16"/>
                        <a:pt x="20" y="16"/>
                        <a:pt x="20" y="16"/>
                      </a:cubicBezTo>
                      <a:cubicBezTo>
                        <a:pt x="19" y="15"/>
                        <a:pt x="20" y="15"/>
                        <a:pt x="21" y="16"/>
                      </a:cubicBezTo>
                      <a:cubicBezTo>
                        <a:pt x="21" y="16"/>
                        <a:pt x="20" y="16"/>
                        <a:pt x="20" y="17"/>
                      </a:cubicBezTo>
                      <a:close/>
                      <a:moveTo>
                        <a:pt x="20" y="14"/>
                      </a:moveTo>
                      <a:cubicBezTo>
                        <a:pt x="20" y="14"/>
                        <a:pt x="20" y="13"/>
                        <a:pt x="20" y="13"/>
                      </a:cubicBezTo>
                      <a:cubicBezTo>
                        <a:pt x="20" y="13"/>
                        <a:pt x="21" y="15"/>
                        <a:pt x="20" y="14"/>
                      </a:cubicBezTo>
                      <a:close/>
                      <a:moveTo>
                        <a:pt x="19" y="15"/>
                      </a:moveTo>
                      <a:cubicBezTo>
                        <a:pt x="19" y="15"/>
                        <a:pt x="19" y="15"/>
                        <a:pt x="19" y="15"/>
                      </a:cubicBezTo>
                      <a:cubicBezTo>
                        <a:pt x="19" y="15"/>
                        <a:pt x="19" y="15"/>
                        <a:pt x="19" y="15"/>
                      </a:cubicBezTo>
                      <a:close/>
                      <a:moveTo>
                        <a:pt x="18" y="9"/>
                      </a:moveTo>
                      <a:cubicBezTo>
                        <a:pt x="19" y="9"/>
                        <a:pt x="19" y="9"/>
                        <a:pt x="20" y="9"/>
                      </a:cubicBezTo>
                      <a:cubicBezTo>
                        <a:pt x="19" y="10"/>
                        <a:pt x="19" y="10"/>
                        <a:pt x="19" y="10"/>
                      </a:cubicBezTo>
                      <a:cubicBezTo>
                        <a:pt x="19" y="9"/>
                        <a:pt x="18" y="9"/>
                        <a:pt x="18" y="9"/>
                      </a:cubicBezTo>
                      <a:close/>
                      <a:moveTo>
                        <a:pt x="18" y="9"/>
                      </a:moveTo>
                      <a:cubicBezTo>
                        <a:pt x="18" y="9"/>
                        <a:pt x="18" y="9"/>
                        <a:pt x="18" y="9"/>
                      </a:cubicBezTo>
                      <a:cubicBezTo>
                        <a:pt x="17" y="9"/>
                        <a:pt x="17" y="9"/>
                        <a:pt x="17" y="8"/>
                      </a:cubicBezTo>
                      <a:cubicBezTo>
                        <a:pt x="18" y="8"/>
                        <a:pt x="18" y="9"/>
                        <a:pt x="18" y="9"/>
                      </a:cubicBezTo>
                      <a:close/>
                      <a:moveTo>
                        <a:pt x="17" y="13"/>
                      </a:moveTo>
                      <a:cubicBezTo>
                        <a:pt x="17" y="13"/>
                        <a:pt x="17" y="13"/>
                        <a:pt x="17" y="13"/>
                      </a:cubicBezTo>
                      <a:cubicBezTo>
                        <a:pt x="18" y="12"/>
                        <a:pt x="19" y="12"/>
                        <a:pt x="19" y="13"/>
                      </a:cubicBezTo>
                      <a:cubicBezTo>
                        <a:pt x="18" y="13"/>
                        <a:pt x="18" y="14"/>
                        <a:pt x="18" y="15"/>
                      </a:cubicBezTo>
                      <a:cubicBezTo>
                        <a:pt x="18" y="15"/>
                        <a:pt x="18" y="15"/>
                        <a:pt x="18" y="15"/>
                      </a:cubicBezTo>
                      <a:cubicBezTo>
                        <a:pt x="17" y="14"/>
                        <a:pt x="17" y="14"/>
                        <a:pt x="17" y="14"/>
                      </a:cubicBezTo>
                      <a:cubicBezTo>
                        <a:pt x="17" y="13"/>
                        <a:pt x="17" y="13"/>
                        <a:pt x="17" y="13"/>
                      </a:cubicBezTo>
                      <a:close/>
                      <a:moveTo>
                        <a:pt x="17" y="13"/>
                      </a:moveTo>
                      <a:cubicBezTo>
                        <a:pt x="17" y="14"/>
                        <a:pt x="17" y="14"/>
                        <a:pt x="17" y="14"/>
                      </a:cubicBezTo>
                      <a:cubicBezTo>
                        <a:pt x="17" y="14"/>
                        <a:pt x="17" y="14"/>
                        <a:pt x="17" y="15"/>
                      </a:cubicBezTo>
                      <a:cubicBezTo>
                        <a:pt x="16" y="14"/>
                        <a:pt x="16" y="14"/>
                        <a:pt x="17" y="13"/>
                      </a:cubicBezTo>
                      <a:close/>
                      <a:moveTo>
                        <a:pt x="14" y="12"/>
                      </a:moveTo>
                      <a:cubicBezTo>
                        <a:pt x="15" y="12"/>
                        <a:pt x="15" y="13"/>
                        <a:pt x="15" y="13"/>
                      </a:cubicBezTo>
                      <a:cubicBezTo>
                        <a:pt x="15" y="13"/>
                        <a:pt x="15" y="13"/>
                        <a:pt x="14" y="12"/>
                      </a:cubicBezTo>
                      <a:cubicBezTo>
                        <a:pt x="14" y="12"/>
                        <a:pt x="14" y="12"/>
                        <a:pt x="14" y="12"/>
                      </a:cubicBezTo>
                      <a:close/>
                      <a:moveTo>
                        <a:pt x="14" y="15"/>
                      </a:moveTo>
                      <a:cubicBezTo>
                        <a:pt x="14" y="15"/>
                        <a:pt x="14" y="15"/>
                        <a:pt x="14" y="15"/>
                      </a:cubicBezTo>
                      <a:cubicBezTo>
                        <a:pt x="14" y="15"/>
                        <a:pt x="13" y="15"/>
                        <a:pt x="14" y="15"/>
                      </a:cubicBezTo>
                      <a:cubicBezTo>
                        <a:pt x="14" y="15"/>
                        <a:pt x="14" y="15"/>
                        <a:pt x="14" y="15"/>
                      </a:cubicBezTo>
                      <a:close/>
                      <a:moveTo>
                        <a:pt x="14" y="12"/>
                      </a:moveTo>
                      <a:cubicBezTo>
                        <a:pt x="14" y="12"/>
                        <a:pt x="14" y="12"/>
                        <a:pt x="14" y="12"/>
                      </a:cubicBezTo>
                      <a:cubicBezTo>
                        <a:pt x="13" y="11"/>
                        <a:pt x="14" y="10"/>
                        <a:pt x="14" y="12"/>
                      </a:cubicBezTo>
                      <a:close/>
                      <a:moveTo>
                        <a:pt x="13" y="13"/>
                      </a:moveTo>
                      <a:cubicBezTo>
                        <a:pt x="14" y="14"/>
                        <a:pt x="13" y="14"/>
                        <a:pt x="13" y="14"/>
                      </a:cubicBezTo>
                      <a:cubicBezTo>
                        <a:pt x="12" y="14"/>
                        <a:pt x="12" y="14"/>
                        <a:pt x="12" y="14"/>
                      </a:cubicBezTo>
                      <a:cubicBezTo>
                        <a:pt x="13" y="13"/>
                        <a:pt x="13" y="13"/>
                        <a:pt x="13" y="13"/>
                      </a:cubicBezTo>
                      <a:close/>
                      <a:moveTo>
                        <a:pt x="12" y="16"/>
                      </a:moveTo>
                      <a:cubicBezTo>
                        <a:pt x="12" y="16"/>
                        <a:pt x="12" y="16"/>
                        <a:pt x="12" y="16"/>
                      </a:cubicBezTo>
                      <a:cubicBezTo>
                        <a:pt x="12" y="16"/>
                        <a:pt x="12" y="17"/>
                        <a:pt x="12" y="16"/>
                      </a:cubicBezTo>
                      <a:close/>
                      <a:moveTo>
                        <a:pt x="12" y="9"/>
                      </a:moveTo>
                      <a:cubicBezTo>
                        <a:pt x="12" y="10"/>
                        <a:pt x="12" y="9"/>
                        <a:pt x="12" y="10"/>
                      </a:cubicBezTo>
                      <a:cubicBezTo>
                        <a:pt x="10" y="9"/>
                        <a:pt x="11" y="8"/>
                        <a:pt x="12" y="9"/>
                      </a:cubicBezTo>
                      <a:close/>
                      <a:moveTo>
                        <a:pt x="11" y="12"/>
                      </a:moveTo>
                      <a:cubicBezTo>
                        <a:pt x="12" y="12"/>
                        <a:pt x="12" y="13"/>
                        <a:pt x="12" y="13"/>
                      </a:cubicBezTo>
                      <a:cubicBezTo>
                        <a:pt x="11" y="13"/>
                        <a:pt x="11" y="13"/>
                        <a:pt x="11" y="13"/>
                      </a:cubicBezTo>
                      <a:cubicBezTo>
                        <a:pt x="11" y="12"/>
                        <a:pt x="11" y="12"/>
                        <a:pt x="11" y="12"/>
                      </a:cubicBezTo>
                      <a:close/>
                      <a:moveTo>
                        <a:pt x="11" y="16"/>
                      </a:moveTo>
                      <a:cubicBezTo>
                        <a:pt x="11" y="16"/>
                        <a:pt x="11" y="16"/>
                        <a:pt x="11" y="16"/>
                      </a:cubicBezTo>
                      <a:cubicBezTo>
                        <a:pt x="11" y="16"/>
                        <a:pt x="12" y="16"/>
                        <a:pt x="11" y="16"/>
                      </a:cubicBezTo>
                      <a:close/>
                      <a:moveTo>
                        <a:pt x="8" y="4"/>
                      </a:moveTo>
                      <a:cubicBezTo>
                        <a:pt x="8" y="4"/>
                        <a:pt x="8" y="5"/>
                        <a:pt x="8" y="5"/>
                      </a:cubicBezTo>
                      <a:cubicBezTo>
                        <a:pt x="8" y="5"/>
                        <a:pt x="7" y="5"/>
                        <a:pt x="8" y="4"/>
                      </a:cubicBezTo>
                      <a:close/>
                      <a:moveTo>
                        <a:pt x="8" y="6"/>
                      </a:moveTo>
                      <a:cubicBezTo>
                        <a:pt x="8" y="6"/>
                        <a:pt x="8" y="6"/>
                        <a:pt x="8" y="6"/>
                      </a:cubicBezTo>
                      <a:cubicBezTo>
                        <a:pt x="8" y="6"/>
                        <a:pt x="8" y="6"/>
                        <a:pt x="8" y="5"/>
                      </a:cubicBezTo>
                      <a:cubicBezTo>
                        <a:pt x="8" y="5"/>
                        <a:pt x="8" y="6"/>
                        <a:pt x="8" y="5"/>
                      </a:cubicBezTo>
                      <a:cubicBezTo>
                        <a:pt x="8" y="5"/>
                        <a:pt x="8" y="5"/>
                        <a:pt x="9" y="4"/>
                      </a:cubicBezTo>
                      <a:cubicBezTo>
                        <a:pt x="9" y="5"/>
                        <a:pt x="9" y="5"/>
                        <a:pt x="9" y="6"/>
                      </a:cubicBezTo>
                      <a:cubicBezTo>
                        <a:pt x="9" y="6"/>
                        <a:pt x="8" y="6"/>
                        <a:pt x="9" y="6"/>
                      </a:cubicBezTo>
                      <a:cubicBezTo>
                        <a:pt x="9" y="6"/>
                        <a:pt x="9" y="6"/>
                        <a:pt x="10" y="6"/>
                      </a:cubicBezTo>
                      <a:cubicBezTo>
                        <a:pt x="10" y="5"/>
                        <a:pt x="10" y="5"/>
                        <a:pt x="10" y="5"/>
                      </a:cubicBezTo>
                      <a:cubicBezTo>
                        <a:pt x="10" y="5"/>
                        <a:pt x="10" y="5"/>
                        <a:pt x="11" y="5"/>
                      </a:cubicBezTo>
                      <a:cubicBezTo>
                        <a:pt x="11" y="6"/>
                        <a:pt x="11" y="7"/>
                        <a:pt x="11" y="7"/>
                      </a:cubicBezTo>
                      <a:cubicBezTo>
                        <a:pt x="10" y="7"/>
                        <a:pt x="9" y="7"/>
                        <a:pt x="9" y="7"/>
                      </a:cubicBezTo>
                      <a:cubicBezTo>
                        <a:pt x="9" y="7"/>
                        <a:pt x="9" y="7"/>
                        <a:pt x="9" y="7"/>
                      </a:cubicBezTo>
                      <a:cubicBezTo>
                        <a:pt x="9" y="8"/>
                        <a:pt x="9" y="7"/>
                        <a:pt x="10" y="7"/>
                      </a:cubicBezTo>
                      <a:cubicBezTo>
                        <a:pt x="10" y="8"/>
                        <a:pt x="10" y="8"/>
                        <a:pt x="11" y="9"/>
                      </a:cubicBezTo>
                      <a:cubicBezTo>
                        <a:pt x="11" y="10"/>
                        <a:pt x="10" y="10"/>
                        <a:pt x="10" y="11"/>
                      </a:cubicBezTo>
                      <a:cubicBezTo>
                        <a:pt x="10" y="11"/>
                        <a:pt x="10" y="11"/>
                        <a:pt x="10" y="11"/>
                      </a:cubicBezTo>
                      <a:cubicBezTo>
                        <a:pt x="11" y="13"/>
                        <a:pt x="10" y="13"/>
                        <a:pt x="10" y="14"/>
                      </a:cubicBezTo>
                      <a:cubicBezTo>
                        <a:pt x="10" y="14"/>
                        <a:pt x="10" y="14"/>
                        <a:pt x="10" y="13"/>
                      </a:cubicBezTo>
                      <a:cubicBezTo>
                        <a:pt x="10" y="13"/>
                        <a:pt x="10" y="13"/>
                        <a:pt x="10" y="12"/>
                      </a:cubicBezTo>
                      <a:cubicBezTo>
                        <a:pt x="10" y="12"/>
                        <a:pt x="9" y="12"/>
                        <a:pt x="9" y="12"/>
                      </a:cubicBezTo>
                      <a:cubicBezTo>
                        <a:pt x="10" y="12"/>
                        <a:pt x="10" y="11"/>
                        <a:pt x="10" y="10"/>
                      </a:cubicBezTo>
                      <a:cubicBezTo>
                        <a:pt x="9" y="10"/>
                        <a:pt x="9" y="11"/>
                        <a:pt x="9" y="11"/>
                      </a:cubicBezTo>
                      <a:cubicBezTo>
                        <a:pt x="8" y="11"/>
                        <a:pt x="8" y="11"/>
                        <a:pt x="8" y="11"/>
                      </a:cubicBezTo>
                      <a:cubicBezTo>
                        <a:pt x="7" y="10"/>
                        <a:pt x="8" y="10"/>
                        <a:pt x="8" y="9"/>
                      </a:cubicBezTo>
                      <a:cubicBezTo>
                        <a:pt x="8" y="9"/>
                        <a:pt x="8" y="9"/>
                        <a:pt x="8" y="9"/>
                      </a:cubicBezTo>
                      <a:cubicBezTo>
                        <a:pt x="8" y="8"/>
                        <a:pt x="7" y="8"/>
                        <a:pt x="7" y="8"/>
                      </a:cubicBezTo>
                      <a:cubicBezTo>
                        <a:pt x="7" y="7"/>
                        <a:pt x="7" y="7"/>
                        <a:pt x="7" y="7"/>
                      </a:cubicBezTo>
                      <a:cubicBezTo>
                        <a:pt x="8" y="7"/>
                        <a:pt x="7" y="6"/>
                        <a:pt x="8" y="6"/>
                      </a:cubicBezTo>
                      <a:close/>
                      <a:moveTo>
                        <a:pt x="8" y="35"/>
                      </a:moveTo>
                      <a:cubicBezTo>
                        <a:pt x="9" y="35"/>
                        <a:pt x="8" y="35"/>
                        <a:pt x="8" y="34"/>
                      </a:cubicBezTo>
                      <a:cubicBezTo>
                        <a:pt x="8" y="34"/>
                        <a:pt x="8" y="34"/>
                        <a:pt x="8" y="35"/>
                      </a:cubicBezTo>
                      <a:close/>
                      <a:moveTo>
                        <a:pt x="8" y="32"/>
                      </a:moveTo>
                      <a:cubicBezTo>
                        <a:pt x="8" y="32"/>
                        <a:pt x="8" y="32"/>
                        <a:pt x="8" y="32"/>
                      </a:cubicBezTo>
                      <a:cubicBezTo>
                        <a:pt x="8" y="33"/>
                        <a:pt x="8" y="32"/>
                        <a:pt x="8" y="32"/>
                      </a:cubicBezTo>
                      <a:close/>
                      <a:moveTo>
                        <a:pt x="7" y="14"/>
                      </a:moveTo>
                      <a:cubicBezTo>
                        <a:pt x="7" y="14"/>
                        <a:pt x="7" y="13"/>
                        <a:pt x="7" y="13"/>
                      </a:cubicBezTo>
                      <a:cubicBezTo>
                        <a:pt x="7" y="13"/>
                        <a:pt x="7" y="13"/>
                        <a:pt x="7" y="13"/>
                      </a:cubicBezTo>
                      <a:cubicBezTo>
                        <a:pt x="8" y="13"/>
                        <a:pt x="8" y="13"/>
                        <a:pt x="8" y="13"/>
                      </a:cubicBezTo>
                      <a:cubicBezTo>
                        <a:pt x="8" y="13"/>
                        <a:pt x="8" y="13"/>
                        <a:pt x="8" y="14"/>
                      </a:cubicBezTo>
                      <a:cubicBezTo>
                        <a:pt x="9" y="14"/>
                        <a:pt x="9" y="14"/>
                        <a:pt x="9" y="14"/>
                      </a:cubicBezTo>
                      <a:cubicBezTo>
                        <a:pt x="9" y="14"/>
                        <a:pt x="10" y="15"/>
                        <a:pt x="9" y="15"/>
                      </a:cubicBezTo>
                      <a:cubicBezTo>
                        <a:pt x="9" y="15"/>
                        <a:pt x="8" y="14"/>
                        <a:pt x="7" y="14"/>
                      </a:cubicBezTo>
                      <a:close/>
                      <a:moveTo>
                        <a:pt x="7" y="11"/>
                      </a:moveTo>
                      <a:cubicBezTo>
                        <a:pt x="6" y="10"/>
                        <a:pt x="7" y="10"/>
                        <a:pt x="7" y="10"/>
                      </a:cubicBezTo>
                      <a:cubicBezTo>
                        <a:pt x="7" y="11"/>
                        <a:pt x="7" y="11"/>
                        <a:pt x="7" y="11"/>
                      </a:cubicBezTo>
                      <a:close/>
                      <a:moveTo>
                        <a:pt x="8" y="12"/>
                      </a:moveTo>
                      <a:cubicBezTo>
                        <a:pt x="9" y="12"/>
                        <a:pt x="9" y="13"/>
                        <a:pt x="9" y="13"/>
                      </a:cubicBezTo>
                      <a:cubicBezTo>
                        <a:pt x="9" y="13"/>
                        <a:pt x="9" y="13"/>
                        <a:pt x="9" y="13"/>
                      </a:cubicBezTo>
                      <a:cubicBezTo>
                        <a:pt x="8" y="13"/>
                        <a:pt x="8" y="12"/>
                        <a:pt x="8" y="12"/>
                      </a:cubicBezTo>
                      <a:close/>
                      <a:moveTo>
                        <a:pt x="9" y="15"/>
                      </a:moveTo>
                      <a:cubicBezTo>
                        <a:pt x="9" y="15"/>
                        <a:pt x="9" y="16"/>
                        <a:pt x="10" y="16"/>
                      </a:cubicBezTo>
                      <a:cubicBezTo>
                        <a:pt x="10" y="16"/>
                        <a:pt x="10" y="16"/>
                        <a:pt x="10" y="16"/>
                      </a:cubicBezTo>
                      <a:cubicBezTo>
                        <a:pt x="9" y="16"/>
                        <a:pt x="9" y="16"/>
                        <a:pt x="9" y="15"/>
                      </a:cubicBezTo>
                      <a:close/>
                      <a:moveTo>
                        <a:pt x="9" y="34"/>
                      </a:moveTo>
                      <a:cubicBezTo>
                        <a:pt x="9" y="34"/>
                        <a:pt x="9" y="34"/>
                        <a:pt x="9" y="34"/>
                      </a:cubicBezTo>
                      <a:cubicBezTo>
                        <a:pt x="9" y="34"/>
                        <a:pt x="9" y="34"/>
                        <a:pt x="9" y="34"/>
                      </a:cubicBezTo>
                      <a:cubicBezTo>
                        <a:pt x="9" y="34"/>
                        <a:pt x="9" y="34"/>
                        <a:pt x="9" y="34"/>
                      </a:cubicBezTo>
                      <a:close/>
                      <a:moveTo>
                        <a:pt x="10" y="15"/>
                      </a:moveTo>
                      <a:cubicBezTo>
                        <a:pt x="10" y="16"/>
                        <a:pt x="10" y="16"/>
                        <a:pt x="10" y="15"/>
                      </a:cubicBezTo>
                      <a:cubicBezTo>
                        <a:pt x="10" y="15"/>
                        <a:pt x="10" y="15"/>
                        <a:pt x="10" y="15"/>
                      </a:cubicBezTo>
                      <a:close/>
                      <a:moveTo>
                        <a:pt x="10" y="38"/>
                      </a:moveTo>
                      <a:cubicBezTo>
                        <a:pt x="10" y="39"/>
                        <a:pt x="9" y="38"/>
                        <a:pt x="9" y="39"/>
                      </a:cubicBezTo>
                      <a:cubicBezTo>
                        <a:pt x="9" y="39"/>
                        <a:pt x="9" y="38"/>
                        <a:pt x="9" y="38"/>
                      </a:cubicBezTo>
                      <a:cubicBezTo>
                        <a:pt x="9" y="38"/>
                        <a:pt x="10" y="38"/>
                        <a:pt x="10" y="38"/>
                      </a:cubicBezTo>
                      <a:close/>
                      <a:moveTo>
                        <a:pt x="7" y="9"/>
                      </a:moveTo>
                      <a:cubicBezTo>
                        <a:pt x="7" y="9"/>
                        <a:pt x="7" y="10"/>
                        <a:pt x="7" y="10"/>
                      </a:cubicBezTo>
                      <a:cubicBezTo>
                        <a:pt x="7" y="10"/>
                        <a:pt x="7" y="10"/>
                        <a:pt x="7" y="10"/>
                      </a:cubicBezTo>
                      <a:cubicBezTo>
                        <a:pt x="7" y="10"/>
                        <a:pt x="6" y="10"/>
                        <a:pt x="7" y="10"/>
                      </a:cubicBezTo>
                      <a:cubicBezTo>
                        <a:pt x="6" y="9"/>
                        <a:pt x="7" y="9"/>
                        <a:pt x="7" y="9"/>
                      </a:cubicBezTo>
                      <a:close/>
                      <a:moveTo>
                        <a:pt x="7" y="12"/>
                      </a:moveTo>
                      <a:cubicBezTo>
                        <a:pt x="7" y="12"/>
                        <a:pt x="6" y="12"/>
                        <a:pt x="6" y="11"/>
                      </a:cubicBezTo>
                      <a:cubicBezTo>
                        <a:pt x="6" y="10"/>
                        <a:pt x="7" y="11"/>
                        <a:pt x="7" y="12"/>
                      </a:cubicBezTo>
                      <a:close/>
                      <a:moveTo>
                        <a:pt x="6" y="12"/>
                      </a:moveTo>
                      <a:cubicBezTo>
                        <a:pt x="6" y="13"/>
                        <a:pt x="5" y="13"/>
                        <a:pt x="4" y="13"/>
                      </a:cubicBezTo>
                      <a:cubicBezTo>
                        <a:pt x="5" y="12"/>
                        <a:pt x="5" y="12"/>
                        <a:pt x="6" y="12"/>
                      </a:cubicBezTo>
                      <a:close/>
                      <a:moveTo>
                        <a:pt x="5" y="14"/>
                      </a:moveTo>
                      <a:cubicBezTo>
                        <a:pt x="5" y="14"/>
                        <a:pt x="5" y="14"/>
                        <a:pt x="5" y="14"/>
                      </a:cubicBezTo>
                      <a:cubicBezTo>
                        <a:pt x="5" y="14"/>
                        <a:pt x="4" y="14"/>
                        <a:pt x="4" y="13"/>
                      </a:cubicBezTo>
                      <a:cubicBezTo>
                        <a:pt x="5" y="13"/>
                        <a:pt x="5" y="13"/>
                        <a:pt x="5" y="14"/>
                      </a:cubicBezTo>
                      <a:close/>
                      <a:moveTo>
                        <a:pt x="4" y="23"/>
                      </a:moveTo>
                      <a:cubicBezTo>
                        <a:pt x="5" y="23"/>
                        <a:pt x="5" y="23"/>
                        <a:pt x="4" y="23"/>
                      </a:cubicBezTo>
                      <a:cubicBezTo>
                        <a:pt x="4" y="23"/>
                        <a:pt x="4" y="23"/>
                        <a:pt x="4" y="23"/>
                      </a:cubicBezTo>
                      <a:close/>
                      <a:moveTo>
                        <a:pt x="5" y="24"/>
                      </a:moveTo>
                      <a:cubicBezTo>
                        <a:pt x="4" y="24"/>
                        <a:pt x="4" y="24"/>
                        <a:pt x="4" y="24"/>
                      </a:cubicBezTo>
                      <a:cubicBezTo>
                        <a:pt x="4" y="24"/>
                        <a:pt x="5" y="24"/>
                        <a:pt x="5" y="24"/>
                      </a:cubicBezTo>
                      <a:close/>
                      <a:moveTo>
                        <a:pt x="3" y="33"/>
                      </a:moveTo>
                      <a:cubicBezTo>
                        <a:pt x="3" y="33"/>
                        <a:pt x="3" y="33"/>
                        <a:pt x="3" y="33"/>
                      </a:cubicBezTo>
                      <a:cubicBezTo>
                        <a:pt x="3" y="33"/>
                        <a:pt x="3" y="33"/>
                        <a:pt x="3" y="33"/>
                      </a:cubicBezTo>
                      <a:cubicBezTo>
                        <a:pt x="3" y="32"/>
                        <a:pt x="2" y="32"/>
                        <a:pt x="2" y="32"/>
                      </a:cubicBezTo>
                      <a:cubicBezTo>
                        <a:pt x="3" y="31"/>
                        <a:pt x="2" y="30"/>
                        <a:pt x="2" y="30"/>
                      </a:cubicBezTo>
                      <a:cubicBezTo>
                        <a:pt x="3" y="30"/>
                        <a:pt x="3" y="30"/>
                        <a:pt x="3" y="31"/>
                      </a:cubicBezTo>
                      <a:cubicBezTo>
                        <a:pt x="3" y="31"/>
                        <a:pt x="3" y="31"/>
                        <a:pt x="3" y="31"/>
                      </a:cubicBezTo>
                      <a:cubicBezTo>
                        <a:pt x="3" y="31"/>
                        <a:pt x="3" y="32"/>
                        <a:pt x="3" y="32"/>
                      </a:cubicBezTo>
                      <a:cubicBezTo>
                        <a:pt x="3" y="32"/>
                        <a:pt x="3" y="31"/>
                        <a:pt x="4" y="32"/>
                      </a:cubicBezTo>
                      <a:cubicBezTo>
                        <a:pt x="4" y="32"/>
                        <a:pt x="3" y="33"/>
                        <a:pt x="3" y="33"/>
                      </a:cubicBezTo>
                      <a:close/>
                      <a:moveTo>
                        <a:pt x="3" y="29"/>
                      </a:moveTo>
                      <a:cubicBezTo>
                        <a:pt x="3" y="29"/>
                        <a:pt x="3" y="29"/>
                        <a:pt x="3" y="29"/>
                      </a:cubicBezTo>
                      <a:cubicBezTo>
                        <a:pt x="3" y="29"/>
                        <a:pt x="3" y="30"/>
                        <a:pt x="3" y="30"/>
                      </a:cubicBezTo>
                      <a:cubicBezTo>
                        <a:pt x="3" y="30"/>
                        <a:pt x="3" y="29"/>
                        <a:pt x="3" y="29"/>
                      </a:cubicBezTo>
                      <a:close/>
                      <a:moveTo>
                        <a:pt x="4" y="33"/>
                      </a:moveTo>
                      <a:cubicBezTo>
                        <a:pt x="4" y="33"/>
                        <a:pt x="4" y="33"/>
                        <a:pt x="4" y="34"/>
                      </a:cubicBezTo>
                      <a:cubicBezTo>
                        <a:pt x="4" y="33"/>
                        <a:pt x="4" y="33"/>
                        <a:pt x="4" y="33"/>
                      </a:cubicBezTo>
                      <a:cubicBezTo>
                        <a:pt x="4" y="33"/>
                        <a:pt x="4" y="33"/>
                        <a:pt x="4" y="33"/>
                      </a:cubicBezTo>
                      <a:close/>
                      <a:moveTo>
                        <a:pt x="4" y="31"/>
                      </a:moveTo>
                      <a:cubicBezTo>
                        <a:pt x="4" y="31"/>
                        <a:pt x="4" y="31"/>
                        <a:pt x="4" y="31"/>
                      </a:cubicBezTo>
                      <a:cubicBezTo>
                        <a:pt x="4" y="31"/>
                        <a:pt x="4" y="31"/>
                        <a:pt x="4" y="31"/>
                      </a:cubicBezTo>
                      <a:close/>
                      <a:moveTo>
                        <a:pt x="5" y="32"/>
                      </a:moveTo>
                      <a:cubicBezTo>
                        <a:pt x="5" y="32"/>
                        <a:pt x="4" y="32"/>
                        <a:pt x="4" y="32"/>
                      </a:cubicBezTo>
                      <a:cubicBezTo>
                        <a:pt x="4" y="32"/>
                        <a:pt x="4" y="32"/>
                        <a:pt x="5" y="32"/>
                      </a:cubicBezTo>
                      <a:close/>
                      <a:moveTo>
                        <a:pt x="4" y="20"/>
                      </a:moveTo>
                      <a:cubicBezTo>
                        <a:pt x="4" y="20"/>
                        <a:pt x="4" y="19"/>
                        <a:pt x="4" y="19"/>
                      </a:cubicBezTo>
                      <a:cubicBezTo>
                        <a:pt x="4" y="20"/>
                        <a:pt x="4" y="21"/>
                        <a:pt x="4" y="20"/>
                      </a:cubicBezTo>
                      <a:close/>
                      <a:moveTo>
                        <a:pt x="4" y="25"/>
                      </a:moveTo>
                      <a:cubicBezTo>
                        <a:pt x="4" y="25"/>
                        <a:pt x="4" y="25"/>
                        <a:pt x="4" y="25"/>
                      </a:cubicBezTo>
                      <a:cubicBezTo>
                        <a:pt x="4" y="25"/>
                        <a:pt x="4" y="25"/>
                        <a:pt x="4" y="24"/>
                      </a:cubicBezTo>
                      <a:cubicBezTo>
                        <a:pt x="4" y="24"/>
                        <a:pt x="4" y="25"/>
                        <a:pt x="4" y="25"/>
                      </a:cubicBezTo>
                      <a:close/>
                      <a:moveTo>
                        <a:pt x="4" y="23"/>
                      </a:moveTo>
                      <a:cubicBezTo>
                        <a:pt x="3" y="23"/>
                        <a:pt x="3" y="22"/>
                        <a:pt x="3" y="22"/>
                      </a:cubicBezTo>
                      <a:cubicBezTo>
                        <a:pt x="3" y="22"/>
                        <a:pt x="4" y="23"/>
                        <a:pt x="4" y="23"/>
                      </a:cubicBezTo>
                      <a:close/>
                      <a:moveTo>
                        <a:pt x="2" y="27"/>
                      </a:moveTo>
                      <a:cubicBezTo>
                        <a:pt x="2" y="27"/>
                        <a:pt x="2" y="26"/>
                        <a:pt x="2" y="26"/>
                      </a:cubicBezTo>
                      <a:cubicBezTo>
                        <a:pt x="2" y="25"/>
                        <a:pt x="2" y="26"/>
                        <a:pt x="2" y="26"/>
                      </a:cubicBezTo>
                      <a:cubicBezTo>
                        <a:pt x="2" y="25"/>
                        <a:pt x="2" y="25"/>
                        <a:pt x="2" y="25"/>
                      </a:cubicBezTo>
                      <a:cubicBezTo>
                        <a:pt x="3" y="25"/>
                        <a:pt x="3" y="25"/>
                        <a:pt x="3" y="25"/>
                      </a:cubicBezTo>
                      <a:cubicBezTo>
                        <a:pt x="3" y="26"/>
                        <a:pt x="3" y="26"/>
                        <a:pt x="2" y="27"/>
                      </a:cubicBezTo>
                      <a:close/>
                      <a:moveTo>
                        <a:pt x="3" y="21"/>
                      </a:moveTo>
                      <a:cubicBezTo>
                        <a:pt x="3" y="21"/>
                        <a:pt x="2" y="21"/>
                        <a:pt x="2" y="21"/>
                      </a:cubicBezTo>
                      <a:cubicBezTo>
                        <a:pt x="3" y="21"/>
                        <a:pt x="3" y="21"/>
                        <a:pt x="3" y="21"/>
                      </a:cubicBezTo>
                      <a:cubicBezTo>
                        <a:pt x="3" y="21"/>
                        <a:pt x="3" y="21"/>
                        <a:pt x="3" y="21"/>
                      </a:cubicBezTo>
                      <a:close/>
                      <a:moveTo>
                        <a:pt x="3" y="18"/>
                      </a:moveTo>
                      <a:cubicBezTo>
                        <a:pt x="2" y="18"/>
                        <a:pt x="2" y="17"/>
                        <a:pt x="3" y="17"/>
                      </a:cubicBezTo>
                      <a:cubicBezTo>
                        <a:pt x="3" y="18"/>
                        <a:pt x="3" y="18"/>
                        <a:pt x="3" y="18"/>
                      </a:cubicBezTo>
                      <a:cubicBezTo>
                        <a:pt x="3" y="18"/>
                        <a:pt x="3" y="18"/>
                        <a:pt x="3" y="18"/>
                      </a:cubicBezTo>
                      <a:close/>
                      <a:moveTo>
                        <a:pt x="3" y="14"/>
                      </a:moveTo>
                      <a:cubicBezTo>
                        <a:pt x="3" y="15"/>
                        <a:pt x="3" y="15"/>
                        <a:pt x="3" y="15"/>
                      </a:cubicBezTo>
                      <a:cubicBezTo>
                        <a:pt x="2" y="15"/>
                        <a:pt x="2" y="14"/>
                        <a:pt x="3" y="14"/>
                      </a:cubicBezTo>
                      <a:close/>
                      <a:moveTo>
                        <a:pt x="3" y="16"/>
                      </a:moveTo>
                      <a:cubicBezTo>
                        <a:pt x="3" y="17"/>
                        <a:pt x="2" y="16"/>
                        <a:pt x="2" y="16"/>
                      </a:cubicBezTo>
                      <a:cubicBezTo>
                        <a:pt x="2" y="16"/>
                        <a:pt x="3" y="16"/>
                        <a:pt x="3" y="16"/>
                      </a:cubicBezTo>
                      <a:close/>
                      <a:moveTo>
                        <a:pt x="2" y="13"/>
                      </a:moveTo>
                      <a:cubicBezTo>
                        <a:pt x="2" y="13"/>
                        <a:pt x="2" y="14"/>
                        <a:pt x="2" y="14"/>
                      </a:cubicBezTo>
                      <a:cubicBezTo>
                        <a:pt x="2" y="14"/>
                        <a:pt x="2" y="13"/>
                        <a:pt x="2" y="13"/>
                      </a:cubicBezTo>
                      <a:close/>
                      <a:moveTo>
                        <a:pt x="1" y="12"/>
                      </a:moveTo>
                      <a:cubicBezTo>
                        <a:pt x="1" y="13"/>
                        <a:pt x="2" y="14"/>
                        <a:pt x="1" y="14"/>
                      </a:cubicBezTo>
                      <a:cubicBezTo>
                        <a:pt x="1" y="13"/>
                        <a:pt x="1" y="13"/>
                        <a:pt x="1" y="13"/>
                      </a:cubicBezTo>
                      <a:cubicBezTo>
                        <a:pt x="1" y="13"/>
                        <a:pt x="1" y="12"/>
                        <a:pt x="1" y="12"/>
                      </a:cubicBezTo>
                      <a:close/>
                      <a:moveTo>
                        <a:pt x="1" y="14"/>
                      </a:moveTo>
                      <a:cubicBezTo>
                        <a:pt x="1" y="14"/>
                        <a:pt x="2" y="15"/>
                        <a:pt x="2" y="14"/>
                      </a:cubicBezTo>
                      <a:cubicBezTo>
                        <a:pt x="2" y="15"/>
                        <a:pt x="1" y="14"/>
                        <a:pt x="1" y="14"/>
                      </a:cubicBezTo>
                      <a:cubicBezTo>
                        <a:pt x="1" y="14"/>
                        <a:pt x="1" y="14"/>
                        <a:pt x="1" y="14"/>
                      </a:cubicBezTo>
                      <a:close/>
                      <a:moveTo>
                        <a:pt x="1" y="18"/>
                      </a:moveTo>
                      <a:cubicBezTo>
                        <a:pt x="1" y="18"/>
                        <a:pt x="1" y="18"/>
                        <a:pt x="1" y="19"/>
                      </a:cubicBezTo>
                      <a:cubicBezTo>
                        <a:pt x="1" y="19"/>
                        <a:pt x="1" y="18"/>
                        <a:pt x="1" y="18"/>
                      </a:cubicBezTo>
                      <a:close/>
                      <a:moveTo>
                        <a:pt x="1" y="19"/>
                      </a:moveTo>
                      <a:cubicBezTo>
                        <a:pt x="1" y="19"/>
                        <a:pt x="2" y="19"/>
                        <a:pt x="2" y="20"/>
                      </a:cubicBezTo>
                      <a:cubicBezTo>
                        <a:pt x="2" y="20"/>
                        <a:pt x="1" y="20"/>
                        <a:pt x="1" y="20"/>
                      </a:cubicBezTo>
                      <a:cubicBezTo>
                        <a:pt x="1" y="19"/>
                        <a:pt x="1" y="19"/>
                        <a:pt x="1" y="19"/>
                      </a:cubicBezTo>
                      <a:close/>
                      <a:moveTo>
                        <a:pt x="1" y="29"/>
                      </a:moveTo>
                      <a:cubicBezTo>
                        <a:pt x="1" y="29"/>
                        <a:pt x="1" y="28"/>
                        <a:pt x="2" y="29"/>
                      </a:cubicBezTo>
                      <a:cubicBezTo>
                        <a:pt x="2" y="29"/>
                        <a:pt x="2" y="29"/>
                        <a:pt x="2" y="30"/>
                      </a:cubicBezTo>
                      <a:cubicBezTo>
                        <a:pt x="2" y="29"/>
                        <a:pt x="2" y="30"/>
                        <a:pt x="1" y="29"/>
                      </a:cubicBezTo>
                      <a:close/>
                      <a:moveTo>
                        <a:pt x="4" y="36"/>
                      </a:moveTo>
                      <a:cubicBezTo>
                        <a:pt x="3" y="36"/>
                        <a:pt x="3" y="36"/>
                        <a:pt x="2" y="35"/>
                      </a:cubicBezTo>
                      <a:cubicBezTo>
                        <a:pt x="2" y="35"/>
                        <a:pt x="3" y="35"/>
                        <a:pt x="2" y="35"/>
                      </a:cubicBezTo>
                      <a:cubicBezTo>
                        <a:pt x="2" y="35"/>
                        <a:pt x="2" y="35"/>
                        <a:pt x="2" y="35"/>
                      </a:cubicBezTo>
                      <a:cubicBezTo>
                        <a:pt x="2" y="34"/>
                        <a:pt x="2" y="34"/>
                        <a:pt x="2" y="35"/>
                      </a:cubicBezTo>
                      <a:cubicBezTo>
                        <a:pt x="2" y="34"/>
                        <a:pt x="2" y="33"/>
                        <a:pt x="2" y="32"/>
                      </a:cubicBezTo>
                      <a:cubicBezTo>
                        <a:pt x="3" y="32"/>
                        <a:pt x="2" y="33"/>
                        <a:pt x="2" y="33"/>
                      </a:cubicBezTo>
                      <a:cubicBezTo>
                        <a:pt x="3" y="34"/>
                        <a:pt x="3" y="34"/>
                        <a:pt x="4" y="35"/>
                      </a:cubicBezTo>
                      <a:cubicBezTo>
                        <a:pt x="3" y="35"/>
                        <a:pt x="3" y="35"/>
                        <a:pt x="4" y="36"/>
                      </a:cubicBezTo>
                      <a:close/>
                      <a:moveTo>
                        <a:pt x="4" y="37"/>
                      </a:moveTo>
                      <a:cubicBezTo>
                        <a:pt x="4" y="36"/>
                        <a:pt x="4" y="35"/>
                        <a:pt x="4" y="34"/>
                      </a:cubicBezTo>
                      <a:cubicBezTo>
                        <a:pt x="4" y="34"/>
                        <a:pt x="4" y="34"/>
                        <a:pt x="4" y="34"/>
                      </a:cubicBezTo>
                      <a:cubicBezTo>
                        <a:pt x="4" y="33"/>
                        <a:pt x="4" y="33"/>
                        <a:pt x="5" y="33"/>
                      </a:cubicBezTo>
                      <a:cubicBezTo>
                        <a:pt x="5" y="34"/>
                        <a:pt x="5" y="34"/>
                        <a:pt x="5" y="34"/>
                      </a:cubicBezTo>
                      <a:cubicBezTo>
                        <a:pt x="5" y="35"/>
                        <a:pt x="5" y="35"/>
                        <a:pt x="5" y="35"/>
                      </a:cubicBezTo>
                      <a:cubicBezTo>
                        <a:pt x="5" y="35"/>
                        <a:pt x="5" y="35"/>
                        <a:pt x="5" y="36"/>
                      </a:cubicBezTo>
                      <a:cubicBezTo>
                        <a:pt x="5" y="36"/>
                        <a:pt x="5" y="36"/>
                        <a:pt x="5" y="36"/>
                      </a:cubicBezTo>
                      <a:cubicBezTo>
                        <a:pt x="5" y="37"/>
                        <a:pt x="5" y="37"/>
                        <a:pt x="4" y="37"/>
                      </a:cubicBezTo>
                      <a:close/>
                      <a:moveTo>
                        <a:pt x="5" y="19"/>
                      </a:moveTo>
                      <a:cubicBezTo>
                        <a:pt x="5" y="19"/>
                        <a:pt x="5" y="19"/>
                        <a:pt x="5" y="19"/>
                      </a:cubicBezTo>
                      <a:cubicBezTo>
                        <a:pt x="5" y="19"/>
                        <a:pt x="5" y="19"/>
                        <a:pt x="5" y="18"/>
                      </a:cubicBezTo>
                      <a:cubicBezTo>
                        <a:pt x="5" y="18"/>
                        <a:pt x="4" y="18"/>
                        <a:pt x="4" y="18"/>
                      </a:cubicBezTo>
                      <a:cubicBezTo>
                        <a:pt x="4" y="17"/>
                        <a:pt x="4" y="16"/>
                        <a:pt x="4" y="15"/>
                      </a:cubicBezTo>
                      <a:cubicBezTo>
                        <a:pt x="5" y="16"/>
                        <a:pt x="5" y="15"/>
                        <a:pt x="6" y="15"/>
                      </a:cubicBezTo>
                      <a:cubicBezTo>
                        <a:pt x="6" y="16"/>
                        <a:pt x="5" y="16"/>
                        <a:pt x="6" y="17"/>
                      </a:cubicBezTo>
                      <a:cubicBezTo>
                        <a:pt x="5" y="17"/>
                        <a:pt x="5" y="17"/>
                        <a:pt x="5" y="17"/>
                      </a:cubicBezTo>
                      <a:cubicBezTo>
                        <a:pt x="5" y="17"/>
                        <a:pt x="5" y="17"/>
                        <a:pt x="4" y="17"/>
                      </a:cubicBezTo>
                      <a:cubicBezTo>
                        <a:pt x="5" y="18"/>
                        <a:pt x="5" y="18"/>
                        <a:pt x="5" y="18"/>
                      </a:cubicBezTo>
                      <a:cubicBezTo>
                        <a:pt x="5" y="18"/>
                        <a:pt x="5" y="18"/>
                        <a:pt x="6" y="18"/>
                      </a:cubicBezTo>
                      <a:cubicBezTo>
                        <a:pt x="6" y="19"/>
                        <a:pt x="5" y="19"/>
                        <a:pt x="5" y="19"/>
                      </a:cubicBezTo>
                      <a:close/>
                      <a:moveTo>
                        <a:pt x="5" y="26"/>
                      </a:moveTo>
                      <a:cubicBezTo>
                        <a:pt x="6" y="26"/>
                        <a:pt x="6" y="26"/>
                        <a:pt x="6" y="27"/>
                      </a:cubicBezTo>
                      <a:cubicBezTo>
                        <a:pt x="6" y="27"/>
                        <a:pt x="5" y="27"/>
                        <a:pt x="5" y="26"/>
                      </a:cubicBezTo>
                      <a:close/>
                      <a:moveTo>
                        <a:pt x="5" y="6"/>
                      </a:moveTo>
                      <a:cubicBezTo>
                        <a:pt x="6" y="6"/>
                        <a:pt x="6" y="6"/>
                        <a:pt x="6" y="7"/>
                      </a:cubicBezTo>
                      <a:cubicBezTo>
                        <a:pt x="5" y="6"/>
                        <a:pt x="6" y="6"/>
                        <a:pt x="5" y="6"/>
                      </a:cubicBezTo>
                      <a:close/>
                      <a:moveTo>
                        <a:pt x="6" y="36"/>
                      </a:moveTo>
                      <a:cubicBezTo>
                        <a:pt x="6" y="35"/>
                        <a:pt x="6" y="35"/>
                        <a:pt x="6" y="34"/>
                      </a:cubicBezTo>
                      <a:cubicBezTo>
                        <a:pt x="6" y="35"/>
                        <a:pt x="7" y="35"/>
                        <a:pt x="7" y="35"/>
                      </a:cubicBezTo>
                      <a:cubicBezTo>
                        <a:pt x="7" y="34"/>
                        <a:pt x="7" y="34"/>
                        <a:pt x="7" y="34"/>
                      </a:cubicBezTo>
                      <a:cubicBezTo>
                        <a:pt x="7" y="34"/>
                        <a:pt x="7" y="34"/>
                        <a:pt x="7" y="34"/>
                      </a:cubicBezTo>
                      <a:cubicBezTo>
                        <a:pt x="8" y="34"/>
                        <a:pt x="7" y="34"/>
                        <a:pt x="7" y="35"/>
                      </a:cubicBezTo>
                      <a:cubicBezTo>
                        <a:pt x="8" y="35"/>
                        <a:pt x="8" y="35"/>
                        <a:pt x="9" y="35"/>
                      </a:cubicBezTo>
                      <a:cubicBezTo>
                        <a:pt x="9" y="36"/>
                        <a:pt x="9" y="36"/>
                        <a:pt x="9" y="36"/>
                      </a:cubicBezTo>
                      <a:cubicBezTo>
                        <a:pt x="8" y="36"/>
                        <a:pt x="8" y="36"/>
                        <a:pt x="8" y="35"/>
                      </a:cubicBezTo>
                      <a:cubicBezTo>
                        <a:pt x="8" y="36"/>
                        <a:pt x="8" y="36"/>
                        <a:pt x="8" y="36"/>
                      </a:cubicBezTo>
                      <a:cubicBezTo>
                        <a:pt x="7" y="36"/>
                        <a:pt x="8" y="37"/>
                        <a:pt x="7" y="37"/>
                      </a:cubicBezTo>
                      <a:cubicBezTo>
                        <a:pt x="7" y="36"/>
                        <a:pt x="7" y="36"/>
                        <a:pt x="7" y="36"/>
                      </a:cubicBezTo>
                      <a:cubicBezTo>
                        <a:pt x="7" y="35"/>
                        <a:pt x="6" y="35"/>
                        <a:pt x="6" y="36"/>
                      </a:cubicBezTo>
                      <a:close/>
                      <a:moveTo>
                        <a:pt x="8" y="39"/>
                      </a:moveTo>
                      <a:cubicBezTo>
                        <a:pt x="8" y="39"/>
                        <a:pt x="8" y="39"/>
                        <a:pt x="8" y="38"/>
                      </a:cubicBezTo>
                      <a:cubicBezTo>
                        <a:pt x="8" y="38"/>
                        <a:pt x="8" y="39"/>
                        <a:pt x="7" y="39"/>
                      </a:cubicBezTo>
                      <a:cubicBezTo>
                        <a:pt x="7" y="38"/>
                        <a:pt x="7" y="37"/>
                        <a:pt x="8" y="38"/>
                      </a:cubicBezTo>
                      <a:cubicBezTo>
                        <a:pt x="8" y="37"/>
                        <a:pt x="8" y="37"/>
                        <a:pt x="9" y="37"/>
                      </a:cubicBezTo>
                      <a:cubicBezTo>
                        <a:pt x="8" y="38"/>
                        <a:pt x="9" y="39"/>
                        <a:pt x="8" y="39"/>
                      </a:cubicBezTo>
                      <a:close/>
                      <a:moveTo>
                        <a:pt x="10" y="36"/>
                      </a:moveTo>
                      <a:cubicBezTo>
                        <a:pt x="9" y="36"/>
                        <a:pt x="9" y="36"/>
                        <a:pt x="9" y="36"/>
                      </a:cubicBezTo>
                      <a:cubicBezTo>
                        <a:pt x="9" y="35"/>
                        <a:pt x="10" y="36"/>
                        <a:pt x="10" y="36"/>
                      </a:cubicBezTo>
                      <a:close/>
                      <a:moveTo>
                        <a:pt x="9" y="40"/>
                      </a:moveTo>
                      <a:cubicBezTo>
                        <a:pt x="9" y="40"/>
                        <a:pt x="10" y="41"/>
                        <a:pt x="10" y="41"/>
                      </a:cubicBezTo>
                      <a:cubicBezTo>
                        <a:pt x="10" y="41"/>
                        <a:pt x="9" y="41"/>
                        <a:pt x="9" y="40"/>
                      </a:cubicBezTo>
                      <a:close/>
                      <a:moveTo>
                        <a:pt x="10" y="36"/>
                      </a:moveTo>
                      <a:cubicBezTo>
                        <a:pt x="10" y="36"/>
                        <a:pt x="11" y="37"/>
                        <a:pt x="11" y="37"/>
                      </a:cubicBezTo>
                      <a:cubicBezTo>
                        <a:pt x="11" y="37"/>
                        <a:pt x="11" y="37"/>
                        <a:pt x="10" y="37"/>
                      </a:cubicBezTo>
                      <a:cubicBezTo>
                        <a:pt x="10" y="37"/>
                        <a:pt x="10" y="37"/>
                        <a:pt x="10" y="36"/>
                      </a:cubicBezTo>
                      <a:close/>
                      <a:moveTo>
                        <a:pt x="11" y="41"/>
                      </a:moveTo>
                      <a:cubicBezTo>
                        <a:pt x="11" y="41"/>
                        <a:pt x="11" y="41"/>
                        <a:pt x="11" y="41"/>
                      </a:cubicBezTo>
                      <a:cubicBezTo>
                        <a:pt x="11" y="42"/>
                        <a:pt x="11" y="41"/>
                        <a:pt x="11" y="41"/>
                      </a:cubicBezTo>
                      <a:close/>
                      <a:moveTo>
                        <a:pt x="11" y="35"/>
                      </a:moveTo>
                      <a:cubicBezTo>
                        <a:pt x="11" y="35"/>
                        <a:pt x="12" y="35"/>
                        <a:pt x="12" y="35"/>
                      </a:cubicBezTo>
                      <a:cubicBezTo>
                        <a:pt x="11" y="35"/>
                        <a:pt x="11" y="35"/>
                        <a:pt x="11" y="35"/>
                      </a:cubicBezTo>
                      <a:close/>
                      <a:moveTo>
                        <a:pt x="11" y="39"/>
                      </a:moveTo>
                      <a:cubicBezTo>
                        <a:pt x="11" y="39"/>
                        <a:pt x="11" y="39"/>
                        <a:pt x="11" y="39"/>
                      </a:cubicBezTo>
                      <a:cubicBezTo>
                        <a:pt x="12" y="39"/>
                        <a:pt x="12" y="39"/>
                        <a:pt x="11" y="39"/>
                      </a:cubicBezTo>
                      <a:close/>
                      <a:moveTo>
                        <a:pt x="12" y="38"/>
                      </a:moveTo>
                      <a:cubicBezTo>
                        <a:pt x="11" y="38"/>
                        <a:pt x="11" y="37"/>
                        <a:pt x="12" y="37"/>
                      </a:cubicBezTo>
                      <a:cubicBezTo>
                        <a:pt x="12" y="37"/>
                        <a:pt x="12" y="38"/>
                        <a:pt x="12" y="38"/>
                      </a:cubicBezTo>
                      <a:close/>
                      <a:moveTo>
                        <a:pt x="12" y="42"/>
                      </a:moveTo>
                      <a:cubicBezTo>
                        <a:pt x="12" y="42"/>
                        <a:pt x="13" y="42"/>
                        <a:pt x="13" y="42"/>
                      </a:cubicBezTo>
                      <a:cubicBezTo>
                        <a:pt x="13" y="42"/>
                        <a:pt x="13" y="42"/>
                        <a:pt x="12" y="42"/>
                      </a:cubicBezTo>
                      <a:close/>
                      <a:moveTo>
                        <a:pt x="14" y="43"/>
                      </a:moveTo>
                      <a:cubicBezTo>
                        <a:pt x="14" y="43"/>
                        <a:pt x="14" y="42"/>
                        <a:pt x="13" y="42"/>
                      </a:cubicBezTo>
                      <a:cubicBezTo>
                        <a:pt x="13" y="42"/>
                        <a:pt x="14" y="42"/>
                        <a:pt x="14" y="42"/>
                      </a:cubicBezTo>
                      <a:cubicBezTo>
                        <a:pt x="14" y="43"/>
                        <a:pt x="14" y="43"/>
                        <a:pt x="14" y="43"/>
                      </a:cubicBezTo>
                      <a:close/>
                      <a:moveTo>
                        <a:pt x="19" y="43"/>
                      </a:moveTo>
                      <a:cubicBezTo>
                        <a:pt x="19" y="43"/>
                        <a:pt x="19" y="43"/>
                        <a:pt x="19" y="43"/>
                      </a:cubicBezTo>
                      <a:cubicBezTo>
                        <a:pt x="19" y="43"/>
                        <a:pt x="19" y="43"/>
                        <a:pt x="19" y="43"/>
                      </a:cubicBezTo>
                      <a:cubicBezTo>
                        <a:pt x="18" y="43"/>
                        <a:pt x="18" y="43"/>
                        <a:pt x="19" y="43"/>
                      </a:cubicBezTo>
                      <a:close/>
                      <a:moveTo>
                        <a:pt x="20" y="26"/>
                      </a:moveTo>
                      <a:cubicBezTo>
                        <a:pt x="20" y="26"/>
                        <a:pt x="20" y="26"/>
                        <a:pt x="20" y="25"/>
                      </a:cubicBezTo>
                      <a:cubicBezTo>
                        <a:pt x="20" y="26"/>
                        <a:pt x="20" y="26"/>
                        <a:pt x="20" y="26"/>
                      </a:cubicBezTo>
                      <a:cubicBezTo>
                        <a:pt x="20" y="26"/>
                        <a:pt x="20" y="26"/>
                        <a:pt x="20" y="26"/>
                      </a:cubicBezTo>
                      <a:close/>
                      <a:moveTo>
                        <a:pt x="20" y="42"/>
                      </a:moveTo>
                      <a:cubicBezTo>
                        <a:pt x="21" y="42"/>
                        <a:pt x="21" y="43"/>
                        <a:pt x="21" y="43"/>
                      </a:cubicBezTo>
                      <a:cubicBezTo>
                        <a:pt x="20" y="43"/>
                        <a:pt x="20" y="42"/>
                        <a:pt x="20" y="42"/>
                      </a:cubicBezTo>
                      <a:close/>
                      <a:moveTo>
                        <a:pt x="20" y="38"/>
                      </a:moveTo>
                      <a:cubicBezTo>
                        <a:pt x="21" y="38"/>
                        <a:pt x="21" y="39"/>
                        <a:pt x="21" y="39"/>
                      </a:cubicBezTo>
                      <a:cubicBezTo>
                        <a:pt x="21" y="39"/>
                        <a:pt x="21" y="39"/>
                        <a:pt x="21" y="39"/>
                      </a:cubicBezTo>
                      <a:cubicBezTo>
                        <a:pt x="20" y="39"/>
                        <a:pt x="20" y="39"/>
                        <a:pt x="20" y="38"/>
                      </a:cubicBezTo>
                      <a:close/>
                      <a:moveTo>
                        <a:pt x="20" y="44"/>
                      </a:moveTo>
                      <a:cubicBezTo>
                        <a:pt x="21" y="44"/>
                        <a:pt x="21" y="44"/>
                        <a:pt x="21" y="44"/>
                      </a:cubicBezTo>
                      <a:cubicBezTo>
                        <a:pt x="21" y="45"/>
                        <a:pt x="20" y="44"/>
                        <a:pt x="20" y="44"/>
                      </a:cubicBezTo>
                      <a:close/>
                      <a:moveTo>
                        <a:pt x="21" y="46"/>
                      </a:moveTo>
                      <a:cubicBezTo>
                        <a:pt x="21" y="46"/>
                        <a:pt x="21" y="46"/>
                        <a:pt x="21" y="46"/>
                      </a:cubicBezTo>
                      <a:cubicBezTo>
                        <a:pt x="21" y="46"/>
                        <a:pt x="21" y="46"/>
                        <a:pt x="21" y="46"/>
                      </a:cubicBezTo>
                      <a:close/>
                      <a:moveTo>
                        <a:pt x="22" y="40"/>
                      </a:moveTo>
                      <a:cubicBezTo>
                        <a:pt x="21" y="40"/>
                        <a:pt x="21" y="39"/>
                        <a:pt x="21" y="39"/>
                      </a:cubicBezTo>
                      <a:cubicBezTo>
                        <a:pt x="22" y="39"/>
                        <a:pt x="22" y="40"/>
                        <a:pt x="22" y="40"/>
                      </a:cubicBezTo>
                      <a:close/>
                      <a:moveTo>
                        <a:pt x="23" y="37"/>
                      </a:moveTo>
                      <a:cubicBezTo>
                        <a:pt x="23" y="36"/>
                        <a:pt x="24" y="36"/>
                        <a:pt x="24" y="37"/>
                      </a:cubicBezTo>
                      <a:cubicBezTo>
                        <a:pt x="24" y="37"/>
                        <a:pt x="24" y="37"/>
                        <a:pt x="23" y="37"/>
                      </a:cubicBezTo>
                      <a:close/>
                      <a:moveTo>
                        <a:pt x="24" y="35"/>
                      </a:moveTo>
                      <a:cubicBezTo>
                        <a:pt x="23" y="34"/>
                        <a:pt x="23" y="34"/>
                        <a:pt x="23" y="34"/>
                      </a:cubicBezTo>
                      <a:cubicBezTo>
                        <a:pt x="24" y="34"/>
                        <a:pt x="24" y="35"/>
                        <a:pt x="24" y="35"/>
                      </a:cubicBezTo>
                      <a:close/>
                      <a:moveTo>
                        <a:pt x="24" y="36"/>
                      </a:moveTo>
                      <a:cubicBezTo>
                        <a:pt x="24" y="36"/>
                        <a:pt x="24" y="36"/>
                        <a:pt x="24" y="36"/>
                      </a:cubicBezTo>
                      <a:cubicBezTo>
                        <a:pt x="24" y="36"/>
                        <a:pt x="23" y="36"/>
                        <a:pt x="23" y="35"/>
                      </a:cubicBezTo>
                      <a:cubicBezTo>
                        <a:pt x="24" y="35"/>
                        <a:pt x="24" y="35"/>
                        <a:pt x="24" y="36"/>
                      </a:cubicBezTo>
                      <a:close/>
                      <a:moveTo>
                        <a:pt x="25" y="38"/>
                      </a:moveTo>
                      <a:cubicBezTo>
                        <a:pt x="25" y="38"/>
                        <a:pt x="25" y="38"/>
                        <a:pt x="25" y="38"/>
                      </a:cubicBezTo>
                      <a:cubicBezTo>
                        <a:pt x="25" y="38"/>
                        <a:pt x="25" y="38"/>
                        <a:pt x="25" y="38"/>
                      </a:cubicBezTo>
                      <a:cubicBezTo>
                        <a:pt x="25" y="38"/>
                        <a:pt x="25" y="38"/>
                        <a:pt x="25" y="38"/>
                      </a:cubicBezTo>
                      <a:close/>
                      <a:moveTo>
                        <a:pt x="23" y="26"/>
                      </a:moveTo>
                      <a:cubicBezTo>
                        <a:pt x="23" y="26"/>
                        <a:pt x="23" y="25"/>
                        <a:pt x="22" y="25"/>
                      </a:cubicBezTo>
                      <a:cubicBezTo>
                        <a:pt x="21" y="24"/>
                        <a:pt x="20" y="24"/>
                        <a:pt x="19" y="24"/>
                      </a:cubicBezTo>
                      <a:cubicBezTo>
                        <a:pt x="19" y="24"/>
                        <a:pt x="19" y="24"/>
                        <a:pt x="19" y="23"/>
                      </a:cubicBezTo>
                      <a:cubicBezTo>
                        <a:pt x="18" y="23"/>
                        <a:pt x="19" y="24"/>
                        <a:pt x="19" y="25"/>
                      </a:cubicBezTo>
                      <a:cubicBezTo>
                        <a:pt x="19" y="27"/>
                        <a:pt x="18" y="29"/>
                        <a:pt x="19" y="31"/>
                      </a:cubicBezTo>
                      <a:cubicBezTo>
                        <a:pt x="18" y="31"/>
                        <a:pt x="19" y="32"/>
                        <a:pt x="18" y="33"/>
                      </a:cubicBezTo>
                      <a:cubicBezTo>
                        <a:pt x="19" y="33"/>
                        <a:pt x="19" y="34"/>
                        <a:pt x="19" y="34"/>
                      </a:cubicBezTo>
                      <a:cubicBezTo>
                        <a:pt x="18" y="36"/>
                        <a:pt x="19" y="40"/>
                        <a:pt x="18" y="41"/>
                      </a:cubicBezTo>
                      <a:cubicBezTo>
                        <a:pt x="18" y="42"/>
                        <a:pt x="17" y="43"/>
                        <a:pt x="16" y="42"/>
                      </a:cubicBezTo>
                      <a:cubicBezTo>
                        <a:pt x="14" y="42"/>
                        <a:pt x="12" y="40"/>
                        <a:pt x="12" y="37"/>
                      </a:cubicBezTo>
                      <a:cubicBezTo>
                        <a:pt x="13" y="37"/>
                        <a:pt x="14" y="39"/>
                        <a:pt x="14" y="40"/>
                      </a:cubicBezTo>
                      <a:cubicBezTo>
                        <a:pt x="16" y="41"/>
                        <a:pt x="18" y="41"/>
                        <a:pt x="17" y="39"/>
                      </a:cubicBezTo>
                      <a:cubicBezTo>
                        <a:pt x="17" y="38"/>
                        <a:pt x="17" y="38"/>
                        <a:pt x="17" y="38"/>
                      </a:cubicBezTo>
                      <a:cubicBezTo>
                        <a:pt x="17" y="36"/>
                        <a:pt x="17" y="33"/>
                        <a:pt x="17" y="30"/>
                      </a:cubicBezTo>
                      <a:cubicBezTo>
                        <a:pt x="17" y="28"/>
                        <a:pt x="17" y="25"/>
                        <a:pt x="17" y="23"/>
                      </a:cubicBezTo>
                      <a:cubicBezTo>
                        <a:pt x="17" y="22"/>
                        <a:pt x="17" y="23"/>
                        <a:pt x="16" y="23"/>
                      </a:cubicBezTo>
                      <a:cubicBezTo>
                        <a:pt x="16" y="22"/>
                        <a:pt x="13" y="21"/>
                        <a:pt x="13" y="22"/>
                      </a:cubicBezTo>
                      <a:cubicBezTo>
                        <a:pt x="12" y="21"/>
                        <a:pt x="11" y="20"/>
                        <a:pt x="10" y="20"/>
                      </a:cubicBezTo>
                      <a:cubicBezTo>
                        <a:pt x="11" y="18"/>
                        <a:pt x="13" y="18"/>
                        <a:pt x="15" y="17"/>
                      </a:cubicBezTo>
                      <a:cubicBezTo>
                        <a:pt x="16" y="18"/>
                        <a:pt x="17" y="18"/>
                        <a:pt x="17" y="18"/>
                      </a:cubicBezTo>
                      <a:cubicBezTo>
                        <a:pt x="17" y="18"/>
                        <a:pt x="17" y="18"/>
                        <a:pt x="17" y="17"/>
                      </a:cubicBezTo>
                      <a:cubicBezTo>
                        <a:pt x="18" y="17"/>
                        <a:pt x="18" y="17"/>
                        <a:pt x="19" y="18"/>
                      </a:cubicBezTo>
                      <a:cubicBezTo>
                        <a:pt x="19" y="18"/>
                        <a:pt x="18" y="18"/>
                        <a:pt x="18" y="18"/>
                      </a:cubicBezTo>
                      <a:cubicBezTo>
                        <a:pt x="19" y="19"/>
                        <a:pt x="21" y="20"/>
                        <a:pt x="23" y="22"/>
                      </a:cubicBezTo>
                      <a:cubicBezTo>
                        <a:pt x="23" y="22"/>
                        <a:pt x="23" y="22"/>
                        <a:pt x="24" y="22"/>
                      </a:cubicBezTo>
                      <a:cubicBezTo>
                        <a:pt x="24" y="23"/>
                        <a:pt x="25" y="24"/>
                        <a:pt x="26" y="25"/>
                      </a:cubicBezTo>
                      <a:cubicBezTo>
                        <a:pt x="26" y="25"/>
                        <a:pt x="26" y="25"/>
                        <a:pt x="26" y="25"/>
                      </a:cubicBezTo>
                      <a:cubicBezTo>
                        <a:pt x="27" y="26"/>
                        <a:pt x="26" y="26"/>
                        <a:pt x="26" y="27"/>
                      </a:cubicBezTo>
                      <a:cubicBezTo>
                        <a:pt x="25" y="26"/>
                        <a:pt x="24" y="25"/>
                        <a:pt x="23" y="26"/>
                      </a:cubicBezTo>
                      <a:close/>
                      <a:moveTo>
                        <a:pt x="13" y="34"/>
                      </a:moveTo>
                      <a:cubicBezTo>
                        <a:pt x="13" y="34"/>
                        <a:pt x="14" y="34"/>
                        <a:pt x="14" y="34"/>
                      </a:cubicBezTo>
                      <a:cubicBezTo>
                        <a:pt x="14" y="35"/>
                        <a:pt x="14" y="35"/>
                        <a:pt x="13" y="35"/>
                      </a:cubicBezTo>
                      <a:cubicBezTo>
                        <a:pt x="13" y="34"/>
                        <a:pt x="13" y="34"/>
                        <a:pt x="13" y="34"/>
                      </a:cubicBezTo>
                      <a:close/>
                      <a:moveTo>
                        <a:pt x="16" y="35"/>
                      </a:moveTo>
                      <a:cubicBezTo>
                        <a:pt x="16" y="35"/>
                        <a:pt x="17" y="36"/>
                        <a:pt x="17" y="36"/>
                      </a:cubicBezTo>
                      <a:cubicBezTo>
                        <a:pt x="17" y="36"/>
                        <a:pt x="16" y="36"/>
                        <a:pt x="16" y="35"/>
                      </a:cubicBezTo>
                      <a:close/>
                      <a:moveTo>
                        <a:pt x="26" y="43"/>
                      </a:moveTo>
                      <a:cubicBezTo>
                        <a:pt x="26" y="43"/>
                        <a:pt x="26" y="42"/>
                        <a:pt x="26" y="42"/>
                      </a:cubicBezTo>
                      <a:cubicBezTo>
                        <a:pt x="26" y="42"/>
                        <a:pt x="26" y="42"/>
                        <a:pt x="26" y="42"/>
                      </a:cubicBezTo>
                      <a:cubicBezTo>
                        <a:pt x="26" y="42"/>
                        <a:pt x="26" y="42"/>
                        <a:pt x="26" y="43"/>
                      </a:cubicBezTo>
                      <a:cubicBezTo>
                        <a:pt x="26" y="43"/>
                        <a:pt x="26" y="43"/>
                        <a:pt x="26" y="43"/>
                      </a:cubicBezTo>
                      <a:close/>
                      <a:moveTo>
                        <a:pt x="27" y="48"/>
                      </a:moveTo>
                      <a:cubicBezTo>
                        <a:pt x="27" y="48"/>
                        <a:pt x="27" y="47"/>
                        <a:pt x="27" y="47"/>
                      </a:cubicBezTo>
                      <a:cubicBezTo>
                        <a:pt x="27" y="47"/>
                        <a:pt x="27" y="47"/>
                        <a:pt x="28" y="47"/>
                      </a:cubicBezTo>
                      <a:cubicBezTo>
                        <a:pt x="28" y="48"/>
                        <a:pt x="27" y="48"/>
                        <a:pt x="27" y="48"/>
                      </a:cubicBezTo>
                      <a:close/>
                      <a:moveTo>
                        <a:pt x="28" y="46"/>
                      </a:moveTo>
                      <a:cubicBezTo>
                        <a:pt x="29" y="46"/>
                        <a:pt x="29" y="46"/>
                        <a:pt x="29" y="46"/>
                      </a:cubicBezTo>
                      <a:cubicBezTo>
                        <a:pt x="28" y="46"/>
                        <a:pt x="28" y="46"/>
                        <a:pt x="28" y="46"/>
                      </a:cubicBezTo>
                      <a:close/>
                      <a:moveTo>
                        <a:pt x="28" y="46"/>
                      </a:moveTo>
                      <a:cubicBezTo>
                        <a:pt x="28" y="45"/>
                        <a:pt x="28" y="45"/>
                        <a:pt x="28" y="45"/>
                      </a:cubicBezTo>
                      <a:cubicBezTo>
                        <a:pt x="27" y="45"/>
                        <a:pt x="27" y="45"/>
                        <a:pt x="27" y="46"/>
                      </a:cubicBezTo>
                      <a:cubicBezTo>
                        <a:pt x="26" y="45"/>
                        <a:pt x="27" y="46"/>
                        <a:pt x="26" y="46"/>
                      </a:cubicBezTo>
                      <a:cubicBezTo>
                        <a:pt x="26" y="45"/>
                        <a:pt x="26" y="45"/>
                        <a:pt x="26" y="44"/>
                      </a:cubicBezTo>
                      <a:cubicBezTo>
                        <a:pt x="26" y="44"/>
                        <a:pt x="26" y="44"/>
                        <a:pt x="26" y="44"/>
                      </a:cubicBezTo>
                      <a:cubicBezTo>
                        <a:pt x="27" y="44"/>
                        <a:pt x="27" y="45"/>
                        <a:pt x="27" y="44"/>
                      </a:cubicBezTo>
                      <a:cubicBezTo>
                        <a:pt x="27" y="44"/>
                        <a:pt x="28" y="45"/>
                        <a:pt x="28" y="45"/>
                      </a:cubicBezTo>
                      <a:cubicBezTo>
                        <a:pt x="28" y="45"/>
                        <a:pt x="28" y="45"/>
                        <a:pt x="28" y="45"/>
                      </a:cubicBezTo>
                      <a:cubicBezTo>
                        <a:pt x="28" y="45"/>
                        <a:pt x="29" y="45"/>
                        <a:pt x="29" y="45"/>
                      </a:cubicBezTo>
                      <a:cubicBezTo>
                        <a:pt x="29" y="45"/>
                        <a:pt x="28" y="46"/>
                        <a:pt x="28" y="46"/>
                      </a:cubicBezTo>
                      <a:close/>
                      <a:moveTo>
                        <a:pt x="29" y="45"/>
                      </a:moveTo>
                      <a:cubicBezTo>
                        <a:pt x="29" y="45"/>
                        <a:pt x="29" y="44"/>
                        <a:pt x="29" y="44"/>
                      </a:cubicBezTo>
                      <a:cubicBezTo>
                        <a:pt x="29" y="44"/>
                        <a:pt x="30" y="45"/>
                        <a:pt x="30" y="45"/>
                      </a:cubicBezTo>
                      <a:cubicBezTo>
                        <a:pt x="30" y="45"/>
                        <a:pt x="30" y="45"/>
                        <a:pt x="29" y="45"/>
                      </a:cubicBezTo>
                      <a:close/>
                      <a:moveTo>
                        <a:pt x="30" y="46"/>
                      </a:moveTo>
                      <a:cubicBezTo>
                        <a:pt x="30" y="47"/>
                        <a:pt x="31" y="47"/>
                        <a:pt x="31" y="48"/>
                      </a:cubicBezTo>
                      <a:cubicBezTo>
                        <a:pt x="30" y="48"/>
                        <a:pt x="29" y="46"/>
                        <a:pt x="30" y="46"/>
                      </a:cubicBezTo>
                      <a:close/>
                      <a:moveTo>
                        <a:pt x="31" y="37"/>
                      </a:moveTo>
                      <a:cubicBezTo>
                        <a:pt x="31" y="37"/>
                        <a:pt x="31" y="38"/>
                        <a:pt x="32" y="38"/>
                      </a:cubicBezTo>
                      <a:cubicBezTo>
                        <a:pt x="31" y="38"/>
                        <a:pt x="31" y="38"/>
                        <a:pt x="31" y="38"/>
                      </a:cubicBezTo>
                      <a:cubicBezTo>
                        <a:pt x="31" y="38"/>
                        <a:pt x="31" y="38"/>
                        <a:pt x="31" y="37"/>
                      </a:cubicBezTo>
                      <a:close/>
                      <a:moveTo>
                        <a:pt x="34" y="48"/>
                      </a:moveTo>
                      <a:cubicBezTo>
                        <a:pt x="34" y="49"/>
                        <a:pt x="34" y="49"/>
                        <a:pt x="34" y="49"/>
                      </a:cubicBezTo>
                      <a:cubicBezTo>
                        <a:pt x="34" y="49"/>
                        <a:pt x="34" y="48"/>
                        <a:pt x="34" y="48"/>
                      </a:cubicBezTo>
                      <a:close/>
                      <a:moveTo>
                        <a:pt x="34" y="50"/>
                      </a:moveTo>
                      <a:cubicBezTo>
                        <a:pt x="34" y="50"/>
                        <a:pt x="34" y="50"/>
                        <a:pt x="34" y="50"/>
                      </a:cubicBezTo>
                      <a:cubicBezTo>
                        <a:pt x="35" y="50"/>
                        <a:pt x="35" y="50"/>
                        <a:pt x="34" y="50"/>
                      </a:cubicBezTo>
                      <a:close/>
                      <a:moveTo>
                        <a:pt x="35" y="49"/>
                      </a:moveTo>
                      <a:cubicBezTo>
                        <a:pt x="34" y="48"/>
                        <a:pt x="34" y="48"/>
                        <a:pt x="34" y="48"/>
                      </a:cubicBezTo>
                      <a:cubicBezTo>
                        <a:pt x="34" y="48"/>
                        <a:pt x="33" y="48"/>
                        <a:pt x="33" y="48"/>
                      </a:cubicBezTo>
                      <a:cubicBezTo>
                        <a:pt x="33" y="48"/>
                        <a:pt x="33" y="48"/>
                        <a:pt x="33" y="47"/>
                      </a:cubicBezTo>
                      <a:cubicBezTo>
                        <a:pt x="33" y="48"/>
                        <a:pt x="33" y="48"/>
                        <a:pt x="33" y="48"/>
                      </a:cubicBezTo>
                      <a:cubicBezTo>
                        <a:pt x="33" y="48"/>
                        <a:pt x="33" y="48"/>
                        <a:pt x="33" y="48"/>
                      </a:cubicBezTo>
                      <a:cubicBezTo>
                        <a:pt x="33" y="49"/>
                        <a:pt x="33" y="49"/>
                        <a:pt x="33" y="49"/>
                      </a:cubicBezTo>
                      <a:cubicBezTo>
                        <a:pt x="33" y="50"/>
                        <a:pt x="33" y="50"/>
                        <a:pt x="33" y="50"/>
                      </a:cubicBezTo>
                      <a:cubicBezTo>
                        <a:pt x="33" y="49"/>
                        <a:pt x="33" y="49"/>
                        <a:pt x="33" y="49"/>
                      </a:cubicBezTo>
                      <a:cubicBezTo>
                        <a:pt x="32" y="49"/>
                        <a:pt x="33" y="49"/>
                        <a:pt x="33" y="50"/>
                      </a:cubicBezTo>
                      <a:cubicBezTo>
                        <a:pt x="32" y="50"/>
                        <a:pt x="32" y="49"/>
                        <a:pt x="32" y="48"/>
                      </a:cubicBezTo>
                      <a:cubicBezTo>
                        <a:pt x="32" y="48"/>
                        <a:pt x="32" y="48"/>
                        <a:pt x="32" y="48"/>
                      </a:cubicBezTo>
                      <a:cubicBezTo>
                        <a:pt x="32" y="48"/>
                        <a:pt x="32" y="48"/>
                        <a:pt x="32" y="48"/>
                      </a:cubicBezTo>
                      <a:cubicBezTo>
                        <a:pt x="32" y="48"/>
                        <a:pt x="32" y="48"/>
                        <a:pt x="31" y="47"/>
                      </a:cubicBezTo>
                      <a:cubicBezTo>
                        <a:pt x="32" y="47"/>
                        <a:pt x="32" y="48"/>
                        <a:pt x="32" y="47"/>
                      </a:cubicBezTo>
                      <a:cubicBezTo>
                        <a:pt x="32" y="47"/>
                        <a:pt x="32" y="47"/>
                        <a:pt x="32" y="47"/>
                      </a:cubicBezTo>
                      <a:cubicBezTo>
                        <a:pt x="32" y="47"/>
                        <a:pt x="32" y="47"/>
                        <a:pt x="31" y="47"/>
                      </a:cubicBezTo>
                      <a:cubicBezTo>
                        <a:pt x="31" y="46"/>
                        <a:pt x="31" y="46"/>
                        <a:pt x="31" y="45"/>
                      </a:cubicBezTo>
                      <a:cubicBezTo>
                        <a:pt x="32" y="45"/>
                        <a:pt x="32" y="45"/>
                        <a:pt x="32" y="45"/>
                      </a:cubicBezTo>
                      <a:cubicBezTo>
                        <a:pt x="32" y="45"/>
                        <a:pt x="32" y="44"/>
                        <a:pt x="32" y="44"/>
                      </a:cubicBezTo>
                      <a:cubicBezTo>
                        <a:pt x="32" y="44"/>
                        <a:pt x="32" y="44"/>
                        <a:pt x="33" y="45"/>
                      </a:cubicBezTo>
                      <a:cubicBezTo>
                        <a:pt x="33" y="44"/>
                        <a:pt x="32" y="44"/>
                        <a:pt x="32" y="43"/>
                      </a:cubicBezTo>
                      <a:cubicBezTo>
                        <a:pt x="32" y="43"/>
                        <a:pt x="33" y="43"/>
                        <a:pt x="33" y="43"/>
                      </a:cubicBezTo>
                      <a:cubicBezTo>
                        <a:pt x="33" y="43"/>
                        <a:pt x="33" y="43"/>
                        <a:pt x="33" y="43"/>
                      </a:cubicBezTo>
                      <a:cubicBezTo>
                        <a:pt x="33" y="43"/>
                        <a:pt x="33" y="43"/>
                        <a:pt x="33" y="43"/>
                      </a:cubicBezTo>
                      <a:cubicBezTo>
                        <a:pt x="33" y="44"/>
                        <a:pt x="33" y="43"/>
                        <a:pt x="33" y="44"/>
                      </a:cubicBezTo>
                      <a:cubicBezTo>
                        <a:pt x="34" y="44"/>
                        <a:pt x="33" y="43"/>
                        <a:pt x="34" y="43"/>
                      </a:cubicBezTo>
                      <a:cubicBezTo>
                        <a:pt x="34" y="43"/>
                        <a:pt x="34" y="44"/>
                        <a:pt x="34" y="44"/>
                      </a:cubicBezTo>
                      <a:cubicBezTo>
                        <a:pt x="34" y="44"/>
                        <a:pt x="34" y="44"/>
                        <a:pt x="34" y="44"/>
                      </a:cubicBezTo>
                      <a:cubicBezTo>
                        <a:pt x="34" y="44"/>
                        <a:pt x="34" y="44"/>
                        <a:pt x="35" y="44"/>
                      </a:cubicBezTo>
                      <a:cubicBezTo>
                        <a:pt x="35" y="45"/>
                        <a:pt x="35" y="45"/>
                        <a:pt x="35" y="46"/>
                      </a:cubicBezTo>
                      <a:cubicBezTo>
                        <a:pt x="35" y="46"/>
                        <a:pt x="35" y="46"/>
                        <a:pt x="35" y="46"/>
                      </a:cubicBezTo>
                      <a:cubicBezTo>
                        <a:pt x="35" y="47"/>
                        <a:pt x="35" y="48"/>
                        <a:pt x="35" y="49"/>
                      </a:cubicBezTo>
                      <a:close/>
                      <a:moveTo>
                        <a:pt x="35" y="22"/>
                      </a:moveTo>
                      <a:cubicBezTo>
                        <a:pt x="35" y="22"/>
                        <a:pt x="35" y="21"/>
                        <a:pt x="34" y="21"/>
                      </a:cubicBezTo>
                      <a:cubicBezTo>
                        <a:pt x="34" y="21"/>
                        <a:pt x="34" y="21"/>
                        <a:pt x="34" y="21"/>
                      </a:cubicBezTo>
                      <a:cubicBezTo>
                        <a:pt x="34" y="20"/>
                        <a:pt x="35" y="21"/>
                        <a:pt x="35" y="22"/>
                      </a:cubicBezTo>
                      <a:cubicBezTo>
                        <a:pt x="35" y="22"/>
                        <a:pt x="35" y="23"/>
                        <a:pt x="35" y="22"/>
                      </a:cubicBezTo>
                      <a:close/>
                    </a:path>
                  </a:pathLst>
                </a:custGeom>
                <a:solidFill>
                  <a:srgbClr val="FFFFFF"/>
                </a:solidFill>
                <a:ln w="7938" cap="flat">
                  <a:solidFill>
                    <a:srgbClr val="000000"/>
                  </a:solidFill>
                  <a:prstDash val="solid"/>
                  <a:miter lim="800000"/>
                  <a:headEnd/>
                  <a:tailEnd/>
                </a:ln>
              </p:spPr>
              <p:txBody>
                <a:bodyPr/>
                <a:lstStyle/>
                <a:p>
                  <a:endParaRPr lang="zh-CN" altLang="en-US"/>
                </a:p>
              </p:txBody>
            </p:sp>
            <p:sp>
              <p:nvSpPr>
                <p:cNvPr id="29" name="Freeform 79"/>
                <p:cNvSpPr>
                  <a:spLocks noEditPoints="1"/>
                </p:cNvSpPr>
                <p:nvPr/>
              </p:nvSpPr>
              <p:spPr bwMode="auto">
                <a:xfrm>
                  <a:off x="4154" y="2574"/>
                  <a:ext cx="77" cy="106"/>
                </a:xfrm>
                <a:custGeom>
                  <a:avLst/>
                  <a:gdLst>
                    <a:gd name="T0" fmla="*/ 12996 w 37"/>
                    <a:gd name="T1" fmla="*/ 9742 h 51"/>
                    <a:gd name="T2" fmla="*/ 10969 w 37"/>
                    <a:gd name="T3" fmla="*/ 4186 h 51"/>
                    <a:gd name="T4" fmla="*/ 7444 w 37"/>
                    <a:gd name="T5" fmla="*/ 2839 h 51"/>
                    <a:gd name="T6" fmla="*/ 316 w 37"/>
                    <a:gd name="T7" fmla="*/ 316 h 51"/>
                    <a:gd name="T8" fmla="*/ 658 w 37"/>
                    <a:gd name="T9" fmla="*/ 9349 h 51"/>
                    <a:gd name="T10" fmla="*/ 3577 w 37"/>
                    <a:gd name="T11" fmla="*/ 13961 h 51"/>
                    <a:gd name="T12" fmla="*/ 5271 w 37"/>
                    <a:gd name="T13" fmla="*/ 14277 h 51"/>
                    <a:gd name="T14" fmla="*/ 10969 w 37"/>
                    <a:gd name="T15" fmla="*/ 16752 h 51"/>
                    <a:gd name="T16" fmla="*/ 10464 w 37"/>
                    <a:gd name="T17" fmla="*/ 14929 h 51"/>
                    <a:gd name="T18" fmla="*/ 11273 w 37"/>
                    <a:gd name="T19" fmla="*/ 16143 h 51"/>
                    <a:gd name="T20" fmla="*/ 10969 w 37"/>
                    <a:gd name="T21" fmla="*/ 16752 h 51"/>
                    <a:gd name="T22" fmla="*/ 12996 w 37"/>
                    <a:gd name="T23" fmla="*/ 17112 h 51"/>
                    <a:gd name="T24" fmla="*/ 2027 w 37"/>
                    <a:gd name="T25" fmla="*/ 2839 h 51"/>
                    <a:gd name="T26" fmla="*/ 1719 w 37"/>
                    <a:gd name="T27" fmla="*/ 3132 h 51"/>
                    <a:gd name="T28" fmla="*/ 1719 w 37"/>
                    <a:gd name="T29" fmla="*/ 4186 h 51"/>
                    <a:gd name="T30" fmla="*/ 2533 w 37"/>
                    <a:gd name="T31" fmla="*/ 3878 h 51"/>
                    <a:gd name="T32" fmla="*/ 2849 w 37"/>
                    <a:gd name="T33" fmla="*/ 2014 h 51"/>
                    <a:gd name="T34" fmla="*/ 8778 w 37"/>
                    <a:gd name="T35" fmla="*/ 10398 h 51"/>
                    <a:gd name="T36" fmla="*/ 8120 w 37"/>
                    <a:gd name="T37" fmla="*/ 8700 h 51"/>
                    <a:gd name="T38" fmla="*/ 5625 w 37"/>
                    <a:gd name="T39" fmla="*/ 9349 h 51"/>
                    <a:gd name="T40" fmla="*/ 5271 w 37"/>
                    <a:gd name="T41" fmla="*/ 4847 h 51"/>
                    <a:gd name="T42" fmla="*/ 8437 w 37"/>
                    <a:gd name="T43" fmla="*/ 12265 h 51"/>
                    <a:gd name="T44" fmla="*/ 5271 w 37"/>
                    <a:gd name="T45" fmla="*/ 4186 h 51"/>
                    <a:gd name="T46" fmla="*/ 4876 w 37"/>
                    <a:gd name="T47" fmla="*/ 3878 h 51"/>
                    <a:gd name="T48" fmla="*/ 3902 w 37"/>
                    <a:gd name="T49" fmla="*/ 10398 h 51"/>
                    <a:gd name="T50" fmla="*/ 5929 w 37"/>
                    <a:gd name="T51" fmla="*/ 11941 h 51"/>
                    <a:gd name="T52" fmla="*/ 9823 w 37"/>
                    <a:gd name="T53" fmla="*/ 15711 h 51"/>
                    <a:gd name="T54" fmla="*/ 9490 w 37"/>
                    <a:gd name="T55" fmla="*/ 15245 h 51"/>
                    <a:gd name="T56" fmla="*/ 7444 w 37"/>
                    <a:gd name="T57" fmla="*/ 13531 h 51"/>
                    <a:gd name="T58" fmla="*/ 9823 w 37"/>
                    <a:gd name="T59" fmla="*/ 15245 h 51"/>
                    <a:gd name="T60" fmla="*/ 11273 w 37"/>
                    <a:gd name="T61" fmla="*/ 17112 h 51"/>
                    <a:gd name="T62" fmla="*/ 11706 w 37"/>
                    <a:gd name="T63" fmla="*/ 12911 h 51"/>
                    <a:gd name="T64" fmla="*/ 10969 w 37"/>
                    <a:gd name="T65" fmla="*/ 13235 h 51"/>
                    <a:gd name="T66" fmla="*/ 11706 w 37"/>
                    <a:gd name="T67" fmla="*/ 6212 h 51"/>
                    <a:gd name="T68" fmla="*/ 11273 w 37"/>
                    <a:gd name="T69" fmla="*/ 7011 h 51"/>
                    <a:gd name="T70" fmla="*/ 11706 w 37"/>
                    <a:gd name="T71" fmla="*/ 10074 h 51"/>
                    <a:gd name="T72" fmla="*/ 11706 w 37"/>
                    <a:gd name="T73" fmla="*/ 10074 h 51"/>
                    <a:gd name="T74" fmla="*/ 12022 w 37"/>
                    <a:gd name="T75" fmla="*/ 9349 h 51"/>
                    <a:gd name="T76" fmla="*/ 11706 w 37"/>
                    <a:gd name="T77" fmla="*/ 4847 h 51"/>
                    <a:gd name="T78" fmla="*/ 11273 w 37"/>
                    <a:gd name="T79" fmla="*/ 5539 h 51"/>
                    <a:gd name="T80" fmla="*/ 10464 w 37"/>
                    <a:gd name="T81" fmla="*/ 6212 h 51"/>
                    <a:gd name="T82" fmla="*/ 10464 w 37"/>
                    <a:gd name="T83" fmla="*/ 4847 h 51"/>
                    <a:gd name="T84" fmla="*/ 10464 w 37"/>
                    <a:gd name="T85" fmla="*/ 7767 h 51"/>
                    <a:gd name="T86" fmla="*/ 10464 w 37"/>
                    <a:gd name="T87" fmla="*/ 5901 h 51"/>
                    <a:gd name="T88" fmla="*/ 10147 w 37"/>
                    <a:gd name="T89" fmla="*/ 15711 h 51"/>
                    <a:gd name="T90" fmla="*/ 10147 w 37"/>
                    <a:gd name="T91" fmla="*/ 14929 h 51"/>
                    <a:gd name="T92" fmla="*/ 10464 w 37"/>
                    <a:gd name="T93" fmla="*/ 11512 h 51"/>
                    <a:gd name="T94" fmla="*/ 10464 w 37"/>
                    <a:gd name="T95" fmla="*/ 7011 h 51"/>
                    <a:gd name="T96" fmla="*/ 10969 w 37"/>
                    <a:gd name="T97" fmla="*/ 14572 h 51"/>
                    <a:gd name="T98" fmla="*/ 10969 w 37"/>
                    <a:gd name="T99" fmla="*/ 13961 h 51"/>
                    <a:gd name="T100" fmla="*/ 11706 w 37"/>
                    <a:gd name="T101" fmla="*/ 14572 h 51"/>
                    <a:gd name="T102" fmla="*/ 11706 w 37"/>
                    <a:gd name="T103" fmla="*/ 16143 h 51"/>
                    <a:gd name="T104" fmla="*/ 11706 w 37"/>
                    <a:gd name="T105" fmla="*/ 15245 h 51"/>
                    <a:gd name="T106" fmla="*/ 11273 w 37"/>
                    <a:gd name="T107" fmla="*/ 13961 h 51"/>
                    <a:gd name="T108" fmla="*/ 12022 w 37"/>
                    <a:gd name="T109" fmla="*/ 13961 h 51"/>
                    <a:gd name="T110" fmla="*/ 12339 w 37"/>
                    <a:gd name="T111" fmla="*/ 15245 h 51"/>
                    <a:gd name="T112" fmla="*/ 12339 w 37"/>
                    <a:gd name="T113" fmla="*/ 16442 h 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
                    <a:gd name="T172" fmla="*/ 0 h 51"/>
                    <a:gd name="T173" fmla="*/ 37 w 37"/>
                    <a:gd name="T174" fmla="*/ 51 h 5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 h="51">
                      <a:moveTo>
                        <a:pt x="37" y="43"/>
                      </a:moveTo>
                      <a:cubicBezTo>
                        <a:pt x="37" y="42"/>
                        <a:pt x="37" y="42"/>
                        <a:pt x="37" y="41"/>
                      </a:cubicBezTo>
                      <a:cubicBezTo>
                        <a:pt x="37" y="39"/>
                        <a:pt x="37" y="37"/>
                        <a:pt x="36" y="35"/>
                      </a:cubicBezTo>
                      <a:cubicBezTo>
                        <a:pt x="37" y="33"/>
                        <a:pt x="37" y="31"/>
                        <a:pt x="37" y="28"/>
                      </a:cubicBezTo>
                      <a:cubicBezTo>
                        <a:pt x="37" y="27"/>
                        <a:pt x="36" y="25"/>
                        <a:pt x="36" y="23"/>
                      </a:cubicBezTo>
                      <a:cubicBezTo>
                        <a:pt x="36" y="21"/>
                        <a:pt x="37" y="19"/>
                        <a:pt x="36" y="17"/>
                      </a:cubicBezTo>
                      <a:cubicBezTo>
                        <a:pt x="36" y="16"/>
                        <a:pt x="36" y="15"/>
                        <a:pt x="36" y="15"/>
                      </a:cubicBezTo>
                      <a:cubicBezTo>
                        <a:pt x="34" y="13"/>
                        <a:pt x="32" y="13"/>
                        <a:pt x="31" y="12"/>
                      </a:cubicBezTo>
                      <a:cubicBezTo>
                        <a:pt x="30" y="12"/>
                        <a:pt x="30" y="12"/>
                        <a:pt x="30" y="12"/>
                      </a:cubicBezTo>
                      <a:cubicBezTo>
                        <a:pt x="30" y="12"/>
                        <a:pt x="29" y="11"/>
                        <a:pt x="28" y="12"/>
                      </a:cubicBezTo>
                      <a:cubicBezTo>
                        <a:pt x="27" y="10"/>
                        <a:pt x="25" y="10"/>
                        <a:pt x="23" y="9"/>
                      </a:cubicBezTo>
                      <a:cubicBezTo>
                        <a:pt x="23" y="9"/>
                        <a:pt x="22" y="9"/>
                        <a:pt x="21" y="8"/>
                      </a:cubicBezTo>
                      <a:cubicBezTo>
                        <a:pt x="18" y="7"/>
                        <a:pt x="16" y="6"/>
                        <a:pt x="13" y="5"/>
                      </a:cubicBezTo>
                      <a:cubicBezTo>
                        <a:pt x="11" y="4"/>
                        <a:pt x="8" y="3"/>
                        <a:pt x="5" y="2"/>
                      </a:cubicBezTo>
                      <a:cubicBezTo>
                        <a:pt x="5" y="2"/>
                        <a:pt x="5" y="2"/>
                        <a:pt x="4" y="2"/>
                      </a:cubicBezTo>
                      <a:cubicBezTo>
                        <a:pt x="4" y="1"/>
                        <a:pt x="2" y="1"/>
                        <a:pt x="1" y="1"/>
                      </a:cubicBezTo>
                      <a:cubicBezTo>
                        <a:pt x="0" y="0"/>
                        <a:pt x="0" y="3"/>
                        <a:pt x="0" y="4"/>
                      </a:cubicBezTo>
                      <a:cubicBezTo>
                        <a:pt x="0" y="8"/>
                        <a:pt x="1" y="12"/>
                        <a:pt x="1" y="17"/>
                      </a:cubicBezTo>
                      <a:cubicBezTo>
                        <a:pt x="1" y="20"/>
                        <a:pt x="1" y="23"/>
                        <a:pt x="1" y="26"/>
                      </a:cubicBezTo>
                      <a:cubicBezTo>
                        <a:pt x="1" y="26"/>
                        <a:pt x="1" y="27"/>
                        <a:pt x="2" y="27"/>
                      </a:cubicBezTo>
                      <a:cubicBezTo>
                        <a:pt x="2" y="30"/>
                        <a:pt x="2" y="32"/>
                        <a:pt x="2" y="35"/>
                      </a:cubicBezTo>
                      <a:cubicBezTo>
                        <a:pt x="2" y="35"/>
                        <a:pt x="2" y="35"/>
                        <a:pt x="2" y="35"/>
                      </a:cubicBezTo>
                      <a:cubicBezTo>
                        <a:pt x="4" y="37"/>
                        <a:pt x="7" y="38"/>
                        <a:pt x="9" y="39"/>
                      </a:cubicBezTo>
                      <a:cubicBezTo>
                        <a:pt x="10" y="39"/>
                        <a:pt x="10" y="40"/>
                        <a:pt x="10" y="40"/>
                      </a:cubicBezTo>
                      <a:cubicBezTo>
                        <a:pt x="11" y="40"/>
                        <a:pt x="13" y="41"/>
                        <a:pt x="14" y="41"/>
                      </a:cubicBezTo>
                      <a:cubicBezTo>
                        <a:pt x="14" y="41"/>
                        <a:pt x="13" y="41"/>
                        <a:pt x="14" y="40"/>
                      </a:cubicBezTo>
                      <a:cubicBezTo>
                        <a:pt x="14" y="41"/>
                        <a:pt x="14" y="40"/>
                        <a:pt x="15" y="41"/>
                      </a:cubicBezTo>
                      <a:cubicBezTo>
                        <a:pt x="15" y="41"/>
                        <a:pt x="15" y="41"/>
                        <a:pt x="15" y="41"/>
                      </a:cubicBezTo>
                      <a:cubicBezTo>
                        <a:pt x="15" y="41"/>
                        <a:pt x="14" y="40"/>
                        <a:pt x="14" y="41"/>
                      </a:cubicBezTo>
                      <a:cubicBezTo>
                        <a:pt x="15" y="41"/>
                        <a:pt x="15" y="41"/>
                        <a:pt x="15" y="42"/>
                      </a:cubicBezTo>
                      <a:cubicBezTo>
                        <a:pt x="18" y="43"/>
                        <a:pt x="21" y="44"/>
                        <a:pt x="23" y="45"/>
                      </a:cubicBezTo>
                      <a:cubicBezTo>
                        <a:pt x="26" y="46"/>
                        <a:pt x="28" y="48"/>
                        <a:pt x="31" y="48"/>
                      </a:cubicBezTo>
                      <a:cubicBezTo>
                        <a:pt x="30" y="48"/>
                        <a:pt x="30" y="47"/>
                        <a:pt x="29" y="46"/>
                      </a:cubicBezTo>
                      <a:cubicBezTo>
                        <a:pt x="30" y="46"/>
                        <a:pt x="30" y="46"/>
                        <a:pt x="30" y="45"/>
                      </a:cubicBezTo>
                      <a:cubicBezTo>
                        <a:pt x="30" y="45"/>
                        <a:pt x="30" y="44"/>
                        <a:pt x="30" y="44"/>
                      </a:cubicBezTo>
                      <a:cubicBezTo>
                        <a:pt x="30" y="43"/>
                        <a:pt x="30" y="43"/>
                        <a:pt x="30" y="43"/>
                      </a:cubicBezTo>
                      <a:cubicBezTo>
                        <a:pt x="31" y="43"/>
                        <a:pt x="31" y="43"/>
                        <a:pt x="31" y="43"/>
                      </a:cubicBezTo>
                      <a:cubicBezTo>
                        <a:pt x="31" y="44"/>
                        <a:pt x="32" y="45"/>
                        <a:pt x="32" y="45"/>
                      </a:cubicBezTo>
                      <a:cubicBezTo>
                        <a:pt x="32" y="45"/>
                        <a:pt x="32" y="45"/>
                        <a:pt x="32" y="45"/>
                      </a:cubicBezTo>
                      <a:cubicBezTo>
                        <a:pt x="33" y="46"/>
                        <a:pt x="32" y="46"/>
                        <a:pt x="32" y="46"/>
                      </a:cubicBezTo>
                      <a:cubicBezTo>
                        <a:pt x="32" y="47"/>
                        <a:pt x="32" y="46"/>
                        <a:pt x="33" y="46"/>
                      </a:cubicBezTo>
                      <a:cubicBezTo>
                        <a:pt x="33" y="47"/>
                        <a:pt x="33" y="47"/>
                        <a:pt x="32" y="47"/>
                      </a:cubicBezTo>
                      <a:cubicBezTo>
                        <a:pt x="32" y="48"/>
                        <a:pt x="32" y="48"/>
                        <a:pt x="32" y="48"/>
                      </a:cubicBezTo>
                      <a:cubicBezTo>
                        <a:pt x="32" y="48"/>
                        <a:pt x="31" y="47"/>
                        <a:pt x="31" y="48"/>
                      </a:cubicBezTo>
                      <a:cubicBezTo>
                        <a:pt x="32" y="48"/>
                        <a:pt x="32" y="49"/>
                        <a:pt x="32" y="49"/>
                      </a:cubicBezTo>
                      <a:cubicBezTo>
                        <a:pt x="32" y="49"/>
                        <a:pt x="33" y="49"/>
                        <a:pt x="33" y="50"/>
                      </a:cubicBezTo>
                      <a:cubicBezTo>
                        <a:pt x="34" y="50"/>
                        <a:pt x="36" y="51"/>
                        <a:pt x="37" y="51"/>
                      </a:cubicBezTo>
                      <a:cubicBezTo>
                        <a:pt x="37" y="51"/>
                        <a:pt x="37" y="50"/>
                        <a:pt x="37" y="49"/>
                      </a:cubicBezTo>
                      <a:cubicBezTo>
                        <a:pt x="37" y="47"/>
                        <a:pt x="37" y="45"/>
                        <a:pt x="37" y="43"/>
                      </a:cubicBezTo>
                      <a:close/>
                      <a:moveTo>
                        <a:pt x="6" y="8"/>
                      </a:moveTo>
                      <a:cubicBezTo>
                        <a:pt x="6" y="8"/>
                        <a:pt x="6" y="8"/>
                        <a:pt x="7" y="9"/>
                      </a:cubicBezTo>
                      <a:cubicBezTo>
                        <a:pt x="7" y="9"/>
                        <a:pt x="6" y="8"/>
                        <a:pt x="6" y="8"/>
                      </a:cubicBezTo>
                      <a:cubicBezTo>
                        <a:pt x="6" y="8"/>
                        <a:pt x="6" y="8"/>
                        <a:pt x="6" y="8"/>
                      </a:cubicBezTo>
                      <a:close/>
                      <a:moveTo>
                        <a:pt x="5" y="9"/>
                      </a:moveTo>
                      <a:cubicBezTo>
                        <a:pt x="6" y="9"/>
                        <a:pt x="5" y="9"/>
                        <a:pt x="6" y="10"/>
                      </a:cubicBezTo>
                      <a:cubicBezTo>
                        <a:pt x="5" y="10"/>
                        <a:pt x="5" y="9"/>
                        <a:pt x="5" y="9"/>
                      </a:cubicBezTo>
                      <a:close/>
                      <a:moveTo>
                        <a:pt x="5" y="12"/>
                      </a:moveTo>
                      <a:cubicBezTo>
                        <a:pt x="5" y="12"/>
                        <a:pt x="6" y="12"/>
                        <a:pt x="6" y="12"/>
                      </a:cubicBezTo>
                      <a:cubicBezTo>
                        <a:pt x="6" y="12"/>
                        <a:pt x="6" y="12"/>
                        <a:pt x="6" y="12"/>
                      </a:cubicBezTo>
                      <a:cubicBezTo>
                        <a:pt x="6" y="12"/>
                        <a:pt x="6" y="12"/>
                        <a:pt x="5" y="12"/>
                      </a:cubicBezTo>
                      <a:close/>
                      <a:moveTo>
                        <a:pt x="6" y="11"/>
                      </a:moveTo>
                      <a:cubicBezTo>
                        <a:pt x="7" y="11"/>
                        <a:pt x="6" y="11"/>
                        <a:pt x="6" y="10"/>
                      </a:cubicBezTo>
                      <a:cubicBezTo>
                        <a:pt x="6" y="10"/>
                        <a:pt x="6" y="10"/>
                        <a:pt x="7" y="10"/>
                      </a:cubicBezTo>
                      <a:cubicBezTo>
                        <a:pt x="7" y="11"/>
                        <a:pt x="7" y="11"/>
                        <a:pt x="7" y="11"/>
                      </a:cubicBezTo>
                      <a:cubicBezTo>
                        <a:pt x="7" y="11"/>
                        <a:pt x="7" y="11"/>
                        <a:pt x="8" y="11"/>
                      </a:cubicBezTo>
                      <a:cubicBezTo>
                        <a:pt x="8" y="12"/>
                        <a:pt x="7" y="12"/>
                        <a:pt x="6" y="11"/>
                      </a:cubicBezTo>
                      <a:close/>
                      <a:moveTo>
                        <a:pt x="8" y="6"/>
                      </a:moveTo>
                      <a:cubicBezTo>
                        <a:pt x="7" y="6"/>
                        <a:pt x="8" y="6"/>
                        <a:pt x="8" y="6"/>
                      </a:cubicBezTo>
                      <a:cubicBezTo>
                        <a:pt x="8" y="6"/>
                        <a:pt x="8" y="6"/>
                        <a:pt x="8" y="6"/>
                      </a:cubicBezTo>
                      <a:close/>
                      <a:moveTo>
                        <a:pt x="25" y="30"/>
                      </a:moveTo>
                      <a:cubicBezTo>
                        <a:pt x="25" y="30"/>
                        <a:pt x="25" y="30"/>
                        <a:pt x="25" y="29"/>
                      </a:cubicBezTo>
                      <a:cubicBezTo>
                        <a:pt x="25" y="29"/>
                        <a:pt x="25" y="30"/>
                        <a:pt x="25" y="30"/>
                      </a:cubicBezTo>
                      <a:close/>
                      <a:moveTo>
                        <a:pt x="22" y="15"/>
                      </a:moveTo>
                      <a:cubicBezTo>
                        <a:pt x="23" y="17"/>
                        <a:pt x="24" y="18"/>
                        <a:pt x="24" y="20"/>
                      </a:cubicBezTo>
                      <a:cubicBezTo>
                        <a:pt x="24" y="21"/>
                        <a:pt x="22" y="22"/>
                        <a:pt x="21" y="22"/>
                      </a:cubicBezTo>
                      <a:cubicBezTo>
                        <a:pt x="22" y="23"/>
                        <a:pt x="23" y="24"/>
                        <a:pt x="23" y="25"/>
                      </a:cubicBezTo>
                      <a:cubicBezTo>
                        <a:pt x="24" y="25"/>
                        <a:pt x="24" y="26"/>
                        <a:pt x="24" y="26"/>
                      </a:cubicBezTo>
                      <a:cubicBezTo>
                        <a:pt x="25" y="28"/>
                        <a:pt x="24" y="29"/>
                        <a:pt x="23" y="30"/>
                      </a:cubicBezTo>
                      <a:cubicBezTo>
                        <a:pt x="22" y="30"/>
                        <a:pt x="20" y="30"/>
                        <a:pt x="18" y="29"/>
                      </a:cubicBezTo>
                      <a:cubicBezTo>
                        <a:pt x="18" y="28"/>
                        <a:pt x="17" y="27"/>
                        <a:pt x="16" y="27"/>
                      </a:cubicBezTo>
                      <a:cubicBezTo>
                        <a:pt x="15" y="25"/>
                        <a:pt x="14" y="22"/>
                        <a:pt x="16" y="21"/>
                      </a:cubicBezTo>
                      <a:cubicBezTo>
                        <a:pt x="17" y="21"/>
                        <a:pt x="17" y="21"/>
                        <a:pt x="18" y="21"/>
                      </a:cubicBezTo>
                      <a:cubicBezTo>
                        <a:pt x="17" y="20"/>
                        <a:pt x="16" y="20"/>
                        <a:pt x="16" y="19"/>
                      </a:cubicBezTo>
                      <a:cubicBezTo>
                        <a:pt x="15" y="18"/>
                        <a:pt x="15" y="15"/>
                        <a:pt x="15" y="14"/>
                      </a:cubicBezTo>
                      <a:cubicBezTo>
                        <a:pt x="15" y="14"/>
                        <a:pt x="17" y="13"/>
                        <a:pt x="17" y="13"/>
                      </a:cubicBezTo>
                      <a:cubicBezTo>
                        <a:pt x="18" y="13"/>
                        <a:pt x="20" y="14"/>
                        <a:pt x="22" y="15"/>
                      </a:cubicBezTo>
                      <a:close/>
                      <a:moveTo>
                        <a:pt x="24" y="35"/>
                      </a:moveTo>
                      <a:cubicBezTo>
                        <a:pt x="24" y="35"/>
                        <a:pt x="24" y="35"/>
                        <a:pt x="24" y="35"/>
                      </a:cubicBezTo>
                      <a:cubicBezTo>
                        <a:pt x="24" y="35"/>
                        <a:pt x="24" y="35"/>
                        <a:pt x="24" y="35"/>
                      </a:cubicBezTo>
                      <a:close/>
                      <a:moveTo>
                        <a:pt x="15" y="12"/>
                      </a:moveTo>
                      <a:cubicBezTo>
                        <a:pt x="16" y="11"/>
                        <a:pt x="16" y="12"/>
                        <a:pt x="15" y="12"/>
                      </a:cubicBezTo>
                      <a:cubicBezTo>
                        <a:pt x="15" y="12"/>
                        <a:pt x="15" y="12"/>
                        <a:pt x="15" y="12"/>
                      </a:cubicBezTo>
                      <a:close/>
                      <a:moveTo>
                        <a:pt x="14" y="11"/>
                      </a:moveTo>
                      <a:cubicBezTo>
                        <a:pt x="14" y="11"/>
                        <a:pt x="14" y="11"/>
                        <a:pt x="14" y="11"/>
                      </a:cubicBezTo>
                      <a:cubicBezTo>
                        <a:pt x="14" y="11"/>
                        <a:pt x="14" y="11"/>
                        <a:pt x="14" y="10"/>
                      </a:cubicBezTo>
                      <a:cubicBezTo>
                        <a:pt x="14" y="10"/>
                        <a:pt x="14" y="10"/>
                        <a:pt x="14" y="11"/>
                      </a:cubicBezTo>
                      <a:close/>
                      <a:moveTo>
                        <a:pt x="13" y="8"/>
                      </a:moveTo>
                      <a:cubicBezTo>
                        <a:pt x="13" y="8"/>
                        <a:pt x="13" y="8"/>
                        <a:pt x="13" y="8"/>
                      </a:cubicBezTo>
                      <a:cubicBezTo>
                        <a:pt x="13" y="8"/>
                        <a:pt x="13" y="8"/>
                        <a:pt x="13" y="8"/>
                      </a:cubicBezTo>
                      <a:close/>
                      <a:moveTo>
                        <a:pt x="11" y="30"/>
                      </a:moveTo>
                      <a:cubicBezTo>
                        <a:pt x="17" y="33"/>
                        <a:pt x="23" y="35"/>
                        <a:pt x="28" y="37"/>
                      </a:cubicBezTo>
                      <a:cubicBezTo>
                        <a:pt x="28" y="38"/>
                        <a:pt x="28" y="39"/>
                        <a:pt x="28" y="39"/>
                      </a:cubicBezTo>
                      <a:cubicBezTo>
                        <a:pt x="28" y="40"/>
                        <a:pt x="27" y="39"/>
                        <a:pt x="27" y="39"/>
                      </a:cubicBezTo>
                      <a:cubicBezTo>
                        <a:pt x="23" y="37"/>
                        <a:pt x="20" y="36"/>
                        <a:pt x="17" y="34"/>
                      </a:cubicBezTo>
                      <a:cubicBezTo>
                        <a:pt x="15" y="34"/>
                        <a:pt x="13" y="33"/>
                        <a:pt x="11" y="32"/>
                      </a:cubicBezTo>
                      <a:cubicBezTo>
                        <a:pt x="11" y="31"/>
                        <a:pt x="11" y="30"/>
                        <a:pt x="11" y="30"/>
                      </a:cubicBezTo>
                      <a:close/>
                      <a:moveTo>
                        <a:pt x="28" y="45"/>
                      </a:moveTo>
                      <a:cubicBezTo>
                        <a:pt x="28" y="45"/>
                        <a:pt x="28" y="45"/>
                        <a:pt x="28" y="45"/>
                      </a:cubicBezTo>
                      <a:cubicBezTo>
                        <a:pt x="28" y="45"/>
                        <a:pt x="28" y="45"/>
                        <a:pt x="28" y="45"/>
                      </a:cubicBezTo>
                      <a:close/>
                      <a:moveTo>
                        <a:pt x="28" y="44"/>
                      </a:moveTo>
                      <a:cubicBezTo>
                        <a:pt x="28" y="44"/>
                        <a:pt x="27" y="44"/>
                        <a:pt x="27" y="44"/>
                      </a:cubicBezTo>
                      <a:cubicBezTo>
                        <a:pt x="27" y="44"/>
                        <a:pt x="27" y="44"/>
                        <a:pt x="27" y="44"/>
                      </a:cubicBezTo>
                      <a:cubicBezTo>
                        <a:pt x="22" y="42"/>
                        <a:pt x="16" y="39"/>
                        <a:pt x="11" y="37"/>
                      </a:cubicBezTo>
                      <a:cubicBezTo>
                        <a:pt x="11" y="36"/>
                        <a:pt x="11" y="35"/>
                        <a:pt x="11" y="35"/>
                      </a:cubicBezTo>
                      <a:cubicBezTo>
                        <a:pt x="14" y="36"/>
                        <a:pt x="17" y="37"/>
                        <a:pt x="20" y="38"/>
                      </a:cubicBezTo>
                      <a:cubicBezTo>
                        <a:pt x="20" y="39"/>
                        <a:pt x="21" y="39"/>
                        <a:pt x="21" y="39"/>
                      </a:cubicBezTo>
                      <a:cubicBezTo>
                        <a:pt x="22" y="39"/>
                        <a:pt x="22" y="39"/>
                        <a:pt x="22" y="39"/>
                      </a:cubicBezTo>
                      <a:cubicBezTo>
                        <a:pt x="24" y="40"/>
                        <a:pt x="25" y="41"/>
                        <a:pt x="26" y="41"/>
                      </a:cubicBezTo>
                      <a:cubicBezTo>
                        <a:pt x="27" y="42"/>
                        <a:pt x="27" y="41"/>
                        <a:pt x="28" y="42"/>
                      </a:cubicBezTo>
                      <a:cubicBezTo>
                        <a:pt x="28" y="42"/>
                        <a:pt x="28" y="44"/>
                        <a:pt x="28" y="44"/>
                      </a:cubicBezTo>
                      <a:close/>
                      <a:moveTo>
                        <a:pt x="32" y="49"/>
                      </a:moveTo>
                      <a:cubicBezTo>
                        <a:pt x="32" y="48"/>
                        <a:pt x="32" y="48"/>
                        <a:pt x="32" y="48"/>
                      </a:cubicBezTo>
                      <a:cubicBezTo>
                        <a:pt x="32" y="48"/>
                        <a:pt x="32" y="48"/>
                        <a:pt x="33" y="48"/>
                      </a:cubicBezTo>
                      <a:cubicBezTo>
                        <a:pt x="33" y="48"/>
                        <a:pt x="33" y="49"/>
                        <a:pt x="32" y="49"/>
                      </a:cubicBezTo>
                      <a:close/>
                      <a:moveTo>
                        <a:pt x="33" y="36"/>
                      </a:moveTo>
                      <a:cubicBezTo>
                        <a:pt x="32" y="36"/>
                        <a:pt x="32" y="36"/>
                        <a:pt x="32" y="36"/>
                      </a:cubicBezTo>
                      <a:cubicBezTo>
                        <a:pt x="31" y="35"/>
                        <a:pt x="32" y="35"/>
                        <a:pt x="33" y="36"/>
                      </a:cubicBezTo>
                      <a:cubicBezTo>
                        <a:pt x="33" y="36"/>
                        <a:pt x="33" y="37"/>
                        <a:pt x="33" y="37"/>
                      </a:cubicBezTo>
                      <a:cubicBezTo>
                        <a:pt x="33" y="37"/>
                        <a:pt x="33" y="37"/>
                        <a:pt x="33" y="37"/>
                      </a:cubicBezTo>
                      <a:cubicBezTo>
                        <a:pt x="32" y="36"/>
                        <a:pt x="32" y="36"/>
                        <a:pt x="33" y="36"/>
                      </a:cubicBezTo>
                      <a:cubicBezTo>
                        <a:pt x="33" y="36"/>
                        <a:pt x="33" y="36"/>
                        <a:pt x="33" y="36"/>
                      </a:cubicBezTo>
                      <a:close/>
                      <a:moveTo>
                        <a:pt x="31" y="38"/>
                      </a:moveTo>
                      <a:cubicBezTo>
                        <a:pt x="31" y="38"/>
                        <a:pt x="32" y="38"/>
                        <a:pt x="32" y="38"/>
                      </a:cubicBezTo>
                      <a:cubicBezTo>
                        <a:pt x="32" y="38"/>
                        <a:pt x="32" y="38"/>
                        <a:pt x="31" y="38"/>
                      </a:cubicBezTo>
                      <a:close/>
                      <a:moveTo>
                        <a:pt x="32" y="17"/>
                      </a:moveTo>
                      <a:cubicBezTo>
                        <a:pt x="32" y="17"/>
                        <a:pt x="32" y="17"/>
                        <a:pt x="33" y="18"/>
                      </a:cubicBezTo>
                      <a:cubicBezTo>
                        <a:pt x="33" y="18"/>
                        <a:pt x="33" y="18"/>
                        <a:pt x="33" y="19"/>
                      </a:cubicBezTo>
                      <a:cubicBezTo>
                        <a:pt x="33" y="18"/>
                        <a:pt x="32" y="18"/>
                        <a:pt x="32" y="17"/>
                      </a:cubicBezTo>
                      <a:close/>
                      <a:moveTo>
                        <a:pt x="33" y="20"/>
                      </a:moveTo>
                      <a:cubicBezTo>
                        <a:pt x="32" y="20"/>
                        <a:pt x="32" y="20"/>
                        <a:pt x="32" y="20"/>
                      </a:cubicBezTo>
                      <a:cubicBezTo>
                        <a:pt x="32" y="20"/>
                        <a:pt x="32" y="19"/>
                        <a:pt x="32" y="19"/>
                      </a:cubicBezTo>
                      <a:cubicBezTo>
                        <a:pt x="32" y="19"/>
                        <a:pt x="32" y="19"/>
                        <a:pt x="32" y="19"/>
                      </a:cubicBezTo>
                      <a:cubicBezTo>
                        <a:pt x="32" y="19"/>
                        <a:pt x="33" y="19"/>
                        <a:pt x="33" y="20"/>
                      </a:cubicBezTo>
                      <a:close/>
                      <a:moveTo>
                        <a:pt x="33" y="29"/>
                      </a:moveTo>
                      <a:cubicBezTo>
                        <a:pt x="33" y="29"/>
                        <a:pt x="33" y="29"/>
                        <a:pt x="33" y="29"/>
                      </a:cubicBezTo>
                      <a:cubicBezTo>
                        <a:pt x="33" y="29"/>
                        <a:pt x="33" y="29"/>
                        <a:pt x="34" y="30"/>
                      </a:cubicBezTo>
                      <a:cubicBezTo>
                        <a:pt x="34" y="30"/>
                        <a:pt x="33" y="30"/>
                        <a:pt x="33" y="30"/>
                      </a:cubicBezTo>
                      <a:cubicBezTo>
                        <a:pt x="33" y="30"/>
                        <a:pt x="33" y="29"/>
                        <a:pt x="33" y="29"/>
                      </a:cubicBezTo>
                      <a:close/>
                      <a:moveTo>
                        <a:pt x="33" y="27"/>
                      </a:moveTo>
                      <a:cubicBezTo>
                        <a:pt x="33" y="26"/>
                        <a:pt x="33" y="26"/>
                        <a:pt x="33" y="26"/>
                      </a:cubicBezTo>
                      <a:cubicBezTo>
                        <a:pt x="33" y="26"/>
                        <a:pt x="33" y="26"/>
                        <a:pt x="33" y="26"/>
                      </a:cubicBezTo>
                      <a:cubicBezTo>
                        <a:pt x="33" y="26"/>
                        <a:pt x="33" y="27"/>
                        <a:pt x="34" y="27"/>
                      </a:cubicBezTo>
                      <a:cubicBezTo>
                        <a:pt x="33" y="27"/>
                        <a:pt x="33" y="27"/>
                        <a:pt x="33" y="27"/>
                      </a:cubicBezTo>
                      <a:close/>
                      <a:moveTo>
                        <a:pt x="33" y="14"/>
                      </a:moveTo>
                      <a:cubicBezTo>
                        <a:pt x="33" y="15"/>
                        <a:pt x="33" y="14"/>
                        <a:pt x="32" y="14"/>
                      </a:cubicBezTo>
                      <a:cubicBezTo>
                        <a:pt x="32" y="14"/>
                        <a:pt x="33" y="14"/>
                        <a:pt x="33" y="14"/>
                      </a:cubicBezTo>
                      <a:close/>
                      <a:moveTo>
                        <a:pt x="32" y="16"/>
                      </a:moveTo>
                      <a:cubicBezTo>
                        <a:pt x="32" y="16"/>
                        <a:pt x="33" y="16"/>
                        <a:pt x="33" y="17"/>
                      </a:cubicBezTo>
                      <a:cubicBezTo>
                        <a:pt x="33" y="17"/>
                        <a:pt x="32" y="17"/>
                        <a:pt x="32" y="16"/>
                      </a:cubicBezTo>
                      <a:cubicBezTo>
                        <a:pt x="32" y="16"/>
                        <a:pt x="32" y="16"/>
                        <a:pt x="32" y="16"/>
                      </a:cubicBezTo>
                      <a:close/>
                      <a:moveTo>
                        <a:pt x="31" y="18"/>
                      </a:moveTo>
                      <a:cubicBezTo>
                        <a:pt x="31" y="18"/>
                        <a:pt x="31" y="18"/>
                        <a:pt x="31" y="17"/>
                      </a:cubicBezTo>
                      <a:cubicBezTo>
                        <a:pt x="31" y="17"/>
                        <a:pt x="32" y="18"/>
                        <a:pt x="31" y="18"/>
                      </a:cubicBezTo>
                      <a:close/>
                      <a:moveTo>
                        <a:pt x="30" y="18"/>
                      </a:moveTo>
                      <a:cubicBezTo>
                        <a:pt x="31" y="18"/>
                        <a:pt x="31" y="19"/>
                        <a:pt x="30" y="19"/>
                      </a:cubicBezTo>
                      <a:cubicBezTo>
                        <a:pt x="30" y="19"/>
                        <a:pt x="30" y="19"/>
                        <a:pt x="30" y="19"/>
                      </a:cubicBezTo>
                      <a:cubicBezTo>
                        <a:pt x="30" y="19"/>
                        <a:pt x="30" y="19"/>
                        <a:pt x="30" y="18"/>
                      </a:cubicBezTo>
                      <a:close/>
                      <a:moveTo>
                        <a:pt x="30" y="14"/>
                      </a:moveTo>
                      <a:cubicBezTo>
                        <a:pt x="30" y="14"/>
                        <a:pt x="30" y="14"/>
                        <a:pt x="30" y="14"/>
                      </a:cubicBezTo>
                      <a:cubicBezTo>
                        <a:pt x="30" y="14"/>
                        <a:pt x="30" y="14"/>
                        <a:pt x="30" y="14"/>
                      </a:cubicBezTo>
                      <a:close/>
                      <a:moveTo>
                        <a:pt x="30" y="21"/>
                      </a:moveTo>
                      <a:cubicBezTo>
                        <a:pt x="30" y="21"/>
                        <a:pt x="30" y="22"/>
                        <a:pt x="30" y="22"/>
                      </a:cubicBezTo>
                      <a:cubicBezTo>
                        <a:pt x="30" y="21"/>
                        <a:pt x="30" y="21"/>
                        <a:pt x="30" y="21"/>
                      </a:cubicBezTo>
                      <a:close/>
                      <a:moveTo>
                        <a:pt x="30" y="17"/>
                      </a:moveTo>
                      <a:cubicBezTo>
                        <a:pt x="30" y="18"/>
                        <a:pt x="30" y="18"/>
                        <a:pt x="30" y="18"/>
                      </a:cubicBezTo>
                      <a:cubicBezTo>
                        <a:pt x="29" y="18"/>
                        <a:pt x="30" y="18"/>
                        <a:pt x="30" y="17"/>
                      </a:cubicBezTo>
                      <a:close/>
                      <a:moveTo>
                        <a:pt x="29" y="45"/>
                      </a:moveTo>
                      <a:cubicBezTo>
                        <a:pt x="30" y="45"/>
                        <a:pt x="30" y="46"/>
                        <a:pt x="30" y="46"/>
                      </a:cubicBezTo>
                      <a:cubicBezTo>
                        <a:pt x="29" y="46"/>
                        <a:pt x="29" y="46"/>
                        <a:pt x="29" y="45"/>
                      </a:cubicBezTo>
                      <a:close/>
                      <a:moveTo>
                        <a:pt x="29" y="45"/>
                      </a:moveTo>
                      <a:cubicBezTo>
                        <a:pt x="29" y="45"/>
                        <a:pt x="29" y="45"/>
                        <a:pt x="29" y="44"/>
                      </a:cubicBezTo>
                      <a:cubicBezTo>
                        <a:pt x="29" y="45"/>
                        <a:pt x="30" y="45"/>
                        <a:pt x="30" y="45"/>
                      </a:cubicBezTo>
                      <a:cubicBezTo>
                        <a:pt x="29" y="45"/>
                        <a:pt x="29" y="45"/>
                        <a:pt x="29" y="45"/>
                      </a:cubicBezTo>
                      <a:close/>
                      <a:moveTo>
                        <a:pt x="29" y="43"/>
                      </a:moveTo>
                      <a:cubicBezTo>
                        <a:pt x="29" y="43"/>
                        <a:pt x="29" y="43"/>
                        <a:pt x="30" y="43"/>
                      </a:cubicBezTo>
                      <a:cubicBezTo>
                        <a:pt x="30" y="43"/>
                        <a:pt x="30" y="44"/>
                        <a:pt x="30" y="44"/>
                      </a:cubicBezTo>
                      <a:cubicBezTo>
                        <a:pt x="29" y="44"/>
                        <a:pt x="30" y="43"/>
                        <a:pt x="29" y="43"/>
                      </a:cubicBezTo>
                      <a:close/>
                      <a:moveTo>
                        <a:pt x="30" y="33"/>
                      </a:moveTo>
                      <a:cubicBezTo>
                        <a:pt x="30" y="32"/>
                        <a:pt x="30" y="33"/>
                        <a:pt x="30" y="33"/>
                      </a:cubicBezTo>
                      <a:cubicBezTo>
                        <a:pt x="30" y="33"/>
                        <a:pt x="30" y="33"/>
                        <a:pt x="30" y="33"/>
                      </a:cubicBezTo>
                      <a:close/>
                      <a:moveTo>
                        <a:pt x="30" y="19"/>
                      </a:moveTo>
                      <a:cubicBezTo>
                        <a:pt x="31" y="20"/>
                        <a:pt x="31" y="20"/>
                        <a:pt x="30" y="20"/>
                      </a:cubicBezTo>
                      <a:cubicBezTo>
                        <a:pt x="30" y="20"/>
                        <a:pt x="30" y="20"/>
                        <a:pt x="30" y="19"/>
                      </a:cubicBezTo>
                      <a:close/>
                      <a:moveTo>
                        <a:pt x="31" y="42"/>
                      </a:moveTo>
                      <a:cubicBezTo>
                        <a:pt x="31" y="42"/>
                        <a:pt x="31" y="42"/>
                        <a:pt x="31" y="43"/>
                      </a:cubicBezTo>
                      <a:cubicBezTo>
                        <a:pt x="31" y="43"/>
                        <a:pt x="31" y="42"/>
                        <a:pt x="31" y="42"/>
                      </a:cubicBezTo>
                      <a:cubicBezTo>
                        <a:pt x="31" y="41"/>
                        <a:pt x="31" y="41"/>
                        <a:pt x="31" y="40"/>
                      </a:cubicBezTo>
                      <a:cubicBezTo>
                        <a:pt x="31" y="40"/>
                        <a:pt x="31" y="40"/>
                        <a:pt x="31" y="39"/>
                      </a:cubicBezTo>
                      <a:cubicBezTo>
                        <a:pt x="31" y="39"/>
                        <a:pt x="31" y="40"/>
                        <a:pt x="32" y="40"/>
                      </a:cubicBezTo>
                      <a:cubicBezTo>
                        <a:pt x="32" y="40"/>
                        <a:pt x="31" y="40"/>
                        <a:pt x="31" y="40"/>
                      </a:cubicBezTo>
                      <a:cubicBezTo>
                        <a:pt x="31" y="41"/>
                        <a:pt x="31" y="41"/>
                        <a:pt x="32" y="41"/>
                      </a:cubicBezTo>
                      <a:cubicBezTo>
                        <a:pt x="32" y="41"/>
                        <a:pt x="32" y="41"/>
                        <a:pt x="32" y="40"/>
                      </a:cubicBezTo>
                      <a:cubicBezTo>
                        <a:pt x="32" y="41"/>
                        <a:pt x="32" y="40"/>
                        <a:pt x="32" y="40"/>
                      </a:cubicBezTo>
                      <a:cubicBezTo>
                        <a:pt x="33" y="41"/>
                        <a:pt x="33" y="42"/>
                        <a:pt x="33" y="42"/>
                      </a:cubicBezTo>
                      <a:cubicBezTo>
                        <a:pt x="32" y="42"/>
                        <a:pt x="33" y="41"/>
                        <a:pt x="32" y="41"/>
                      </a:cubicBezTo>
                      <a:cubicBezTo>
                        <a:pt x="32" y="41"/>
                        <a:pt x="32" y="42"/>
                        <a:pt x="32" y="42"/>
                      </a:cubicBezTo>
                      <a:cubicBezTo>
                        <a:pt x="32" y="42"/>
                        <a:pt x="32" y="42"/>
                        <a:pt x="31" y="42"/>
                      </a:cubicBezTo>
                      <a:close/>
                      <a:moveTo>
                        <a:pt x="33" y="46"/>
                      </a:moveTo>
                      <a:cubicBezTo>
                        <a:pt x="33" y="45"/>
                        <a:pt x="33" y="45"/>
                        <a:pt x="33" y="45"/>
                      </a:cubicBezTo>
                      <a:cubicBezTo>
                        <a:pt x="33" y="44"/>
                        <a:pt x="32" y="44"/>
                        <a:pt x="32" y="44"/>
                      </a:cubicBezTo>
                      <a:cubicBezTo>
                        <a:pt x="32" y="44"/>
                        <a:pt x="32" y="43"/>
                        <a:pt x="32" y="43"/>
                      </a:cubicBezTo>
                      <a:cubicBezTo>
                        <a:pt x="32" y="44"/>
                        <a:pt x="33" y="44"/>
                        <a:pt x="33" y="44"/>
                      </a:cubicBezTo>
                      <a:cubicBezTo>
                        <a:pt x="33" y="44"/>
                        <a:pt x="34" y="44"/>
                        <a:pt x="34" y="45"/>
                      </a:cubicBezTo>
                      <a:cubicBezTo>
                        <a:pt x="33" y="45"/>
                        <a:pt x="33" y="45"/>
                        <a:pt x="33" y="45"/>
                      </a:cubicBezTo>
                      <a:cubicBezTo>
                        <a:pt x="33" y="45"/>
                        <a:pt x="33" y="46"/>
                        <a:pt x="33" y="46"/>
                      </a:cubicBezTo>
                      <a:close/>
                      <a:moveTo>
                        <a:pt x="32" y="40"/>
                      </a:moveTo>
                      <a:cubicBezTo>
                        <a:pt x="32" y="40"/>
                        <a:pt x="32" y="39"/>
                        <a:pt x="32" y="39"/>
                      </a:cubicBezTo>
                      <a:cubicBezTo>
                        <a:pt x="32" y="39"/>
                        <a:pt x="32" y="39"/>
                        <a:pt x="33" y="39"/>
                      </a:cubicBezTo>
                      <a:cubicBezTo>
                        <a:pt x="33" y="39"/>
                        <a:pt x="33" y="38"/>
                        <a:pt x="33" y="39"/>
                      </a:cubicBezTo>
                      <a:cubicBezTo>
                        <a:pt x="34" y="39"/>
                        <a:pt x="33" y="40"/>
                        <a:pt x="34" y="40"/>
                      </a:cubicBezTo>
                      <a:cubicBezTo>
                        <a:pt x="34" y="41"/>
                        <a:pt x="34" y="40"/>
                        <a:pt x="34" y="40"/>
                      </a:cubicBezTo>
                      <a:cubicBezTo>
                        <a:pt x="34" y="41"/>
                        <a:pt x="33" y="40"/>
                        <a:pt x="32" y="40"/>
                      </a:cubicBezTo>
                      <a:close/>
                      <a:moveTo>
                        <a:pt x="35" y="44"/>
                      </a:moveTo>
                      <a:cubicBezTo>
                        <a:pt x="35" y="44"/>
                        <a:pt x="35" y="44"/>
                        <a:pt x="35" y="44"/>
                      </a:cubicBezTo>
                      <a:cubicBezTo>
                        <a:pt x="35" y="44"/>
                        <a:pt x="35" y="44"/>
                        <a:pt x="35" y="44"/>
                      </a:cubicBezTo>
                      <a:cubicBezTo>
                        <a:pt x="35" y="45"/>
                        <a:pt x="35" y="45"/>
                        <a:pt x="35" y="44"/>
                      </a:cubicBezTo>
                      <a:close/>
                      <a:moveTo>
                        <a:pt x="35" y="48"/>
                      </a:moveTo>
                      <a:cubicBezTo>
                        <a:pt x="35" y="48"/>
                        <a:pt x="35" y="47"/>
                        <a:pt x="35" y="47"/>
                      </a:cubicBezTo>
                      <a:cubicBezTo>
                        <a:pt x="35" y="47"/>
                        <a:pt x="36" y="48"/>
                        <a:pt x="36" y="48"/>
                      </a:cubicBezTo>
                      <a:cubicBezTo>
                        <a:pt x="35" y="48"/>
                        <a:pt x="35" y="48"/>
                        <a:pt x="35" y="48"/>
                      </a:cubicBezTo>
                      <a:close/>
                    </a:path>
                  </a:pathLst>
                </a:custGeom>
                <a:solidFill>
                  <a:srgbClr val="FFFFFF"/>
                </a:solidFill>
                <a:ln w="7938" cap="flat">
                  <a:solidFill>
                    <a:srgbClr val="000000"/>
                  </a:solidFill>
                  <a:prstDash val="solid"/>
                  <a:miter lim="800000"/>
                  <a:headEnd/>
                  <a:tailEnd/>
                </a:ln>
              </p:spPr>
              <p:txBody>
                <a:bodyPr/>
                <a:lstStyle/>
                <a:p>
                  <a:endParaRPr lang="zh-CN" altLang="en-US"/>
                </a:p>
              </p:txBody>
            </p:sp>
            <p:sp>
              <p:nvSpPr>
                <p:cNvPr id="30" name="Freeform 80"/>
                <p:cNvSpPr>
                  <a:spLocks/>
                </p:cNvSpPr>
                <p:nvPr/>
              </p:nvSpPr>
              <p:spPr bwMode="auto">
                <a:xfrm>
                  <a:off x="3878" y="2667"/>
                  <a:ext cx="310" cy="401"/>
                </a:xfrm>
                <a:custGeom>
                  <a:avLst/>
                  <a:gdLst>
                    <a:gd name="T0" fmla="*/ 95 w 282"/>
                    <a:gd name="T1" fmla="*/ 467 h 365"/>
                    <a:gd name="T2" fmla="*/ 593 w 282"/>
                    <a:gd name="T3" fmla="*/ 775 h 365"/>
                    <a:gd name="T4" fmla="*/ 601 w 282"/>
                    <a:gd name="T5" fmla="*/ 279 h 365"/>
                    <a:gd name="T6" fmla="*/ 0 w 282"/>
                    <a:gd name="T7" fmla="*/ 0 h 365"/>
                    <a:gd name="T8" fmla="*/ 95 w 282"/>
                    <a:gd name="T9" fmla="*/ 467 h 365"/>
                    <a:gd name="T10" fmla="*/ 0 60000 65536"/>
                    <a:gd name="T11" fmla="*/ 0 60000 65536"/>
                    <a:gd name="T12" fmla="*/ 0 60000 65536"/>
                    <a:gd name="T13" fmla="*/ 0 60000 65536"/>
                    <a:gd name="T14" fmla="*/ 0 60000 65536"/>
                    <a:gd name="T15" fmla="*/ 0 w 282"/>
                    <a:gd name="T16" fmla="*/ 0 h 365"/>
                    <a:gd name="T17" fmla="*/ 282 w 282"/>
                    <a:gd name="T18" fmla="*/ 365 h 365"/>
                  </a:gdLst>
                  <a:ahLst/>
                  <a:cxnLst>
                    <a:cxn ang="T10">
                      <a:pos x="T0" y="T1"/>
                    </a:cxn>
                    <a:cxn ang="T11">
                      <a:pos x="T2" y="T3"/>
                    </a:cxn>
                    <a:cxn ang="T12">
                      <a:pos x="T4" y="T5"/>
                    </a:cxn>
                    <a:cxn ang="T13">
                      <a:pos x="T6" y="T7"/>
                    </a:cxn>
                    <a:cxn ang="T14">
                      <a:pos x="T8" y="T9"/>
                    </a:cxn>
                  </a:cxnLst>
                  <a:rect l="T15" t="T16" r="T17" b="T18"/>
                  <a:pathLst>
                    <a:path w="282" h="365">
                      <a:moveTo>
                        <a:pt x="45" y="219"/>
                      </a:moveTo>
                      <a:lnTo>
                        <a:pt x="278" y="365"/>
                      </a:lnTo>
                      <a:lnTo>
                        <a:pt x="282" y="131"/>
                      </a:lnTo>
                      <a:lnTo>
                        <a:pt x="0" y="0"/>
                      </a:lnTo>
                      <a:lnTo>
                        <a:pt x="45" y="219"/>
                      </a:lnTo>
                      <a:close/>
                    </a:path>
                  </a:pathLst>
                </a:custGeom>
                <a:gradFill rotWithShape="1">
                  <a:gsLst>
                    <a:gs pos="0">
                      <a:srgbClr val="E0C090"/>
                    </a:gs>
                    <a:gs pos="100000">
                      <a:srgbClr val="E7CFAB"/>
                    </a:gs>
                  </a:gsLst>
                  <a:lin ang="2700000" scaled="1"/>
                </a:gradFill>
                <a:ln w="4826" cap="flat" cmpd="sng">
                  <a:noFill/>
                  <a:prstDash val="solid"/>
                  <a:miter lim="800000"/>
                  <a:headEnd type="none" w="med" len="med"/>
                  <a:tailEnd type="none" w="med" len="med"/>
                </a:ln>
              </p:spPr>
              <p:txBody>
                <a:bodyPr/>
                <a:lstStyle/>
                <a:p>
                  <a:endParaRPr lang="zh-CN" altLang="en-US"/>
                </a:p>
              </p:txBody>
            </p:sp>
            <p:sp>
              <p:nvSpPr>
                <p:cNvPr id="31" name="Freeform 81"/>
                <p:cNvSpPr>
                  <a:spLocks/>
                </p:cNvSpPr>
                <p:nvPr/>
              </p:nvSpPr>
              <p:spPr bwMode="auto">
                <a:xfrm>
                  <a:off x="4182" y="2648"/>
                  <a:ext cx="218" cy="420"/>
                </a:xfrm>
                <a:custGeom>
                  <a:avLst/>
                  <a:gdLst>
                    <a:gd name="T0" fmla="*/ 427 w 198"/>
                    <a:gd name="T1" fmla="*/ 0 h 382"/>
                    <a:gd name="T2" fmla="*/ 4 w 198"/>
                    <a:gd name="T3" fmla="*/ 318 h 382"/>
                    <a:gd name="T4" fmla="*/ 0 w 198"/>
                    <a:gd name="T5" fmla="*/ 817 h 382"/>
                    <a:gd name="T6" fmla="*/ 353 w 198"/>
                    <a:gd name="T7" fmla="*/ 456 h 382"/>
                    <a:gd name="T8" fmla="*/ 427 w 198"/>
                    <a:gd name="T9" fmla="*/ 0 h 382"/>
                    <a:gd name="T10" fmla="*/ 0 60000 65536"/>
                    <a:gd name="T11" fmla="*/ 0 60000 65536"/>
                    <a:gd name="T12" fmla="*/ 0 60000 65536"/>
                    <a:gd name="T13" fmla="*/ 0 60000 65536"/>
                    <a:gd name="T14" fmla="*/ 0 60000 65536"/>
                    <a:gd name="T15" fmla="*/ 0 w 198"/>
                    <a:gd name="T16" fmla="*/ 0 h 382"/>
                    <a:gd name="T17" fmla="*/ 198 w 198"/>
                    <a:gd name="T18" fmla="*/ 382 h 382"/>
                  </a:gdLst>
                  <a:ahLst/>
                  <a:cxnLst>
                    <a:cxn ang="T10">
                      <a:pos x="T0" y="T1"/>
                    </a:cxn>
                    <a:cxn ang="T11">
                      <a:pos x="T2" y="T3"/>
                    </a:cxn>
                    <a:cxn ang="T12">
                      <a:pos x="T4" y="T5"/>
                    </a:cxn>
                    <a:cxn ang="T13">
                      <a:pos x="T6" y="T7"/>
                    </a:cxn>
                    <a:cxn ang="T14">
                      <a:pos x="T8" y="T9"/>
                    </a:cxn>
                  </a:cxnLst>
                  <a:rect l="T15" t="T16" r="T17" b="T18"/>
                  <a:pathLst>
                    <a:path w="198" h="382">
                      <a:moveTo>
                        <a:pt x="198" y="0"/>
                      </a:moveTo>
                      <a:lnTo>
                        <a:pt x="4" y="148"/>
                      </a:lnTo>
                      <a:lnTo>
                        <a:pt x="0" y="382"/>
                      </a:lnTo>
                      <a:lnTo>
                        <a:pt x="164" y="214"/>
                      </a:lnTo>
                      <a:lnTo>
                        <a:pt x="198" y="0"/>
                      </a:lnTo>
                      <a:close/>
                    </a:path>
                  </a:pathLst>
                </a:custGeom>
                <a:solidFill>
                  <a:srgbClr val="9B8E7B"/>
                </a:solidFill>
                <a:ln w="4826" cap="flat">
                  <a:noFill/>
                  <a:prstDash val="solid"/>
                  <a:miter lim="800000"/>
                  <a:headEnd/>
                  <a:tailEnd/>
                </a:ln>
              </p:spPr>
              <p:txBody>
                <a:bodyPr/>
                <a:lstStyle/>
                <a:p>
                  <a:endParaRPr lang="zh-CN" altLang="en-US"/>
                </a:p>
              </p:txBody>
            </p:sp>
            <p:sp>
              <p:nvSpPr>
                <p:cNvPr id="32" name="Freeform 82"/>
                <p:cNvSpPr>
                  <a:spLocks/>
                </p:cNvSpPr>
                <p:nvPr/>
              </p:nvSpPr>
              <p:spPr bwMode="auto">
                <a:xfrm>
                  <a:off x="3878" y="2568"/>
                  <a:ext cx="522" cy="242"/>
                </a:xfrm>
                <a:custGeom>
                  <a:avLst/>
                  <a:gdLst>
                    <a:gd name="T0" fmla="*/ 0 w 476"/>
                    <a:gd name="T1" fmla="*/ 185 h 221"/>
                    <a:gd name="T2" fmla="*/ 510 w 476"/>
                    <a:gd name="T3" fmla="*/ 0 h 221"/>
                    <a:gd name="T4" fmla="*/ 995 w 476"/>
                    <a:gd name="T5" fmla="*/ 151 h 221"/>
                    <a:gd name="T6" fmla="*/ 589 w 476"/>
                    <a:gd name="T7" fmla="*/ 457 h 221"/>
                    <a:gd name="T8" fmla="*/ 0 w 476"/>
                    <a:gd name="T9" fmla="*/ 185 h 221"/>
                    <a:gd name="T10" fmla="*/ 0 60000 65536"/>
                    <a:gd name="T11" fmla="*/ 0 60000 65536"/>
                    <a:gd name="T12" fmla="*/ 0 60000 65536"/>
                    <a:gd name="T13" fmla="*/ 0 60000 65536"/>
                    <a:gd name="T14" fmla="*/ 0 60000 65536"/>
                    <a:gd name="T15" fmla="*/ 0 w 476"/>
                    <a:gd name="T16" fmla="*/ 0 h 221"/>
                    <a:gd name="T17" fmla="*/ 476 w 476"/>
                    <a:gd name="T18" fmla="*/ 221 h 221"/>
                  </a:gdLst>
                  <a:ahLst/>
                  <a:cxnLst>
                    <a:cxn ang="T10">
                      <a:pos x="T0" y="T1"/>
                    </a:cxn>
                    <a:cxn ang="T11">
                      <a:pos x="T2" y="T3"/>
                    </a:cxn>
                    <a:cxn ang="T12">
                      <a:pos x="T4" y="T5"/>
                    </a:cxn>
                    <a:cxn ang="T13">
                      <a:pos x="T6" y="T7"/>
                    </a:cxn>
                    <a:cxn ang="T14">
                      <a:pos x="T8" y="T9"/>
                    </a:cxn>
                  </a:cxnLst>
                  <a:rect l="T15" t="T16" r="T17" b="T18"/>
                  <a:pathLst>
                    <a:path w="476" h="221">
                      <a:moveTo>
                        <a:pt x="0" y="90"/>
                      </a:moveTo>
                      <a:lnTo>
                        <a:pt x="244" y="0"/>
                      </a:lnTo>
                      <a:lnTo>
                        <a:pt x="476" y="73"/>
                      </a:lnTo>
                      <a:lnTo>
                        <a:pt x="282" y="221"/>
                      </a:lnTo>
                      <a:lnTo>
                        <a:pt x="0" y="90"/>
                      </a:lnTo>
                      <a:close/>
                    </a:path>
                  </a:pathLst>
                </a:custGeom>
                <a:gradFill rotWithShape="1">
                  <a:gsLst>
                    <a:gs pos="0">
                      <a:srgbClr val="E0C090"/>
                    </a:gs>
                    <a:gs pos="100000">
                      <a:srgbClr val="E7CFAB"/>
                    </a:gs>
                  </a:gsLst>
                  <a:lin ang="2700000" scaled="1"/>
                </a:gradFill>
                <a:ln w="4826" cap="flat">
                  <a:solidFill>
                    <a:srgbClr val="A28654"/>
                  </a:solidFill>
                  <a:prstDash val="solid"/>
                  <a:miter lim="800000"/>
                  <a:headEnd/>
                  <a:tailEnd/>
                </a:ln>
              </p:spPr>
              <p:txBody>
                <a:bodyPr/>
                <a:lstStyle/>
                <a:p>
                  <a:endParaRPr lang="zh-CN" altLang="en-US"/>
                </a:p>
              </p:txBody>
            </p:sp>
            <p:sp>
              <p:nvSpPr>
                <p:cNvPr id="33" name="Freeform 83"/>
                <p:cNvSpPr>
                  <a:spLocks/>
                </p:cNvSpPr>
                <p:nvPr/>
              </p:nvSpPr>
              <p:spPr bwMode="auto">
                <a:xfrm>
                  <a:off x="3915" y="2581"/>
                  <a:ext cx="232" cy="92"/>
                </a:xfrm>
                <a:custGeom>
                  <a:avLst/>
                  <a:gdLst>
                    <a:gd name="T0" fmla="*/ 0 w 212"/>
                    <a:gd name="T1" fmla="*/ 153 h 85"/>
                    <a:gd name="T2" fmla="*/ 436 w 212"/>
                    <a:gd name="T3" fmla="*/ 0 h 85"/>
                    <a:gd name="T4" fmla="*/ 432 w 212"/>
                    <a:gd name="T5" fmla="*/ 6 h 85"/>
                    <a:gd name="T6" fmla="*/ 18 w 212"/>
                    <a:gd name="T7" fmla="*/ 160 h 85"/>
                    <a:gd name="T8" fmla="*/ 0 w 212"/>
                    <a:gd name="T9" fmla="*/ 153 h 85"/>
                    <a:gd name="T10" fmla="*/ 0 60000 65536"/>
                    <a:gd name="T11" fmla="*/ 0 60000 65536"/>
                    <a:gd name="T12" fmla="*/ 0 60000 65536"/>
                    <a:gd name="T13" fmla="*/ 0 60000 65536"/>
                    <a:gd name="T14" fmla="*/ 0 60000 65536"/>
                    <a:gd name="T15" fmla="*/ 0 w 212"/>
                    <a:gd name="T16" fmla="*/ 0 h 85"/>
                    <a:gd name="T17" fmla="*/ 212 w 212"/>
                    <a:gd name="T18" fmla="*/ 85 h 85"/>
                  </a:gdLst>
                  <a:ahLst/>
                  <a:cxnLst>
                    <a:cxn ang="T10">
                      <a:pos x="T0" y="T1"/>
                    </a:cxn>
                    <a:cxn ang="T11">
                      <a:pos x="T2" y="T3"/>
                    </a:cxn>
                    <a:cxn ang="T12">
                      <a:pos x="T4" y="T5"/>
                    </a:cxn>
                    <a:cxn ang="T13">
                      <a:pos x="T6" y="T7"/>
                    </a:cxn>
                    <a:cxn ang="T14">
                      <a:pos x="T8" y="T9"/>
                    </a:cxn>
                  </a:cxnLst>
                  <a:rect l="T15" t="T16" r="T17" b="T18"/>
                  <a:pathLst>
                    <a:path w="212" h="85">
                      <a:moveTo>
                        <a:pt x="0" y="81"/>
                      </a:moveTo>
                      <a:lnTo>
                        <a:pt x="212" y="0"/>
                      </a:lnTo>
                      <a:lnTo>
                        <a:pt x="210" y="6"/>
                      </a:lnTo>
                      <a:lnTo>
                        <a:pt x="9" y="85"/>
                      </a:lnTo>
                      <a:lnTo>
                        <a:pt x="0" y="81"/>
                      </a:lnTo>
                      <a:close/>
                    </a:path>
                  </a:pathLst>
                </a:custGeom>
                <a:solidFill>
                  <a:srgbClr val="555248"/>
                </a:solidFill>
                <a:ln w="4826" cap="flat">
                  <a:noFill/>
                  <a:prstDash val="solid"/>
                  <a:miter lim="800000"/>
                  <a:headEnd/>
                  <a:tailEnd/>
                </a:ln>
              </p:spPr>
              <p:txBody>
                <a:bodyPr/>
                <a:lstStyle/>
                <a:p>
                  <a:endParaRPr lang="zh-CN" altLang="en-US"/>
                </a:p>
              </p:txBody>
            </p:sp>
            <p:sp>
              <p:nvSpPr>
                <p:cNvPr id="34" name="Freeform 84"/>
                <p:cNvSpPr>
                  <a:spLocks/>
                </p:cNvSpPr>
                <p:nvPr/>
              </p:nvSpPr>
              <p:spPr bwMode="auto">
                <a:xfrm>
                  <a:off x="4146" y="2581"/>
                  <a:ext cx="222" cy="77"/>
                </a:xfrm>
                <a:custGeom>
                  <a:avLst/>
                  <a:gdLst>
                    <a:gd name="T0" fmla="*/ 2 w 202"/>
                    <a:gd name="T1" fmla="*/ 0 h 70"/>
                    <a:gd name="T2" fmla="*/ 430 w 202"/>
                    <a:gd name="T3" fmla="*/ 143 h 70"/>
                    <a:gd name="T4" fmla="*/ 415 w 202"/>
                    <a:gd name="T5" fmla="*/ 149 h 70"/>
                    <a:gd name="T6" fmla="*/ 0 w 202"/>
                    <a:gd name="T7" fmla="*/ 14 h 70"/>
                    <a:gd name="T8" fmla="*/ 2 w 202"/>
                    <a:gd name="T9" fmla="*/ 0 h 70"/>
                    <a:gd name="T10" fmla="*/ 0 60000 65536"/>
                    <a:gd name="T11" fmla="*/ 0 60000 65536"/>
                    <a:gd name="T12" fmla="*/ 0 60000 65536"/>
                    <a:gd name="T13" fmla="*/ 0 60000 65536"/>
                    <a:gd name="T14" fmla="*/ 0 60000 65536"/>
                    <a:gd name="T15" fmla="*/ 0 w 202"/>
                    <a:gd name="T16" fmla="*/ 0 h 70"/>
                    <a:gd name="T17" fmla="*/ 202 w 202"/>
                    <a:gd name="T18" fmla="*/ 70 h 70"/>
                  </a:gdLst>
                  <a:ahLst/>
                  <a:cxnLst>
                    <a:cxn ang="T10">
                      <a:pos x="T0" y="T1"/>
                    </a:cxn>
                    <a:cxn ang="T11">
                      <a:pos x="T2" y="T3"/>
                    </a:cxn>
                    <a:cxn ang="T12">
                      <a:pos x="T4" y="T5"/>
                    </a:cxn>
                    <a:cxn ang="T13">
                      <a:pos x="T6" y="T7"/>
                    </a:cxn>
                    <a:cxn ang="T14">
                      <a:pos x="T8" y="T9"/>
                    </a:cxn>
                  </a:cxnLst>
                  <a:rect l="T15" t="T16" r="T17" b="T18"/>
                  <a:pathLst>
                    <a:path w="202" h="70">
                      <a:moveTo>
                        <a:pt x="2" y="0"/>
                      </a:moveTo>
                      <a:lnTo>
                        <a:pt x="202" y="66"/>
                      </a:lnTo>
                      <a:lnTo>
                        <a:pt x="196" y="70"/>
                      </a:lnTo>
                      <a:lnTo>
                        <a:pt x="0" y="6"/>
                      </a:lnTo>
                      <a:lnTo>
                        <a:pt x="2" y="0"/>
                      </a:lnTo>
                      <a:close/>
                    </a:path>
                  </a:pathLst>
                </a:custGeom>
                <a:solidFill>
                  <a:srgbClr val="9F8A6D"/>
                </a:solidFill>
                <a:ln w="4826" cap="flat">
                  <a:noFill/>
                  <a:prstDash val="solid"/>
                  <a:miter lim="800000"/>
                  <a:headEnd/>
                  <a:tailEnd/>
                </a:ln>
              </p:spPr>
              <p:txBody>
                <a:bodyPr/>
                <a:lstStyle/>
                <a:p>
                  <a:endParaRPr lang="zh-CN" altLang="en-US"/>
                </a:p>
              </p:txBody>
            </p:sp>
            <p:sp>
              <p:nvSpPr>
                <p:cNvPr id="35" name="Freeform 85"/>
                <p:cNvSpPr>
                  <a:spLocks/>
                </p:cNvSpPr>
                <p:nvPr/>
              </p:nvSpPr>
              <p:spPr bwMode="auto">
                <a:xfrm>
                  <a:off x="3925" y="2658"/>
                  <a:ext cx="436" cy="128"/>
                </a:xfrm>
                <a:custGeom>
                  <a:avLst/>
                  <a:gdLst>
                    <a:gd name="T0" fmla="*/ 0 w 397"/>
                    <a:gd name="T1" fmla="*/ 31 h 117"/>
                    <a:gd name="T2" fmla="*/ 493 w 397"/>
                    <a:gd name="T3" fmla="*/ 240 h 117"/>
                    <a:gd name="T4" fmla="*/ 840 w 397"/>
                    <a:gd name="T5" fmla="*/ 0 h 117"/>
                    <a:gd name="T6" fmla="*/ 840 w 397"/>
                    <a:gd name="T7" fmla="*/ 0 h 117"/>
                    <a:gd name="T8" fmla="*/ 493 w 397"/>
                    <a:gd name="T9" fmla="*/ 237 h 117"/>
                    <a:gd name="T10" fmla="*/ 2 w 397"/>
                    <a:gd name="T11" fmla="*/ 31 h 117"/>
                    <a:gd name="T12" fmla="*/ 0 w 397"/>
                    <a:gd name="T13" fmla="*/ 31 h 117"/>
                    <a:gd name="T14" fmla="*/ 0 60000 65536"/>
                    <a:gd name="T15" fmla="*/ 0 60000 65536"/>
                    <a:gd name="T16" fmla="*/ 0 60000 65536"/>
                    <a:gd name="T17" fmla="*/ 0 60000 65536"/>
                    <a:gd name="T18" fmla="*/ 0 60000 65536"/>
                    <a:gd name="T19" fmla="*/ 0 60000 65536"/>
                    <a:gd name="T20" fmla="*/ 0 60000 65536"/>
                    <a:gd name="T21" fmla="*/ 0 w 397"/>
                    <a:gd name="T22" fmla="*/ 0 h 117"/>
                    <a:gd name="T23" fmla="*/ 397 w 397"/>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7" h="117">
                      <a:moveTo>
                        <a:pt x="0" y="15"/>
                      </a:moveTo>
                      <a:lnTo>
                        <a:pt x="233" y="117"/>
                      </a:lnTo>
                      <a:lnTo>
                        <a:pt x="397" y="0"/>
                      </a:lnTo>
                      <a:lnTo>
                        <a:pt x="233" y="115"/>
                      </a:lnTo>
                      <a:lnTo>
                        <a:pt x="2" y="15"/>
                      </a:lnTo>
                      <a:lnTo>
                        <a:pt x="0" y="15"/>
                      </a:lnTo>
                      <a:close/>
                    </a:path>
                  </a:pathLst>
                </a:custGeom>
                <a:noFill/>
                <a:ln w="4826" cap="flat">
                  <a:solidFill>
                    <a:srgbClr val="C4B39D"/>
                  </a:solidFill>
                  <a:prstDash val="solid"/>
                  <a:miter lim="800000"/>
                  <a:headEnd/>
                  <a:tailEnd/>
                </a:ln>
              </p:spPr>
              <p:txBody>
                <a:bodyPr/>
                <a:lstStyle/>
                <a:p>
                  <a:endParaRPr lang="zh-CN" altLang="en-US"/>
                </a:p>
              </p:txBody>
            </p:sp>
            <p:sp>
              <p:nvSpPr>
                <p:cNvPr id="36" name="Freeform 86"/>
                <p:cNvSpPr>
                  <a:spLocks/>
                </p:cNvSpPr>
                <p:nvPr/>
              </p:nvSpPr>
              <p:spPr bwMode="auto">
                <a:xfrm>
                  <a:off x="3905" y="2697"/>
                  <a:ext cx="45" cy="209"/>
                </a:xfrm>
                <a:custGeom>
                  <a:avLst/>
                  <a:gdLst>
                    <a:gd name="T0" fmla="*/ 0 w 41"/>
                    <a:gd name="T1" fmla="*/ 0 h 191"/>
                    <a:gd name="T2" fmla="*/ 72 w 41"/>
                    <a:gd name="T3" fmla="*/ 394 h 191"/>
                    <a:gd name="T4" fmla="*/ 86 w 41"/>
                    <a:gd name="T5" fmla="*/ 380 h 191"/>
                    <a:gd name="T6" fmla="*/ 18 w 41"/>
                    <a:gd name="T7" fmla="*/ 5 h 191"/>
                    <a:gd name="T8" fmla="*/ 0 w 41"/>
                    <a:gd name="T9" fmla="*/ 0 h 191"/>
                    <a:gd name="T10" fmla="*/ 0 60000 65536"/>
                    <a:gd name="T11" fmla="*/ 0 60000 65536"/>
                    <a:gd name="T12" fmla="*/ 0 60000 65536"/>
                    <a:gd name="T13" fmla="*/ 0 60000 65536"/>
                    <a:gd name="T14" fmla="*/ 0 60000 65536"/>
                    <a:gd name="T15" fmla="*/ 0 w 41"/>
                    <a:gd name="T16" fmla="*/ 0 h 191"/>
                    <a:gd name="T17" fmla="*/ 41 w 41"/>
                    <a:gd name="T18" fmla="*/ 191 h 191"/>
                  </a:gdLst>
                  <a:ahLst/>
                  <a:cxnLst>
                    <a:cxn ang="T10">
                      <a:pos x="T0" y="T1"/>
                    </a:cxn>
                    <a:cxn ang="T11">
                      <a:pos x="T2" y="T3"/>
                    </a:cxn>
                    <a:cxn ang="T12">
                      <a:pos x="T4" y="T5"/>
                    </a:cxn>
                    <a:cxn ang="T13">
                      <a:pos x="T6" y="T7"/>
                    </a:cxn>
                    <a:cxn ang="T14">
                      <a:pos x="T8" y="T9"/>
                    </a:cxn>
                  </a:cxnLst>
                  <a:rect l="T15" t="T16" r="T17" b="T18"/>
                  <a:pathLst>
                    <a:path w="41" h="191">
                      <a:moveTo>
                        <a:pt x="0" y="0"/>
                      </a:moveTo>
                      <a:lnTo>
                        <a:pt x="35" y="191"/>
                      </a:lnTo>
                      <a:lnTo>
                        <a:pt x="41" y="185"/>
                      </a:lnTo>
                      <a:lnTo>
                        <a:pt x="9" y="5"/>
                      </a:lnTo>
                      <a:lnTo>
                        <a:pt x="0" y="0"/>
                      </a:lnTo>
                      <a:close/>
                    </a:path>
                  </a:pathLst>
                </a:custGeom>
                <a:solidFill>
                  <a:srgbClr val="70695A"/>
                </a:solidFill>
                <a:ln w="4826" cap="flat">
                  <a:noFill/>
                  <a:prstDash val="solid"/>
                  <a:miter lim="800000"/>
                  <a:headEnd/>
                  <a:tailEnd/>
                </a:ln>
              </p:spPr>
              <p:txBody>
                <a:bodyPr/>
                <a:lstStyle/>
                <a:p>
                  <a:endParaRPr lang="zh-CN" altLang="en-US"/>
                </a:p>
              </p:txBody>
            </p:sp>
            <p:sp>
              <p:nvSpPr>
                <p:cNvPr id="37" name="Freeform 87"/>
                <p:cNvSpPr>
                  <a:spLocks/>
                </p:cNvSpPr>
                <p:nvPr/>
              </p:nvSpPr>
              <p:spPr bwMode="auto">
                <a:xfrm>
                  <a:off x="3943" y="2899"/>
                  <a:ext cx="221" cy="141"/>
                </a:xfrm>
                <a:custGeom>
                  <a:avLst/>
                  <a:gdLst>
                    <a:gd name="T0" fmla="*/ 429 w 201"/>
                    <a:gd name="T1" fmla="*/ 276 h 128"/>
                    <a:gd name="T2" fmla="*/ 0 w 201"/>
                    <a:gd name="T3" fmla="*/ 14 h 128"/>
                    <a:gd name="T4" fmla="*/ 14 w 201"/>
                    <a:gd name="T5" fmla="*/ 0 h 128"/>
                    <a:gd name="T6" fmla="*/ 429 w 201"/>
                    <a:gd name="T7" fmla="*/ 265 h 128"/>
                    <a:gd name="T8" fmla="*/ 429 w 201"/>
                    <a:gd name="T9" fmla="*/ 276 h 128"/>
                    <a:gd name="T10" fmla="*/ 0 60000 65536"/>
                    <a:gd name="T11" fmla="*/ 0 60000 65536"/>
                    <a:gd name="T12" fmla="*/ 0 60000 65536"/>
                    <a:gd name="T13" fmla="*/ 0 60000 65536"/>
                    <a:gd name="T14" fmla="*/ 0 60000 65536"/>
                    <a:gd name="T15" fmla="*/ 0 w 201"/>
                    <a:gd name="T16" fmla="*/ 0 h 128"/>
                    <a:gd name="T17" fmla="*/ 201 w 201"/>
                    <a:gd name="T18" fmla="*/ 128 h 128"/>
                  </a:gdLst>
                  <a:ahLst/>
                  <a:cxnLst>
                    <a:cxn ang="T10">
                      <a:pos x="T0" y="T1"/>
                    </a:cxn>
                    <a:cxn ang="T11">
                      <a:pos x="T2" y="T3"/>
                    </a:cxn>
                    <a:cxn ang="T12">
                      <a:pos x="T4" y="T5"/>
                    </a:cxn>
                    <a:cxn ang="T13">
                      <a:pos x="T6" y="T7"/>
                    </a:cxn>
                    <a:cxn ang="T14">
                      <a:pos x="T8" y="T9"/>
                    </a:cxn>
                  </a:cxnLst>
                  <a:rect l="T15" t="T16" r="T17" b="T18"/>
                  <a:pathLst>
                    <a:path w="201" h="128">
                      <a:moveTo>
                        <a:pt x="201" y="128"/>
                      </a:moveTo>
                      <a:lnTo>
                        <a:pt x="0" y="6"/>
                      </a:lnTo>
                      <a:lnTo>
                        <a:pt x="6" y="0"/>
                      </a:lnTo>
                      <a:lnTo>
                        <a:pt x="201" y="123"/>
                      </a:lnTo>
                      <a:lnTo>
                        <a:pt x="201" y="128"/>
                      </a:lnTo>
                      <a:close/>
                    </a:path>
                  </a:pathLst>
                </a:custGeom>
                <a:solidFill>
                  <a:srgbClr val="DEC5A7"/>
                </a:solidFill>
                <a:ln w="4826" cap="flat">
                  <a:noFill/>
                  <a:prstDash val="solid"/>
                  <a:miter lim="800000"/>
                  <a:headEnd/>
                  <a:tailEnd/>
                </a:ln>
              </p:spPr>
              <p:txBody>
                <a:bodyPr/>
                <a:lstStyle/>
                <a:p>
                  <a:endParaRPr lang="zh-CN" altLang="en-US"/>
                </a:p>
              </p:txBody>
            </p:sp>
            <p:sp>
              <p:nvSpPr>
                <p:cNvPr id="38" name="Freeform 88"/>
                <p:cNvSpPr>
                  <a:spLocks/>
                </p:cNvSpPr>
                <p:nvPr/>
              </p:nvSpPr>
              <p:spPr bwMode="auto">
                <a:xfrm>
                  <a:off x="3915" y="2702"/>
                  <a:ext cx="252" cy="338"/>
                </a:xfrm>
                <a:custGeom>
                  <a:avLst/>
                  <a:gdLst>
                    <a:gd name="T0" fmla="*/ 0 w 229"/>
                    <a:gd name="T1" fmla="*/ 0 h 308"/>
                    <a:gd name="T2" fmla="*/ 487 w 229"/>
                    <a:gd name="T3" fmla="*/ 233 h 308"/>
                    <a:gd name="T4" fmla="*/ 493 w 229"/>
                    <a:gd name="T5" fmla="*/ 650 h 308"/>
                    <a:gd name="T6" fmla="*/ 487 w 229"/>
                    <a:gd name="T7" fmla="*/ 650 h 308"/>
                    <a:gd name="T8" fmla="*/ 483 w 229"/>
                    <a:gd name="T9" fmla="*/ 233 h 308"/>
                    <a:gd name="T10" fmla="*/ 0 w 229"/>
                    <a:gd name="T11" fmla="*/ 0 h 308"/>
                    <a:gd name="T12" fmla="*/ 0 w 229"/>
                    <a:gd name="T13" fmla="*/ 0 h 308"/>
                    <a:gd name="T14" fmla="*/ 0 60000 65536"/>
                    <a:gd name="T15" fmla="*/ 0 60000 65536"/>
                    <a:gd name="T16" fmla="*/ 0 60000 65536"/>
                    <a:gd name="T17" fmla="*/ 0 60000 65536"/>
                    <a:gd name="T18" fmla="*/ 0 60000 65536"/>
                    <a:gd name="T19" fmla="*/ 0 60000 65536"/>
                    <a:gd name="T20" fmla="*/ 0 60000 65536"/>
                    <a:gd name="T21" fmla="*/ 0 w 229"/>
                    <a:gd name="T22" fmla="*/ 0 h 308"/>
                    <a:gd name="T23" fmla="*/ 229 w 229"/>
                    <a:gd name="T24" fmla="*/ 308 h 3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9" h="308">
                      <a:moveTo>
                        <a:pt x="0" y="0"/>
                      </a:moveTo>
                      <a:lnTo>
                        <a:pt x="227" y="110"/>
                      </a:lnTo>
                      <a:lnTo>
                        <a:pt x="229" y="308"/>
                      </a:lnTo>
                      <a:lnTo>
                        <a:pt x="227" y="308"/>
                      </a:lnTo>
                      <a:lnTo>
                        <a:pt x="225" y="110"/>
                      </a:lnTo>
                      <a:lnTo>
                        <a:pt x="0" y="0"/>
                      </a:lnTo>
                      <a:close/>
                    </a:path>
                  </a:pathLst>
                </a:custGeom>
                <a:noFill/>
                <a:ln w="4826" cap="flat">
                  <a:solidFill>
                    <a:srgbClr val="D4BA98"/>
                  </a:solidFill>
                  <a:prstDash val="solid"/>
                  <a:miter lim="800000"/>
                  <a:headEnd/>
                  <a:tailEnd/>
                </a:ln>
              </p:spPr>
              <p:txBody>
                <a:bodyPr/>
                <a:lstStyle/>
                <a:p>
                  <a:endParaRPr lang="zh-CN" altLang="en-US"/>
                </a:p>
              </p:txBody>
            </p:sp>
            <p:sp>
              <p:nvSpPr>
                <p:cNvPr id="39" name="Freeform 89"/>
                <p:cNvSpPr>
                  <a:spLocks/>
                </p:cNvSpPr>
                <p:nvPr/>
              </p:nvSpPr>
              <p:spPr bwMode="auto">
                <a:xfrm>
                  <a:off x="4351" y="2672"/>
                  <a:ext cx="38" cy="205"/>
                </a:xfrm>
                <a:custGeom>
                  <a:avLst/>
                  <a:gdLst>
                    <a:gd name="T0" fmla="*/ 83 w 34"/>
                    <a:gd name="T1" fmla="*/ 0 h 187"/>
                    <a:gd name="T2" fmla="*/ 15 w 34"/>
                    <a:gd name="T3" fmla="*/ 391 h 187"/>
                    <a:gd name="T4" fmla="*/ 0 w 34"/>
                    <a:gd name="T5" fmla="*/ 386 h 187"/>
                    <a:gd name="T6" fmla="*/ 63 w 34"/>
                    <a:gd name="T7" fmla="*/ 16 h 187"/>
                    <a:gd name="T8" fmla="*/ 83 w 34"/>
                    <a:gd name="T9" fmla="*/ 0 h 187"/>
                    <a:gd name="T10" fmla="*/ 0 60000 65536"/>
                    <a:gd name="T11" fmla="*/ 0 60000 65536"/>
                    <a:gd name="T12" fmla="*/ 0 60000 65536"/>
                    <a:gd name="T13" fmla="*/ 0 60000 65536"/>
                    <a:gd name="T14" fmla="*/ 0 60000 65536"/>
                    <a:gd name="T15" fmla="*/ 0 w 34"/>
                    <a:gd name="T16" fmla="*/ 0 h 187"/>
                    <a:gd name="T17" fmla="*/ 34 w 34"/>
                    <a:gd name="T18" fmla="*/ 187 h 187"/>
                  </a:gdLst>
                  <a:ahLst/>
                  <a:cxnLst>
                    <a:cxn ang="T10">
                      <a:pos x="T0" y="T1"/>
                    </a:cxn>
                    <a:cxn ang="T11">
                      <a:pos x="T2" y="T3"/>
                    </a:cxn>
                    <a:cxn ang="T12">
                      <a:pos x="T4" y="T5"/>
                    </a:cxn>
                    <a:cxn ang="T13">
                      <a:pos x="T6" y="T7"/>
                    </a:cxn>
                    <a:cxn ang="T14">
                      <a:pos x="T8" y="T9"/>
                    </a:cxn>
                  </a:cxnLst>
                  <a:rect l="T15" t="T16" r="T17" b="T18"/>
                  <a:pathLst>
                    <a:path w="34" h="187">
                      <a:moveTo>
                        <a:pt x="34" y="0"/>
                      </a:moveTo>
                      <a:lnTo>
                        <a:pt x="6" y="187"/>
                      </a:lnTo>
                      <a:lnTo>
                        <a:pt x="0" y="185"/>
                      </a:lnTo>
                      <a:lnTo>
                        <a:pt x="26" y="8"/>
                      </a:lnTo>
                      <a:lnTo>
                        <a:pt x="34" y="0"/>
                      </a:lnTo>
                      <a:close/>
                    </a:path>
                  </a:pathLst>
                </a:custGeom>
                <a:solidFill>
                  <a:srgbClr val="6C6452"/>
                </a:solidFill>
                <a:ln w="4826" cap="flat">
                  <a:noFill/>
                  <a:prstDash val="solid"/>
                  <a:miter lim="800000"/>
                  <a:headEnd/>
                  <a:tailEnd/>
                </a:ln>
              </p:spPr>
              <p:txBody>
                <a:bodyPr/>
                <a:lstStyle/>
                <a:p>
                  <a:endParaRPr lang="zh-CN" altLang="en-US"/>
                </a:p>
              </p:txBody>
            </p:sp>
            <p:sp>
              <p:nvSpPr>
                <p:cNvPr id="40" name="Freeform 90"/>
                <p:cNvSpPr>
                  <a:spLocks/>
                </p:cNvSpPr>
                <p:nvPr/>
              </p:nvSpPr>
              <p:spPr bwMode="auto">
                <a:xfrm>
                  <a:off x="4197" y="2874"/>
                  <a:ext cx="160" cy="164"/>
                </a:xfrm>
                <a:custGeom>
                  <a:avLst/>
                  <a:gdLst>
                    <a:gd name="T0" fmla="*/ 0 w 77"/>
                    <a:gd name="T1" fmla="*/ 27224 h 79"/>
                    <a:gd name="T2" fmla="*/ 0 w 77"/>
                    <a:gd name="T3" fmla="*/ 25594 h 79"/>
                    <a:gd name="T4" fmla="*/ 25768 w 77"/>
                    <a:gd name="T5" fmla="*/ 0 h 79"/>
                    <a:gd name="T6" fmla="*/ 26735 w 77"/>
                    <a:gd name="T7" fmla="*/ 316 h 79"/>
                    <a:gd name="T8" fmla="*/ 0 w 77"/>
                    <a:gd name="T9" fmla="*/ 27224 h 79"/>
                    <a:gd name="T10" fmla="*/ 0 60000 65536"/>
                    <a:gd name="T11" fmla="*/ 0 60000 65536"/>
                    <a:gd name="T12" fmla="*/ 0 60000 65536"/>
                    <a:gd name="T13" fmla="*/ 0 60000 65536"/>
                    <a:gd name="T14" fmla="*/ 0 60000 65536"/>
                    <a:gd name="T15" fmla="*/ 0 w 77"/>
                    <a:gd name="T16" fmla="*/ 0 h 79"/>
                    <a:gd name="T17" fmla="*/ 77 w 77"/>
                    <a:gd name="T18" fmla="*/ 79 h 79"/>
                  </a:gdLst>
                  <a:ahLst/>
                  <a:cxnLst>
                    <a:cxn ang="T10">
                      <a:pos x="T0" y="T1"/>
                    </a:cxn>
                    <a:cxn ang="T11">
                      <a:pos x="T2" y="T3"/>
                    </a:cxn>
                    <a:cxn ang="T12">
                      <a:pos x="T4" y="T5"/>
                    </a:cxn>
                    <a:cxn ang="T13">
                      <a:pos x="T6" y="T7"/>
                    </a:cxn>
                    <a:cxn ang="T14">
                      <a:pos x="T8" y="T9"/>
                    </a:cxn>
                  </a:cxnLst>
                  <a:rect l="T15" t="T16" r="T17" b="T18"/>
                  <a:pathLst>
                    <a:path w="77" h="79">
                      <a:moveTo>
                        <a:pt x="0" y="79"/>
                      </a:moveTo>
                      <a:cubicBezTo>
                        <a:pt x="0" y="78"/>
                        <a:pt x="0" y="74"/>
                        <a:pt x="0" y="74"/>
                      </a:cubicBezTo>
                      <a:cubicBezTo>
                        <a:pt x="74" y="0"/>
                        <a:pt x="74" y="0"/>
                        <a:pt x="74" y="0"/>
                      </a:cubicBezTo>
                      <a:cubicBezTo>
                        <a:pt x="77" y="1"/>
                        <a:pt x="77" y="1"/>
                        <a:pt x="77" y="1"/>
                      </a:cubicBezTo>
                      <a:lnTo>
                        <a:pt x="0" y="79"/>
                      </a:lnTo>
                      <a:close/>
                    </a:path>
                  </a:pathLst>
                </a:custGeom>
                <a:solidFill>
                  <a:srgbClr val="B1A189"/>
                </a:solidFill>
                <a:ln w="4826" cap="flat">
                  <a:noFill/>
                  <a:prstDash val="solid"/>
                  <a:miter lim="800000"/>
                  <a:headEnd/>
                  <a:tailEnd/>
                </a:ln>
              </p:spPr>
              <p:txBody>
                <a:bodyPr/>
                <a:lstStyle/>
                <a:p>
                  <a:endParaRPr lang="zh-CN" altLang="en-US"/>
                </a:p>
              </p:txBody>
            </p:sp>
            <p:sp>
              <p:nvSpPr>
                <p:cNvPr id="41" name="Freeform 91"/>
                <p:cNvSpPr>
                  <a:spLocks/>
                </p:cNvSpPr>
                <p:nvPr/>
              </p:nvSpPr>
              <p:spPr bwMode="auto">
                <a:xfrm>
                  <a:off x="4197" y="2672"/>
                  <a:ext cx="192" cy="357"/>
                </a:xfrm>
                <a:custGeom>
                  <a:avLst/>
                  <a:gdLst>
                    <a:gd name="T0" fmla="*/ 0 w 174"/>
                    <a:gd name="T1" fmla="*/ 689 h 325"/>
                    <a:gd name="T2" fmla="*/ 4 w 174"/>
                    <a:gd name="T3" fmla="*/ 280 h 325"/>
                    <a:gd name="T4" fmla="*/ 382 w 174"/>
                    <a:gd name="T5" fmla="*/ 0 h 325"/>
                    <a:gd name="T6" fmla="*/ 364 w 174"/>
                    <a:gd name="T7" fmla="*/ 16 h 325"/>
                    <a:gd name="T8" fmla="*/ 14 w 174"/>
                    <a:gd name="T9" fmla="*/ 282 h 325"/>
                    <a:gd name="T10" fmla="*/ 0 w 174"/>
                    <a:gd name="T11" fmla="*/ 689 h 325"/>
                    <a:gd name="T12" fmla="*/ 0 w 174"/>
                    <a:gd name="T13" fmla="*/ 689 h 325"/>
                    <a:gd name="T14" fmla="*/ 0 60000 65536"/>
                    <a:gd name="T15" fmla="*/ 0 60000 65536"/>
                    <a:gd name="T16" fmla="*/ 0 60000 65536"/>
                    <a:gd name="T17" fmla="*/ 0 60000 65536"/>
                    <a:gd name="T18" fmla="*/ 0 60000 65536"/>
                    <a:gd name="T19" fmla="*/ 0 60000 65536"/>
                    <a:gd name="T20" fmla="*/ 0 60000 65536"/>
                    <a:gd name="T21" fmla="*/ 0 w 174"/>
                    <a:gd name="T22" fmla="*/ 0 h 325"/>
                    <a:gd name="T23" fmla="*/ 174 w 174"/>
                    <a:gd name="T24" fmla="*/ 325 h 3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4" h="325">
                      <a:moveTo>
                        <a:pt x="0" y="325"/>
                      </a:moveTo>
                      <a:lnTo>
                        <a:pt x="4" y="132"/>
                      </a:lnTo>
                      <a:lnTo>
                        <a:pt x="174" y="0"/>
                      </a:lnTo>
                      <a:lnTo>
                        <a:pt x="166" y="8"/>
                      </a:lnTo>
                      <a:lnTo>
                        <a:pt x="6" y="134"/>
                      </a:lnTo>
                      <a:lnTo>
                        <a:pt x="0" y="325"/>
                      </a:lnTo>
                      <a:close/>
                    </a:path>
                  </a:pathLst>
                </a:custGeom>
                <a:solidFill>
                  <a:srgbClr val="FFFFFF"/>
                </a:solidFill>
                <a:ln w="4763" cap="flat" cmpd="sng">
                  <a:solidFill>
                    <a:srgbClr val="231F20"/>
                  </a:solidFill>
                  <a:prstDash val="solid"/>
                  <a:miter lim="800000"/>
                  <a:headEnd type="none" w="med" len="med"/>
                  <a:tailEnd type="none" w="med" len="med"/>
                </a:ln>
              </p:spPr>
              <p:txBody>
                <a:bodyPr/>
                <a:lstStyle/>
                <a:p>
                  <a:endParaRPr lang="zh-CN" altLang="en-US"/>
                </a:p>
              </p:txBody>
            </p:sp>
          </p:grpSp>
        </p:grpSp>
      </p:grpSp>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 name="矩形 93"/>
          <p:cNvSpPr>
            <a:spLocks noChangeArrowheads="1"/>
          </p:cNvSpPr>
          <p:nvPr/>
        </p:nvSpPr>
        <p:spPr bwMode="auto">
          <a:xfrm>
            <a:off x="230287" y="208915"/>
            <a:ext cx="3262432" cy="461665"/>
          </a:xfrm>
          <a:prstGeom prst="rect">
            <a:avLst/>
          </a:prstGeom>
          <a:noFill/>
          <a:ln w="9525">
            <a:noFill/>
            <a:miter lim="800000"/>
            <a:headEnd/>
            <a:tailEnd/>
          </a:ln>
        </p:spPr>
        <p:txBody>
          <a:bodyPr wrap="none">
            <a:spAutoFit/>
          </a:bodyPr>
          <a:lstStyle/>
          <a:p>
            <a:pPr algn="just"/>
            <a:r>
              <a:rPr lang="zh-CN" altLang="en-US" sz="2400" b="1" dirty="0" smtClean="0">
                <a:latin typeface="微软雅黑" pitchFamily="34" charset="-122"/>
                <a:ea typeface="微软雅黑" pitchFamily="34" charset="-122"/>
              </a:rPr>
              <a:t>一、钢筋进场质量检验</a:t>
            </a:r>
          </a:p>
        </p:txBody>
      </p:sp>
      <p:sp>
        <p:nvSpPr>
          <p:cNvPr id="4" name="矩形 91"/>
          <p:cNvSpPr>
            <a:spLocks noChangeArrowheads="1"/>
          </p:cNvSpPr>
          <p:nvPr/>
        </p:nvSpPr>
        <p:spPr bwMode="auto">
          <a:xfrm>
            <a:off x="364019" y="874078"/>
            <a:ext cx="2723823" cy="430887"/>
          </a:xfrm>
          <a:prstGeom prst="rect">
            <a:avLst/>
          </a:prstGeom>
          <a:noFill/>
          <a:ln w="9525">
            <a:noFill/>
            <a:miter lim="800000"/>
            <a:headEnd/>
            <a:tailEnd/>
          </a:ln>
        </p:spPr>
        <p:txBody>
          <a:bodyPr wrap="none">
            <a:spAutoFit/>
          </a:bodyPr>
          <a:lstStyle/>
          <a:p>
            <a:pPr algn="just"/>
            <a:r>
              <a:rPr lang="zh-CN" altLang="en-US" sz="2200" dirty="0">
                <a:latin typeface="宋体" pitchFamily="2" charset="-122"/>
                <a:ea typeface="宋体" pitchFamily="2" charset="-122"/>
              </a:rPr>
              <a:t>（二）热轧钢筋检验</a:t>
            </a:r>
          </a:p>
        </p:txBody>
      </p:sp>
      <p:sp>
        <p:nvSpPr>
          <p:cNvPr id="5" name="圆角矩形 3"/>
          <p:cNvSpPr>
            <a:spLocks noChangeArrowheads="1"/>
          </p:cNvSpPr>
          <p:nvPr/>
        </p:nvSpPr>
        <p:spPr bwMode="auto">
          <a:xfrm>
            <a:off x="1254125" y="2044700"/>
            <a:ext cx="4591050" cy="1474788"/>
          </a:xfrm>
          <a:prstGeom prst="roundRect">
            <a:avLst>
              <a:gd name="adj" fmla="val 9083"/>
            </a:avLst>
          </a:prstGeom>
          <a:noFill/>
          <a:ln w="12700">
            <a:solidFill>
              <a:srgbClr val="ADBACA"/>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algn="ctr" eaLnBrk="1" hangingPunct="1"/>
            <a:endParaRPr lang="zh-CN" altLang="en-US">
              <a:solidFill>
                <a:srgbClr val="FFFFFF"/>
              </a:solidFill>
            </a:endParaRPr>
          </a:p>
        </p:txBody>
      </p:sp>
      <p:sp>
        <p:nvSpPr>
          <p:cNvPr id="6" name="圆角矩形 5"/>
          <p:cNvSpPr>
            <a:spLocks noChangeArrowheads="1"/>
          </p:cNvSpPr>
          <p:nvPr/>
        </p:nvSpPr>
        <p:spPr bwMode="auto">
          <a:xfrm>
            <a:off x="6146165" y="2974340"/>
            <a:ext cx="4591050" cy="2112010"/>
          </a:xfrm>
          <a:prstGeom prst="roundRect">
            <a:avLst>
              <a:gd name="adj" fmla="val 9083"/>
            </a:avLst>
          </a:prstGeom>
          <a:noFill/>
          <a:ln w="12700">
            <a:solidFill>
              <a:srgbClr val="ADBACA"/>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algn="ctr" eaLnBrk="1" hangingPunct="1"/>
            <a:endParaRPr lang="zh-CN" altLang="en-US">
              <a:solidFill>
                <a:srgbClr val="FFFFFF"/>
              </a:solidFill>
            </a:endParaRPr>
          </a:p>
        </p:txBody>
      </p:sp>
      <p:sp>
        <p:nvSpPr>
          <p:cNvPr id="7" name="圆角矩形 7"/>
          <p:cNvSpPr>
            <a:spLocks noChangeArrowheads="1"/>
          </p:cNvSpPr>
          <p:nvPr/>
        </p:nvSpPr>
        <p:spPr bwMode="auto">
          <a:xfrm>
            <a:off x="1909763" y="1809750"/>
            <a:ext cx="3279775" cy="461963"/>
          </a:xfrm>
          <a:prstGeom prst="roundRect">
            <a:avLst>
              <a:gd name="adj" fmla="val 16667"/>
            </a:avLst>
          </a:pr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 name="圆角矩形 9"/>
          <p:cNvSpPr>
            <a:spLocks noChangeArrowheads="1"/>
          </p:cNvSpPr>
          <p:nvPr/>
        </p:nvSpPr>
        <p:spPr bwMode="auto">
          <a:xfrm>
            <a:off x="6836093" y="2757805"/>
            <a:ext cx="3279775" cy="461963"/>
          </a:xfrm>
          <a:prstGeom prst="roundRect">
            <a:avLst>
              <a:gd name="adj" fmla="val 16667"/>
            </a:avLst>
          </a:pr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 name="矩形 93"/>
          <p:cNvSpPr>
            <a:spLocks noChangeArrowheads="1"/>
          </p:cNvSpPr>
          <p:nvPr/>
        </p:nvSpPr>
        <p:spPr bwMode="auto">
          <a:xfrm>
            <a:off x="2846070" y="1812290"/>
            <a:ext cx="1210588" cy="400110"/>
          </a:xfrm>
          <a:prstGeom prst="rect">
            <a:avLst/>
          </a:prstGeom>
          <a:noFill/>
          <a:ln w="9525">
            <a:noFill/>
            <a:miter lim="800000"/>
            <a:headEnd/>
            <a:tailEnd/>
          </a:ln>
        </p:spPr>
        <p:txBody>
          <a:bodyPr wrap="none">
            <a:spAutoFit/>
          </a:bodyPr>
          <a:lstStyle/>
          <a:p>
            <a:r>
              <a:rPr lang="zh-CN" altLang="en-US" sz="2000" dirty="0">
                <a:solidFill>
                  <a:schemeClr val="bg1"/>
                </a:solidFill>
                <a:latin typeface="宋体" pitchFamily="2" charset="-122"/>
              </a:rPr>
              <a:t>外观检查</a:t>
            </a:r>
          </a:p>
        </p:txBody>
      </p:sp>
      <p:sp>
        <p:nvSpPr>
          <p:cNvPr id="10" name="矩形 94"/>
          <p:cNvSpPr>
            <a:spLocks noChangeArrowheads="1"/>
          </p:cNvSpPr>
          <p:nvPr/>
        </p:nvSpPr>
        <p:spPr bwMode="auto">
          <a:xfrm>
            <a:off x="1366436" y="2447925"/>
            <a:ext cx="4416594" cy="400110"/>
          </a:xfrm>
          <a:prstGeom prst="rect">
            <a:avLst/>
          </a:prstGeom>
          <a:noFill/>
          <a:ln w="9525">
            <a:noFill/>
            <a:miter lim="800000"/>
            <a:headEnd/>
            <a:tailEnd/>
          </a:ln>
        </p:spPr>
        <p:txBody>
          <a:bodyPr wrap="none">
            <a:spAutoFit/>
          </a:bodyPr>
          <a:lstStyle/>
          <a:p>
            <a:pPr algn="just"/>
            <a:r>
              <a:rPr lang="zh-CN" altLang="en-US" sz="2000" dirty="0">
                <a:latin typeface="宋体" pitchFamily="2" charset="-122"/>
              </a:rPr>
              <a:t>从每批钢筋中抽取</a:t>
            </a:r>
            <a:r>
              <a:rPr lang="en-US" altLang="zh-CN" sz="2000" dirty="0">
                <a:latin typeface="宋体" pitchFamily="2" charset="-122"/>
              </a:rPr>
              <a:t>5% </a:t>
            </a:r>
            <a:r>
              <a:rPr lang="zh-CN" altLang="en-US" sz="2000" dirty="0">
                <a:latin typeface="宋体" pitchFamily="2" charset="-122"/>
              </a:rPr>
              <a:t>进行外观检查。</a:t>
            </a:r>
          </a:p>
        </p:txBody>
      </p:sp>
      <p:sp>
        <p:nvSpPr>
          <p:cNvPr id="11" name="矩形 97"/>
          <p:cNvSpPr>
            <a:spLocks noChangeArrowheads="1"/>
          </p:cNvSpPr>
          <p:nvPr/>
        </p:nvSpPr>
        <p:spPr bwMode="auto">
          <a:xfrm>
            <a:off x="7659370" y="2760663"/>
            <a:ext cx="1723549" cy="400110"/>
          </a:xfrm>
          <a:prstGeom prst="rect">
            <a:avLst/>
          </a:prstGeom>
          <a:noFill/>
          <a:ln w="9525">
            <a:noFill/>
            <a:miter lim="800000"/>
            <a:headEnd/>
            <a:tailEnd/>
          </a:ln>
        </p:spPr>
        <p:txBody>
          <a:bodyPr wrap="none">
            <a:spAutoFit/>
          </a:bodyPr>
          <a:lstStyle/>
          <a:p>
            <a:r>
              <a:rPr lang="zh-CN" altLang="en-US" sz="2000" dirty="0">
                <a:solidFill>
                  <a:schemeClr val="bg1"/>
                </a:solidFill>
                <a:latin typeface="宋体" pitchFamily="2" charset="-122"/>
              </a:rPr>
              <a:t>力学性能试验</a:t>
            </a:r>
          </a:p>
        </p:txBody>
      </p:sp>
      <p:sp>
        <p:nvSpPr>
          <p:cNvPr id="12" name="矩形 98"/>
          <p:cNvSpPr>
            <a:spLocks noChangeArrowheads="1"/>
          </p:cNvSpPr>
          <p:nvPr/>
        </p:nvSpPr>
        <p:spPr bwMode="auto">
          <a:xfrm>
            <a:off x="6223635" y="3151823"/>
            <a:ext cx="4497705" cy="1866858"/>
          </a:xfrm>
          <a:prstGeom prst="rect">
            <a:avLst/>
          </a:prstGeom>
          <a:noFill/>
          <a:ln w="9525">
            <a:noFill/>
            <a:miter lim="800000"/>
            <a:headEnd/>
            <a:tailEnd/>
          </a:ln>
        </p:spPr>
        <p:txBody>
          <a:bodyPr wrap="square">
            <a:spAutoFit/>
          </a:bodyPr>
          <a:lstStyle/>
          <a:p>
            <a:pPr algn="just">
              <a:lnSpc>
                <a:spcPct val="150000"/>
              </a:lnSpc>
            </a:pPr>
            <a:r>
              <a:rPr lang="zh-CN" altLang="en-US" sz="2000" dirty="0">
                <a:latin typeface="宋体" pitchFamily="2" charset="-122"/>
              </a:rPr>
              <a:t>从每批钢筋中任选两根钢筋，每根取两个试件分别进行拉伸试验（包括屈服点、抗拉强度和伸长率）和冷弯试验。</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 name="Rectangle 3"/>
          <p:cNvSpPr txBox="1">
            <a:spLocks noChangeArrowheads="1"/>
          </p:cNvSpPr>
          <p:nvPr/>
        </p:nvSpPr>
        <p:spPr bwMode="auto">
          <a:xfrm>
            <a:off x="354012" y="934085"/>
            <a:ext cx="11064557" cy="300926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50000"/>
              </a:lnSpc>
              <a:spcBef>
                <a:spcPts val="0"/>
              </a:spcBef>
              <a:spcAft>
                <a:spcPts val="0"/>
              </a:spcAft>
              <a:buClrTx/>
              <a:buSzTx/>
              <a:buFontTx/>
              <a:buNone/>
              <a:tabLst/>
              <a:defRPr/>
            </a:pPr>
            <a:r>
              <a:rPr kumimoji="0" lang="zh-CN" altLang="zh-CN" sz="2200" b="1" i="0" u="none" strike="noStrike" kern="0" cap="none" spc="0" normalizeH="0" baseline="0" noProof="0" dirty="0" smtClean="0">
                <a:ln>
                  <a:noFill/>
                </a:ln>
                <a:solidFill>
                  <a:srgbClr val="FFFF00"/>
                </a:solidFill>
                <a:effectLst/>
                <a:uLnTx/>
                <a:uFillTx/>
                <a:latin typeface="宋体" pitchFamily="2" charset="-122"/>
                <a:ea typeface="宋体" pitchFamily="2" charset="-122"/>
                <a:cs typeface="+mn-cs"/>
              </a:rPr>
              <a:t>钢筋加工</a:t>
            </a:r>
            <a:endParaRPr kumimoji="0" lang="zh-CN" altLang="zh-CN" sz="2200" b="0" i="0" u="none" strike="noStrike" kern="0" cap="none" spc="0" normalizeH="0" baseline="0" noProof="0" dirty="0" smtClean="0">
              <a:ln>
                <a:noFill/>
              </a:ln>
              <a:solidFill>
                <a:srgbClr val="FFFF00"/>
              </a:solidFill>
              <a:effectLst/>
              <a:uLnTx/>
              <a:uFillTx/>
              <a:latin typeface="宋体" pitchFamily="2" charset="-122"/>
              <a:ea typeface="宋体" pitchFamily="2" charset="-122"/>
              <a:cs typeface="+mn-cs"/>
            </a:endParaRPr>
          </a:p>
          <a:p>
            <a:pPr marL="0" marR="0" lvl="0" indent="0" algn="just" defTabSz="914400" rtl="0" eaLnBrk="0" fontAlgn="base" latinLnBrk="0" hangingPunct="0">
              <a:lnSpc>
                <a:spcPct val="150000"/>
              </a:lnSpc>
              <a:spcBef>
                <a:spcPts val="0"/>
              </a:spcBef>
              <a:spcAft>
                <a:spcPts val="0"/>
              </a:spcAft>
              <a:buClrTx/>
              <a:buSzTx/>
              <a:buFontTx/>
              <a:buNone/>
              <a:tabLst/>
              <a:defRPr/>
            </a:pPr>
            <a:r>
              <a:rPr kumimoji="0" lang="zh-CN" altLang="zh-CN" sz="2000" b="0" i="0" u="none" strike="noStrike" kern="0" cap="none" spc="0" normalizeH="0" baseline="0" noProof="0" dirty="0" smtClean="0">
                <a:ln>
                  <a:noFill/>
                </a:ln>
                <a:effectLst/>
                <a:uLnTx/>
                <a:uFillTx/>
                <a:latin typeface="宋体" pitchFamily="2" charset="-122"/>
                <a:ea typeface="宋体" pitchFamily="2" charset="-122"/>
                <a:cs typeface="+mn-cs"/>
              </a:rPr>
              <a:t>钢筋加工包括调直、除锈、下料切断、接长、弯曲成型等工艺。</a:t>
            </a:r>
          </a:p>
          <a:p>
            <a:pPr>
              <a:lnSpc>
                <a:spcPct val="150000"/>
              </a:lnSpc>
              <a:spcBef>
                <a:spcPts val="0"/>
              </a:spcBef>
              <a:spcAft>
                <a:spcPts val="0"/>
              </a:spcAft>
            </a:pPr>
            <a:r>
              <a:rPr lang="zh-CN" altLang="zh-CN" sz="2200" b="1" kern="0" dirty="0" smtClean="0">
                <a:solidFill>
                  <a:srgbClr val="FFFF00"/>
                </a:solidFill>
                <a:latin typeface="宋体" pitchFamily="2" charset="-122"/>
              </a:rPr>
              <a:t>钢筋连接</a:t>
            </a:r>
          </a:p>
          <a:p>
            <a:pPr algn="just">
              <a:lnSpc>
                <a:spcPct val="150000"/>
              </a:lnSpc>
              <a:spcBef>
                <a:spcPts val="0"/>
              </a:spcBef>
              <a:spcAft>
                <a:spcPts val="0"/>
              </a:spcAft>
            </a:pPr>
            <a:r>
              <a:rPr lang="zh-CN" altLang="zh-CN" sz="2000" kern="0" dirty="0" smtClean="0">
                <a:latin typeface="宋体" pitchFamily="2" charset="-122"/>
              </a:rPr>
              <a:t>钢筋的连接方法有焊接、机械连接或绑扎连接。</a:t>
            </a:r>
          </a:p>
          <a:p>
            <a:pPr>
              <a:lnSpc>
                <a:spcPct val="150000"/>
              </a:lnSpc>
              <a:spcBef>
                <a:spcPts val="0"/>
              </a:spcBef>
              <a:spcAft>
                <a:spcPts val="0"/>
              </a:spcAft>
            </a:pPr>
            <a:r>
              <a:rPr lang="zh-CN" altLang="zh-CN" sz="2200" b="1" kern="0" dirty="0" smtClean="0">
                <a:solidFill>
                  <a:srgbClr val="FFFF00"/>
                </a:solidFill>
                <a:latin typeface="宋体" pitchFamily="2" charset="-122"/>
              </a:rPr>
              <a:t>钢筋安装</a:t>
            </a:r>
          </a:p>
          <a:p>
            <a:pPr marL="0" marR="0" lvl="0" indent="0" algn="l" defTabSz="914400" rtl="0" eaLnBrk="0" fontAlgn="base" latinLnBrk="0" hangingPunct="0">
              <a:lnSpc>
                <a:spcPct val="150000"/>
              </a:lnSpc>
              <a:spcBef>
                <a:spcPts val="0"/>
              </a:spcBef>
              <a:spcAft>
                <a:spcPts val="0"/>
              </a:spcAft>
              <a:buClrTx/>
              <a:buSzTx/>
              <a:buFontTx/>
              <a:buNone/>
              <a:tabLst/>
              <a:defRPr/>
            </a:pPr>
            <a:r>
              <a:rPr lang="zh-CN" altLang="zh-CN" sz="2000" kern="0" dirty="0" smtClean="0">
                <a:latin typeface="宋体" pitchFamily="2" charset="-122"/>
              </a:rPr>
              <a:t>柱钢筋绑</a:t>
            </a:r>
            <a:r>
              <a:rPr lang="zh-CN" altLang="zh-CN" sz="2000" kern="0" dirty="0" smtClean="0">
                <a:latin typeface="宋体" pitchFamily="2" charset="-122"/>
              </a:rPr>
              <a:t>扎</a:t>
            </a:r>
            <a:r>
              <a:rPr lang="en-US" altLang="zh-CN" sz="2000" kern="0" dirty="0" smtClean="0">
                <a:latin typeface="宋体" pitchFamily="2" charset="-122"/>
              </a:rPr>
              <a:t>   </a:t>
            </a:r>
            <a:r>
              <a:rPr lang="zh-CN" altLang="zh-CN" sz="2000" kern="0" dirty="0" smtClean="0">
                <a:latin typeface="宋体" pitchFamily="2" charset="-122"/>
              </a:rPr>
              <a:t>墙</a:t>
            </a:r>
            <a:r>
              <a:rPr lang="zh-CN" altLang="zh-CN" sz="2000" kern="0" dirty="0" smtClean="0">
                <a:latin typeface="宋体" pitchFamily="2" charset="-122"/>
              </a:rPr>
              <a:t>钢筋绑</a:t>
            </a:r>
            <a:r>
              <a:rPr lang="zh-CN" altLang="zh-CN" sz="2000" kern="0" dirty="0" smtClean="0">
                <a:latin typeface="宋体" pitchFamily="2" charset="-122"/>
              </a:rPr>
              <a:t>扎</a:t>
            </a:r>
            <a:r>
              <a:rPr lang="en-US" altLang="zh-CN" sz="2000" kern="0" dirty="0" smtClean="0">
                <a:latin typeface="宋体" pitchFamily="2" charset="-122"/>
              </a:rPr>
              <a:t>    </a:t>
            </a:r>
            <a:r>
              <a:rPr lang="zh-CN" altLang="zh-CN" sz="2000" kern="0" dirty="0" smtClean="0">
                <a:latin typeface="宋体" pitchFamily="2" charset="-122"/>
              </a:rPr>
              <a:t>梁</a:t>
            </a:r>
            <a:r>
              <a:rPr lang="zh-CN" altLang="zh-CN" sz="2000" kern="0" dirty="0" smtClean="0">
                <a:latin typeface="宋体" pitchFamily="2" charset="-122"/>
              </a:rPr>
              <a:t>、板钢筋绑扎</a:t>
            </a:r>
          </a:p>
        </p:txBody>
      </p:sp>
      <p:sp>
        <p:nvSpPr>
          <p:cNvPr id="4" name="矩形 93"/>
          <p:cNvSpPr>
            <a:spLocks noChangeArrowheads="1"/>
          </p:cNvSpPr>
          <p:nvPr/>
        </p:nvSpPr>
        <p:spPr bwMode="auto">
          <a:xfrm>
            <a:off x="253983" y="186055"/>
            <a:ext cx="3877985" cy="461665"/>
          </a:xfrm>
          <a:prstGeom prst="rect">
            <a:avLst/>
          </a:prstGeom>
          <a:noFill/>
          <a:ln w="9525">
            <a:noFill/>
            <a:miter lim="800000"/>
            <a:headEnd/>
            <a:tailEnd/>
          </a:ln>
        </p:spPr>
        <p:txBody>
          <a:bodyPr wrap="none">
            <a:spAutoFit/>
          </a:bodyPr>
          <a:lstStyle/>
          <a:p>
            <a:pPr algn="just"/>
            <a:r>
              <a:rPr lang="zh-CN" altLang="en-US" sz="2400" b="1" dirty="0" smtClean="0">
                <a:latin typeface="微软雅黑" pitchFamily="34" charset="-122"/>
                <a:ea typeface="微软雅黑" pitchFamily="34" charset="-122"/>
              </a:rPr>
              <a:t>二、</a:t>
            </a:r>
            <a:r>
              <a:rPr lang="zh-CN" altLang="en-US" sz="2400" b="1" dirty="0" smtClean="0">
                <a:latin typeface="微软雅黑" pitchFamily="34" charset="-122"/>
                <a:ea typeface="微软雅黑" pitchFamily="34" charset="-122"/>
              </a:rPr>
              <a:t>钢</a:t>
            </a:r>
            <a:r>
              <a:rPr lang="zh-CN" altLang="en-US" sz="2400" b="1" dirty="0" smtClean="0">
                <a:latin typeface="微软雅黑" pitchFamily="34" charset="-122"/>
                <a:ea typeface="微软雅黑" pitchFamily="34" charset="-122"/>
              </a:rPr>
              <a:t>筋加工、连接、安装</a:t>
            </a:r>
            <a:endParaRPr lang="zh-CN" altLang="en-US" sz="2400" b="1" dirty="0" smtClean="0">
              <a:latin typeface="微软雅黑" pitchFamily="34" charset="-122"/>
              <a:ea typeface="微软雅黑" pitchFamily="34" charset="-122"/>
            </a:endParaRPr>
          </a:p>
        </p:txBody>
      </p:sp>
      <p:grpSp>
        <p:nvGrpSpPr>
          <p:cNvPr id="5" name="组合 92"/>
          <p:cNvGrpSpPr>
            <a:grpSpLocks/>
          </p:cNvGrpSpPr>
          <p:nvPr/>
        </p:nvGrpSpPr>
        <p:grpSpPr bwMode="auto">
          <a:xfrm>
            <a:off x="7566343" y="2793048"/>
            <a:ext cx="2949257" cy="2864802"/>
            <a:chOff x="6495230" y="1892914"/>
            <a:chExt cx="3377432" cy="3908968"/>
          </a:xfrm>
        </p:grpSpPr>
        <p:sp>
          <p:nvSpPr>
            <p:cNvPr id="6" name="Freeform 3"/>
            <p:cNvSpPr>
              <a:spLocks/>
            </p:cNvSpPr>
            <p:nvPr/>
          </p:nvSpPr>
          <p:spPr bwMode="auto">
            <a:xfrm>
              <a:off x="8069499" y="4759151"/>
              <a:ext cx="520094" cy="520093"/>
            </a:xfrm>
            <a:custGeom>
              <a:avLst/>
              <a:gdLst>
                <a:gd name="T0" fmla="*/ 104705 w 649288"/>
                <a:gd name="T1" fmla="*/ 0 h 649287"/>
                <a:gd name="T2" fmla="*/ 129834 w 649288"/>
                <a:gd name="T3" fmla="*/ 2618 h 649287"/>
                <a:gd name="T4" fmla="*/ 136110 w 649288"/>
                <a:gd name="T5" fmla="*/ 31023 h 649287"/>
                <a:gd name="T6" fmla="*/ 142600 w 649288"/>
                <a:gd name="T7" fmla="*/ 33375 h 649287"/>
                <a:gd name="T8" fmla="*/ 153304 w 649288"/>
                <a:gd name="T9" fmla="*/ 39901 h 649287"/>
                <a:gd name="T10" fmla="*/ 180092 w 649288"/>
                <a:gd name="T11" fmla="*/ 28794 h 649287"/>
                <a:gd name="T12" fmla="*/ 196322 w 649288"/>
                <a:gd name="T13" fmla="*/ 48688 h 649287"/>
                <a:gd name="T14" fmla="*/ 180965 w 649288"/>
                <a:gd name="T15" fmla="*/ 72867 h 649287"/>
                <a:gd name="T16" fmla="*/ 183925 w 649288"/>
                <a:gd name="T17" fmla="*/ 79063 h 649287"/>
                <a:gd name="T18" fmla="*/ 186649 w 649288"/>
                <a:gd name="T19" fmla="*/ 92266 h 649287"/>
                <a:gd name="T20" fmla="*/ 214121 w 649288"/>
                <a:gd name="T21" fmla="*/ 103658 h 649287"/>
                <a:gd name="T22" fmla="*/ 212027 w 649288"/>
                <a:gd name="T23" fmla="*/ 128787 h 649287"/>
                <a:gd name="T24" fmla="*/ 182955 w 649288"/>
                <a:gd name="T25" fmla="*/ 135136 h 649287"/>
                <a:gd name="T26" fmla="*/ 178845 w 649288"/>
                <a:gd name="T27" fmla="*/ 145651 h 649287"/>
                <a:gd name="T28" fmla="*/ 173436 w 649288"/>
                <a:gd name="T29" fmla="*/ 153200 h 649287"/>
                <a:gd name="T30" fmla="*/ 184804 w 649288"/>
                <a:gd name="T31" fmla="*/ 180615 h 649287"/>
                <a:gd name="T32" fmla="*/ 164910 w 649288"/>
                <a:gd name="T33" fmla="*/ 196844 h 649287"/>
                <a:gd name="T34" fmla="*/ 140100 w 649288"/>
                <a:gd name="T35" fmla="*/ 180751 h 649287"/>
                <a:gd name="T36" fmla="*/ 134806 w 649288"/>
                <a:gd name="T37" fmla="*/ 183424 h 649287"/>
                <a:gd name="T38" fmla="*/ 121222 w 649288"/>
                <a:gd name="T39" fmla="*/ 186913 h 649287"/>
                <a:gd name="T40" fmla="*/ 109940 w 649288"/>
                <a:gd name="T41" fmla="*/ 214120 h 649287"/>
                <a:gd name="T42" fmla="*/ 84288 w 649288"/>
                <a:gd name="T43" fmla="*/ 211503 h 649287"/>
                <a:gd name="T44" fmla="*/ 78198 w 649288"/>
                <a:gd name="T45" fmla="*/ 182409 h 649287"/>
                <a:gd name="T46" fmla="*/ 67823 w 649288"/>
                <a:gd name="T47" fmla="*/ 178376 h 649287"/>
                <a:gd name="T48" fmla="*/ 60915 w 649288"/>
                <a:gd name="T49" fmla="*/ 173439 h 649287"/>
                <a:gd name="T50" fmla="*/ 33506 w 649288"/>
                <a:gd name="T51" fmla="*/ 184803 h 649287"/>
                <a:gd name="T52" fmla="*/ 17276 w 649288"/>
                <a:gd name="T53" fmla="*/ 164910 h 649287"/>
                <a:gd name="T54" fmla="*/ 33139 w 649288"/>
                <a:gd name="T55" fmla="*/ 140454 h 649287"/>
                <a:gd name="T56" fmla="*/ 30120 w 649288"/>
                <a:gd name="T57" fmla="*/ 134464 h 649287"/>
                <a:gd name="T58" fmla="*/ 26685 w 649288"/>
                <a:gd name="T59" fmla="*/ 121004 h 649287"/>
                <a:gd name="T60" fmla="*/ 0 w 649288"/>
                <a:gd name="T61" fmla="*/ 109939 h 649287"/>
                <a:gd name="T62" fmla="*/ 2618 w 649288"/>
                <a:gd name="T63" fmla="*/ 84288 h 649287"/>
                <a:gd name="T64" fmla="*/ 31322 w 649288"/>
                <a:gd name="T65" fmla="*/ 77945 h 649287"/>
                <a:gd name="T66" fmla="*/ 35765 w 649288"/>
                <a:gd name="T67" fmla="*/ 66793 h 649287"/>
                <a:gd name="T68" fmla="*/ 40673 w 649288"/>
                <a:gd name="T69" fmla="*/ 60225 h 649287"/>
                <a:gd name="T70" fmla="*/ 29840 w 649288"/>
                <a:gd name="T71" fmla="*/ 32982 h 649287"/>
                <a:gd name="T72" fmla="*/ 49212 w 649288"/>
                <a:gd name="T73" fmla="*/ 16753 h 649287"/>
                <a:gd name="T74" fmla="*/ 74268 w 649288"/>
                <a:gd name="T75" fmla="*/ 32789 h 649287"/>
                <a:gd name="T76" fmla="*/ 83053 w 649288"/>
                <a:gd name="T77" fmla="*/ 28838 h 649287"/>
                <a:gd name="T78" fmla="*/ 92929 w 649288"/>
                <a:gd name="T79" fmla="*/ 27589 h 6492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9288"/>
                <a:gd name="T121" fmla="*/ 0 h 649287"/>
                <a:gd name="T122" fmla="*/ 649288 w 649288"/>
                <a:gd name="T123" fmla="*/ 649287 h 64928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chemeClr val="accent2"/>
            </a:solidFill>
            <a:ln w="9525">
              <a:noFill/>
              <a:round/>
              <a:headEnd/>
              <a:tailEnd/>
            </a:ln>
          </p:spPr>
          <p:txBody>
            <a:bodyPr/>
            <a:lstStyle/>
            <a:p>
              <a:endParaRPr lang="zh-CN" altLang="en-US"/>
            </a:p>
          </p:txBody>
        </p:sp>
        <p:sp>
          <p:nvSpPr>
            <p:cNvPr id="7" name="Freeform 4"/>
            <p:cNvSpPr>
              <a:spLocks/>
            </p:cNvSpPr>
            <p:nvPr/>
          </p:nvSpPr>
          <p:spPr bwMode="auto">
            <a:xfrm>
              <a:off x="7558306" y="4151315"/>
              <a:ext cx="799851" cy="798579"/>
            </a:xfrm>
            <a:custGeom>
              <a:avLst/>
              <a:gdLst>
                <a:gd name="T0" fmla="*/ 136640 w 998538"/>
                <a:gd name="T1" fmla="*/ 0 h 996950"/>
                <a:gd name="T2" fmla="*/ 158075 w 998538"/>
                <a:gd name="T3" fmla="*/ 35956 h 996950"/>
                <a:gd name="T4" fmla="*/ 180380 w 998538"/>
                <a:gd name="T5" fmla="*/ 36456 h 996950"/>
                <a:gd name="T6" fmla="*/ 204678 w 998538"/>
                <a:gd name="T7" fmla="*/ 41919 h 996950"/>
                <a:gd name="T8" fmla="*/ 234539 w 998538"/>
                <a:gd name="T9" fmla="*/ 13088 h 996950"/>
                <a:gd name="T10" fmla="*/ 261238 w 998538"/>
                <a:gd name="T11" fmla="*/ 28794 h 996950"/>
                <a:gd name="T12" fmla="*/ 250960 w 998538"/>
                <a:gd name="T13" fmla="*/ 68882 h 996950"/>
                <a:gd name="T14" fmla="*/ 265735 w 998538"/>
                <a:gd name="T15" fmla="*/ 84030 h 996950"/>
                <a:gd name="T16" fmla="*/ 276365 w 998538"/>
                <a:gd name="T17" fmla="*/ 99405 h 996950"/>
                <a:gd name="T18" fmla="*/ 279586 w 998538"/>
                <a:gd name="T19" fmla="*/ 105931 h 996950"/>
                <a:gd name="T20" fmla="*/ 320920 w 998538"/>
                <a:gd name="T21" fmla="*/ 106276 h 996950"/>
                <a:gd name="T22" fmla="*/ 329296 w 998538"/>
                <a:gd name="T23" fmla="*/ 136640 h 996950"/>
                <a:gd name="T24" fmla="*/ 293668 w 998538"/>
                <a:gd name="T25" fmla="*/ 157881 h 996950"/>
                <a:gd name="T26" fmla="*/ 293759 w 998538"/>
                <a:gd name="T27" fmla="*/ 173842 h 996950"/>
                <a:gd name="T28" fmla="*/ 290963 w 998538"/>
                <a:gd name="T29" fmla="*/ 192901 h 996950"/>
                <a:gd name="T30" fmla="*/ 287506 w 998538"/>
                <a:gd name="T31" fmla="*/ 204287 h 996950"/>
                <a:gd name="T32" fmla="*/ 316209 w 998538"/>
                <a:gd name="T33" fmla="*/ 234015 h 996950"/>
                <a:gd name="T34" fmla="*/ 300503 w 998538"/>
                <a:gd name="T35" fmla="*/ 261238 h 996950"/>
                <a:gd name="T36" fmla="*/ 259791 w 998538"/>
                <a:gd name="T37" fmla="*/ 250800 h 996950"/>
                <a:gd name="T38" fmla="*/ 254759 w 998538"/>
                <a:gd name="T39" fmla="*/ 257310 h 996950"/>
                <a:gd name="T40" fmla="*/ 224476 w 998538"/>
                <a:gd name="T41" fmla="*/ 279109 h 996950"/>
                <a:gd name="T42" fmla="*/ 223363 w 998538"/>
                <a:gd name="T43" fmla="*/ 279552 h 996950"/>
                <a:gd name="T44" fmla="*/ 223021 w 998538"/>
                <a:gd name="T45" fmla="*/ 320920 h 996950"/>
                <a:gd name="T46" fmla="*/ 192657 w 998538"/>
                <a:gd name="T47" fmla="*/ 328772 h 996950"/>
                <a:gd name="T48" fmla="*/ 171426 w 998538"/>
                <a:gd name="T49" fmla="*/ 293160 h 996950"/>
                <a:gd name="T50" fmla="*/ 155290 w 998538"/>
                <a:gd name="T51" fmla="*/ 293257 h 996950"/>
                <a:gd name="T52" fmla="*/ 125033 w 998538"/>
                <a:gd name="T53" fmla="*/ 287148 h 996950"/>
                <a:gd name="T54" fmla="*/ 95281 w 998538"/>
                <a:gd name="T55" fmla="*/ 316208 h 996950"/>
                <a:gd name="T56" fmla="*/ 68058 w 998538"/>
                <a:gd name="T57" fmla="*/ 300503 h 996950"/>
                <a:gd name="T58" fmla="*/ 78167 w 998538"/>
                <a:gd name="T59" fmla="*/ 259368 h 996950"/>
                <a:gd name="T60" fmla="*/ 68519 w 998538"/>
                <a:gd name="T61" fmla="*/ 251090 h 996950"/>
                <a:gd name="T62" fmla="*/ 49843 w 998538"/>
                <a:gd name="T63" fmla="*/ 224285 h 996950"/>
                <a:gd name="T64" fmla="*/ 49401 w 998538"/>
                <a:gd name="T65" fmla="*/ 223185 h 996950"/>
                <a:gd name="T66" fmla="*/ 7853 w 998538"/>
                <a:gd name="T67" fmla="*/ 222498 h 996950"/>
                <a:gd name="T68" fmla="*/ 0 w 998538"/>
                <a:gd name="T69" fmla="*/ 192133 h 996950"/>
                <a:gd name="T70" fmla="*/ 35630 w 998538"/>
                <a:gd name="T71" fmla="*/ 171235 h 996950"/>
                <a:gd name="T72" fmla="*/ 35538 w 998538"/>
                <a:gd name="T73" fmla="*/ 155239 h 996950"/>
                <a:gd name="T74" fmla="*/ 41821 w 998538"/>
                <a:gd name="T75" fmla="*/ 124517 h 996950"/>
                <a:gd name="T76" fmla="*/ 13088 w 998538"/>
                <a:gd name="T77" fmla="*/ 94758 h 996950"/>
                <a:gd name="T78" fmla="*/ 28794 w 998538"/>
                <a:gd name="T79" fmla="*/ 68058 h 996950"/>
                <a:gd name="T80" fmla="*/ 69512 w 998538"/>
                <a:gd name="T81" fmla="*/ 78499 h 996950"/>
                <a:gd name="T82" fmla="*/ 77943 w 998538"/>
                <a:gd name="T83" fmla="*/ 68731 h 996950"/>
                <a:gd name="T84" fmla="*/ 104821 w 998538"/>
                <a:gd name="T85" fmla="*/ 50061 h 996950"/>
                <a:gd name="T86" fmla="*/ 105930 w 998538"/>
                <a:gd name="T87" fmla="*/ 49616 h 996950"/>
                <a:gd name="T88" fmla="*/ 106275 w 998538"/>
                <a:gd name="T89" fmla="*/ 7853 h 99695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98538"/>
                <a:gd name="T136" fmla="*/ 0 h 996950"/>
                <a:gd name="T137" fmla="*/ 998538 w 998538"/>
                <a:gd name="T138" fmla="*/ 996950 h 99695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chemeClr val="accent1"/>
            </a:solidFill>
            <a:ln w="9525">
              <a:noFill/>
              <a:round/>
              <a:headEnd/>
              <a:tailEnd/>
            </a:ln>
          </p:spPr>
          <p:txBody>
            <a:bodyPr/>
            <a:lstStyle/>
            <a:p>
              <a:endParaRPr lang="zh-CN" altLang="en-US"/>
            </a:p>
          </p:txBody>
        </p:sp>
        <p:sp>
          <p:nvSpPr>
            <p:cNvPr id="8" name="Freeform 5"/>
            <p:cNvSpPr>
              <a:spLocks/>
            </p:cNvSpPr>
            <p:nvPr/>
          </p:nvSpPr>
          <p:spPr bwMode="auto">
            <a:xfrm>
              <a:off x="6699961" y="2320178"/>
              <a:ext cx="1297056" cy="1295783"/>
            </a:xfrm>
            <a:custGeom>
              <a:avLst/>
              <a:gdLst>
                <a:gd name="T0" fmla="*/ 609123 w 1619250"/>
                <a:gd name="T1" fmla="*/ 7131 h 1617662"/>
                <a:gd name="T2" fmla="*/ 654904 w 1619250"/>
                <a:gd name="T3" fmla="*/ 106297 h 1617662"/>
                <a:gd name="T4" fmla="*/ 743577 w 1619250"/>
                <a:gd name="T5" fmla="*/ 49911 h 1617662"/>
                <a:gd name="T6" fmla="*/ 778068 w 1619250"/>
                <a:gd name="T7" fmla="*/ 171548 h 1617662"/>
                <a:gd name="T8" fmla="*/ 818731 w 1619250"/>
                <a:gd name="T9" fmla="*/ 206701 h 1617662"/>
                <a:gd name="T10" fmla="*/ 945261 w 1619250"/>
                <a:gd name="T11" fmla="*/ 221036 h 1617662"/>
                <a:gd name="T12" fmla="*/ 894589 w 1619250"/>
                <a:gd name="T13" fmla="*/ 300028 h 1617662"/>
                <a:gd name="T14" fmla="*/ 1010451 w 1619250"/>
                <a:gd name="T15" fmla="*/ 346323 h 1617662"/>
                <a:gd name="T16" fmla="*/ 947801 w 1619250"/>
                <a:gd name="T17" fmla="*/ 456124 h 1617662"/>
                <a:gd name="T18" fmla="*/ 953030 w 1619250"/>
                <a:gd name="T19" fmla="*/ 510727 h 1617662"/>
                <a:gd name="T20" fmla="*/ 1030823 w 1619250"/>
                <a:gd name="T21" fmla="*/ 609120 h 1617662"/>
                <a:gd name="T22" fmla="*/ 941095 w 1619250"/>
                <a:gd name="T23" fmla="*/ 622278 h 1617662"/>
                <a:gd name="T24" fmla="*/ 921748 w 1619250"/>
                <a:gd name="T25" fmla="*/ 679883 h 1617662"/>
                <a:gd name="T26" fmla="*/ 956465 w 1619250"/>
                <a:gd name="T27" fmla="*/ 800618 h 1617662"/>
                <a:gd name="T28" fmla="*/ 866110 w 1619250"/>
                <a:gd name="T29" fmla="*/ 780147 h 1617662"/>
                <a:gd name="T30" fmla="*/ 868865 w 1619250"/>
                <a:gd name="T31" fmla="*/ 903496 h 1617662"/>
                <a:gd name="T32" fmla="*/ 742514 w 1619250"/>
                <a:gd name="T33" fmla="*/ 888792 h 1617662"/>
                <a:gd name="T34" fmla="*/ 690024 w 1619250"/>
                <a:gd name="T35" fmla="*/ 915981 h 1617662"/>
                <a:gd name="T36" fmla="*/ 628476 w 1619250"/>
                <a:gd name="T37" fmla="*/ 1028784 h 1617662"/>
                <a:gd name="T38" fmla="*/ 561125 w 1619250"/>
                <a:gd name="T39" fmla="*/ 951284 h 1617662"/>
                <a:gd name="T40" fmla="*/ 494021 w 1619250"/>
                <a:gd name="T41" fmla="*/ 1037951 h 1617662"/>
                <a:gd name="T42" fmla="*/ 415909 w 1619250"/>
                <a:gd name="T43" fmla="*/ 941022 h 1617662"/>
                <a:gd name="T44" fmla="*/ 369476 w 1619250"/>
                <a:gd name="T45" fmla="*/ 926894 h 1617662"/>
                <a:gd name="T46" fmla="*/ 294375 w 1619250"/>
                <a:gd name="T47" fmla="*/ 988040 h 1617662"/>
                <a:gd name="T48" fmla="*/ 259637 w 1619250"/>
                <a:gd name="T49" fmla="*/ 867337 h 1617662"/>
                <a:gd name="T50" fmla="*/ 219850 w 1619250"/>
                <a:gd name="T51" fmla="*/ 830468 h 1617662"/>
                <a:gd name="T52" fmla="*/ 93711 w 1619250"/>
                <a:gd name="T53" fmla="*/ 816915 h 1617662"/>
                <a:gd name="T54" fmla="*/ 132965 w 1619250"/>
                <a:gd name="T55" fmla="*/ 718643 h 1617662"/>
                <a:gd name="T56" fmla="*/ 27502 w 1619250"/>
                <a:gd name="T57" fmla="*/ 691627 h 1617662"/>
                <a:gd name="T58" fmla="*/ 90181 w 1619250"/>
                <a:gd name="T59" fmla="*/ 581434 h 1617662"/>
                <a:gd name="T60" fmla="*/ 84928 w 1619250"/>
                <a:gd name="T61" fmla="*/ 526832 h 1617662"/>
                <a:gd name="T62" fmla="*/ 7130 w 1619250"/>
                <a:gd name="T63" fmla="*/ 428830 h 1617662"/>
                <a:gd name="T64" fmla="*/ 96857 w 1619250"/>
                <a:gd name="T65" fmla="*/ 415248 h 1617662"/>
                <a:gd name="T66" fmla="*/ 116093 w 1619250"/>
                <a:gd name="T67" fmla="*/ 357962 h 1617662"/>
                <a:gd name="T68" fmla="*/ 82506 w 1619250"/>
                <a:gd name="T69" fmla="*/ 236314 h 1617662"/>
                <a:gd name="T70" fmla="*/ 171843 w 1619250"/>
                <a:gd name="T71" fmla="*/ 257594 h 1617662"/>
                <a:gd name="T72" fmla="*/ 170106 w 1619250"/>
                <a:gd name="T73" fmla="*/ 134455 h 1617662"/>
                <a:gd name="T74" fmla="*/ 295504 w 1619250"/>
                <a:gd name="T75" fmla="*/ 149068 h 1617662"/>
                <a:gd name="T76" fmla="*/ 347947 w 1619250"/>
                <a:gd name="T77" fmla="*/ 121947 h 1617662"/>
                <a:gd name="T78" fmla="*/ 409476 w 1619250"/>
                <a:gd name="T79" fmla="*/ 9167 h 1617662"/>
                <a:gd name="T80" fmla="*/ 487634 w 1619250"/>
                <a:gd name="T81" fmla="*/ 85725 h 16176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19250"/>
                <a:gd name="T124" fmla="*/ 0 h 1617662"/>
                <a:gd name="T125" fmla="*/ 1619250 w 1619250"/>
                <a:gd name="T126" fmla="*/ 1617662 h 161766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chemeClr val="accent2"/>
            </a:solidFill>
            <a:ln w="9525">
              <a:noFill/>
              <a:round/>
              <a:headEnd/>
              <a:tailEnd/>
            </a:ln>
          </p:spPr>
          <p:txBody>
            <a:bodyPr/>
            <a:lstStyle/>
            <a:p>
              <a:endParaRPr lang="zh-CN" altLang="en-US"/>
            </a:p>
          </p:txBody>
        </p:sp>
        <p:sp>
          <p:nvSpPr>
            <p:cNvPr id="9" name="Freeform 6"/>
            <p:cNvSpPr>
              <a:spLocks/>
            </p:cNvSpPr>
            <p:nvPr/>
          </p:nvSpPr>
          <p:spPr bwMode="auto">
            <a:xfrm>
              <a:off x="7778298" y="1892914"/>
              <a:ext cx="941001" cy="941001"/>
            </a:xfrm>
            <a:custGeom>
              <a:avLst/>
              <a:gdLst>
                <a:gd name="T0" fmla="*/ 443090 w 1174750"/>
                <a:gd name="T1" fmla="*/ 5094 h 1174750"/>
                <a:gd name="T2" fmla="*/ 476127 w 1174750"/>
                <a:gd name="T3" fmla="*/ 77811 h 1174750"/>
                <a:gd name="T4" fmla="*/ 539857 w 1174750"/>
                <a:gd name="T5" fmla="*/ 36669 h 1174750"/>
                <a:gd name="T6" fmla="*/ 565508 w 1174750"/>
                <a:gd name="T7" fmla="*/ 125324 h 1174750"/>
                <a:gd name="T8" fmla="*/ 594908 w 1174750"/>
                <a:gd name="T9" fmla="*/ 150829 h 1174750"/>
                <a:gd name="T10" fmla="*/ 686535 w 1174750"/>
                <a:gd name="T11" fmla="*/ 160938 h 1174750"/>
                <a:gd name="T12" fmla="*/ 649881 w 1174750"/>
                <a:gd name="T13" fmla="*/ 218661 h 1174750"/>
                <a:gd name="T14" fmla="*/ 734410 w 1174750"/>
                <a:gd name="T15" fmla="*/ 251593 h 1174750"/>
                <a:gd name="T16" fmla="*/ 688360 w 1174750"/>
                <a:gd name="T17" fmla="*/ 331311 h 1174750"/>
                <a:gd name="T18" fmla="*/ 690956 w 1174750"/>
                <a:gd name="T19" fmla="*/ 370755 h 1174750"/>
                <a:gd name="T20" fmla="*/ 748670 w 1174750"/>
                <a:gd name="T21" fmla="*/ 443090 h 1174750"/>
                <a:gd name="T22" fmla="*/ 673532 w 1174750"/>
                <a:gd name="T23" fmla="*/ 485971 h 1174750"/>
                <a:gd name="T24" fmla="*/ 718112 w 1174750"/>
                <a:gd name="T25" fmla="*/ 539857 h 1174750"/>
                <a:gd name="T26" fmla="*/ 630116 w 1174750"/>
                <a:gd name="T27" fmla="*/ 565850 h 1174750"/>
                <a:gd name="T28" fmla="*/ 603427 w 1174750"/>
                <a:gd name="T29" fmla="*/ 594540 h 1174750"/>
                <a:gd name="T30" fmla="*/ 593843 w 1174750"/>
                <a:gd name="T31" fmla="*/ 686535 h 1174750"/>
                <a:gd name="T32" fmla="*/ 522385 w 1174750"/>
                <a:gd name="T33" fmla="*/ 657415 h 1174750"/>
                <a:gd name="T34" fmla="*/ 503188 w 1174750"/>
                <a:gd name="T35" fmla="*/ 733391 h 1174750"/>
                <a:gd name="T36" fmla="*/ 422754 w 1174750"/>
                <a:gd name="T37" fmla="*/ 688516 h 1174750"/>
                <a:gd name="T38" fmla="*/ 383371 w 1174750"/>
                <a:gd name="T39" fmla="*/ 690942 h 1174750"/>
                <a:gd name="T40" fmla="*/ 311691 w 1174750"/>
                <a:gd name="T41" fmla="*/ 748670 h 1174750"/>
                <a:gd name="T42" fmla="*/ 269055 w 1174750"/>
                <a:gd name="T43" fmla="*/ 673532 h 1174750"/>
                <a:gd name="T44" fmla="*/ 213905 w 1174750"/>
                <a:gd name="T45" fmla="*/ 717094 h 1174750"/>
                <a:gd name="T46" fmla="*/ 188871 w 1174750"/>
                <a:gd name="T47" fmla="*/ 629968 h 1174750"/>
                <a:gd name="T48" fmla="*/ 160214 w 1174750"/>
                <a:gd name="T49" fmla="*/ 603282 h 1174750"/>
                <a:gd name="T50" fmla="*/ 68245 w 1174750"/>
                <a:gd name="T51" fmla="*/ 593843 h 1174750"/>
                <a:gd name="T52" fmla="*/ 97389 w 1174750"/>
                <a:gd name="T53" fmla="*/ 522384 h 1174750"/>
                <a:gd name="T54" fmla="*/ 20372 w 1174750"/>
                <a:gd name="T55" fmla="*/ 502169 h 1174750"/>
                <a:gd name="T56" fmla="*/ 66245 w 1174750"/>
                <a:gd name="T57" fmla="*/ 422539 h 1174750"/>
                <a:gd name="T58" fmla="*/ 63834 w 1174750"/>
                <a:gd name="T59" fmla="*/ 383502 h 1174750"/>
                <a:gd name="T60" fmla="*/ 5093 w 1174750"/>
                <a:gd name="T61" fmla="*/ 311691 h 1174750"/>
                <a:gd name="T62" fmla="*/ 81250 w 1174750"/>
                <a:gd name="T63" fmla="*/ 268811 h 1174750"/>
                <a:gd name="T64" fmla="*/ 36669 w 1174750"/>
                <a:gd name="T65" fmla="*/ 213906 h 1174750"/>
                <a:gd name="T66" fmla="*/ 124572 w 1174750"/>
                <a:gd name="T67" fmla="*/ 189076 h 1174750"/>
                <a:gd name="T68" fmla="*/ 151219 w 1174750"/>
                <a:gd name="T69" fmla="*/ 160384 h 1174750"/>
                <a:gd name="T70" fmla="*/ 160938 w 1174750"/>
                <a:gd name="T71" fmla="*/ 68245 h 1174750"/>
                <a:gd name="T72" fmla="*/ 232397 w 1174750"/>
                <a:gd name="T73" fmla="*/ 97366 h 1174750"/>
                <a:gd name="T74" fmla="*/ 251593 w 1174750"/>
                <a:gd name="T75" fmla="*/ 20372 h 1174750"/>
                <a:gd name="T76" fmla="*/ 332520 w 1174750"/>
                <a:gd name="T77" fmla="*/ 66716 h 1174750"/>
                <a:gd name="T78" fmla="*/ 370860 w 1174750"/>
                <a:gd name="T79" fmla="*/ 63195 h 11747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74750"/>
                <a:gd name="T121" fmla="*/ 0 h 1174750"/>
                <a:gd name="T122" fmla="*/ 1174750 w 1174750"/>
                <a:gd name="T123" fmla="*/ 1174750 h 11747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chemeClr val="accent1"/>
            </a:solidFill>
            <a:ln w="9525">
              <a:noFill/>
              <a:round/>
              <a:headEnd/>
              <a:tailEnd/>
            </a:ln>
          </p:spPr>
          <p:txBody>
            <a:bodyPr/>
            <a:lstStyle/>
            <a:p>
              <a:endParaRPr lang="zh-CN" altLang="en-US"/>
            </a:p>
          </p:txBody>
        </p:sp>
        <p:sp>
          <p:nvSpPr>
            <p:cNvPr id="10" name="Freeform 7"/>
            <p:cNvSpPr/>
            <p:nvPr/>
          </p:nvSpPr>
          <p:spPr bwMode="auto">
            <a:xfrm>
              <a:off x="8593434" y="2438262"/>
              <a:ext cx="521167" cy="522468"/>
            </a:xfrm>
            <a:custGeom>
              <a:avLst/>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chemeClr val="accent3"/>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a:solidFill>
                  <a:prstClr val="black"/>
                </a:solidFill>
                <a:latin typeface="Noto Sans S Chinese DemiLight" panose="020B0400000000000000" pitchFamily="34" charset="-122"/>
                <a:ea typeface="Noto Sans S Chinese DemiLight" panose="020B0400000000000000" pitchFamily="34" charset="-122"/>
                <a:cs typeface="Arial" panose="020B0604020202020204" pitchFamily="34" charset="0"/>
              </a:endParaRPr>
            </a:p>
          </p:txBody>
        </p:sp>
        <p:sp>
          <p:nvSpPr>
            <p:cNvPr id="11" name="Freeform 8"/>
            <p:cNvSpPr/>
            <p:nvPr/>
          </p:nvSpPr>
          <p:spPr bwMode="auto">
            <a:xfrm>
              <a:off x="7750767" y="2869203"/>
              <a:ext cx="1492433" cy="1491128"/>
            </a:xfrm>
            <a:custGeom>
              <a:avLst/>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7"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chemeClr val="accent4"/>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a:solidFill>
                  <a:prstClr val="black"/>
                </a:solidFill>
                <a:latin typeface="Noto Sans S Chinese DemiLight" panose="020B0400000000000000" pitchFamily="34" charset="-122"/>
                <a:ea typeface="Noto Sans S Chinese DemiLight" panose="020B0400000000000000" pitchFamily="34" charset="-122"/>
                <a:cs typeface="Arial" panose="020B0604020202020204" pitchFamily="34" charset="0"/>
              </a:endParaRPr>
            </a:p>
          </p:txBody>
        </p:sp>
        <p:grpSp>
          <p:nvGrpSpPr>
            <p:cNvPr id="12" name="Group 9"/>
            <p:cNvGrpSpPr>
              <a:grpSpLocks/>
            </p:cNvGrpSpPr>
            <p:nvPr/>
          </p:nvGrpSpPr>
          <p:grpSpPr bwMode="auto">
            <a:xfrm>
              <a:off x="6495230" y="3716421"/>
              <a:ext cx="1049089" cy="2085461"/>
              <a:chOff x="3987801" y="4254500"/>
              <a:chExt cx="1309688" cy="2603499"/>
            </a:xfrm>
          </p:grpSpPr>
          <p:sp>
            <p:nvSpPr>
              <p:cNvPr id="26" name="Oval 6"/>
              <p:cNvSpPr>
                <a:spLocks noChangeArrowheads="1"/>
              </p:cNvSpPr>
              <p:nvPr/>
            </p:nvSpPr>
            <p:spPr bwMode="auto">
              <a:xfrm>
                <a:off x="4241292" y="4415632"/>
                <a:ext cx="468957" cy="476095"/>
              </a:xfrm>
              <a:prstGeom prst="ellipse">
                <a:avLst/>
              </a:prstGeom>
              <a:solidFill>
                <a:schemeClr val="accent3"/>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a:solidFill>
                    <a:prstClr val="black"/>
                  </a:solidFill>
                  <a:latin typeface="Noto Sans S Chinese DemiLight" panose="020B0400000000000000" pitchFamily="34" charset="-122"/>
                  <a:ea typeface="Noto Sans S Chinese DemiLight" panose="020B0400000000000000" pitchFamily="34" charset="-122"/>
                  <a:cs typeface="Arial" panose="020B0604020202020204" pitchFamily="34" charset="0"/>
                </a:endParaRPr>
              </a:p>
            </p:txBody>
          </p:sp>
          <p:sp>
            <p:nvSpPr>
              <p:cNvPr id="27" name="Freeform 7"/>
              <p:cNvSpPr/>
              <p:nvPr/>
            </p:nvSpPr>
            <p:spPr bwMode="auto">
              <a:xfrm>
                <a:off x="3987801" y="4344216"/>
                <a:ext cx="1309704" cy="2513783"/>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solidFill>
                <a:schemeClr val="accent3"/>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a:solidFill>
                    <a:prstClr val="black"/>
                  </a:solidFill>
                  <a:latin typeface="Noto Sans S Chinese DemiLight" panose="020B0400000000000000" pitchFamily="34" charset="-122"/>
                  <a:ea typeface="Noto Sans S Chinese DemiLight" panose="020B0400000000000000" pitchFamily="34" charset="-122"/>
                  <a:cs typeface="Arial" panose="020B0604020202020204" pitchFamily="34" charset="0"/>
                </a:endParaRPr>
              </a:p>
            </p:txBody>
          </p:sp>
          <p:sp>
            <p:nvSpPr>
              <p:cNvPr id="28" name="Freeform 8"/>
              <p:cNvSpPr/>
              <p:nvPr/>
            </p:nvSpPr>
            <p:spPr bwMode="auto">
              <a:xfrm>
                <a:off x="4177918" y="4282325"/>
                <a:ext cx="625278" cy="328504"/>
              </a:xfrm>
              <a:custGeom>
                <a:avLst/>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solidFill>
                <a:schemeClr val="accent3"/>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a:solidFill>
                    <a:prstClr val="black"/>
                  </a:solidFill>
                  <a:latin typeface="Noto Sans S Chinese DemiLight" panose="020B0400000000000000" pitchFamily="34" charset="-122"/>
                  <a:ea typeface="Noto Sans S Chinese DemiLight" panose="020B0400000000000000" pitchFamily="34" charset="-122"/>
                  <a:cs typeface="Arial" panose="020B0604020202020204" pitchFamily="34" charset="0"/>
                </a:endParaRPr>
              </a:p>
            </p:txBody>
          </p:sp>
          <p:sp>
            <p:nvSpPr>
              <p:cNvPr id="29" name="Freeform 9"/>
              <p:cNvSpPr>
                <a:spLocks noEditPoints="1"/>
              </p:cNvSpPr>
              <p:nvPr/>
            </p:nvSpPr>
            <p:spPr bwMode="auto">
              <a:xfrm>
                <a:off x="4149726" y="4254500"/>
                <a:ext cx="679450" cy="381000"/>
              </a:xfrm>
              <a:custGeom>
                <a:avLst/>
                <a:gdLst>
                  <a:gd name="T0" fmla="*/ 2147483647 w 771"/>
                  <a:gd name="T1" fmla="*/ 2147483647 h 433"/>
                  <a:gd name="T2" fmla="*/ 2147483647 w 771"/>
                  <a:gd name="T3" fmla="*/ 2147483647 h 433"/>
                  <a:gd name="T4" fmla="*/ 2147483647 w 771"/>
                  <a:gd name="T5" fmla="*/ 2147483647 h 433"/>
                  <a:gd name="T6" fmla="*/ 2147483647 w 771"/>
                  <a:gd name="T7" fmla="*/ 2147483647 h 433"/>
                  <a:gd name="T8" fmla="*/ 2147483647 w 771"/>
                  <a:gd name="T9" fmla="*/ 2147483647 h 433"/>
                  <a:gd name="T10" fmla="*/ 2147483647 w 771"/>
                  <a:gd name="T11" fmla="*/ 2147483647 h 433"/>
                  <a:gd name="T12" fmla="*/ 2147483647 w 771"/>
                  <a:gd name="T13" fmla="*/ 2147483647 h 433"/>
                  <a:gd name="T14" fmla="*/ 2147483647 w 771"/>
                  <a:gd name="T15" fmla="*/ 2147483647 h 433"/>
                  <a:gd name="T16" fmla="*/ 2147483647 w 771"/>
                  <a:gd name="T17" fmla="*/ 2147483647 h 433"/>
                  <a:gd name="T18" fmla="*/ 2147483647 w 771"/>
                  <a:gd name="T19" fmla="*/ 0 h 433"/>
                  <a:gd name="T20" fmla="*/ 2147483647 w 771"/>
                  <a:gd name="T21" fmla="*/ 2147483647 h 433"/>
                  <a:gd name="T22" fmla="*/ 2147483647 w 771"/>
                  <a:gd name="T23" fmla="*/ 2147483647 h 433"/>
                  <a:gd name="T24" fmla="*/ 0 w 771"/>
                  <a:gd name="T25" fmla="*/ 2147483647 h 433"/>
                  <a:gd name="T26" fmla="*/ 2147483647 w 771"/>
                  <a:gd name="T27" fmla="*/ 2147483647 h 433"/>
                  <a:gd name="T28" fmla="*/ 2147483647 w 771"/>
                  <a:gd name="T29" fmla="*/ 2147483647 h 433"/>
                  <a:gd name="T30" fmla="*/ 2147483647 w 771"/>
                  <a:gd name="T31" fmla="*/ 2147483647 h 433"/>
                  <a:gd name="T32" fmla="*/ 2147483647 w 771"/>
                  <a:gd name="T33" fmla="*/ 2147483647 h 433"/>
                  <a:gd name="T34" fmla="*/ 2147483647 w 771"/>
                  <a:gd name="T35" fmla="*/ 2147483647 h 433"/>
                  <a:gd name="T36" fmla="*/ 2147483647 w 771"/>
                  <a:gd name="T37" fmla="*/ 0 h 43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71"/>
                  <a:gd name="T58" fmla="*/ 0 h 433"/>
                  <a:gd name="T59" fmla="*/ 771 w 771"/>
                  <a:gd name="T60" fmla="*/ 433 h 43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71" h="433">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solidFill>
                <a:schemeClr val="tx2"/>
              </a:solidFill>
              <a:ln w="9525">
                <a:noFill/>
                <a:round/>
                <a:headEnd/>
                <a:tailEnd/>
              </a:ln>
            </p:spPr>
            <p:txBody>
              <a:bodyPr/>
              <a:lstStyle/>
              <a:p>
                <a:endParaRPr lang="zh-CN" altLang="en-US"/>
              </a:p>
            </p:txBody>
          </p:sp>
        </p:grpSp>
        <p:sp>
          <p:nvSpPr>
            <p:cNvPr id="13" name="Freeform 12"/>
            <p:cNvSpPr>
              <a:spLocks/>
            </p:cNvSpPr>
            <p:nvPr/>
          </p:nvSpPr>
          <p:spPr bwMode="auto">
            <a:xfrm>
              <a:off x="7948696" y="3069164"/>
              <a:ext cx="1094868" cy="1093596"/>
            </a:xfrm>
            <a:custGeom>
              <a:avLst/>
              <a:gdLst>
                <a:gd name="T0" fmla="*/ 2147483647 w 1552"/>
                <a:gd name="T1" fmla="*/ 2147483647 h 1552"/>
                <a:gd name="T2" fmla="*/ 2147483647 w 1552"/>
                <a:gd name="T3" fmla="*/ 2147483647 h 1552"/>
                <a:gd name="T4" fmla="*/ 2147483647 w 1552"/>
                <a:gd name="T5" fmla="*/ 2147483647 h 1552"/>
                <a:gd name="T6" fmla="*/ 2147483647 w 1552"/>
                <a:gd name="T7" fmla="*/ 2147483647 h 1552"/>
                <a:gd name="T8" fmla="*/ 2147483647 w 1552"/>
                <a:gd name="T9" fmla="*/ 2147483647 h 1552"/>
                <a:gd name="T10" fmla="*/ 0 60000 65536"/>
                <a:gd name="T11" fmla="*/ 0 60000 65536"/>
                <a:gd name="T12" fmla="*/ 0 60000 65536"/>
                <a:gd name="T13" fmla="*/ 0 60000 65536"/>
                <a:gd name="T14" fmla="*/ 0 60000 65536"/>
                <a:gd name="T15" fmla="*/ 0 w 1552"/>
                <a:gd name="T16" fmla="*/ 0 h 1552"/>
                <a:gd name="T17" fmla="*/ 1552 w 1552"/>
                <a:gd name="T18" fmla="*/ 1552 h 1552"/>
              </a:gdLst>
              <a:ahLst/>
              <a:cxnLst>
                <a:cxn ang="T10">
                  <a:pos x="T0" y="T1"/>
                </a:cxn>
                <a:cxn ang="T11">
                  <a:pos x="T2" y="T3"/>
                </a:cxn>
                <a:cxn ang="T12">
                  <a:pos x="T4" y="T5"/>
                </a:cxn>
                <a:cxn ang="T13">
                  <a:pos x="T6" y="T7"/>
                </a:cxn>
                <a:cxn ang="T14">
                  <a:pos x="T8" y="T9"/>
                </a:cxn>
              </a:cxnLst>
              <a:rect l="T15" t="T16" r="T17" b="T18"/>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w="9525">
              <a:noFill/>
              <a:round/>
              <a:headEnd/>
              <a:tailEnd/>
            </a:ln>
          </p:spPr>
          <p:txBody>
            <a:bodyPr/>
            <a:lstStyle/>
            <a:p>
              <a:endParaRPr lang="zh-CN" altLang="en-US"/>
            </a:p>
          </p:txBody>
        </p:sp>
        <p:sp>
          <p:nvSpPr>
            <p:cNvPr id="14" name="Freeform 30"/>
            <p:cNvSpPr>
              <a:spLocks/>
            </p:cNvSpPr>
            <p:nvPr/>
          </p:nvSpPr>
          <p:spPr bwMode="auto">
            <a:xfrm>
              <a:off x="6884347" y="2504564"/>
              <a:ext cx="928285" cy="927013"/>
            </a:xfrm>
            <a:custGeom>
              <a:avLst/>
              <a:gdLst>
                <a:gd name="T0" fmla="*/ 2147483647 w 1317"/>
                <a:gd name="T1" fmla="*/ 2147483647 h 1317"/>
                <a:gd name="T2" fmla="*/ 2147483647 w 1317"/>
                <a:gd name="T3" fmla="*/ 2147483647 h 1317"/>
                <a:gd name="T4" fmla="*/ 2147483647 w 1317"/>
                <a:gd name="T5" fmla="*/ 2147483647 h 1317"/>
                <a:gd name="T6" fmla="*/ 2147483647 w 1317"/>
                <a:gd name="T7" fmla="*/ 2147483647 h 1317"/>
                <a:gd name="T8" fmla="*/ 2147483647 w 1317"/>
                <a:gd name="T9" fmla="*/ 2147483647 h 1317"/>
                <a:gd name="T10" fmla="*/ 0 60000 65536"/>
                <a:gd name="T11" fmla="*/ 0 60000 65536"/>
                <a:gd name="T12" fmla="*/ 0 60000 65536"/>
                <a:gd name="T13" fmla="*/ 0 60000 65536"/>
                <a:gd name="T14" fmla="*/ 0 60000 65536"/>
                <a:gd name="T15" fmla="*/ 0 w 1317"/>
                <a:gd name="T16" fmla="*/ 0 h 1317"/>
                <a:gd name="T17" fmla="*/ 1317 w 1317"/>
                <a:gd name="T18" fmla="*/ 1317 h 1317"/>
              </a:gdLst>
              <a:ahLst/>
              <a:cxnLst>
                <a:cxn ang="T10">
                  <a:pos x="T0" y="T1"/>
                </a:cxn>
                <a:cxn ang="T11">
                  <a:pos x="T2" y="T3"/>
                </a:cxn>
                <a:cxn ang="T12">
                  <a:pos x="T4" y="T5"/>
                </a:cxn>
                <a:cxn ang="T13">
                  <a:pos x="T6" y="T7"/>
                </a:cxn>
                <a:cxn ang="T14">
                  <a:pos x="T8" y="T9"/>
                </a:cxn>
              </a:cxnLst>
              <a:rect l="T15" t="T16" r="T17" b="T18"/>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w="9525">
              <a:noFill/>
              <a:round/>
              <a:headEnd/>
              <a:tailEnd/>
            </a:ln>
          </p:spPr>
          <p:txBody>
            <a:bodyPr/>
            <a:lstStyle/>
            <a:p>
              <a:endParaRPr lang="zh-CN" altLang="en-US"/>
            </a:p>
          </p:txBody>
        </p:sp>
        <p:sp>
          <p:nvSpPr>
            <p:cNvPr id="15" name="Freeform 48"/>
            <p:cNvSpPr>
              <a:spLocks/>
            </p:cNvSpPr>
            <p:nvPr/>
          </p:nvSpPr>
          <p:spPr bwMode="auto">
            <a:xfrm>
              <a:off x="7938523" y="2053138"/>
              <a:ext cx="621824" cy="621823"/>
            </a:xfrm>
            <a:custGeom>
              <a:avLst/>
              <a:gdLst>
                <a:gd name="T0" fmla="*/ 2147483647 w 883"/>
                <a:gd name="T1" fmla="*/ 2147483647 h 883"/>
                <a:gd name="T2" fmla="*/ 2147483647 w 883"/>
                <a:gd name="T3" fmla="*/ 2147483647 h 883"/>
                <a:gd name="T4" fmla="*/ 2147483647 w 883"/>
                <a:gd name="T5" fmla="*/ 2147483647 h 883"/>
                <a:gd name="T6" fmla="*/ 2147483647 w 883"/>
                <a:gd name="T7" fmla="*/ 2147483647 h 883"/>
                <a:gd name="T8" fmla="*/ 2147483647 w 883"/>
                <a:gd name="T9" fmla="*/ 2147483647 h 883"/>
                <a:gd name="T10" fmla="*/ 0 60000 65536"/>
                <a:gd name="T11" fmla="*/ 0 60000 65536"/>
                <a:gd name="T12" fmla="*/ 0 60000 65536"/>
                <a:gd name="T13" fmla="*/ 0 60000 65536"/>
                <a:gd name="T14" fmla="*/ 0 60000 65536"/>
                <a:gd name="T15" fmla="*/ 0 w 883"/>
                <a:gd name="T16" fmla="*/ 0 h 883"/>
                <a:gd name="T17" fmla="*/ 883 w 883"/>
                <a:gd name="T18" fmla="*/ 883 h 883"/>
              </a:gdLst>
              <a:ahLst/>
              <a:cxnLst>
                <a:cxn ang="T10">
                  <a:pos x="T0" y="T1"/>
                </a:cxn>
                <a:cxn ang="T11">
                  <a:pos x="T2" y="T3"/>
                </a:cxn>
                <a:cxn ang="T12">
                  <a:pos x="T4" y="T5"/>
                </a:cxn>
                <a:cxn ang="T13">
                  <a:pos x="T6" y="T7"/>
                </a:cxn>
                <a:cxn ang="T14">
                  <a:pos x="T8" y="T9"/>
                </a:cxn>
              </a:cxnLst>
              <a:rect l="T15" t="T16" r="T17" b="T18"/>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w="9525">
              <a:noFill/>
              <a:round/>
              <a:headEnd/>
              <a:tailEnd/>
            </a:ln>
          </p:spPr>
          <p:txBody>
            <a:bodyPr/>
            <a:lstStyle/>
            <a:p>
              <a:endParaRPr lang="zh-CN" altLang="en-US"/>
            </a:p>
          </p:txBody>
        </p:sp>
        <p:sp>
          <p:nvSpPr>
            <p:cNvPr id="16" name="Freeform 66"/>
            <p:cNvSpPr>
              <a:spLocks/>
            </p:cNvSpPr>
            <p:nvPr/>
          </p:nvSpPr>
          <p:spPr bwMode="auto">
            <a:xfrm>
              <a:off x="7728705" y="4321713"/>
              <a:ext cx="459056" cy="459056"/>
            </a:xfrm>
            <a:custGeom>
              <a:avLst/>
              <a:gdLst>
                <a:gd name="T0" fmla="*/ 2147483647 w 650"/>
                <a:gd name="T1" fmla="*/ 2147483647 h 651"/>
                <a:gd name="T2" fmla="*/ 2147483647 w 650"/>
                <a:gd name="T3" fmla="*/ 2147483647 h 651"/>
                <a:gd name="T4" fmla="*/ 2147483647 w 650"/>
                <a:gd name="T5" fmla="*/ 2147483647 h 651"/>
                <a:gd name="T6" fmla="*/ 2147483647 w 650"/>
                <a:gd name="T7" fmla="*/ 2147483647 h 651"/>
                <a:gd name="T8" fmla="*/ 2147483647 w 650"/>
                <a:gd name="T9" fmla="*/ 2147483647 h 651"/>
                <a:gd name="T10" fmla="*/ 0 60000 65536"/>
                <a:gd name="T11" fmla="*/ 0 60000 65536"/>
                <a:gd name="T12" fmla="*/ 0 60000 65536"/>
                <a:gd name="T13" fmla="*/ 0 60000 65536"/>
                <a:gd name="T14" fmla="*/ 0 60000 65536"/>
                <a:gd name="T15" fmla="*/ 0 w 650"/>
                <a:gd name="T16" fmla="*/ 0 h 651"/>
                <a:gd name="T17" fmla="*/ 650 w 650"/>
                <a:gd name="T18" fmla="*/ 651 h 651"/>
              </a:gdLst>
              <a:ahLst/>
              <a:cxnLst>
                <a:cxn ang="T10">
                  <a:pos x="T0" y="T1"/>
                </a:cxn>
                <a:cxn ang="T11">
                  <a:pos x="T2" y="T3"/>
                </a:cxn>
                <a:cxn ang="T12">
                  <a:pos x="T4" y="T5"/>
                </a:cxn>
                <a:cxn ang="T13">
                  <a:pos x="T6" y="T7"/>
                </a:cxn>
                <a:cxn ang="T14">
                  <a:pos x="T8" y="T9"/>
                </a:cxn>
              </a:cxnLst>
              <a:rect l="T15" t="T16" r="T17" b="T18"/>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w="9525">
              <a:noFill/>
              <a:round/>
              <a:headEnd/>
              <a:tailEnd/>
            </a:ln>
          </p:spPr>
          <p:txBody>
            <a:bodyPr/>
            <a:lstStyle/>
            <a:p>
              <a:endParaRPr lang="zh-CN" altLang="en-US"/>
            </a:p>
          </p:txBody>
        </p:sp>
        <p:sp>
          <p:nvSpPr>
            <p:cNvPr id="17" name="Freeform 76"/>
            <p:cNvSpPr>
              <a:spLocks noEditPoints="1"/>
            </p:cNvSpPr>
            <p:nvPr/>
          </p:nvSpPr>
          <p:spPr bwMode="auto">
            <a:xfrm>
              <a:off x="8222094" y="4920648"/>
              <a:ext cx="208546" cy="194558"/>
            </a:xfrm>
            <a:custGeom>
              <a:avLst/>
              <a:gdLst>
                <a:gd name="T0" fmla="*/ 2147483647 w 296"/>
                <a:gd name="T1" fmla="*/ 2147483647 h 276"/>
                <a:gd name="T2" fmla="*/ 2147483647 w 296"/>
                <a:gd name="T3" fmla="*/ 2147483647 h 276"/>
                <a:gd name="T4" fmla="*/ 2147483647 w 296"/>
                <a:gd name="T5" fmla="*/ 2147483647 h 276"/>
                <a:gd name="T6" fmla="*/ 2147483647 w 296"/>
                <a:gd name="T7" fmla="*/ 2147483647 h 276"/>
                <a:gd name="T8" fmla="*/ 2147483647 w 296"/>
                <a:gd name="T9" fmla="*/ 0 h 276"/>
                <a:gd name="T10" fmla="*/ 2147483647 w 296"/>
                <a:gd name="T11" fmla="*/ 2147483647 h 276"/>
                <a:gd name="T12" fmla="*/ 2147483647 w 296"/>
                <a:gd name="T13" fmla="*/ 2147483647 h 276"/>
                <a:gd name="T14" fmla="*/ 2147483647 w 296"/>
                <a:gd name="T15" fmla="*/ 2147483647 h 276"/>
                <a:gd name="T16" fmla="*/ 2147483647 w 296"/>
                <a:gd name="T17" fmla="*/ 2147483647 h 276"/>
                <a:gd name="T18" fmla="*/ 2147483647 w 296"/>
                <a:gd name="T19" fmla="*/ 2147483647 h 276"/>
                <a:gd name="T20" fmla="*/ 2147483647 w 296"/>
                <a:gd name="T21" fmla="*/ 2147483647 h 276"/>
                <a:gd name="T22" fmla="*/ 2147483647 w 296"/>
                <a:gd name="T23" fmla="*/ 2147483647 h 276"/>
                <a:gd name="T24" fmla="*/ 2147483647 w 296"/>
                <a:gd name="T25" fmla="*/ 2147483647 h 276"/>
                <a:gd name="T26" fmla="*/ 2147483647 w 296"/>
                <a:gd name="T27" fmla="*/ 2147483647 h 276"/>
                <a:gd name="T28" fmla="*/ 2147483647 w 296"/>
                <a:gd name="T29" fmla="*/ 2147483647 h 276"/>
                <a:gd name="T30" fmla="*/ 2147483647 w 296"/>
                <a:gd name="T31" fmla="*/ 2147483647 h 276"/>
                <a:gd name="T32" fmla="*/ 2147483647 w 296"/>
                <a:gd name="T33" fmla="*/ 2147483647 h 276"/>
                <a:gd name="T34" fmla="*/ 2147483647 w 296"/>
                <a:gd name="T35" fmla="*/ 2147483647 h 2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6"/>
                <a:gd name="T55" fmla="*/ 0 h 276"/>
                <a:gd name="T56" fmla="*/ 296 w 296"/>
                <a:gd name="T57" fmla="*/ 276 h 27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w="9525">
              <a:noFill/>
              <a:round/>
              <a:headEnd/>
              <a:tailEnd/>
            </a:ln>
          </p:spPr>
          <p:txBody>
            <a:bodyPr/>
            <a:lstStyle/>
            <a:p>
              <a:endParaRPr lang="zh-CN" altLang="en-US"/>
            </a:p>
          </p:txBody>
        </p:sp>
        <p:sp>
          <p:nvSpPr>
            <p:cNvPr id="18" name="Freeform 86"/>
            <p:cNvSpPr>
              <a:spLocks noEditPoints="1"/>
            </p:cNvSpPr>
            <p:nvPr/>
          </p:nvSpPr>
          <p:spPr bwMode="auto">
            <a:xfrm>
              <a:off x="8746003" y="2602479"/>
              <a:ext cx="208546" cy="194558"/>
            </a:xfrm>
            <a:custGeom>
              <a:avLst/>
              <a:gdLst>
                <a:gd name="T0" fmla="*/ 2147483647 w 296"/>
                <a:gd name="T1" fmla="*/ 2147483647 h 277"/>
                <a:gd name="T2" fmla="*/ 2147483647 w 296"/>
                <a:gd name="T3" fmla="*/ 2147483647 h 277"/>
                <a:gd name="T4" fmla="*/ 2147483647 w 296"/>
                <a:gd name="T5" fmla="*/ 2147483647 h 277"/>
                <a:gd name="T6" fmla="*/ 2147483647 w 296"/>
                <a:gd name="T7" fmla="*/ 2147483647 h 277"/>
                <a:gd name="T8" fmla="*/ 2147483647 w 296"/>
                <a:gd name="T9" fmla="*/ 0 h 277"/>
                <a:gd name="T10" fmla="*/ 2147483647 w 296"/>
                <a:gd name="T11" fmla="*/ 2147483647 h 277"/>
                <a:gd name="T12" fmla="*/ 2147483647 w 296"/>
                <a:gd name="T13" fmla="*/ 2147483647 h 277"/>
                <a:gd name="T14" fmla="*/ 2147483647 w 296"/>
                <a:gd name="T15" fmla="*/ 2147483647 h 277"/>
                <a:gd name="T16" fmla="*/ 2147483647 w 296"/>
                <a:gd name="T17" fmla="*/ 2147483647 h 277"/>
                <a:gd name="T18" fmla="*/ 2147483647 w 296"/>
                <a:gd name="T19" fmla="*/ 2147483647 h 277"/>
                <a:gd name="T20" fmla="*/ 2147483647 w 296"/>
                <a:gd name="T21" fmla="*/ 2147483647 h 277"/>
                <a:gd name="T22" fmla="*/ 2147483647 w 296"/>
                <a:gd name="T23" fmla="*/ 2147483647 h 277"/>
                <a:gd name="T24" fmla="*/ 2147483647 w 296"/>
                <a:gd name="T25" fmla="*/ 2147483647 h 277"/>
                <a:gd name="T26" fmla="*/ 2147483647 w 296"/>
                <a:gd name="T27" fmla="*/ 2147483647 h 277"/>
                <a:gd name="T28" fmla="*/ 2147483647 w 296"/>
                <a:gd name="T29" fmla="*/ 2147483647 h 277"/>
                <a:gd name="T30" fmla="*/ 2147483647 w 296"/>
                <a:gd name="T31" fmla="*/ 2147483647 h 277"/>
                <a:gd name="T32" fmla="*/ 2147483647 w 296"/>
                <a:gd name="T33" fmla="*/ 2147483647 h 27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6"/>
                <a:gd name="T52" fmla="*/ 0 h 277"/>
                <a:gd name="T53" fmla="*/ 296 w 296"/>
                <a:gd name="T54" fmla="*/ 277 h 27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w="9525">
              <a:noFill/>
              <a:round/>
              <a:headEnd/>
              <a:tailEnd/>
            </a:ln>
          </p:spPr>
          <p:txBody>
            <a:bodyPr/>
            <a:lstStyle/>
            <a:p>
              <a:endParaRPr lang="zh-CN" altLang="en-US"/>
            </a:p>
          </p:txBody>
        </p:sp>
        <p:sp>
          <p:nvSpPr>
            <p:cNvPr id="19" name="Oval 20"/>
            <p:cNvSpPr>
              <a:spLocks noChangeArrowheads="1"/>
            </p:cNvSpPr>
            <p:nvPr/>
          </p:nvSpPr>
          <p:spPr bwMode="auto">
            <a:xfrm>
              <a:off x="7221327" y="2841544"/>
              <a:ext cx="253053" cy="253053"/>
            </a:xfrm>
            <a:prstGeom prst="ellipse">
              <a:avLst/>
            </a:prstGeom>
            <a:noFill/>
            <a:ln w="122238">
              <a:solidFill>
                <a:schemeClr val="accent2"/>
              </a:solidFill>
              <a:miter lim="800000"/>
              <a:headEnd/>
              <a:tailEnd/>
            </a:ln>
          </p:spPr>
          <p:txBody>
            <a:bodyPr/>
            <a:lstStyle/>
            <a:p>
              <a:pPr>
                <a:lnSpc>
                  <a:spcPts val="1500"/>
                </a:lnSpc>
              </a:pPr>
              <a:endParaRPr lang="en-US" altLang="zh-CN" sz="1200">
                <a:solidFill>
                  <a:srgbClr val="000000"/>
                </a:solidFill>
                <a:latin typeface="Noto Sans S Chinese DemiLight"/>
                <a:ea typeface="Noto Sans S Chinese DemiLight"/>
                <a:cs typeface="Arial" pitchFamily="34" charset="0"/>
              </a:endParaRPr>
            </a:p>
          </p:txBody>
        </p:sp>
        <p:sp>
          <p:nvSpPr>
            <p:cNvPr id="20" name="Oval 21"/>
            <p:cNvSpPr>
              <a:spLocks noChangeArrowheads="1"/>
            </p:cNvSpPr>
            <p:nvPr/>
          </p:nvSpPr>
          <p:spPr bwMode="auto">
            <a:xfrm>
              <a:off x="8359923" y="3467941"/>
              <a:ext cx="287658" cy="293651"/>
            </a:xfrm>
            <a:prstGeom prst="ellipse">
              <a:avLst/>
            </a:prstGeom>
            <a:noFill/>
            <a:ln w="139700" cap="flat">
              <a:solidFill>
                <a:schemeClr val="accent4"/>
              </a:solidFill>
              <a:prstDash val="solid"/>
              <a:miter lim="800000"/>
            </a:ln>
            <a:extLst>
              <a:ext uri="{909E8E84-426E-40DD-AFC4-6F175D3DCCD1}"/>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a:solidFill>
                  <a:prstClr val="black"/>
                </a:solidFill>
                <a:latin typeface="Noto Sans S Chinese DemiLight" panose="020B0400000000000000" pitchFamily="34" charset="-122"/>
                <a:ea typeface="Noto Sans S Chinese DemiLight" panose="020B0400000000000000" pitchFamily="34" charset="-122"/>
                <a:cs typeface="Arial" panose="020B0604020202020204" pitchFamily="34" charset="0"/>
              </a:endParaRPr>
            </a:p>
          </p:txBody>
        </p:sp>
        <p:sp>
          <p:nvSpPr>
            <p:cNvPr id="21" name="Oval 22"/>
            <p:cNvSpPr>
              <a:spLocks noChangeArrowheads="1"/>
            </p:cNvSpPr>
            <p:nvPr/>
          </p:nvSpPr>
          <p:spPr bwMode="auto">
            <a:xfrm>
              <a:off x="8164872" y="2279487"/>
              <a:ext cx="171670" cy="171669"/>
            </a:xfrm>
            <a:prstGeom prst="ellipse">
              <a:avLst/>
            </a:prstGeom>
            <a:noFill/>
            <a:ln w="104775">
              <a:solidFill>
                <a:schemeClr val="accent1"/>
              </a:solidFill>
              <a:miter lim="800000"/>
              <a:headEnd/>
              <a:tailEnd/>
            </a:ln>
          </p:spPr>
          <p:txBody>
            <a:bodyPr/>
            <a:lstStyle/>
            <a:p>
              <a:pPr>
                <a:lnSpc>
                  <a:spcPts val="1500"/>
                </a:lnSpc>
              </a:pPr>
              <a:endParaRPr lang="en-US" altLang="zh-CN" sz="1200">
                <a:solidFill>
                  <a:srgbClr val="000000"/>
                </a:solidFill>
                <a:latin typeface="Noto Sans S Chinese DemiLight"/>
                <a:ea typeface="Noto Sans S Chinese DemiLight"/>
                <a:cs typeface="Arial" pitchFamily="34" charset="0"/>
              </a:endParaRPr>
            </a:p>
          </p:txBody>
        </p:sp>
        <p:sp>
          <p:nvSpPr>
            <p:cNvPr id="22" name="Oval 23"/>
            <p:cNvSpPr>
              <a:spLocks noChangeArrowheads="1"/>
            </p:cNvSpPr>
            <p:nvPr/>
          </p:nvSpPr>
          <p:spPr bwMode="auto">
            <a:xfrm>
              <a:off x="7871126" y="4466678"/>
              <a:ext cx="171670" cy="170397"/>
            </a:xfrm>
            <a:prstGeom prst="ellipse">
              <a:avLst/>
            </a:prstGeom>
            <a:noFill/>
            <a:ln w="87313">
              <a:solidFill>
                <a:schemeClr val="accent1"/>
              </a:solidFill>
              <a:miter lim="800000"/>
              <a:headEnd/>
              <a:tailEnd/>
            </a:ln>
          </p:spPr>
          <p:txBody>
            <a:bodyPr/>
            <a:lstStyle/>
            <a:p>
              <a:pPr>
                <a:lnSpc>
                  <a:spcPts val="1500"/>
                </a:lnSpc>
              </a:pPr>
              <a:endParaRPr lang="en-US" altLang="zh-CN" sz="1200">
                <a:solidFill>
                  <a:srgbClr val="000000"/>
                </a:solidFill>
                <a:latin typeface="Noto Sans S Chinese DemiLight"/>
                <a:ea typeface="Noto Sans S Chinese DemiLight"/>
                <a:cs typeface="Arial" pitchFamily="34" charset="0"/>
              </a:endParaRPr>
            </a:p>
          </p:txBody>
        </p:sp>
        <p:grpSp>
          <p:nvGrpSpPr>
            <p:cNvPr id="23" name="Group 24"/>
            <p:cNvGrpSpPr>
              <a:grpSpLocks/>
            </p:cNvGrpSpPr>
            <p:nvPr/>
          </p:nvGrpSpPr>
          <p:grpSpPr bwMode="auto">
            <a:xfrm>
              <a:off x="8655416" y="3852484"/>
              <a:ext cx="1217246" cy="1944311"/>
              <a:chOff x="6684587" y="4424362"/>
              <a:chExt cx="1519615" cy="2427287"/>
            </a:xfrm>
          </p:grpSpPr>
          <p:sp>
            <p:nvSpPr>
              <p:cNvPr id="24" name="Freeform 25"/>
              <p:cNvSpPr>
                <a:spLocks/>
              </p:cNvSpPr>
              <p:nvPr/>
            </p:nvSpPr>
            <p:spPr bwMode="auto">
              <a:xfrm>
                <a:off x="6684587" y="4970462"/>
                <a:ext cx="1519615" cy="1881187"/>
              </a:xfrm>
              <a:custGeom>
                <a:avLst/>
                <a:gdLst>
                  <a:gd name="T0" fmla="*/ 687119 w 1519615"/>
                  <a:gd name="T1" fmla="*/ 0 h 1881187"/>
                  <a:gd name="T2" fmla="*/ 954208 w 1519615"/>
                  <a:gd name="T3" fmla="*/ 0 h 1881187"/>
                  <a:gd name="T4" fmla="*/ 965811 w 1519615"/>
                  <a:gd name="T5" fmla="*/ 0 h 1881187"/>
                  <a:gd name="T6" fmla="*/ 945837 w 1519615"/>
                  <a:gd name="T7" fmla="*/ 26046 h 1881187"/>
                  <a:gd name="T8" fmla="*/ 945837 w 1519615"/>
                  <a:gd name="T9" fmla="*/ 60981 h 1881187"/>
                  <a:gd name="T10" fmla="*/ 971550 w 1519615"/>
                  <a:gd name="T11" fmla="*/ 94142 h 1881187"/>
                  <a:gd name="T12" fmla="*/ 991717 w 1519615"/>
                  <a:gd name="T13" fmla="*/ 120151 h 1881187"/>
                  <a:gd name="T14" fmla="*/ 987968 w 1519615"/>
                  <a:gd name="T15" fmla="*/ 141878 h 1881187"/>
                  <a:gd name="T16" fmla="*/ 928461 w 1519615"/>
                  <a:gd name="T17" fmla="*/ 489711 h 1881187"/>
                  <a:gd name="T18" fmla="*/ 930224 w 1519615"/>
                  <a:gd name="T19" fmla="*/ 501057 h 1881187"/>
                  <a:gd name="T20" fmla="*/ 934632 w 1519615"/>
                  <a:gd name="T21" fmla="*/ 510658 h 1881187"/>
                  <a:gd name="T22" fmla="*/ 1005159 w 1519615"/>
                  <a:gd name="T23" fmla="*/ 602301 h 1881187"/>
                  <a:gd name="T24" fmla="*/ 1035133 w 1519615"/>
                  <a:gd name="T25" fmla="*/ 602301 h 1881187"/>
                  <a:gd name="T26" fmla="*/ 1104780 w 1519615"/>
                  <a:gd name="T27" fmla="*/ 510658 h 1881187"/>
                  <a:gd name="T28" fmla="*/ 1110951 w 1519615"/>
                  <a:gd name="T29" fmla="*/ 485347 h 1881187"/>
                  <a:gd name="T30" fmla="*/ 1077450 w 1519615"/>
                  <a:gd name="T31" fmla="*/ 302935 h 1881187"/>
                  <a:gd name="T32" fmla="*/ 1077450 w 1519615"/>
                  <a:gd name="T33" fmla="*/ 302062 h 1881187"/>
                  <a:gd name="T34" fmla="*/ 1051884 w 1519615"/>
                  <a:gd name="T35" fmla="*/ 144088 h 1881187"/>
                  <a:gd name="T36" fmla="*/ 1047870 w 1519615"/>
                  <a:gd name="T37" fmla="*/ 119635 h 1881187"/>
                  <a:gd name="T38" fmla="*/ 1058114 w 1519615"/>
                  <a:gd name="T39" fmla="*/ 106423 h 1881187"/>
                  <a:gd name="T40" fmla="*/ 1093350 w 1519615"/>
                  <a:gd name="T41" fmla="*/ 60981 h 1881187"/>
                  <a:gd name="T42" fmla="*/ 1093350 w 1519615"/>
                  <a:gd name="T43" fmla="*/ 26046 h 1881187"/>
                  <a:gd name="T44" fmla="*/ 1085732 w 1519615"/>
                  <a:gd name="T45" fmla="*/ 16111 h 1881187"/>
                  <a:gd name="T46" fmla="*/ 1073377 w 1519615"/>
                  <a:gd name="T47" fmla="*/ 0 h 1881187"/>
                  <a:gd name="T48" fmla="*/ 1127987 w 1519615"/>
                  <a:gd name="T49" fmla="*/ 0 h 1881187"/>
                  <a:gd name="T50" fmla="*/ 1509055 w 1519615"/>
                  <a:gd name="T51" fmla="*/ 0 h 1881187"/>
                  <a:gd name="T52" fmla="*/ 1519615 w 1519615"/>
                  <a:gd name="T53" fmla="*/ 10549 h 1881187"/>
                  <a:gd name="T54" fmla="*/ 1519615 w 1519615"/>
                  <a:gd name="T55" fmla="*/ 271630 h 1881187"/>
                  <a:gd name="T56" fmla="*/ 1519615 w 1519615"/>
                  <a:gd name="T57" fmla="*/ 399972 h 1881187"/>
                  <a:gd name="T58" fmla="*/ 1519615 w 1519615"/>
                  <a:gd name="T59" fmla="*/ 876422 h 1881187"/>
                  <a:gd name="T60" fmla="*/ 1411373 w 1519615"/>
                  <a:gd name="T61" fmla="*/ 980151 h 1881187"/>
                  <a:gd name="T62" fmla="*/ 1302251 w 1519615"/>
                  <a:gd name="T63" fmla="*/ 876422 h 1881187"/>
                  <a:gd name="T64" fmla="*/ 1302251 w 1519615"/>
                  <a:gd name="T65" fmla="*/ 341075 h 1881187"/>
                  <a:gd name="T66" fmla="*/ 1288171 w 1519615"/>
                  <a:gd name="T67" fmla="*/ 325252 h 1881187"/>
                  <a:gd name="T68" fmla="*/ 1270570 w 1519615"/>
                  <a:gd name="T69" fmla="*/ 341075 h 1881187"/>
                  <a:gd name="T70" fmla="*/ 1270570 w 1519615"/>
                  <a:gd name="T71" fmla="*/ 988063 h 1881187"/>
                  <a:gd name="T72" fmla="*/ 1270570 w 1519615"/>
                  <a:gd name="T73" fmla="*/ 1046960 h 1881187"/>
                  <a:gd name="T74" fmla="*/ 1270570 w 1519615"/>
                  <a:gd name="T75" fmla="*/ 1765151 h 1881187"/>
                  <a:gd name="T76" fmla="*/ 1151768 w 1519615"/>
                  <a:gd name="T77" fmla="*/ 1881187 h 1881187"/>
                  <a:gd name="T78" fmla="*/ 1150008 w 1519615"/>
                  <a:gd name="T79" fmla="*/ 1881187 h 1881187"/>
                  <a:gd name="T80" fmla="*/ 1031206 w 1519615"/>
                  <a:gd name="T81" fmla="*/ 1765151 h 1881187"/>
                  <a:gd name="T82" fmla="*/ 1031206 w 1519615"/>
                  <a:gd name="T83" fmla="*/ 1058388 h 1881187"/>
                  <a:gd name="T84" fmla="*/ 1020645 w 1519615"/>
                  <a:gd name="T85" fmla="*/ 1047839 h 1881187"/>
                  <a:gd name="T86" fmla="*/ 992485 w 1519615"/>
                  <a:gd name="T87" fmla="*/ 1047839 h 1881187"/>
                  <a:gd name="T88" fmla="*/ 981045 w 1519615"/>
                  <a:gd name="T89" fmla="*/ 1058388 h 1881187"/>
                  <a:gd name="T90" fmla="*/ 981045 w 1519615"/>
                  <a:gd name="T91" fmla="*/ 1765151 h 1881187"/>
                  <a:gd name="T92" fmla="*/ 860482 w 1519615"/>
                  <a:gd name="T93" fmla="*/ 1881187 h 1881187"/>
                  <a:gd name="T94" fmla="*/ 859602 w 1519615"/>
                  <a:gd name="T95" fmla="*/ 1881187 h 1881187"/>
                  <a:gd name="T96" fmla="*/ 739040 w 1519615"/>
                  <a:gd name="T97" fmla="*/ 1765151 h 1881187"/>
                  <a:gd name="T98" fmla="*/ 739040 w 1519615"/>
                  <a:gd name="T99" fmla="*/ 1046960 h 1881187"/>
                  <a:gd name="T100" fmla="*/ 739040 w 1519615"/>
                  <a:gd name="T101" fmla="*/ 988063 h 1881187"/>
                  <a:gd name="T102" fmla="*/ 739920 w 1519615"/>
                  <a:gd name="T103" fmla="*/ 356898 h 1881187"/>
                  <a:gd name="T104" fmla="*/ 721440 w 1519615"/>
                  <a:gd name="T105" fmla="*/ 349866 h 1881187"/>
                  <a:gd name="T106" fmla="*/ 537516 w 1519615"/>
                  <a:gd name="T107" fmla="*/ 563477 h 1881187"/>
                  <a:gd name="T108" fmla="*/ 126548 w 1519615"/>
                  <a:gd name="T109" fmla="*/ 712038 h 1881187"/>
                  <a:gd name="T110" fmla="*/ 3346 w 1519615"/>
                  <a:gd name="T111" fmla="*/ 640834 h 1881187"/>
                  <a:gd name="T112" fmla="*/ 73747 w 1519615"/>
                  <a:gd name="T113" fmla="*/ 514250 h 1881187"/>
                  <a:gd name="T114" fmla="*/ 386153 w 1519615"/>
                  <a:gd name="T115" fmla="*/ 410521 h 1881187"/>
                  <a:gd name="T116" fmla="*/ 391433 w 1519615"/>
                  <a:gd name="T117" fmla="*/ 407884 h 1881187"/>
                  <a:gd name="T118" fmla="*/ 687119 w 1519615"/>
                  <a:gd name="T119" fmla="*/ 0 h 188118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19615"/>
                  <a:gd name="T181" fmla="*/ 0 h 1881187"/>
                  <a:gd name="T182" fmla="*/ 1519615 w 1519615"/>
                  <a:gd name="T183" fmla="*/ 1881187 h 188118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19615" h="1881187">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solidFill>
                <a:schemeClr val="accent2"/>
              </a:solidFill>
              <a:ln w="9525">
                <a:noFill/>
                <a:round/>
                <a:headEnd/>
                <a:tailEnd/>
              </a:ln>
            </p:spPr>
            <p:txBody>
              <a:bodyPr/>
              <a:lstStyle/>
              <a:p>
                <a:endParaRPr lang="zh-CN" altLang="en-US"/>
              </a:p>
            </p:txBody>
          </p:sp>
          <p:sp>
            <p:nvSpPr>
              <p:cNvPr id="25" name="Oval 10"/>
              <p:cNvSpPr>
                <a:spLocks noChangeArrowheads="1"/>
              </p:cNvSpPr>
              <p:nvPr/>
            </p:nvSpPr>
            <p:spPr bwMode="auto">
              <a:xfrm>
                <a:off x="7470776" y="4424362"/>
                <a:ext cx="469900" cy="469900"/>
              </a:xfrm>
              <a:prstGeom prst="ellipse">
                <a:avLst/>
              </a:prstGeom>
              <a:solidFill>
                <a:schemeClr val="accent2"/>
              </a:solidFill>
              <a:ln w="9525">
                <a:noFill/>
                <a:round/>
                <a:headEnd/>
                <a:tailEnd/>
              </a:ln>
            </p:spPr>
            <p:txBody>
              <a:bodyPr/>
              <a:lstStyle/>
              <a:p>
                <a:pPr>
                  <a:lnSpc>
                    <a:spcPts val="1500"/>
                  </a:lnSpc>
                </a:pPr>
                <a:endParaRPr lang="en-US" altLang="zh-CN" sz="1200">
                  <a:solidFill>
                    <a:srgbClr val="000000"/>
                  </a:solidFill>
                  <a:latin typeface="Noto Sans S Chinese DemiLight"/>
                  <a:ea typeface="Noto Sans S Chinese DemiLight"/>
                  <a:cs typeface="Arial" pitchFamily="34"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35842"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843"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5844"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4400" b="1">
                <a:solidFill>
                  <a:srgbClr val="1C4885"/>
                </a:solidFill>
                <a:latin typeface="微软雅黑" pitchFamily="34" charset="-122"/>
                <a:ea typeface="微软雅黑" pitchFamily="34" charset="-122"/>
              </a:rPr>
              <a:t>5</a:t>
            </a:r>
            <a:endParaRPr lang="zh-CN" altLang="en-US" sz="34400" b="1">
              <a:solidFill>
                <a:srgbClr val="1C4885"/>
              </a:solidFill>
              <a:latin typeface="微软雅黑" pitchFamily="34" charset="-122"/>
              <a:ea typeface="微软雅黑" pitchFamily="34" charset="-122"/>
            </a:endParaRPr>
          </a:p>
        </p:txBody>
      </p:sp>
      <p:grpSp>
        <p:nvGrpSpPr>
          <p:cNvPr id="35846" name="组合 13"/>
          <p:cNvGrpSpPr>
            <a:grpSpLocks noChangeAspect="1"/>
          </p:cNvGrpSpPr>
          <p:nvPr/>
        </p:nvGrpSpPr>
        <p:grpSpPr bwMode="auto">
          <a:xfrm>
            <a:off x="6804025" y="3178175"/>
            <a:ext cx="5578475" cy="3481388"/>
            <a:chOff x="0" y="0"/>
            <a:chExt cx="5324473" cy="3322983"/>
          </a:xfrm>
        </p:grpSpPr>
        <p:pic>
          <p:nvPicPr>
            <p:cNvPr id="35849"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850"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35848" name="文本框 19"/>
          <p:cNvSpPr>
            <a:spLocks/>
          </p:cNvSpPr>
          <p:nvPr/>
        </p:nvSpPr>
        <p:spPr bwMode="auto">
          <a:xfrm>
            <a:off x="465138" y="4889500"/>
            <a:ext cx="2039937" cy="985838"/>
          </a:xfrm>
          <a:custGeom>
            <a:avLst/>
            <a:gdLst>
              <a:gd name="T0" fmla="*/ 1344703 w 2039375"/>
              <a:gd name="T1" fmla="*/ 0 h 987152"/>
              <a:gd name="T2" fmla="*/ 2043312 w 2039375"/>
              <a:gd name="T3" fmla="*/ 0 h 987152"/>
              <a:gd name="T4" fmla="*/ 2033869 w 2039375"/>
              <a:gd name="T5" fmla="*/ 106172 h 987152"/>
              <a:gd name="T6" fmla="*/ 1710030 w 2039375"/>
              <a:gd name="T7" fmla="*/ 676612 h 987152"/>
              <a:gd name="T8" fmla="*/ 791385 w 2039375"/>
              <a:gd name="T9" fmla="*/ 977990 h 987152"/>
              <a:gd name="T10" fmla="*/ 0 w 2039375"/>
              <a:gd name="T11" fmla="*/ 836289 h 987152"/>
              <a:gd name="T12" fmla="*/ 0 w 2039375"/>
              <a:gd name="T13" fmla="*/ 244106 h 987152"/>
              <a:gd name="T14" fmla="*/ 718663 w 2039375"/>
              <a:gd name="T15" fmla="*/ 453487 h 987152"/>
              <a:gd name="T16" fmla="*/ 1180659 w 2039375"/>
              <a:gd name="T17" fmla="*/ 311784 h 987152"/>
              <a:gd name="T18" fmla="*/ 1341073 w 2039375"/>
              <a:gd name="T19" fmla="*/ 39751 h 987152"/>
              <a:gd name="T20" fmla="*/ 1344703 w 2039375"/>
              <a:gd name="T21" fmla="*/ 0 h 987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39375" h="987152">
                <a:moveTo>
                  <a:pt x="1342113" y="0"/>
                </a:moveTo>
                <a:lnTo>
                  <a:pt x="2039375" y="0"/>
                </a:lnTo>
                <a:lnTo>
                  <a:pt x="2029950" y="107167"/>
                </a:lnTo>
                <a:cubicBezTo>
                  <a:pt x="1986855" y="338921"/>
                  <a:pt x="1879117" y="530849"/>
                  <a:pt x="1706735" y="682950"/>
                </a:cubicBezTo>
                <a:cubicBezTo>
                  <a:pt x="1476894" y="885752"/>
                  <a:pt x="1171268" y="987152"/>
                  <a:pt x="789859" y="987152"/>
                </a:cubicBezTo>
                <a:cubicBezTo>
                  <a:pt x="471069" y="987152"/>
                  <a:pt x="207783" y="939476"/>
                  <a:pt x="0" y="844124"/>
                </a:cubicBezTo>
                <a:lnTo>
                  <a:pt x="0" y="246393"/>
                </a:lnTo>
                <a:cubicBezTo>
                  <a:pt x="229130" y="387287"/>
                  <a:pt x="468222" y="457734"/>
                  <a:pt x="717277" y="457734"/>
                </a:cubicBezTo>
                <a:cubicBezTo>
                  <a:pt x="910828" y="457734"/>
                  <a:pt x="1064530" y="410057"/>
                  <a:pt x="1178384" y="314705"/>
                </a:cubicBezTo>
                <a:cubicBezTo>
                  <a:pt x="1263774" y="243191"/>
                  <a:pt x="1317143" y="151663"/>
                  <a:pt x="1338490" y="40122"/>
                </a:cubicBezTo>
                <a:lnTo>
                  <a:pt x="1342113"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5845" name="文本框 12"/>
          <p:cNvSpPr txBox="1">
            <a:spLocks noChangeArrowheads="1"/>
          </p:cNvSpPr>
          <p:nvPr/>
        </p:nvSpPr>
        <p:spPr bwMode="auto">
          <a:xfrm>
            <a:off x="2645019" y="3808046"/>
            <a:ext cx="7495442"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6000" b="1" dirty="0" smtClean="0">
                <a:solidFill>
                  <a:srgbClr val="1C4885"/>
                </a:solidFill>
                <a:latin typeface="微软雅黑" pitchFamily="34" charset="-122"/>
                <a:ea typeface="微软雅黑" pitchFamily="34" charset="-122"/>
              </a:rPr>
              <a:t>钢筋工程质量验收</a:t>
            </a:r>
            <a:endParaRPr lang="zh-CN" altLang="en-US" sz="6000" b="1" dirty="0">
              <a:solidFill>
                <a:srgbClr val="1C4885"/>
              </a:solidFill>
              <a:latin typeface="微软雅黑" pitchFamily="34" charset="-122"/>
              <a:ea typeface="微软雅黑"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 name="矩形 93"/>
          <p:cNvSpPr>
            <a:spLocks noChangeArrowheads="1"/>
          </p:cNvSpPr>
          <p:nvPr/>
        </p:nvSpPr>
        <p:spPr bwMode="auto">
          <a:xfrm>
            <a:off x="215229" y="186055"/>
            <a:ext cx="4801314" cy="461665"/>
          </a:xfrm>
          <a:prstGeom prst="rect">
            <a:avLst/>
          </a:prstGeom>
          <a:noFill/>
          <a:ln w="9525">
            <a:noFill/>
            <a:miter lim="800000"/>
            <a:headEnd/>
            <a:tailEnd/>
          </a:ln>
        </p:spPr>
        <p:txBody>
          <a:bodyPr wrap="none">
            <a:spAutoFit/>
          </a:bodyPr>
          <a:lstStyle/>
          <a:p>
            <a:pPr algn="just"/>
            <a:r>
              <a:rPr lang="zh-CN" altLang="en-US" sz="2400" b="1" dirty="0" smtClean="0">
                <a:latin typeface="微软雅黑" pitchFamily="34" charset="-122"/>
                <a:ea typeface="微软雅黑" pitchFamily="34" charset="-122"/>
              </a:rPr>
              <a:t>一、</a:t>
            </a:r>
            <a:r>
              <a:rPr lang="zh-CN" altLang="en-US" sz="2400" b="1" dirty="0" smtClean="0">
                <a:latin typeface="微软雅黑" pitchFamily="34" charset="-122"/>
                <a:ea typeface="微软雅黑" pitchFamily="34" charset="-122"/>
              </a:rPr>
              <a:t>钢筋工程质量验收的一般规定</a:t>
            </a:r>
          </a:p>
        </p:txBody>
      </p:sp>
      <p:sp>
        <p:nvSpPr>
          <p:cNvPr id="5" name="矩形 94"/>
          <p:cNvSpPr>
            <a:spLocks noChangeArrowheads="1"/>
          </p:cNvSpPr>
          <p:nvPr/>
        </p:nvSpPr>
        <p:spPr bwMode="auto">
          <a:xfrm>
            <a:off x="323850" y="915035"/>
            <a:ext cx="6088380" cy="3713517"/>
          </a:xfrm>
          <a:prstGeom prst="rect">
            <a:avLst/>
          </a:prstGeom>
          <a:noFill/>
          <a:ln w="9525">
            <a:noFill/>
            <a:miter lim="800000"/>
            <a:headEnd/>
            <a:tailEnd/>
          </a:ln>
        </p:spPr>
        <p:txBody>
          <a:bodyPr wrap="square">
            <a:spAutoFit/>
          </a:bodyPr>
          <a:lstStyle/>
          <a:p>
            <a:pPr algn="just">
              <a:lnSpc>
                <a:spcPct val="150000"/>
              </a:lnSpc>
            </a:pPr>
            <a:r>
              <a:rPr lang="en-US" altLang="zh-CN" sz="2000" dirty="0">
                <a:latin typeface="宋体" pitchFamily="2" charset="-122"/>
              </a:rPr>
              <a:t>1.</a:t>
            </a:r>
            <a:r>
              <a:rPr lang="zh-CN" altLang="zh-CN" sz="2000" dirty="0">
                <a:latin typeface="宋体" pitchFamily="2" charset="-122"/>
              </a:rPr>
              <a:t>受力钢筋的弯钩和弯折规定。</a:t>
            </a:r>
          </a:p>
          <a:p>
            <a:pPr algn="just">
              <a:lnSpc>
                <a:spcPct val="150000"/>
              </a:lnSpc>
            </a:pPr>
            <a:r>
              <a:rPr lang="en-US" altLang="zh-CN" sz="2000" dirty="0">
                <a:latin typeface="宋体" pitchFamily="2" charset="-122"/>
              </a:rPr>
              <a:t>2.</a:t>
            </a:r>
            <a:r>
              <a:rPr lang="zh-CN" altLang="zh-CN" sz="2000" dirty="0">
                <a:latin typeface="宋体" pitchFamily="2" charset="-122"/>
              </a:rPr>
              <a:t>除焊接封闭环式箍筋外，箍筋的末端应作弯钩，弯钩形式应符合设计要求。</a:t>
            </a:r>
          </a:p>
          <a:p>
            <a:pPr algn="just">
              <a:lnSpc>
                <a:spcPct val="150000"/>
              </a:lnSpc>
            </a:pPr>
            <a:r>
              <a:rPr lang="en-US" altLang="zh-CN" sz="2000" dirty="0">
                <a:latin typeface="宋体" pitchFamily="2" charset="-122"/>
              </a:rPr>
              <a:t>3.</a:t>
            </a:r>
            <a:r>
              <a:rPr lang="zh-CN" altLang="zh-CN" sz="2000" dirty="0">
                <a:latin typeface="宋体" pitchFamily="2" charset="-122"/>
              </a:rPr>
              <a:t>纵向受力钢筋的连接方式应符合设计要求。</a:t>
            </a:r>
          </a:p>
          <a:p>
            <a:pPr algn="just">
              <a:lnSpc>
                <a:spcPct val="150000"/>
              </a:lnSpc>
            </a:pPr>
            <a:r>
              <a:rPr lang="en-US" altLang="zh-CN" sz="2000" dirty="0">
                <a:latin typeface="宋体" pitchFamily="2" charset="-122"/>
              </a:rPr>
              <a:t>4.</a:t>
            </a:r>
            <a:r>
              <a:rPr lang="zh-CN" altLang="zh-CN" sz="2000" dirty="0">
                <a:latin typeface="宋体" pitchFamily="2" charset="-122"/>
              </a:rPr>
              <a:t>在施工现场，应按国家现行标准《钢筋机械连接通用技术规程》、《钢筋焊接及验收规程》的规定抽取钢筋机械连接接头、焊接接头试件作力学性能检验，其质量应符合有关规程的规定。</a:t>
            </a:r>
          </a:p>
        </p:txBody>
      </p:sp>
      <p:pic>
        <p:nvPicPr>
          <p:cNvPr id="6" name="Picture 4" descr="SAM_4171"/>
          <p:cNvPicPr>
            <a:picLocks noChangeAspect="1" noChangeArrowheads="1"/>
          </p:cNvPicPr>
          <p:nvPr/>
        </p:nvPicPr>
        <p:blipFill>
          <a:blip r:embed="rId2" cstate="print"/>
          <a:srcRect/>
          <a:stretch>
            <a:fillRect/>
          </a:stretch>
        </p:blipFill>
        <p:spPr bwMode="auto">
          <a:xfrm>
            <a:off x="6523674" y="971550"/>
            <a:ext cx="4664578" cy="3497898"/>
          </a:xfrm>
          <a:prstGeom prst="rect">
            <a:avLst/>
          </a:prstGeom>
          <a:noFill/>
        </p:spPr>
      </p:pic>
      <p:sp>
        <p:nvSpPr>
          <p:cNvPr id="7" name="Text Box 5" descr="그림1"/>
          <p:cNvSpPr txBox="1">
            <a:spLocks noChangeArrowheads="1"/>
          </p:cNvSpPr>
          <p:nvPr/>
        </p:nvSpPr>
        <p:spPr bwMode="auto">
          <a:xfrm>
            <a:off x="8046403" y="4558348"/>
            <a:ext cx="2044149" cy="369332"/>
          </a:xfrm>
          <a:prstGeom prst="rect">
            <a:avLst/>
          </a:prstGeom>
          <a:noFill/>
          <a:ln w="9525">
            <a:noFill/>
            <a:miter lim="800000"/>
            <a:headEnd/>
            <a:tailEnd/>
          </a:ln>
          <a:effectLst/>
        </p:spPr>
        <p:txBody>
          <a:bodyPr wrap="none">
            <a:spAutoFit/>
            <a:flatTx/>
          </a:bodyPr>
          <a:lstStyle/>
          <a:p>
            <a:r>
              <a:rPr lang="zh-CN" altLang="en-US" b="1" dirty="0">
                <a:latin typeface="楷体" pitchFamily="49" charset="-122"/>
                <a:ea typeface="楷体" pitchFamily="49" charset="-122"/>
              </a:rPr>
              <a:t>钢筋绑扎施工验收</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 name="矩形 2"/>
          <p:cNvSpPr/>
          <p:nvPr/>
        </p:nvSpPr>
        <p:spPr>
          <a:xfrm>
            <a:off x="704850" y="882432"/>
            <a:ext cx="6096000" cy="4636847"/>
          </a:xfrm>
          <a:prstGeom prst="rect">
            <a:avLst/>
          </a:prstGeom>
        </p:spPr>
        <p:txBody>
          <a:bodyPr>
            <a:spAutoFit/>
          </a:bodyPr>
          <a:lstStyle/>
          <a:p>
            <a:pPr algn="just">
              <a:lnSpc>
                <a:spcPct val="150000"/>
              </a:lnSpc>
            </a:pPr>
            <a:r>
              <a:rPr lang="en-US" altLang="zh-CN" sz="2000" dirty="0" smtClean="0">
                <a:latin typeface="宋体" pitchFamily="2" charset="-122"/>
              </a:rPr>
              <a:t>5.</a:t>
            </a:r>
            <a:r>
              <a:rPr lang="zh-CN" altLang="zh-CN" sz="2000" dirty="0" smtClean="0">
                <a:latin typeface="宋体" pitchFamily="2" charset="-122"/>
              </a:rPr>
              <a:t>钢筋接头宜设置在受力较小处。</a:t>
            </a:r>
          </a:p>
          <a:p>
            <a:pPr algn="just">
              <a:lnSpc>
                <a:spcPct val="150000"/>
              </a:lnSpc>
            </a:pPr>
            <a:r>
              <a:rPr lang="en-US" altLang="zh-CN" sz="2000" dirty="0" smtClean="0">
                <a:latin typeface="宋体" pitchFamily="2" charset="-122"/>
              </a:rPr>
              <a:t>6.</a:t>
            </a:r>
            <a:r>
              <a:rPr lang="zh-CN" altLang="zh-CN" sz="2000" dirty="0" smtClean="0">
                <a:latin typeface="宋体" pitchFamily="2" charset="-122"/>
              </a:rPr>
              <a:t>当受力钢筋采用机械连接接头或焊接接头时，设置在同一构件内的接头宜相互错开。</a:t>
            </a:r>
          </a:p>
          <a:p>
            <a:pPr algn="just">
              <a:lnSpc>
                <a:spcPct val="150000"/>
              </a:lnSpc>
            </a:pPr>
            <a:r>
              <a:rPr lang="en-US" altLang="zh-CN" sz="2000" dirty="0" smtClean="0">
                <a:latin typeface="宋体" pitchFamily="2" charset="-122"/>
              </a:rPr>
              <a:t>7.</a:t>
            </a:r>
            <a:r>
              <a:rPr lang="zh-CN" altLang="zh-CN" sz="2000" dirty="0" smtClean="0">
                <a:latin typeface="宋体" pitchFamily="2" charset="-122"/>
              </a:rPr>
              <a:t>同一构件中相邻纵向受力钢筋的绑扎搭接接头宜相互错开。</a:t>
            </a:r>
          </a:p>
          <a:p>
            <a:pPr algn="just">
              <a:lnSpc>
                <a:spcPct val="150000"/>
              </a:lnSpc>
            </a:pPr>
            <a:r>
              <a:rPr lang="en-US" altLang="zh-CN" sz="2000" dirty="0" smtClean="0">
                <a:latin typeface="宋体" pitchFamily="2" charset="-122"/>
              </a:rPr>
              <a:t>8.</a:t>
            </a:r>
            <a:r>
              <a:rPr lang="zh-CN" altLang="zh-CN" sz="2000" dirty="0" smtClean="0">
                <a:latin typeface="宋体" pitchFamily="2" charset="-122"/>
              </a:rPr>
              <a:t>在梁、柱类构件的纵向受力钢筋搭接长度范围内，应按设计要求配置箍筋。</a:t>
            </a:r>
          </a:p>
          <a:p>
            <a:pPr algn="just">
              <a:lnSpc>
                <a:spcPct val="150000"/>
              </a:lnSpc>
            </a:pPr>
            <a:r>
              <a:rPr lang="en-US" altLang="zh-CN" sz="2000" dirty="0" smtClean="0">
                <a:latin typeface="宋体" pitchFamily="2" charset="-122"/>
              </a:rPr>
              <a:t>9.</a:t>
            </a:r>
            <a:r>
              <a:rPr lang="zh-CN" altLang="zh-CN" sz="2000" dirty="0" smtClean="0">
                <a:latin typeface="宋体" pitchFamily="2" charset="-122"/>
              </a:rPr>
              <a:t>钢筋安装时，受力钢筋的品种、级别、规格和数量必须符合设计要求。</a:t>
            </a:r>
          </a:p>
          <a:p>
            <a:pPr algn="just">
              <a:lnSpc>
                <a:spcPct val="150000"/>
              </a:lnSpc>
            </a:pPr>
            <a:r>
              <a:rPr lang="en-US" altLang="zh-CN" sz="2000" dirty="0" smtClean="0">
                <a:latin typeface="宋体" pitchFamily="2" charset="-122"/>
              </a:rPr>
              <a:t>10.</a:t>
            </a:r>
            <a:r>
              <a:rPr lang="zh-CN" altLang="zh-CN" sz="2000" dirty="0" smtClean="0">
                <a:latin typeface="宋体" pitchFamily="2" charset="-122"/>
              </a:rPr>
              <a:t>钢筋安装位置的偏差应符合规定。</a:t>
            </a:r>
            <a:endParaRPr lang="zh-CN" altLang="en-US" sz="2000" dirty="0">
              <a:latin typeface="宋体" pitchFamily="2" charset="-122"/>
            </a:endParaRPr>
          </a:p>
        </p:txBody>
      </p:sp>
      <p:sp>
        <p:nvSpPr>
          <p:cNvPr id="4" name="矩形 93"/>
          <p:cNvSpPr>
            <a:spLocks noChangeArrowheads="1"/>
          </p:cNvSpPr>
          <p:nvPr/>
        </p:nvSpPr>
        <p:spPr bwMode="auto">
          <a:xfrm>
            <a:off x="215229" y="186055"/>
            <a:ext cx="4801314" cy="461665"/>
          </a:xfrm>
          <a:prstGeom prst="rect">
            <a:avLst/>
          </a:prstGeom>
          <a:noFill/>
          <a:ln w="9525">
            <a:noFill/>
            <a:miter lim="800000"/>
            <a:headEnd/>
            <a:tailEnd/>
          </a:ln>
        </p:spPr>
        <p:txBody>
          <a:bodyPr wrap="none">
            <a:spAutoFit/>
          </a:bodyPr>
          <a:lstStyle/>
          <a:p>
            <a:pPr algn="just"/>
            <a:r>
              <a:rPr lang="zh-CN" altLang="en-US" sz="2400" b="1" dirty="0" smtClean="0">
                <a:latin typeface="微软雅黑" pitchFamily="34" charset="-122"/>
                <a:ea typeface="微软雅黑" pitchFamily="34" charset="-122"/>
              </a:rPr>
              <a:t>一、</a:t>
            </a:r>
            <a:r>
              <a:rPr lang="zh-CN" altLang="en-US" sz="2400" b="1" dirty="0" smtClean="0">
                <a:latin typeface="微软雅黑" pitchFamily="34" charset="-122"/>
                <a:ea typeface="微软雅黑" pitchFamily="34" charset="-122"/>
              </a:rPr>
              <a:t>钢筋工程质量验收的一般规定</a:t>
            </a:r>
          </a:p>
        </p:txBody>
      </p:sp>
      <p:pic>
        <p:nvPicPr>
          <p:cNvPr id="5" name="Picture 6" descr="SAM_4325"/>
          <p:cNvPicPr>
            <a:picLocks noChangeAspect="1" noChangeArrowheads="1"/>
          </p:cNvPicPr>
          <p:nvPr/>
        </p:nvPicPr>
        <p:blipFill>
          <a:blip r:embed="rId2" cstate="print"/>
          <a:srcRect/>
          <a:stretch>
            <a:fillRect/>
          </a:stretch>
        </p:blipFill>
        <p:spPr bwMode="auto">
          <a:xfrm>
            <a:off x="6874193" y="1268729"/>
            <a:ext cx="4912293" cy="3685223"/>
          </a:xfrm>
          <a:prstGeom prst="rect">
            <a:avLst/>
          </a:prstGeom>
          <a:noFill/>
        </p:spPr>
      </p:pic>
      <p:sp>
        <p:nvSpPr>
          <p:cNvPr id="6" name="Text Box 5" descr="그림1"/>
          <p:cNvSpPr txBox="1">
            <a:spLocks noChangeArrowheads="1"/>
          </p:cNvSpPr>
          <p:nvPr/>
        </p:nvSpPr>
        <p:spPr bwMode="auto">
          <a:xfrm>
            <a:off x="8366443" y="5061268"/>
            <a:ext cx="2044149" cy="369332"/>
          </a:xfrm>
          <a:prstGeom prst="rect">
            <a:avLst/>
          </a:prstGeom>
          <a:noFill/>
          <a:ln w="9525">
            <a:noFill/>
            <a:miter lim="800000"/>
            <a:headEnd/>
            <a:tailEnd/>
          </a:ln>
          <a:effectLst/>
        </p:spPr>
        <p:txBody>
          <a:bodyPr wrap="none">
            <a:spAutoFit/>
            <a:flatTx/>
          </a:bodyPr>
          <a:lstStyle/>
          <a:p>
            <a:r>
              <a:rPr lang="zh-CN" altLang="en-US" b="1" dirty="0">
                <a:latin typeface="楷体" pitchFamily="49" charset="-122"/>
                <a:ea typeface="楷体" pitchFamily="49" charset="-122"/>
              </a:rPr>
              <a:t>钢筋绑扎施工验收</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765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7658" name="组合 9"/>
          <p:cNvGrpSpPr>
            <a:grpSpLocks noChangeAspect="1"/>
          </p:cNvGrpSpPr>
          <p:nvPr/>
        </p:nvGrpSpPr>
        <p:grpSpPr bwMode="auto">
          <a:xfrm>
            <a:off x="8166100" y="1997075"/>
            <a:ext cx="4025900" cy="4105275"/>
            <a:chOff x="0" y="0"/>
            <a:chExt cx="4025152" cy="4106791"/>
          </a:xfrm>
        </p:grpSpPr>
        <p:pic>
          <p:nvPicPr>
            <p:cNvPr id="27662" name="图片 1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4025152" cy="41067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663" name="图片 12"/>
            <p:cNvPicPr>
              <a:picLocks noChangeAspect="1" noChangeArrowheads="1"/>
            </p:cNvPicPr>
            <p:nvPr/>
          </p:nvPicPr>
          <p:blipFill>
            <a:blip r:embed="rId3" cstate="print">
              <a:extLst>
                <a:ext uri="{28A0092B-C50C-407E-A947-70E740481C1C}">
                  <a14:useLocalDpi xmlns:a14="http://schemas.microsoft.com/office/drawing/2010/main" xmlns="" val="0"/>
                </a:ext>
              </a:extLst>
            </a:blip>
            <a:srcRect r="8347"/>
            <a:stretch>
              <a:fillRect/>
            </a:stretch>
          </p:blipFill>
          <p:spPr bwMode="auto">
            <a:xfrm>
              <a:off x="538859" y="432478"/>
              <a:ext cx="3486293" cy="23544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6" name="矩形 91"/>
          <p:cNvSpPr>
            <a:spLocks noChangeArrowheads="1"/>
          </p:cNvSpPr>
          <p:nvPr/>
        </p:nvSpPr>
        <p:spPr bwMode="auto">
          <a:xfrm>
            <a:off x="295236" y="180975"/>
            <a:ext cx="4801314" cy="461665"/>
          </a:xfrm>
          <a:prstGeom prst="rect">
            <a:avLst/>
          </a:prstGeom>
          <a:noFill/>
          <a:ln w="9525">
            <a:noFill/>
            <a:miter lim="800000"/>
            <a:headEnd/>
            <a:tailEnd/>
          </a:ln>
        </p:spPr>
        <p:txBody>
          <a:bodyPr wrap="none">
            <a:spAutoFit/>
          </a:bodyPr>
          <a:lstStyle/>
          <a:p>
            <a:pPr algn="just"/>
            <a:r>
              <a:rPr lang="zh-CN" altLang="en-US" sz="2400" b="1" dirty="0" smtClean="0">
                <a:latin typeface="微软雅黑" pitchFamily="34" charset="-122"/>
                <a:ea typeface="微软雅黑" pitchFamily="34" charset="-122"/>
              </a:rPr>
              <a:t>二、梁、板、柱钢筋工程质量验收</a:t>
            </a:r>
          </a:p>
        </p:txBody>
      </p:sp>
      <p:sp>
        <p:nvSpPr>
          <p:cNvPr id="17" name="矩形 92"/>
          <p:cNvSpPr>
            <a:spLocks noChangeArrowheads="1"/>
          </p:cNvSpPr>
          <p:nvPr/>
        </p:nvSpPr>
        <p:spPr bwMode="auto">
          <a:xfrm>
            <a:off x="1084263" y="2075815"/>
            <a:ext cx="7272337" cy="2790187"/>
          </a:xfrm>
          <a:prstGeom prst="rect">
            <a:avLst/>
          </a:prstGeom>
          <a:noFill/>
          <a:ln w="9525">
            <a:noFill/>
            <a:miter lim="800000"/>
            <a:headEnd/>
            <a:tailEnd/>
          </a:ln>
        </p:spPr>
        <p:txBody>
          <a:bodyPr>
            <a:spAutoFit/>
          </a:bodyPr>
          <a:lstStyle/>
          <a:p>
            <a:pPr algn="just">
              <a:lnSpc>
                <a:spcPct val="150000"/>
              </a:lnSpc>
            </a:pPr>
            <a:r>
              <a:rPr lang="zh-CN" altLang="en-US" sz="2000" dirty="0">
                <a:latin typeface="宋体" pitchFamily="2" charset="-122"/>
              </a:rPr>
              <a:t>验收梁、板、柱钢筋，首先要看设计图纸和国家建筑标准设计图集</a:t>
            </a:r>
            <a:r>
              <a:rPr lang="en-US" altLang="zh-CN" sz="2000" dirty="0">
                <a:latin typeface="宋体" pitchFamily="2" charset="-122"/>
              </a:rPr>
              <a:t>《</a:t>
            </a:r>
            <a:r>
              <a:rPr lang="zh-CN" altLang="en-US" sz="2000" dirty="0">
                <a:latin typeface="宋体" pitchFamily="2" charset="-122"/>
              </a:rPr>
              <a:t>混凝土结构施工图平面整体表示方法制图规则和构造详图</a:t>
            </a:r>
            <a:r>
              <a:rPr lang="en-US" altLang="zh-CN" sz="2000" dirty="0">
                <a:latin typeface="宋体" pitchFamily="2" charset="-122"/>
              </a:rPr>
              <a:t>》,</a:t>
            </a:r>
            <a:r>
              <a:rPr lang="zh-CN" altLang="en-US" sz="2000" dirty="0">
                <a:latin typeface="宋体" pitchFamily="2" charset="-122"/>
              </a:rPr>
              <a:t>然后查看梁、板、柱的钢筋安装是否符合设计和规范要求，最后检查柱梁的轴线是否位移；检查水电预埋是否到位；检查构造柱以及框架柱墙、楼梯的预埋钢筋是否到位；对照建筑图检查各种洞口的预留是否到位。</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891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8916" name="Picture 5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913563" y="1243013"/>
            <a:ext cx="6253162" cy="6692900"/>
          </a:xfrm>
          <a:prstGeom prst="rect">
            <a:avLst/>
          </a:prstGeom>
          <a:noFill/>
          <a:ln>
            <a:noFill/>
          </a:ln>
          <a:effectLst>
            <a:outerShdw dist="228601" dir="4679996" sx="99001" sy="99001" algn="t" rotWithShape="0">
              <a:srgbClr val="000000">
                <a:alpha val="9998"/>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7" name="图片占位符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80325" y="1931988"/>
            <a:ext cx="2622550" cy="2749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918" name="直角三角形 3"/>
          <p:cNvSpPr>
            <a:spLocks/>
          </p:cNvSpPr>
          <p:nvPr/>
        </p:nvSpPr>
        <p:spPr bwMode="auto">
          <a:xfrm rot="-245120">
            <a:off x="7742238" y="1935163"/>
            <a:ext cx="2505075" cy="2522537"/>
          </a:xfrm>
          <a:custGeom>
            <a:avLst/>
            <a:gdLst>
              <a:gd name="T0" fmla="*/ 0 w 2505824"/>
              <a:gd name="T1" fmla="*/ 168249 h 2522400"/>
              <a:gd name="T2" fmla="*/ 2500585 w 2505824"/>
              <a:gd name="T3" fmla="*/ 2523359 h 2522400"/>
              <a:gd name="T4" fmla="*/ 1332344 w 2505824"/>
              <a:gd name="T5" fmla="*/ 0 h 2522400"/>
              <a:gd name="T6" fmla="*/ 0 w 2505824"/>
              <a:gd name="T7" fmla="*/ 168249 h 25224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05824" h="2522400">
                <a:moveTo>
                  <a:pt x="0" y="168186"/>
                </a:moveTo>
                <a:lnTo>
                  <a:pt x="2505824" y="2522400"/>
                </a:lnTo>
                <a:lnTo>
                  <a:pt x="1335135" y="0"/>
                </a:lnTo>
                <a:lnTo>
                  <a:pt x="0" y="168186"/>
                </a:lnTo>
                <a:close/>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38919" name="直角三角形 3"/>
          <p:cNvSpPr>
            <a:spLocks/>
          </p:cNvSpPr>
          <p:nvPr/>
        </p:nvSpPr>
        <p:spPr bwMode="auto">
          <a:xfrm>
            <a:off x="7673975" y="2200275"/>
            <a:ext cx="2640013" cy="2498725"/>
          </a:xfrm>
          <a:custGeom>
            <a:avLst/>
            <a:gdLst>
              <a:gd name="T0" fmla="*/ 1348805 w 2639568"/>
              <a:gd name="T1" fmla="*/ 2499961 h 2498519"/>
              <a:gd name="T2" fmla="*/ 0 w 2639568"/>
              <a:gd name="T3" fmla="*/ 0 h 2498519"/>
              <a:gd name="T4" fmla="*/ 2642683 w 2639568"/>
              <a:gd name="T5" fmla="*/ 2146190 h 2498519"/>
              <a:gd name="T6" fmla="*/ 1348805 w 2639568"/>
              <a:gd name="T7" fmla="*/ 2499961 h 24985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39568" h="2498519">
                <a:moveTo>
                  <a:pt x="1347216" y="2498519"/>
                </a:moveTo>
                <a:lnTo>
                  <a:pt x="0" y="0"/>
                </a:lnTo>
                <a:lnTo>
                  <a:pt x="2639568" y="2144951"/>
                </a:lnTo>
                <a:lnTo>
                  <a:pt x="1347216" y="2498519"/>
                </a:lnTo>
                <a:close/>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38920" name="Freeform 251"/>
          <p:cNvSpPr>
            <a:spLocks noEditPoints="1"/>
          </p:cNvSpPr>
          <p:nvPr/>
        </p:nvSpPr>
        <p:spPr bwMode="auto">
          <a:xfrm>
            <a:off x="8724900" y="3038475"/>
            <a:ext cx="531813" cy="496888"/>
          </a:xfrm>
          <a:custGeom>
            <a:avLst/>
            <a:gdLst>
              <a:gd name="T0" fmla="*/ 2147483647 w 301"/>
              <a:gd name="T1" fmla="*/ 2147483647 h 282"/>
              <a:gd name="T2" fmla="*/ 2147483647 w 301"/>
              <a:gd name="T3" fmla="*/ 2147483647 h 282"/>
              <a:gd name="T4" fmla="*/ 2147483647 w 301"/>
              <a:gd name="T5" fmla="*/ 2147483647 h 282"/>
              <a:gd name="T6" fmla="*/ 2147483647 w 301"/>
              <a:gd name="T7" fmla="*/ 2147483647 h 282"/>
              <a:gd name="T8" fmla="*/ 2147483647 w 301"/>
              <a:gd name="T9" fmla="*/ 2147483647 h 282"/>
              <a:gd name="T10" fmla="*/ 2147483647 w 301"/>
              <a:gd name="T11" fmla="*/ 2147483647 h 282"/>
              <a:gd name="T12" fmla="*/ 2147483647 w 301"/>
              <a:gd name="T13" fmla="*/ 2147483647 h 282"/>
              <a:gd name="T14" fmla="*/ 2147483647 w 301"/>
              <a:gd name="T15" fmla="*/ 2147483647 h 282"/>
              <a:gd name="T16" fmla="*/ 2147483647 w 301"/>
              <a:gd name="T17" fmla="*/ 2147483647 h 282"/>
              <a:gd name="T18" fmla="*/ 2147483647 w 301"/>
              <a:gd name="T19" fmla="*/ 2147483647 h 282"/>
              <a:gd name="T20" fmla="*/ 2147483647 w 301"/>
              <a:gd name="T21" fmla="*/ 2147483647 h 282"/>
              <a:gd name="T22" fmla="*/ 2147483647 w 301"/>
              <a:gd name="T23" fmla="*/ 2147483647 h 282"/>
              <a:gd name="T24" fmla="*/ 2147483647 w 301"/>
              <a:gd name="T25" fmla="*/ 2147483647 h 282"/>
              <a:gd name="T26" fmla="*/ 2147483647 w 301"/>
              <a:gd name="T27" fmla="*/ 2147483647 h 282"/>
              <a:gd name="T28" fmla="*/ 2147483647 w 301"/>
              <a:gd name="T29" fmla="*/ 2147483647 h 282"/>
              <a:gd name="T30" fmla="*/ 2147483647 w 301"/>
              <a:gd name="T31" fmla="*/ 2147483647 h 282"/>
              <a:gd name="T32" fmla="*/ 2147483647 w 301"/>
              <a:gd name="T33" fmla="*/ 2147483647 h 282"/>
              <a:gd name="T34" fmla="*/ 2147483647 w 301"/>
              <a:gd name="T35" fmla="*/ 2147483647 h 282"/>
              <a:gd name="T36" fmla="*/ 2147483647 w 301"/>
              <a:gd name="T37" fmla="*/ 2147483647 h 2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3" name="矩形 91"/>
          <p:cNvSpPr>
            <a:spLocks noChangeArrowheads="1"/>
          </p:cNvSpPr>
          <p:nvPr/>
        </p:nvSpPr>
        <p:spPr bwMode="auto">
          <a:xfrm>
            <a:off x="274768" y="192698"/>
            <a:ext cx="4185761" cy="461665"/>
          </a:xfrm>
          <a:prstGeom prst="rect">
            <a:avLst/>
          </a:prstGeom>
          <a:noFill/>
          <a:ln w="9525">
            <a:noFill/>
            <a:miter lim="800000"/>
            <a:headEnd/>
            <a:tailEnd/>
          </a:ln>
        </p:spPr>
        <p:txBody>
          <a:bodyPr wrap="none">
            <a:spAutoFit/>
          </a:bodyPr>
          <a:lstStyle/>
          <a:p>
            <a:pPr algn="just"/>
            <a:r>
              <a:rPr lang="zh-CN" altLang="en-US" sz="2400" b="1" dirty="0" smtClean="0">
                <a:latin typeface="微软雅黑" pitchFamily="34" charset="-122"/>
                <a:ea typeface="微软雅黑" pitchFamily="34" charset="-122"/>
              </a:rPr>
              <a:t>三、</a:t>
            </a:r>
            <a:r>
              <a:rPr lang="zh-CN" altLang="en-US" sz="2400" b="1" dirty="0" smtClean="0">
                <a:latin typeface="微软雅黑" pitchFamily="34" charset="-122"/>
                <a:ea typeface="微软雅黑" pitchFamily="34" charset="-122"/>
              </a:rPr>
              <a:t>钢筋工程质量问题的处理</a:t>
            </a:r>
          </a:p>
        </p:txBody>
      </p:sp>
      <p:pic>
        <p:nvPicPr>
          <p:cNvPr id="14" name="图片 92" descr="2.png"/>
          <p:cNvPicPr>
            <a:picLocks noChangeAspect="1"/>
          </p:cNvPicPr>
          <p:nvPr/>
        </p:nvPicPr>
        <p:blipFill>
          <a:blip r:embed="rId4" cstate="print"/>
          <a:srcRect/>
          <a:stretch>
            <a:fillRect/>
          </a:stretch>
        </p:blipFill>
        <p:spPr bwMode="auto">
          <a:xfrm>
            <a:off x="470770" y="1219201"/>
            <a:ext cx="2372443" cy="1612900"/>
          </a:xfrm>
          <a:prstGeom prst="rect">
            <a:avLst/>
          </a:prstGeom>
          <a:noFill/>
          <a:ln w="9525">
            <a:noFill/>
            <a:miter lim="800000"/>
            <a:headEnd/>
            <a:tailEnd/>
          </a:ln>
        </p:spPr>
      </p:pic>
      <p:sp>
        <p:nvSpPr>
          <p:cNvPr id="15" name="矩形 93"/>
          <p:cNvSpPr>
            <a:spLocks noChangeArrowheads="1"/>
          </p:cNvSpPr>
          <p:nvPr/>
        </p:nvSpPr>
        <p:spPr bwMode="auto">
          <a:xfrm>
            <a:off x="341557" y="2864461"/>
            <a:ext cx="2749471" cy="400110"/>
          </a:xfrm>
          <a:prstGeom prst="rect">
            <a:avLst/>
          </a:prstGeom>
          <a:noFill/>
          <a:ln w="9525">
            <a:noFill/>
            <a:miter lim="800000"/>
            <a:headEnd/>
            <a:tailEnd/>
          </a:ln>
        </p:spPr>
        <p:txBody>
          <a:bodyPr wrap="none">
            <a:spAutoFit/>
          </a:bodyPr>
          <a:lstStyle/>
          <a:p>
            <a:r>
              <a:rPr lang="zh-CN" altLang="en-US" sz="2000" dirty="0">
                <a:ea typeface="宋体" pitchFamily="2" charset="-122"/>
              </a:rPr>
              <a:t>原设计钢筋的正确位置</a:t>
            </a:r>
          </a:p>
        </p:txBody>
      </p:sp>
      <p:pic>
        <p:nvPicPr>
          <p:cNvPr id="16" name="图片 94" descr="3.png"/>
          <p:cNvPicPr>
            <a:picLocks noChangeAspect="1"/>
          </p:cNvPicPr>
          <p:nvPr/>
        </p:nvPicPr>
        <p:blipFill>
          <a:blip r:embed="rId5" cstate="print"/>
          <a:srcRect/>
          <a:stretch>
            <a:fillRect/>
          </a:stretch>
        </p:blipFill>
        <p:spPr bwMode="auto">
          <a:xfrm>
            <a:off x="3938954" y="1166781"/>
            <a:ext cx="1868121" cy="1685957"/>
          </a:xfrm>
          <a:prstGeom prst="rect">
            <a:avLst/>
          </a:prstGeom>
          <a:noFill/>
          <a:ln w="9525">
            <a:noFill/>
            <a:miter lim="800000"/>
            <a:headEnd/>
            <a:tailEnd/>
          </a:ln>
        </p:spPr>
      </p:pic>
      <p:sp>
        <p:nvSpPr>
          <p:cNvPr id="17" name="矩形 96"/>
          <p:cNvSpPr>
            <a:spLocks noChangeArrowheads="1"/>
          </p:cNvSpPr>
          <p:nvPr/>
        </p:nvSpPr>
        <p:spPr bwMode="auto">
          <a:xfrm>
            <a:off x="5867400" y="1700213"/>
            <a:ext cx="1512888" cy="1015663"/>
          </a:xfrm>
          <a:prstGeom prst="rect">
            <a:avLst/>
          </a:prstGeom>
          <a:noFill/>
          <a:ln w="9525">
            <a:noFill/>
            <a:miter lim="800000"/>
            <a:headEnd/>
            <a:tailEnd/>
          </a:ln>
        </p:spPr>
        <p:txBody>
          <a:bodyPr>
            <a:spAutoFit/>
          </a:bodyPr>
          <a:lstStyle/>
          <a:p>
            <a:pPr algn="just"/>
            <a:r>
              <a:rPr lang="zh-CN" altLang="en-US" sz="2000" dirty="0"/>
              <a:t>拆模后齐根断裂如“门帘”</a:t>
            </a:r>
          </a:p>
        </p:txBody>
      </p:sp>
      <p:pic>
        <p:nvPicPr>
          <p:cNvPr id="18" name="图片 97" descr="4.png"/>
          <p:cNvPicPr>
            <a:picLocks noChangeAspect="1"/>
          </p:cNvPicPr>
          <p:nvPr/>
        </p:nvPicPr>
        <p:blipFill>
          <a:blip r:embed="rId6" cstate="print"/>
          <a:srcRect/>
          <a:stretch>
            <a:fillRect/>
          </a:stretch>
        </p:blipFill>
        <p:spPr bwMode="auto">
          <a:xfrm>
            <a:off x="4284663" y="3500438"/>
            <a:ext cx="3276722" cy="1580946"/>
          </a:xfrm>
          <a:prstGeom prst="rect">
            <a:avLst/>
          </a:prstGeom>
          <a:noFill/>
          <a:ln w="9525">
            <a:noFill/>
            <a:miter lim="800000"/>
            <a:headEnd/>
            <a:tailEnd/>
          </a:ln>
        </p:spPr>
      </p:pic>
      <p:sp>
        <p:nvSpPr>
          <p:cNvPr id="19" name="矩形 98"/>
          <p:cNvSpPr>
            <a:spLocks noChangeArrowheads="1"/>
          </p:cNvSpPr>
          <p:nvPr/>
        </p:nvSpPr>
        <p:spPr bwMode="auto">
          <a:xfrm>
            <a:off x="4655891" y="5146430"/>
            <a:ext cx="2492990" cy="400110"/>
          </a:xfrm>
          <a:prstGeom prst="rect">
            <a:avLst/>
          </a:prstGeom>
          <a:noFill/>
          <a:ln w="9525">
            <a:noFill/>
            <a:miter lim="800000"/>
            <a:headEnd/>
            <a:tailEnd/>
          </a:ln>
        </p:spPr>
        <p:txBody>
          <a:bodyPr wrap="none">
            <a:spAutoFit/>
          </a:bodyPr>
          <a:lstStyle/>
          <a:p>
            <a:pPr algn="just"/>
            <a:r>
              <a:rPr lang="zh-CN" altLang="en-US" sz="2000" dirty="0"/>
              <a:t>受力钢筋放错了位置</a:t>
            </a:r>
          </a:p>
        </p:txBody>
      </p:sp>
      <p:pic>
        <p:nvPicPr>
          <p:cNvPr id="20" name="图片 99" descr="5.png"/>
          <p:cNvPicPr>
            <a:picLocks noChangeAspect="1"/>
          </p:cNvPicPr>
          <p:nvPr/>
        </p:nvPicPr>
        <p:blipFill>
          <a:blip r:embed="rId7" cstate="print"/>
          <a:srcRect/>
          <a:stretch>
            <a:fillRect/>
          </a:stretch>
        </p:blipFill>
        <p:spPr bwMode="auto">
          <a:xfrm>
            <a:off x="257908" y="3573463"/>
            <a:ext cx="2945667" cy="1533158"/>
          </a:xfrm>
          <a:prstGeom prst="rect">
            <a:avLst/>
          </a:prstGeom>
          <a:noFill/>
          <a:ln w="9525">
            <a:noFill/>
            <a:miter lim="800000"/>
            <a:headEnd/>
            <a:tailEnd/>
          </a:ln>
        </p:spPr>
      </p:pic>
      <p:sp>
        <p:nvSpPr>
          <p:cNvPr id="21" name="矩形 100"/>
          <p:cNvSpPr>
            <a:spLocks noChangeArrowheads="1"/>
          </p:cNvSpPr>
          <p:nvPr/>
        </p:nvSpPr>
        <p:spPr bwMode="auto">
          <a:xfrm>
            <a:off x="883750" y="5176350"/>
            <a:ext cx="1723549" cy="400110"/>
          </a:xfrm>
          <a:prstGeom prst="rect">
            <a:avLst/>
          </a:prstGeom>
          <a:noFill/>
          <a:ln w="9525">
            <a:noFill/>
            <a:miter lim="800000"/>
            <a:headEnd/>
            <a:tailEnd/>
          </a:ln>
        </p:spPr>
        <p:txBody>
          <a:bodyPr wrap="none">
            <a:spAutoFit/>
          </a:bodyPr>
          <a:lstStyle/>
          <a:p>
            <a:r>
              <a:rPr lang="zh-CN" altLang="en-US" sz="2000" dirty="0"/>
              <a:t>施工缝的位置</a:t>
            </a:r>
          </a:p>
        </p:txBody>
      </p:sp>
      <p:sp>
        <p:nvSpPr>
          <p:cNvPr id="22" name="右箭头 21"/>
          <p:cNvSpPr/>
          <p:nvPr/>
        </p:nvSpPr>
        <p:spPr>
          <a:xfrm>
            <a:off x="3132138" y="1916113"/>
            <a:ext cx="792162" cy="215900"/>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sp>
        <p:nvSpPr>
          <p:cNvPr id="23" name="右箭头 22"/>
          <p:cNvSpPr/>
          <p:nvPr/>
        </p:nvSpPr>
        <p:spPr>
          <a:xfrm rot="10800000">
            <a:off x="3311769" y="4345232"/>
            <a:ext cx="863600" cy="215900"/>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sp>
        <p:nvSpPr>
          <p:cNvPr id="24" name="右箭头 23"/>
          <p:cNvSpPr/>
          <p:nvPr/>
        </p:nvSpPr>
        <p:spPr>
          <a:xfrm rot="5400000">
            <a:off x="5070598" y="3105150"/>
            <a:ext cx="431800" cy="215900"/>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17410"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11"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12"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4400" b="1" dirty="0">
                <a:solidFill>
                  <a:srgbClr val="1C4885"/>
                </a:solidFill>
                <a:latin typeface="微软雅黑" pitchFamily="34" charset="-122"/>
                <a:ea typeface="微软雅黑" pitchFamily="34" charset="-122"/>
              </a:rPr>
              <a:t>1</a:t>
            </a:r>
            <a:endParaRPr lang="zh-CN" altLang="en-US" sz="34400" b="1" dirty="0">
              <a:solidFill>
                <a:srgbClr val="1C4885"/>
              </a:solidFill>
              <a:latin typeface="微软雅黑" pitchFamily="34" charset="-122"/>
              <a:ea typeface="微软雅黑" pitchFamily="34" charset="-122"/>
            </a:endParaRPr>
          </a:p>
        </p:txBody>
      </p:sp>
      <p:sp>
        <p:nvSpPr>
          <p:cNvPr id="17413" name="文本框 12"/>
          <p:cNvSpPr txBox="1">
            <a:spLocks noChangeArrowheads="1"/>
          </p:cNvSpPr>
          <p:nvPr/>
        </p:nvSpPr>
        <p:spPr bwMode="auto">
          <a:xfrm>
            <a:off x="2318367" y="3800876"/>
            <a:ext cx="3919538"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6000" b="1" dirty="0" smtClean="0">
                <a:solidFill>
                  <a:srgbClr val="1C4885"/>
                </a:solidFill>
                <a:latin typeface="微软雅黑" pitchFamily="34" charset="-122"/>
                <a:ea typeface="微软雅黑" pitchFamily="34" charset="-122"/>
              </a:rPr>
              <a:t>认识钢筋</a:t>
            </a:r>
            <a:endParaRPr lang="zh-CN" altLang="en-US" sz="6000" b="1" dirty="0">
              <a:solidFill>
                <a:srgbClr val="1C4885"/>
              </a:solidFill>
              <a:latin typeface="微软雅黑" pitchFamily="34" charset="-122"/>
              <a:ea typeface="微软雅黑" pitchFamily="34" charset="-122"/>
            </a:endParaRPr>
          </a:p>
        </p:txBody>
      </p:sp>
      <p:grpSp>
        <p:nvGrpSpPr>
          <p:cNvPr id="17414" name="组合 13"/>
          <p:cNvGrpSpPr>
            <a:grpSpLocks noChangeAspect="1"/>
          </p:cNvGrpSpPr>
          <p:nvPr/>
        </p:nvGrpSpPr>
        <p:grpSpPr bwMode="auto">
          <a:xfrm>
            <a:off x="6804025" y="3178175"/>
            <a:ext cx="5578475" cy="3481388"/>
            <a:chOff x="0" y="0"/>
            <a:chExt cx="5324473" cy="3322983"/>
          </a:xfrm>
        </p:grpSpPr>
        <p:pic>
          <p:nvPicPr>
            <p:cNvPr id="17417"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18"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7416" name="文本框 19"/>
          <p:cNvSpPr>
            <a:spLocks/>
          </p:cNvSpPr>
          <p:nvPr/>
        </p:nvSpPr>
        <p:spPr bwMode="auto">
          <a:xfrm>
            <a:off x="490538" y="4902200"/>
            <a:ext cx="2063750" cy="915988"/>
          </a:xfrm>
          <a:custGeom>
            <a:avLst/>
            <a:gdLst>
              <a:gd name="T0" fmla="*/ 688223 w 2064307"/>
              <a:gd name="T1" fmla="*/ 0 h 916126"/>
              <a:gd name="T2" fmla="*/ 1376448 w 2064307"/>
              <a:gd name="T3" fmla="*/ 0 h 916126"/>
              <a:gd name="T4" fmla="*/ 1376448 w 2064307"/>
              <a:gd name="T5" fmla="*/ 367109 h 916126"/>
              <a:gd name="T6" fmla="*/ 2060411 w 2064307"/>
              <a:gd name="T7" fmla="*/ 367109 h 916126"/>
              <a:gd name="T8" fmla="*/ 2060411 w 2064307"/>
              <a:gd name="T9" fmla="*/ 915160 h 916126"/>
              <a:gd name="T10" fmla="*/ 0 w 2064307"/>
              <a:gd name="T11" fmla="*/ 915160 h 916126"/>
              <a:gd name="T12" fmla="*/ 0 w 2064307"/>
              <a:gd name="T13" fmla="*/ 367109 h 916126"/>
              <a:gd name="T14" fmla="*/ 688223 w 2064307"/>
              <a:gd name="T15" fmla="*/ 367109 h 916126"/>
              <a:gd name="T16" fmla="*/ 688223 w 2064307"/>
              <a:gd name="T17" fmla="*/ 0 h 9161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4307" h="916126">
                <a:moveTo>
                  <a:pt x="689525" y="0"/>
                </a:moveTo>
                <a:lnTo>
                  <a:pt x="1379051" y="0"/>
                </a:lnTo>
                <a:lnTo>
                  <a:pt x="1379051" y="367494"/>
                </a:lnTo>
                <a:lnTo>
                  <a:pt x="2064307" y="367494"/>
                </a:lnTo>
                <a:lnTo>
                  <a:pt x="2064307" y="916126"/>
                </a:lnTo>
                <a:lnTo>
                  <a:pt x="0" y="916126"/>
                </a:lnTo>
                <a:lnTo>
                  <a:pt x="0" y="367494"/>
                </a:lnTo>
                <a:lnTo>
                  <a:pt x="689525" y="367494"/>
                </a:lnTo>
                <a:lnTo>
                  <a:pt x="689525"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891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919" name="直角三角形 3"/>
          <p:cNvSpPr>
            <a:spLocks/>
          </p:cNvSpPr>
          <p:nvPr/>
        </p:nvSpPr>
        <p:spPr bwMode="auto">
          <a:xfrm>
            <a:off x="7673975" y="2200275"/>
            <a:ext cx="2640013" cy="2498725"/>
          </a:xfrm>
          <a:custGeom>
            <a:avLst/>
            <a:gdLst>
              <a:gd name="T0" fmla="*/ 1348805 w 2639568"/>
              <a:gd name="T1" fmla="*/ 2499961 h 2498519"/>
              <a:gd name="T2" fmla="*/ 0 w 2639568"/>
              <a:gd name="T3" fmla="*/ 0 h 2498519"/>
              <a:gd name="T4" fmla="*/ 2642683 w 2639568"/>
              <a:gd name="T5" fmla="*/ 2146190 h 2498519"/>
              <a:gd name="T6" fmla="*/ 1348805 w 2639568"/>
              <a:gd name="T7" fmla="*/ 2499961 h 24985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39568" h="2498519">
                <a:moveTo>
                  <a:pt x="1347216" y="2498519"/>
                </a:moveTo>
                <a:lnTo>
                  <a:pt x="0" y="0"/>
                </a:lnTo>
                <a:lnTo>
                  <a:pt x="2639568" y="2144951"/>
                </a:lnTo>
                <a:lnTo>
                  <a:pt x="1347216" y="2498519"/>
                </a:lnTo>
                <a:close/>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38921" name="矩形 8"/>
          <p:cNvSpPr>
            <a:spLocks noChangeArrowheads="1"/>
          </p:cNvSpPr>
          <p:nvPr/>
        </p:nvSpPr>
        <p:spPr bwMode="auto">
          <a:xfrm>
            <a:off x="1366838" y="2798763"/>
            <a:ext cx="5392737" cy="2589212"/>
          </a:xfrm>
          <a:prstGeom prst="rect">
            <a:avLst/>
          </a:prstGeom>
          <a:solidFill>
            <a:srgbClr val="FFFFFF"/>
          </a:solidFill>
          <a:ln w="25400">
            <a:solidFill>
              <a:srgbClr val="969696"/>
            </a:solidFill>
            <a:miter lim="800000"/>
            <a:headEnd/>
            <a:tailEnd/>
          </a:ln>
        </p:spPr>
        <p:txBody>
          <a:bodyPr anchor="ctr"/>
          <a:lstStyle/>
          <a:p>
            <a:pPr algn="ctr" defTabSz="1216025" eaLnBrk="1" hangingPunct="1"/>
            <a:endParaRPr lang="zh-CN" altLang="en-US" sz="3100">
              <a:solidFill>
                <a:srgbClr val="000000"/>
              </a:solidFill>
              <a:latin typeface="Arial" pitchFamily="34" charset="0"/>
              <a:ea typeface="微软雅黑" pitchFamily="34" charset="-122"/>
              <a:sym typeface="Arial" pitchFamily="34" charset="0"/>
            </a:endParaRPr>
          </a:p>
        </p:txBody>
      </p:sp>
      <p:sp>
        <p:nvSpPr>
          <p:cNvPr id="38922" name="矩形 9"/>
          <p:cNvSpPr>
            <a:spLocks noChangeArrowheads="1"/>
          </p:cNvSpPr>
          <p:nvPr/>
        </p:nvSpPr>
        <p:spPr bwMode="auto">
          <a:xfrm>
            <a:off x="2549525" y="2557463"/>
            <a:ext cx="3065463" cy="481012"/>
          </a:xfrm>
          <a:prstGeom prst="rect">
            <a:avLst/>
          </a:prstGeom>
          <a:solidFill>
            <a:srgbClr val="4886D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13" name="矩形 91"/>
          <p:cNvSpPr>
            <a:spLocks noChangeArrowheads="1"/>
          </p:cNvSpPr>
          <p:nvPr/>
        </p:nvSpPr>
        <p:spPr bwMode="auto">
          <a:xfrm>
            <a:off x="252810" y="227867"/>
            <a:ext cx="3877985" cy="461665"/>
          </a:xfrm>
          <a:prstGeom prst="rect">
            <a:avLst/>
          </a:prstGeom>
          <a:noFill/>
          <a:ln w="9525">
            <a:noFill/>
            <a:miter lim="800000"/>
            <a:headEnd/>
            <a:tailEnd/>
          </a:ln>
        </p:spPr>
        <p:txBody>
          <a:bodyPr wrap="none">
            <a:spAutoFit/>
          </a:bodyPr>
          <a:lstStyle/>
          <a:p>
            <a:pPr algn="just"/>
            <a:r>
              <a:rPr lang="zh-CN" altLang="en-US" sz="2400" b="1" dirty="0" smtClean="0">
                <a:latin typeface="微软雅黑" pitchFamily="34" charset="-122"/>
                <a:ea typeface="微软雅黑" pitchFamily="34" charset="-122"/>
              </a:rPr>
              <a:t>四、</a:t>
            </a:r>
            <a:r>
              <a:rPr lang="zh-CN" altLang="en-US" sz="2400" b="1" dirty="0" smtClean="0">
                <a:latin typeface="微软雅黑" pitchFamily="34" charset="-122"/>
                <a:ea typeface="微软雅黑" pitchFamily="34" charset="-122"/>
              </a:rPr>
              <a:t>编制钢筋工程施工资料</a:t>
            </a:r>
          </a:p>
        </p:txBody>
      </p:sp>
      <p:sp>
        <p:nvSpPr>
          <p:cNvPr id="14" name="直角三角形 3"/>
          <p:cNvSpPr>
            <a:spLocks/>
          </p:cNvSpPr>
          <p:nvPr/>
        </p:nvSpPr>
        <p:spPr bwMode="auto">
          <a:xfrm rot="5076251">
            <a:off x="8443595" y="2032635"/>
            <a:ext cx="2640013" cy="2498725"/>
          </a:xfrm>
          <a:custGeom>
            <a:avLst/>
            <a:gdLst>
              <a:gd name="T0" fmla="*/ 1348805 w 2639568"/>
              <a:gd name="T1" fmla="*/ 2499961 h 2498519"/>
              <a:gd name="T2" fmla="*/ 0 w 2639568"/>
              <a:gd name="T3" fmla="*/ 0 h 2498519"/>
              <a:gd name="T4" fmla="*/ 2642683 w 2639568"/>
              <a:gd name="T5" fmla="*/ 2146190 h 2498519"/>
              <a:gd name="T6" fmla="*/ 1348805 w 2639568"/>
              <a:gd name="T7" fmla="*/ 2499961 h 24985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39568" h="2498519">
                <a:moveTo>
                  <a:pt x="1347216" y="2498519"/>
                </a:moveTo>
                <a:lnTo>
                  <a:pt x="0" y="0"/>
                </a:lnTo>
                <a:lnTo>
                  <a:pt x="2639568" y="2144951"/>
                </a:lnTo>
                <a:lnTo>
                  <a:pt x="1347216" y="2498519"/>
                </a:lnTo>
                <a:close/>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5" name="矩形 98"/>
          <p:cNvSpPr>
            <a:spLocks noChangeArrowheads="1"/>
          </p:cNvSpPr>
          <p:nvPr/>
        </p:nvSpPr>
        <p:spPr bwMode="auto">
          <a:xfrm>
            <a:off x="2166620" y="3129914"/>
            <a:ext cx="3891280" cy="400110"/>
          </a:xfrm>
          <a:prstGeom prst="rect">
            <a:avLst/>
          </a:prstGeom>
          <a:solidFill>
            <a:schemeClr val="accent2"/>
          </a:solidFill>
          <a:ln w="9525">
            <a:noFill/>
            <a:miter lim="800000"/>
            <a:headEnd/>
            <a:tailEnd/>
          </a:ln>
        </p:spPr>
        <p:txBody>
          <a:bodyPr wrap="square">
            <a:spAutoFit/>
          </a:bodyPr>
          <a:lstStyle/>
          <a:p>
            <a:r>
              <a:rPr lang="zh-CN" altLang="en-US" sz="2000" dirty="0">
                <a:latin typeface="宋体" pitchFamily="2" charset="-122"/>
              </a:rPr>
              <a:t>钢筋加工检验批质量验收记录表</a:t>
            </a:r>
          </a:p>
        </p:txBody>
      </p:sp>
      <p:sp>
        <p:nvSpPr>
          <p:cNvPr id="16" name="矩形 99"/>
          <p:cNvSpPr>
            <a:spLocks noChangeArrowheads="1"/>
          </p:cNvSpPr>
          <p:nvPr/>
        </p:nvSpPr>
        <p:spPr bwMode="auto">
          <a:xfrm>
            <a:off x="1971675" y="3764280"/>
            <a:ext cx="4280535" cy="400110"/>
          </a:xfrm>
          <a:prstGeom prst="rect">
            <a:avLst/>
          </a:prstGeom>
          <a:solidFill>
            <a:srgbClr val="FFFF00"/>
          </a:solidFill>
          <a:ln w="9525">
            <a:noFill/>
            <a:miter lim="800000"/>
            <a:headEnd/>
            <a:tailEnd/>
          </a:ln>
        </p:spPr>
        <p:txBody>
          <a:bodyPr wrap="square">
            <a:spAutoFit/>
          </a:bodyPr>
          <a:lstStyle/>
          <a:p>
            <a:pPr algn="just"/>
            <a:r>
              <a:rPr lang="zh-CN" altLang="en-US" sz="2000" dirty="0">
                <a:latin typeface="宋体" pitchFamily="2" charset="-122"/>
              </a:rPr>
              <a:t>钢筋安装工程检验批质量验收记录表</a:t>
            </a:r>
          </a:p>
        </p:txBody>
      </p:sp>
      <p:sp>
        <p:nvSpPr>
          <p:cNvPr id="17" name="矩形 100"/>
          <p:cNvSpPr>
            <a:spLocks noChangeArrowheads="1"/>
          </p:cNvSpPr>
          <p:nvPr/>
        </p:nvSpPr>
        <p:spPr bwMode="auto">
          <a:xfrm>
            <a:off x="2323465" y="4350703"/>
            <a:ext cx="3551556" cy="400110"/>
          </a:xfrm>
          <a:prstGeom prst="rect">
            <a:avLst/>
          </a:prstGeom>
          <a:solidFill>
            <a:srgbClr val="92D050"/>
          </a:solidFill>
          <a:ln w="9525">
            <a:noFill/>
            <a:miter lim="800000"/>
            <a:headEnd/>
            <a:tailEnd/>
          </a:ln>
        </p:spPr>
        <p:txBody>
          <a:bodyPr wrap="square">
            <a:spAutoFit/>
          </a:bodyPr>
          <a:lstStyle/>
          <a:p>
            <a:pPr algn="just"/>
            <a:r>
              <a:rPr lang="zh-CN" altLang="en-US" sz="2000" dirty="0">
                <a:latin typeface="宋体" pitchFamily="2" charset="-122"/>
              </a:rPr>
              <a:t>钢筋工程分项工程质量验收表</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35842"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843"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5844"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4400" b="1" dirty="0" smtClean="0">
                <a:solidFill>
                  <a:srgbClr val="1C4885"/>
                </a:solidFill>
                <a:latin typeface="微软雅黑" pitchFamily="34" charset="-122"/>
                <a:ea typeface="微软雅黑" pitchFamily="34" charset="-122"/>
              </a:rPr>
              <a:t>6</a:t>
            </a:r>
            <a:endParaRPr lang="zh-CN" altLang="en-US" sz="34400" b="1" dirty="0">
              <a:solidFill>
                <a:srgbClr val="1C4885"/>
              </a:solidFill>
              <a:latin typeface="微软雅黑" pitchFamily="34" charset="-122"/>
              <a:ea typeface="微软雅黑" pitchFamily="34" charset="-122"/>
            </a:endParaRPr>
          </a:p>
        </p:txBody>
      </p:sp>
      <p:grpSp>
        <p:nvGrpSpPr>
          <p:cNvPr id="2" name="组合 13"/>
          <p:cNvGrpSpPr>
            <a:grpSpLocks noChangeAspect="1"/>
          </p:cNvGrpSpPr>
          <p:nvPr/>
        </p:nvGrpSpPr>
        <p:grpSpPr bwMode="auto">
          <a:xfrm>
            <a:off x="6804025" y="3178175"/>
            <a:ext cx="5578475" cy="3481388"/>
            <a:chOff x="0" y="0"/>
            <a:chExt cx="5324473" cy="3322983"/>
          </a:xfrm>
        </p:grpSpPr>
        <p:pic>
          <p:nvPicPr>
            <p:cNvPr id="35849"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850"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35845" name="文本框 12"/>
          <p:cNvSpPr txBox="1">
            <a:spLocks noChangeArrowheads="1"/>
          </p:cNvSpPr>
          <p:nvPr/>
        </p:nvSpPr>
        <p:spPr bwMode="auto">
          <a:xfrm>
            <a:off x="2691911" y="3796323"/>
            <a:ext cx="8972550"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6000" b="1" dirty="0" smtClean="0">
                <a:solidFill>
                  <a:srgbClr val="1C4885"/>
                </a:solidFill>
                <a:latin typeface="微软雅黑" pitchFamily="34" charset="-122"/>
                <a:ea typeface="微软雅黑" pitchFamily="34" charset="-122"/>
              </a:rPr>
              <a:t>编制钢筋工程施工方案</a:t>
            </a:r>
            <a:endParaRPr lang="zh-CN" altLang="en-US" sz="6000" b="1" dirty="0">
              <a:solidFill>
                <a:srgbClr val="1C4885"/>
              </a:solidFill>
              <a:latin typeface="微软雅黑" pitchFamily="34" charset="-122"/>
              <a:ea typeface="微软雅黑"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891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3" name="图片 91" descr="6.png"/>
          <p:cNvPicPr>
            <a:picLocks noChangeAspect="1"/>
          </p:cNvPicPr>
          <p:nvPr/>
        </p:nvPicPr>
        <p:blipFill>
          <a:blip r:embed="rId2" cstate="print"/>
          <a:srcRect/>
          <a:stretch>
            <a:fillRect/>
          </a:stretch>
        </p:blipFill>
        <p:spPr bwMode="auto">
          <a:xfrm>
            <a:off x="3639185" y="1291908"/>
            <a:ext cx="4354512" cy="4354512"/>
          </a:xfrm>
          <a:prstGeom prst="rect">
            <a:avLst/>
          </a:prstGeom>
          <a:noFill/>
          <a:ln w="9525">
            <a:noFill/>
            <a:miter lim="800000"/>
            <a:headEnd/>
            <a:tailEnd/>
          </a:ln>
        </p:spPr>
      </p:pic>
      <p:sp>
        <p:nvSpPr>
          <p:cNvPr id="14" name="矩形 92"/>
          <p:cNvSpPr>
            <a:spLocks noChangeArrowheads="1"/>
          </p:cNvSpPr>
          <p:nvPr/>
        </p:nvSpPr>
        <p:spPr bwMode="auto">
          <a:xfrm>
            <a:off x="4050030" y="758825"/>
            <a:ext cx="3448050" cy="400110"/>
          </a:xfrm>
          <a:prstGeom prst="rect">
            <a:avLst/>
          </a:prstGeom>
          <a:noFill/>
          <a:ln w="9525">
            <a:noFill/>
            <a:miter lim="800000"/>
            <a:headEnd/>
            <a:tailEnd/>
          </a:ln>
        </p:spPr>
        <p:txBody>
          <a:bodyPr wrap="square">
            <a:spAutoFit/>
          </a:bodyPr>
          <a:lstStyle/>
          <a:p>
            <a:pPr algn="just"/>
            <a:r>
              <a:rPr lang="zh-CN" altLang="en-US" sz="2000" dirty="0">
                <a:latin typeface="宋体" pitchFamily="2" charset="-122"/>
              </a:rPr>
              <a:t>某住宅楼工程钢筋施工方案</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939"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39940" name="组合 13"/>
          <p:cNvGrpSpPr>
            <a:grpSpLocks noChangeAspect="1"/>
          </p:cNvGrpSpPr>
          <p:nvPr/>
        </p:nvGrpSpPr>
        <p:grpSpPr bwMode="auto">
          <a:xfrm>
            <a:off x="6804025" y="3178175"/>
            <a:ext cx="5578475" cy="3481388"/>
            <a:chOff x="0" y="0"/>
            <a:chExt cx="5324473" cy="3322983"/>
          </a:xfrm>
        </p:grpSpPr>
        <p:pic>
          <p:nvPicPr>
            <p:cNvPr id="39943"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944"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39941" name="文本框 12"/>
          <p:cNvSpPr txBox="1">
            <a:spLocks noChangeArrowheads="1"/>
          </p:cNvSpPr>
          <p:nvPr/>
        </p:nvSpPr>
        <p:spPr bwMode="auto">
          <a:xfrm>
            <a:off x="3349625" y="2900363"/>
            <a:ext cx="5700713"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7200" b="1">
                <a:solidFill>
                  <a:srgbClr val="1C4885"/>
                </a:solidFill>
                <a:latin typeface="微软雅黑" pitchFamily="34" charset="-122"/>
                <a:ea typeface="微软雅黑" pitchFamily="34" charset="-122"/>
              </a:rPr>
              <a:t>Thank you</a:t>
            </a:r>
            <a:endParaRPr lang="zh-CN" altLang="en-US" sz="7200" b="1">
              <a:solidFill>
                <a:srgbClr val="1C4885"/>
              </a:solidFill>
              <a:latin typeface="微软雅黑" pitchFamily="34" charset="-122"/>
              <a:ea typeface="微软雅黑" pitchFamily="34" charset="-122"/>
            </a:endParaRPr>
          </a:p>
        </p:txBody>
      </p:sp>
      <p:cxnSp>
        <p:nvCxnSpPr>
          <p:cNvPr id="39942" name="直接连接符 58"/>
          <p:cNvCxnSpPr>
            <a:cxnSpLocks noChangeShapeType="1"/>
          </p:cNvCxnSpPr>
          <p:nvPr/>
        </p:nvCxnSpPr>
        <p:spPr bwMode="auto">
          <a:xfrm>
            <a:off x="3230563" y="4137025"/>
            <a:ext cx="5251450" cy="0"/>
          </a:xfrm>
          <a:prstGeom prst="line">
            <a:avLst/>
          </a:prstGeom>
          <a:noFill/>
          <a:ln w="6350">
            <a:solidFill>
              <a:srgbClr val="7F7F7F"/>
            </a:solidFill>
            <a:round/>
            <a:headEnd/>
            <a:tailEnd/>
          </a:ln>
          <a:extLst>
            <a:ext uri="{909E8E84-426E-40DD-AFC4-6F175D3DCCD1}">
              <a14:hiddenFill xmlns:a14="http://schemas.microsoft.com/office/drawing/2010/main" xmlns="">
                <a:noFill/>
              </a14:hiddenFill>
            </a:ext>
          </a:extLst>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19458"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一、钢筋的类型</a:t>
            </a:r>
            <a:endParaRPr lang="zh-CN" altLang="en-US" sz="2400" b="1" dirty="0">
              <a:latin typeface="微软雅黑" pitchFamily="34" charset="-122"/>
              <a:ea typeface="微软雅黑" pitchFamily="34" charset="-122"/>
            </a:endParaRPr>
          </a:p>
        </p:txBody>
      </p:sp>
      <p:sp>
        <p:nvSpPr>
          <p:cNvPr id="19459"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9460" name="图片 3"/>
          <p:cNvPicPr>
            <a:picLocks noChangeAspect="1" noChangeArrowheads="1"/>
          </p:cNvPicPr>
          <p:nvPr/>
        </p:nvPicPr>
        <p:blipFill>
          <a:blip r:embed="rId2" cstate="print">
            <a:extLst>
              <a:ext uri="{28A0092B-C50C-407E-A947-70E740481C1C}">
                <a14:useLocalDpi xmlns:a14="http://schemas.microsoft.com/office/drawing/2010/main" xmlns="" val="0"/>
              </a:ext>
            </a:extLst>
          </a:blip>
          <a:srcRect b="2620"/>
          <a:stretch>
            <a:fillRect/>
          </a:stretch>
        </p:blipFill>
        <p:spPr bwMode="auto">
          <a:xfrm>
            <a:off x="1156018" y="1981200"/>
            <a:ext cx="3144837" cy="1998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461" name="Rectangle 5"/>
          <p:cNvSpPr>
            <a:spLocks noChangeArrowheads="1"/>
          </p:cNvSpPr>
          <p:nvPr/>
        </p:nvSpPr>
        <p:spPr bwMode="auto">
          <a:xfrm>
            <a:off x="4611688" y="1530350"/>
            <a:ext cx="5755322" cy="1189990"/>
          </a:xfrm>
          <a:prstGeom prst="rect">
            <a:avLst/>
          </a:prstGeom>
          <a:solidFill>
            <a:srgbClr val="4886D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id-ID" altLang="en-US">
              <a:solidFill>
                <a:srgbClr val="FFFFFF"/>
              </a:solidFill>
            </a:endParaRPr>
          </a:p>
        </p:txBody>
      </p:sp>
      <p:sp>
        <p:nvSpPr>
          <p:cNvPr id="19462" name="Rectangle 6"/>
          <p:cNvSpPr>
            <a:spLocks noChangeArrowheads="1"/>
          </p:cNvSpPr>
          <p:nvPr/>
        </p:nvSpPr>
        <p:spPr bwMode="auto">
          <a:xfrm>
            <a:off x="4571364" y="3302001"/>
            <a:ext cx="5818505" cy="1189989"/>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id-ID" altLang="en-US">
              <a:solidFill>
                <a:srgbClr val="FFFFFF"/>
              </a:solidFill>
            </a:endParaRPr>
          </a:p>
        </p:txBody>
      </p:sp>
      <p:sp>
        <p:nvSpPr>
          <p:cNvPr id="16" name="矩形 95"/>
          <p:cNvSpPr>
            <a:spLocks noChangeArrowheads="1"/>
          </p:cNvSpPr>
          <p:nvPr/>
        </p:nvSpPr>
        <p:spPr bwMode="auto">
          <a:xfrm>
            <a:off x="4674553" y="1628140"/>
            <a:ext cx="5692457" cy="1015663"/>
          </a:xfrm>
          <a:prstGeom prst="rect">
            <a:avLst/>
          </a:prstGeom>
          <a:noFill/>
          <a:ln w="9525">
            <a:noFill/>
            <a:miter lim="800000"/>
            <a:headEnd/>
            <a:tailEnd/>
          </a:ln>
        </p:spPr>
        <p:txBody>
          <a:bodyPr wrap="square">
            <a:spAutoFit/>
          </a:bodyPr>
          <a:lstStyle/>
          <a:p>
            <a:pPr algn="just"/>
            <a:r>
              <a:rPr lang="zh-CN" altLang="zh-CN" sz="2000" dirty="0">
                <a:solidFill>
                  <a:schemeClr val="bg1"/>
                </a:solidFill>
                <a:latin typeface="宋体" pitchFamily="2" charset="-122"/>
              </a:rPr>
              <a:t>混凝土结构用的普通钢筋，可分为两类：热轧钢筋和冷加工钢筋（冷轧带肋钢筋、冷轧扭钢筋、冷拔螺旋钢筋）。</a:t>
            </a:r>
            <a:endParaRPr lang="zh-CN" altLang="en-US" sz="2000" dirty="0">
              <a:solidFill>
                <a:schemeClr val="bg1"/>
              </a:solidFill>
              <a:latin typeface="宋体" pitchFamily="2" charset="-122"/>
            </a:endParaRPr>
          </a:p>
        </p:txBody>
      </p:sp>
      <p:sp>
        <p:nvSpPr>
          <p:cNvPr id="17" name="矩形 96"/>
          <p:cNvSpPr>
            <a:spLocks noChangeArrowheads="1"/>
          </p:cNvSpPr>
          <p:nvPr/>
        </p:nvSpPr>
        <p:spPr bwMode="auto">
          <a:xfrm>
            <a:off x="4583113" y="3339148"/>
            <a:ext cx="5795327" cy="1015663"/>
          </a:xfrm>
          <a:prstGeom prst="rect">
            <a:avLst/>
          </a:prstGeom>
          <a:noFill/>
          <a:ln w="9525">
            <a:noFill/>
            <a:miter lim="800000"/>
            <a:headEnd/>
            <a:tailEnd/>
          </a:ln>
        </p:spPr>
        <p:txBody>
          <a:bodyPr wrap="square">
            <a:spAutoFit/>
          </a:bodyPr>
          <a:lstStyle/>
          <a:p>
            <a:pPr algn="just"/>
            <a:r>
              <a:rPr lang="zh-CN" altLang="en-US" sz="2000" dirty="0">
                <a:solidFill>
                  <a:schemeClr val="bg1"/>
                </a:solidFill>
                <a:latin typeface="宋体" pitchFamily="2" charset="-122"/>
              </a:rPr>
              <a:t>热轧钢筋的强度等级由原来的</a:t>
            </a:r>
            <a:r>
              <a:rPr lang="en-US" altLang="zh-CN" sz="2000" dirty="0">
                <a:solidFill>
                  <a:schemeClr val="bg1"/>
                </a:solidFill>
                <a:latin typeface="宋体" pitchFamily="2" charset="-122"/>
              </a:rPr>
              <a:t>Ⅰ</a:t>
            </a:r>
            <a:r>
              <a:rPr lang="zh-CN" altLang="en-US" sz="2000" dirty="0">
                <a:solidFill>
                  <a:schemeClr val="bg1"/>
                </a:solidFill>
                <a:latin typeface="宋体" pitchFamily="2" charset="-122"/>
              </a:rPr>
              <a:t>级、</a:t>
            </a:r>
            <a:r>
              <a:rPr lang="en-US" altLang="zh-CN" sz="2000" dirty="0">
                <a:solidFill>
                  <a:schemeClr val="bg1"/>
                </a:solidFill>
                <a:latin typeface="宋体" pitchFamily="2" charset="-122"/>
              </a:rPr>
              <a:t>Ⅱ</a:t>
            </a:r>
            <a:r>
              <a:rPr lang="zh-CN" altLang="en-US" sz="2000" dirty="0">
                <a:solidFill>
                  <a:schemeClr val="bg1"/>
                </a:solidFill>
                <a:latin typeface="宋体" pitchFamily="2" charset="-122"/>
              </a:rPr>
              <a:t>级、</a:t>
            </a:r>
            <a:r>
              <a:rPr lang="en-US" altLang="zh-CN" sz="2000" dirty="0">
                <a:solidFill>
                  <a:schemeClr val="bg1"/>
                </a:solidFill>
                <a:latin typeface="宋体" pitchFamily="2" charset="-122"/>
              </a:rPr>
              <a:t>Ⅲ</a:t>
            </a:r>
            <a:r>
              <a:rPr lang="zh-CN" altLang="en-US" sz="2000" dirty="0">
                <a:solidFill>
                  <a:schemeClr val="bg1"/>
                </a:solidFill>
                <a:latin typeface="宋体" pitchFamily="2" charset="-122"/>
              </a:rPr>
              <a:t>级和</a:t>
            </a:r>
            <a:r>
              <a:rPr lang="en-US" altLang="zh-CN" sz="2000" dirty="0">
                <a:solidFill>
                  <a:schemeClr val="bg1"/>
                </a:solidFill>
                <a:latin typeface="宋体" pitchFamily="2" charset="-122"/>
              </a:rPr>
              <a:t>Ⅳ</a:t>
            </a:r>
            <a:r>
              <a:rPr lang="zh-CN" altLang="en-US" sz="2000" dirty="0">
                <a:solidFill>
                  <a:schemeClr val="bg1"/>
                </a:solidFill>
                <a:latin typeface="宋体" pitchFamily="2" charset="-122"/>
              </a:rPr>
              <a:t>级更改为按照屈服强度（</a:t>
            </a:r>
            <a:r>
              <a:rPr lang="en-US" altLang="zh-CN" sz="2000" dirty="0" err="1">
                <a:solidFill>
                  <a:schemeClr val="bg1"/>
                </a:solidFill>
                <a:latin typeface="宋体" pitchFamily="2" charset="-122"/>
              </a:rPr>
              <a:t>MPa</a:t>
            </a:r>
            <a:r>
              <a:rPr lang="zh-CN" altLang="en-US" sz="2000" dirty="0">
                <a:solidFill>
                  <a:schemeClr val="bg1"/>
                </a:solidFill>
                <a:latin typeface="宋体" pitchFamily="2" charset="-122"/>
              </a:rPr>
              <a:t>）分为</a:t>
            </a:r>
            <a:r>
              <a:rPr lang="en-US" altLang="zh-CN" sz="2000" dirty="0">
                <a:solidFill>
                  <a:schemeClr val="bg1"/>
                </a:solidFill>
                <a:latin typeface="宋体" pitchFamily="2" charset="-122"/>
              </a:rPr>
              <a:t>HPB300</a:t>
            </a:r>
            <a:r>
              <a:rPr lang="zh-CN" altLang="en-US" sz="2000" dirty="0">
                <a:solidFill>
                  <a:schemeClr val="bg1"/>
                </a:solidFill>
                <a:latin typeface="宋体" pitchFamily="2" charset="-122"/>
              </a:rPr>
              <a:t>、</a:t>
            </a:r>
            <a:r>
              <a:rPr lang="en-US" altLang="zh-CN" sz="2000" dirty="0">
                <a:solidFill>
                  <a:schemeClr val="bg1"/>
                </a:solidFill>
                <a:latin typeface="宋体" pitchFamily="2" charset="-122"/>
              </a:rPr>
              <a:t>HRB335</a:t>
            </a:r>
            <a:r>
              <a:rPr lang="zh-CN" altLang="en-US" sz="2000" dirty="0">
                <a:solidFill>
                  <a:schemeClr val="bg1"/>
                </a:solidFill>
                <a:latin typeface="宋体" pitchFamily="2" charset="-122"/>
              </a:rPr>
              <a:t>、</a:t>
            </a:r>
            <a:r>
              <a:rPr lang="en-US" altLang="zh-CN" sz="2000" dirty="0">
                <a:solidFill>
                  <a:schemeClr val="bg1"/>
                </a:solidFill>
                <a:latin typeface="宋体" pitchFamily="2" charset="-122"/>
              </a:rPr>
              <a:t>HRB400</a:t>
            </a:r>
            <a:r>
              <a:rPr lang="zh-CN" altLang="en-US" sz="2000" dirty="0">
                <a:solidFill>
                  <a:schemeClr val="bg1"/>
                </a:solidFill>
                <a:latin typeface="宋体" pitchFamily="2" charset="-122"/>
              </a:rPr>
              <a:t>、</a:t>
            </a:r>
            <a:r>
              <a:rPr lang="en-US" altLang="zh-CN" sz="2000" dirty="0">
                <a:solidFill>
                  <a:schemeClr val="bg1"/>
                </a:solidFill>
                <a:latin typeface="宋体" pitchFamily="2" charset="-122"/>
              </a:rPr>
              <a:t>HRB500</a:t>
            </a:r>
            <a:r>
              <a:rPr lang="zh-CN" altLang="en-US" sz="2000" dirty="0">
                <a:solidFill>
                  <a:schemeClr val="bg1"/>
                </a:solidFill>
                <a:latin typeface="宋体" pitchFamily="2" charset="-122"/>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0"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二、钢筋的性能</a:t>
            </a:r>
            <a:endParaRPr lang="zh-CN" altLang="en-US" sz="2400" b="1" dirty="0">
              <a:latin typeface="微软雅黑" pitchFamily="34" charset="-122"/>
              <a:ea typeface="微软雅黑" pitchFamily="34" charset="-122"/>
            </a:endParaRPr>
          </a:p>
        </p:txBody>
      </p:sp>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 name="矩形 97"/>
          <p:cNvSpPr>
            <a:spLocks noChangeArrowheads="1"/>
          </p:cNvSpPr>
          <p:nvPr/>
        </p:nvSpPr>
        <p:spPr bwMode="auto">
          <a:xfrm>
            <a:off x="355446" y="855663"/>
            <a:ext cx="2723823" cy="430887"/>
          </a:xfrm>
          <a:prstGeom prst="rect">
            <a:avLst/>
          </a:prstGeom>
          <a:noFill/>
          <a:ln w="9525">
            <a:noFill/>
            <a:miter lim="800000"/>
            <a:headEnd/>
            <a:tailEnd/>
          </a:ln>
        </p:spPr>
        <p:txBody>
          <a:bodyPr wrap="none">
            <a:spAutoFit/>
          </a:bodyPr>
          <a:lstStyle/>
          <a:p>
            <a:pPr algn="just"/>
            <a:r>
              <a:rPr lang="zh-CN" altLang="en-US" sz="2200" dirty="0">
                <a:latin typeface="宋体" pitchFamily="2" charset="-122"/>
                <a:ea typeface="宋体" pitchFamily="2" charset="-122"/>
              </a:rPr>
              <a:t>（一）钢筋力学性能</a:t>
            </a:r>
          </a:p>
        </p:txBody>
      </p:sp>
      <p:pic>
        <p:nvPicPr>
          <p:cNvPr id="10" name="图片 1"/>
          <p:cNvPicPr>
            <a:picLocks noChangeAspect="1"/>
          </p:cNvPicPr>
          <p:nvPr/>
        </p:nvPicPr>
        <p:blipFill>
          <a:blip r:embed="rId2" cstate="print">
            <a:grayscl/>
            <a:biLevel thresh="50000"/>
          </a:blip>
          <a:srcRect/>
          <a:stretch>
            <a:fillRect/>
          </a:stretch>
        </p:blipFill>
        <p:spPr bwMode="auto">
          <a:xfrm>
            <a:off x="755650" y="1431925"/>
            <a:ext cx="4327437" cy="3014345"/>
          </a:xfrm>
          <a:prstGeom prst="rect">
            <a:avLst/>
          </a:prstGeom>
          <a:noFill/>
          <a:ln w="9525">
            <a:noFill/>
            <a:miter lim="800000"/>
            <a:headEnd/>
            <a:tailEnd/>
          </a:ln>
        </p:spPr>
      </p:pic>
      <p:sp>
        <p:nvSpPr>
          <p:cNvPr id="11" name="矩形 99"/>
          <p:cNvSpPr>
            <a:spLocks noChangeArrowheads="1"/>
          </p:cNvSpPr>
          <p:nvPr/>
        </p:nvSpPr>
        <p:spPr bwMode="auto">
          <a:xfrm>
            <a:off x="1416685" y="4544060"/>
            <a:ext cx="2709545" cy="369332"/>
          </a:xfrm>
          <a:prstGeom prst="rect">
            <a:avLst/>
          </a:prstGeom>
          <a:noFill/>
          <a:ln w="9525">
            <a:noFill/>
            <a:miter lim="800000"/>
            <a:headEnd/>
            <a:tailEnd/>
          </a:ln>
        </p:spPr>
        <p:txBody>
          <a:bodyPr wrap="square">
            <a:spAutoFit/>
          </a:bodyPr>
          <a:lstStyle/>
          <a:p>
            <a:r>
              <a:rPr lang="zh-CN" altLang="zh-CN" b="1" dirty="0">
                <a:solidFill>
                  <a:srgbClr val="FF0000"/>
                </a:solidFill>
                <a:latin typeface="楷体" pitchFamily="49" charset="-122"/>
                <a:ea typeface="楷体" pitchFamily="49" charset="-122"/>
              </a:rPr>
              <a:t>热轧钢筋的应力</a:t>
            </a:r>
            <a:r>
              <a:rPr lang="en-US" altLang="zh-CN" b="1" dirty="0">
                <a:solidFill>
                  <a:srgbClr val="FF0000"/>
                </a:solidFill>
                <a:latin typeface="楷体" pitchFamily="49" charset="-122"/>
                <a:ea typeface="楷体" pitchFamily="49" charset="-122"/>
              </a:rPr>
              <a:t>-</a:t>
            </a:r>
            <a:r>
              <a:rPr lang="zh-CN" altLang="zh-CN" b="1" dirty="0">
                <a:solidFill>
                  <a:srgbClr val="FF0000"/>
                </a:solidFill>
                <a:latin typeface="楷体" pitchFamily="49" charset="-122"/>
                <a:ea typeface="楷体" pitchFamily="49" charset="-122"/>
              </a:rPr>
              <a:t>应变图</a:t>
            </a:r>
          </a:p>
        </p:txBody>
      </p:sp>
      <p:pic>
        <p:nvPicPr>
          <p:cNvPr id="12" name="图片 1"/>
          <p:cNvPicPr>
            <a:picLocks noChangeAspect="1"/>
          </p:cNvPicPr>
          <p:nvPr/>
        </p:nvPicPr>
        <p:blipFill>
          <a:blip r:embed="rId3" cstate="print"/>
          <a:srcRect/>
          <a:stretch>
            <a:fillRect/>
          </a:stretch>
        </p:blipFill>
        <p:spPr bwMode="auto">
          <a:xfrm>
            <a:off x="5791200" y="1133158"/>
            <a:ext cx="2952750" cy="3745988"/>
          </a:xfrm>
          <a:prstGeom prst="rect">
            <a:avLst/>
          </a:prstGeom>
          <a:noFill/>
          <a:ln w="9525">
            <a:noFill/>
            <a:miter lim="800000"/>
            <a:headEnd/>
            <a:tailEnd/>
          </a:ln>
        </p:spPr>
      </p:pic>
      <p:sp>
        <p:nvSpPr>
          <p:cNvPr id="13" name="矩形 2"/>
          <p:cNvSpPr>
            <a:spLocks noChangeArrowheads="1"/>
          </p:cNvSpPr>
          <p:nvPr/>
        </p:nvSpPr>
        <p:spPr bwMode="auto">
          <a:xfrm>
            <a:off x="5629910" y="5042535"/>
            <a:ext cx="3285490" cy="369332"/>
          </a:xfrm>
          <a:prstGeom prst="rect">
            <a:avLst/>
          </a:prstGeom>
          <a:noFill/>
          <a:ln w="9525">
            <a:noFill/>
            <a:miter lim="800000"/>
            <a:headEnd/>
            <a:tailEnd/>
          </a:ln>
        </p:spPr>
        <p:txBody>
          <a:bodyPr wrap="square">
            <a:spAutoFit/>
          </a:bodyPr>
          <a:lstStyle/>
          <a:p>
            <a:r>
              <a:rPr lang="zh-CN" altLang="zh-CN" b="1" dirty="0">
                <a:solidFill>
                  <a:srgbClr val="FF0000"/>
                </a:solidFill>
                <a:latin typeface="楷体" pitchFamily="49" charset="-122"/>
                <a:ea typeface="楷体" pitchFamily="49" charset="-122"/>
              </a:rPr>
              <a:t>冷轧带肋钢筋的应力</a:t>
            </a:r>
            <a:r>
              <a:rPr lang="en-US" altLang="zh-CN" b="1" dirty="0">
                <a:solidFill>
                  <a:srgbClr val="FF0000"/>
                </a:solidFill>
                <a:latin typeface="楷体" pitchFamily="49" charset="-122"/>
                <a:ea typeface="楷体" pitchFamily="49" charset="-122"/>
              </a:rPr>
              <a:t>-</a:t>
            </a:r>
            <a:r>
              <a:rPr lang="zh-CN" altLang="zh-CN" b="1" dirty="0">
                <a:solidFill>
                  <a:srgbClr val="FF0000"/>
                </a:solidFill>
                <a:latin typeface="楷体" pitchFamily="49" charset="-122"/>
                <a:ea typeface="楷体" pitchFamily="49" charset="-122"/>
              </a:rPr>
              <a:t>应变图</a:t>
            </a:r>
          </a:p>
        </p:txBody>
      </p:sp>
      <p:sp>
        <p:nvSpPr>
          <p:cNvPr id="14" name="Rectangle 3"/>
          <p:cNvSpPr txBox="1">
            <a:spLocks noChangeArrowheads="1"/>
          </p:cNvSpPr>
          <p:nvPr/>
        </p:nvSpPr>
        <p:spPr bwMode="auto">
          <a:xfrm>
            <a:off x="8886508" y="1177925"/>
            <a:ext cx="2817812" cy="993775"/>
          </a:xfrm>
          <a:prstGeom prst="rect">
            <a:avLst/>
          </a:prstGeom>
          <a:noFill/>
          <a:ln w="9525">
            <a:noFill/>
            <a:miter lim="800000"/>
            <a:headEnd/>
            <a:tailEnd/>
          </a:ln>
          <a:extLst>
            <a:ext uri="{909E8E84-426E-40dd-AFC4-6F175D3DCCD1}"/>
            <a:ext uri="{91240B29-F687-4f45-9708-019B960494DF}"/>
            <a:ext uri="{AF507438-7753-43e0-B8FC-AC1667EBCBE1}"/>
            <a:ext uri="{FAA26D3D-D897-4be2-8F04-BA451C77F1D7}"/>
          </a:extLst>
        </p:spPr>
        <p:txBody>
          <a:bodyPr/>
          <a:lstStyle/>
          <a:p>
            <a:pPr algn="just" eaLnBrk="0" hangingPunct="0">
              <a:lnSpc>
                <a:spcPct val="150000"/>
              </a:lnSpc>
              <a:spcBef>
                <a:spcPts val="0"/>
              </a:spcBef>
              <a:defRPr/>
            </a:pPr>
            <a:r>
              <a:rPr lang="zh-CN" altLang="zh-CN" sz="2000" kern="0" dirty="0">
                <a:latin typeface="宋体" pitchFamily="2" charset="-122"/>
              </a:rPr>
              <a:t>提高钢筋强度，可减少用钢量，降低成本，但并非强度越高越好。高强钢筋在高应力下往往引起构件过大的变形和裂缝。因此，对普通混凝土结构，设计强度限值为</a:t>
            </a:r>
            <a:r>
              <a:rPr lang="en-US" altLang="zh-CN" sz="2000" kern="0" dirty="0">
                <a:latin typeface="宋体" pitchFamily="2" charset="-122"/>
              </a:rPr>
              <a:t>360MPa</a:t>
            </a:r>
            <a:r>
              <a:rPr lang="zh-CN" altLang="zh-CN" sz="2000" kern="0" dirty="0">
                <a:latin typeface="宋体" pitchFamily="2" charset="-122"/>
              </a:rPr>
              <a:t>。</a:t>
            </a:r>
            <a:endParaRPr lang="en-US" altLang="zh-CN" sz="2000" kern="0" dirty="0">
              <a:latin typeface="宋体"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4579"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0" name="任意多边形 3"/>
          <p:cNvSpPr>
            <a:spLocks/>
          </p:cNvSpPr>
          <p:nvPr/>
        </p:nvSpPr>
        <p:spPr bwMode="auto">
          <a:xfrm>
            <a:off x="4325938" y="1989138"/>
            <a:ext cx="1624012" cy="1624012"/>
          </a:xfrm>
          <a:custGeom>
            <a:avLst/>
            <a:gdLst>
              <a:gd name="T0" fmla="*/ 0 w 1624031"/>
              <a:gd name="T1" fmla="*/ 1623898 h 1624031"/>
              <a:gd name="T2" fmla="*/ 1623898 w 1624031"/>
              <a:gd name="T3" fmla="*/ 0 h 1624031"/>
              <a:gd name="T4" fmla="*/ 1623898 w 1624031"/>
              <a:gd name="T5" fmla="*/ 1623898 h 1624031"/>
              <a:gd name="T6" fmla="*/ 0 w 1624031"/>
              <a:gd name="T7" fmla="*/ 1623898 h 16240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031" h="1624031">
                <a:moveTo>
                  <a:pt x="0" y="1624031"/>
                </a:moveTo>
                <a:cubicBezTo>
                  <a:pt x="0" y="727103"/>
                  <a:pt x="727103" y="0"/>
                  <a:pt x="1624031" y="0"/>
                </a:cubicBezTo>
                <a:lnTo>
                  <a:pt x="1624031" y="1624031"/>
                </a:lnTo>
                <a:lnTo>
                  <a:pt x="0" y="1624031"/>
                </a:lnTo>
                <a:close/>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546788" tIns="546788" rIns="71120" bIns="71120" anchor="ctr"/>
          <a:lstStyle/>
          <a:p>
            <a:endParaRPr lang="zh-CN" altLang="en-US"/>
          </a:p>
        </p:txBody>
      </p:sp>
      <p:sp>
        <p:nvSpPr>
          <p:cNvPr id="24581" name="任意多边形 4"/>
          <p:cNvSpPr>
            <a:spLocks/>
          </p:cNvSpPr>
          <p:nvPr/>
        </p:nvSpPr>
        <p:spPr bwMode="auto">
          <a:xfrm>
            <a:off x="6026150" y="1989138"/>
            <a:ext cx="1624013" cy="1624012"/>
          </a:xfrm>
          <a:custGeom>
            <a:avLst/>
            <a:gdLst>
              <a:gd name="T0" fmla="*/ 0 w 1624031"/>
              <a:gd name="T1" fmla="*/ 0 h 1624031"/>
              <a:gd name="T2" fmla="*/ 1623905 w 1624031"/>
              <a:gd name="T3" fmla="*/ 1623898 h 1624031"/>
              <a:gd name="T4" fmla="*/ 0 w 1624031"/>
              <a:gd name="T5" fmla="*/ 1623898 h 1624031"/>
              <a:gd name="T6" fmla="*/ 0 w 1624031"/>
              <a:gd name="T7" fmla="*/ 0 h 16240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031" h="1624031">
                <a:moveTo>
                  <a:pt x="0" y="0"/>
                </a:moveTo>
                <a:cubicBezTo>
                  <a:pt x="896928" y="0"/>
                  <a:pt x="1624031" y="727103"/>
                  <a:pt x="1624031" y="1624031"/>
                </a:cubicBezTo>
                <a:lnTo>
                  <a:pt x="0" y="1624031"/>
                </a:lnTo>
                <a:lnTo>
                  <a:pt x="0" y="0"/>
                </a:lnTo>
                <a:close/>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lIns="71120" tIns="546788" rIns="546788" bIns="71120" anchor="ctr"/>
          <a:lstStyle/>
          <a:p>
            <a:endParaRPr lang="zh-CN" altLang="en-US"/>
          </a:p>
        </p:txBody>
      </p:sp>
      <p:sp>
        <p:nvSpPr>
          <p:cNvPr id="24582" name="任意多边形 5"/>
          <p:cNvSpPr>
            <a:spLocks/>
          </p:cNvSpPr>
          <p:nvPr/>
        </p:nvSpPr>
        <p:spPr bwMode="auto">
          <a:xfrm>
            <a:off x="6026150" y="3687763"/>
            <a:ext cx="1624013" cy="1624012"/>
          </a:xfrm>
          <a:custGeom>
            <a:avLst/>
            <a:gdLst>
              <a:gd name="T0" fmla="*/ 1623905 w 1624031"/>
              <a:gd name="T1" fmla="*/ 0 h 1624031"/>
              <a:gd name="T2" fmla="*/ 0 w 1624031"/>
              <a:gd name="T3" fmla="*/ 1623898 h 1624031"/>
              <a:gd name="T4" fmla="*/ 0 w 1624031"/>
              <a:gd name="T5" fmla="*/ 0 h 1624031"/>
              <a:gd name="T6" fmla="*/ 1623905 w 1624031"/>
              <a:gd name="T7" fmla="*/ 0 h 16240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031" h="1624031">
                <a:moveTo>
                  <a:pt x="1624031" y="0"/>
                </a:moveTo>
                <a:cubicBezTo>
                  <a:pt x="1624031" y="896928"/>
                  <a:pt x="896928" y="1624031"/>
                  <a:pt x="0" y="1624031"/>
                </a:cubicBezTo>
                <a:lnTo>
                  <a:pt x="0" y="0"/>
                </a:lnTo>
                <a:lnTo>
                  <a:pt x="1624031" y="0"/>
                </a:lnTo>
                <a:close/>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71120" tIns="71121" rIns="546788" bIns="546788" anchor="ctr"/>
          <a:lstStyle/>
          <a:p>
            <a:endParaRPr lang="zh-CN" altLang="en-US"/>
          </a:p>
        </p:txBody>
      </p:sp>
      <p:sp>
        <p:nvSpPr>
          <p:cNvPr id="24583" name="任意多边形 6"/>
          <p:cNvSpPr>
            <a:spLocks/>
          </p:cNvSpPr>
          <p:nvPr/>
        </p:nvSpPr>
        <p:spPr bwMode="auto">
          <a:xfrm>
            <a:off x="4325938" y="3687763"/>
            <a:ext cx="1624012" cy="1624012"/>
          </a:xfrm>
          <a:custGeom>
            <a:avLst/>
            <a:gdLst>
              <a:gd name="T0" fmla="*/ 1623898 w 1624031"/>
              <a:gd name="T1" fmla="*/ 1623898 h 1624031"/>
              <a:gd name="T2" fmla="*/ 0 w 1624031"/>
              <a:gd name="T3" fmla="*/ 0 h 1624031"/>
              <a:gd name="T4" fmla="*/ 1623898 w 1624031"/>
              <a:gd name="T5" fmla="*/ 0 h 1624031"/>
              <a:gd name="T6" fmla="*/ 1623898 w 1624031"/>
              <a:gd name="T7" fmla="*/ 1623898 h 16240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031" h="1624031">
                <a:moveTo>
                  <a:pt x="1624031" y="1624031"/>
                </a:moveTo>
                <a:cubicBezTo>
                  <a:pt x="727103" y="1624031"/>
                  <a:pt x="0" y="896928"/>
                  <a:pt x="0" y="0"/>
                </a:cubicBezTo>
                <a:lnTo>
                  <a:pt x="1624031" y="0"/>
                </a:lnTo>
                <a:lnTo>
                  <a:pt x="1624031" y="1624031"/>
                </a:lnTo>
                <a:close/>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lIns="546788" tIns="71120" rIns="71120" bIns="546788" anchor="ctr"/>
          <a:lstStyle/>
          <a:p>
            <a:endParaRPr lang="zh-CN" altLang="en-US"/>
          </a:p>
        </p:txBody>
      </p:sp>
      <p:sp>
        <p:nvSpPr>
          <p:cNvPr id="24584" name="环形箭头 7"/>
          <p:cNvSpPr>
            <a:spLocks/>
          </p:cNvSpPr>
          <p:nvPr/>
        </p:nvSpPr>
        <p:spPr bwMode="auto">
          <a:xfrm>
            <a:off x="5707063" y="3313113"/>
            <a:ext cx="561975" cy="487362"/>
          </a:xfrm>
          <a:custGeom>
            <a:avLst/>
            <a:gdLst>
              <a:gd name="T0" fmla="*/ 30954 w 560722"/>
              <a:gd name="T1" fmla="*/ 243015 h 487584"/>
              <a:gd name="T2" fmla="*/ 253585 w 560722"/>
              <a:gd name="T3" fmla="*/ 31986 h 487584"/>
              <a:gd name="T4" fmla="*/ 524562 w 560722"/>
              <a:gd name="T5" fmla="*/ 173284 h 487584"/>
              <a:gd name="T6" fmla="*/ 552595 w 560722"/>
              <a:gd name="T7" fmla="*/ 173284 h 487584"/>
              <a:gd name="T8" fmla="*/ 507644 w 560722"/>
              <a:gd name="T9" fmla="*/ 243015 h 487584"/>
              <a:gd name="T10" fmla="*/ 428780 w 560722"/>
              <a:gd name="T11" fmla="*/ 173284 h 487584"/>
              <a:gd name="T12" fmla="*/ 455269 w 560722"/>
              <a:gd name="T13" fmla="*/ 173284 h 487584"/>
              <a:gd name="T14" fmla="*/ 254211 w 560722"/>
              <a:gd name="T15" fmla="*/ 93072 h 487584"/>
              <a:gd name="T16" fmla="*/ 92862 w 560722"/>
              <a:gd name="T17" fmla="*/ 243015 h 487584"/>
              <a:gd name="T18" fmla="*/ 30954 w 560722"/>
              <a:gd name="T19" fmla="*/ 243015 h 4875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60722" h="487584">
                <a:moveTo>
                  <a:pt x="30474" y="243792"/>
                </a:moveTo>
                <a:cubicBezTo>
                  <a:pt x="30474" y="136117"/>
                  <a:pt x="124476" y="45322"/>
                  <a:pt x="249654" y="32091"/>
                </a:cubicBezTo>
                <a:cubicBezTo>
                  <a:pt x="366608" y="19729"/>
                  <a:pt x="477783" y="78800"/>
                  <a:pt x="516429" y="173837"/>
                </a:cubicBezTo>
                <a:lnTo>
                  <a:pt x="544028" y="173837"/>
                </a:lnTo>
                <a:lnTo>
                  <a:pt x="499774" y="243792"/>
                </a:lnTo>
                <a:lnTo>
                  <a:pt x="422132" y="173837"/>
                </a:lnTo>
                <a:lnTo>
                  <a:pt x="448210" y="173837"/>
                </a:lnTo>
                <a:cubicBezTo>
                  <a:pt x="410722" y="115338"/>
                  <a:pt x="330879" y="82879"/>
                  <a:pt x="250269" y="93367"/>
                </a:cubicBezTo>
                <a:cubicBezTo>
                  <a:pt x="158720" y="105278"/>
                  <a:pt x="91422" y="169008"/>
                  <a:pt x="91422" y="243792"/>
                </a:cubicBezTo>
                <a:lnTo>
                  <a:pt x="30474" y="243792"/>
                </a:lnTo>
                <a:close/>
              </a:path>
            </a:pathLst>
          </a:custGeom>
          <a:solidFill>
            <a:srgbClr val="F2F2F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4585" name="环形箭头 8"/>
          <p:cNvSpPr>
            <a:spLocks/>
          </p:cNvSpPr>
          <p:nvPr/>
        </p:nvSpPr>
        <p:spPr bwMode="auto">
          <a:xfrm rot="10800000">
            <a:off x="5707063" y="3500438"/>
            <a:ext cx="561975" cy="487362"/>
          </a:xfrm>
          <a:custGeom>
            <a:avLst/>
            <a:gdLst>
              <a:gd name="T0" fmla="*/ 30954 w 560722"/>
              <a:gd name="T1" fmla="*/ 243015 h 487584"/>
              <a:gd name="T2" fmla="*/ 253585 w 560722"/>
              <a:gd name="T3" fmla="*/ 31986 h 487584"/>
              <a:gd name="T4" fmla="*/ 524562 w 560722"/>
              <a:gd name="T5" fmla="*/ 173284 h 487584"/>
              <a:gd name="T6" fmla="*/ 552595 w 560722"/>
              <a:gd name="T7" fmla="*/ 173284 h 487584"/>
              <a:gd name="T8" fmla="*/ 507644 w 560722"/>
              <a:gd name="T9" fmla="*/ 243015 h 487584"/>
              <a:gd name="T10" fmla="*/ 428780 w 560722"/>
              <a:gd name="T11" fmla="*/ 173284 h 487584"/>
              <a:gd name="T12" fmla="*/ 455269 w 560722"/>
              <a:gd name="T13" fmla="*/ 173284 h 487584"/>
              <a:gd name="T14" fmla="*/ 254211 w 560722"/>
              <a:gd name="T15" fmla="*/ 93072 h 487584"/>
              <a:gd name="T16" fmla="*/ 92862 w 560722"/>
              <a:gd name="T17" fmla="*/ 243015 h 487584"/>
              <a:gd name="T18" fmla="*/ 30954 w 560722"/>
              <a:gd name="T19" fmla="*/ 243015 h 4875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60722" h="487584">
                <a:moveTo>
                  <a:pt x="30474" y="243792"/>
                </a:moveTo>
                <a:cubicBezTo>
                  <a:pt x="30474" y="136117"/>
                  <a:pt x="124476" y="45322"/>
                  <a:pt x="249654" y="32091"/>
                </a:cubicBezTo>
                <a:cubicBezTo>
                  <a:pt x="366608" y="19729"/>
                  <a:pt x="477783" y="78800"/>
                  <a:pt x="516429" y="173837"/>
                </a:cubicBezTo>
                <a:lnTo>
                  <a:pt x="544028" y="173837"/>
                </a:lnTo>
                <a:lnTo>
                  <a:pt x="499774" y="243792"/>
                </a:lnTo>
                <a:lnTo>
                  <a:pt x="422132" y="173837"/>
                </a:lnTo>
                <a:lnTo>
                  <a:pt x="448210" y="173837"/>
                </a:lnTo>
                <a:cubicBezTo>
                  <a:pt x="410722" y="115338"/>
                  <a:pt x="330879" y="82879"/>
                  <a:pt x="250269" y="93367"/>
                </a:cubicBezTo>
                <a:cubicBezTo>
                  <a:pt x="158720" y="105278"/>
                  <a:pt x="91422" y="169008"/>
                  <a:pt x="91422" y="243792"/>
                </a:cubicBezTo>
                <a:lnTo>
                  <a:pt x="30474" y="243792"/>
                </a:lnTo>
                <a:close/>
              </a:path>
            </a:pathLst>
          </a:custGeom>
          <a:solidFill>
            <a:srgbClr val="F2F2F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4586" name="Freeform 206"/>
          <p:cNvSpPr>
            <a:spLocks/>
          </p:cNvSpPr>
          <p:nvPr/>
        </p:nvSpPr>
        <p:spPr bwMode="auto">
          <a:xfrm rot="-3600000">
            <a:off x="4279106" y="2489995"/>
            <a:ext cx="339725" cy="163512"/>
          </a:xfrm>
          <a:custGeom>
            <a:avLst/>
            <a:gdLst>
              <a:gd name="T0" fmla="*/ 0 w 323"/>
              <a:gd name="T1" fmla="*/ 2147483647 h 154"/>
              <a:gd name="T2" fmla="*/ 2147483647 w 323"/>
              <a:gd name="T3" fmla="*/ 0 h 154"/>
              <a:gd name="T4" fmla="*/ 2147483647 w 323"/>
              <a:gd name="T5" fmla="*/ 2147483647 h 154"/>
              <a:gd name="T6" fmla="*/ 0 w 323"/>
              <a:gd name="T7" fmla="*/ 2147483647 h 1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3" h="154">
                <a:moveTo>
                  <a:pt x="0" y="154"/>
                </a:moveTo>
                <a:lnTo>
                  <a:pt x="167" y="0"/>
                </a:lnTo>
                <a:lnTo>
                  <a:pt x="323" y="154"/>
                </a:lnTo>
                <a:lnTo>
                  <a:pt x="0" y="154"/>
                </a:lnTo>
                <a:close/>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121682" tIns="60841" rIns="121682" bIns="60841"/>
          <a:lstStyle/>
          <a:p>
            <a:endParaRPr lang="zh-CN" altLang="en-US"/>
          </a:p>
        </p:txBody>
      </p:sp>
      <p:sp>
        <p:nvSpPr>
          <p:cNvPr id="24587" name="Freeform 206"/>
          <p:cNvSpPr>
            <a:spLocks/>
          </p:cNvSpPr>
          <p:nvPr/>
        </p:nvSpPr>
        <p:spPr bwMode="auto">
          <a:xfrm rot="3600000" flipH="1">
            <a:off x="7320756" y="2489995"/>
            <a:ext cx="339725" cy="163512"/>
          </a:xfrm>
          <a:custGeom>
            <a:avLst/>
            <a:gdLst>
              <a:gd name="T0" fmla="*/ 0 w 323"/>
              <a:gd name="T1" fmla="*/ 2147483647 h 154"/>
              <a:gd name="T2" fmla="*/ 2147483647 w 323"/>
              <a:gd name="T3" fmla="*/ 0 h 154"/>
              <a:gd name="T4" fmla="*/ 2147483647 w 323"/>
              <a:gd name="T5" fmla="*/ 2147483647 h 154"/>
              <a:gd name="T6" fmla="*/ 0 w 323"/>
              <a:gd name="T7" fmla="*/ 2147483647 h 1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3" h="154">
                <a:moveTo>
                  <a:pt x="0" y="154"/>
                </a:moveTo>
                <a:lnTo>
                  <a:pt x="167" y="0"/>
                </a:lnTo>
                <a:lnTo>
                  <a:pt x="323" y="154"/>
                </a:lnTo>
                <a:lnTo>
                  <a:pt x="0" y="154"/>
                </a:lnTo>
                <a:close/>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lIns="121682" tIns="60841" rIns="121682" bIns="60841"/>
          <a:lstStyle/>
          <a:p>
            <a:endParaRPr lang="zh-CN" altLang="en-US"/>
          </a:p>
        </p:txBody>
      </p:sp>
      <p:sp>
        <p:nvSpPr>
          <p:cNvPr id="24588" name="Freeform 206"/>
          <p:cNvSpPr>
            <a:spLocks/>
          </p:cNvSpPr>
          <p:nvPr/>
        </p:nvSpPr>
        <p:spPr bwMode="auto">
          <a:xfrm rot="-8100000">
            <a:off x="4490244" y="4722019"/>
            <a:ext cx="161925" cy="341313"/>
          </a:xfrm>
          <a:custGeom>
            <a:avLst/>
            <a:gdLst>
              <a:gd name="T0" fmla="*/ 0 w 323"/>
              <a:gd name="T1" fmla="*/ 2147483647 h 154"/>
              <a:gd name="T2" fmla="*/ 2147483647 w 323"/>
              <a:gd name="T3" fmla="*/ 0 h 154"/>
              <a:gd name="T4" fmla="*/ 2147483647 w 323"/>
              <a:gd name="T5" fmla="*/ 2147483647 h 154"/>
              <a:gd name="T6" fmla="*/ 0 w 323"/>
              <a:gd name="T7" fmla="*/ 2147483647 h 1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3" h="154">
                <a:moveTo>
                  <a:pt x="0" y="154"/>
                </a:moveTo>
                <a:lnTo>
                  <a:pt x="167" y="0"/>
                </a:lnTo>
                <a:lnTo>
                  <a:pt x="323" y="154"/>
                </a:lnTo>
                <a:lnTo>
                  <a:pt x="0" y="154"/>
                </a:lnTo>
                <a:close/>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lIns="121682" tIns="60841" rIns="121682" bIns="60841"/>
          <a:lstStyle/>
          <a:p>
            <a:endParaRPr lang="zh-CN" altLang="en-US"/>
          </a:p>
        </p:txBody>
      </p:sp>
      <p:sp>
        <p:nvSpPr>
          <p:cNvPr id="24589" name="Freeform 206"/>
          <p:cNvSpPr>
            <a:spLocks/>
          </p:cNvSpPr>
          <p:nvPr/>
        </p:nvSpPr>
        <p:spPr bwMode="auto">
          <a:xfrm rot="8100000" flipH="1">
            <a:off x="7430295" y="4622006"/>
            <a:ext cx="163512" cy="339725"/>
          </a:xfrm>
          <a:custGeom>
            <a:avLst/>
            <a:gdLst>
              <a:gd name="T0" fmla="*/ 0 w 323"/>
              <a:gd name="T1" fmla="*/ 2147483647 h 154"/>
              <a:gd name="T2" fmla="*/ 2147483647 w 323"/>
              <a:gd name="T3" fmla="*/ 0 h 154"/>
              <a:gd name="T4" fmla="*/ 2147483647 w 323"/>
              <a:gd name="T5" fmla="*/ 2147483647 h 154"/>
              <a:gd name="T6" fmla="*/ 0 w 323"/>
              <a:gd name="T7" fmla="*/ 2147483647 h 1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3" h="154">
                <a:moveTo>
                  <a:pt x="0" y="154"/>
                </a:moveTo>
                <a:lnTo>
                  <a:pt x="167" y="0"/>
                </a:lnTo>
                <a:lnTo>
                  <a:pt x="323" y="154"/>
                </a:lnTo>
                <a:lnTo>
                  <a:pt x="0" y="154"/>
                </a:lnTo>
                <a:close/>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121682" tIns="60841" rIns="121682" bIns="60841"/>
          <a:lstStyle/>
          <a:p>
            <a:endParaRPr lang="zh-CN" altLang="en-US"/>
          </a:p>
        </p:txBody>
      </p:sp>
      <p:sp>
        <p:nvSpPr>
          <p:cNvPr id="44" name="矩形 91"/>
          <p:cNvSpPr>
            <a:spLocks noChangeArrowheads="1"/>
          </p:cNvSpPr>
          <p:nvPr/>
        </p:nvSpPr>
        <p:spPr bwMode="auto">
          <a:xfrm>
            <a:off x="246068" y="763905"/>
            <a:ext cx="2723823" cy="430887"/>
          </a:xfrm>
          <a:prstGeom prst="rect">
            <a:avLst/>
          </a:prstGeom>
          <a:noFill/>
          <a:ln w="9525">
            <a:noFill/>
            <a:miter lim="800000"/>
            <a:headEnd/>
            <a:tailEnd/>
          </a:ln>
        </p:spPr>
        <p:txBody>
          <a:bodyPr wrap="none">
            <a:spAutoFit/>
          </a:bodyPr>
          <a:lstStyle/>
          <a:p>
            <a:pPr algn="just"/>
            <a:r>
              <a:rPr lang="zh-CN" altLang="en-US" sz="2200" dirty="0">
                <a:latin typeface="宋体" pitchFamily="2" charset="-122"/>
                <a:ea typeface="宋体" pitchFamily="2" charset="-122"/>
              </a:rPr>
              <a:t>（二）钢筋锚固性能</a:t>
            </a:r>
          </a:p>
        </p:txBody>
      </p:sp>
      <p:sp>
        <p:nvSpPr>
          <p:cNvPr id="45"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二、钢筋的性能</a:t>
            </a:r>
            <a:endParaRPr lang="zh-CN" altLang="en-US" sz="2400" b="1" dirty="0">
              <a:latin typeface="微软雅黑" pitchFamily="34" charset="-122"/>
              <a:ea typeface="微软雅黑" pitchFamily="34" charset="-122"/>
            </a:endParaRPr>
          </a:p>
        </p:txBody>
      </p:sp>
      <p:sp>
        <p:nvSpPr>
          <p:cNvPr id="46" name="矩形 111"/>
          <p:cNvSpPr>
            <a:spLocks noChangeArrowheads="1"/>
          </p:cNvSpPr>
          <p:nvPr/>
        </p:nvSpPr>
        <p:spPr bwMode="auto">
          <a:xfrm>
            <a:off x="4793298" y="2807653"/>
            <a:ext cx="954107" cy="400110"/>
          </a:xfrm>
          <a:prstGeom prst="rect">
            <a:avLst/>
          </a:prstGeom>
          <a:noFill/>
          <a:ln w="9525">
            <a:noFill/>
            <a:miter lim="800000"/>
            <a:headEnd/>
            <a:tailEnd/>
          </a:ln>
        </p:spPr>
        <p:txBody>
          <a:bodyPr wrap="none">
            <a:spAutoFit/>
          </a:bodyPr>
          <a:lstStyle/>
          <a:p>
            <a:r>
              <a:rPr lang="zh-CN" altLang="en-US" sz="2000" dirty="0">
                <a:solidFill>
                  <a:schemeClr val="bg1"/>
                </a:solidFill>
                <a:latin typeface="黑体" pitchFamily="49" charset="-122"/>
                <a:ea typeface="黑体" pitchFamily="49" charset="-122"/>
              </a:rPr>
              <a:t>胶结力</a:t>
            </a:r>
          </a:p>
        </p:txBody>
      </p:sp>
      <p:sp>
        <p:nvSpPr>
          <p:cNvPr id="47" name="矩形 112"/>
          <p:cNvSpPr>
            <a:spLocks noChangeArrowheads="1"/>
          </p:cNvSpPr>
          <p:nvPr/>
        </p:nvSpPr>
        <p:spPr bwMode="auto">
          <a:xfrm>
            <a:off x="6329045" y="2814003"/>
            <a:ext cx="954107" cy="400110"/>
          </a:xfrm>
          <a:prstGeom prst="rect">
            <a:avLst/>
          </a:prstGeom>
          <a:noFill/>
          <a:ln w="9525">
            <a:noFill/>
            <a:miter lim="800000"/>
            <a:headEnd/>
            <a:tailEnd/>
          </a:ln>
        </p:spPr>
        <p:txBody>
          <a:bodyPr wrap="none">
            <a:spAutoFit/>
          </a:bodyPr>
          <a:lstStyle/>
          <a:p>
            <a:r>
              <a:rPr lang="zh-CN" altLang="en-US" sz="2000" dirty="0">
                <a:solidFill>
                  <a:schemeClr val="bg1"/>
                </a:solidFill>
                <a:latin typeface="黑体" pitchFamily="49" charset="-122"/>
                <a:ea typeface="黑体" pitchFamily="49" charset="-122"/>
              </a:rPr>
              <a:t>摩阻力</a:t>
            </a:r>
          </a:p>
        </p:txBody>
      </p:sp>
      <p:sp>
        <p:nvSpPr>
          <p:cNvPr id="48" name="矩形 113"/>
          <p:cNvSpPr>
            <a:spLocks noChangeArrowheads="1"/>
          </p:cNvSpPr>
          <p:nvPr/>
        </p:nvSpPr>
        <p:spPr bwMode="auto">
          <a:xfrm>
            <a:off x="4789170" y="4188460"/>
            <a:ext cx="954107" cy="400110"/>
          </a:xfrm>
          <a:prstGeom prst="rect">
            <a:avLst/>
          </a:prstGeom>
          <a:noFill/>
          <a:ln w="9525">
            <a:noFill/>
            <a:miter lim="800000"/>
            <a:headEnd/>
            <a:tailEnd/>
          </a:ln>
        </p:spPr>
        <p:txBody>
          <a:bodyPr wrap="none">
            <a:spAutoFit/>
          </a:bodyPr>
          <a:lstStyle/>
          <a:p>
            <a:r>
              <a:rPr lang="zh-CN" altLang="en-US" sz="2000" dirty="0">
                <a:solidFill>
                  <a:schemeClr val="bg1"/>
                </a:solidFill>
                <a:latin typeface="黑体" pitchFamily="49" charset="-122"/>
                <a:ea typeface="黑体" pitchFamily="49" charset="-122"/>
              </a:rPr>
              <a:t>咬合力</a:t>
            </a:r>
          </a:p>
        </p:txBody>
      </p:sp>
      <p:sp>
        <p:nvSpPr>
          <p:cNvPr id="49" name="矩形 114"/>
          <p:cNvSpPr>
            <a:spLocks noChangeArrowheads="1"/>
          </p:cNvSpPr>
          <p:nvPr/>
        </p:nvSpPr>
        <p:spPr bwMode="auto">
          <a:xfrm>
            <a:off x="6210618" y="4183380"/>
            <a:ext cx="1079500" cy="707886"/>
          </a:xfrm>
          <a:prstGeom prst="rect">
            <a:avLst/>
          </a:prstGeom>
          <a:noFill/>
          <a:ln w="9525">
            <a:noFill/>
            <a:miter lim="800000"/>
            <a:headEnd/>
            <a:tailEnd/>
          </a:ln>
        </p:spPr>
        <p:txBody>
          <a:bodyPr>
            <a:spAutoFit/>
          </a:bodyPr>
          <a:lstStyle/>
          <a:p>
            <a:pPr algn="just"/>
            <a:r>
              <a:rPr lang="zh-CN" altLang="en-US" sz="2000" dirty="0">
                <a:solidFill>
                  <a:schemeClr val="bg1"/>
                </a:solidFill>
                <a:latin typeface="黑体" pitchFamily="49" charset="-122"/>
                <a:ea typeface="黑体" pitchFamily="49" charset="-122"/>
              </a:rPr>
              <a:t>机械锚固力</a:t>
            </a:r>
          </a:p>
        </p:txBody>
      </p:sp>
      <p:sp>
        <p:nvSpPr>
          <p:cNvPr id="50" name="文本框 91"/>
          <p:cNvSpPr txBox="1">
            <a:spLocks noChangeArrowheads="1"/>
          </p:cNvSpPr>
          <p:nvPr/>
        </p:nvSpPr>
        <p:spPr bwMode="auto">
          <a:xfrm>
            <a:off x="5109002" y="1454564"/>
            <a:ext cx="1723445" cy="400086"/>
          </a:xfrm>
          <a:prstGeom prst="rect">
            <a:avLst/>
          </a:prstGeom>
          <a:noFill/>
          <a:ln w="9525">
            <a:noFill/>
            <a:miter lim="800000"/>
            <a:headEnd/>
            <a:tailEnd/>
          </a:ln>
        </p:spPr>
        <p:txBody>
          <a:bodyPr wrap="none">
            <a:spAutoFit/>
          </a:bodyPr>
          <a:lstStyle/>
          <a:p>
            <a:pPr algn="ctr"/>
            <a:r>
              <a:rPr lang="zh-CN" altLang="en-US" sz="2000" dirty="0">
                <a:latin typeface="宋体" pitchFamily="2" charset="-122"/>
              </a:rPr>
              <a:t>黏结锚固作用</a:t>
            </a:r>
            <a:endParaRPr lang="en-US" altLang="zh-CN" sz="2000" b="1" dirty="0">
              <a:latin typeface="宋体" pitchFamily="2" charset="-122"/>
            </a:endParaRPr>
          </a:p>
        </p:txBody>
      </p:sp>
      <p:sp>
        <p:nvSpPr>
          <p:cNvPr id="51" name="矩形 50"/>
          <p:cNvSpPr/>
          <p:nvPr/>
        </p:nvSpPr>
        <p:spPr>
          <a:xfrm>
            <a:off x="2243733" y="1918454"/>
            <a:ext cx="2088237" cy="1015663"/>
          </a:xfrm>
          <a:prstGeom prst="rect">
            <a:avLst/>
          </a:prstGeom>
        </p:spPr>
        <p:txBody>
          <a:bodyPr wrap="square">
            <a:spAutoFit/>
          </a:bodyPr>
          <a:lstStyle/>
          <a:p>
            <a:pPr algn="just"/>
            <a:r>
              <a:rPr lang="zh-CN" altLang="en-US" sz="2000" dirty="0" smtClean="0"/>
              <a:t>即接触面上的化学吸附作用，但其影响不大。</a:t>
            </a:r>
            <a:endParaRPr lang="zh-CN" altLang="en-US" sz="2000" dirty="0"/>
          </a:p>
        </p:txBody>
      </p:sp>
      <p:sp>
        <p:nvSpPr>
          <p:cNvPr id="52" name="矩形 51"/>
          <p:cNvSpPr/>
          <p:nvPr/>
        </p:nvSpPr>
        <p:spPr>
          <a:xfrm>
            <a:off x="1744980" y="4614595"/>
            <a:ext cx="2632710" cy="1323439"/>
          </a:xfrm>
          <a:prstGeom prst="rect">
            <a:avLst/>
          </a:prstGeom>
        </p:spPr>
        <p:txBody>
          <a:bodyPr wrap="square">
            <a:spAutoFit/>
          </a:bodyPr>
          <a:lstStyle/>
          <a:p>
            <a:pPr algn="just"/>
            <a:r>
              <a:rPr lang="zh-CN" altLang="en-US" sz="2000" dirty="0" smtClean="0"/>
              <a:t>它与接触面的粗糙程度及侧压力有关，且随滑移发展其作用逐渐减小。</a:t>
            </a:r>
          </a:p>
        </p:txBody>
      </p:sp>
      <p:sp>
        <p:nvSpPr>
          <p:cNvPr id="53" name="矩形 52"/>
          <p:cNvSpPr/>
          <p:nvPr/>
        </p:nvSpPr>
        <p:spPr>
          <a:xfrm>
            <a:off x="7642860" y="1859965"/>
            <a:ext cx="3215640" cy="1323439"/>
          </a:xfrm>
          <a:prstGeom prst="rect">
            <a:avLst/>
          </a:prstGeom>
        </p:spPr>
        <p:txBody>
          <a:bodyPr wrap="square">
            <a:spAutoFit/>
          </a:bodyPr>
          <a:lstStyle/>
          <a:p>
            <a:pPr algn="just"/>
            <a:r>
              <a:rPr lang="zh-CN" altLang="en-US" sz="2000" dirty="0" smtClean="0"/>
              <a:t>这是带肋钢筋横肋对肋前混凝土挤压而产生的，为带肋钢筋锚固力的主要来源。</a:t>
            </a:r>
            <a:endParaRPr lang="zh-CN" altLang="en-US" sz="2000" dirty="0"/>
          </a:p>
        </p:txBody>
      </p:sp>
      <p:sp>
        <p:nvSpPr>
          <p:cNvPr id="54" name="矩形 53"/>
          <p:cNvSpPr/>
          <p:nvPr/>
        </p:nvSpPr>
        <p:spPr>
          <a:xfrm>
            <a:off x="7665720" y="4374565"/>
            <a:ext cx="2026920" cy="1323439"/>
          </a:xfrm>
          <a:prstGeom prst="rect">
            <a:avLst/>
          </a:prstGeom>
        </p:spPr>
        <p:txBody>
          <a:bodyPr wrap="square">
            <a:spAutoFit/>
          </a:bodyPr>
          <a:lstStyle/>
          <a:p>
            <a:pPr algn="just"/>
            <a:r>
              <a:rPr lang="zh-CN" altLang="en-US" sz="2000" dirty="0" smtClean="0"/>
              <a:t>这是指弯钩、弯折及附加锚固等措施提供的锚固作用。</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0"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二、钢筋的性能</a:t>
            </a:r>
            <a:endParaRPr lang="zh-CN" altLang="en-US" sz="2400" b="1" dirty="0">
              <a:latin typeface="微软雅黑" pitchFamily="34" charset="-122"/>
              <a:ea typeface="微软雅黑" pitchFamily="34" charset="-122"/>
            </a:endParaRPr>
          </a:p>
        </p:txBody>
      </p:sp>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 name="矩形 91"/>
          <p:cNvSpPr>
            <a:spLocks noChangeArrowheads="1"/>
          </p:cNvSpPr>
          <p:nvPr/>
        </p:nvSpPr>
        <p:spPr bwMode="auto">
          <a:xfrm>
            <a:off x="246068" y="763905"/>
            <a:ext cx="2723823" cy="430887"/>
          </a:xfrm>
          <a:prstGeom prst="rect">
            <a:avLst/>
          </a:prstGeom>
          <a:noFill/>
          <a:ln w="9525">
            <a:noFill/>
            <a:miter lim="800000"/>
            <a:headEnd/>
            <a:tailEnd/>
          </a:ln>
        </p:spPr>
        <p:txBody>
          <a:bodyPr wrap="none">
            <a:spAutoFit/>
          </a:bodyPr>
          <a:lstStyle/>
          <a:p>
            <a:pPr algn="just"/>
            <a:r>
              <a:rPr lang="zh-CN" altLang="en-US" sz="2200" dirty="0" smtClean="0">
                <a:latin typeface="宋体" pitchFamily="2" charset="-122"/>
                <a:ea typeface="宋体" pitchFamily="2" charset="-122"/>
              </a:rPr>
              <a:t>（三）</a:t>
            </a:r>
            <a:r>
              <a:rPr lang="zh-CN" altLang="en-US" sz="2200" dirty="0">
                <a:latin typeface="宋体" pitchFamily="2" charset="-122"/>
                <a:ea typeface="宋体" pitchFamily="2" charset="-122"/>
              </a:rPr>
              <a:t>钢</a:t>
            </a:r>
            <a:r>
              <a:rPr lang="zh-CN" altLang="en-US" sz="2200" dirty="0" smtClean="0">
                <a:latin typeface="宋体" pitchFamily="2" charset="-122"/>
                <a:ea typeface="宋体" pitchFamily="2" charset="-122"/>
              </a:rPr>
              <a:t>筋冷弯性</a:t>
            </a:r>
            <a:r>
              <a:rPr lang="zh-CN" altLang="en-US" sz="2200" dirty="0">
                <a:latin typeface="宋体" pitchFamily="2" charset="-122"/>
                <a:ea typeface="宋体" pitchFamily="2" charset="-122"/>
              </a:rPr>
              <a:t>能</a:t>
            </a:r>
          </a:p>
        </p:txBody>
      </p:sp>
      <p:sp>
        <p:nvSpPr>
          <p:cNvPr id="6" name="矩形 92"/>
          <p:cNvSpPr>
            <a:spLocks noChangeArrowheads="1"/>
          </p:cNvSpPr>
          <p:nvPr/>
        </p:nvSpPr>
        <p:spPr bwMode="auto">
          <a:xfrm>
            <a:off x="522922" y="1285875"/>
            <a:ext cx="11112818" cy="943528"/>
          </a:xfrm>
          <a:prstGeom prst="rect">
            <a:avLst/>
          </a:prstGeom>
          <a:noFill/>
          <a:ln w="9525">
            <a:noFill/>
            <a:miter lim="800000"/>
            <a:headEnd/>
            <a:tailEnd/>
          </a:ln>
        </p:spPr>
        <p:txBody>
          <a:bodyPr wrap="square">
            <a:spAutoFit/>
          </a:bodyPr>
          <a:lstStyle/>
          <a:p>
            <a:pPr algn="just">
              <a:lnSpc>
                <a:spcPct val="150000"/>
              </a:lnSpc>
            </a:pPr>
            <a:r>
              <a:rPr lang="zh-CN" altLang="en-US" sz="2000" dirty="0">
                <a:latin typeface="宋体" pitchFamily="2" charset="-122"/>
              </a:rPr>
              <a:t>钢筋冷弯是考核钢筋的塑性指标，也是钢筋加工所需的。钢筋弯折、做弯钩时应避免钢筋裂缝和折断。低强的热轧钢筋冷弯性能较好，强度较高的稍差，冷加工钢筋的冷弯性能最差。</a:t>
            </a:r>
          </a:p>
        </p:txBody>
      </p:sp>
      <p:sp>
        <p:nvSpPr>
          <p:cNvPr id="7" name="矩形 91"/>
          <p:cNvSpPr>
            <a:spLocks noChangeArrowheads="1"/>
          </p:cNvSpPr>
          <p:nvPr/>
        </p:nvSpPr>
        <p:spPr bwMode="auto">
          <a:xfrm>
            <a:off x="251783" y="3098483"/>
            <a:ext cx="2723823" cy="430887"/>
          </a:xfrm>
          <a:prstGeom prst="rect">
            <a:avLst/>
          </a:prstGeom>
          <a:noFill/>
          <a:ln w="9525">
            <a:noFill/>
            <a:miter lim="800000"/>
            <a:headEnd/>
            <a:tailEnd/>
          </a:ln>
        </p:spPr>
        <p:txBody>
          <a:bodyPr wrap="none">
            <a:spAutoFit/>
          </a:bodyPr>
          <a:lstStyle/>
          <a:p>
            <a:pPr algn="just"/>
            <a:r>
              <a:rPr lang="zh-CN" altLang="en-US" sz="2200" dirty="0" smtClean="0">
                <a:latin typeface="宋体" pitchFamily="2" charset="-122"/>
              </a:rPr>
              <a:t>（四）钢筋焊接性能</a:t>
            </a:r>
          </a:p>
        </p:txBody>
      </p:sp>
      <p:sp>
        <p:nvSpPr>
          <p:cNvPr id="8" name="矩形 7"/>
          <p:cNvSpPr/>
          <p:nvPr/>
        </p:nvSpPr>
        <p:spPr>
          <a:xfrm>
            <a:off x="430530" y="3641705"/>
            <a:ext cx="8576310" cy="1405193"/>
          </a:xfrm>
          <a:prstGeom prst="rect">
            <a:avLst/>
          </a:prstGeom>
        </p:spPr>
        <p:txBody>
          <a:bodyPr wrap="square">
            <a:spAutoFit/>
          </a:bodyPr>
          <a:lstStyle/>
          <a:p>
            <a:pPr algn="just">
              <a:lnSpc>
                <a:spcPct val="150000"/>
              </a:lnSpc>
            </a:pPr>
            <a:r>
              <a:rPr lang="zh-CN" altLang="zh-CN" sz="2000" dirty="0" smtClean="0">
                <a:latin typeface="宋体" pitchFamily="2" charset="-122"/>
              </a:rPr>
              <a:t>钢材的可焊性系指被焊钢材在采用一定焊接材料、焊接工艺条件下，获得优质焊接接头的难易程度，也就是钢材对焊接加工的适应性。它包括工艺焊接性和使用焊接性。</a:t>
            </a:r>
            <a:endParaRPr lang="zh-CN" altLang="en-US" sz="2000" dirty="0">
              <a:latin typeface="宋体" pitchFamily="2" charset="-122"/>
            </a:endParaRPr>
          </a:p>
        </p:txBody>
      </p:sp>
      <p:grpSp>
        <p:nvGrpSpPr>
          <p:cNvPr id="9" name="千图PPT彼岸天：ID 8661124库_组合 1"/>
          <p:cNvGrpSpPr>
            <a:grpSpLocks/>
          </p:cNvGrpSpPr>
          <p:nvPr>
            <p:custDataLst>
              <p:tags r:id="rId1"/>
            </p:custDataLst>
          </p:nvPr>
        </p:nvGrpSpPr>
        <p:grpSpPr bwMode="auto">
          <a:xfrm rot="4073449">
            <a:off x="8408857" y="2450782"/>
            <a:ext cx="2997133" cy="2604482"/>
            <a:chOff x="4443119" y="1700808"/>
            <a:chExt cx="3886321" cy="4247572"/>
          </a:xfrm>
        </p:grpSpPr>
        <p:grpSp>
          <p:nvGrpSpPr>
            <p:cNvPr id="10" name="Group 3"/>
            <p:cNvGrpSpPr>
              <a:grpSpLocks/>
            </p:cNvGrpSpPr>
            <p:nvPr/>
          </p:nvGrpSpPr>
          <p:grpSpPr bwMode="auto">
            <a:xfrm>
              <a:off x="4443119" y="1700808"/>
              <a:ext cx="3886321" cy="4247572"/>
              <a:chOff x="4169105" y="1685131"/>
              <a:chExt cx="4341484" cy="4745037"/>
            </a:xfrm>
          </p:grpSpPr>
          <p:sp>
            <p:nvSpPr>
              <p:cNvPr id="16" name="Freeform: Shape 4"/>
              <p:cNvSpPr/>
              <p:nvPr/>
            </p:nvSpPr>
            <p:spPr bwMode="auto">
              <a:xfrm flipH="1">
                <a:off x="6764566" y="3542453"/>
                <a:ext cx="446665" cy="1367593"/>
              </a:xfrm>
              <a:custGeom>
                <a:avLst/>
                <a:gdLst>
                  <a:gd name="T0" fmla="*/ 281 w 281"/>
                  <a:gd name="T1" fmla="*/ 84 h 860"/>
                  <a:gd name="T2" fmla="*/ 271 w 281"/>
                  <a:gd name="T3" fmla="*/ 165 h 860"/>
                  <a:gd name="T4" fmla="*/ 196 w 281"/>
                  <a:gd name="T5" fmla="*/ 0 h 860"/>
                  <a:gd name="T6" fmla="*/ 196 w 281"/>
                  <a:gd name="T7" fmla="*/ 0 h 860"/>
                  <a:gd name="T8" fmla="*/ 175 w 281"/>
                  <a:gd name="T9" fmla="*/ 35 h 860"/>
                  <a:gd name="T10" fmla="*/ 155 w 281"/>
                  <a:gd name="T11" fmla="*/ 70 h 860"/>
                  <a:gd name="T12" fmla="*/ 135 w 281"/>
                  <a:gd name="T13" fmla="*/ 106 h 860"/>
                  <a:gd name="T14" fmla="*/ 117 w 281"/>
                  <a:gd name="T15" fmla="*/ 141 h 860"/>
                  <a:gd name="T16" fmla="*/ 99 w 281"/>
                  <a:gd name="T17" fmla="*/ 179 h 860"/>
                  <a:gd name="T18" fmla="*/ 84 w 281"/>
                  <a:gd name="T19" fmla="*/ 215 h 860"/>
                  <a:gd name="T20" fmla="*/ 70 w 281"/>
                  <a:gd name="T21" fmla="*/ 252 h 860"/>
                  <a:gd name="T22" fmla="*/ 56 w 281"/>
                  <a:gd name="T23" fmla="*/ 291 h 860"/>
                  <a:gd name="T24" fmla="*/ 44 w 281"/>
                  <a:gd name="T25" fmla="*/ 328 h 860"/>
                  <a:gd name="T26" fmla="*/ 34 w 281"/>
                  <a:gd name="T27" fmla="*/ 366 h 860"/>
                  <a:gd name="T28" fmla="*/ 24 w 281"/>
                  <a:gd name="T29" fmla="*/ 406 h 860"/>
                  <a:gd name="T30" fmla="*/ 17 w 281"/>
                  <a:gd name="T31" fmla="*/ 446 h 860"/>
                  <a:gd name="T32" fmla="*/ 10 w 281"/>
                  <a:gd name="T33" fmla="*/ 485 h 860"/>
                  <a:gd name="T34" fmla="*/ 5 w 281"/>
                  <a:gd name="T35" fmla="*/ 526 h 860"/>
                  <a:gd name="T36" fmla="*/ 2 w 281"/>
                  <a:gd name="T37" fmla="*/ 566 h 860"/>
                  <a:gd name="T38" fmla="*/ 0 w 281"/>
                  <a:gd name="T39" fmla="*/ 607 h 860"/>
                  <a:gd name="T40" fmla="*/ 0 w 281"/>
                  <a:gd name="T41" fmla="*/ 607 h 860"/>
                  <a:gd name="T42" fmla="*/ 1 w 281"/>
                  <a:gd name="T43" fmla="*/ 615 h 860"/>
                  <a:gd name="T44" fmla="*/ 3 w 281"/>
                  <a:gd name="T45" fmla="*/ 630 h 860"/>
                  <a:gd name="T46" fmla="*/ 13 w 281"/>
                  <a:gd name="T47" fmla="*/ 670 h 860"/>
                  <a:gd name="T48" fmla="*/ 19 w 281"/>
                  <a:gd name="T49" fmla="*/ 690 h 860"/>
                  <a:gd name="T50" fmla="*/ 24 w 281"/>
                  <a:gd name="T51" fmla="*/ 708 h 860"/>
                  <a:gd name="T52" fmla="*/ 30 w 281"/>
                  <a:gd name="T53" fmla="*/ 723 h 860"/>
                  <a:gd name="T54" fmla="*/ 32 w 281"/>
                  <a:gd name="T55" fmla="*/ 729 h 860"/>
                  <a:gd name="T56" fmla="*/ 35 w 281"/>
                  <a:gd name="T57" fmla="*/ 732 h 860"/>
                  <a:gd name="T58" fmla="*/ 35 w 281"/>
                  <a:gd name="T59" fmla="*/ 732 h 860"/>
                  <a:gd name="T60" fmla="*/ 29 w 281"/>
                  <a:gd name="T61" fmla="*/ 730 h 860"/>
                  <a:gd name="T62" fmla="*/ 24 w 281"/>
                  <a:gd name="T63" fmla="*/ 727 h 860"/>
                  <a:gd name="T64" fmla="*/ 20 w 281"/>
                  <a:gd name="T65" fmla="*/ 725 h 860"/>
                  <a:gd name="T66" fmla="*/ 17 w 281"/>
                  <a:gd name="T67" fmla="*/ 722 h 860"/>
                  <a:gd name="T68" fmla="*/ 11 w 281"/>
                  <a:gd name="T69" fmla="*/ 714 h 860"/>
                  <a:gd name="T70" fmla="*/ 6 w 281"/>
                  <a:gd name="T71" fmla="*/ 707 h 860"/>
                  <a:gd name="T72" fmla="*/ 2 w 281"/>
                  <a:gd name="T73" fmla="*/ 697 h 860"/>
                  <a:gd name="T74" fmla="*/ 2 w 281"/>
                  <a:gd name="T75" fmla="*/ 696 h 860"/>
                  <a:gd name="T76" fmla="*/ 2 w 281"/>
                  <a:gd name="T77" fmla="*/ 700 h 860"/>
                  <a:gd name="T78" fmla="*/ 2 w 281"/>
                  <a:gd name="T79" fmla="*/ 700 h 860"/>
                  <a:gd name="T80" fmla="*/ 5 w 281"/>
                  <a:gd name="T81" fmla="*/ 740 h 860"/>
                  <a:gd name="T82" fmla="*/ 10 w 281"/>
                  <a:gd name="T83" fmla="*/ 779 h 860"/>
                  <a:gd name="T84" fmla="*/ 17 w 281"/>
                  <a:gd name="T85" fmla="*/ 820 h 860"/>
                  <a:gd name="T86" fmla="*/ 24 w 281"/>
                  <a:gd name="T87" fmla="*/ 860 h 860"/>
                  <a:gd name="T88" fmla="*/ 24 w 281"/>
                  <a:gd name="T89" fmla="*/ 860 h 860"/>
                  <a:gd name="T90" fmla="*/ 149 w 281"/>
                  <a:gd name="T91" fmla="*/ 731 h 860"/>
                  <a:gd name="T92" fmla="*/ 273 w 281"/>
                  <a:gd name="T93" fmla="*/ 598 h 860"/>
                  <a:gd name="T94" fmla="*/ 273 w 281"/>
                  <a:gd name="T95" fmla="*/ 598 h 860"/>
                  <a:gd name="T96" fmla="*/ 273 w 281"/>
                  <a:gd name="T97" fmla="*/ 534 h 860"/>
                  <a:gd name="T98" fmla="*/ 273 w 281"/>
                  <a:gd name="T99" fmla="*/ 469 h 860"/>
                  <a:gd name="T100" fmla="*/ 276 w 281"/>
                  <a:gd name="T101" fmla="*/ 340 h 860"/>
                  <a:gd name="T102" fmla="*/ 280 w 281"/>
                  <a:gd name="T103" fmla="*/ 211 h 860"/>
                  <a:gd name="T104" fmla="*/ 281 w 281"/>
                  <a:gd name="T105" fmla="*/ 148 h 860"/>
                  <a:gd name="T106" fmla="*/ 281 w 281"/>
                  <a:gd name="T107" fmla="*/ 84 h 860"/>
                  <a:gd name="T108" fmla="*/ 281 w 281"/>
                  <a:gd name="T109" fmla="*/ 84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81" h="860">
                    <a:moveTo>
                      <a:pt x="281" y="84"/>
                    </a:moveTo>
                    <a:lnTo>
                      <a:pt x="271" y="165"/>
                    </a:lnTo>
                    <a:lnTo>
                      <a:pt x="196" y="0"/>
                    </a:lnTo>
                    <a:lnTo>
                      <a:pt x="196" y="0"/>
                    </a:lnTo>
                    <a:lnTo>
                      <a:pt x="175" y="35"/>
                    </a:lnTo>
                    <a:lnTo>
                      <a:pt x="155" y="70"/>
                    </a:lnTo>
                    <a:lnTo>
                      <a:pt x="135" y="106"/>
                    </a:lnTo>
                    <a:lnTo>
                      <a:pt x="117" y="141"/>
                    </a:lnTo>
                    <a:lnTo>
                      <a:pt x="99" y="179"/>
                    </a:lnTo>
                    <a:lnTo>
                      <a:pt x="84" y="215"/>
                    </a:lnTo>
                    <a:lnTo>
                      <a:pt x="70" y="252"/>
                    </a:lnTo>
                    <a:lnTo>
                      <a:pt x="56" y="291"/>
                    </a:lnTo>
                    <a:lnTo>
                      <a:pt x="44" y="328"/>
                    </a:lnTo>
                    <a:lnTo>
                      <a:pt x="34" y="366"/>
                    </a:lnTo>
                    <a:lnTo>
                      <a:pt x="24" y="406"/>
                    </a:lnTo>
                    <a:lnTo>
                      <a:pt x="17" y="446"/>
                    </a:lnTo>
                    <a:lnTo>
                      <a:pt x="10" y="485"/>
                    </a:lnTo>
                    <a:lnTo>
                      <a:pt x="5" y="526"/>
                    </a:lnTo>
                    <a:lnTo>
                      <a:pt x="2" y="566"/>
                    </a:lnTo>
                    <a:lnTo>
                      <a:pt x="0" y="607"/>
                    </a:lnTo>
                    <a:lnTo>
                      <a:pt x="0" y="607"/>
                    </a:lnTo>
                    <a:lnTo>
                      <a:pt x="1" y="615"/>
                    </a:lnTo>
                    <a:lnTo>
                      <a:pt x="3" y="630"/>
                    </a:lnTo>
                    <a:lnTo>
                      <a:pt x="13" y="670"/>
                    </a:lnTo>
                    <a:lnTo>
                      <a:pt x="19" y="690"/>
                    </a:lnTo>
                    <a:lnTo>
                      <a:pt x="24" y="708"/>
                    </a:lnTo>
                    <a:lnTo>
                      <a:pt x="30" y="723"/>
                    </a:lnTo>
                    <a:lnTo>
                      <a:pt x="32" y="729"/>
                    </a:lnTo>
                    <a:lnTo>
                      <a:pt x="35" y="732"/>
                    </a:lnTo>
                    <a:lnTo>
                      <a:pt x="35" y="732"/>
                    </a:lnTo>
                    <a:lnTo>
                      <a:pt x="29" y="730"/>
                    </a:lnTo>
                    <a:lnTo>
                      <a:pt x="24" y="727"/>
                    </a:lnTo>
                    <a:lnTo>
                      <a:pt x="20" y="725"/>
                    </a:lnTo>
                    <a:lnTo>
                      <a:pt x="17" y="722"/>
                    </a:lnTo>
                    <a:lnTo>
                      <a:pt x="11" y="714"/>
                    </a:lnTo>
                    <a:lnTo>
                      <a:pt x="6" y="707"/>
                    </a:lnTo>
                    <a:lnTo>
                      <a:pt x="2" y="697"/>
                    </a:lnTo>
                    <a:lnTo>
                      <a:pt x="2" y="696"/>
                    </a:lnTo>
                    <a:lnTo>
                      <a:pt x="2" y="700"/>
                    </a:lnTo>
                    <a:lnTo>
                      <a:pt x="2" y="700"/>
                    </a:lnTo>
                    <a:lnTo>
                      <a:pt x="5" y="740"/>
                    </a:lnTo>
                    <a:lnTo>
                      <a:pt x="10" y="779"/>
                    </a:lnTo>
                    <a:lnTo>
                      <a:pt x="17" y="820"/>
                    </a:lnTo>
                    <a:lnTo>
                      <a:pt x="24" y="860"/>
                    </a:lnTo>
                    <a:lnTo>
                      <a:pt x="24" y="860"/>
                    </a:lnTo>
                    <a:lnTo>
                      <a:pt x="149" y="731"/>
                    </a:lnTo>
                    <a:lnTo>
                      <a:pt x="273" y="598"/>
                    </a:lnTo>
                    <a:lnTo>
                      <a:pt x="273" y="598"/>
                    </a:lnTo>
                    <a:lnTo>
                      <a:pt x="273" y="534"/>
                    </a:lnTo>
                    <a:lnTo>
                      <a:pt x="273" y="469"/>
                    </a:lnTo>
                    <a:lnTo>
                      <a:pt x="276" y="340"/>
                    </a:lnTo>
                    <a:lnTo>
                      <a:pt x="280" y="211"/>
                    </a:lnTo>
                    <a:lnTo>
                      <a:pt x="281" y="148"/>
                    </a:lnTo>
                    <a:lnTo>
                      <a:pt x="281" y="84"/>
                    </a:lnTo>
                    <a:lnTo>
                      <a:pt x="281" y="84"/>
                    </a:lnTo>
                    <a:close/>
                  </a:path>
                </a:pathLst>
              </a:custGeom>
              <a:solidFill>
                <a:schemeClr val="accent5"/>
              </a:solidFill>
              <a:ln>
                <a:noFill/>
              </a:ln>
            </p:spPr>
            <p:txBody>
              <a:bodyPr anchor="ctr"/>
              <a:lstStyle/>
              <a:p>
                <a:pPr algn="ctr">
                  <a:defRPr/>
                </a:pPr>
                <a:endParaRPr>
                  <a:latin typeface="Noto Sans S Chinese DemiLight" panose="020B0400000000000000" pitchFamily="34" charset="-122"/>
                  <a:ea typeface="Noto Sans S Chinese DemiLight" panose="020B0400000000000000" pitchFamily="34" charset="-122"/>
                </a:endParaRPr>
              </a:p>
            </p:txBody>
          </p:sp>
          <p:sp>
            <p:nvSpPr>
              <p:cNvPr id="17" name="Freeform: Shape 5"/>
              <p:cNvSpPr>
                <a:spLocks/>
              </p:cNvSpPr>
              <p:nvPr/>
            </p:nvSpPr>
            <p:spPr bwMode="auto">
              <a:xfrm flipH="1">
                <a:off x="5680076" y="2386806"/>
                <a:ext cx="57150" cy="38100"/>
              </a:xfrm>
              <a:custGeom>
                <a:avLst/>
                <a:gdLst>
                  <a:gd name="T0" fmla="*/ 0 w 36"/>
                  <a:gd name="T1" fmla="*/ 2147483647 h 24"/>
                  <a:gd name="T2" fmla="*/ 0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0 h 24"/>
                  <a:gd name="T12" fmla="*/ 2147483647 w 36"/>
                  <a:gd name="T13" fmla="*/ 0 h 24"/>
                  <a:gd name="T14" fmla="*/ 0 w 36"/>
                  <a:gd name="T15" fmla="*/ 2147483647 h 24"/>
                  <a:gd name="T16" fmla="*/ 0 w 36"/>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
                  <a:gd name="T28" fmla="*/ 0 h 24"/>
                  <a:gd name="T29" fmla="*/ 36 w 36"/>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 h="24">
                    <a:moveTo>
                      <a:pt x="0" y="24"/>
                    </a:moveTo>
                    <a:lnTo>
                      <a:pt x="0" y="24"/>
                    </a:lnTo>
                    <a:lnTo>
                      <a:pt x="12" y="21"/>
                    </a:lnTo>
                    <a:lnTo>
                      <a:pt x="24" y="16"/>
                    </a:lnTo>
                    <a:lnTo>
                      <a:pt x="36" y="0"/>
                    </a:lnTo>
                    <a:lnTo>
                      <a:pt x="0" y="24"/>
                    </a:lnTo>
                    <a:close/>
                  </a:path>
                </a:pathLst>
              </a:custGeom>
              <a:solidFill>
                <a:srgbClr val="E51E25"/>
              </a:solidFill>
              <a:ln w="9525">
                <a:noFill/>
                <a:round/>
                <a:headEnd/>
                <a:tailEnd/>
              </a:ln>
            </p:spPr>
            <p:txBody>
              <a:bodyPr anchor="ctr"/>
              <a:lstStyle/>
              <a:p>
                <a:endParaRPr lang="zh-CN" altLang="en-US"/>
              </a:p>
            </p:txBody>
          </p:sp>
          <p:sp>
            <p:nvSpPr>
              <p:cNvPr id="18" name="Freeform: Shape 6"/>
              <p:cNvSpPr>
                <a:spLocks/>
              </p:cNvSpPr>
              <p:nvPr/>
            </p:nvSpPr>
            <p:spPr bwMode="auto">
              <a:xfrm flipH="1">
                <a:off x="5651501" y="2367756"/>
                <a:ext cx="47625" cy="44450"/>
              </a:xfrm>
              <a:custGeom>
                <a:avLst/>
                <a:gdLst>
                  <a:gd name="T0" fmla="*/ 2147483647 w 30"/>
                  <a:gd name="T1" fmla="*/ 2147483647 h 28"/>
                  <a:gd name="T2" fmla="*/ 2147483647 w 30"/>
                  <a:gd name="T3" fmla="*/ 2147483647 h 28"/>
                  <a:gd name="T4" fmla="*/ 2147483647 w 30"/>
                  <a:gd name="T5" fmla="*/ 0 h 28"/>
                  <a:gd name="T6" fmla="*/ 2147483647 w 30"/>
                  <a:gd name="T7" fmla="*/ 0 h 28"/>
                  <a:gd name="T8" fmla="*/ 2147483647 w 30"/>
                  <a:gd name="T9" fmla="*/ 2147483647 h 28"/>
                  <a:gd name="T10" fmla="*/ 2147483647 w 30"/>
                  <a:gd name="T11" fmla="*/ 2147483647 h 28"/>
                  <a:gd name="T12" fmla="*/ 0 w 30"/>
                  <a:gd name="T13" fmla="*/ 2147483647 h 28"/>
                  <a:gd name="T14" fmla="*/ 0 w 30"/>
                  <a:gd name="T15" fmla="*/ 2147483647 h 28"/>
                  <a:gd name="T16" fmla="*/ 2147483647 w 30"/>
                  <a:gd name="T17" fmla="*/ 2147483647 h 28"/>
                  <a:gd name="T18" fmla="*/ 2147483647 w 30"/>
                  <a:gd name="T19" fmla="*/ 2147483647 h 28"/>
                  <a:gd name="T20" fmla="*/ 2147483647 w 30"/>
                  <a:gd name="T21" fmla="*/ 2147483647 h 28"/>
                  <a:gd name="T22" fmla="*/ 2147483647 w 30"/>
                  <a:gd name="T23" fmla="*/ 2147483647 h 28"/>
                  <a:gd name="T24" fmla="*/ 2147483647 w 30"/>
                  <a:gd name="T25" fmla="*/ 2147483647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28"/>
                  <a:gd name="T41" fmla="*/ 30 w 30"/>
                  <a:gd name="T42" fmla="*/ 28 h 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28">
                    <a:moveTo>
                      <a:pt x="29" y="6"/>
                    </a:moveTo>
                    <a:lnTo>
                      <a:pt x="29" y="6"/>
                    </a:lnTo>
                    <a:lnTo>
                      <a:pt x="30" y="0"/>
                    </a:lnTo>
                    <a:lnTo>
                      <a:pt x="12" y="12"/>
                    </a:lnTo>
                    <a:lnTo>
                      <a:pt x="0" y="28"/>
                    </a:lnTo>
                    <a:lnTo>
                      <a:pt x="8" y="24"/>
                    </a:lnTo>
                    <a:lnTo>
                      <a:pt x="17" y="19"/>
                    </a:lnTo>
                    <a:lnTo>
                      <a:pt x="23" y="12"/>
                    </a:lnTo>
                    <a:lnTo>
                      <a:pt x="29" y="6"/>
                    </a:lnTo>
                    <a:close/>
                  </a:path>
                </a:pathLst>
              </a:custGeom>
              <a:solidFill>
                <a:srgbClr val="F37021"/>
              </a:solidFill>
              <a:ln w="9525">
                <a:noFill/>
                <a:round/>
                <a:headEnd/>
                <a:tailEnd/>
              </a:ln>
            </p:spPr>
            <p:txBody>
              <a:bodyPr anchor="ctr"/>
              <a:lstStyle/>
              <a:p>
                <a:endParaRPr lang="zh-CN" altLang="en-US"/>
              </a:p>
            </p:txBody>
          </p:sp>
          <p:sp>
            <p:nvSpPr>
              <p:cNvPr id="19" name="Freeform: Shape 7"/>
              <p:cNvSpPr>
                <a:spLocks/>
              </p:cNvSpPr>
              <p:nvPr/>
            </p:nvSpPr>
            <p:spPr bwMode="auto">
              <a:xfrm flipH="1">
                <a:off x="5645151" y="2366168"/>
                <a:ext cx="7938" cy="11112"/>
              </a:xfrm>
              <a:custGeom>
                <a:avLst/>
                <a:gdLst>
                  <a:gd name="T0" fmla="*/ 2147483647 w 5"/>
                  <a:gd name="T1" fmla="*/ 2147483647 h 7"/>
                  <a:gd name="T2" fmla="*/ 2147483647 w 5"/>
                  <a:gd name="T3" fmla="*/ 2147483647 h 7"/>
                  <a:gd name="T4" fmla="*/ 0 w 5"/>
                  <a:gd name="T5" fmla="*/ 2147483647 h 7"/>
                  <a:gd name="T6" fmla="*/ 0 w 5"/>
                  <a:gd name="T7" fmla="*/ 2147483647 h 7"/>
                  <a:gd name="T8" fmla="*/ 2147483647 w 5"/>
                  <a:gd name="T9" fmla="*/ 0 h 7"/>
                  <a:gd name="T10" fmla="*/ 2147483647 w 5"/>
                  <a:gd name="T11" fmla="*/ 0 h 7"/>
                  <a:gd name="T12" fmla="*/ 2147483647 w 5"/>
                  <a:gd name="T13" fmla="*/ 2147483647 h 7"/>
                  <a:gd name="T14" fmla="*/ 2147483647 w 5"/>
                  <a:gd name="T15" fmla="*/ 2147483647 h 7"/>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7"/>
                  <a:gd name="T26" fmla="*/ 5 w 5"/>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7">
                    <a:moveTo>
                      <a:pt x="1" y="1"/>
                    </a:moveTo>
                    <a:lnTo>
                      <a:pt x="1" y="1"/>
                    </a:lnTo>
                    <a:lnTo>
                      <a:pt x="0" y="7"/>
                    </a:lnTo>
                    <a:lnTo>
                      <a:pt x="5" y="0"/>
                    </a:lnTo>
                    <a:lnTo>
                      <a:pt x="1" y="1"/>
                    </a:lnTo>
                    <a:close/>
                  </a:path>
                </a:pathLst>
              </a:custGeom>
              <a:solidFill>
                <a:srgbClr val="F8961D"/>
              </a:solidFill>
              <a:ln w="9525">
                <a:noFill/>
                <a:round/>
                <a:headEnd/>
                <a:tailEnd/>
              </a:ln>
            </p:spPr>
            <p:txBody>
              <a:bodyPr anchor="ctr"/>
              <a:lstStyle/>
              <a:p>
                <a:endParaRPr lang="zh-CN" altLang="en-US"/>
              </a:p>
            </p:txBody>
          </p:sp>
          <p:sp>
            <p:nvSpPr>
              <p:cNvPr id="20" name="Freeform: Shape 8"/>
              <p:cNvSpPr/>
              <p:nvPr/>
            </p:nvSpPr>
            <p:spPr bwMode="auto">
              <a:xfrm flipH="1">
                <a:off x="5398772" y="2375521"/>
                <a:ext cx="1376808" cy="2131274"/>
              </a:xfrm>
              <a:custGeom>
                <a:avLst/>
                <a:gdLst>
                  <a:gd name="connsiteX0" fmla="*/ 1130300 w 1374776"/>
                  <a:gd name="connsiteY0" fmla="*/ 12700 h 2128837"/>
                  <a:gd name="connsiteX1" fmla="*/ 1120775 w 1374776"/>
                  <a:gd name="connsiteY1" fmla="*/ 22225 h 2128837"/>
                  <a:gd name="connsiteX2" fmla="*/ 1111250 w 1374776"/>
                  <a:gd name="connsiteY2" fmla="*/ 33338 h 2128837"/>
                  <a:gd name="connsiteX3" fmla="*/ 1096963 w 1374776"/>
                  <a:gd name="connsiteY3" fmla="*/ 41275 h 2128837"/>
                  <a:gd name="connsiteX4" fmla="*/ 1084263 w 1374776"/>
                  <a:gd name="connsiteY4" fmla="*/ 47625 h 2128837"/>
                  <a:gd name="connsiteX5" fmla="*/ 1084262 w 1374776"/>
                  <a:gd name="connsiteY5" fmla="*/ 47625 h 2128837"/>
                  <a:gd name="connsiteX6" fmla="*/ 1065213 w 1374776"/>
                  <a:gd name="connsiteY6" fmla="*/ 55563 h 2128837"/>
                  <a:gd name="connsiteX7" fmla="*/ 1046163 w 1374776"/>
                  <a:gd name="connsiteY7" fmla="*/ 60325 h 2128837"/>
                  <a:gd name="connsiteX8" fmla="*/ 969963 w 1374776"/>
                  <a:gd name="connsiteY8" fmla="*/ 112713 h 2128837"/>
                  <a:gd name="connsiteX9" fmla="*/ 895350 w 1374776"/>
                  <a:gd name="connsiteY9" fmla="*/ 165100 h 2128837"/>
                  <a:gd name="connsiteX10" fmla="*/ 820738 w 1374776"/>
                  <a:gd name="connsiteY10" fmla="*/ 219075 h 2128837"/>
                  <a:gd name="connsiteX11" fmla="*/ 747713 w 1374776"/>
                  <a:gd name="connsiteY11" fmla="*/ 274638 h 2128837"/>
                  <a:gd name="connsiteX12" fmla="*/ 738188 w 1374776"/>
                  <a:gd name="connsiteY12" fmla="*/ 287338 h 2128837"/>
                  <a:gd name="connsiteX13" fmla="*/ 723900 w 1374776"/>
                  <a:gd name="connsiteY13" fmla="*/ 317500 h 2128837"/>
                  <a:gd name="connsiteX14" fmla="*/ 687388 w 1374776"/>
                  <a:gd name="connsiteY14" fmla="*/ 404813 h 2128837"/>
                  <a:gd name="connsiteX15" fmla="*/ 646113 w 1374776"/>
                  <a:gd name="connsiteY15" fmla="*/ 506413 h 2128837"/>
                  <a:gd name="connsiteX16" fmla="*/ 628650 w 1374776"/>
                  <a:gd name="connsiteY16" fmla="*/ 550863 h 2128837"/>
                  <a:gd name="connsiteX17" fmla="*/ 619125 w 1374776"/>
                  <a:gd name="connsiteY17" fmla="*/ 584200 h 2128837"/>
                  <a:gd name="connsiteX18" fmla="*/ 614363 w 1374776"/>
                  <a:gd name="connsiteY18" fmla="*/ 576263 h 2128837"/>
                  <a:gd name="connsiteX19" fmla="*/ 614363 w 1374776"/>
                  <a:gd name="connsiteY19" fmla="*/ 565150 h 2128837"/>
                  <a:gd name="connsiteX20" fmla="*/ 620713 w 1374776"/>
                  <a:gd name="connsiteY20" fmla="*/ 533400 h 2128837"/>
                  <a:gd name="connsiteX21" fmla="*/ 627063 w 1374776"/>
                  <a:gd name="connsiteY21" fmla="*/ 492125 h 2128837"/>
                  <a:gd name="connsiteX22" fmla="*/ 638175 w 1374776"/>
                  <a:gd name="connsiteY22" fmla="*/ 447675 h 2128837"/>
                  <a:gd name="connsiteX23" fmla="*/ 657225 w 1374776"/>
                  <a:gd name="connsiteY23" fmla="*/ 371475 h 2128837"/>
                  <a:gd name="connsiteX24" fmla="*/ 663575 w 1374776"/>
                  <a:gd name="connsiteY24" fmla="*/ 347663 h 2128837"/>
                  <a:gd name="connsiteX25" fmla="*/ 663575 w 1374776"/>
                  <a:gd name="connsiteY25" fmla="*/ 342900 h 2128837"/>
                  <a:gd name="connsiteX26" fmla="*/ 661988 w 1374776"/>
                  <a:gd name="connsiteY26" fmla="*/ 341313 h 2128837"/>
                  <a:gd name="connsiteX27" fmla="*/ 598488 w 1374776"/>
                  <a:gd name="connsiteY27" fmla="*/ 392113 h 2128837"/>
                  <a:gd name="connsiteX28" fmla="*/ 538163 w 1374776"/>
                  <a:gd name="connsiteY28" fmla="*/ 442912 h 2128837"/>
                  <a:gd name="connsiteX29" fmla="*/ 538163 w 1374776"/>
                  <a:gd name="connsiteY29" fmla="*/ 442912 h 2128837"/>
                  <a:gd name="connsiteX30" fmla="*/ 444500 w 1374776"/>
                  <a:gd name="connsiteY30" fmla="*/ 525462 h 2128837"/>
                  <a:gd name="connsiteX31" fmla="*/ 352425 w 1374776"/>
                  <a:gd name="connsiteY31" fmla="*/ 611187 h 2128837"/>
                  <a:gd name="connsiteX32" fmla="*/ 274638 w 1374776"/>
                  <a:gd name="connsiteY32" fmla="*/ 687387 h 2128837"/>
                  <a:gd name="connsiteX33" fmla="*/ 203200 w 1374776"/>
                  <a:gd name="connsiteY33" fmla="*/ 762000 h 2128837"/>
                  <a:gd name="connsiteX34" fmla="*/ 131762 w 1374776"/>
                  <a:gd name="connsiteY34" fmla="*/ 841375 h 2128837"/>
                  <a:gd name="connsiteX35" fmla="*/ 63500 w 1374776"/>
                  <a:gd name="connsiteY35" fmla="*/ 922337 h 2128837"/>
                  <a:gd name="connsiteX36" fmla="*/ 25400 w 1374776"/>
                  <a:gd name="connsiteY36" fmla="*/ 1220787 h 2128837"/>
                  <a:gd name="connsiteX37" fmla="*/ 12700 w 1374776"/>
                  <a:gd name="connsiteY37" fmla="*/ 1312862 h 2128837"/>
                  <a:gd name="connsiteX38" fmla="*/ 12700 w 1374776"/>
                  <a:gd name="connsiteY38" fmla="*/ 1414462 h 2128837"/>
                  <a:gd name="connsiteX39" fmla="*/ 11112 w 1374776"/>
                  <a:gd name="connsiteY39" fmla="*/ 1514475 h 2128837"/>
                  <a:gd name="connsiteX40" fmla="*/ 4762 w 1374776"/>
                  <a:gd name="connsiteY40" fmla="*/ 1719262 h 2128837"/>
                  <a:gd name="connsiteX41" fmla="*/ 0 w 1374776"/>
                  <a:gd name="connsiteY41" fmla="*/ 1924050 h 2128837"/>
                  <a:gd name="connsiteX42" fmla="*/ 0 w 1374776"/>
                  <a:gd name="connsiteY42" fmla="*/ 2027237 h 2128837"/>
                  <a:gd name="connsiteX43" fmla="*/ 0 w 1374776"/>
                  <a:gd name="connsiteY43" fmla="*/ 2128837 h 2128837"/>
                  <a:gd name="connsiteX44" fmla="*/ 117475 w 1374776"/>
                  <a:gd name="connsiteY44" fmla="*/ 2006600 h 2128837"/>
                  <a:gd name="connsiteX45" fmla="*/ 123825 w 1374776"/>
                  <a:gd name="connsiteY45" fmla="*/ 1920875 h 2128837"/>
                  <a:gd name="connsiteX46" fmla="*/ 136525 w 1374776"/>
                  <a:gd name="connsiteY46" fmla="*/ 1835150 h 2128837"/>
                  <a:gd name="connsiteX47" fmla="*/ 150812 w 1374776"/>
                  <a:gd name="connsiteY47" fmla="*/ 1749425 h 2128837"/>
                  <a:gd name="connsiteX48" fmla="*/ 168275 w 1374776"/>
                  <a:gd name="connsiteY48" fmla="*/ 1663700 h 2128837"/>
                  <a:gd name="connsiteX49" fmla="*/ 185737 w 1374776"/>
                  <a:gd name="connsiteY49" fmla="*/ 1579562 h 2128837"/>
                  <a:gd name="connsiteX50" fmla="*/ 206375 w 1374776"/>
                  <a:gd name="connsiteY50" fmla="*/ 1495425 h 2128837"/>
                  <a:gd name="connsiteX51" fmla="*/ 228600 w 1374776"/>
                  <a:gd name="connsiteY51" fmla="*/ 1411287 h 2128837"/>
                  <a:gd name="connsiteX52" fmla="*/ 252412 w 1374776"/>
                  <a:gd name="connsiteY52" fmla="*/ 1328737 h 2128837"/>
                  <a:gd name="connsiteX53" fmla="*/ 266163 w 1374776"/>
                  <a:gd name="connsiteY53" fmla="*/ 1282162 h 2128837"/>
                  <a:gd name="connsiteX54" fmla="*/ 252412 w 1374776"/>
                  <a:gd name="connsiteY54" fmla="*/ 1328738 h 2128837"/>
                  <a:gd name="connsiteX55" fmla="*/ 228600 w 1374776"/>
                  <a:gd name="connsiteY55" fmla="*/ 1411288 h 2128837"/>
                  <a:gd name="connsiteX56" fmla="*/ 206375 w 1374776"/>
                  <a:gd name="connsiteY56" fmla="*/ 1495425 h 2128837"/>
                  <a:gd name="connsiteX57" fmla="*/ 185737 w 1374776"/>
                  <a:gd name="connsiteY57" fmla="*/ 1579563 h 2128837"/>
                  <a:gd name="connsiteX58" fmla="*/ 168275 w 1374776"/>
                  <a:gd name="connsiteY58" fmla="*/ 1663700 h 2128837"/>
                  <a:gd name="connsiteX59" fmla="*/ 150812 w 1374776"/>
                  <a:gd name="connsiteY59" fmla="*/ 1749425 h 2128837"/>
                  <a:gd name="connsiteX60" fmla="*/ 136525 w 1374776"/>
                  <a:gd name="connsiteY60" fmla="*/ 1835150 h 2128837"/>
                  <a:gd name="connsiteX61" fmla="*/ 123825 w 1374776"/>
                  <a:gd name="connsiteY61" fmla="*/ 1920875 h 2128837"/>
                  <a:gd name="connsiteX62" fmla="*/ 117475 w 1374776"/>
                  <a:gd name="connsiteY62" fmla="*/ 2006600 h 2128837"/>
                  <a:gd name="connsiteX63" fmla="*/ 441325 w 1374776"/>
                  <a:gd name="connsiteY63" fmla="*/ 1658938 h 2128837"/>
                  <a:gd name="connsiteX64" fmla="*/ 441325 w 1374776"/>
                  <a:gd name="connsiteY64" fmla="*/ 1658937 h 2128837"/>
                  <a:gd name="connsiteX65" fmla="*/ 730250 w 1374776"/>
                  <a:gd name="connsiteY65" fmla="*/ 1346200 h 2128837"/>
                  <a:gd name="connsiteX66" fmla="*/ 1020762 w 1374776"/>
                  <a:gd name="connsiteY66" fmla="*/ 1027112 h 2128837"/>
                  <a:gd name="connsiteX67" fmla="*/ 1023938 w 1374776"/>
                  <a:gd name="connsiteY67" fmla="*/ 898525 h 2128837"/>
                  <a:gd name="connsiteX68" fmla="*/ 1030288 w 1374776"/>
                  <a:gd name="connsiteY68" fmla="*/ 771525 h 2128837"/>
                  <a:gd name="connsiteX69" fmla="*/ 1036638 w 1374776"/>
                  <a:gd name="connsiteY69" fmla="*/ 644525 h 2128837"/>
                  <a:gd name="connsiteX70" fmla="*/ 1047750 w 1374776"/>
                  <a:gd name="connsiteY70" fmla="*/ 515937 h 2128837"/>
                  <a:gd name="connsiteX71" fmla="*/ 1060450 w 1374776"/>
                  <a:gd name="connsiteY71" fmla="*/ 390525 h 2128837"/>
                  <a:gd name="connsiteX72" fmla="*/ 1069975 w 1374776"/>
                  <a:gd name="connsiteY72" fmla="*/ 327025 h 2128837"/>
                  <a:gd name="connsiteX73" fmla="*/ 1077913 w 1374776"/>
                  <a:gd name="connsiteY73" fmla="*/ 263525 h 2128837"/>
                  <a:gd name="connsiteX74" fmla="*/ 1089025 w 1374776"/>
                  <a:gd name="connsiteY74" fmla="*/ 200025 h 2128837"/>
                  <a:gd name="connsiteX75" fmla="*/ 1101725 w 1374776"/>
                  <a:gd name="connsiteY75" fmla="*/ 138113 h 2128837"/>
                  <a:gd name="connsiteX76" fmla="*/ 1116013 w 1374776"/>
                  <a:gd name="connsiteY76" fmla="*/ 74613 h 2128837"/>
                  <a:gd name="connsiteX77" fmla="*/ 1138238 w 1374776"/>
                  <a:gd name="connsiteY77" fmla="*/ 0 h 2128837"/>
                  <a:gd name="connsiteX78" fmla="*/ 1138238 w 1374776"/>
                  <a:gd name="connsiteY78" fmla="*/ 1588 h 2128837"/>
                  <a:gd name="connsiteX79" fmla="*/ 1130301 w 1374776"/>
                  <a:gd name="connsiteY79" fmla="*/ 12700 h 2128837"/>
                  <a:gd name="connsiteX80" fmla="*/ 1116013 w 1374776"/>
                  <a:gd name="connsiteY80" fmla="*/ 74613 h 2128837"/>
                  <a:gd name="connsiteX81" fmla="*/ 1101726 w 1374776"/>
                  <a:gd name="connsiteY81" fmla="*/ 138113 h 2128837"/>
                  <a:gd name="connsiteX82" fmla="*/ 1089026 w 1374776"/>
                  <a:gd name="connsiteY82" fmla="*/ 200025 h 2128837"/>
                  <a:gd name="connsiteX83" fmla="*/ 1077913 w 1374776"/>
                  <a:gd name="connsiteY83" fmla="*/ 263525 h 2128837"/>
                  <a:gd name="connsiteX84" fmla="*/ 1069976 w 1374776"/>
                  <a:gd name="connsiteY84" fmla="*/ 327025 h 2128837"/>
                  <a:gd name="connsiteX85" fmla="*/ 1060451 w 1374776"/>
                  <a:gd name="connsiteY85" fmla="*/ 390525 h 2128837"/>
                  <a:gd name="connsiteX86" fmla="*/ 1047751 w 1374776"/>
                  <a:gd name="connsiteY86" fmla="*/ 515937 h 2128837"/>
                  <a:gd name="connsiteX87" fmla="*/ 1036638 w 1374776"/>
                  <a:gd name="connsiteY87" fmla="*/ 644525 h 2128837"/>
                  <a:gd name="connsiteX88" fmla="*/ 1030288 w 1374776"/>
                  <a:gd name="connsiteY88" fmla="*/ 771525 h 2128837"/>
                  <a:gd name="connsiteX89" fmla="*/ 1023938 w 1374776"/>
                  <a:gd name="connsiteY89" fmla="*/ 898525 h 2128837"/>
                  <a:gd name="connsiteX90" fmla="*/ 1020763 w 1374776"/>
                  <a:gd name="connsiteY90" fmla="*/ 1027112 h 2128837"/>
                  <a:gd name="connsiteX91" fmla="*/ 1357314 w 1374776"/>
                  <a:gd name="connsiteY91" fmla="*/ 649287 h 2128837"/>
                  <a:gd name="connsiteX92" fmla="*/ 1374776 w 1374776"/>
                  <a:gd name="connsiteY92" fmla="*/ 520700 h 2128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374776" h="2128837">
                    <a:moveTo>
                      <a:pt x="1130300" y="12700"/>
                    </a:moveTo>
                    <a:lnTo>
                      <a:pt x="1120775" y="22225"/>
                    </a:lnTo>
                    <a:lnTo>
                      <a:pt x="1111250" y="33338"/>
                    </a:lnTo>
                    <a:lnTo>
                      <a:pt x="1096963" y="41275"/>
                    </a:lnTo>
                    <a:lnTo>
                      <a:pt x="1084263" y="47625"/>
                    </a:lnTo>
                    <a:lnTo>
                      <a:pt x="1084262" y="47625"/>
                    </a:lnTo>
                    <a:lnTo>
                      <a:pt x="1065213" y="55563"/>
                    </a:lnTo>
                    <a:lnTo>
                      <a:pt x="1046163" y="60325"/>
                    </a:lnTo>
                    <a:lnTo>
                      <a:pt x="969963" y="112713"/>
                    </a:lnTo>
                    <a:lnTo>
                      <a:pt x="895350" y="165100"/>
                    </a:lnTo>
                    <a:lnTo>
                      <a:pt x="820738" y="219075"/>
                    </a:lnTo>
                    <a:lnTo>
                      <a:pt x="747713" y="274638"/>
                    </a:lnTo>
                    <a:lnTo>
                      <a:pt x="738188" y="287338"/>
                    </a:lnTo>
                    <a:lnTo>
                      <a:pt x="723900" y="317500"/>
                    </a:lnTo>
                    <a:lnTo>
                      <a:pt x="687388" y="404813"/>
                    </a:lnTo>
                    <a:lnTo>
                      <a:pt x="646113" y="506413"/>
                    </a:lnTo>
                    <a:lnTo>
                      <a:pt x="628650" y="550863"/>
                    </a:lnTo>
                    <a:lnTo>
                      <a:pt x="619125" y="584200"/>
                    </a:lnTo>
                    <a:lnTo>
                      <a:pt x="614363" y="576263"/>
                    </a:lnTo>
                    <a:lnTo>
                      <a:pt x="614363" y="565150"/>
                    </a:lnTo>
                    <a:lnTo>
                      <a:pt x="620713" y="533400"/>
                    </a:lnTo>
                    <a:lnTo>
                      <a:pt x="627063" y="492125"/>
                    </a:lnTo>
                    <a:lnTo>
                      <a:pt x="638175" y="447675"/>
                    </a:lnTo>
                    <a:lnTo>
                      <a:pt x="657225" y="371475"/>
                    </a:lnTo>
                    <a:lnTo>
                      <a:pt x="663575" y="347663"/>
                    </a:lnTo>
                    <a:lnTo>
                      <a:pt x="663575" y="342900"/>
                    </a:lnTo>
                    <a:lnTo>
                      <a:pt x="661988" y="341313"/>
                    </a:lnTo>
                    <a:lnTo>
                      <a:pt x="598488" y="392113"/>
                    </a:lnTo>
                    <a:lnTo>
                      <a:pt x="538163" y="442912"/>
                    </a:lnTo>
                    <a:lnTo>
                      <a:pt x="538163" y="442912"/>
                    </a:lnTo>
                    <a:lnTo>
                      <a:pt x="444500" y="525462"/>
                    </a:lnTo>
                    <a:lnTo>
                      <a:pt x="352425" y="611187"/>
                    </a:lnTo>
                    <a:lnTo>
                      <a:pt x="274638" y="687387"/>
                    </a:lnTo>
                    <a:lnTo>
                      <a:pt x="203200" y="762000"/>
                    </a:lnTo>
                    <a:lnTo>
                      <a:pt x="131762" y="841375"/>
                    </a:lnTo>
                    <a:lnTo>
                      <a:pt x="63500" y="922337"/>
                    </a:lnTo>
                    <a:lnTo>
                      <a:pt x="25400" y="1220787"/>
                    </a:lnTo>
                    <a:lnTo>
                      <a:pt x="12700" y="1312862"/>
                    </a:lnTo>
                    <a:lnTo>
                      <a:pt x="12700" y="1414462"/>
                    </a:lnTo>
                    <a:lnTo>
                      <a:pt x="11112" y="1514475"/>
                    </a:lnTo>
                    <a:lnTo>
                      <a:pt x="4762" y="1719262"/>
                    </a:lnTo>
                    <a:lnTo>
                      <a:pt x="0" y="1924050"/>
                    </a:lnTo>
                    <a:lnTo>
                      <a:pt x="0" y="2027237"/>
                    </a:lnTo>
                    <a:lnTo>
                      <a:pt x="0" y="2128837"/>
                    </a:lnTo>
                    <a:lnTo>
                      <a:pt x="117475" y="2006600"/>
                    </a:lnTo>
                    <a:lnTo>
                      <a:pt x="123825" y="1920875"/>
                    </a:lnTo>
                    <a:lnTo>
                      <a:pt x="136525" y="1835150"/>
                    </a:lnTo>
                    <a:lnTo>
                      <a:pt x="150812" y="1749425"/>
                    </a:lnTo>
                    <a:lnTo>
                      <a:pt x="168275" y="1663700"/>
                    </a:lnTo>
                    <a:lnTo>
                      <a:pt x="185737" y="1579562"/>
                    </a:lnTo>
                    <a:lnTo>
                      <a:pt x="206375" y="1495425"/>
                    </a:lnTo>
                    <a:lnTo>
                      <a:pt x="228600" y="1411287"/>
                    </a:lnTo>
                    <a:lnTo>
                      <a:pt x="252412" y="1328737"/>
                    </a:lnTo>
                    <a:lnTo>
                      <a:pt x="266163" y="1282162"/>
                    </a:lnTo>
                    <a:lnTo>
                      <a:pt x="252412" y="1328738"/>
                    </a:lnTo>
                    <a:lnTo>
                      <a:pt x="228600" y="1411288"/>
                    </a:lnTo>
                    <a:lnTo>
                      <a:pt x="206375" y="1495425"/>
                    </a:lnTo>
                    <a:lnTo>
                      <a:pt x="185737" y="1579563"/>
                    </a:lnTo>
                    <a:lnTo>
                      <a:pt x="168275" y="1663700"/>
                    </a:lnTo>
                    <a:lnTo>
                      <a:pt x="150812" y="1749425"/>
                    </a:lnTo>
                    <a:lnTo>
                      <a:pt x="136525" y="1835150"/>
                    </a:lnTo>
                    <a:lnTo>
                      <a:pt x="123825" y="1920875"/>
                    </a:lnTo>
                    <a:lnTo>
                      <a:pt x="117475" y="2006600"/>
                    </a:lnTo>
                    <a:lnTo>
                      <a:pt x="441325" y="1658938"/>
                    </a:lnTo>
                    <a:lnTo>
                      <a:pt x="441325" y="1658937"/>
                    </a:lnTo>
                    <a:lnTo>
                      <a:pt x="730250" y="1346200"/>
                    </a:lnTo>
                    <a:lnTo>
                      <a:pt x="1020762" y="1027112"/>
                    </a:lnTo>
                    <a:lnTo>
                      <a:pt x="1023938" y="898525"/>
                    </a:lnTo>
                    <a:lnTo>
                      <a:pt x="1030288" y="771525"/>
                    </a:lnTo>
                    <a:lnTo>
                      <a:pt x="1036638" y="644525"/>
                    </a:lnTo>
                    <a:lnTo>
                      <a:pt x="1047750" y="515937"/>
                    </a:lnTo>
                    <a:lnTo>
                      <a:pt x="1060450" y="390525"/>
                    </a:lnTo>
                    <a:lnTo>
                      <a:pt x="1069975" y="327025"/>
                    </a:lnTo>
                    <a:lnTo>
                      <a:pt x="1077913" y="263525"/>
                    </a:lnTo>
                    <a:lnTo>
                      <a:pt x="1089025" y="200025"/>
                    </a:lnTo>
                    <a:lnTo>
                      <a:pt x="1101725" y="138113"/>
                    </a:lnTo>
                    <a:lnTo>
                      <a:pt x="1116013" y="74613"/>
                    </a:lnTo>
                    <a:close/>
                    <a:moveTo>
                      <a:pt x="1138238" y="0"/>
                    </a:moveTo>
                    <a:lnTo>
                      <a:pt x="1138238" y="1588"/>
                    </a:lnTo>
                    <a:lnTo>
                      <a:pt x="1130301" y="12700"/>
                    </a:lnTo>
                    <a:lnTo>
                      <a:pt x="1116013" y="74613"/>
                    </a:lnTo>
                    <a:lnTo>
                      <a:pt x="1101726" y="138113"/>
                    </a:lnTo>
                    <a:lnTo>
                      <a:pt x="1089026" y="200025"/>
                    </a:lnTo>
                    <a:lnTo>
                      <a:pt x="1077913" y="263525"/>
                    </a:lnTo>
                    <a:lnTo>
                      <a:pt x="1069976" y="327025"/>
                    </a:lnTo>
                    <a:lnTo>
                      <a:pt x="1060451" y="390525"/>
                    </a:lnTo>
                    <a:lnTo>
                      <a:pt x="1047751" y="515937"/>
                    </a:lnTo>
                    <a:lnTo>
                      <a:pt x="1036638" y="644525"/>
                    </a:lnTo>
                    <a:lnTo>
                      <a:pt x="1030288" y="771525"/>
                    </a:lnTo>
                    <a:lnTo>
                      <a:pt x="1023938" y="898525"/>
                    </a:lnTo>
                    <a:lnTo>
                      <a:pt x="1020763" y="1027112"/>
                    </a:lnTo>
                    <a:lnTo>
                      <a:pt x="1357314" y="649287"/>
                    </a:lnTo>
                    <a:lnTo>
                      <a:pt x="1374776" y="520700"/>
                    </a:lnTo>
                    <a:close/>
                  </a:path>
                </a:pathLst>
              </a:custGeom>
              <a:solidFill>
                <a:schemeClr val="accent4"/>
              </a:solidFill>
              <a:ln>
                <a:noFill/>
              </a:ln>
            </p:spPr>
            <p:txBody>
              <a:bodyPr anchor="ctr"/>
              <a:lstStyle/>
              <a:p>
                <a:pPr algn="ctr">
                  <a:defRPr/>
                </a:pPr>
                <a:endParaRPr>
                  <a:latin typeface="Noto Sans S Chinese DemiLight" panose="020B0400000000000000" pitchFamily="34" charset="-122"/>
                  <a:ea typeface="Noto Sans S Chinese DemiLight" panose="020B0400000000000000" pitchFamily="34" charset="-122"/>
                </a:endParaRPr>
              </a:p>
            </p:txBody>
          </p:sp>
          <p:sp>
            <p:nvSpPr>
              <p:cNvPr id="21" name="Freeform: Shape 9"/>
              <p:cNvSpPr>
                <a:spLocks/>
              </p:cNvSpPr>
              <p:nvPr/>
            </p:nvSpPr>
            <p:spPr bwMode="auto">
              <a:xfrm flipH="1">
                <a:off x="4273551" y="1685131"/>
                <a:ext cx="1152525" cy="1328737"/>
              </a:xfrm>
              <a:custGeom>
                <a:avLst/>
                <a:gdLst>
                  <a:gd name="T0" fmla="*/ 1117600 w 1152525"/>
                  <a:gd name="T1" fmla="*/ 0 h 1328737"/>
                  <a:gd name="T2" fmla="*/ 1100138 w 1152525"/>
                  <a:gd name="T3" fmla="*/ 1588 h 1328737"/>
                  <a:gd name="T4" fmla="*/ 1084263 w 1152525"/>
                  <a:gd name="T5" fmla="*/ 7938 h 1328737"/>
                  <a:gd name="T6" fmla="*/ 989013 w 1152525"/>
                  <a:gd name="T7" fmla="*/ 44450 h 1328737"/>
                  <a:gd name="T8" fmla="*/ 876300 w 1152525"/>
                  <a:gd name="T9" fmla="*/ 93663 h 1328737"/>
                  <a:gd name="T10" fmla="*/ 747713 w 1152525"/>
                  <a:gd name="T11" fmla="*/ 152400 h 1328737"/>
                  <a:gd name="T12" fmla="*/ 606425 w 1152525"/>
                  <a:gd name="T13" fmla="*/ 219075 h 1328737"/>
                  <a:gd name="T14" fmla="*/ 492125 w 1152525"/>
                  <a:gd name="T15" fmla="*/ 276225 h 1328737"/>
                  <a:gd name="T16" fmla="*/ 369888 w 1152525"/>
                  <a:gd name="T17" fmla="*/ 338138 h 1328737"/>
                  <a:gd name="T18" fmla="*/ 242887 w 1152525"/>
                  <a:gd name="T19" fmla="*/ 406400 h 1328737"/>
                  <a:gd name="T20" fmla="*/ 114300 w 1152525"/>
                  <a:gd name="T21" fmla="*/ 477838 h 1328737"/>
                  <a:gd name="T22" fmla="*/ 19050 w 1152525"/>
                  <a:gd name="T23" fmla="*/ 1204912 h 1328737"/>
                  <a:gd name="T24" fmla="*/ 17462 w 1152525"/>
                  <a:gd name="T25" fmla="*/ 1200150 h 1328737"/>
                  <a:gd name="T26" fmla="*/ 0 w 1152525"/>
                  <a:gd name="T27" fmla="*/ 1328737 h 1328737"/>
                  <a:gd name="T28" fmla="*/ 349250 w 1152525"/>
                  <a:gd name="T29" fmla="*/ 935037 h 1328737"/>
                  <a:gd name="T30" fmla="*/ 349250 w 1152525"/>
                  <a:gd name="T31" fmla="*/ 935037 h 1328737"/>
                  <a:gd name="T32" fmla="*/ 441325 w 1152525"/>
                  <a:gd name="T33" fmla="*/ 830262 h 1328737"/>
                  <a:gd name="T34" fmla="*/ 800100 w 1152525"/>
                  <a:gd name="T35" fmla="*/ 415925 h 1328737"/>
                  <a:gd name="T36" fmla="*/ 1152525 w 1152525"/>
                  <a:gd name="T37" fmla="*/ 7938 h 1328737"/>
                  <a:gd name="T38" fmla="*/ 1136650 w 1152525"/>
                  <a:gd name="T39" fmla="*/ 1588 h 13287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52525"/>
                  <a:gd name="T61" fmla="*/ 0 h 1328737"/>
                  <a:gd name="T62" fmla="*/ 1152525 w 1152525"/>
                  <a:gd name="T63" fmla="*/ 1328737 h 13287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52525" h="1328737">
                    <a:moveTo>
                      <a:pt x="1117600" y="0"/>
                    </a:moveTo>
                    <a:lnTo>
                      <a:pt x="1100138" y="1588"/>
                    </a:lnTo>
                    <a:lnTo>
                      <a:pt x="1084263" y="7938"/>
                    </a:lnTo>
                    <a:lnTo>
                      <a:pt x="989013" y="44450"/>
                    </a:lnTo>
                    <a:lnTo>
                      <a:pt x="876300" y="93663"/>
                    </a:lnTo>
                    <a:lnTo>
                      <a:pt x="747713" y="152400"/>
                    </a:lnTo>
                    <a:lnTo>
                      <a:pt x="606425" y="219075"/>
                    </a:lnTo>
                    <a:lnTo>
                      <a:pt x="492125" y="276225"/>
                    </a:lnTo>
                    <a:lnTo>
                      <a:pt x="369888" y="338138"/>
                    </a:lnTo>
                    <a:lnTo>
                      <a:pt x="242887" y="406400"/>
                    </a:lnTo>
                    <a:lnTo>
                      <a:pt x="114300" y="477838"/>
                    </a:lnTo>
                    <a:lnTo>
                      <a:pt x="19050" y="1204912"/>
                    </a:lnTo>
                    <a:lnTo>
                      <a:pt x="17462" y="1200150"/>
                    </a:lnTo>
                    <a:lnTo>
                      <a:pt x="0" y="1328737"/>
                    </a:lnTo>
                    <a:lnTo>
                      <a:pt x="349250" y="935037"/>
                    </a:lnTo>
                    <a:lnTo>
                      <a:pt x="441325" y="830262"/>
                    </a:lnTo>
                    <a:lnTo>
                      <a:pt x="800100" y="415925"/>
                    </a:lnTo>
                    <a:lnTo>
                      <a:pt x="1152525" y="7938"/>
                    </a:lnTo>
                    <a:lnTo>
                      <a:pt x="1136650" y="1588"/>
                    </a:lnTo>
                    <a:close/>
                  </a:path>
                </a:pathLst>
              </a:custGeom>
              <a:solidFill>
                <a:schemeClr val="accent2"/>
              </a:solidFill>
              <a:ln w="9525">
                <a:noFill/>
                <a:round/>
                <a:headEnd/>
                <a:tailEnd/>
              </a:ln>
            </p:spPr>
            <p:txBody>
              <a:bodyPr anchor="ctr"/>
              <a:lstStyle/>
              <a:p>
                <a:endParaRPr lang="zh-CN" altLang="en-US"/>
              </a:p>
            </p:txBody>
          </p:sp>
          <p:sp>
            <p:nvSpPr>
              <p:cNvPr id="22" name="Freeform: Shape 10"/>
              <p:cNvSpPr/>
              <p:nvPr/>
            </p:nvSpPr>
            <p:spPr bwMode="auto">
              <a:xfrm flipH="1">
                <a:off x="7259884" y="4971256"/>
                <a:ext cx="392672" cy="364266"/>
              </a:xfrm>
              <a:custGeom>
                <a:avLst/>
                <a:gdLst>
                  <a:gd name="T0" fmla="*/ 0 w 248"/>
                  <a:gd name="T1" fmla="*/ 81 h 231"/>
                  <a:gd name="T2" fmla="*/ 173 w 248"/>
                  <a:gd name="T3" fmla="*/ 231 h 231"/>
                  <a:gd name="T4" fmla="*/ 248 w 248"/>
                  <a:gd name="T5" fmla="*/ 156 h 231"/>
                  <a:gd name="T6" fmla="*/ 70 w 248"/>
                  <a:gd name="T7" fmla="*/ 0 h 231"/>
                  <a:gd name="T8" fmla="*/ 0 w 248"/>
                  <a:gd name="T9" fmla="*/ 81 h 231"/>
                </a:gdLst>
                <a:ahLst/>
                <a:cxnLst>
                  <a:cxn ang="0">
                    <a:pos x="T0" y="T1"/>
                  </a:cxn>
                  <a:cxn ang="0">
                    <a:pos x="T2" y="T3"/>
                  </a:cxn>
                  <a:cxn ang="0">
                    <a:pos x="T4" y="T5"/>
                  </a:cxn>
                  <a:cxn ang="0">
                    <a:pos x="T6" y="T7"/>
                  </a:cxn>
                  <a:cxn ang="0">
                    <a:pos x="T8" y="T9"/>
                  </a:cxn>
                </a:cxnLst>
                <a:rect l="0" t="0" r="r" b="b"/>
                <a:pathLst>
                  <a:path w="248" h="231">
                    <a:moveTo>
                      <a:pt x="0" y="81"/>
                    </a:moveTo>
                    <a:lnTo>
                      <a:pt x="173" y="231"/>
                    </a:lnTo>
                    <a:lnTo>
                      <a:pt x="248" y="156"/>
                    </a:lnTo>
                    <a:lnTo>
                      <a:pt x="70" y="0"/>
                    </a:lnTo>
                    <a:lnTo>
                      <a:pt x="0" y="81"/>
                    </a:lnTo>
                    <a:close/>
                  </a:path>
                </a:pathLst>
              </a:custGeom>
              <a:solidFill>
                <a:schemeClr val="bg1">
                  <a:lumMod val="50000"/>
                </a:schemeClr>
              </a:solidFill>
              <a:ln>
                <a:noFill/>
              </a:ln>
              <a:extLst>
                <a:ext uri="{91240B29-F687-4F45-9708-019B960494DF}"/>
              </a:extLst>
            </p:spPr>
            <p:txBody>
              <a:bodyPr anchor="ctr"/>
              <a:lstStyle/>
              <a:p>
                <a:pPr algn="ctr">
                  <a:defRPr/>
                </a:pPr>
                <a:endParaRPr>
                  <a:latin typeface="Noto Sans S Chinese DemiLight" panose="020B0400000000000000" pitchFamily="34" charset="-122"/>
                  <a:ea typeface="Noto Sans S Chinese DemiLight" panose="020B0400000000000000" pitchFamily="34" charset="-122"/>
                </a:endParaRPr>
              </a:p>
            </p:txBody>
          </p:sp>
          <p:sp>
            <p:nvSpPr>
              <p:cNvPr id="23" name="Freeform: Shape 11"/>
              <p:cNvSpPr/>
              <p:nvPr/>
            </p:nvSpPr>
            <p:spPr bwMode="auto">
              <a:xfrm flipH="1">
                <a:off x="6951821" y="5034512"/>
                <a:ext cx="1548602" cy="1402743"/>
              </a:xfrm>
              <a:custGeom>
                <a:avLst/>
                <a:gdLst>
                  <a:gd name="T0" fmla="*/ 975 w 975"/>
                  <a:gd name="T1" fmla="*/ 47 h 884"/>
                  <a:gd name="T2" fmla="*/ 975 w 975"/>
                  <a:gd name="T3" fmla="*/ 47 h 884"/>
                  <a:gd name="T4" fmla="*/ 962 w 975"/>
                  <a:gd name="T5" fmla="*/ 35 h 884"/>
                  <a:gd name="T6" fmla="*/ 947 w 975"/>
                  <a:gd name="T7" fmla="*/ 25 h 884"/>
                  <a:gd name="T8" fmla="*/ 931 w 975"/>
                  <a:gd name="T9" fmla="*/ 19 h 884"/>
                  <a:gd name="T10" fmla="*/ 915 w 975"/>
                  <a:gd name="T11" fmla="*/ 12 h 884"/>
                  <a:gd name="T12" fmla="*/ 899 w 975"/>
                  <a:gd name="T13" fmla="*/ 7 h 884"/>
                  <a:gd name="T14" fmla="*/ 882 w 975"/>
                  <a:gd name="T15" fmla="*/ 4 h 884"/>
                  <a:gd name="T16" fmla="*/ 866 w 975"/>
                  <a:gd name="T17" fmla="*/ 2 h 884"/>
                  <a:gd name="T18" fmla="*/ 849 w 975"/>
                  <a:gd name="T19" fmla="*/ 0 h 884"/>
                  <a:gd name="T20" fmla="*/ 849 w 975"/>
                  <a:gd name="T21" fmla="*/ 0 h 884"/>
                  <a:gd name="T22" fmla="*/ 716 w 975"/>
                  <a:gd name="T23" fmla="*/ 136 h 884"/>
                  <a:gd name="T24" fmla="*/ 586 w 975"/>
                  <a:gd name="T25" fmla="*/ 269 h 884"/>
                  <a:gd name="T26" fmla="*/ 459 w 975"/>
                  <a:gd name="T27" fmla="*/ 396 h 884"/>
                  <a:gd name="T28" fmla="*/ 335 w 975"/>
                  <a:gd name="T29" fmla="*/ 520 h 884"/>
                  <a:gd name="T30" fmla="*/ 0 w 975"/>
                  <a:gd name="T31" fmla="*/ 884 h 884"/>
                  <a:gd name="T32" fmla="*/ 339 w 975"/>
                  <a:gd name="T33" fmla="*/ 738 h 884"/>
                  <a:gd name="T34" fmla="*/ 778 w 975"/>
                  <a:gd name="T35" fmla="*/ 246 h 884"/>
                  <a:gd name="T36" fmla="*/ 877 w 975"/>
                  <a:gd name="T37" fmla="*/ 330 h 884"/>
                  <a:gd name="T38" fmla="*/ 946 w 975"/>
                  <a:gd name="T39" fmla="*/ 249 h 884"/>
                  <a:gd name="T40" fmla="*/ 850 w 975"/>
                  <a:gd name="T41" fmla="*/ 167 h 884"/>
                  <a:gd name="T42" fmla="*/ 864 w 975"/>
                  <a:gd name="T43" fmla="*/ 150 h 884"/>
                  <a:gd name="T44" fmla="*/ 867 w 975"/>
                  <a:gd name="T45" fmla="*/ 150 h 884"/>
                  <a:gd name="T46" fmla="*/ 911 w 975"/>
                  <a:gd name="T47" fmla="*/ 99 h 884"/>
                  <a:gd name="T48" fmla="*/ 937 w 975"/>
                  <a:gd name="T49" fmla="*/ 69 h 884"/>
                  <a:gd name="T50" fmla="*/ 936 w 975"/>
                  <a:gd name="T51" fmla="*/ 68 h 884"/>
                  <a:gd name="T52" fmla="*/ 955 w 975"/>
                  <a:gd name="T53" fmla="*/ 45 h 884"/>
                  <a:gd name="T54" fmla="*/ 955 w 975"/>
                  <a:gd name="T55" fmla="*/ 45 h 884"/>
                  <a:gd name="T56" fmla="*/ 975 w 975"/>
                  <a:gd name="T57" fmla="*/ 47 h 884"/>
                  <a:gd name="T58" fmla="*/ 975 w 975"/>
                  <a:gd name="T59" fmla="*/ 47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5" h="884">
                    <a:moveTo>
                      <a:pt x="975" y="47"/>
                    </a:moveTo>
                    <a:lnTo>
                      <a:pt x="975" y="47"/>
                    </a:lnTo>
                    <a:lnTo>
                      <a:pt x="962" y="35"/>
                    </a:lnTo>
                    <a:lnTo>
                      <a:pt x="947" y="25"/>
                    </a:lnTo>
                    <a:lnTo>
                      <a:pt x="931" y="19"/>
                    </a:lnTo>
                    <a:lnTo>
                      <a:pt x="915" y="12"/>
                    </a:lnTo>
                    <a:lnTo>
                      <a:pt x="899" y="7"/>
                    </a:lnTo>
                    <a:lnTo>
                      <a:pt x="882" y="4"/>
                    </a:lnTo>
                    <a:lnTo>
                      <a:pt x="866" y="2"/>
                    </a:lnTo>
                    <a:lnTo>
                      <a:pt x="849" y="0"/>
                    </a:lnTo>
                    <a:lnTo>
                      <a:pt x="849" y="0"/>
                    </a:lnTo>
                    <a:lnTo>
                      <a:pt x="716" y="136"/>
                    </a:lnTo>
                    <a:lnTo>
                      <a:pt x="586" y="269"/>
                    </a:lnTo>
                    <a:lnTo>
                      <a:pt x="459" y="396"/>
                    </a:lnTo>
                    <a:lnTo>
                      <a:pt x="335" y="520"/>
                    </a:lnTo>
                    <a:lnTo>
                      <a:pt x="0" y="884"/>
                    </a:lnTo>
                    <a:lnTo>
                      <a:pt x="339" y="738"/>
                    </a:lnTo>
                    <a:lnTo>
                      <a:pt x="778" y="246"/>
                    </a:lnTo>
                    <a:lnTo>
                      <a:pt x="877" y="330"/>
                    </a:lnTo>
                    <a:lnTo>
                      <a:pt x="946" y="249"/>
                    </a:lnTo>
                    <a:lnTo>
                      <a:pt x="850" y="167"/>
                    </a:lnTo>
                    <a:lnTo>
                      <a:pt x="864" y="150"/>
                    </a:lnTo>
                    <a:lnTo>
                      <a:pt x="867" y="150"/>
                    </a:lnTo>
                    <a:lnTo>
                      <a:pt x="911" y="99"/>
                    </a:lnTo>
                    <a:lnTo>
                      <a:pt x="937" y="69"/>
                    </a:lnTo>
                    <a:lnTo>
                      <a:pt x="936" y="68"/>
                    </a:lnTo>
                    <a:lnTo>
                      <a:pt x="955" y="45"/>
                    </a:lnTo>
                    <a:lnTo>
                      <a:pt x="955" y="45"/>
                    </a:lnTo>
                    <a:lnTo>
                      <a:pt x="975" y="47"/>
                    </a:lnTo>
                    <a:lnTo>
                      <a:pt x="975" y="47"/>
                    </a:lnTo>
                    <a:close/>
                  </a:path>
                </a:pathLst>
              </a:custGeom>
              <a:solidFill>
                <a:schemeClr val="bg1">
                  <a:lumMod val="50000"/>
                </a:schemeClr>
              </a:solidFill>
              <a:ln>
                <a:noFill/>
              </a:ln>
              <a:extLst>
                <a:ext uri="{91240B29-F687-4F45-9708-019B960494DF}"/>
              </a:extLst>
            </p:spPr>
            <p:txBody>
              <a:bodyPr anchor="ctr"/>
              <a:lstStyle/>
              <a:p>
                <a:pPr algn="ctr">
                  <a:defRPr/>
                </a:pPr>
                <a:endParaRPr>
                  <a:latin typeface="Noto Sans S Chinese DemiLight" panose="020B0400000000000000" pitchFamily="34" charset="-122"/>
                  <a:ea typeface="Noto Sans S Chinese DemiLight" panose="020B0400000000000000" pitchFamily="34" charset="-122"/>
                </a:endParaRPr>
              </a:p>
            </p:txBody>
          </p:sp>
          <p:sp>
            <p:nvSpPr>
              <p:cNvPr id="24" name="Freeform: Shape 12"/>
              <p:cNvSpPr/>
              <p:nvPr/>
            </p:nvSpPr>
            <p:spPr bwMode="auto">
              <a:xfrm flipH="1">
                <a:off x="5150454" y="3927615"/>
                <a:ext cx="2002629" cy="1185460"/>
              </a:xfrm>
              <a:custGeom>
                <a:avLst/>
                <a:gdLst>
                  <a:gd name="connsiteX0" fmla="*/ 977907 w 2000250"/>
                  <a:gd name="connsiteY0" fmla="*/ 571442 h 1185862"/>
                  <a:gd name="connsiteX1" fmla="*/ 979488 w 2000250"/>
                  <a:gd name="connsiteY1" fmla="*/ 571500 h 1185862"/>
                  <a:gd name="connsiteX2" fmla="*/ 979487 w 2000250"/>
                  <a:gd name="connsiteY2" fmla="*/ 571500 h 1185862"/>
                  <a:gd name="connsiteX3" fmla="*/ 1139825 w 2000250"/>
                  <a:gd name="connsiteY3" fmla="*/ 0 h 1185862"/>
                  <a:gd name="connsiteX4" fmla="*/ 1068388 w 2000250"/>
                  <a:gd name="connsiteY4" fmla="*/ 0 h 1185862"/>
                  <a:gd name="connsiteX5" fmla="*/ 1055688 w 2000250"/>
                  <a:gd name="connsiteY5" fmla="*/ 0 h 1185862"/>
                  <a:gd name="connsiteX6" fmla="*/ 1041400 w 2000250"/>
                  <a:gd name="connsiteY6" fmla="*/ 1588 h 1185862"/>
                  <a:gd name="connsiteX7" fmla="*/ 809625 w 2000250"/>
                  <a:gd name="connsiteY7" fmla="*/ 254000 h 1185862"/>
                  <a:gd name="connsiteX8" fmla="*/ 581025 w 2000250"/>
                  <a:gd name="connsiteY8" fmla="*/ 498475 h 1185862"/>
                  <a:gd name="connsiteX9" fmla="*/ 625475 w 2000250"/>
                  <a:gd name="connsiteY9" fmla="*/ 512763 h 1185862"/>
                  <a:gd name="connsiteX10" fmla="*/ 671513 w 2000250"/>
                  <a:gd name="connsiteY10" fmla="*/ 527050 h 1185862"/>
                  <a:gd name="connsiteX11" fmla="*/ 714375 w 2000250"/>
                  <a:gd name="connsiteY11" fmla="*/ 538163 h 1185862"/>
                  <a:gd name="connsiteX12" fmla="*/ 758825 w 2000250"/>
                  <a:gd name="connsiteY12" fmla="*/ 547688 h 1185862"/>
                  <a:gd name="connsiteX13" fmla="*/ 803275 w 2000250"/>
                  <a:gd name="connsiteY13" fmla="*/ 555625 h 1185862"/>
                  <a:gd name="connsiteX14" fmla="*/ 847725 w 2000250"/>
                  <a:gd name="connsiteY14" fmla="*/ 561975 h 1185862"/>
                  <a:gd name="connsiteX15" fmla="*/ 852331 w 2000250"/>
                  <a:gd name="connsiteY15" fmla="*/ 562469 h 1185862"/>
                  <a:gd name="connsiteX16" fmla="*/ 847725 w 2000250"/>
                  <a:gd name="connsiteY16" fmla="*/ 561975 h 1185862"/>
                  <a:gd name="connsiteX17" fmla="*/ 803275 w 2000250"/>
                  <a:gd name="connsiteY17" fmla="*/ 555625 h 1185862"/>
                  <a:gd name="connsiteX18" fmla="*/ 758825 w 2000250"/>
                  <a:gd name="connsiteY18" fmla="*/ 547688 h 1185862"/>
                  <a:gd name="connsiteX19" fmla="*/ 714375 w 2000250"/>
                  <a:gd name="connsiteY19" fmla="*/ 538163 h 1185862"/>
                  <a:gd name="connsiteX20" fmla="*/ 671512 w 2000250"/>
                  <a:gd name="connsiteY20" fmla="*/ 527050 h 1185862"/>
                  <a:gd name="connsiteX21" fmla="*/ 625475 w 2000250"/>
                  <a:gd name="connsiteY21" fmla="*/ 512763 h 1185862"/>
                  <a:gd name="connsiteX22" fmla="*/ 581024 w 2000250"/>
                  <a:gd name="connsiteY22" fmla="*/ 498475 h 1185862"/>
                  <a:gd name="connsiteX23" fmla="*/ 265112 w 2000250"/>
                  <a:gd name="connsiteY23" fmla="*/ 831850 h 1185862"/>
                  <a:gd name="connsiteX24" fmla="*/ 315912 w 2000250"/>
                  <a:gd name="connsiteY24" fmla="*/ 830262 h 1185862"/>
                  <a:gd name="connsiteX25" fmla="*/ 315912 w 2000250"/>
                  <a:gd name="connsiteY25" fmla="*/ 830262 h 1185862"/>
                  <a:gd name="connsiteX26" fmla="*/ 265112 w 2000250"/>
                  <a:gd name="connsiteY26" fmla="*/ 831850 h 1185862"/>
                  <a:gd name="connsiteX27" fmla="*/ 0 w 2000250"/>
                  <a:gd name="connsiteY27" fmla="*/ 1109662 h 1185862"/>
                  <a:gd name="connsiteX28" fmla="*/ 26987 w 2000250"/>
                  <a:gd name="connsiteY28" fmla="*/ 1112837 h 1185862"/>
                  <a:gd name="connsiteX29" fmla="*/ 52387 w 2000250"/>
                  <a:gd name="connsiteY29" fmla="*/ 1116012 h 1185862"/>
                  <a:gd name="connsiteX30" fmla="*/ 79375 w 2000250"/>
                  <a:gd name="connsiteY30" fmla="*/ 1120775 h 1185862"/>
                  <a:gd name="connsiteX31" fmla="*/ 104775 w 2000250"/>
                  <a:gd name="connsiteY31" fmla="*/ 1128712 h 1185862"/>
                  <a:gd name="connsiteX32" fmla="*/ 130175 w 2000250"/>
                  <a:gd name="connsiteY32" fmla="*/ 1139825 h 1185862"/>
                  <a:gd name="connsiteX33" fmla="*/ 155575 w 2000250"/>
                  <a:gd name="connsiteY33" fmla="*/ 1149350 h 1185862"/>
                  <a:gd name="connsiteX34" fmla="*/ 179387 w 2000250"/>
                  <a:gd name="connsiteY34" fmla="*/ 1165225 h 1185862"/>
                  <a:gd name="connsiteX35" fmla="*/ 200025 w 2000250"/>
                  <a:gd name="connsiteY35" fmla="*/ 1184275 h 1185862"/>
                  <a:gd name="connsiteX36" fmla="*/ 249237 w 2000250"/>
                  <a:gd name="connsiteY36" fmla="*/ 1185862 h 1185862"/>
                  <a:gd name="connsiteX37" fmla="*/ 296862 w 2000250"/>
                  <a:gd name="connsiteY37" fmla="*/ 1185862 h 1185862"/>
                  <a:gd name="connsiteX38" fmla="*/ 344487 w 2000250"/>
                  <a:gd name="connsiteY38" fmla="*/ 1185862 h 1185862"/>
                  <a:gd name="connsiteX39" fmla="*/ 390525 w 2000250"/>
                  <a:gd name="connsiteY39" fmla="*/ 1184275 h 1185862"/>
                  <a:gd name="connsiteX40" fmla="*/ 438150 w 2000250"/>
                  <a:gd name="connsiteY40" fmla="*/ 1182687 h 1185862"/>
                  <a:gd name="connsiteX41" fmla="*/ 484187 w 2000250"/>
                  <a:gd name="connsiteY41" fmla="*/ 1177925 h 1185862"/>
                  <a:gd name="connsiteX42" fmla="*/ 528637 w 2000250"/>
                  <a:gd name="connsiteY42" fmla="*/ 1173162 h 1185862"/>
                  <a:gd name="connsiteX43" fmla="*/ 574675 w 2000250"/>
                  <a:gd name="connsiteY43" fmla="*/ 1165225 h 1185862"/>
                  <a:gd name="connsiteX44" fmla="*/ 619125 w 2000250"/>
                  <a:gd name="connsiteY44" fmla="*/ 1158875 h 1185862"/>
                  <a:gd name="connsiteX45" fmla="*/ 661988 w 2000250"/>
                  <a:gd name="connsiteY45" fmla="*/ 1149350 h 1185862"/>
                  <a:gd name="connsiteX46" fmla="*/ 706438 w 2000250"/>
                  <a:gd name="connsiteY46" fmla="*/ 1139825 h 1185862"/>
                  <a:gd name="connsiteX47" fmla="*/ 749300 w 2000250"/>
                  <a:gd name="connsiteY47" fmla="*/ 1128712 h 1185862"/>
                  <a:gd name="connsiteX48" fmla="*/ 790575 w 2000250"/>
                  <a:gd name="connsiteY48" fmla="*/ 1116012 h 1185862"/>
                  <a:gd name="connsiteX49" fmla="*/ 835025 w 2000250"/>
                  <a:gd name="connsiteY49" fmla="*/ 1103312 h 1185862"/>
                  <a:gd name="connsiteX50" fmla="*/ 876300 w 2000250"/>
                  <a:gd name="connsiteY50" fmla="*/ 1089025 h 1185862"/>
                  <a:gd name="connsiteX51" fmla="*/ 917575 w 2000250"/>
                  <a:gd name="connsiteY51" fmla="*/ 1073150 h 1185862"/>
                  <a:gd name="connsiteX52" fmla="*/ 609600 w 2000250"/>
                  <a:gd name="connsiteY52" fmla="*/ 898525 h 1185862"/>
                  <a:gd name="connsiteX53" fmla="*/ 654050 w 2000250"/>
                  <a:gd name="connsiteY53" fmla="*/ 896937 h 1185862"/>
                  <a:gd name="connsiteX54" fmla="*/ 654050 w 2000250"/>
                  <a:gd name="connsiteY54" fmla="*/ 896937 h 1185862"/>
                  <a:gd name="connsiteX55" fmla="*/ 1292225 w 2000250"/>
                  <a:gd name="connsiteY55" fmla="*/ 873125 h 1185862"/>
                  <a:gd name="connsiteX56" fmla="*/ 1336675 w 2000250"/>
                  <a:gd name="connsiteY56" fmla="*/ 842962 h 1185862"/>
                  <a:gd name="connsiteX57" fmla="*/ 1381125 w 2000250"/>
                  <a:gd name="connsiteY57" fmla="*/ 809625 h 1185862"/>
                  <a:gd name="connsiteX58" fmla="*/ 1423987 w 2000250"/>
                  <a:gd name="connsiteY58" fmla="*/ 777875 h 1185862"/>
                  <a:gd name="connsiteX59" fmla="*/ 1465262 w 2000250"/>
                  <a:gd name="connsiteY59" fmla="*/ 741362 h 1185862"/>
                  <a:gd name="connsiteX60" fmla="*/ 1506537 w 2000250"/>
                  <a:gd name="connsiteY60" fmla="*/ 708025 h 1185862"/>
                  <a:gd name="connsiteX61" fmla="*/ 1547812 w 2000250"/>
                  <a:gd name="connsiteY61" fmla="*/ 669925 h 1185862"/>
                  <a:gd name="connsiteX62" fmla="*/ 1587500 w 2000250"/>
                  <a:gd name="connsiteY62" fmla="*/ 631825 h 1185862"/>
                  <a:gd name="connsiteX63" fmla="*/ 1627187 w 2000250"/>
                  <a:gd name="connsiteY63" fmla="*/ 595312 h 1185862"/>
                  <a:gd name="connsiteX64" fmla="*/ 1665287 w 2000250"/>
                  <a:gd name="connsiteY64" fmla="*/ 555625 h 1185862"/>
                  <a:gd name="connsiteX65" fmla="*/ 1703387 w 2000250"/>
                  <a:gd name="connsiteY65" fmla="*/ 515938 h 1185862"/>
                  <a:gd name="connsiteX66" fmla="*/ 1778000 w 2000250"/>
                  <a:gd name="connsiteY66" fmla="*/ 431800 h 1185862"/>
                  <a:gd name="connsiteX67" fmla="*/ 1849437 w 2000250"/>
                  <a:gd name="connsiteY67" fmla="*/ 344488 h 1185862"/>
                  <a:gd name="connsiteX68" fmla="*/ 1919287 w 2000250"/>
                  <a:gd name="connsiteY68" fmla="*/ 257176 h 1185862"/>
                  <a:gd name="connsiteX69" fmla="*/ 1919288 w 2000250"/>
                  <a:gd name="connsiteY69" fmla="*/ 257175 h 1185862"/>
                  <a:gd name="connsiteX70" fmla="*/ 1958975 w 2000250"/>
                  <a:gd name="connsiteY70" fmla="*/ 201613 h 1185862"/>
                  <a:gd name="connsiteX71" fmla="*/ 2000250 w 2000250"/>
                  <a:gd name="connsiteY71" fmla="*/ 146050 h 1185862"/>
                  <a:gd name="connsiteX72" fmla="*/ 1597025 w 2000250"/>
                  <a:gd name="connsiteY72" fmla="*/ 34925 h 1185862"/>
                  <a:gd name="connsiteX73" fmla="*/ 1604963 w 2000250"/>
                  <a:gd name="connsiteY73" fmla="*/ 33338 h 1185862"/>
                  <a:gd name="connsiteX74" fmla="*/ 1538288 w 2000250"/>
                  <a:gd name="connsiteY74" fmla="*/ 28575 h 1185862"/>
                  <a:gd name="connsiteX75" fmla="*/ 1473200 w 2000250"/>
                  <a:gd name="connsiteY75" fmla="*/ 23813 h 1185862"/>
                  <a:gd name="connsiteX76" fmla="*/ 1343025 w 2000250"/>
                  <a:gd name="connsiteY76" fmla="*/ 12700 h 1185862"/>
                  <a:gd name="connsiteX77" fmla="*/ 1276350 w 2000250"/>
                  <a:gd name="connsiteY77" fmla="*/ 7938 h 1185862"/>
                  <a:gd name="connsiteX78" fmla="*/ 1208088 w 2000250"/>
                  <a:gd name="connsiteY78" fmla="*/ 4763 h 1185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000250" h="1185862">
                    <a:moveTo>
                      <a:pt x="977907" y="571442"/>
                    </a:moveTo>
                    <a:lnTo>
                      <a:pt x="979488" y="571500"/>
                    </a:lnTo>
                    <a:lnTo>
                      <a:pt x="979487" y="571500"/>
                    </a:lnTo>
                    <a:close/>
                    <a:moveTo>
                      <a:pt x="1139825" y="0"/>
                    </a:moveTo>
                    <a:lnTo>
                      <a:pt x="1068388" y="0"/>
                    </a:lnTo>
                    <a:lnTo>
                      <a:pt x="1055688" y="0"/>
                    </a:lnTo>
                    <a:lnTo>
                      <a:pt x="1041400" y="1588"/>
                    </a:lnTo>
                    <a:lnTo>
                      <a:pt x="809625" y="254000"/>
                    </a:lnTo>
                    <a:lnTo>
                      <a:pt x="581025" y="498475"/>
                    </a:lnTo>
                    <a:lnTo>
                      <a:pt x="625475" y="512763"/>
                    </a:lnTo>
                    <a:lnTo>
                      <a:pt x="671513" y="527050"/>
                    </a:lnTo>
                    <a:lnTo>
                      <a:pt x="714375" y="538163"/>
                    </a:lnTo>
                    <a:lnTo>
                      <a:pt x="758825" y="547688"/>
                    </a:lnTo>
                    <a:lnTo>
                      <a:pt x="803275" y="555625"/>
                    </a:lnTo>
                    <a:lnTo>
                      <a:pt x="847725" y="561975"/>
                    </a:lnTo>
                    <a:lnTo>
                      <a:pt x="852331" y="562469"/>
                    </a:lnTo>
                    <a:lnTo>
                      <a:pt x="847725" y="561975"/>
                    </a:lnTo>
                    <a:lnTo>
                      <a:pt x="803275" y="555625"/>
                    </a:lnTo>
                    <a:lnTo>
                      <a:pt x="758825" y="547688"/>
                    </a:lnTo>
                    <a:lnTo>
                      <a:pt x="714375" y="538163"/>
                    </a:lnTo>
                    <a:lnTo>
                      <a:pt x="671512" y="527050"/>
                    </a:lnTo>
                    <a:lnTo>
                      <a:pt x="625475" y="512763"/>
                    </a:lnTo>
                    <a:lnTo>
                      <a:pt x="581024" y="498475"/>
                    </a:lnTo>
                    <a:lnTo>
                      <a:pt x="265112" y="831850"/>
                    </a:lnTo>
                    <a:lnTo>
                      <a:pt x="315912" y="830262"/>
                    </a:lnTo>
                    <a:lnTo>
                      <a:pt x="315912" y="830262"/>
                    </a:lnTo>
                    <a:lnTo>
                      <a:pt x="265112" y="831850"/>
                    </a:lnTo>
                    <a:lnTo>
                      <a:pt x="0" y="1109662"/>
                    </a:lnTo>
                    <a:lnTo>
                      <a:pt x="26987" y="1112837"/>
                    </a:lnTo>
                    <a:lnTo>
                      <a:pt x="52387" y="1116012"/>
                    </a:lnTo>
                    <a:lnTo>
                      <a:pt x="79375" y="1120775"/>
                    </a:lnTo>
                    <a:lnTo>
                      <a:pt x="104775" y="1128712"/>
                    </a:lnTo>
                    <a:lnTo>
                      <a:pt x="130175" y="1139825"/>
                    </a:lnTo>
                    <a:lnTo>
                      <a:pt x="155575" y="1149350"/>
                    </a:lnTo>
                    <a:lnTo>
                      <a:pt x="179387" y="1165225"/>
                    </a:lnTo>
                    <a:lnTo>
                      <a:pt x="200025" y="1184275"/>
                    </a:lnTo>
                    <a:lnTo>
                      <a:pt x="249237" y="1185862"/>
                    </a:lnTo>
                    <a:lnTo>
                      <a:pt x="296862" y="1185862"/>
                    </a:lnTo>
                    <a:lnTo>
                      <a:pt x="344487" y="1185862"/>
                    </a:lnTo>
                    <a:lnTo>
                      <a:pt x="390525" y="1184275"/>
                    </a:lnTo>
                    <a:lnTo>
                      <a:pt x="438150" y="1182687"/>
                    </a:lnTo>
                    <a:lnTo>
                      <a:pt x="484187" y="1177925"/>
                    </a:lnTo>
                    <a:lnTo>
                      <a:pt x="528637" y="1173162"/>
                    </a:lnTo>
                    <a:lnTo>
                      <a:pt x="574675" y="1165225"/>
                    </a:lnTo>
                    <a:lnTo>
                      <a:pt x="619125" y="1158875"/>
                    </a:lnTo>
                    <a:lnTo>
                      <a:pt x="661988" y="1149350"/>
                    </a:lnTo>
                    <a:lnTo>
                      <a:pt x="706438" y="1139825"/>
                    </a:lnTo>
                    <a:lnTo>
                      <a:pt x="749300" y="1128712"/>
                    </a:lnTo>
                    <a:lnTo>
                      <a:pt x="790575" y="1116012"/>
                    </a:lnTo>
                    <a:lnTo>
                      <a:pt x="835025" y="1103312"/>
                    </a:lnTo>
                    <a:lnTo>
                      <a:pt x="876300" y="1089025"/>
                    </a:lnTo>
                    <a:lnTo>
                      <a:pt x="917575" y="1073150"/>
                    </a:lnTo>
                    <a:lnTo>
                      <a:pt x="609600" y="898525"/>
                    </a:lnTo>
                    <a:lnTo>
                      <a:pt x="654050" y="896937"/>
                    </a:lnTo>
                    <a:lnTo>
                      <a:pt x="654050" y="896937"/>
                    </a:lnTo>
                    <a:lnTo>
                      <a:pt x="1292225" y="873125"/>
                    </a:lnTo>
                    <a:lnTo>
                      <a:pt x="1336675" y="842962"/>
                    </a:lnTo>
                    <a:lnTo>
                      <a:pt x="1381125" y="809625"/>
                    </a:lnTo>
                    <a:lnTo>
                      <a:pt x="1423987" y="777875"/>
                    </a:lnTo>
                    <a:lnTo>
                      <a:pt x="1465262" y="741362"/>
                    </a:lnTo>
                    <a:lnTo>
                      <a:pt x="1506537" y="708025"/>
                    </a:lnTo>
                    <a:lnTo>
                      <a:pt x="1547812" y="669925"/>
                    </a:lnTo>
                    <a:lnTo>
                      <a:pt x="1587500" y="631825"/>
                    </a:lnTo>
                    <a:lnTo>
                      <a:pt x="1627187" y="595312"/>
                    </a:lnTo>
                    <a:lnTo>
                      <a:pt x="1665287" y="555625"/>
                    </a:lnTo>
                    <a:lnTo>
                      <a:pt x="1703387" y="515938"/>
                    </a:lnTo>
                    <a:lnTo>
                      <a:pt x="1778000" y="431800"/>
                    </a:lnTo>
                    <a:lnTo>
                      <a:pt x="1849437" y="344488"/>
                    </a:lnTo>
                    <a:lnTo>
                      <a:pt x="1919287" y="257176"/>
                    </a:lnTo>
                    <a:lnTo>
                      <a:pt x="1919288" y="257175"/>
                    </a:lnTo>
                    <a:lnTo>
                      <a:pt x="1958975" y="201613"/>
                    </a:lnTo>
                    <a:lnTo>
                      <a:pt x="2000250" y="146050"/>
                    </a:lnTo>
                    <a:lnTo>
                      <a:pt x="1597025" y="34925"/>
                    </a:lnTo>
                    <a:lnTo>
                      <a:pt x="1604963" y="33338"/>
                    </a:lnTo>
                    <a:lnTo>
                      <a:pt x="1538288" y="28575"/>
                    </a:lnTo>
                    <a:lnTo>
                      <a:pt x="1473200" y="23813"/>
                    </a:lnTo>
                    <a:lnTo>
                      <a:pt x="1343025" y="12700"/>
                    </a:lnTo>
                    <a:lnTo>
                      <a:pt x="1276350" y="7938"/>
                    </a:lnTo>
                    <a:lnTo>
                      <a:pt x="1208088" y="4763"/>
                    </a:lnTo>
                    <a:close/>
                  </a:path>
                </a:pathLst>
              </a:custGeom>
              <a:solidFill>
                <a:schemeClr val="accent3"/>
              </a:solidFill>
              <a:ln>
                <a:noFill/>
              </a:ln>
            </p:spPr>
            <p:txBody>
              <a:bodyPr anchor="ctr"/>
              <a:lstStyle/>
              <a:p>
                <a:pPr algn="ctr">
                  <a:defRPr/>
                </a:pPr>
                <a:endParaRPr>
                  <a:latin typeface="Noto Sans S Chinese DemiLight" panose="020B0400000000000000" pitchFamily="34" charset="-122"/>
                  <a:ea typeface="Noto Sans S Chinese DemiLight" panose="020B0400000000000000" pitchFamily="34" charset="-122"/>
                </a:endParaRPr>
              </a:p>
            </p:txBody>
          </p:sp>
          <p:sp>
            <p:nvSpPr>
              <p:cNvPr id="25" name="Freeform: Shape 13"/>
              <p:cNvSpPr>
                <a:spLocks/>
              </p:cNvSpPr>
              <p:nvPr/>
            </p:nvSpPr>
            <p:spPr bwMode="auto">
              <a:xfrm flipH="1">
                <a:off x="4169105" y="1711046"/>
                <a:ext cx="1903412" cy="2182812"/>
              </a:xfrm>
              <a:custGeom>
                <a:avLst/>
                <a:gdLst>
                  <a:gd name="T0" fmla="*/ 1457325 w 1903412"/>
                  <a:gd name="T1" fmla="*/ 1323975 h 2182812"/>
                  <a:gd name="T2" fmla="*/ 1389063 w 1903412"/>
                  <a:gd name="T3" fmla="*/ 1379538 h 2182812"/>
                  <a:gd name="T4" fmla="*/ 1316038 w 1903412"/>
                  <a:gd name="T5" fmla="*/ 1427163 h 2182812"/>
                  <a:gd name="T6" fmla="*/ 1236662 w 1903412"/>
                  <a:gd name="T7" fmla="*/ 1465263 h 2182812"/>
                  <a:gd name="T8" fmla="*/ 1155700 w 1903412"/>
                  <a:gd name="T9" fmla="*/ 1492250 h 2182812"/>
                  <a:gd name="T10" fmla="*/ 1073150 w 1903412"/>
                  <a:gd name="T11" fmla="*/ 1509713 h 2182812"/>
                  <a:gd name="T12" fmla="*/ 987425 w 1903412"/>
                  <a:gd name="T13" fmla="*/ 1519238 h 2182812"/>
                  <a:gd name="T14" fmla="*/ 903287 w 1903412"/>
                  <a:gd name="T15" fmla="*/ 1514475 h 2182812"/>
                  <a:gd name="T16" fmla="*/ 817562 w 1903412"/>
                  <a:gd name="T17" fmla="*/ 1500188 h 2182812"/>
                  <a:gd name="T18" fmla="*/ 733425 w 1903412"/>
                  <a:gd name="T19" fmla="*/ 1471613 h 2182812"/>
                  <a:gd name="T20" fmla="*/ 654050 w 1903412"/>
                  <a:gd name="T21" fmla="*/ 1431925 h 2182812"/>
                  <a:gd name="T22" fmla="*/ 14287 w 1903412"/>
                  <a:gd name="T23" fmla="*/ 2149474 h 2182812"/>
                  <a:gd name="T24" fmla="*/ 166687 w 1903412"/>
                  <a:gd name="T25" fmla="*/ 2154236 h 2182812"/>
                  <a:gd name="T26" fmla="*/ 431800 w 1903412"/>
                  <a:gd name="T27" fmla="*/ 2173286 h 2182812"/>
                  <a:gd name="T28" fmla="*/ 1138237 w 1903412"/>
                  <a:gd name="T29" fmla="*/ 2012950 h 2182812"/>
                  <a:gd name="T30" fmla="*/ 1327150 w 1903412"/>
                  <a:gd name="T31" fmla="*/ 1662113 h 2182812"/>
                  <a:gd name="T32" fmla="*/ 1382713 w 1903412"/>
                  <a:gd name="T33" fmla="*/ 1539875 h 2182812"/>
                  <a:gd name="T34" fmla="*/ 1306513 w 1903412"/>
                  <a:gd name="T35" fmla="*/ 1562100 h 2182812"/>
                  <a:gd name="T36" fmla="*/ 1274763 w 1903412"/>
                  <a:gd name="T37" fmla="*/ 1568450 h 2182812"/>
                  <a:gd name="T38" fmla="*/ 1257300 w 1903412"/>
                  <a:gd name="T39" fmla="*/ 1555750 h 2182812"/>
                  <a:gd name="T40" fmla="*/ 1304925 w 1903412"/>
                  <a:gd name="T41" fmla="*/ 1533525 h 2182812"/>
                  <a:gd name="T42" fmla="*/ 1387475 w 1903412"/>
                  <a:gd name="T43" fmla="*/ 1476375 h 2182812"/>
                  <a:gd name="T44" fmla="*/ 1433513 w 1903412"/>
                  <a:gd name="T45" fmla="*/ 1438275 h 2182812"/>
                  <a:gd name="T46" fmla="*/ 1577976 w 1903412"/>
                  <a:gd name="T47" fmla="*/ 939800 h 2182812"/>
                  <a:gd name="T48" fmla="*/ 1724025 w 1903412"/>
                  <a:gd name="T49" fmla="*/ 669925 h 2182812"/>
                  <a:gd name="T50" fmla="*/ 1552575 w 1903412"/>
                  <a:gd name="T51" fmla="*/ 733425 h 2182812"/>
                  <a:gd name="T52" fmla="*/ 1466850 w 1903412"/>
                  <a:gd name="T53" fmla="*/ 752475 h 2182812"/>
                  <a:gd name="T54" fmla="*/ 1379538 w 1903412"/>
                  <a:gd name="T55" fmla="*/ 760413 h 2182812"/>
                  <a:gd name="T56" fmla="*/ 1289050 w 1903412"/>
                  <a:gd name="T57" fmla="*/ 754063 h 2182812"/>
                  <a:gd name="T58" fmla="*/ 995362 w 1903412"/>
                  <a:gd name="T59" fmla="*/ 1047750 h 2182812"/>
                  <a:gd name="T60" fmla="*/ 681037 w 1903412"/>
                  <a:gd name="T61" fmla="*/ 1446212 h 2182812"/>
                  <a:gd name="T62" fmla="*/ 760412 w 1903412"/>
                  <a:gd name="T63" fmla="*/ 1481137 h 2182812"/>
                  <a:gd name="T64" fmla="*/ 846137 w 1903412"/>
                  <a:gd name="T65" fmla="*/ 1504950 h 2182812"/>
                  <a:gd name="T66" fmla="*/ 930275 w 1903412"/>
                  <a:gd name="T67" fmla="*/ 1517650 h 2182812"/>
                  <a:gd name="T68" fmla="*/ 1016000 w 1903412"/>
                  <a:gd name="T69" fmla="*/ 1517650 h 2182812"/>
                  <a:gd name="T70" fmla="*/ 1100138 w 1903412"/>
                  <a:gd name="T71" fmla="*/ 1506537 h 2182812"/>
                  <a:gd name="T72" fmla="*/ 1182688 w 1903412"/>
                  <a:gd name="T73" fmla="*/ 1485900 h 2182812"/>
                  <a:gd name="T74" fmla="*/ 1263650 w 1903412"/>
                  <a:gd name="T75" fmla="*/ 1452562 h 2182812"/>
                  <a:gd name="T76" fmla="*/ 1341438 w 1903412"/>
                  <a:gd name="T77" fmla="*/ 1412875 h 2182812"/>
                  <a:gd name="T78" fmla="*/ 1412875 w 1903412"/>
                  <a:gd name="T79" fmla="*/ 1363662 h 2182812"/>
                  <a:gd name="T80" fmla="*/ 1477963 w 1903412"/>
                  <a:gd name="T81" fmla="*/ 1303337 h 2182812"/>
                  <a:gd name="T82" fmla="*/ 1614488 w 1903412"/>
                  <a:gd name="T83" fmla="*/ 989012 h 2182812"/>
                  <a:gd name="T84" fmla="*/ 1624013 w 1903412"/>
                  <a:gd name="T85" fmla="*/ 893763 h 2182812"/>
                  <a:gd name="T86" fmla="*/ 1584325 w 1903412"/>
                  <a:gd name="T87" fmla="*/ 373062 h 2182812"/>
                  <a:gd name="T88" fmla="*/ 1317625 w 1903412"/>
                  <a:gd name="T89" fmla="*/ 757237 h 2182812"/>
                  <a:gd name="T90" fmla="*/ 1408112 w 1903412"/>
                  <a:gd name="T91" fmla="*/ 760412 h 2182812"/>
                  <a:gd name="T92" fmla="*/ 1495425 w 1903412"/>
                  <a:gd name="T93" fmla="*/ 747712 h 2182812"/>
                  <a:gd name="T94" fmla="*/ 1611312 w 1903412"/>
                  <a:gd name="T95" fmla="*/ 714375 h 2182812"/>
                  <a:gd name="T96" fmla="*/ 1754187 w 1903412"/>
                  <a:gd name="T97" fmla="*/ 571500 h 2182812"/>
                  <a:gd name="T98" fmla="*/ 1871662 w 1903412"/>
                  <a:gd name="T99" fmla="*/ 150813 h 21828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903412"/>
                  <a:gd name="T151" fmla="*/ 0 h 2182812"/>
                  <a:gd name="T152" fmla="*/ 1903412 w 1903412"/>
                  <a:gd name="T153" fmla="*/ 2182812 h 21828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903412" h="2182812">
                    <a:moveTo>
                      <a:pt x="1498600" y="1282700"/>
                    </a:moveTo>
                    <a:lnTo>
                      <a:pt x="1477963" y="1303338"/>
                    </a:lnTo>
                    <a:lnTo>
                      <a:pt x="1457325" y="1323975"/>
                    </a:lnTo>
                    <a:lnTo>
                      <a:pt x="1435100" y="1343025"/>
                    </a:lnTo>
                    <a:lnTo>
                      <a:pt x="1412875" y="1363663"/>
                    </a:lnTo>
                    <a:lnTo>
                      <a:pt x="1389063" y="1379538"/>
                    </a:lnTo>
                    <a:lnTo>
                      <a:pt x="1365250" y="1397000"/>
                    </a:lnTo>
                    <a:lnTo>
                      <a:pt x="1341438" y="1412875"/>
                    </a:lnTo>
                    <a:lnTo>
                      <a:pt x="1316038" y="1427163"/>
                    </a:lnTo>
                    <a:lnTo>
                      <a:pt x="1290638" y="1439863"/>
                    </a:lnTo>
                    <a:lnTo>
                      <a:pt x="1263650" y="1452563"/>
                    </a:lnTo>
                    <a:lnTo>
                      <a:pt x="1236662" y="1465263"/>
                    </a:lnTo>
                    <a:lnTo>
                      <a:pt x="1211262" y="1476375"/>
                    </a:lnTo>
                    <a:lnTo>
                      <a:pt x="1182687" y="1485900"/>
                    </a:lnTo>
                    <a:lnTo>
                      <a:pt x="1155700" y="1492250"/>
                    </a:lnTo>
                    <a:lnTo>
                      <a:pt x="1128712" y="1500188"/>
                    </a:lnTo>
                    <a:lnTo>
                      <a:pt x="1100137" y="1506538"/>
                    </a:lnTo>
                    <a:lnTo>
                      <a:pt x="1073150" y="1509713"/>
                    </a:lnTo>
                    <a:lnTo>
                      <a:pt x="1044575" y="1516063"/>
                    </a:lnTo>
                    <a:lnTo>
                      <a:pt x="1016000" y="1517650"/>
                    </a:lnTo>
                    <a:lnTo>
                      <a:pt x="987425" y="1519238"/>
                    </a:lnTo>
                    <a:lnTo>
                      <a:pt x="958850" y="1519238"/>
                    </a:lnTo>
                    <a:lnTo>
                      <a:pt x="930275" y="1517650"/>
                    </a:lnTo>
                    <a:lnTo>
                      <a:pt x="903287" y="1514475"/>
                    </a:lnTo>
                    <a:lnTo>
                      <a:pt x="874712" y="1509713"/>
                    </a:lnTo>
                    <a:lnTo>
                      <a:pt x="846137" y="1504950"/>
                    </a:lnTo>
                    <a:lnTo>
                      <a:pt x="817562" y="1500188"/>
                    </a:lnTo>
                    <a:lnTo>
                      <a:pt x="790575" y="1490663"/>
                    </a:lnTo>
                    <a:lnTo>
                      <a:pt x="760412" y="1481138"/>
                    </a:lnTo>
                    <a:lnTo>
                      <a:pt x="733425" y="1471613"/>
                    </a:lnTo>
                    <a:lnTo>
                      <a:pt x="708025" y="1460500"/>
                    </a:lnTo>
                    <a:lnTo>
                      <a:pt x="681037" y="1446213"/>
                    </a:lnTo>
                    <a:lnTo>
                      <a:pt x="654050" y="1431925"/>
                    </a:lnTo>
                    <a:lnTo>
                      <a:pt x="285750" y="1839913"/>
                    </a:lnTo>
                    <a:lnTo>
                      <a:pt x="0" y="2151062"/>
                    </a:lnTo>
                    <a:lnTo>
                      <a:pt x="14287" y="2149475"/>
                    </a:lnTo>
                    <a:lnTo>
                      <a:pt x="26987" y="2149475"/>
                    </a:lnTo>
                    <a:lnTo>
                      <a:pt x="98425" y="2149475"/>
                    </a:lnTo>
                    <a:lnTo>
                      <a:pt x="166687" y="2154237"/>
                    </a:lnTo>
                    <a:lnTo>
                      <a:pt x="234950" y="2157412"/>
                    </a:lnTo>
                    <a:lnTo>
                      <a:pt x="301625" y="2162175"/>
                    </a:lnTo>
                    <a:lnTo>
                      <a:pt x="431800" y="2173287"/>
                    </a:lnTo>
                    <a:lnTo>
                      <a:pt x="496887" y="2178050"/>
                    </a:lnTo>
                    <a:lnTo>
                      <a:pt x="563562" y="2182812"/>
                    </a:lnTo>
                    <a:lnTo>
                      <a:pt x="1138237" y="2012950"/>
                    </a:lnTo>
                    <a:lnTo>
                      <a:pt x="1204912" y="1898650"/>
                    </a:lnTo>
                    <a:lnTo>
                      <a:pt x="1266825" y="1779588"/>
                    </a:lnTo>
                    <a:lnTo>
                      <a:pt x="1327150" y="1662113"/>
                    </a:lnTo>
                    <a:lnTo>
                      <a:pt x="1384300" y="1543050"/>
                    </a:lnTo>
                    <a:lnTo>
                      <a:pt x="1384300" y="1539875"/>
                    </a:lnTo>
                    <a:lnTo>
                      <a:pt x="1382713" y="1539875"/>
                    </a:lnTo>
                    <a:lnTo>
                      <a:pt x="1371600" y="1541463"/>
                    </a:lnTo>
                    <a:lnTo>
                      <a:pt x="1330325" y="1555750"/>
                    </a:lnTo>
                    <a:lnTo>
                      <a:pt x="1306513" y="1562100"/>
                    </a:lnTo>
                    <a:lnTo>
                      <a:pt x="1296988" y="1566863"/>
                    </a:lnTo>
                    <a:lnTo>
                      <a:pt x="1285875" y="1568450"/>
                    </a:lnTo>
                    <a:lnTo>
                      <a:pt x="1274763" y="1568450"/>
                    </a:lnTo>
                    <a:lnTo>
                      <a:pt x="1266825" y="1566863"/>
                    </a:lnTo>
                    <a:lnTo>
                      <a:pt x="1260475" y="1560513"/>
                    </a:lnTo>
                    <a:lnTo>
                      <a:pt x="1257300" y="1555750"/>
                    </a:lnTo>
                    <a:lnTo>
                      <a:pt x="1265238" y="1552575"/>
                    </a:lnTo>
                    <a:lnTo>
                      <a:pt x="1277938" y="1546225"/>
                    </a:lnTo>
                    <a:lnTo>
                      <a:pt x="1304925" y="1533525"/>
                    </a:lnTo>
                    <a:lnTo>
                      <a:pt x="1333500" y="1516063"/>
                    </a:lnTo>
                    <a:lnTo>
                      <a:pt x="1362075" y="1495425"/>
                    </a:lnTo>
                    <a:lnTo>
                      <a:pt x="1387475" y="1476375"/>
                    </a:lnTo>
                    <a:lnTo>
                      <a:pt x="1409700" y="1460500"/>
                    </a:lnTo>
                    <a:lnTo>
                      <a:pt x="1425575" y="1446213"/>
                    </a:lnTo>
                    <a:lnTo>
                      <a:pt x="1433513" y="1438275"/>
                    </a:lnTo>
                    <a:lnTo>
                      <a:pt x="1438275" y="1422400"/>
                    </a:lnTo>
                    <a:close/>
                    <a:moveTo>
                      <a:pt x="1610017" y="907758"/>
                    </a:moveTo>
                    <a:lnTo>
                      <a:pt x="1577976" y="939800"/>
                    </a:lnTo>
                    <a:lnTo>
                      <a:pt x="1574107" y="943535"/>
                    </a:lnTo>
                    <a:lnTo>
                      <a:pt x="1577975" y="939800"/>
                    </a:lnTo>
                    <a:close/>
                    <a:moveTo>
                      <a:pt x="1724025" y="669925"/>
                    </a:moveTo>
                    <a:lnTo>
                      <a:pt x="1666875" y="693738"/>
                    </a:lnTo>
                    <a:lnTo>
                      <a:pt x="1611313" y="714375"/>
                    </a:lnTo>
                    <a:lnTo>
                      <a:pt x="1552575" y="733425"/>
                    </a:lnTo>
                    <a:lnTo>
                      <a:pt x="1524000" y="739775"/>
                    </a:lnTo>
                    <a:lnTo>
                      <a:pt x="1495425" y="747713"/>
                    </a:lnTo>
                    <a:lnTo>
                      <a:pt x="1466850" y="752475"/>
                    </a:lnTo>
                    <a:lnTo>
                      <a:pt x="1436688" y="755650"/>
                    </a:lnTo>
                    <a:lnTo>
                      <a:pt x="1408113" y="760413"/>
                    </a:lnTo>
                    <a:lnTo>
                      <a:pt x="1379538" y="760413"/>
                    </a:lnTo>
                    <a:lnTo>
                      <a:pt x="1347788" y="760413"/>
                    </a:lnTo>
                    <a:lnTo>
                      <a:pt x="1317625" y="757238"/>
                    </a:lnTo>
                    <a:lnTo>
                      <a:pt x="1289050" y="754063"/>
                    </a:lnTo>
                    <a:lnTo>
                      <a:pt x="1258888" y="747713"/>
                    </a:lnTo>
                    <a:lnTo>
                      <a:pt x="1204912" y="808038"/>
                    </a:lnTo>
                    <a:lnTo>
                      <a:pt x="995362" y="1047750"/>
                    </a:lnTo>
                    <a:lnTo>
                      <a:pt x="784225" y="1284287"/>
                    </a:lnTo>
                    <a:lnTo>
                      <a:pt x="654050" y="1431925"/>
                    </a:lnTo>
                    <a:lnTo>
                      <a:pt x="681037" y="1446212"/>
                    </a:lnTo>
                    <a:lnTo>
                      <a:pt x="708025" y="1460500"/>
                    </a:lnTo>
                    <a:lnTo>
                      <a:pt x="733425" y="1471612"/>
                    </a:lnTo>
                    <a:lnTo>
                      <a:pt x="760412" y="1481137"/>
                    </a:lnTo>
                    <a:lnTo>
                      <a:pt x="790575" y="1490662"/>
                    </a:lnTo>
                    <a:lnTo>
                      <a:pt x="817562" y="1500187"/>
                    </a:lnTo>
                    <a:lnTo>
                      <a:pt x="846137" y="1504950"/>
                    </a:lnTo>
                    <a:lnTo>
                      <a:pt x="874712" y="1509712"/>
                    </a:lnTo>
                    <a:lnTo>
                      <a:pt x="903287" y="1514475"/>
                    </a:lnTo>
                    <a:lnTo>
                      <a:pt x="930275" y="1517650"/>
                    </a:lnTo>
                    <a:lnTo>
                      <a:pt x="958850" y="1519237"/>
                    </a:lnTo>
                    <a:lnTo>
                      <a:pt x="987425" y="1519237"/>
                    </a:lnTo>
                    <a:lnTo>
                      <a:pt x="1016000" y="1517650"/>
                    </a:lnTo>
                    <a:lnTo>
                      <a:pt x="1044575" y="1516062"/>
                    </a:lnTo>
                    <a:lnTo>
                      <a:pt x="1073150" y="1509712"/>
                    </a:lnTo>
                    <a:lnTo>
                      <a:pt x="1100138" y="1506537"/>
                    </a:lnTo>
                    <a:lnTo>
                      <a:pt x="1128713" y="1500187"/>
                    </a:lnTo>
                    <a:lnTo>
                      <a:pt x="1155700" y="1492250"/>
                    </a:lnTo>
                    <a:lnTo>
                      <a:pt x="1182688" y="1485900"/>
                    </a:lnTo>
                    <a:lnTo>
                      <a:pt x="1211263" y="1476375"/>
                    </a:lnTo>
                    <a:lnTo>
                      <a:pt x="1236663" y="1465262"/>
                    </a:lnTo>
                    <a:lnTo>
                      <a:pt x="1263650" y="1452562"/>
                    </a:lnTo>
                    <a:lnTo>
                      <a:pt x="1290638" y="1439862"/>
                    </a:lnTo>
                    <a:lnTo>
                      <a:pt x="1316038" y="1427162"/>
                    </a:lnTo>
                    <a:lnTo>
                      <a:pt x="1341438" y="1412875"/>
                    </a:lnTo>
                    <a:lnTo>
                      <a:pt x="1365250" y="1397000"/>
                    </a:lnTo>
                    <a:lnTo>
                      <a:pt x="1389063" y="1379537"/>
                    </a:lnTo>
                    <a:lnTo>
                      <a:pt x="1412875" y="1363662"/>
                    </a:lnTo>
                    <a:lnTo>
                      <a:pt x="1435100" y="1343025"/>
                    </a:lnTo>
                    <a:lnTo>
                      <a:pt x="1457325" y="1323975"/>
                    </a:lnTo>
                    <a:lnTo>
                      <a:pt x="1477963" y="1303337"/>
                    </a:lnTo>
                    <a:lnTo>
                      <a:pt x="1498601" y="1282700"/>
                    </a:lnTo>
                    <a:lnTo>
                      <a:pt x="1557338" y="1136650"/>
                    </a:lnTo>
                    <a:lnTo>
                      <a:pt x="1614488" y="989012"/>
                    </a:lnTo>
                    <a:lnTo>
                      <a:pt x="1665288" y="846137"/>
                    </a:lnTo>
                    <a:lnTo>
                      <a:pt x="1624013" y="893762"/>
                    </a:lnTo>
                    <a:lnTo>
                      <a:pt x="1624013" y="893763"/>
                    </a:lnTo>
                    <a:lnTo>
                      <a:pt x="1665288" y="846138"/>
                    </a:lnTo>
                    <a:close/>
                    <a:moveTo>
                      <a:pt x="1903412" y="0"/>
                    </a:moveTo>
                    <a:lnTo>
                      <a:pt x="1584325" y="373062"/>
                    </a:lnTo>
                    <a:lnTo>
                      <a:pt x="1258887" y="747712"/>
                    </a:lnTo>
                    <a:lnTo>
                      <a:pt x="1289050" y="754062"/>
                    </a:lnTo>
                    <a:lnTo>
                      <a:pt x="1317625" y="757237"/>
                    </a:lnTo>
                    <a:lnTo>
                      <a:pt x="1347787" y="760412"/>
                    </a:lnTo>
                    <a:lnTo>
                      <a:pt x="1379537" y="760412"/>
                    </a:lnTo>
                    <a:lnTo>
                      <a:pt x="1408112" y="760412"/>
                    </a:lnTo>
                    <a:lnTo>
                      <a:pt x="1436687" y="755650"/>
                    </a:lnTo>
                    <a:lnTo>
                      <a:pt x="1466850" y="752475"/>
                    </a:lnTo>
                    <a:lnTo>
                      <a:pt x="1495425" y="747712"/>
                    </a:lnTo>
                    <a:lnTo>
                      <a:pt x="1524000" y="739775"/>
                    </a:lnTo>
                    <a:lnTo>
                      <a:pt x="1552575" y="733425"/>
                    </a:lnTo>
                    <a:lnTo>
                      <a:pt x="1611312" y="714375"/>
                    </a:lnTo>
                    <a:lnTo>
                      <a:pt x="1666875" y="693737"/>
                    </a:lnTo>
                    <a:lnTo>
                      <a:pt x="1724025" y="669925"/>
                    </a:lnTo>
                    <a:lnTo>
                      <a:pt x="1754187" y="571500"/>
                    </a:lnTo>
                    <a:lnTo>
                      <a:pt x="1782762" y="476250"/>
                    </a:lnTo>
                    <a:lnTo>
                      <a:pt x="1831975" y="301625"/>
                    </a:lnTo>
                    <a:lnTo>
                      <a:pt x="1871662" y="150813"/>
                    </a:lnTo>
                    <a:lnTo>
                      <a:pt x="1901825" y="28575"/>
                    </a:lnTo>
                    <a:lnTo>
                      <a:pt x="1903412" y="14288"/>
                    </a:lnTo>
                    <a:close/>
                  </a:path>
                </a:pathLst>
              </a:custGeom>
              <a:solidFill>
                <a:schemeClr val="accent1"/>
              </a:solidFill>
              <a:ln w="9525">
                <a:noFill/>
                <a:round/>
                <a:headEnd/>
                <a:tailEnd/>
              </a:ln>
            </p:spPr>
            <p:txBody>
              <a:bodyPr anchor="ctr"/>
              <a:lstStyle/>
              <a:p>
                <a:endParaRPr lang="zh-CN" altLang="en-US"/>
              </a:p>
            </p:txBody>
          </p:sp>
        </p:grpSp>
        <p:sp>
          <p:nvSpPr>
            <p:cNvPr id="11" name="Oval 14"/>
            <p:cNvSpPr/>
            <p:nvPr/>
          </p:nvSpPr>
          <p:spPr>
            <a:xfrm>
              <a:off x="4563765" y="2754654"/>
              <a:ext cx="428397" cy="426187"/>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latin typeface="Noto Sans S Chinese DemiLight" panose="020B0400000000000000" pitchFamily="34" charset="-122"/>
                <a:ea typeface="Noto Sans S Chinese DemiLight" panose="020B0400000000000000" pitchFamily="34" charset="-122"/>
              </a:endParaRPr>
            </a:p>
          </p:txBody>
        </p:sp>
        <p:sp>
          <p:nvSpPr>
            <p:cNvPr id="12" name="Oval 15"/>
            <p:cNvSpPr/>
            <p:nvPr/>
          </p:nvSpPr>
          <p:spPr>
            <a:xfrm>
              <a:off x="5233045" y="1811857"/>
              <a:ext cx="428397" cy="423327"/>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latin typeface="Noto Sans S Chinese DemiLight" panose="020B0400000000000000" pitchFamily="34" charset="-122"/>
                <a:ea typeface="Noto Sans S Chinese DemiLight" panose="020B0400000000000000" pitchFamily="34" charset="-122"/>
              </a:endParaRPr>
            </a:p>
          </p:txBody>
        </p:sp>
        <p:sp>
          <p:nvSpPr>
            <p:cNvPr id="13" name="Oval 16"/>
            <p:cNvSpPr/>
            <p:nvPr/>
          </p:nvSpPr>
          <p:spPr>
            <a:xfrm>
              <a:off x="5387599" y="4119104"/>
              <a:ext cx="426199" cy="426188"/>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latin typeface="Noto Sans S Chinese DemiLight" panose="020B0400000000000000" pitchFamily="34" charset="-122"/>
                <a:ea typeface="Noto Sans S Chinese DemiLight" panose="020B0400000000000000" pitchFamily="34" charset="-122"/>
              </a:endParaRPr>
            </a:p>
          </p:txBody>
        </p:sp>
        <p:sp>
          <p:nvSpPr>
            <p:cNvPr id="14" name="Oval 17"/>
            <p:cNvSpPr/>
            <p:nvPr/>
          </p:nvSpPr>
          <p:spPr>
            <a:xfrm>
              <a:off x="6337341" y="2633199"/>
              <a:ext cx="426199" cy="426188"/>
            </a:xfrm>
            <a:prstGeom prst="ellipse">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latin typeface="Noto Sans S Chinese DemiLight" panose="020B0400000000000000" pitchFamily="34" charset="-122"/>
                <a:ea typeface="Noto Sans S Chinese DemiLight" panose="020B0400000000000000" pitchFamily="34" charset="-122"/>
              </a:endParaRPr>
            </a:p>
          </p:txBody>
        </p:sp>
        <p:sp>
          <p:nvSpPr>
            <p:cNvPr id="15" name="Oval 18"/>
            <p:cNvSpPr/>
            <p:nvPr/>
          </p:nvSpPr>
          <p:spPr>
            <a:xfrm>
              <a:off x="6999472" y="3718201"/>
              <a:ext cx="426199" cy="426188"/>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latin typeface="Noto Sans S Chinese DemiLight" panose="020B0400000000000000" pitchFamily="34" charset="-122"/>
                <a:ea typeface="Noto Sans S Chinese DemiLight" panose="020B04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anim calcmode="lin" valueType="num">
                                      <p:cBhvr>
                                        <p:cTn id="10" dur="500" fill="hold"/>
                                        <p:tgtEl>
                                          <p:spTgt spid="9"/>
                                        </p:tgtEl>
                                        <p:attrNameLst>
                                          <p:attrName>ppt_x</p:attrName>
                                        </p:attrNameLst>
                                      </p:cBhvr>
                                      <p:tavLst>
                                        <p:tav tm="0">
                                          <p:val>
                                            <p:fltVal val="0.5"/>
                                          </p:val>
                                        </p:tav>
                                        <p:tav tm="100000">
                                          <p:val>
                                            <p:strVal val="#ppt_x"/>
                                          </p:val>
                                        </p:tav>
                                      </p:tavLst>
                                    </p:anim>
                                    <p:anim calcmode="lin" valueType="num">
                                      <p:cBhvr>
                                        <p:cTn id="11" dur="5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072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24" name="오른쪽 화살표 216"/>
          <p:cNvSpPr>
            <a:spLocks noChangeArrowheads="1"/>
          </p:cNvSpPr>
          <p:nvPr/>
        </p:nvSpPr>
        <p:spPr bwMode="auto">
          <a:xfrm rot="10800000">
            <a:off x="3067050" y="2521268"/>
            <a:ext cx="1785938" cy="1266825"/>
          </a:xfrm>
          <a:prstGeom prst="rightArrow">
            <a:avLst>
              <a:gd name="adj1" fmla="val 55935"/>
              <a:gd name="adj2" fmla="val 50001"/>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30725" name="오른쪽 화살표 218"/>
          <p:cNvSpPr>
            <a:spLocks noChangeArrowheads="1"/>
          </p:cNvSpPr>
          <p:nvPr/>
        </p:nvSpPr>
        <p:spPr bwMode="auto">
          <a:xfrm rot="10800000" flipH="1">
            <a:off x="7449503" y="2475548"/>
            <a:ext cx="1893887" cy="1266825"/>
          </a:xfrm>
          <a:prstGeom prst="rightArrow">
            <a:avLst>
              <a:gd name="adj1" fmla="val 55935"/>
              <a:gd name="adj2" fmla="val 50068"/>
            </a:avLst>
          </a:prstGeom>
          <a:solidFill>
            <a:srgbClr val="4886D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30727" name="막힌 원호 127"/>
          <p:cNvSpPr>
            <a:spLocks/>
          </p:cNvSpPr>
          <p:nvPr/>
        </p:nvSpPr>
        <p:spPr bwMode="auto">
          <a:xfrm rot="-5400000">
            <a:off x="4937919" y="2012157"/>
            <a:ext cx="2370137" cy="2368550"/>
          </a:xfrm>
          <a:custGeom>
            <a:avLst/>
            <a:gdLst>
              <a:gd name="T0" fmla="*/ 0 w 2369150"/>
              <a:gd name="T1" fmla="*/ 1182468 h 2369152"/>
              <a:gd name="T2" fmla="*/ 0 w 2369150"/>
              <a:gd name="T3" fmla="*/ 1182468 h 2369152"/>
              <a:gd name="T4" fmla="*/ 1188035 w 2369150"/>
              <a:gd name="T5" fmla="*/ 0 h 2369152"/>
              <a:gd name="T6" fmla="*/ 2376066 w 2369150"/>
              <a:gd name="T7" fmla="*/ 1182467 h 2369152"/>
              <a:gd name="T8" fmla="*/ 1915657 w 2369150"/>
              <a:gd name="T9" fmla="*/ 1182467 h 2369152"/>
              <a:gd name="T10" fmla="*/ 1915656 w 2369150"/>
              <a:gd name="T11" fmla="*/ 1182467 h 2369152"/>
              <a:gd name="T12" fmla="*/ 1188035 w 2369150"/>
              <a:gd name="T13" fmla="*/ 458252 h 2369152"/>
              <a:gd name="T14" fmla="*/ 460410 w 2369150"/>
              <a:gd name="T15" fmla="*/ 1182468 h 2369152"/>
              <a:gd name="T16" fmla="*/ 0 w 2369150"/>
              <a:gd name="T17" fmla="*/ 1182468 h 2369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69150"/>
              <a:gd name="T28" fmla="*/ 0 h 2369152"/>
              <a:gd name="T29" fmla="*/ 2369150 w 2369150"/>
              <a:gd name="T30" fmla="*/ 1184575 h 2369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69150" h="2369152">
                <a:moveTo>
                  <a:pt x="0" y="1184575"/>
                </a:moveTo>
                <a:lnTo>
                  <a:pt x="0" y="1184575"/>
                </a:lnTo>
                <a:cubicBezTo>
                  <a:pt x="0" y="530352"/>
                  <a:pt x="530352" y="0"/>
                  <a:pt x="1184575" y="0"/>
                </a:cubicBezTo>
                <a:cubicBezTo>
                  <a:pt x="1838796" y="0"/>
                  <a:pt x="2369148" y="530351"/>
                  <a:pt x="2369149" y="1184574"/>
                </a:cubicBezTo>
                <a:lnTo>
                  <a:pt x="1910080" y="1184574"/>
                </a:lnTo>
                <a:lnTo>
                  <a:pt x="1910079" y="1184574"/>
                </a:lnTo>
                <a:cubicBezTo>
                  <a:pt x="1910078" y="783888"/>
                  <a:pt x="1585259" y="459070"/>
                  <a:pt x="1184575" y="459070"/>
                </a:cubicBezTo>
                <a:cubicBezTo>
                  <a:pt x="783890" y="459070"/>
                  <a:pt x="459070" y="783889"/>
                  <a:pt x="459070" y="1184575"/>
                </a:cubicBezTo>
                <a:lnTo>
                  <a:pt x="0" y="1184575"/>
                </a:lnTo>
                <a:close/>
              </a:path>
            </a:pathLst>
          </a:custGeom>
          <a:gradFill rotWithShape="1">
            <a:gsLst>
              <a:gs pos="0">
                <a:srgbClr val="FFFFFF">
                  <a:alpha val="45000"/>
                </a:srgbClr>
              </a:gs>
              <a:gs pos="50000">
                <a:srgbClr val="FFFFFF">
                  <a:alpha val="22500"/>
                </a:srgbClr>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30729" name="막힌 원호 225"/>
          <p:cNvSpPr>
            <a:spLocks/>
          </p:cNvSpPr>
          <p:nvPr/>
        </p:nvSpPr>
        <p:spPr bwMode="auto">
          <a:xfrm rot="5400000">
            <a:off x="4925218" y="1904207"/>
            <a:ext cx="2436813" cy="2444750"/>
          </a:xfrm>
          <a:custGeom>
            <a:avLst/>
            <a:gdLst>
              <a:gd name="T0" fmla="*/ 7 w 2436720"/>
              <a:gd name="T1" fmla="*/ 1228078 h 2444258"/>
              <a:gd name="T2" fmla="*/ 7 w 2436720"/>
              <a:gd name="T3" fmla="*/ 1228077 h 2444258"/>
              <a:gd name="T4" fmla="*/ 0 w 2436720"/>
              <a:gd name="T5" fmla="*/ 1223851 h 2444258"/>
              <a:gd name="T6" fmla="*/ 1218689 w 2436720"/>
              <a:gd name="T7" fmla="*/ 0 h 2444258"/>
              <a:gd name="T8" fmla="*/ 2437291 w 2436720"/>
              <a:gd name="T9" fmla="*/ 1209912 h 2444258"/>
              <a:gd name="T10" fmla="*/ 1965107 w 2436720"/>
              <a:gd name="T11" fmla="*/ 1215314 h 2444258"/>
              <a:gd name="T12" fmla="*/ 1965106 w 2436720"/>
              <a:gd name="T13" fmla="*/ 1215314 h 2444258"/>
              <a:gd name="T14" fmla="*/ 1218689 w 2436720"/>
              <a:gd name="T15" fmla="*/ 472755 h 2444258"/>
              <a:gd name="T16" fmla="*/ 472216 w 2436720"/>
              <a:gd name="T17" fmla="*/ 1223851 h 2444258"/>
              <a:gd name="T18" fmla="*/ 472220 w 2436720"/>
              <a:gd name="T19" fmla="*/ 1226443 h 2444258"/>
              <a:gd name="T20" fmla="*/ 7 w 2436720"/>
              <a:gd name="T21" fmla="*/ 1228078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6720"/>
              <a:gd name="T34" fmla="*/ 0 h 2444258"/>
              <a:gd name="T35" fmla="*/ 2436641 w 2436720"/>
              <a:gd name="T36" fmla="*/ 1226349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6720" h="2444258">
                <a:moveTo>
                  <a:pt x="7" y="1226349"/>
                </a:moveTo>
                <a:lnTo>
                  <a:pt x="7" y="1226348"/>
                </a:lnTo>
                <a:cubicBezTo>
                  <a:pt x="2" y="1224942"/>
                  <a:pt x="0" y="1223535"/>
                  <a:pt x="0" y="1222129"/>
                </a:cubicBezTo>
                <a:cubicBezTo>
                  <a:pt x="0" y="547165"/>
                  <a:pt x="545478" y="0"/>
                  <a:pt x="1218360" y="0"/>
                </a:cubicBezTo>
                <a:cubicBezTo>
                  <a:pt x="1885829" y="0"/>
                  <a:pt x="2429039" y="538720"/>
                  <a:pt x="2436640" y="1208211"/>
                </a:cubicBezTo>
                <a:lnTo>
                  <a:pt x="1964582" y="1213604"/>
                </a:lnTo>
                <a:lnTo>
                  <a:pt x="1964581" y="1213604"/>
                </a:lnTo>
                <a:cubicBezTo>
                  <a:pt x="1959934" y="802720"/>
                  <a:pt x="1627204" y="472090"/>
                  <a:pt x="1218360" y="472090"/>
                </a:cubicBezTo>
                <a:cubicBezTo>
                  <a:pt x="806206" y="472090"/>
                  <a:pt x="472090" y="807893"/>
                  <a:pt x="472090" y="1222129"/>
                </a:cubicBezTo>
                <a:cubicBezTo>
                  <a:pt x="472090" y="1222990"/>
                  <a:pt x="472091" y="1223852"/>
                  <a:pt x="472094" y="1224714"/>
                </a:cubicBezTo>
                <a:lnTo>
                  <a:pt x="7" y="1226349"/>
                </a:lnTo>
                <a:close/>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30730" name="막힌 원호 224"/>
          <p:cNvSpPr>
            <a:spLocks/>
          </p:cNvSpPr>
          <p:nvPr/>
        </p:nvSpPr>
        <p:spPr bwMode="auto">
          <a:xfrm rot="-5400000">
            <a:off x="4925219" y="1901031"/>
            <a:ext cx="2444750" cy="2446338"/>
          </a:xfrm>
          <a:custGeom>
            <a:avLst/>
            <a:gdLst>
              <a:gd name="T0" fmla="*/ 132 w 2444256"/>
              <a:gd name="T1" fmla="*/ 1247513 h 2444258"/>
              <a:gd name="T2" fmla="*/ 132 w 2444256"/>
              <a:gd name="T3" fmla="*/ 1247512 h 2444258"/>
              <a:gd name="T4" fmla="*/ 0 w 2444256"/>
              <a:gd name="T5" fmla="*/ 1229428 h 2444258"/>
              <a:gd name="T6" fmla="*/ 1223857 w 2444256"/>
              <a:gd name="T7" fmla="*/ 0 h 2444258"/>
              <a:gd name="T8" fmla="*/ 2447702 w 2444256"/>
              <a:gd name="T9" fmla="*/ 1223823 h 2444258"/>
              <a:gd name="T10" fmla="*/ 1974297 w 2444256"/>
              <a:gd name="T11" fmla="*/ 1225992 h 2444258"/>
              <a:gd name="T12" fmla="*/ 1974297 w 2444256"/>
              <a:gd name="T13" fmla="*/ 1225991 h 2444258"/>
              <a:gd name="T14" fmla="*/ 1223858 w 2444256"/>
              <a:gd name="T15" fmla="*/ 475567 h 2444258"/>
              <a:gd name="T16" fmla="*/ 473417 w 2444256"/>
              <a:gd name="T17" fmla="*/ 1229428 h 2444258"/>
              <a:gd name="T18" fmla="*/ 473498 w 2444256"/>
              <a:gd name="T19" fmla="*/ 1240516 h 2444258"/>
              <a:gd name="T20" fmla="*/ 132 w 2444256"/>
              <a:gd name="T21" fmla="*/ 1247513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44256"/>
              <a:gd name="T34" fmla="*/ 0 h 2444258"/>
              <a:gd name="T35" fmla="*/ 2444243 w 2444256"/>
              <a:gd name="T36" fmla="*/ 1240107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44256" h="2444258">
                <a:moveTo>
                  <a:pt x="132" y="1240107"/>
                </a:moveTo>
                <a:lnTo>
                  <a:pt x="132" y="1240106"/>
                </a:lnTo>
                <a:cubicBezTo>
                  <a:pt x="44" y="1234114"/>
                  <a:pt x="0" y="1228121"/>
                  <a:pt x="0" y="1222129"/>
                </a:cubicBezTo>
                <a:cubicBezTo>
                  <a:pt x="0" y="547165"/>
                  <a:pt x="547165" y="0"/>
                  <a:pt x="1222128" y="0"/>
                </a:cubicBezTo>
                <a:cubicBezTo>
                  <a:pt x="1894916" y="0"/>
                  <a:pt x="2441176" y="543776"/>
                  <a:pt x="2444243" y="1216557"/>
                </a:cubicBezTo>
                <a:lnTo>
                  <a:pt x="1971505" y="1218713"/>
                </a:lnTo>
                <a:lnTo>
                  <a:pt x="1971505" y="1218712"/>
                </a:lnTo>
                <a:cubicBezTo>
                  <a:pt x="1969624" y="806176"/>
                  <a:pt x="1634668" y="472744"/>
                  <a:pt x="1222129" y="472744"/>
                </a:cubicBezTo>
                <a:cubicBezTo>
                  <a:pt x="808255" y="472744"/>
                  <a:pt x="472745" y="808255"/>
                  <a:pt x="472745" y="1222129"/>
                </a:cubicBezTo>
                <a:cubicBezTo>
                  <a:pt x="472745" y="1225803"/>
                  <a:pt x="472772" y="1229478"/>
                  <a:pt x="472826" y="1233152"/>
                </a:cubicBezTo>
                <a:lnTo>
                  <a:pt x="132" y="1240107"/>
                </a:lnTo>
                <a:close/>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21520" name="TextBox 13"/>
          <p:cNvSpPr txBox="1">
            <a:spLocks noChangeArrowheads="1"/>
          </p:cNvSpPr>
          <p:nvPr/>
        </p:nvSpPr>
        <p:spPr bwMode="auto">
          <a:xfrm>
            <a:off x="7539673" y="2936875"/>
            <a:ext cx="137318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2000" b="1" dirty="0" smtClean="0">
                <a:solidFill>
                  <a:schemeClr val="bg1"/>
                </a:solidFill>
                <a:latin typeface="宋体" pitchFamily="2" charset="-122"/>
                <a:sym typeface="Arial" pitchFamily="34" charset="0"/>
              </a:rPr>
              <a:t>相关手续</a:t>
            </a:r>
            <a:endParaRPr lang="en-US" altLang="en-US" sz="2000" b="1" dirty="0">
              <a:solidFill>
                <a:schemeClr val="bg1"/>
              </a:solidFill>
              <a:latin typeface="宋体" pitchFamily="2" charset="-122"/>
              <a:sym typeface="Arial" pitchFamily="34" charset="0"/>
            </a:endParaRPr>
          </a:p>
        </p:txBody>
      </p:sp>
      <p:sp>
        <p:nvSpPr>
          <p:cNvPr id="21521" name="TextBox 13"/>
          <p:cNvSpPr txBox="1">
            <a:spLocks noChangeArrowheads="1"/>
          </p:cNvSpPr>
          <p:nvPr/>
        </p:nvSpPr>
        <p:spPr bwMode="auto">
          <a:xfrm>
            <a:off x="3416300" y="2972435"/>
            <a:ext cx="137318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2000" b="1" dirty="0" smtClean="0">
                <a:solidFill>
                  <a:schemeClr val="bg1"/>
                </a:solidFill>
                <a:latin typeface="宋体" pitchFamily="2" charset="-122"/>
                <a:sym typeface="Arial" pitchFamily="34" charset="0"/>
              </a:rPr>
              <a:t>代换原则</a:t>
            </a:r>
            <a:endParaRPr lang="en-US" sz="2000" b="1" dirty="0">
              <a:solidFill>
                <a:schemeClr val="bg1"/>
              </a:solidFill>
              <a:latin typeface="宋体" pitchFamily="2" charset="-122"/>
              <a:sym typeface="Arial" pitchFamily="34" charset="0"/>
            </a:endParaRPr>
          </a:p>
        </p:txBody>
      </p:sp>
      <p:sp>
        <p:nvSpPr>
          <p:cNvPr id="18"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三、钢筋的代换</a:t>
            </a:r>
            <a:endParaRPr lang="zh-CN" altLang="en-US" sz="2400" b="1" dirty="0">
              <a:latin typeface="微软雅黑" pitchFamily="34" charset="-122"/>
              <a:ea typeface="微软雅黑" pitchFamily="34" charset="-122"/>
            </a:endParaRPr>
          </a:p>
        </p:txBody>
      </p:sp>
      <p:sp>
        <p:nvSpPr>
          <p:cNvPr id="19" name="矩形 18"/>
          <p:cNvSpPr/>
          <p:nvPr/>
        </p:nvSpPr>
        <p:spPr>
          <a:xfrm>
            <a:off x="285750" y="899160"/>
            <a:ext cx="2663190" cy="5632311"/>
          </a:xfrm>
          <a:prstGeom prst="rect">
            <a:avLst/>
          </a:prstGeom>
          <a:solidFill>
            <a:schemeClr val="accent2">
              <a:lumMod val="40000"/>
              <a:lumOff val="60000"/>
            </a:schemeClr>
          </a:solidFill>
        </p:spPr>
        <p:txBody>
          <a:bodyPr wrap="square">
            <a:spAutoFit/>
          </a:bodyPr>
          <a:lstStyle/>
          <a:p>
            <a:pPr algn="just">
              <a:lnSpc>
                <a:spcPct val="150000"/>
              </a:lnSpc>
              <a:defRPr/>
            </a:pPr>
            <a:r>
              <a:rPr lang="zh-CN" altLang="en-US" sz="2000" dirty="0">
                <a:latin typeface="宋体" pitchFamily="2" charset="-122"/>
              </a:rPr>
              <a:t>构件配筋受强度控制时，按代换前后强度相等的原则进行代换；构件按最小配筋率配筋时，或同钢号钢筋之间的代换，按代换前后面积相等的原则进行代换。当构件受裂缝宽度或挠度控制时，代换前后应进行裂缝宽度和挠度验算。</a:t>
            </a:r>
          </a:p>
        </p:txBody>
      </p:sp>
      <p:sp>
        <p:nvSpPr>
          <p:cNvPr id="20" name="矩形 19"/>
          <p:cNvSpPr/>
          <p:nvPr/>
        </p:nvSpPr>
        <p:spPr>
          <a:xfrm>
            <a:off x="9391015" y="1077595"/>
            <a:ext cx="2576195" cy="4708981"/>
          </a:xfrm>
          <a:prstGeom prst="rect">
            <a:avLst/>
          </a:prstGeom>
          <a:solidFill>
            <a:schemeClr val="accent6">
              <a:lumMod val="20000"/>
              <a:lumOff val="80000"/>
            </a:schemeClr>
          </a:solidFill>
        </p:spPr>
        <p:txBody>
          <a:bodyPr wrap="square">
            <a:spAutoFit/>
          </a:bodyPr>
          <a:lstStyle/>
          <a:p>
            <a:pPr algn="just">
              <a:lnSpc>
                <a:spcPct val="150000"/>
              </a:lnSpc>
              <a:defRPr/>
            </a:pPr>
            <a:r>
              <a:rPr lang="zh-CN" altLang="en-US" sz="2000" dirty="0">
                <a:latin typeface="宋体" pitchFamily="2" charset="-122"/>
              </a:rPr>
              <a:t>应征得设计单位的同意，相应费用按有关合同规定（一般应征得建设方同意）并履行相关手续。代换后钢筋的间距、锚固长度、最小钢筋直径、数量等构造要求与受力、变形情况均应符合相应规范的要求。</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520"/>
                                        </p:tgtEl>
                                        <p:attrNameLst>
                                          <p:attrName>style.visibility</p:attrName>
                                        </p:attrNameLst>
                                      </p:cBhvr>
                                      <p:to>
                                        <p:strVal val="visible"/>
                                      </p:to>
                                    </p:set>
                                    <p:animEffect transition="in" filter="wipe(left)">
                                      <p:cBhvr>
                                        <p:cTn id="7" dur="500"/>
                                        <p:tgtEl>
                                          <p:spTgt spid="21520"/>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521"/>
                                        </p:tgtEl>
                                        <p:attrNameLst>
                                          <p:attrName>style.visibility</p:attrName>
                                        </p:attrNameLst>
                                      </p:cBhvr>
                                      <p:to>
                                        <p:strVal val="visible"/>
                                      </p:to>
                                    </p:set>
                                    <p:animEffect transition="in" filter="wipe(left)">
                                      <p:cBhvr>
                                        <p:cTn id="11" dur="500"/>
                                        <p:tgtEl>
                                          <p:spTgt spid="21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20" grpId="0" autoUpdateAnimBg="0"/>
      <p:bldP spid="21521"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三、钢筋的代换</a:t>
            </a:r>
            <a:endParaRPr lang="zh-CN" altLang="en-US" sz="2400" b="1" dirty="0">
              <a:latin typeface="微软雅黑" pitchFamily="34" charset="-122"/>
              <a:ea typeface="微软雅黑" pitchFamily="34" charset="-122"/>
            </a:endParaRPr>
          </a:p>
        </p:txBody>
      </p:sp>
      <p:sp>
        <p:nvSpPr>
          <p:cNvPr id="5" name="右箭头 4"/>
          <p:cNvSpPr/>
          <p:nvPr/>
        </p:nvSpPr>
        <p:spPr>
          <a:xfrm>
            <a:off x="1539558" y="2630805"/>
            <a:ext cx="1944687" cy="1008063"/>
          </a:xfrm>
          <a:prstGeom prs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itchFamily="2" charset="-122"/>
            </a:endParaRPr>
          </a:p>
        </p:txBody>
      </p:sp>
      <p:sp>
        <p:nvSpPr>
          <p:cNvPr id="6" name="矩形 92"/>
          <p:cNvSpPr>
            <a:spLocks noChangeArrowheads="1"/>
          </p:cNvSpPr>
          <p:nvPr/>
        </p:nvSpPr>
        <p:spPr bwMode="auto">
          <a:xfrm>
            <a:off x="1828483" y="2919730"/>
            <a:ext cx="1211262" cy="400050"/>
          </a:xfrm>
          <a:prstGeom prst="rect">
            <a:avLst/>
          </a:prstGeom>
          <a:noFill/>
          <a:ln w="9525">
            <a:noFill/>
            <a:miter lim="800000"/>
            <a:headEnd/>
            <a:tailEnd/>
          </a:ln>
        </p:spPr>
        <p:txBody>
          <a:bodyPr wrap="none">
            <a:spAutoFit/>
          </a:bodyPr>
          <a:lstStyle/>
          <a:p>
            <a:r>
              <a:rPr lang="zh-CN" altLang="en-US" sz="2000" dirty="0">
                <a:solidFill>
                  <a:srgbClr val="C00000"/>
                </a:solidFill>
                <a:latin typeface="宋体" pitchFamily="2" charset="-122"/>
              </a:rPr>
              <a:t>注意问题</a:t>
            </a:r>
          </a:p>
        </p:txBody>
      </p:sp>
      <p:sp>
        <p:nvSpPr>
          <p:cNvPr id="7" name="矩形 93"/>
          <p:cNvSpPr>
            <a:spLocks noChangeArrowheads="1"/>
          </p:cNvSpPr>
          <p:nvPr/>
        </p:nvSpPr>
        <p:spPr bwMode="auto">
          <a:xfrm>
            <a:off x="3541395" y="1189673"/>
            <a:ext cx="6665595" cy="4636847"/>
          </a:xfrm>
          <a:prstGeom prst="rect">
            <a:avLst/>
          </a:prstGeom>
          <a:solidFill>
            <a:srgbClr val="66FF66"/>
          </a:solidFill>
          <a:ln w="9525">
            <a:noFill/>
            <a:miter lim="800000"/>
            <a:headEnd/>
            <a:tailEnd/>
          </a:ln>
        </p:spPr>
        <p:txBody>
          <a:bodyPr wrap="square">
            <a:spAutoFit/>
          </a:bodyPr>
          <a:lstStyle/>
          <a:p>
            <a:pPr algn="just">
              <a:lnSpc>
                <a:spcPct val="150000"/>
              </a:lnSpc>
            </a:pPr>
            <a:r>
              <a:rPr lang="zh-CN" altLang="en-US" sz="2000" dirty="0">
                <a:latin typeface="宋体" pitchFamily="2" charset="-122"/>
              </a:rPr>
              <a:t>（</a:t>
            </a:r>
            <a:r>
              <a:rPr lang="en-US" altLang="zh-CN" sz="2000" dirty="0">
                <a:latin typeface="宋体" pitchFamily="2" charset="-122"/>
              </a:rPr>
              <a:t>1</a:t>
            </a:r>
            <a:r>
              <a:rPr lang="zh-CN" altLang="en-US" sz="2000" dirty="0">
                <a:latin typeface="宋体" pitchFamily="2" charset="-122"/>
              </a:rPr>
              <a:t>）重要构件，不宜用</a:t>
            </a:r>
            <a:r>
              <a:rPr lang="en-US" altLang="zh-CN" sz="2000" dirty="0">
                <a:latin typeface="宋体" pitchFamily="2" charset="-122"/>
              </a:rPr>
              <a:t>HPB300 </a:t>
            </a:r>
            <a:r>
              <a:rPr lang="zh-CN" altLang="en-US" sz="2000" dirty="0">
                <a:latin typeface="宋体" pitchFamily="2" charset="-122"/>
              </a:rPr>
              <a:t>级光圆筋代替</a:t>
            </a:r>
            <a:r>
              <a:rPr lang="en-US" altLang="zh-CN" sz="2000" dirty="0">
                <a:latin typeface="宋体" pitchFamily="2" charset="-122"/>
              </a:rPr>
              <a:t>HRB335 </a:t>
            </a:r>
            <a:r>
              <a:rPr lang="zh-CN" altLang="en-US" sz="2000" dirty="0">
                <a:latin typeface="宋体" pitchFamily="2" charset="-122"/>
              </a:rPr>
              <a:t>级带肋钢筋。</a:t>
            </a:r>
          </a:p>
          <a:p>
            <a:pPr algn="just">
              <a:lnSpc>
                <a:spcPct val="150000"/>
              </a:lnSpc>
            </a:pPr>
            <a:r>
              <a:rPr lang="zh-CN" altLang="en-US" sz="2000" dirty="0">
                <a:latin typeface="宋体" pitchFamily="2" charset="-122"/>
              </a:rPr>
              <a:t>（</a:t>
            </a:r>
            <a:r>
              <a:rPr lang="en-US" altLang="zh-CN" sz="2000" dirty="0">
                <a:latin typeface="宋体" pitchFamily="2" charset="-122"/>
              </a:rPr>
              <a:t>2</a:t>
            </a:r>
            <a:r>
              <a:rPr lang="zh-CN" altLang="en-US" sz="2000" dirty="0">
                <a:latin typeface="宋体" pitchFamily="2" charset="-122"/>
              </a:rPr>
              <a:t>）代换后应满足配筋构造要求。</a:t>
            </a:r>
          </a:p>
          <a:p>
            <a:pPr algn="just">
              <a:lnSpc>
                <a:spcPct val="150000"/>
              </a:lnSpc>
            </a:pPr>
            <a:r>
              <a:rPr lang="zh-CN" altLang="en-US" sz="2000" dirty="0">
                <a:latin typeface="宋体" pitchFamily="2" charset="-122"/>
              </a:rPr>
              <a:t>（</a:t>
            </a:r>
            <a:r>
              <a:rPr lang="en-US" altLang="zh-CN" sz="2000" dirty="0">
                <a:latin typeface="宋体" pitchFamily="2" charset="-122"/>
              </a:rPr>
              <a:t>3</a:t>
            </a:r>
            <a:r>
              <a:rPr lang="zh-CN" altLang="en-US" sz="2000" dirty="0">
                <a:latin typeface="宋体" pitchFamily="2" charset="-122"/>
              </a:rPr>
              <a:t>）代换后直径不同时，各钢筋拉力差不应过大（同级直径差≤ </a:t>
            </a:r>
            <a:r>
              <a:rPr lang="en-US" altLang="zh-CN" sz="2000" dirty="0">
                <a:latin typeface="宋体" pitchFamily="2" charset="-122"/>
              </a:rPr>
              <a:t>5mm</a:t>
            </a:r>
            <a:r>
              <a:rPr lang="zh-CN" altLang="en-US" sz="2000" dirty="0">
                <a:latin typeface="宋体" pitchFamily="2" charset="-122"/>
              </a:rPr>
              <a:t>）。</a:t>
            </a:r>
          </a:p>
          <a:p>
            <a:pPr algn="just">
              <a:lnSpc>
                <a:spcPct val="150000"/>
              </a:lnSpc>
            </a:pPr>
            <a:r>
              <a:rPr lang="zh-CN" altLang="en-US" sz="2000" dirty="0">
                <a:latin typeface="宋体" pitchFamily="2" charset="-122"/>
              </a:rPr>
              <a:t>（</a:t>
            </a:r>
            <a:r>
              <a:rPr lang="en-US" altLang="zh-CN" sz="2000" dirty="0">
                <a:latin typeface="宋体" pitchFamily="2" charset="-122"/>
              </a:rPr>
              <a:t>4</a:t>
            </a:r>
            <a:r>
              <a:rPr lang="zh-CN" altLang="en-US" sz="2000" dirty="0">
                <a:latin typeface="宋体" pitchFamily="2" charset="-122"/>
              </a:rPr>
              <a:t>）受力不同的钢筋分别代换。</a:t>
            </a:r>
          </a:p>
          <a:p>
            <a:pPr algn="just">
              <a:lnSpc>
                <a:spcPct val="150000"/>
              </a:lnSpc>
            </a:pPr>
            <a:r>
              <a:rPr lang="zh-CN" altLang="en-US" sz="2000" dirty="0">
                <a:latin typeface="宋体" pitchFamily="2" charset="-122"/>
              </a:rPr>
              <a:t>（</a:t>
            </a:r>
            <a:r>
              <a:rPr lang="en-US" altLang="zh-CN" sz="2000" dirty="0">
                <a:latin typeface="宋体" pitchFamily="2" charset="-122"/>
              </a:rPr>
              <a:t>5</a:t>
            </a:r>
            <a:r>
              <a:rPr lang="zh-CN" altLang="en-US" sz="2000" dirty="0">
                <a:latin typeface="宋体" pitchFamily="2" charset="-122"/>
              </a:rPr>
              <a:t>）有抗裂要求的构件应做抗裂验算。</a:t>
            </a:r>
          </a:p>
          <a:p>
            <a:pPr algn="just">
              <a:lnSpc>
                <a:spcPct val="150000"/>
              </a:lnSpc>
            </a:pPr>
            <a:r>
              <a:rPr lang="zh-CN" altLang="en-US" sz="2000" dirty="0">
                <a:latin typeface="宋体" pitchFamily="2" charset="-122"/>
              </a:rPr>
              <a:t>（</a:t>
            </a:r>
            <a:r>
              <a:rPr lang="en-US" altLang="zh-CN" sz="2000" dirty="0">
                <a:latin typeface="宋体" pitchFamily="2" charset="-122"/>
              </a:rPr>
              <a:t>6</a:t>
            </a:r>
            <a:r>
              <a:rPr lang="zh-CN" altLang="en-US" sz="2000" dirty="0">
                <a:latin typeface="宋体" pitchFamily="2" charset="-122"/>
              </a:rPr>
              <a:t>）重要结构的钢筋代换应征得设计单位同意。</a:t>
            </a:r>
          </a:p>
          <a:p>
            <a:pPr algn="just">
              <a:lnSpc>
                <a:spcPct val="150000"/>
              </a:lnSpc>
            </a:pPr>
            <a:r>
              <a:rPr lang="zh-CN" altLang="en-US" sz="2000" dirty="0">
                <a:latin typeface="宋体" pitchFamily="2" charset="-122"/>
              </a:rPr>
              <a:t>（</a:t>
            </a:r>
            <a:r>
              <a:rPr lang="en-US" altLang="zh-CN" sz="2000" dirty="0">
                <a:latin typeface="宋体" pitchFamily="2" charset="-122"/>
              </a:rPr>
              <a:t>7</a:t>
            </a:r>
            <a:r>
              <a:rPr lang="zh-CN" altLang="en-US" sz="2000" dirty="0">
                <a:latin typeface="宋体" pitchFamily="2" charset="-122"/>
              </a:rPr>
              <a:t>）预制构件的吊环，必须用未冷拉的</a:t>
            </a:r>
            <a:r>
              <a:rPr lang="en-US" altLang="zh-CN" sz="2000" dirty="0">
                <a:latin typeface="宋体" pitchFamily="2" charset="-122"/>
              </a:rPr>
              <a:t>HPB300 </a:t>
            </a:r>
            <a:r>
              <a:rPr lang="zh-CN" altLang="en-US" sz="2000" dirty="0">
                <a:latin typeface="宋体" pitchFamily="2" charset="-122"/>
              </a:rPr>
              <a:t>级钢筋，不得以其他钢筋代换。</a:t>
            </a:r>
          </a:p>
        </p:txBody>
      </p:sp>
      <p:pic>
        <p:nvPicPr>
          <p:cNvPr id="8" name="图片 93" descr="2.jpg"/>
          <p:cNvPicPr>
            <a:picLocks noChangeAspect="1"/>
          </p:cNvPicPr>
          <p:nvPr/>
        </p:nvPicPr>
        <p:blipFill>
          <a:blip r:embed="rId2" cstate="print"/>
          <a:srcRect/>
          <a:stretch>
            <a:fillRect/>
          </a:stretch>
        </p:blipFill>
        <p:spPr bwMode="auto">
          <a:xfrm>
            <a:off x="371158" y="4046220"/>
            <a:ext cx="2043867" cy="2335848"/>
          </a:xfrm>
          <a:prstGeom prst="rect">
            <a:avLst/>
          </a:prstGeom>
          <a:noFill/>
          <a:ln w="9525">
            <a:noFill/>
            <a:miter lim="800000"/>
            <a:headEnd/>
            <a:tailEnd/>
          </a:ln>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清风素材 https://12sc.taobao.com">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233</TotalTime>
  <Pages>0</Pages>
  <Words>2969</Words>
  <Characters>0</Characters>
  <Application>Microsoft Office PowerPoint</Application>
  <DocSecurity>0</DocSecurity>
  <PresentationFormat>自定义</PresentationFormat>
  <Lines>0</Lines>
  <Paragraphs>190</Paragraphs>
  <Slides>33</Slides>
  <Notes>0</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清风素材 https://12sc.taobao.com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vector>
  </TitlesOfParts>
  <LinksUpToDate>false</LinksUpToDate>
  <CharactersWithSpaces>0</CharactersWithSpaces>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12sc.taobao.com</dc:subject>
  <dc:creator>清风素材;12sc.taobao.com</dc:creator>
  <cp:keywords>12sc.taobao.com</cp:keywords>
  <dc:description>12sc.taobao.com</dc:description>
  <cp:lastModifiedBy>Anonymous</cp:lastModifiedBy>
  <cp:revision>76</cp:revision>
  <dcterms:created xsi:type="dcterms:W3CDTF">2015-07-17T02:38:59Z</dcterms:created>
  <dcterms:modified xsi:type="dcterms:W3CDTF">2019-07-24T07:14:29Z</dcterms:modified>
  <cp:category>12sc.taobao.com</cp:category>
  <cp:contentStatus>12sc.taobao.com</cp:contentStatus>
</cp:coreProperties>
</file>