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7"/>
  </p:notesMasterIdLst>
  <p:sldIdLst>
    <p:sldId id="257" r:id="rId3"/>
    <p:sldId id="259" r:id="rId4"/>
    <p:sldId id="282" r:id="rId5"/>
    <p:sldId id="266" r:id="rId6"/>
    <p:sldId id="288" r:id="rId7"/>
    <p:sldId id="287" r:id="rId8"/>
    <p:sldId id="270" r:id="rId9"/>
    <p:sldId id="286" r:id="rId10"/>
    <p:sldId id="290" r:id="rId11"/>
    <p:sldId id="260" r:id="rId12"/>
    <p:sldId id="289" r:id="rId13"/>
    <p:sldId id="264" r:id="rId14"/>
    <p:sldId id="292" r:id="rId15"/>
    <p:sldId id="261" r:id="rId16"/>
    <p:sldId id="293" r:id="rId17"/>
    <p:sldId id="297" r:id="rId18"/>
    <p:sldId id="262" r:id="rId19"/>
    <p:sldId id="295" r:id="rId20"/>
    <p:sldId id="269" r:id="rId21"/>
    <p:sldId id="268" r:id="rId22"/>
    <p:sldId id="277" r:id="rId23"/>
    <p:sldId id="263" r:id="rId24"/>
    <p:sldId id="296" r:id="rId25"/>
    <p:sldId id="283" r:id="rId26"/>
  </p:sldIdLst>
  <p:sldSz cx="12192000" cy="6858000"/>
  <p:notesSz cx="6858000" cy="9144000"/>
  <p:defaultTex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1C4885"/>
    <a:srgbClr val="4886D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3" d="100"/>
          <a:sy n="83" d="100"/>
        </p:scale>
        <p:origin x="-384" y="-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notesMaster" Target="notesMasters/notesMaster1.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EBCB5CCC-2AF4-4750-940C-1D9BFD50EE4A}" type="datetimeFigureOut">
              <a:rPr lang="zh-CN" altLang="en-US"/>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smtClean="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smtClean="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26E5102C-B5D4-43E5-AF16-3760D6DF5189}"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noChangeArrowheads="1"/>
          </p:cNvSpPr>
          <p:nvPr>
            <p:ph type="dt" sz="half" idx="10"/>
          </p:nvPr>
        </p:nvSpPr>
        <p:spPr/>
        <p:txBody>
          <a:bodyPr/>
          <a:lstStyle>
            <a:lvl1pPr>
              <a:defRPr/>
            </a:lvl1pPr>
          </a:lstStyle>
          <a:p>
            <a:pPr>
              <a:defRPr/>
            </a:pPr>
            <a:fld id="{5004BFA2-F7B1-499A-A0B7-FC15F9227E6B}" type="datetimeFigureOut">
              <a:rPr lang="zh-CN" altLang="en-US"/>
            </a:fld>
            <a:endParaRPr lang="zh-CN" altLang="en-US"/>
          </a:p>
        </p:txBody>
      </p:sp>
      <p:sp>
        <p:nvSpPr>
          <p:cNvPr id="5" name="页脚占位符 4"/>
          <p:cNvSpPr>
            <a:spLocks noGrp="1" noChangeArrowheads="1"/>
          </p:cNvSpPr>
          <p:nvPr>
            <p:ph type="ftr" sz="quarter" idx="11"/>
          </p:nvPr>
        </p:nvSpPr>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p:txBody>
          <a:bodyPr/>
          <a:lstStyle>
            <a:lvl1pPr>
              <a:defRPr/>
            </a:lvl1pPr>
          </a:lstStyle>
          <a:p>
            <a:pPr>
              <a:defRPr/>
            </a:pPr>
            <a:fld id="{36453FEE-A315-4C3A-A34C-E769B602E56D}"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noChangeArrowheads="1"/>
          </p:cNvSpPr>
          <p:nvPr>
            <p:ph type="dt" sz="half" idx="10"/>
          </p:nvPr>
        </p:nvSpPr>
        <p:spPr/>
        <p:txBody>
          <a:bodyPr/>
          <a:lstStyle>
            <a:lvl1pPr>
              <a:defRPr/>
            </a:lvl1pPr>
          </a:lstStyle>
          <a:p>
            <a:pPr>
              <a:defRPr/>
            </a:pPr>
            <a:fld id="{8E80ECBE-784B-4FC1-A99A-3EE8854DA3C6}" type="datetimeFigureOut">
              <a:rPr lang="zh-CN" altLang="en-US"/>
            </a:fld>
            <a:endParaRPr lang="zh-CN" altLang="en-US"/>
          </a:p>
        </p:txBody>
      </p:sp>
      <p:sp>
        <p:nvSpPr>
          <p:cNvPr id="5" name="页脚占位符 4"/>
          <p:cNvSpPr>
            <a:spLocks noGrp="1" noChangeArrowheads="1"/>
          </p:cNvSpPr>
          <p:nvPr>
            <p:ph type="ftr" sz="quarter" idx="11"/>
          </p:nvPr>
        </p:nvSpPr>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p:txBody>
          <a:bodyPr/>
          <a:lstStyle>
            <a:lvl1pPr>
              <a:defRPr/>
            </a:lvl1pPr>
          </a:lstStyle>
          <a:p>
            <a:pPr>
              <a:defRPr/>
            </a:pPr>
            <a:fld id="{88B8618D-FDE6-4A7E-96BE-305A14330605}" type="slidenum">
              <a:rPr lang="zh-CN" altLang="en-US"/>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noChangeArrowheads="1"/>
          </p:cNvSpPr>
          <p:nvPr>
            <p:ph type="dt" sz="half" idx="10"/>
          </p:nvPr>
        </p:nvSpPr>
        <p:spPr/>
        <p:txBody>
          <a:bodyPr/>
          <a:lstStyle>
            <a:lvl1pPr>
              <a:defRPr/>
            </a:lvl1pPr>
          </a:lstStyle>
          <a:p>
            <a:pPr>
              <a:defRPr/>
            </a:pPr>
            <a:fld id="{4E294398-CA28-4830-A6FB-EFA15DE935B5}" type="datetimeFigureOut">
              <a:rPr lang="zh-CN" altLang="en-US"/>
            </a:fld>
            <a:endParaRPr lang="zh-CN" altLang="en-US"/>
          </a:p>
        </p:txBody>
      </p:sp>
      <p:sp>
        <p:nvSpPr>
          <p:cNvPr id="5" name="页脚占位符 4"/>
          <p:cNvSpPr>
            <a:spLocks noGrp="1" noChangeArrowheads="1"/>
          </p:cNvSpPr>
          <p:nvPr>
            <p:ph type="ftr" sz="quarter" idx="11"/>
          </p:nvPr>
        </p:nvSpPr>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p:txBody>
          <a:bodyPr/>
          <a:lstStyle>
            <a:lvl1pPr>
              <a:defRPr/>
            </a:lvl1pPr>
          </a:lstStyle>
          <a:p>
            <a:pPr>
              <a:defRPr/>
            </a:pPr>
            <a:fld id="{FC345842-DE51-45A1-8AE9-F5019D2F46CB}" type="slidenum">
              <a:rPr lang="zh-CN" altLang="en-US"/>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noChangeArrowheads="1"/>
          </p:cNvSpPr>
          <p:nvPr>
            <p:ph type="dt" sz="half" idx="10"/>
          </p:nvPr>
        </p:nvSpPr>
        <p:spPr/>
        <p:txBody>
          <a:bodyPr/>
          <a:lstStyle>
            <a:lvl1pPr>
              <a:defRPr/>
            </a:lvl1pPr>
          </a:lstStyle>
          <a:p>
            <a:pPr>
              <a:defRPr/>
            </a:pPr>
            <a:fld id="{70196162-A4BD-4FB2-9321-D2F498D1EE7F}" type="datetimeFigureOut">
              <a:rPr lang="zh-CN" altLang="en-US"/>
            </a:fld>
            <a:endParaRPr lang="zh-CN" altLang="en-US"/>
          </a:p>
        </p:txBody>
      </p:sp>
      <p:sp>
        <p:nvSpPr>
          <p:cNvPr id="5" name="页脚占位符 4"/>
          <p:cNvSpPr>
            <a:spLocks noGrp="1" noChangeArrowheads="1"/>
          </p:cNvSpPr>
          <p:nvPr>
            <p:ph type="ftr" sz="quarter" idx="11"/>
          </p:nvPr>
        </p:nvSpPr>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p:txBody>
          <a:bodyPr/>
          <a:lstStyle>
            <a:lvl1pPr>
              <a:defRPr/>
            </a:lvl1pPr>
          </a:lstStyle>
          <a:p>
            <a:pPr>
              <a:defRPr/>
            </a:pPr>
            <a:fld id="{570A55DB-F8BB-4C76-AEB3-5F2C7011E923}" type="slidenum">
              <a:rPr lang="zh-CN" altLang="en-US"/>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日期占位符 3"/>
          <p:cNvSpPr>
            <a:spLocks noGrp="1" noChangeArrowheads="1"/>
          </p:cNvSpPr>
          <p:nvPr>
            <p:ph type="dt" sz="half" idx="10"/>
          </p:nvPr>
        </p:nvSpPr>
        <p:spPr/>
        <p:txBody>
          <a:bodyPr/>
          <a:lstStyle>
            <a:lvl1pPr>
              <a:defRPr/>
            </a:lvl1pPr>
          </a:lstStyle>
          <a:p>
            <a:pPr>
              <a:defRPr/>
            </a:pPr>
            <a:fld id="{2AB93DEF-7D5B-4925-8484-CE30531DCDDD}" type="datetimeFigureOut">
              <a:rPr lang="zh-CN" altLang="en-US"/>
            </a:fld>
            <a:endParaRPr lang="zh-CN" altLang="en-US"/>
          </a:p>
        </p:txBody>
      </p:sp>
      <p:sp>
        <p:nvSpPr>
          <p:cNvPr id="5" name="页脚占位符 4"/>
          <p:cNvSpPr>
            <a:spLocks noGrp="1" noChangeArrowheads="1"/>
          </p:cNvSpPr>
          <p:nvPr>
            <p:ph type="ftr" sz="quarter" idx="11"/>
          </p:nvPr>
        </p:nvSpPr>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p:txBody>
          <a:bodyPr/>
          <a:lstStyle>
            <a:lvl1pPr>
              <a:defRPr/>
            </a:lvl1pPr>
          </a:lstStyle>
          <a:p>
            <a:pPr>
              <a:defRPr/>
            </a:pPr>
            <a:fld id="{28C6215D-B9D9-499B-A1AF-F3895A48A134}" type="slidenum">
              <a:rPr lang="zh-CN" altLang="en-US"/>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3"/>
          <p:cNvSpPr>
            <a:spLocks noGrp="1" noChangeArrowheads="1"/>
          </p:cNvSpPr>
          <p:nvPr>
            <p:ph type="dt" sz="half" idx="10"/>
          </p:nvPr>
        </p:nvSpPr>
        <p:spPr/>
        <p:txBody>
          <a:bodyPr/>
          <a:lstStyle>
            <a:lvl1pPr>
              <a:defRPr/>
            </a:lvl1pPr>
          </a:lstStyle>
          <a:p>
            <a:pPr>
              <a:defRPr/>
            </a:pPr>
            <a:fld id="{FCAD3DF7-4850-48DE-972C-9D03AA05BE20}" type="datetimeFigureOut">
              <a:rPr lang="zh-CN" altLang="en-US"/>
            </a:fld>
            <a:endParaRPr lang="zh-CN" altLang="en-US"/>
          </a:p>
        </p:txBody>
      </p:sp>
      <p:sp>
        <p:nvSpPr>
          <p:cNvPr id="6" name="页脚占位符 4"/>
          <p:cNvSpPr>
            <a:spLocks noGrp="1" noChangeArrowheads="1"/>
          </p:cNvSpPr>
          <p:nvPr>
            <p:ph type="ftr" sz="quarter" idx="11"/>
          </p:nvPr>
        </p:nvSpPr>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p:txBody>
          <a:bodyPr/>
          <a:lstStyle>
            <a:lvl1pPr>
              <a:defRPr/>
            </a:lvl1pPr>
          </a:lstStyle>
          <a:p>
            <a:pPr>
              <a:defRPr/>
            </a:pPr>
            <a:fld id="{6E61474B-729F-451A-987B-A75AFDC0966F}"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3"/>
          <p:cNvSpPr>
            <a:spLocks noGrp="1" noChangeArrowheads="1"/>
          </p:cNvSpPr>
          <p:nvPr>
            <p:ph type="dt" sz="half" idx="10"/>
          </p:nvPr>
        </p:nvSpPr>
        <p:spPr/>
        <p:txBody>
          <a:bodyPr/>
          <a:lstStyle>
            <a:lvl1pPr>
              <a:defRPr/>
            </a:lvl1pPr>
          </a:lstStyle>
          <a:p>
            <a:pPr>
              <a:defRPr/>
            </a:pPr>
            <a:fld id="{60EBE320-408D-401A-9E41-B8599A856669}" type="datetimeFigureOut">
              <a:rPr lang="zh-CN" altLang="en-US"/>
            </a:fld>
            <a:endParaRPr lang="zh-CN" altLang="en-US"/>
          </a:p>
        </p:txBody>
      </p:sp>
      <p:sp>
        <p:nvSpPr>
          <p:cNvPr id="8" name="页脚占位符 4"/>
          <p:cNvSpPr>
            <a:spLocks noGrp="1" noChangeArrowheads="1"/>
          </p:cNvSpPr>
          <p:nvPr>
            <p:ph type="ftr" sz="quarter" idx="11"/>
          </p:nvPr>
        </p:nvSpPr>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p:txBody>
          <a:bodyPr/>
          <a:lstStyle>
            <a:lvl1pPr>
              <a:defRPr/>
            </a:lvl1pPr>
          </a:lstStyle>
          <a:p>
            <a:pPr>
              <a:defRPr/>
            </a:pPr>
            <a:fld id="{9F34499C-394C-4B8D-BC0A-F12198D9D26F}"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noChangeArrowheads="1"/>
          </p:cNvSpPr>
          <p:nvPr>
            <p:ph type="dt" sz="half" idx="10"/>
          </p:nvPr>
        </p:nvSpPr>
        <p:spPr/>
        <p:txBody>
          <a:bodyPr/>
          <a:lstStyle>
            <a:lvl1pPr>
              <a:defRPr/>
            </a:lvl1pPr>
          </a:lstStyle>
          <a:p>
            <a:pPr>
              <a:defRPr/>
            </a:pPr>
            <a:fld id="{275874D0-853F-4736-9AB9-108B3163EB7E}" type="datetimeFigureOut">
              <a:rPr lang="zh-CN" altLang="en-US"/>
            </a:fld>
            <a:endParaRPr lang="zh-CN" altLang="en-US"/>
          </a:p>
        </p:txBody>
      </p:sp>
      <p:sp>
        <p:nvSpPr>
          <p:cNvPr id="4" name="页脚占位符 4"/>
          <p:cNvSpPr>
            <a:spLocks noGrp="1" noChangeArrowheads="1"/>
          </p:cNvSpPr>
          <p:nvPr>
            <p:ph type="ftr" sz="quarter" idx="11"/>
          </p:nvPr>
        </p:nvSpPr>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p:txBody>
          <a:bodyPr/>
          <a:lstStyle>
            <a:lvl1pPr>
              <a:defRPr/>
            </a:lvl1pPr>
          </a:lstStyle>
          <a:p>
            <a:pPr>
              <a:defRPr/>
            </a:pPr>
            <a:fld id="{8147D4D9-6EEF-44B9-BC6D-8AD356EB5812}"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p:txBody>
          <a:bodyPr/>
          <a:lstStyle>
            <a:lvl1pPr>
              <a:defRPr/>
            </a:lvl1pPr>
          </a:lstStyle>
          <a:p>
            <a:pPr>
              <a:defRPr/>
            </a:pPr>
            <a:fld id="{955433BC-6486-41DE-977C-8030CCC61116}" type="datetimeFigureOut">
              <a:rPr lang="zh-CN" altLang="en-US"/>
            </a:fld>
            <a:endParaRPr lang="zh-CN" altLang="en-US"/>
          </a:p>
        </p:txBody>
      </p:sp>
      <p:sp>
        <p:nvSpPr>
          <p:cNvPr id="3" name="页脚占位符 4"/>
          <p:cNvSpPr>
            <a:spLocks noGrp="1" noChangeArrowheads="1"/>
          </p:cNvSpPr>
          <p:nvPr>
            <p:ph type="ftr" sz="quarter" idx="11"/>
          </p:nvPr>
        </p:nvSpPr>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p:txBody>
          <a:bodyPr/>
          <a:lstStyle>
            <a:lvl1pPr>
              <a:defRPr/>
            </a:lvl1pPr>
          </a:lstStyle>
          <a:p>
            <a:pPr>
              <a:defRPr/>
            </a:pPr>
            <a:fld id="{D6C61436-0B17-4DA7-8B39-A7E33EE52C51}"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3"/>
          <p:cNvSpPr>
            <a:spLocks noGrp="1" noChangeArrowheads="1"/>
          </p:cNvSpPr>
          <p:nvPr>
            <p:ph type="dt" sz="half" idx="10"/>
          </p:nvPr>
        </p:nvSpPr>
        <p:spPr/>
        <p:txBody>
          <a:bodyPr/>
          <a:lstStyle>
            <a:lvl1pPr>
              <a:defRPr/>
            </a:lvl1pPr>
          </a:lstStyle>
          <a:p>
            <a:pPr>
              <a:defRPr/>
            </a:pPr>
            <a:fld id="{F70B2150-9D3E-4636-BDF6-7746A18BAB3B}" type="datetimeFigureOut">
              <a:rPr lang="zh-CN" altLang="en-US"/>
            </a:fld>
            <a:endParaRPr lang="zh-CN" altLang="en-US"/>
          </a:p>
        </p:txBody>
      </p:sp>
      <p:sp>
        <p:nvSpPr>
          <p:cNvPr id="6" name="页脚占位符 4"/>
          <p:cNvSpPr>
            <a:spLocks noGrp="1" noChangeArrowheads="1"/>
          </p:cNvSpPr>
          <p:nvPr>
            <p:ph type="ftr" sz="quarter" idx="11"/>
          </p:nvPr>
        </p:nvSpPr>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p:txBody>
          <a:bodyPr/>
          <a:lstStyle>
            <a:lvl1pPr>
              <a:defRPr/>
            </a:lvl1pPr>
          </a:lstStyle>
          <a:p>
            <a:pPr>
              <a:defRPr/>
            </a:pPr>
            <a:fld id="{C942DD4C-CD7C-478F-9C32-70CD24F1A572}"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3"/>
          <p:cNvSpPr>
            <a:spLocks noGrp="1" noChangeArrowheads="1"/>
          </p:cNvSpPr>
          <p:nvPr>
            <p:ph type="dt" sz="half" idx="10"/>
          </p:nvPr>
        </p:nvSpPr>
        <p:spPr/>
        <p:txBody>
          <a:bodyPr/>
          <a:lstStyle>
            <a:lvl1pPr>
              <a:defRPr/>
            </a:lvl1pPr>
          </a:lstStyle>
          <a:p>
            <a:pPr>
              <a:defRPr/>
            </a:pPr>
            <a:fld id="{5FDF54DB-0895-4424-8859-330C925DE0AF}" type="datetimeFigureOut">
              <a:rPr lang="zh-CN" altLang="en-US"/>
            </a:fld>
            <a:endParaRPr lang="zh-CN" altLang="en-US"/>
          </a:p>
        </p:txBody>
      </p:sp>
      <p:sp>
        <p:nvSpPr>
          <p:cNvPr id="6" name="页脚占位符 4"/>
          <p:cNvSpPr>
            <a:spLocks noGrp="1" noChangeArrowheads="1"/>
          </p:cNvSpPr>
          <p:nvPr>
            <p:ph type="ftr" sz="quarter" idx="11"/>
          </p:nvPr>
        </p:nvSpPr>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p:txBody>
          <a:bodyPr/>
          <a:lstStyle>
            <a:lvl1pPr>
              <a:defRPr/>
            </a:lvl1pPr>
          </a:lstStyle>
          <a:p>
            <a:pPr>
              <a:defRPr/>
            </a:pPr>
            <a:fld id="{2E3214CB-5F33-4D72-ACE4-C5DA30DA7396}"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smtClean="0"/>
              <a:t>单击此处编辑母版标题样式</a:t>
            </a:r>
            <a:endParaRPr lang="zh-CN" smtClean="0"/>
          </a:p>
        </p:txBody>
      </p:sp>
      <p:sp>
        <p:nvSpPr>
          <p:cNvPr id="1027" name="文本占位符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smtClean="0"/>
              <a:t>单击此处编辑母版文本样式</a:t>
            </a:r>
            <a:endParaRPr lang="zh-CN" smtClean="0"/>
          </a:p>
          <a:p>
            <a:pPr lvl="1"/>
            <a:r>
              <a:rPr lang="zh-CN" smtClean="0"/>
              <a:t>第二级</a:t>
            </a:r>
            <a:endParaRPr lang="zh-CN" smtClean="0"/>
          </a:p>
          <a:p>
            <a:pPr lvl="2"/>
            <a:r>
              <a:rPr lang="zh-CN" smtClean="0"/>
              <a:t>第三级</a:t>
            </a:r>
            <a:endParaRPr lang="zh-CN" smtClean="0"/>
          </a:p>
          <a:p>
            <a:pPr lvl="3"/>
            <a:r>
              <a:rPr lang="zh-CN" smtClean="0"/>
              <a:t>第四级</a:t>
            </a:r>
            <a:endParaRPr lang="zh-CN" smtClean="0"/>
          </a:p>
          <a:p>
            <a:pPr lvl="4"/>
            <a:r>
              <a:rPr lang="zh-CN" smtClean="0"/>
              <a:t>第五级</a:t>
            </a:r>
            <a:endParaRPr lang="zh-CN" smtClean="0"/>
          </a:p>
        </p:txBody>
      </p:sp>
      <p:sp>
        <p:nvSpPr>
          <p:cNvPr id="1028"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1" hangingPunct="1">
              <a:buFont typeface="Arial" panose="020B0604020202020204" pitchFamily="34" charset="0"/>
              <a:buNone/>
              <a:defRPr sz="1200">
                <a:solidFill>
                  <a:srgbClr val="898989"/>
                </a:solidFill>
                <a:ea typeface="宋体" panose="02010600030101010101" pitchFamily="2" charset="-122"/>
              </a:defRPr>
            </a:lvl1pPr>
          </a:lstStyle>
          <a:p>
            <a:pPr>
              <a:defRPr/>
            </a:pPr>
            <a:fld id="{30A8F769-CEF5-4894-A661-602D16F7AECF}" type="datetimeFigureOut">
              <a:rPr lang="zh-CN" altLang="en-US"/>
            </a:fld>
            <a:endParaRPr lang="zh-CN" altLang="en-US"/>
          </a:p>
        </p:txBody>
      </p:sp>
      <p:sp>
        <p:nvSpPr>
          <p:cNvPr id="1029"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1" hangingPunct="1">
              <a:buFont typeface="Arial" panose="020B0604020202020204" pitchFamily="34" charset="0"/>
              <a:buNone/>
              <a:defRPr sz="1200">
                <a:solidFill>
                  <a:srgbClr val="898989"/>
                </a:solidFill>
                <a:ea typeface="宋体" panose="02010600030101010101" pitchFamily="2" charset="-122"/>
              </a:defRPr>
            </a:lvl1pPr>
          </a:lstStyle>
          <a:p>
            <a:pPr>
              <a:defRPr/>
            </a:pPr>
            <a:endParaRPr lang="zh-CN" altLang="en-US"/>
          </a:p>
        </p:txBody>
      </p:sp>
      <p:sp>
        <p:nvSpPr>
          <p:cNvPr id="1030"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r" eaLnBrk="1" hangingPunct="1">
              <a:buFont typeface="Arial" panose="020B0604020202020204" pitchFamily="34" charset="0"/>
              <a:buNone/>
              <a:defRPr sz="1200">
                <a:solidFill>
                  <a:srgbClr val="898989"/>
                </a:solidFill>
                <a:ea typeface="宋体" panose="02010600030101010101" pitchFamily="2" charset="-122"/>
              </a:defRPr>
            </a:lvl1pPr>
          </a:lstStyle>
          <a:p>
            <a:pPr>
              <a:defRPr/>
            </a:pPr>
            <a:fld id="{CB0A8459-2DDB-47F0-AFCD-238B9C9CCB4C}"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0" fontAlgn="base" hangingPunct="0">
        <a:lnSpc>
          <a:spcPct val="90000"/>
        </a:lnSpc>
        <a:spcBef>
          <a:spcPct val="0"/>
        </a:spcBef>
        <a:spcAft>
          <a:spcPct val="0"/>
        </a:spcAft>
        <a:defRPr sz="44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vl6pPr marL="25146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7.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0.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3.jpe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pic>
        <p:nvPicPr>
          <p:cNvPr id="15362" name="图片 5"/>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2095500" y="504825"/>
            <a:ext cx="7480300" cy="374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矩形 6"/>
          <p:cNvSpPr>
            <a:spLocks noChangeArrowheads="1"/>
          </p:cNvSpPr>
          <p:nvPr/>
        </p:nvSpPr>
        <p:spPr bwMode="auto">
          <a:xfrm>
            <a:off x="0" y="4902200"/>
            <a:ext cx="12192000" cy="195580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pSp>
        <p:nvGrpSpPr>
          <p:cNvPr id="15364" name="组合 13"/>
          <p:cNvGrpSpPr>
            <a:grpSpLocks noChangeAspect="1"/>
          </p:cNvGrpSpPr>
          <p:nvPr/>
        </p:nvGrpSpPr>
        <p:grpSpPr bwMode="auto">
          <a:xfrm>
            <a:off x="5605463" y="2808288"/>
            <a:ext cx="6777037" cy="4229100"/>
            <a:chOff x="0" y="0"/>
            <a:chExt cx="5324473" cy="3322983"/>
          </a:xfrm>
        </p:grpSpPr>
        <p:pic>
          <p:nvPicPr>
            <p:cNvPr id="15376" name="图片 11"/>
            <p:cNvPicPr>
              <a:picLocks noChangeAspect="1" noChangeArrowheads="1"/>
            </p:cNvPicPr>
            <p:nvPr/>
          </p:nvPicPr>
          <p:blipFill>
            <a:blip r:embed="rId2" cstate="print">
              <a:extLst>
                <a:ext uri="{28A0092B-C50C-407E-A947-70E740481C1C}">
                  <a14:useLocalDpi xmlns:a14="http://schemas.microsoft.com/office/drawing/2010/main" val="0"/>
                </a:ext>
              </a:extLst>
            </a:blip>
            <a:srcRect b="52040"/>
            <a:stretch>
              <a:fillRect/>
            </a:stretch>
          </p:blipFill>
          <p:spPr bwMode="auto">
            <a:xfrm>
              <a:off x="6344" y="0"/>
              <a:ext cx="5318129" cy="1642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7" name="图片 12"/>
            <p:cNvPicPr>
              <a:picLocks noChangeAspect="1" noChangeArrowheads="1"/>
            </p:cNvPicPr>
            <p:nvPr/>
          </p:nvPicPr>
          <p:blipFill>
            <a:blip r:embed="rId2" cstate="print">
              <a:extLst>
                <a:ext uri="{28A0092B-C50C-407E-A947-70E740481C1C}">
                  <a14:useLocalDpi xmlns:a14="http://schemas.microsoft.com/office/drawing/2010/main" val="0"/>
                </a:ext>
              </a:extLst>
            </a:blip>
            <a:srcRect t="50633" r="2628"/>
            <a:stretch>
              <a:fillRect/>
            </a:stretch>
          </p:blipFill>
          <p:spPr bwMode="auto">
            <a:xfrm>
              <a:off x="0" y="1632435"/>
              <a:ext cx="5178427" cy="1690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106" name="组合 22"/>
          <p:cNvGrpSpPr/>
          <p:nvPr/>
        </p:nvGrpSpPr>
        <p:grpSpPr bwMode="auto">
          <a:xfrm>
            <a:off x="447213" y="5191634"/>
            <a:ext cx="3260449" cy="461665"/>
            <a:chOff x="8887" y="0"/>
            <a:chExt cx="3263592" cy="463378"/>
          </a:xfrm>
        </p:grpSpPr>
        <p:sp>
          <p:nvSpPr>
            <p:cNvPr id="15372" name="矩形 40"/>
            <p:cNvSpPr>
              <a:spLocks noChangeArrowheads="1"/>
            </p:cNvSpPr>
            <p:nvPr/>
          </p:nvSpPr>
          <p:spPr bwMode="auto">
            <a:xfrm>
              <a:off x="403225" y="0"/>
              <a:ext cx="2869254" cy="463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2400" b="1" dirty="0" smtClean="0">
                  <a:solidFill>
                    <a:srgbClr val="FFFFFF"/>
                  </a:solidFill>
                </a:rPr>
                <a:t>单元二   脚</a:t>
              </a:r>
              <a:r>
                <a:rPr lang="zh-CN" altLang="en-US" sz="2400" b="1" dirty="0" smtClean="0">
                  <a:solidFill>
                    <a:srgbClr val="FFFFFF"/>
                  </a:solidFill>
                </a:rPr>
                <a:t>手</a:t>
              </a:r>
              <a:r>
                <a:rPr lang="zh-CN" altLang="en-US" sz="2400" b="1" dirty="0" smtClean="0">
                  <a:solidFill>
                    <a:srgbClr val="FFFFFF"/>
                  </a:solidFill>
                </a:rPr>
                <a:t>架工程</a:t>
              </a:r>
              <a:endParaRPr lang="zh-CN" altLang="en-US" sz="2400" b="1" dirty="0">
                <a:solidFill>
                  <a:srgbClr val="FFFFFF"/>
                </a:solidFill>
              </a:endParaRPr>
            </a:p>
          </p:txBody>
        </p:sp>
        <p:sp>
          <p:nvSpPr>
            <p:cNvPr id="15373" name="Freeform 102"/>
            <p:cNvSpPr>
              <a:spLocks noEditPoints="1"/>
            </p:cNvSpPr>
            <p:nvPr/>
          </p:nvSpPr>
          <p:spPr bwMode="auto">
            <a:xfrm>
              <a:off x="8887" y="81424"/>
              <a:ext cx="300038" cy="298450"/>
            </a:xfrm>
            <a:custGeom>
              <a:avLst/>
              <a:gdLst>
                <a:gd name="T0" fmla="*/ 2147483647 w 837"/>
                <a:gd name="T1" fmla="*/ 0 h 837"/>
                <a:gd name="T2" fmla="*/ 0 w 837"/>
                <a:gd name="T3" fmla="*/ 2147483647 h 837"/>
                <a:gd name="T4" fmla="*/ 2147483647 w 837"/>
                <a:gd name="T5" fmla="*/ 2147483647 h 837"/>
                <a:gd name="T6" fmla="*/ 2147483647 w 837"/>
                <a:gd name="T7" fmla="*/ 2147483647 h 837"/>
                <a:gd name="T8" fmla="*/ 2147483647 w 837"/>
                <a:gd name="T9" fmla="*/ 0 h 837"/>
                <a:gd name="T10" fmla="*/ 2147483647 w 837"/>
                <a:gd name="T11" fmla="*/ 2147483647 h 837"/>
                <a:gd name="T12" fmla="*/ 2147483647 w 837"/>
                <a:gd name="T13" fmla="*/ 2147483647 h 837"/>
                <a:gd name="T14" fmla="*/ 2147483647 w 837"/>
                <a:gd name="T15" fmla="*/ 2147483647 h 837"/>
                <a:gd name="T16" fmla="*/ 2147483647 w 837"/>
                <a:gd name="T17" fmla="*/ 2147483647 h 837"/>
                <a:gd name="T18" fmla="*/ 2147483647 w 837"/>
                <a:gd name="T19" fmla="*/ 2147483647 h 837"/>
                <a:gd name="T20" fmla="*/ 2147483647 w 837"/>
                <a:gd name="T21" fmla="*/ 2147483647 h 837"/>
                <a:gd name="T22" fmla="*/ 2147483647 w 837"/>
                <a:gd name="T23" fmla="*/ 2147483647 h 837"/>
                <a:gd name="T24" fmla="*/ 2147483647 w 837"/>
                <a:gd name="T25" fmla="*/ 2147483647 h 837"/>
                <a:gd name="T26" fmla="*/ 2147483647 w 837"/>
                <a:gd name="T27" fmla="*/ 2147483647 h 837"/>
                <a:gd name="T28" fmla="*/ 2147483647 w 837"/>
                <a:gd name="T29" fmla="*/ 2147483647 h 837"/>
                <a:gd name="T30" fmla="*/ 2147483647 w 837"/>
                <a:gd name="T31" fmla="*/ 2147483647 h 837"/>
                <a:gd name="T32" fmla="*/ 2147483647 w 837"/>
                <a:gd name="T33" fmla="*/ 2147483647 h 837"/>
                <a:gd name="T34" fmla="*/ 2147483647 w 837"/>
                <a:gd name="T35" fmla="*/ 2147483647 h 837"/>
                <a:gd name="T36" fmla="*/ 2147483647 w 837"/>
                <a:gd name="T37" fmla="*/ 2147483647 h 837"/>
                <a:gd name="T38" fmla="*/ 2147483647 w 837"/>
                <a:gd name="T39" fmla="*/ 2147483647 h 837"/>
                <a:gd name="T40" fmla="*/ 2147483647 w 837"/>
                <a:gd name="T41" fmla="*/ 2147483647 h 83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837" h="837">
                  <a:moveTo>
                    <a:pt x="418" y="0"/>
                  </a:moveTo>
                  <a:cubicBezTo>
                    <a:pt x="187" y="0"/>
                    <a:pt x="0" y="187"/>
                    <a:pt x="0" y="419"/>
                  </a:cubicBezTo>
                  <a:cubicBezTo>
                    <a:pt x="0" y="650"/>
                    <a:pt x="187" y="837"/>
                    <a:pt x="418" y="837"/>
                  </a:cubicBezTo>
                  <a:cubicBezTo>
                    <a:pt x="650" y="837"/>
                    <a:pt x="837" y="650"/>
                    <a:pt x="837" y="419"/>
                  </a:cubicBezTo>
                  <a:cubicBezTo>
                    <a:pt x="837" y="187"/>
                    <a:pt x="650" y="0"/>
                    <a:pt x="418" y="0"/>
                  </a:cubicBezTo>
                  <a:close/>
                  <a:moveTo>
                    <a:pt x="173" y="583"/>
                  </a:moveTo>
                  <a:cubicBezTo>
                    <a:pt x="121" y="583"/>
                    <a:pt x="121" y="583"/>
                    <a:pt x="121" y="583"/>
                  </a:cubicBezTo>
                  <a:cubicBezTo>
                    <a:pt x="121" y="251"/>
                    <a:pt x="121" y="251"/>
                    <a:pt x="121" y="251"/>
                  </a:cubicBezTo>
                  <a:cubicBezTo>
                    <a:pt x="440" y="251"/>
                    <a:pt x="440" y="251"/>
                    <a:pt x="440" y="251"/>
                  </a:cubicBezTo>
                  <a:cubicBezTo>
                    <a:pt x="490" y="177"/>
                    <a:pt x="490" y="177"/>
                    <a:pt x="490" y="177"/>
                  </a:cubicBezTo>
                  <a:cubicBezTo>
                    <a:pt x="631" y="177"/>
                    <a:pt x="631" y="177"/>
                    <a:pt x="631" y="177"/>
                  </a:cubicBezTo>
                  <a:cubicBezTo>
                    <a:pt x="631" y="251"/>
                    <a:pt x="631" y="251"/>
                    <a:pt x="631" y="251"/>
                  </a:cubicBezTo>
                  <a:cubicBezTo>
                    <a:pt x="631" y="269"/>
                    <a:pt x="631" y="269"/>
                    <a:pt x="631" y="269"/>
                  </a:cubicBezTo>
                  <a:cubicBezTo>
                    <a:pt x="631" y="300"/>
                    <a:pt x="631" y="300"/>
                    <a:pt x="631" y="300"/>
                  </a:cubicBezTo>
                  <a:cubicBezTo>
                    <a:pt x="173" y="300"/>
                    <a:pt x="173" y="300"/>
                    <a:pt x="173" y="300"/>
                  </a:cubicBezTo>
                  <a:lnTo>
                    <a:pt x="173" y="583"/>
                  </a:lnTo>
                  <a:close/>
                  <a:moveTo>
                    <a:pt x="716" y="660"/>
                  </a:moveTo>
                  <a:cubicBezTo>
                    <a:pt x="205" y="660"/>
                    <a:pt x="205" y="660"/>
                    <a:pt x="205" y="660"/>
                  </a:cubicBezTo>
                  <a:cubicBezTo>
                    <a:pt x="205" y="328"/>
                    <a:pt x="205" y="328"/>
                    <a:pt x="205" y="328"/>
                  </a:cubicBezTo>
                  <a:cubicBezTo>
                    <a:pt x="716" y="328"/>
                    <a:pt x="716" y="328"/>
                    <a:pt x="716" y="328"/>
                  </a:cubicBezTo>
                  <a:lnTo>
                    <a:pt x="716" y="66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15368" name="文本框 58"/>
          <p:cNvSpPr txBox="1">
            <a:spLocks noChangeArrowheads="1"/>
          </p:cNvSpPr>
          <p:nvPr/>
        </p:nvSpPr>
        <p:spPr bwMode="auto">
          <a:xfrm>
            <a:off x="350838" y="3581400"/>
            <a:ext cx="62928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4800" b="1" dirty="0" smtClean="0">
                <a:solidFill>
                  <a:srgbClr val="1C4885"/>
                </a:solidFill>
                <a:latin typeface="微软雅黑" panose="020B0503020204020204" pitchFamily="34" charset="-122"/>
                <a:ea typeface="微软雅黑" panose="020B0503020204020204" pitchFamily="34" charset="-122"/>
              </a:rPr>
              <a:t>混凝土结构工程施工</a:t>
            </a:r>
            <a:endParaRPr lang="zh-CN" altLang="en-US" sz="4800" b="1" dirty="0">
              <a:solidFill>
                <a:srgbClr val="1C4885"/>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500"/>
                                  </p:stCondLst>
                                  <p:childTnLst>
                                    <p:set>
                                      <p:cBhvr>
                                        <p:cTn id="6" dur="1" fill="hold">
                                          <p:stCondLst>
                                            <p:cond delay="0"/>
                                          </p:stCondLst>
                                        </p:cTn>
                                        <p:tgtEl>
                                          <p:spTgt spid="4106"/>
                                        </p:tgtEl>
                                        <p:attrNameLst>
                                          <p:attrName>style.visibility</p:attrName>
                                        </p:attrNameLst>
                                      </p:cBhvr>
                                      <p:to>
                                        <p:strVal val="visible"/>
                                      </p:to>
                                    </p:set>
                                    <p:animEffect transition="in" filter="fade">
                                      <p:cBhvr>
                                        <p:cTn id="7" dur="750"/>
                                        <p:tgtEl>
                                          <p:spTgt spid="4106"/>
                                        </p:tgtEl>
                                      </p:cBhvr>
                                    </p:animEffect>
                                    <p:anim calcmode="lin" valueType="num">
                                      <p:cBhvr>
                                        <p:cTn id="8" dur="750" fill="hold"/>
                                        <p:tgtEl>
                                          <p:spTgt spid="4106"/>
                                        </p:tgtEl>
                                        <p:attrNameLst>
                                          <p:attrName>ppt_x</p:attrName>
                                        </p:attrNameLst>
                                      </p:cBhvr>
                                      <p:tavLst>
                                        <p:tav tm="0">
                                          <p:val>
                                            <p:strVal val="#ppt_x"/>
                                          </p:val>
                                        </p:tav>
                                        <p:tav tm="100000">
                                          <p:val>
                                            <p:strVal val="#ppt_x"/>
                                          </p:val>
                                        </p:tav>
                                      </p:tavLst>
                                    </p:anim>
                                    <p:anim calcmode="lin" valueType="num">
                                      <p:cBhvr>
                                        <p:cTn id="9" dur="750" fill="hold"/>
                                        <p:tgtEl>
                                          <p:spTgt spid="410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pic>
        <p:nvPicPr>
          <p:cNvPr id="21506" name="图片 20"/>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2632075" y="354013"/>
            <a:ext cx="7481888" cy="374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矩形 6"/>
          <p:cNvSpPr>
            <a:spLocks noChangeArrowheads="1"/>
          </p:cNvSpPr>
          <p:nvPr/>
        </p:nvSpPr>
        <p:spPr bwMode="auto">
          <a:xfrm>
            <a:off x="0" y="4902200"/>
            <a:ext cx="12192000" cy="195580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1508" name="文本框 8"/>
          <p:cNvSpPr txBox="1">
            <a:spLocks noChangeArrowheads="1"/>
          </p:cNvSpPr>
          <p:nvPr/>
        </p:nvSpPr>
        <p:spPr bwMode="auto">
          <a:xfrm>
            <a:off x="0" y="1571625"/>
            <a:ext cx="1495425" cy="538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4400" b="1">
                <a:solidFill>
                  <a:srgbClr val="1C4885"/>
                </a:solidFill>
                <a:latin typeface="微软雅黑" panose="020B0503020204020204" pitchFamily="34" charset="-122"/>
                <a:ea typeface="微软雅黑" panose="020B0503020204020204" pitchFamily="34" charset="-122"/>
              </a:rPr>
              <a:t>2</a:t>
            </a:r>
            <a:endParaRPr lang="zh-CN" altLang="en-US" sz="34400" b="1">
              <a:solidFill>
                <a:srgbClr val="1C4885"/>
              </a:solidFill>
              <a:latin typeface="微软雅黑" panose="020B0503020204020204" pitchFamily="34" charset="-122"/>
              <a:ea typeface="微软雅黑" panose="020B0503020204020204" pitchFamily="34" charset="-122"/>
            </a:endParaRPr>
          </a:p>
        </p:txBody>
      </p:sp>
      <p:grpSp>
        <p:nvGrpSpPr>
          <p:cNvPr id="21510" name="组合 13"/>
          <p:cNvGrpSpPr>
            <a:grpSpLocks noChangeAspect="1"/>
          </p:cNvGrpSpPr>
          <p:nvPr/>
        </p:nvGrpSpPr>
        <p:grpSpPr bwMode="auto">
          <a:xfrm>
            <a:off x="6804025" y="3178175"/>
            <a:ext cx="5578475" cy="3481388"/>
            <a:chOff x="0" y="0"/>
            <a:chExt cx="5324473" cy="3322983"/>
          </a:xfrm>
        </p:grpSpPr>
        <p:pic>
          <p:nvPicPr>
            <p:cNvPr id="21513" name="图片 14"/>
            <p:cNvPicPr>
              <a:picLocks noChangeAspect="1" noChangeArrowheads="1"/>
            </p:cNvPicPr>
            <p:nvPr/>
          </p:nvPicPr>
          <p:blipFill>
            <a:blip r:embed="rId2" cstate="print">
              <a:extLst>
                <a:ext uri="{28A0092B-C50C-407E-A947-70E740481C1C}">
                  <a14:useLocalDpi xmlns:a14="http://schemas.microsoft.com/office/drawing/2010/main" val="0"/>
                </a:ext>
              </a:extLst>
            </a:blip>
            <a:srcRect b="52040"/>
            <a:stretch>
              <a:fillRect/>
            </a:stretch>
          </p:blipFill>
          <p:spPr bwMode="auto">
            <a:xfrm>
              <a:off x="6344" y="0"/>
              <a:ext cx="5318129" cy="1642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4" name="图片 15"/>
            <p:cNvPicPr>
              <a:picLocks noChangeAspect="1" noChangeArrowheads="1"/>
            </p:cNvPicPr>
            <p:nvPr/>
          </p:nvPicPr>
          <p:blipFill>
            <a:blip r:embed="rId2" cstate="print">
              <a:extLst>
                <a:ext uri="{28A0092B-C50C-407E-A947-70E740481C1C}">
                  <a14:useLocalDpi xmlns:a14="http://schemas.microsoft.com/office/drawing/2010/main" val="0"/>
                </a:ext>
              </a:extLst>
            </a:blip>
            <a:srcRect t="50633" r="2628"/>
            <a:stretch>
              <a:fillRect/>
            </a:stretch>
          </p:blipFill>
          <p:spPr bwMode="auto">
            <a:xfrm>
              <a:off x="0" y="1632435"/>
              <a:ext cx="5178427" cy="1690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1512" name="文本框 17"/>
          <p:cNvSpPr/>
          <p:nvPr/>
        </p:nvSpPr>
        <p:spPr bwMode="auto">
          <a:xfrm>
            <a:off x="341313" y="4933950"/>
            <a:ext cx="2155825" cy="881063"/>
          </a:xfrm>
          <a:custGeom>
            <a:avLst/>
            <a:gdLst>
              <a:gd name="T0" fmla="*/ 351871 w 2156102"/>
              <a:gd name="T1" fmla="*/ 0 h 880167"/>
              <a:gd name="T2" fmla="*/ 1116332 w 2156102"/>
              <a:gd name="T3" fmla="*/ 0 h 880167"/>
              <a:gd name="T4" fmla="*/ 791280 w 2156102"/>
              <a:gd name="T5" fmla="*/ 295205 h 880167"/>
              <a:gd name="T6" fmla="*/ 791280 w 2156102"/>
              <a:gd name="T7" fmla="*/ 308104 h 880167"/>
              <a:gd name="T8" fmla="*/ 2154163 w 2156102"/>
              <a:gd name="T9" fmla="*/ 308104 h 880167"/>
              <a:gd name="T10" fmla="*/ 2154163 w 2156102"/>
              <a:gd name="T11" fmla="*/ 886459 h 880167"/>
              <a:gd name="T12" fmla="*/ 0 w 2156102"/>
              <a:gd name="T13" fmla="*/ 886459 h 880167"/>
              <a:gd name="T14" fmla="*/ 0 w 2156102"/>
              <a:gd name="T15" fmla="*/ 340355 h 880167"/>
              <a:gd name="T16" fmla="*/ 351871 w 2156102"/>
              <a:gd name="T17" fmla="*/ 0 h 88016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56102" h="880167">
                <a:moveTo>
                  <a:pt x="352186" y="0"/>
                </a:moveTo>
                <a:lnTo>
                  <a:pt x="1117336" y="0"/>
                </a:lnTo>
                <a:lnTo>
                  <a:pt x="791994" y="293110"/>
                </a:lnTo>
                <a:lnTo>
                  <a:pt x="791994" y="305918"/>
                </a:lnTo>
                <a:lnTo>
                  <a:pt x="2156102" y="305918"/>
                </a:lnTo>
                <a:lnTo>
                  <a:pt x="2156102" y="880167"/>
                </a:lnTo>
                <a:lnTo>
                  <a:pt x="0" y="880167"/>
                </a:lnTo>
                <a:lnTo>
                  <a:pt x="0" y="337940"/>
                </a:lnTo>
                <a:lnTo>
                  <a:pt x="352186"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509" name="文本框 12"/>
          <p:cNvSpPr txBox="1">
            <a:spLocks noChangeArrowheads="1"/>
          </p:cNvSpPr>
          <p:nvPr/>
        </p:nvSpPr>
        <p:spPr bwMode="auto">
          <a:xfrm>
            <a:off x="2574680" y="3772877"/>
            <a:ext cx="8069873"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6000" b="1" dirty="0" smtClean="0">
                <a:solidFill>
                  <a:srgbClr val="1C4885"/>
                </a:solidFill>
                <a:latin typeface="微软雅黑" panose="020B0503020204020204" pitchFamily="34" charset="-122"/>
                <a:ea typeface="微软雅黑" panose="020B0503020204020204" pitchFamily="34" charset="-122"/>
              </a:rPr>
              <a:t>脚手架工程施工交底</a:t>
            </a:r>
            <a:endParaRPr lang="zh-CN" altLang="en-US" sz="6000" b="1" dirty="0">
              <a:solidFill>
                <a:srgbClr val="1C4885"/>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sp>
        <p:nvSpPr>
          <p:cNvPr id="18434" name="文本框 10"/>
          <p:cNvSpPr txBox="1">
            <a:spLocks noChangeArrowheads="1"/>
          </p:cNvSpPr>
          <p:nvPr/>
        </p:nvSpPr>
        <p:spPr bwMode="auto">
          <a:xfrm>
            <a:off x="174624" y="220663"/>
            <a:ext cx="560895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smtClean="0">
                <a:latin typeface="微软雅黑" panose="020B0503020204020204" pitchFamily="34" charset="-122"/>
                <a:ea typeface="微软雅黑" panose="020B0503020204020204" pitchFamily="34" charset="-122"/>
              </a:rPr>
              <a:t>一、脚手架工程交底的作用</a:t>
            </a:r>
            <a:endParaRPr lang="zh-CN" altLang="en-US" sz="2400" b="1" dirty="0">
              <a:latin typeface="微软雅黑" panose="020B0503020204020204" pitchFamily="34" charset="-122"/>
              <a:ea typeface="微软雅黑" panose="020B0503020204020204" pitchFamily="34" charset="-122"/>
            </a:endParaRPr>
          </a:p>
        </p:txBody>
      </p:sp>
      <p:sp>
        <p:nvSpPr>
          <p:cNvPr id="18435" name="矩形 1"/>
          <p:cNvSpPr>
            <a:spLocks noChangeArrowheads="1"/>
          </p:cNvSpPr>
          <p:nvPr/>
        </p:nvSpPr>
        <p:spPr bwMode="auto">
          <a:xfrm>
            <a:off x="0" y="188913"/>
            <a:ext cx="144463" cy="4635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4" name="矩形 3"/>
          <p:cNvSpPr/>
          <p:nvPr/>
        </p:nvSpPr>
        <p:spPr>
          <a:xfrm>
            <a:off x="892810" y="1985010"/>
            <a:ext cx="5907405" cy="2870200"/>
          </a:xfrm>
          <a:prstGeom prst="rect">
            <a:avLst/>
          </a:prstGeom>
          <a:solidFill>
            <a:schemeClr val="accent3">
              <a:lumMod val="75000"/>
            </a:schemeClr>
          </a:solidFill>
        </p:spPr>
        <p:txBody>
          <a:bodyPr wrap="square" anchor="ctr" anchorCtr="0">
            <a:noAutofit/>
          </a:bodyPr>
          <a:lstStyle/>
          <a:p>
            <a:pPr algn="just">
              <a:lnSpc>
                <a:spcPct val="150000"/>
              </a:lnSpc>
              <a:defRPr/>
            </a:pPr>
            <a:r>
              <a:rPr lang="zh-CN" altLang="en-US" sz="2000" dirty="0">
                <a:latin typeface="宋体" panose="02010600030101010101" pitchFamily="2" charset="-122"/>
              </a:rPr>
              <a:t>使施工人员对工程特点、技术质量要求、施工方法与措施和安全等方面有一个较详细的了解，以便于科学地组织施工，避免技术质量等事故的发生。</a:t>
            </a:r>
            <a:endParaRPr lang="zh-CN" altLang="en-US" sz="2000" dirty="0">
              <a:latin typeface="宋体" panose="02010600030101010101" pitchFamily="2" charset="-122"/>
            </a:endParaRPr>
          </a:p>
        </p:txBody>
      </p:sp>
      <p:pic>
        <p:nvPicPr>
          <p:cNvPr id="5" name="图片 3"/>
          <p:cNvPicPr>
            <a:picLocks noChangeAspect="1" noChangeArrowheads="1"/>
          </p:cNvPicPr>
          <p:nvPr/>
        </p:nvPicPr>
        <p:blipFill>
          <a:blip r:embed="rId1" cstate="print">
            <a:extLst>
              <a:ext uri="{28A0092B-C50C-407E-A947-70E740481C1C}">
                <a14:useLocalDpi xmlns:a14="http://schemas.microsoft.com/office/drawing/2010/main" val="0"/>
              </a:ext>
            </a:extLst>
          </a:blip>
          <a:srcRect b="2620"/>
          <a:stretch>
            <a:fillRect/>
          </a:stretch>
        </p:blipFill>
        <p:spPr bwMode="auto">
          <a:xfrm>
            <a:off x="6799263" y="2002155"/>
            <a:ext cx="4490197" cy="2853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sp>
        <p:nvSpPr>
          <p:cNvPr id="20483" name="矩形 1"/>
          <p:cNvSpPr>
            <a:spLocks noChangeArrowheads="1"/>
          </p:cNvSpPr>
          <p:nvPr/>
        </p:nvSpPr>
        <p:spPr bwMode="auto">
          <a:xfrm>
            <a:off x="0" y="188913"/>
            <a:ext cx="144463" cy="4635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cxnSp>
        <p:nvCxnSpPr>
          <p:cNvPr id="20484" name="Connector 749"/>
          <p:cNvCxnSpPr>
            <a:cxnSpLocks noChangeShapeType="1"/>
            <a:stCxn id="20505" idx="0"/>
            <a:endCxn id="20496" idx="0"/>
          </p:cNvCxnSpPr>
          <p:nvPr/>
        </p:nvCxnSpPr>
        <p:spPr bwMode="auto">
          <a:xfrm>
            <a:off x="2806700" y="2360613"/>
            <a:ext cx="3279775" cy="1177925"/>
          </a:xfrm>
          <a:prstGeom prst="straightConnector1">
            <a:avLst/>
          </a:prstGeom>
          <a:noFill/>
          <a:ln w="12700" cap="sq">
            <a:solidFill>
              <a:srgbClr val="ADBACA"/>
            </a:solidFill>
            <a:round/>
          </a:ln>
          <a:extLst>
            <a:ext uri="{909E8E84-426E-40DD-AFC4-6F175D3DCCD1}">
              <a14:hiddenFill xmlns:a14="http://schemas.microsoft.com/office/drawing/2010/main">
                <a:noFill/>
              </a14:hiddenFill>
            </a:ext>
          </a:extLst>
        </p:spPr>
      </p:cxnSp>
      <p:cxnSp>
        <p:nvCxnSpPr>
          <p:cNvPr id="20485" name="Connector 750"/>
          <p:cNvCxnSpPr>
            <a:cxnSpLocks noChangeShapeType="1"/>
            <a:stCxn id="20499" idx="0"/>
            <a:endCxn id="20496" idx="0"/>
          </p:cNvCxnSpPr>
          <p:nvPr/>
        </p:nvCxnSpPr>
        <p:spPr bwMode="auto">
          <a:xfrm>
            <a:off x="4968875" y="2478088"/>
            <a:ext cx="1117600" cy="1060450"/>
          </a:xfrm>
          <a:prstGeom prst="straightConnector1">
            <a:avLst/>
          </a:prstGeom>
          <a:noFill/>
          <a:ln w="12700" cap="sq">
            <a:solidFill>
              <a:srgbClr val="ADBACA"/>
            </a:solidFill>
            <a:round/>
          </a:ln>
          <a:extLst>
            <a:ext uri="{909E8E84-426E-40DD-AFC4-6F175D3DCCD1}">
              <a14:hiddenFill xmlns:a14="http://schemas.microsoft.com/office/drawing/2010/main">
                <a:noFill/>
              </a14:hiddenFill>
            </a:ext>
          </a:extLst>
        </p:spPr>
      </p:cxnSp>
      <p:cxnSp>
        <p:nvCxnSpPr>
          <p:cNvPr id="20486" name="Connector 751"/>
          <p:cNvCxnSpPr>
            <a:cxnSpLocks noChangeShapeType="1"/>
            <a:stCxn id="20508" idx="0"/>
            <a:endCxn id="20496" idx="0"/>
          </p:cNvCxnSpPr>
          <p:nvPr/>
        </p:nvCxnSpPr>
        <p:spPr bwMode="auto">
          <a:xfrm>
            <a:off x="6086475" y="2198688"/>
            <a:ext cx="0" cy="1339850"/>
          </a:xfrm>
          <a:prstGeom prst="straightConnector1">
            <a:avLst/>
          </a:prstGeom>
          <a:noFill/>
          <a:ln w="12700" cap="sq">
            <a:solidFill>
              <a:srgbClr val="ADBACA"/>
            </a:solidFill>
            <a:round/>
          </a:ln>
          <a:extLst>
            <a:ext uri="{909E8E84-426E-40DD-AFC4-6F175D3DCCD1}">
              <a14:hiddenFill xmlns:a14="http://schemas.microsoft.com/office/drawing/2010/main">
                <a:noFill/>
              </a14:hiddenFill>
            </a:ext>
          </a:extLst>
        </p:spPr>
      </p:cxnSp>
      <p:cxnSp>
        <p:nvCxnSpPr>
          <p:cNvPr id="20487" name="Connector 752"/>
          <p:cNvCxnSpPr>
            <a:cxnSpLocks noChangeShapeType="1"/>
            <a:stCxn id="20500" idx="0"/>
            <a:endCxn id="20496" idx="0"/>
          </p:cNvCxnSpPr>
          <p:nvPr/>
        </p:nvCxnSpPr>
        <p:spPr bwMode="auto">
          <a:xfrm flipH="1">
            <a:off x="6086475" y="2608263"/>
            <a:ext cx="1425575" cy="930275"/>
          </a:xfrm>
          <a:prstGeom prst="straightConnector1">
            <a:avLst/>
          </a:prstGeom>
          <a:noFill/>
          <a:ln w="12700" cap="sq">
            <a:solidFill>
              <a:srgbClr val="ADBACA"/>
            </a:solidFill>
            <a:round/>
          </a:ln>
          <a:extLst>
            <a:ext uri="{909E8E84-426E-40DD-AFC4-6F175D3DCCD1}">
              <a14:hiddenFill xmlns:a14="http://schemas.microsoft.com/office/drawing/2010/main">
                <a:noFill/>
              </a14:hiddenFill>
            </a:ext>
          </a:extLst>
        </p:spPr>
      </p:cxnSp>
      <p:cxnSp>
        <p:nvCxnSpPr>
          <p:cNvPr id="20488" name="Connector 753"/>
          <p:cNvCxnSpPr>
            <a:cxnSpLocks noChangeShapeType="1"/>
            <a:stCxn id="20496" idx="0"/>
            <a:endCxn id="20502" idx="0"/>
          </p:cNvCxnSpPr>
          <p:nvPr/>
        </p:nvCxnSpPr>
        <p:spPr bwMode="auto">
          <a:xfrm>
            <a:off x="6086475" y="3538538"/>
            <a:ext cx="2397125" cy="200025"/>
          </a:xfrm>
          <a:prstGeom prst="straightConnector1">
            <a:avLst/>
          </a:prstGeom>
          <a:noFill/>
          <a:ln w="12700" cap="sq">
            <a:solidFill>
              <a:srgbClr val="ADBACA"/>
            </a:solidFill>
            <a:round/>
          </a:ln>
          <a:extLst>
            <a:ext uri="{909E8E84-426E-40DD-AFC4-6F175D3DCCD1}">
              <a14:hiddenFill xmlns:a14="http://schemas.microsoft.com/office/drawing/2010/main">
                <a:noFill/>
              </a14:hiddenFill>
            </a:ext>
          </a:extLst>
        </p:spPr>
      </p:cxnSp>
      <p:cxnSp>
        <p:nvCxnSpPr>
          <p:cNvPr id="20489" name="Connector 754"/>
          <p:cNvCxnSpPr>
            <a:cxnSpLocks noChangeShapeType="1"/>
            <a:stCxn id="20503" idx="0"/>
            <a:endCxn id="20496" idx="0"/>
          </p:cNvCxnSpPr>
          <p:nvPr/>
        </p:nvCxnSpPr>
        <p:spPr bwMode="auto">
          <a:xfrm flipH="1">
            <a:off x="6086475" y="2757488"/>
            <a:ext cx="2838450" cy="781050"/>
          </a:xfrm>
          <a:prstGeom prst="straightConnector1">
            <a:avLst/>
          </a:prstGeom>
          <a:noFill/>
          <a:ln w="12700" cap="sq">
            <a:solidFill>
              <a:srgbClr val="ADBACA"/>
            </a:solidFill>
            <a:round/>
          </a:ln>
          <a:extLst>
            <a:ext uri="{909E8E84-426E-40DD-AFC4-6F175D3DCCD1}">
              <a14:hiddenFill xmlns:a14="http://schemas.microsoft.com/office/drawing/2010/main">
                <a:noFill/>
              </a14:hiddenFill>
            </a:ext>
          </a:extLst>
        </p:spPr>
      </p:cxnSp>
      <p:cxnSp>
        <p:nvCxnSpPr>
          <p:cNvPr id="20490" name="Connector 755"/>
          <p:cNvCxnSpPr>
            <a:cxnSpLocks noChangeShapeType="1"/>
            <a:stCxn id="20496" idx="0"/>
            <a:endCxn id="20504" idx="0"/>
          </p:cNvCxnSpPr>
          <p:nvPr/>
        </p:nvCxnSpPr>
        <p:spPr bwMode="auto">
          <a:xfrm>
            <a:off x="6086475" y="3538538"/>
            <a:ext cx="3559175" cy="638175"/>
          </a:xfrm>
          <a:prstGeom prst="straightConnector1">
            <a:avLst/>
          </a:prstGeom>
          <a:noFill/>
          <a:ln w="12700" cap="sq">
            <a:solidFill>
              <a:srgbClr val="ADBACA"/>
            </a:solidFill>
            <a:round/>
          </a:ln>
          <a:extLst>
            <a:ext uri="{909E8E84-426E-40DD-AFC4-6F175D3DCCD1}">
              <a14:hiddenFill xmlns:a14="http://schemas.microsoft.com/office/drawing/2010/main">
                <a:noFill/>
              </a14:hiddenFill>
            </a:ext>
          </a:extLst>
        </p:spPr>
      </p:cxnSp>
      <p:cxnSp>
        <p:nvCxnSpPr>
          <p:cNvPr id="20491" name="Connector 756"/>
          <p:cNvCxnSpPr>
            <a:cxnSpLocks noChangeShapeType="1"/>
            <a:stCxn id="20496" idx="0"/>
            <a:endCxn id="20501" idx="0"/>
          </p:cNvCxnSpPr>
          <p:nvPr/>
        </p:nvCxnSpPr>
        <p:spPr bwMode="auto">
          <a:xfrm>
            <a:off x="6086475" y="3538538"/>
            <a:ext cx="1143000" cy="1130300"/>
          </a:xfrm>
          <a:prstGeom prst="straightConnector1">
            <a:avLst/>
          </a:prstGeom>
          <a:noFill/>
          <a:ln w="12700" cap="sq">
            <a:solidFill>
              <a:srgbClr val="ADBACA"/>
            </a:solidFill>
            <a:round/>
          </a:ln>
          <a:extLst>
            <a:ext uri="{909E8E84-426E-40DD-AFC4-6F175D3DCCD1}">
              <a14:hiddenFill xmlns:a14="http://schemas.microsoft.com/office/drawing/2010/main">
                <a:noFill/>
              </a14:hiddenFill>
            </a:ext>
          </a:extLst>
        </p:spPr>
      </p:cxnSp>
      <p:cxnSp>
        <p:nvCxnSpPr>
          <p:cNvPr id="20492" name="Connector 757"/>
          <p:cNvCxnSpPr>
            <a:cxnSpLocks noChangeShapeType="1"/>
            <a:stCxn id="20496" idx="0"/>
            <a:endCxn id="20507" idx="0"/>
          </p:cNvCxnSpPr>
          <p:nvPr/>
        </p:nvCxnSpPr>
        <p:spPr bwMode="auto">
          <a:xfrm flipH="1">
            <a:off x="6086475" y="3538538"/>
            <a:ext cx="0" cy="1517650"/>
          </a:xfrm>
          <a:prstGeom prst="straightConnector1">
            <a:avLst/>
          </a:prstGeom>
          <a:noFill/>
          <a:ln w="12700" cap="sq">
            <a:solidFill>
              <a:srgbClr val="ADBACA"/>
            </a:solidFill>
            <a:round/>
          </a:ln>
          <a:extLst>
            <a:ext uri="{909E8E84-426E-40DD-AFC4-6F175D3DCCD1}">
              <a14:hiddenFill xmlns:a14="http://schemas.microsoft.com/office/drawing/2010/main">
                <a:noFill/>
              </a14:hiddenFill>
            </a:ext>
          </a:extLst>
        </p:spPr>
      </p:cxnSp>
      <p:cxnSp>
        <p:nvCxnSpPr>
          <p:cNvPr id="20493" name="Connector 758"/>
          <p:cNvCxnSpPr>
            <a:cxnSpLocks noChangeShapeType="1"/>
            <a:stCxn id="20496" idx="0"/>
            <a:endCxn id="20498" idx="0"/>
          </p:cNvCxnSpPr>
          <p:nvPr/>
        </p:nvCxnSpPr>
        <p:spPr bwMode="auto">
          <a:xfrm flipH="1">
            <a:off x="4679950" y="3538538"/>
            <a:ext cx="1406525" cy="1000125"/>
          </a:xfrm>
          <a:prstGeom prst="straightConnector1">
            <a:avLst/>
          </a:prstGeom>
          <a:noFill/>
          <a:ln w="12700" cap="sq">
            <a:solidFill>
              <a:srgbClr val="ADBACA"/>
            </a:solidFill>
            <a:round/>
          </a:ln>
          <a:extLst>
            <a:ext uri="{909E8E84-426E-40DD-AFC4-6F175D3DCCD1}">
              <a14:hiddenFill xmlns:a14="http://schemas.microsoft.com/office/drawing/2010/main">
                <a:noFill/>
              </a14:hiddenFill>
            </a:ext>
          </a:extLst>
        </p:spPr>
      </p:cxnSp>
      <p:cxnSp>
        <p:nvCxnSpPr>
          <p:cNvPr id="20494" name="Connector 759"/>
          <p:cNvCxnSpPr>
            <a:cxnSpLocks noChangeShapeType="1"/>
            <a:stCxn id="20496" idx="0"/>
            <a:endCxn id="20506" idx="0"/>
          </p:cNvCxnSpPr>
          <p:nvPr/>
        </p:nvCxnSpPr>
        <p:spPr bwMode="auto">
          <a:xfrm flipH="1">
            <a:off x="3203575" y="3538538"/>
            <a:ext cx="2882900" cy="723900"/>
          </a:xfrm>
          <a:prstGeom prst="straightConnector1">
            <a:avLst/>
          </a:prstGeom>
          <a:noFill/>
          <a:ln w="12700" cap="sq">
            <a:solidFill>
              <a:srgbClr val="ADBACA"/>
            </a:solidFill>
            <a:round/>
          </a:ln>
          <a:extLst>
            <a:ext uri="{909E8E84-426E-40DD-AFC4-6F175D3DCCD1}">
              <a14:hiddenFill xmlns:a14="http://schemas.microsoft.com/office/drawing/2010/main">
                <a:noFill/>
              </a14:hiddenFill>
            </a:ext>
          </a:extLst>
        </p:spPr>
      </p:cxnSp>
      <p:cxnSp>
        <p:nvCxnSpPr>
          <p:cNvPr id="20495" name="Connector 760"/>
          <p:cNvCxnSpPr>
            <a:cxnSpLocks noChangeShapeType="1"/>
            <a:stCxn id="20497" idx="0"/>
            <a:endCxn id="20496" idx="0"/>
          </p:cNvCxnSpPr>
          <p:nvPr/>
        </p:nvCxnSpPr>
        <p:spPr bwMode="auto">
          <a:xfrm>
            <a:off x="3689350" y="3243263"/>
            <a:ext cx="2397125" cy="295275"/>
          </a:xfrm>
          <a:prstGeom prst="straightConnector1">
            <a:avLst/>
          </a:prstGeom>
          <a:noFill/>
          <a:ln w="12700" cap="sq">
            <a:solidFill>
              <a:srgbClr val="ADBACA"/>
            </a:solidFill>
            <a:round/>
          </a:ln>
          <a:extLst>
            <a:ext uri="{909E8E84-426E-40DD-AFC4-6F175D3DCCD1}">
              <a14:hiddenFill xmlns:a14="http://schemas.microsoft.com/office/drawing/2010/main">
                <a:noFill/>
              </a14:hiddenFill>
            </a:ext>
          </a:extLst>
        </p:spPr>
      </p:cxnSp>
      <p:sp>
        <p:nvSpPr>
          <p:cNvPr id="20496" name="Shape 761"/>
          <p:cNvSpPr/>
          <p:nvPr/>
        </p:nvSpPr>
        <p:spPr bwMode="auto">
          <a:xfrm>
            <a:off x="5375275" y="2827338"/>
            <a:ext cx="1422400" cy="1422400"/>
          </a:xfrm>
          <a:custGeom>
            <a:avLst/>
            <a:gdLst>
              <a:gd name="T0" fmla="*/ 2147483647 w 19679"/>
              <a:gd name="T1" fmla="*/ 2147483647 h 19679"/>
              <a:gd name="T2" fmla="*/ 2147483647 w 19679"/>
              <a:gd name="T3" fmla="*/ 2147483647 h 19679"/>
              <a:gd name="T4" fmla="*/ 2147483647 w 19679"/>
              <a:gd name="T5" fmla="*/ 2147483647 h 19679"/>
              <a:gd name="T6" fmla="*/ 2147483647 w 19679"/>
              <a:gd name="T7" fmla="*/ 2147483647 h 19679"/>
              <a:gd name="T8" fmla="*/ 2147483647 w 19679"/>
              <a:gd name="T9" fmla="*/ 2147483647 h 1967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1C4885"/>
          </a:solidFill>
          <a:ln>
            <a:noFill/>
          </a:ln>
          <a:extLst>
            <a:ext uri="{91240B29-F687-4F45-9708-019B960494DF}">
              <a14:hiddenLine xmlns:a14="http://schemas.microsoft.com/office/drawing/2010/main" w="9525">
                <a:solidFill>
                  <a:srgbClr val="000000"/>
                </a:solidFill>
                <a:round/>
              </a14:hiddenLine>
            </a:ext>
          </a:extLst>
        </p:spPr>
        <p:txBody>
          <a:bodyPr lIns="0" tIns="0" rIns="0" bIns="0" anchor="ctr"/>
          <a:lstStyle/>
          <a:p>
            <a:endParaRPr lang="zh-CN" altLang="en-US"/>
          </a:p>
        </p:txBody>
      </p:sp>
      <p:sp>
        <p:nvSpPr>
          <p:cNvPr id="20497" name="Shape 762"/>
          <p:cNvSpPr/>
          <p:nvPr/>
        </p:nvSpPr>
        <p:spPr bwMode="auto">
          <a:xfrm>
            <a:off x="3248025" y="2801938"/>
            <a:ext cx="882650" cy="882650"/>
          </a:xfrm>
          <a:custGeom>
            <a:avLst/>
            <a:gdLst>
              <a:gd name="T0" fmla="*/ 2147483647 w 19679"/>
              <a:gd name="T1" fmla="*/ 2147483647 h 19679"/>
              <a:gd name="T2" fmla="*/ 2147483647 w 19679"/>
              <a:gd name="T3" fmla="*/ 2147483647 h 19679"/>
              <a:gd name="T4" fmla="*/ 2147483647 w 19679"/>
              <a:gd name="T5" fmla="*/ 2147483647 h 19679"/>
              <a:gd name="T6" fmla="*/ 2147483647 w 19679"/>
              <a:gd name="T7" fmla="*/ 2147483647 h 19679"/>
              <a:gd name="T8" fmla="*/ 2147483647 w 19679"/>
              <a:gd name="T9" fmla="*/ 2147483647 h 1967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886D8"/>
          </a:solidFill>
          <a:ln>
            <a:noFill/>
          </a:ln>
          <a:extLst>
            <a:ext uri="{91240B29-F687-4F45-9708-019B960494DF}">
              <a14:hiddenLine xmlns:a14="http://schemas.microsoft.com/office/drawing/2010/main" w="9525">
                <a:solidFill>
                  <a:srgbClr val="000000"/>
                </a:solidFill>
                <a:round/>
              </a14:hiddenLine>
            </a:ext>
          </a:extLst>
        </p:spPr>
        <p:txBody>
          <a:bodyPr lIns="0" tIns="0" rIns="0" bIns="0" anchor="ctr"/>
          <a:lstStyle/>
          <a:p>
            <a:endParaRPr lang="zh-CN" altLang="en-US"/>
          </a:p>
        </p:txBody>
      </p:sp>
      <p:sp>
        <p:nvSpPr>
          <p:cNvPr id="20498" name="Shape 763"/>
          <p:cNvSpPr/>
          <p:nvPr/>
        </p:nvSpPr>
        <p:spPr bwMode="auto">
          <a:xfrm>
            <a:off x="3990975" y="3849688"/>
            <a:ext cx="1377950" cy="1377950"/>
          </a:xfrm>
          <a:custGeom>
            <a:avLst/>
            <a:gdLst>
              <a:gd name="T0" fmla="*/ 2147483647 w 19679"/>
              <a:gd name="T1" fmla="*/ 2147483647 h 19679"/>
              <a:gd name="T2" fmla="*/ 2147483647 w 19679"/>
              <a:gd name="T3" fmla="*/ 2147483647 h 19679"/>
              <a:gd name="T4" fmla="*/ 2147483647 w 19679"/>
              <a:gd name="T5" fmla="*/ 2147483647 h 19679"/>
              <a:gd name="T6" fmla="*/ 2147483647 w 19679"/>
              <a:gd name="T7" fmla="*/ 2147483647 h 19679"/>
              <a:gd name="T8" fmla="*/ 2147483647 w 19679"/>
              <a:gd name="T9" fmla="*/ 2147483647 h 1967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886D8"/>
          </a:solidFill>
          <a:ln>
            <a:noFill/>
          </a:ln>
          <a:extLst>
            <a:ext uri="{91240B29-F687-4F45-9708-019B960494DF}">
              <a14:hiddenLine xmlns:a14="http://schemas.microsoft.com/office/drawing/2010/main" w="9525">
                <a:solidFill>
                  <a:srgbClr val="000000"/>
                </a:solidFill>
                <a:round/>
              </a14:hiddenLine>
            </a:ext>
          </a:extLst>
        </p:spPr>
        <p:txBody>
          <a:bodyPr lIns="0" tIns="0" rIns="0" bIns="0" anchor="ctr"/>
          <a:lstStyle/>
          <a:p>
            <a:endParaRPr lang="zh-CN" altLang="en-US"/>
          </a:p>
        </p:txBody>
      </p:sp>
      <p:sp>
        <p:nvSpPr>
          <p:cNvPr id="20499" name="Shape 764"/>
          <p:cNvSpPr/>
          <p:nvPr/>
        </p:nvSpPr>
        <p:spPr bwMode="auto">
          <a:xfrm>
            <a:off x="4410075" y="1919288"/>
            <a:ext cx="1117600" cy="1117600"/>
          </a:xfrm>
          <a:custGeom>
            <a:avLst/>
            <a:gdLst>
              <a:gd name="T0" fmla="*/ 2147483647 w 19679"/>
              <a:gd name="T1" fmla="*/ 2147483647 h 19679"/>
              <a:gd name="T2" fmla="*/ 2147483647 w 19679"/>
              <a:gd name="T3" fmla="*/ 2147483647 h 19679"/>
              <a:gd name="T4" fmla="*/ 2147483647 w 19679"/>
              <a:gd name="T5" fmla="*/ 2147483647 h 19679"/>
              <a:gd name="T6" fmla="*/ 2147483647 w 19679"/>
              <a:gd name="T7" fmla="*/ 2147483647 h 19679"/>
              <a:gd name="T8" fmla="*/ 2147483647 w 19679"/>
              <a:gd name="T9" fmla="*/ 2147483647 h 1967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886D8"/>
          </a:solidFill>
          <a:ln>
            <a:noFill/>
          </a:ln>
          <a:extLst>
            <a:ext uri="{91240B29-F687-4F45-9708-019B960494DF}">
              <a14:hiddenLine xmlns:a14="http://schemas.microsoft.com/office/drawing/2010/main" w="9525">
                <a:solidFill>
                  <a:srgbClr val="000000"/>
                </a:solidFill>
                <a:round/>
              </a14:hiddenLine>
            </a:ext>
          </a:extLst>
        </p:spPr>
        <p:txBody>
          <a:bodyPr lIns="0" tIns="0" rIns="0" bIns="0" anchor="ctr"/>
          <a:lstStyle/>
          <a:p>
            <a:endParaRPr lang="zh-CN" altLang="en-US"/>
          </a:p>
        </p:txBody>
      </p:sp>
      <p:sp>
        <p:nvSpPr>
          <p:cNvPr id="20500" name="Shape 765"/>
          <p:cNvSpPr/>
          <p:nvPr/>
        </p:nvSpPr>
        <p:spPr bwMode="auto">
          <a:xfrm>
            <a:off x="6823075" y="1919288"/>
            <a:ext cx="1377950" cy="1377950"/>
          </a:xfrm>
          <a:custGeom>
            <a:avLst/>
            <a:gdLst>
              <a:gd name="T0" fmla="*/ 2147483647 w 19679"/>
              <a:gd name="T1" fmla="*/ 2147483647 h 19679"/>
              <a:gd name="T2" fmla="*/ 2147483647 w 19679"/>
              <a:gd name="T3" fmla="*/ 2147483647 h 19679"/>
              <a:gd name="T4" fmla="*/ 2147483647 w 19679"/>
              <a:gd name="T5" fmla="*/ 2147483647 h 19679"/>
              <a:gd name="T6" fmla="*/ 2147483647 w 19679"/>
              <a:gd name="T7" fmla="*/ 2147483647 h 19679"/>
              <a:gd name="T8" fmla="*/ 2147483647 w 19679"/>
              <a:gd name="T9" fmla="*/ 2147483647 h 1967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886D8"/>
          </a:solidFill>
          <a:ln>
            <a:noFill/>
          </a:ln>
          <a:extLst>
            <a:ext uri="{91240B29-F687-4F45-9708-019B960494DF}">
              <a14:hiddenLine xmlns:a14="http://schemas.microsoft.com/office/drawing/2010/main" w="9525">
                <a:solidFill>
                  <a:srgbClr val="000000"/>
                </a:solidFill>
                <a:round/>
              </a14:hiddenLine>
            </a:ext>
          </a:extLst>
        </p:spPr>
        <p:txBody>
          <a:bodyPr lIns="0" tIns="0" rIns="0" bIns="0" anchor="ctr"/>
          <a:lstStyle/>
          <a:p>
            <a:endParaRPr lang="zh-CN" altLang="en-US"/>
          </a:p>
        </p:txBody>
      </p:sp>
      <p:sp>
        <p:nvSpPr>
          <p:cNvPr id="20501" name="Shape 766"/>
          <p:cNvSpPr/>
          <p:nvPr/>
        </p:nvSpPr>
        <p:spPr bwMode="auto">
          <a:xfrm>
            <a:off x="6670675" y="4110038"/>
            <a:ext cx="1117600" cy="1117600"/>
          </a:xfrm>
          <a:custGeom>
            <a:avLst/>
            <a:gdLst>
              <a:gd name="T0" fmla="*/ 2147483647 w 19679"/>
              <a:gd name="T1" fmla="*/ 2147483647 h 19679"/>
              <a:gd name="T2" fmla="*/ 2147483647 w 19679"/>
              <a:gd name="T3" fmla="*/ 2147483647 h 19679"/>
              <a:gd name="T4" fmla="*/ 2147483647 w 19679"/>
              <a:gd name="T5" fmla="*/ 2147483647 h 19679"/>
              <a:gd name="T6" fmla="*/ 2147483647 w 19679"/>
              <a:gd name="T7" fmla="*/ 2147483647 h 19679"/>
              <a:gd name="T8" fmla="*/ 2147483647 w 19679"/>
              <a:gd name="T9" fmla="*/ 2147483647 h 1967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886D8"/>
          </a:solidFill>
          <a:ln>
            <a:noFill/>
          </a:ln>
          <a:extLst>
            <a:ext uri="{91240B29-F687-4F45-9708-019B960494DF}">
              <a14:hiddenLine xmlns:a14="http://schemas.microsoft.com/office/drawing/2010/main" w="9525">
                <a:solidFill>
                  <a:srgbClr val="000000"/>
                </a:solidFill>
                <a:round/>
              </a14:hiddenLine>
            </a:ext>
          </a:extLst>
        </p:spPr>
        <p:txBody>
          <a:bodyPr lIns="0" tIns="0" rIns="0" bIns="0" anchor="ctr"/>
          <a:lstStyle/>
          <a:p>
            <a:endParaRPr lang="zh-CN" altLang="en-US"/>
          </a:p>
        </p:txBody>
      </p:sp>
      <p:sp>
        <p:nvSpPr>
          <p:cNvPr id="20502" name="Shape 767"/>
          <p:cNvSpPr/>
          <p:nvPr/>
        </p:nvSpPr>
        <p:spPr bwMode="auto">
          <a:xfrm>
            <a:off x="8042275" y="3297238"/>
            <a:ext cx="882650" cy="882650"/>
          </a:xfrm>
          <a:custGeom>
            <a:avLst/>
            <a:gdLst>
              <a:gd name="T0" fmla="*/ 2147483647 w 19679"/>
              <a:gd name="T1" fmla="*/ 2147483647 h 19679"/>
              <a:gd name="T2" fmla="*/ 2147483647 w 19679"/>
              <a:gd name="T3" fmla="*/ 2147483647 h 19679"/>
              <a:gd name="T4" fmla="*/ 2147483647 w 19679"/>
              <a:gd name="T5" fmla="*/ 2147483647 h 19679"/>
              <a:gd name="T6" fmla="*/ 2147483647 w 19679"/>
              <a:gd name="T7" fmla="*/ 2147483647 h 19679"/>
              <a:gd name="T8" fmla="*/ 2147483647 w 19679"/>
              <a:gd name="T9" fmla="*/ 2147483647 h 1967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886D8"/>
          </a:solidFill>
          <a:ln>
            <a:noFill/>
          </a:ln>
          <a:extLst>
            <a:ext uri="{91240B29-F687-4F45-9708-019B960494DF}">
              <a14:hiddenLine xmlns:a14="http://schemas.microsoft.com/office/drawing/2010/main" w="9525">
                <a:solidFill>
                  <a:srgbClr val="000000"/>
                </a:solidFill>
                <a:round/>
              </a14:hiddenLine>
            </a:ext>
          </a:extLst>
        </p:spPr>
        <p:txBody>
          <a:bodyPr lIns="0" tIns="0" rIns="0" bIns="0" anchor="ctr"/>
          <a:lstStyle/>
          <a:p>
            <a:endParaRPr lang="zh-CN" altLang="en-US"/>
          </a:p>
        </p:txBody>
      </p:sp>
      <p:sp>
        <p:nvSpPr>
          <p:cNvPr id="20503" name="Shape 768"/>
          <p:cNvSpPr/>
          <p:nvPr/>
        </p:nvSpPr>
        <p:spPr bwMode="auto">
          <a:xfrm>
            <a:off x="8645525" y="2478088"/>
            <a:ext cx="558800" cy="558800"/>
          </a:xfrm>
          <a:custGeom>
            <a:avLst/>
            <a:gdLst>
              <a:gd name="T0" fmla="*/ 2147483647 w 19679"/>
              <a:gd name="T1" fmla="*/ 2147483647 h 19679"/>
              <a:gd name="T2" fmla="*/ 2147483647 w 19679"/>
              <a:gd name="T3" fmla="*/ 2147483647 h 19679"/>
              <a:gd name="T4" fmla="*/ 2147483647 w 19679"/>
              <a:gd name="T5" fmla="*/ 2147483647 h 19679"/>
              <a:gd name="T6" fmla="*/ 2147483647 w 19679"/>
              <a:gd name="T7" fmla="*/ 2147483647 h 19679"/>
              <a:gd name="T8" fmla="*/ 2147483647 w 19679"/>
              <a:gd name="T9" fmla="*/ 2147483647 h 1967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886D8"/>
          </a:solidFill>
          <a:ln>
            <a:noFill/>
          </a:ln>
          <a:extLst>
            <a:ext uri="{91240B29-F687-4F45-9708-019B960494DF}">
              <a14:hiddenLine xmlns:a14="http://schemas.microsoft.com/office/drawing/2010/main" w="9525">
                <a:solidFill>
                  <a:srgbClr val="000000"/>
                </a:solidFill>
                <a:round/>
              </a14:hiddenLine>
            </a:ext>
          </a:extLst>
        </p:spPr>
        <p:txBody>
          <a:bodyPr lIns="0" tIns="0" rIns="0" bIns="0" anchor="ctr"/>
          <a:lstStyle/>
          <a:p>
            <a:endParaRPr lang="zh-CN" altLang="en-US"/>
          </a:p>
        </p:txBody>
      </p:sp>
      <p:sp>
        <p:nvSpPr>
          <p:cNvPr id="20504" name="Shape 769"/>
          <p:cNvSpPr/>
          <p:nvPr/>
        </p:nvSpPr>
        <p:spPr bwMode="auto">
          <a:xfrm>
            <a:off x="9204325" y="3735388"/>
            <a:ext cx="882650" cy="882650"/>
          </a:xfrm>
          <a:custGeom>
            <a:avLst/>
            <a:gdLst>
              <a:gd name="T0" fmla="*/ 2147483647 w 19679"/>
              <a:gd name="T1" fmla="*/ 2147483647 h 19679"/>
              <a:gd name="T2" fmla="*/ 2147483647 w 19679"/>
              <a:gd name="T3" fmla="*/ 2147483647 h 19679"/>
              <a:gd name="T4" fmla="*/ 2147483647 w 19679"/>
              <a:gd name="T5" fmla="*/ 2147483647 h 19679"/>
              <a:gd name="T6" fmla="*/ 2147483647 w 19679"/>
              <a:gd name="T7" fmla="*/ 2147483647 h 19679"/>
              <a:gd name="T8" fmla="*/ 2147483647 w 19679"/>
              <a:gd name="T9" fmla="*/ 2147483647 h 1967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886D8"/>
          </a:solidFill>
          <a:ln>
            <a:noFill/>
          </a:ln>
          <a:extLst>
            <a:ext uri="{91240B29-F687-4F45-9708-019B960494DF}">
              <a14:hiddenLine xmlns:a14="http://schemas.microsoft.com/office/drawing/2010/main" w="9525">
                <a:solidFill>
                  <a:srgbClr val="000000"/>
                </a:solidFill>
                <a:round/>
              </a14:hiddenLine>
            </a:ext>
          </a:extLst>
        </p:spPr>
        <p:txBody>
          <a:bodyPr lIns="0" tIns="0" rIns="0" bIns="0" anchor="ctr"/>
          <a:lstStyle/>
          <a:p>
            <a:endParaRPr lang="zh-CN" altLang="en-US"/>
          </a:p>
        </p:txBody>
      </p:sp>
      <p:sp>
        <p:nvSpPr>
          <p:cNvPr id="20505" name="Shape 770"/>
          <p:cNvSpPr/>
          <p:nvPr/>
        </p:nvSpPr>
        <p:spPr bwMode="auto">
          <a:xfrm>
            <a:off x="2365375" y="1919288"/>
            <a:ext cx="882650" cy="882650"/>
          </a:xfrm>
          <a:custGeom>
            <a:avLst/>
            <a:gdLst>
              <a:gd name="T0" fmla="*/ 2147483647 w 19679"/>
              <a:gd name="T1" fmla="*/ 2147483647 h 19679"/>
              <a:gd name="T2" fmla="*/ 2147483647 w 19679"/>
              <a:gd name="T3" fmla="*/ 2147483647 h 19679"/>
              <a:gd name="T4" fmla="*/ 2147483647 w 19679"/>
              <a:gd name="T5" fmla="*/ 2147483647 h 19679"/>
              <a:gd name="T6" fmla="*/ 2147483647 w 19679"/>
              <a:gd name="T7" fmla="*/ 2147483647 h 19679"/>
              <a:gd name="T8" fmla="*/ 2147483647 w 19679"/>
              <a:gd name="T9" fmla="*/ 2147483647 h 1967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886D8"/>
          </a:solidFill>
          <a:ln>
            <a:noFill/>
          </a:ln>
          <a:extLst>
            <a:ext uri="{91240B29-F687-4F45-9708-019B960494DF}">
              <a14:hiddenLine xmlns:a14="http://schemas.microsoft.com/office/drawing/2010/main" w="9525">
                <a:solidFill>
                  <a:srgbClr val="000000"/>
                </a:solidFill>
                <a:round/>
              </a14:hiddenLine>
            </a:ext>
          </a:extLst>
        </p:spPr>
        <p:txBody>
          <a:bodyPr lIns="0" tIns="0" rIns="0" bIns="0" anchor="ctr"/>
          <a:lstStyle/>
          <a:p>
            <a:endParaRPr lang="zh-CN" altLang="en-US"/>
          </a:p>
        </p:txBody>
      </p:sp>
      <p:sp>
        <p:nvSpPr>
          <p:cNvPr id="20506" name="Shape 771"/>
          <p:cNvSpPr/>
          <p:nvPr/>
        </p:nvSpPr>
        <p:spPr bwMode="auto">
          <a:xfrm>
            <a:off x="2924175" y="3983038"/>
            <a:ext cx="558800" cy="558800"/>
          </a:xfrm>
          <a:custGeom>
            <a:avLst/>
            <a:gdLst>
              <a:gd name="T0" fmla="*/ 2147483647 w 19679"/>
              <a:gd name="T1" fmla="*/ 2147483647 h 19679"/>
              <a:gd name="T2" fmla="*/ 2147483647 w 19679"/>
              <a:gd name="T3" fmla="*/ 2147483647 h 19679"/>
              <a:gd name="T4" fmla="*/ 2147483647 w 19679"/>
              <a:gd name="T5" fmla="*/ 2147483647 h 19679"/>
              <a:gd name="T6" fmla="*/ 2147483647 w 19679"/>
              <a:gd name="T7" fmla="*/ 2147483647 h 19679"/>
              <a:gd name="T8" fmla="*/ 2147483647 w 19679"/>
              <a:gd name="T9" fmla="*/ 2147483647 h 1967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886D8"/>
          </a:solidFill>
          <a:ln>
            <a:noFill/>
          </a:ln>
          <a:extLst>
            <a:ext uri="{91240B29-F687-4F45-9708-019B960494DF}">
              <a14:hiddenLine xmlns:a14="http://schemas.microsoft.com/office/drawing/2010/main" w="9525">
                <a:solidFill>
                  <a:srgbClr val="000000"/>
                </a:solidFill>
                <a:round/>
              </a14:hiddenLine>
            </a:ext>
          </a:extLst>
        </p:spPr>
        <p:txBody>
          <a:bodyPr lIns="0" tIns="0" rIns="0" bIns="0" anchor="ctr"/>
          <a:lstStyle/>
          <a:p>
            <a:endParaRPr lang="zh-CN" altLang="en-US"/>
          </a:p>
        </p:txBody>
      </p:sp>
      <p:sp>
        <p:nvSpPr>
          <p:cNvPr id="20507" name="Shape 772"/>
          <p:cNvSpPr/>
          <p:nvPr/>
        </p:nvSpPr>
        <p:spPr bwMode="auto">
          <a:xfrm>
            <a:off x="5807075" y="4776788"/>
            <a:ext cx="558800" cy="558800"/>
          </a:xfrm>
          <a:custGeom>
            <a:avLst/>
            <a:gdLst>
              <a:gd name="T0" fmla="*/ 2147483647 w 19679"/>
              <a:gd name="T1" fmla="*/ 2147483647 h 19679"/>
              <a:gd name="T2" fmla="*/ 2147483647 w 19679"/>
              <a:gd name="T3" fmla="*/ 2147483647 h 19679"/>
              <a:gd name="T4" fmla="*/ 2147483647 w 19679"/>
              <a:gd name="T5" fmla="*/ 2147483647 h 19679"/>
              <a:gd name="T6" fmla="*/ 2147483647 w 19679"/>
              <a:gd name="T7" fmla="*/ 2147483647 h 19679"/>
              <a:gd name="T8" fmla="*/ 2147483647 w 19679"/>
              <a:gd name="T9" fmla="*/ 2147483647 h 1967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886D8"/>
          </a:solidFill>
          <a:ln>
            <a:noFill/>
          </a:ln>
          <a:extLst>
            <a:ext uri="{91240B29-F687-4F45-9708-019B960494DF}">
              <a14:hiddenLine xmlns:a14="http://schemas.microsoft.com/office/drawing/2010/main" w="9525">
                <a:solidFill>
                  <a:srgbClr val="000000"/>
                </a:solidFill>
                <a:round/>
              </a14:hiddenLine>
            </a:ext>
          </a:extLst>
        </p:spPr>
        <p:txBody>
          <a:bodyPr lIns="0" tIns="0" rIns="0" bIns="0" anchor="ctr"/>
          <a:lstStyle/>
          <a:p>
            <a:endParaRPr lang="zh-CN" altLang="en-US"/>
          </a:p>
        </p:txBody>
      </p:sp>
      <p:sp>
        <p:nvSpPr>
          <p:cNvPr id="20508" name="Shape 773"/>
          <p:cNvSpPr/>
          <p:nvPr/>
        </p:nvSpPr>
        <p:spPr bwMode="auto">
          <a:xfrm>
            <a:off x="5807075" y="1919288"/>
            <a:ext cx="558800" cy="558800"/>
          </a:xfrm>
          <a:custGeom>
            <a:avLst/>
            <a:gdLst>
              <a:gd name="T0" fmla="*/ 2147483647 w 19679"/>
              <a:gd name="T1" fmla="*/ 2147483647 h 19679"/>
              <a:gd name="T2" fmla="*/ 2147483647 w 19679"/>
              <a:gd name="T3" fmla="*/ 2147483647 h 19679"/>
              <a:gd name="T4" fmla="*/ 2147483647 w 19679"/>
              <a:gd name="T5" fmla="*/ 2147483647 h 19679"/>
              <a:gd name="T6" fmla="*/ 2147483647 w 19679"/>
              <a:gd name="T7" fmla="*/ 2147483647 h 19679"/>
              <a:gd name="T8" fmla="*/ 2147483647 w 19679"/>
              <a:gd name="T9" fmla="*/ 2147483647 h 1967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886D8"/>
          </a:solidFill>
          <a:ln>
            <a:noFill/>
          </a:ln>
          <a:extLst>
            <a:ext uri="{91240B29-F687-4F45-9708-019B960494DF}">
              <a14:hiddenLine xmlns:a14="http://schemas.microsoft.com/office/drawing/2010/main" w="9525">
                <a:solidFill>
                  <a:srgbClr val="000000"/>
                </a:solidFill>
                <a:round/>
              </a14:hiddenLine>
            </a:ext>
          </a:extLst>
        </p:spPr>
        <p:txBody>
          <a:bodyPr lIns="0" tIns="0" rIns="0" bIns="0" anchor="ctr"/>
          <a:lstStyle/>
          <a:p>
            <a:endParaRPr lang="zh-CN" altLang="en-US"/>
          </a:p>
        </p:txBody>
      </p:sp>
      <p:sp>
        <p:nvSpPr>
          <p:cNvPr id="20511" name="Shape 780"/>
          <p:cNvSpPr>
            <a:spLocks noChangeArrowheads="1"/>
          </p:cNvSpPr>
          <p:nvPr/>
        </p:nvSpPr>
        <p:spPr bwMode="auto">
          <a:xfrm>
            <a:off x="6760845" y="4561523"/>
            <a:ext cx="9525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412750" eaLnBrk="1" hangingPunct="1"/>
            <a:r>
              <a:rPr lang="en-US" altLang="zh-CN" sz="2000" dirty="0" smtClean="0">
                <a:solidFill>
                  <a:srgbClr val="FFFFFF"/>
                </a:solidFill>
                <a:latin typeface="黑体" panose="02010609060101010101" pitchFamily="49" charset="-122"/>
                <a:ea typeface="黑体" panose="02010609060101010101" pitchFamily="49" charset="-122"/>
                <a:sym typeface="Arial" panose="020B0604020202020204" pitchFamily="34" charset="0"/>
              </a:rPr>
              <a:t>3</a:t>
            </a:r>
            <a:endParaRPr lang="zh-CN" altLang="en-US" sz="2000" dirty="0">
              <a:solidFill>
                <a:srgbClr val="FFFFFF"/>
              </a:solidFill>
              <a:latin typeface="黑体" panose="02010609060101010101" pitchFamily="49" charset="-122"/>
              <a:ea typeface="黑体" panose="02010609060101010101" pitchFamily="49" charset="-122"/>
              <a:sym typeface="Arial" panose="020B0604020202020204" pitchFamily="34" charset="0"/>
            </a:endParaRPr>
          </a:p>
        </p:txBody>
      </p:sp>
      <p:sp>
        <p:nvSpPr>
          <p:cNvPr id="20514" name="Shape 783"/>
          <p:cNvSpPr>
            <a:spLocks noChangeArrowheads="1"/>
          </p:cNvSpPr>
          <p:nvPr/>
        </p:nvSpPr>
        <p:spPr bwMode="auto">
          <a:xfrm>
            <a:off x="8467725" y="2609215"/>
            <a:ext cx="9525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412750" eaLnBrk="1" hangingPunct="1"/>
            <a:r>
              <a:rPr lang="en-US" altLang="zh-CN" sz="2000" dirty="0" smtClean="0">
                <a:solidFill>
                  <a:srgbClr val="FFFFFF"/>
                </a:solidFill>
                <a:latin typeface="黑体" panose="02010609060101010101" pitchFamily="49" charset="-122"/>
                <a:ea typeface="黑体" panose="02010609060101010101" pitchFamily="49" charset="-122"/>
                <a:sym typeface="Arial" panose="020B0604020202020204" pitchFamily="34" charset="0"/>
              </a:rPr>
              <a:t>5</a:t>
            </a:r>
            <a:endParaRPr lang="zh-CN" altLang="en-US" sz="2000" dirty="0">
              <a:solidFill>
                <a:srgbClr val="FFFFFF"/>
              </a:solidFill>
              <a:latin typeface="黑体" panose="02010609060101010101" pitchFamily="49" charset="-122"/>
              <a:ea typeface="黑体" panose="02010609060101010101" pitchFamily="49" charset="-122"/>
              <a:sym typeface="Arial" panose="020B0604020202020204" pitchFamily="34" charset="0"/>
            </a:endParaRPr>
          </a:p>
        </p:txBody>
      </p:sp>
      <p:sp>
        <p:nvSpPr>
          <p:cNvPr id="20515" name="Shape 784"/>
          <p:cNvSpPr>
            <a:spLocks noChangeArrowheads="1"/>
          </p:cNvSpPr>
          <p:nvPr/>
        </p:nvSpPr>
        <p:spPr bwMode="auto">
          <a:xfrm>
            <a:off x="4199255" y="4400550"/>
            <a:ext cx="9525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412750" eaLnBrk="1" hangingPunct="1"/>
            <a:r>
              <a:rPr lang="en-US" altLang="zh-CN" sz="2000" dirty="0" smtClean="0">
                <a:solidFill>
                  <a:srgbClr val="FFFFFF"/>
                </a:solidFill>
                <a:latin typeface="黑体" panose="02010609060101010101" pitchFamily="49" charset="-122"/>
                <a:ea typeface="黑体" panose="02010609060101010101" pitchFamily="49" charset="-122"/>
                <a:sym typeface="Arial" panose="020B0604020202020204" pitchFamily="34" charset="0"/>
              </a:rPr>
              <a:t>2</a:t>
            </a:r>
            <a:endParaRPr lang="zh-CN" altLang="en-US" sz="2000" dirty="0">
              <a:solidFill>
                <a:srgbClr val="FFFFFF"/>
              </a:solidFill>
              <a:latin typeface="黑体" panose="02010609060101010101" pitchFamily="49" charset="-122"/>
              <a:ea typeface="黑体" panose="02010609060101010101" pitchFamily="49" charset="-122"/>
              <a:sym typeface="Arial" panose="020B0604020202020204" pitchFamily="34" charset="0"/>
            </a:endParaRPr>
          </a:p>
        </p:txBody>
      </p:sp>
      <p:sp>
        <p:nvSpPr>
          <p:cNvPr id="20516" name="Shape 785"/>
          <p:cNvSpPr>
            <a:spLocks noChangeArrowheads="1"/>
          </p:cNvSpPr>
          <p:nvPr/>
        </p:nvSpPr>
        <p:spPr bwMode="auto">
          <a:xfrm>
            <a:off x="9180195" y="4018915"/>
            <a:ext cx="9525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412750" eaLnBrk="1" hangingPunct="1"/>
            <a:r>
              <a:rPr lang="en-US" altLang="zh-CN" sz="2000" dirty="0" smtClean="0">
                <a:solidFill>
                  <a:srgbClr val="FFFFFF"/>
                </a:solidFill>
                <a:latin typeface="黑体" panose="02010609060101010101" pitchFamily="49" charset="-122"/>
                <a:ea typeface="黑体" panose="02010609060101010101" pitchFamily="49" charset="-122"/>
                <a:sym typeface="Arial" panose="020B0604020202020204" pitchFamily="34" charset="0"/>
              </a:rPr>
              <a:t>4</a:t>
            </a:r>
            <a:endParaRPr lang="zh-CN" altLang="en-US" sz="2000" dirty="0">
              <a:solidFill>
                <a:srgbClr val="FFFFFF"/>
              </a:solidFill>
              <a:latin typeface="黑体" panose="02010609060101010101" pitchFamily="49" charset="-122"/>
              <a:ea typeface="黑体" panose="02010609060101010101" pitchFamily="49" charset="-122"/>
              <a:sym typeface="Arial" panose="020B0604020202020204" pitchFamily="34" charset="0"/>
            </a:endParaRPr>
          </a:p>
        </p:txBody>
      </p:sp>
      <p:sp>
        <p:nvSpPr>
          <p:cNvPr id="20517" name="Shape 786"/>
          <p:cNvSpPr>
            <a:spLocks noChangeArrowheads="1"/>
          </p:cNvSpPr>
          <p:nvPr/>
        </p:nvSpPr>
        <p:spPr bwMode="auto">
          <a:xfrm>
            <a:off x="2715895" y="4088765"/>
            <a:ext cx="9525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412750" eaLnBrk="1" hangingPunct="1"/>
            <a:r>
              <a:rPr lang="en-US" altLang="zh-CN" sz="2000" dirty="0" smtClean="0">
                <a:solidFill>
                  <a:srgbClr val="FFFFFF"/>
                </a:solidFill>
                <a:latin typeface="黑体" panose="02010609060101010101" pitchFamily="49" charset="-122"/>
                <a:ea typeface="黑体" panose="02010609060101010101" pitchFamily="49" charset="-122"/>
                <a:sym typeface="Arial" panose="020B0604020202020204" pitchFamily="34" charset="0"/>
              </a:rPr>
              <a:t>1</a:t>
            </a:r>
            <a:endParaRPr lang="zh-CN" altLang="en-US" sz="2000" dirty="0">
              <a:solidFill>
                <a:srgbClr val="FFFFFF"/>
              </a:solidFill>
              <a:latin typeface="黑体" panose="02010609060101010101" pitchFamily="49" charset="-122"/>
              <a:ea typeface="黑体" panose="02010609060101010101" pitchFamily="49" charset="-122"/>
              <a:sym typeface="Arial" panose="020B0604020202020204" pitchFamily="34" charset="0"/>
            </a:endParaRPr>
          </a:p>
        </p:txBody>
      </p:sp>
      <p:pic>
        <p:nvPicPr>
          <p:cNvPr id="20518" name="组合 58"/>
          <p:cNvPicPr>
            <a:picLocks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5761038" y="3267075"/>
            <a:ext cx="652462"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 name="文本框 10"/>
          <p:cNvSpPr txBox="1">
            <a:spLocks noChangeArrowheads="1"/>
          </p:cNvSpPr>
          <p:nvPr/>
        </p:nvSpPr>
        <p:spPr bwMode="auto">
          <a:xfrm>
            <a:off x="174624" y="220663"/>
            <a:ext cx="560895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smtClean="0">
                <a:latin typeface="微软雅黑" panose="020B0503020204020204" pitchFamily="34" charset="-122"/>
                <a:ea typeface="微软雅黑" panose="020B0503020204020204" pitchFamily="34" charset="-122"/>
              </a:rPr>
              <a:t>二、脚手架工程交底的内容</a:t>
            </a:r>
            <a:endParaRPr lang="zh-CN" altLang="en-US" sz="2400" b="1" dirty="0">
              <a:latin typeface="微软雅黑" panose="020B0503020204020204" pitchFamily="34" charset="-122"/>
              <a:ea typeface="微软雅黑" panose="020B0503020204020204" pitchFamily="34" charset="-122"/>
            </a:endParaRPr>
          </a:p>
        </p:txBody>
      </p:sp>
      <p:sp>
        <p:nvSpPr>
          <p:cNvPr id="43" name="Shape 783"/>
          <p:cNvSpPr>
            <a:spLocks noChangeArrowheads="1"/>
          </p:cNvSpPr>
          <p:nvPr/>
        </p:nvSpPr>
        <p:spPr bwMode="auto">
          <a:xfrm>
            <a:off x="5614035" y="2030095"/>
            <a:ext cx="9525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412750" eaLnBrk="1" hangingPunct="1"/>
            <a:r>
              <a:rPr lang="en-US" altLang="zh-CN" sz="2000" dirty="0" smtClean="0">
                <a:solidFill>
                  <a:srgbClr val="FFFFFF"/>
                </a:solidFill>
                <a:latin typeface="黑体" panose="02010609060101010101" pitchFamily="49" charset="-122"/>
                <a:ea typeface="黑体" panose="02010609060101010101" pitchFamily="49" charset="-122"/>
                <a:sym typeface="Arial" panose="020B0604020202020204" pitchFamily="34" charset="0"/>
              </a:rPr>
              <a:t>6</a:t>
            </a:r>
            <a:endParaRPr lang="zh-CN" altLang="en-US" sz="2000" dirty="0">
              <a:solidFill>
                <a:srgbClr val="FFFFFF"/>
              </a:solidFill>
              <a:latin typeface="黑体" panose="02010609060101010101" pitchFamily="49" charset="-122"/>
              <a:ea typeface="黑体" panose="02010609060101010101" pitchFamily="49" charset="-122"/>
              <a:sym typeface="Arial" panose="020B0604020202020204" pitchFamily="34" charset="0"/>
            </a:endParaRPr>
          </a:p>
        </p:txBody>
      </p:sp>
      <p:sp>
        <p:nvSpPr>
          <p:cNvPr id="44" name="Shape 783"/>
          <p:cNvSpPr>
            <a:spLocks noChangeArrowheads="1"/>
          </p:cNvSpPr>
          <p:nvPr/>
        </p:nvSpPr>
        <p:spPr bwMode="auto">
          <a:xfrm>
            <a:off x="2326005" y="2171065"/>
            <a:ext cx="9525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412750" eaLnBrk="1" hangingPunct="1"/>
            <a:r>
              <a:rPr lang="en-US" altLang="zh-CN" sz="2000" dirty="0" smtClean="0">
                <a:solidFill>
                  <a:srgbClr val="FFFFFF"/>
                </a:solidFill>
                <a:latin typeface="黑体" panose="02010609060101010101" pitchFamily="49" charset="-122"/>
                <a:ea typeface="黑体" panose="02010609060101010101" pitchFamily="49" charset="-122"/>
                <a:sym typeface="Arial" panose="020B0604020202020204" pitchFamily="34" charset="0"/>
              </a:rPr>
              <a:t>7</a:t>
            </a:r>
            <a:endParaRPr lang="zh-CN" altLang="en-US" sz="2000" dirty="0">
              <a:solidFill>
                <a:srgbClr val="FFFFFF"/>
              </a:solidFill>
              <a:latin typeface="黑体" panose="02010609060101010101" pitchFamily="49" charset="-122"/>
              <a:ea typeface="黑体" panose="02010609060101010101" pitchFamily="49" charset="-122"/>
              <a:sym typeface="Arial" panose="020B0604020202020204" pitchFamily="34" charset="0"/>
            </a:endParaRPr>
          </a:p>
        </p:txBody>
      </p:sp>
      <p:sp>
        <p:nvSpPr>
          <p:cNvPr id="45" name="矩形 44"/>
          <p:cNvSpPr/>
          <p:nvPr/>
        </p:nvSpPr>
        <p:spPr>
          <a:xfrm>
            <a:off x="641032" y="3712964"/>
            <a:ext cx="2250758" cy="1015663"/>
          </a:xfrm>
          <a:prstGeom prst="rect">
            <a:avLst/>
          </a:prstGeom>
          <a:solidFill>
            <a:srgbClr val="FFFF99"/>
          </a:solidFill>
        </p:spPr>
        <p:txBody>
          <a:bodyPr wrap="square">
            <a:spAutoFit/>
          </a:bodyPr>
          <a:lstStyle/>
          <a:p>
            <a:pPr algn="just">
              <a:lnSpc>
                <a:spcPct val="150000"/>
              </a:lnSpc>
            </a:pPr>
            <a:r>
              <a:rPr lang="zh-CN" altLang="en-US" sz="2000" dirty="0" smtClean="0"/>
              <a:t>应结合工程特点和实际情</a:t>
            </a:r>
            <a:r>
              <a:rPr lang="zh-CN" altLang="en-US" sz="2000" dirty="0" smtClean="0"/>
              <a:t>况进行交底</a:t>
            </a:r>
            <a:endParaRPr lang="zh-CN" altLang="en-US" sz="2000" dirty="0"/>
          </a:p>
        </p:txBody>
      </p:sp>
      <p:sp>
        <p:nvSpPr>
          <p:cNvPr id="46" name="矩形 45"/>
          <p:cNvSpPr/>
          <p:nvPr/>
        </p:nvSpPr>
        <p:spPr>
          <a:xfrm>
            <a:off x="1013460" y="5277535"/>
            <a:ext cx="4644390" cy="1015663"/>
          </a:xfrm>
          <a:prstGeom prst="rect">
            <a:avLst/>
          </a:prstGeom>
          <a:solidFill>
            <a:srgbClr val="FFFF99"/>
          </a:solidFill>
        </p:spPr>
        <p:txBody>
          <a:bodyPr wrap="square">
            <a:spAutoFit/>
          </a:bodyPr>
          <a:lstStyle/>
          <a:p>
            <a:pPr algn="just">
              <a:lnSpc>
                <a:spcPct val="150000"/>
              </a:lnSpc>
            </a:pPr>
            <a:r>
              <a:rPr lang="zh-CN" altLang="en-US" sz="2000" dirty="0" smtClean="0"/>
              <a:t>施工范围、工程量、工作量和施工进度要求应根据实际情况，实事求是地说明</a:t>
            </a:r>
            <a:endParaRPr lang="zh-CN" altLang="en-US" sz="2000" dirty="0" smtClean="0"/>
          </a:p>
        </p:txBody>
      </p:sp>
      <p:sp>
        <p:nvSpPr>
          <p:cNvPr id="47" name="矩形 46"/>
          <p:cNvSpPr/>
          <p:nvPr/>
        </p:nvSpPr>
        <p:spPr>
          <a:xfrm>
            <a:off x="6491794" y="5256014"/>
            <a:ext cx="2389316" cy="1015663"/>
          </a:xfrm>
          <a:prstGeom prst="rect">
            <a:avLst/>
          </a:prstGeom>
          <a:solidFill>
            <a:srgbClr val="FFFF99"/>
          </a:solidFill>
        </p:spPr>
        <p:txBody>
          <a:bodyPr wrap="square">
            <a:spAutoFit/>
          </a:bodyPr>
          <a:lstStyle/>
          <a:p>
            <a:pPr algn="just">
              <a:lnSpc>
                <a:spcPct val="150000"/>
              </a:lnSpc>
            </a:pPr>
            <a:r>
              <a:rPr lang="zh-CN" altLang="en-US" sz="2000" dirty="0" smtClean="0"/>
              <a:t>操作工艺和保证质量安全的措施等</a:t>
            </a:r>
            <a:endParaRPr lang="zh-CN" altLang="en-US" sz="2000" dirty="0" smtClean="0"/>
          </a:p>
        </p:txBody>
      </p:sp>
      <p:sp>
        <p:nvSpPr>
          <p:cNvPr id="48" name="矩形 47"/>
          <p:cNvSpPr/>
          <p:nvPr/>
        </p:nvSpPr>
        <p:spPr>
          <a:xfrm>
            <a:off x="10154771" y="3450074"/>
            <a:ext cx="1640989" cy="2400657"/>
          </a:xfrm>
          <a:prstGeom prst="rect">
            <a:avLst/>
          </a:prstGeom>
          <a:solidFill>
            <a:srgbClr val="FFFF99"/>
          </a:solidFill>
        </p:spPr>
        <p:txBody>
          <a:bodyPr wrap="square">
            <a:spAutoFit/>
          </a:bodyPr>
          <a:lstStyle/>
          <a:p>
            <a:pPr algn="just">
              <a:lnSpc>
                <a:spcPct val="150000"/>
              </a:lnSpc>
            </a:pPr>
            <a:r>
              <a:rPr lang="zh-CN" altLang="en-US" sz="2000" dirty="0" smtClean="0"/>
              <a:t>技术检验和检查验收要求，包括自检以及监理抽检的标准</a:t>
            </a:r>
            <a:endParaRPr lang="zh-CN" altLang="en-US" sz="2000" dirty="0" smtClean="0"/>
          </a:p>
        </p:txBody>
      </p:sp>
      <p:sp>
        <p:nvSpPr>
          <p:cNvPr id="49" name="矩形 48"/>
          <p:cNvSpPr/>
          <p:nvPr/>
        </p:nvSpPr>
        <p:spPr>
          <a:xfrm>
            <a:off x="8405351" y="2055614"/>
            <a:ext cx="2492990" cy="400110"/>
          </a:xfrm>
          <a:prstGeom prst="rect">
            <a:avLst/>
          </a:prstGeom>
          <a:solidFill>
            <a:srgbClr val="FFFF99"/>
          </a:solidFill>
        </p:spPr>
        <p:txBody>
          <a:bodyPr wrap="none">
            <a:spAutoFit/>
          </a:bodyPr>
          <a:lstStyle/>
          <a:p>
            <a:pPr algn="just"/>
            <a:r>
              <a:rPr lang="zh-CN" altLang="en-US" sz="2000" dirty="0" smtClean="0"/>
              <a:t>增产节约指标和措施</a:t>
            </a:r>
            <a:endParaRPr lang="zh-CN" altLang="en-US" sz="2000" dirty="0" smtClean="0"/>
          </a:p>
        </p:txBody>
      </p:sp>
      <p:sp>
        <p:nvSpPr>
          <p:cNvPr id="50" name="矩形 49"/>
          <p:cNvSpPr/>
          <p:nvPr/>
        </p:nvSpPr>
        <p:spPr>
          <a:xfrm>
            <a:off x="4975235" y="1404104"/>
            <a:ext cx="2492990" cy="400110"/>
          </a:xfrm>
          <a:prstGeom prst="rect">
            <a:avLst/>
          </a:prstGeom>
          <a:solidFill>
            <a:srgbClr val="FFFF99"/>
          </a:solidFill>
        </p:spPr>
        <p:txBody>
          <a:bodyPr wrap="none">
            <a:spAutoFit/>
          </a:bodyPr>
          <a:lstStyle/>
          <a:p>
            <a:pPr algn="just"/>
            <a:r>
              <a:rPr lang="zh-CN" altLang="en-US" sz="2000" dirty="0" smtClean="0"/>
              <a:t>技术记录内容和要求</a:t>
            </a:r>
            <a:endParaRPr lang="zh-CN" altLang="en-US" sz="2000" dirty="0" smtClean="0"/>
          </a:p>
        </p:txBody>
      </p:sp>
      <p:sp>
        <p:nvSpPr>
          <p:cNvPr id="51" name="矩形 50"/>
          <p:cNvSpPr/>
          <p:nvPr/>
        </p:nvSpPr>
        <p:spPr>
          <a:xfrm>
            <a:off x="1343005" y="1472684"/>
            <a:ext cx="2236510" cy="400110"/>
          </a:xfrm>
          <a:prstGeom prst="rect">
            <a:avLst/>
          </a:prstGeom>
          <a:solidFill>
            <a:srgbClr val="FFFF99"/>
          </a:solidFill>
        </p:spPr>
        <p:txBody>
          <a:bodyPr wrap="none">
            <a:spAutoFit/>
          </a:bodyPr>
          <a:lstStyle/>
          <a:p>
            <a:pPr algn="just"/>
            <a:r>
              <a:rPr lang="zh-CN" altLang="en-US" sz="2000" dirty="0" smtClean="0"/>
              <a:t>其他施工注意事项</a:t>
            </a:r>
            <a:endParaRPr lang="zh-CN" altLang="en-US" sz="2000"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sp>
        <p:nvSpPr>
          <p:cNvPr id="18435" name="矩形 1"/>
          <p:cNvSpPr>
            <a:spLocks noChangeArrowheads="1"/>
          </p:cNvSpPr>
          <p:nvPr/>
        </p:nvSpPr>
        <p:spPr bwMode="auto">
          <a:xfrm>
            <a:off x="0" y="188913"/>
            <a:ext cx="144463" cy="4635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5" name="文本框 10"/>
          <p:cNvSpPr txBox="1">
            <a:spLocks noChangeArrowheads="1"/>
          </p:cNvSpPr>
          <p:nvPr/>
        </p:nvSpPr>
        <p:spPr bwMode="auto">
          <a:xfrm>
            <a:off x="174624" y="220663"/>
            <a:ext cx="560895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smtClean="0">
                <a:latin typeface="微软雅黑" panose="020B0503020204020204" pitchFamily="34" charset="-122"/>
                <a:ea typeface="微软雅黑" panose="020B0503020204020204" pitchFamily="34" charset="-122"/>
              </a:rPr>
              <a:t>三、脚手架工程交底的注意事项</a:t>
            </a:r>
            <a:endParaRPr lang="zh-CN" altLang="en-US" sz="2400" b="1" dirty="0">
              <a:latin typeface="微软雅黑" panose="020B0503020204020204" pitchFamily="34" charset="-122"/>
              <a:ea typeface="微软雅黑" panose="020B0503020204020204" pitchFamily="34" charset="-122"/>
            </a:endParaRPr>
          </a:p>
        </p:txBody>
      </p:sp>
      <p:sp>
        <p:nvSpPr>
          <p:cNvPr id="6" name="矩形 5"/>
          <p:cNvSpPr/>
          <p:nvPr/>
        </p:nvSpPr>
        <p:spPr>
          <a:xfrm>
            <a:off x="510540" y="910873"/>
            <a:ext cx="10633710" cy="4636847"/>
          </a:xfrm>
          <a:prstGeom prst="rect">
            <a:avLst/>
          </a:prstGeom>
        </p:spPr>
        <p:txBody>
          <a:bodyPr wrap="square">
            <a:spAutoFit/>
          </a:bodyPr>
          <a:lstStyle/>
          <a:p>
            <a:pPr marL="0" indent="0" algn="just">
              <a:lnSpc>
                <a:spcPct val="150000"/>
              </a:lnSpc>
              <a:spcAft>
                <a:spcPts val="0"/>
              </a:spcAft>
              <a:buFontTx/>
              <a:buNone/>
            </a:pPr>
            <a:r>
              <a:rPr lang="en-US" altLang="zh-CN" sz="2000" dirty="0" smtClean="0">
                <a:latin typeface="宋体" panose="02010600030101010101" pitchFamily="2" charset="-122"/>
              </a:rPr>
              <a:t>   (</a:t>
            </a:r>
            <a:r>
              <a:rPr lang="en-US" altLang="zh-CN" sz="2000" dirty="0" smtClean="0">
                <a:latin typeface="宋体" panose="02010600030101010101" pitchFamily="2" charset="-122"/>
              </a:rPr>
              <a:t>1) </a:t>
            </a:r>
            <a:r>
              <a:rPr lang="zh-CN" altLang="zh-CN" sz="2000" dirty="0" smtClean="0">
                <a:latin typeface="宋体" panose="02010600030101010101" pitchFamily="2" charset="-122"/>
              </a:rPr>
              <a:t>技术交底必须在该交底对应的项目施工前进行，并应为施工留出足够的准备时间。技术交底不得后补。</a:t>
            </a:r>
            <a:endParaRPr lang="zh-CN" altLang="zh-CN" sz="2000" dirty="0" smtClean="0">
              <a:latin typeface="宋体" panose="02010600030101010101" pitchFamily="2" charset="-122"/>
            </a:endParaRPr>
          </a:p>
          <a:p>
            <a:pPr marL="0" indent="0" algn="just">
              <a:lnSpc>
                <a:spcPct val="150000"/>
              </a:lnSpc>
              <a:spcAft>
                <a:spcPts val="0"/>
              </a:spcAft>
              <a:buFontTx/>
              <a:buNone/>
            </a:pPr>
            <a:r>
              <a:rPr lang="en-US" altLang="zh-CN" sz="2000" dirty="0" smtClean="0">
                <a:latin typeface="宋体" panose="02010600030101010101" pitchFamily="2" charset="-122"/>
              </a:rPr>
              <a:t>   (2)</a:t>
            </a:r>
            <a:r>
              <a:rPr lang="zh-CN" altLang="zh-CN" sz="2000" dirty="0" smtClean="0">
                <a:latin typeface="宋体" panose="02010600030101010101" pitchFamily="2" charset="-122"/>
              </a:rPr>
              <a:t>技术交底应以书面形式进行，并辅以口头讲解</a:t>
            </a:r>
            <a:r>
              <a:rPr lang="zh-CN" altLang="zh-CN" sz="2000" dirty="0" smtClean="0">
                <a:latin typeface="宋体" panose="02010600030101010101" pitchFamily="2" charset="-122"/>
              </a:rPr>
              <a:t>。</a:t>
            </a:r>
            <a:endParaRPr lang="en-US" altLang="zh-CN" sz="2000" dirty="0" smtClean="0">
              <a:latin typeface="宋体" panose="02010600030101010101" pitchFamily="2" charset="-122"/>
            </a:endParaRPr>
          </a:p>
          <a:p>
            <a:pPr marL="0" indent="0" algn="just">
              <a:lnSpc>
                <a:spcPct val="150000"/>
              </a:lnSpc>
              <a:spcAft>
                <a:spcPts val="0"/>
              </a:spcAft>
              <a:buFontTx/>
              <a:buNone/>
            </a:pPr>
            <a:r>
              <a:rPr lang="en-US" altLang="zh-CN" sz="2000" dirty="0" smtClean="0">
                <a:latin typeface="宋体" panose="02010600030101010101" pitchFamily="2" charset="-122"/>
              </a:rPr>
              <a:t> </a:t>
            </a:r>
            <a:r>
              <a:rPr lang="en-US" altLang="zh-CN" sz="2000" dirty="0" smtClean="0">
                <a:latin typeface="宋体" panose="02010600030101010101" pitchFamily="2" charset="-122"/>
              </a:rPr>
              <a:t> </a:t>
            </a:r>
            <a:r>
              <a:rPr lang="en-US" altLang="zh-CN" sz="2000" dirty="0" smtClean="0">
                <a:latin typeface="宋体" panose="02010600030101010101" pitchFamily="2" charset="-122"/>
              </a:rPr>
              <a:t> (3)</a:t>
            </a:r>
            <a:r>
              <a:rPr lang="zh-CN" altLang="zh-CN" sz="2000" dirty="0" smtClean="0">
                <a:latin typeface="宋体" panose="02010600030101010101" pitchFamily="2" charset="-122"/>
              </a:rPr>
              <a:t>交</a:t>
            </a:r>
            <a:r>
              <a:rPr lang="zh-CN" altLang="zh-CN" sz="2000" dirty="0" smtClean="0">
                <a:latin typeface="宋体" panose="02010600030101010101" pitchFamily="2" charset="-122"/>
              </a:rPr>
              <a:t>底人和被交底人应履行交接签字手续</a:t>
            </a:r>
            <a:r>
              <a:rPr lang="zh-CN" altLang="zh-CN" sz="2000" dirty="0" smtClean="0">
                <a:latin typeface="宋体" panose="02010600030101010101" pitchFamily="2" charset="-122"/>
              </a:rPr>
              <a:t>。</a:t>
            </a:r>
            <a:endParaRPr lang="en-US" altLang="zh-CN" sz="2000" dirty="0" smtClean="0">
              <a:latin typeface="宋体" panose="02010600030101010101" pitchFamily="2" charset="-122"/>
            </a:endParaRPr>
          </a:p>
          <a:p>
            <a:pPr marL="0" indent="0" algn="just">
              <a:lnSpc>
                <a:spcPct val="150000"/>
              </a:lnSpc>
              <a:spcAft>
                <a:spcPts val="0"/>
              </a:spcAft>
              <a:buFontTx/>
              <a:buNone/>
            </a:pPr>
            <a:r>
              <a:rPr lang="en-US" altLang="zh-CN" sz="2000" dirty="0" smtClean="0">
                <a:latin typeface="宋体" panose="02010600030101010101" pitchFamily="2" charset="-122"/>
              </a:rPr>
              <a:t> </a:t>
            </a:r>
            <a:r>
              <a:rPr lang="en-US" altLang="zh-CN" sz="2000" dirty="0" smtClean="0">
                <a:latin typeface="宋体" panose="02010600030101010101" pitchFamily="2" charset="-122"/>
              </a:rPr>
              <a:t>  (</a:t>
            </a:r>
            <a:r>
              <a:rPr lang="en-US" altLang="zh-CN" sz="2000" dirty="0" smtClean="0">
                <a:latin typeface="宋体" panose="02010600030101010101" pitchFamily="2" charset="-122"/>
              </a:rPr>
              <a:t>4)</a:t>
            </a:r>
            <a:r>
              <a:rPr lang="zh-CN" altLang="zh-CN" sz="2000" dirty="0" smtClean="0">
                <a:latin typeface="宋体" panose="02010600030101010101" pitchFamily="2" charset="-122"/>
              </a:rPr>
              <a:t>技</a:t>
            </a:r>
            <a:r>
              <a:rPr lang="zh-CN" altLang="zh-CN" sz="2000" dirty="0" smtClean="0">
                <a:latin typeface="宋体" panose="02010600030101010101" pitchFamily="2" charset="-122"/>
              </a:rPr>
              <a:t>术交底应及时归档。</a:t>
            </a:r>
            <a:endParaRPr lang="zh-CN" altLang="zh-CN" sz="2000" dirty="0" smtClean="0">
              <a:latin typeface="宋体" panose="02010600030101010101" pitchFamily="2" charset="-122"/>
            </a:endParaRPr>
          </a:p>
          <a:p>
            <a:pPr marL="0" indent="0" algn="just">
              <a:lnSpc>
                <a:spcPct val="150000"/>
              </a:lnSpc>
              <a:spcAft>
                <a:spcPts val="0"/>
              </a:spcAft>
              <a:buFontTx/>
              <a:buNone/>
            </a:pPr>
            <a:r>
              <a:rPr lang="en-US" altLang="zh-CN" sz="2000" dirty="0" smtClean="0">
                <a:latin typeface="宋体" panose="02010600030101010101" pitchFamily="2" charset="-122"/>
              </a:rPr>
              <a:t>   </a:t>
            </a:r>
            <a:r>
              <a:rPr lang="en-US" altLang="zh-CN" sz="2000" dirty="0" smtClean="0">
                <a:latin typeface="宋体" panose="02010600030101010101" pitchFamily="2" charset="-122"/>
              </a:rPr>
              <a:t>(5)</a:t>
            </a:r>
            <a:r>
              <a:rPr lang="zh-CN" altLang="zh-CN" sz="2000" dirty="0" smtClean="0">
                <a:latin typeface="宋体" panose="02010600030101010101" pitchFamily="2" charset="-122"/>
              </a:rPr>
              <a:t>技术交底应根据施工过程的变化，及时补充新内容</a:t>
            </a:r>
            <a:r>
              <a:rPr lang="zh-CN" altLang="zh-CN" sz="2000" dirty="0" smtClean="0">
                <a:latin typeface="宋体" panose="02010600030101010101" pitchFamily="2" charset="-122"/>
              </a:rPr>
              <a:t>。</a:t>
            </a:r>
            <a:endParaRPr lang="en-US" altLang="zh-CN" sz="2000" dirty="0" smtClean="0">
              <a:latin typeface="宋体" panose="02010600030101010101" pitchFamily="2" charset="-122"/>
            </a:endParaRPr>
          </a:p>
          <a:p>
            <a:pPr marL="0" indent="0" algn="just">
              <a:lnSpc>
                <a:spcPct val="150000"/>
              </a:lnSpc>
              <a:spcAft>
                <a:spcPts val="0"/>
              </a:spcAft>
              <a:buFontTx/>
              <a:buNone/>
            </a:pPr>
            <a:r>
              <a:rPr lang="en-US" altLang="zh-CN" sz="2000" dirty="0" smtClean="0">
                <a:latin typeface="宋体" panose="02010600030101010101" pitchFamily="2" charset="-122"/>
              </a:rPr>
              <a:t> </a:t>
            </a:r>
            <a:r>
              <a:rPr lang="en-US" altLang="zh-CN" sz="2000" dirty="0" smtClean="0">
                <a:latin typeface="宋体" panose="02010600030101010101" pitchFamily="2" charset="-122"/>
              </a:rPr>
              <a:t>  (6)</a:t>
            </a:r>
            <a:r>
              <a:rPr lang="zh-CN" altLang="zh-CN" sz="2000" dirty="0" smtClean="0">
                <a:latin typeface="宋体" panose="02010600030101010101" pitchFamily="2" charset="-122"/>
              </a:rPr>
              <a:t>施</a:t>
            </a:r>
            <a:r>
              <a:rPr lang="zh-CN" altLang="zh-CN" sz="2000" dirty="0" smtClean="0">
                <a:latin typeface="宋体" panose="02010600030101010101" pitchFamily="2" charset="-122"/>
              </a:rPr>
              <a:t>工方案、方法改变时也要及时进行重新交底。</a:t>
            </a:r>
            <a:endParaRPr lang="zh-CN" altLang="zh-CN" sz="2000" dirty="0" smtClean="0">
              <a:latin typeface="宋体" panose="02010600030101010101" pitchFamily="2" charset="-122"/>
            </a:endParaRPr>
          </a:p>
          <a:p>
            <a:pPr marL="0" indent="0" algn="just">
              <a:lnSpc>
                <a:spcPct val="150000"/>
              </a:lnSpc>
              <a:spcAft>
                <a:spcPts val="0"/>
              </a:spcAft>
              <a:buFontTx/>
              <a:buNone/>
            </a:pPr>
            <a:r>
              <a:rPr lang="en-US" altLang="zh-CN" sz="2000" dirty="0" smtClean="0">
                <a:latin typeface="宋体" panose="02010600030101010101" pitchFamily="2" charset="-122"/>
              </a:rPr>
              <a:t>   </a:t>
            </a:r>
            <a:r>
              <a:rPr lang="en-US" altLang="zh-CN" sz="2000" dirty="0" smtClean="0">
                <a:latin typeface="宋体" panose="02010600030101010101" pitchFamily="2" charset="-122"/>
              </a:rPr>
              <a:t>(7)</a:t>
            </a:r>
            <a:r>
              <a:rPr lang="zh-CN" altLang="zh-CN" sz="2000" dirty="0" smtClean="0">
                <a:latin typeface="宋体" panose="02010600030101010101" pitchFamily="2" charset="-122"/>
              </a:rPr>
              <a:t>分包单位应负责其分包范围内技术交底数据的收集整理，并应在规定时间内向总包单位移交</a:t>
            </a:r>
            <a:r>
              <a:rPr lang="zh-CN" altLang="zh-CN" sz="2000" dirty="0" smtClean="0">
                <a:latin typeface="宋体" panose="02010600030101010101" pitchFamily="2" charset="-122"/>
              </a:rPr>
              <a:t>。</a:t>
            </a:r>
            <a:endParaRPr lang="en-US" altLang="zh-CN" sz="2000" dirty="0" smtClean="0">
              <a:latin typeface="宋体" panose="02010600030101010101" pitchFamily="2" charset="-122"/>
            </a:endParaRPr>
          </a:p>
          <a:p>
            <a:pPr marL="0" indent="0" algn="just">
              <a:lnSpc>
                <a:spcPct val="150000"/>
              </a:lnSpc>
              <a:spcAft>
                <a:spcPts val="0"/>
              </a:spcAft>
              <a:buFontTx/>
              <a:buNone/>
            </a:pPr>
            <a:r>
              <a:rPr lang="en-US" altLang="zh-CN" sz="2000" dirty="0" smtClean="0">
                <a:latin typeface="宋体" panose="02010600030101010101" pitchFamily="2" charset="-122"/>
              </a:rPr>
              <a:t> </a:t>
            </a:r>
            <a:r>
              <a:rPr lang="en-US" altLang="zh-CN" sz="2000" dirty="0" smtClean="0">
                <a:latin typeface="宋体" panose="02010600030101010101" pitchFamily="2" charset="-122"/>
              </a:rPr>
              <a:t>  (8)</a:t>
            </a:r>
            <a:r>
              <a:rPr lang="zh-CN" altLang="zh-CN" sz="2000" dirty="0" smtClean="0">
                <a:latin typeface="宋体" panose="02010600030101010101" pitchFamily="2" charset="-122"/>
              </a:rPr>
              <a:t>总</a:t>
            </a:r>
            <a:r>
              <a:rPr lang="zh-CN" altLang="zh-CN" sz="2000" dirty="0" smtClean="0">
                <a:latin typeface="宋体" panose="02010600030101010101" pitchFamily="2" charset="-122"/>
              </a:rPr>
              <a:t>包单位负责对分包单位技术交底工作进行监督检查。</a:t>
            </a:r>
            <a:endParaRPr lang="zh-CN" altLang="zh-CN" sz="2000" dirty="0" smtClean="0">
              <a:latin typeface="宋体" panose="02010600030101010101" pitchFamily="2" charset="-122"/>
            </a:endParaRPr>
          </a:p>
        </p:txBody>
      </p:sp>
      <p:pic>
        <p:nvPicPr>
          <p:cNvPr id="7" name="图片 6" descr="4.png"/>
          <p:cNvPicPr>
            <a:picLocks noChangeAspect="1"/>
          </p:cNvPicPr>
          <p:nvPr/>
        </p:nvPicPr>
        <p:blipFill>
          <a:blip r:embed="rId1" cstate="print"/>
          <a:stretch>
            <a:fillRect/>
          </a:stretch>
        </p:blipFill>
        <p:spPr>
          <a:xfrm>
            <a:off x="7581900" y="1280160"/>
            <a:ext cx="3394710" cy="339471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pic>
        <p:nvPicPr>
          <p:cNvPr id="26626" name="图片 20"/>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2632075" y="354013"/>
            <a:ext cx="7481888" cy="374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7" name="矩形 6"/>
          <p:cNvSpPr>
            <a:spLocks noChangeArrowheads="1"/>
          </p:cNvSpPr>
          <p:nvPr/>
        </p:nvSpPr>
        <p:spPr bwMode="auto">
          <a:xfrm>
            <a:off x="0" y="4902200"/>
            <a:ext cx="12192000" cy="195580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6628" name="文本框 8"/>
          <p:cNvSpPr txBox="1">
            <a:spLocks noChangeArrowheads="1"/>
          </p:cNvSpPr>
          <p:nvPr/>
        </p:nvSpPr>
        <p:spPr bwMode="auto">
          <a:xfrm>
            <a:off x="0" y="1571625"/>
            <a:ext cx="1495425" cy="538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4400" b="1" dirty="0">
                <a:solidFill>
                  <a:srgbClr val="1C4885"/>
                </a:solidFill>
                <a:latin typeface="微软雅黑" panose="020B0503020204020204" pitchFamily="34" charset="-122"/>
                <a:ea typeface="微软雅黑" panose="020B0503020204020204" pitchFamily="34" charset="-122"/>
              </a:rPr>
              <a:t>3</a:t>
            </a:r>
            <a:endParaRPr lang="zh-CN" altLang="en-US" sz="34400" b="1" dirty="0">
              <a:solidFill>
                <a:srgbClr val="1C4885"/>
              </a:solidFill>
              <a:latin typeface="微软雅黑" panose="020B0503020204020204" pitchFamily="34" charset="-122"/>
              <a:ea typeface="微软雅黑" panose="020B0503020204020204" pitchFamily="34" charset="-122"/>
            </a:endParaRPr>
          </a:p>
        </p:txBody>
      </p:sp>
      <p:grpSp>
        <p:nvGrpSpPr>
          <p:cNvPr id="26630" name="组合 13"/>
          <p:cNvGrpSpPr>
            <a:grpSpLocks noChangeAspect="1"/>
          </p:cNvGrpSpPr>
          <p:nvPr/>
        </p:nvGrpSpPr>
        <p:grpSpPr bwMode="auto">
          <a:xfrm>
            <a:off x="6804025" y="3178175"/>
            <a:ext cx="5578475" cy="3481388"/>
            <a:chOff x="0" y="0"/>
            <a:chExt cx="5324473" cy="3322983"/>
          </a:xfrm>
        </p:grpSpPr>
        <p:pic>
          <p:nvPicPr>
            <p:cNvPr id="26633" name="图片 14"/>
            <p:cNvPicPr>
              <a:picLocks noChangeAspect="1" noChangeArrowheads="1"/>
            </p:cNvPicPr>
            <p:nvPr/>
          </p:nvPicPr>
          <p:blipFill>
            <a:blip r:embed="rId2" cstate="print">
              <a:extLst>
                <a:ext uri="{28A0092B-C50C-407E-A947-70E740481C1C}">
                  <a14:useLocalDpi xmlns:a14="http://schemas.microsoft.com/office/drawing/2010/main" val="0"/>
                </a:ext>
              </a:extLst>
            </a:blip>
            <a:srcRect b="52040"/>
            <a:stretch>
              <a:fillRect/>
            </a:stretch>
          </p:blipFill>
          <p:spPr bwMode="auto">
            <a:xfrm>
              <a:off x="6344" y="0"/>
              <a:ext cx="5318129" cy="1642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4" name="图片 15"/>
            <p:cNvPicPr>
              <a:picLocks noChangeAspect="1" noChangeArrowheads="1"/>
            </p:cNvPicPr>
            <p:nvPr/>
          </p:nvPicPr>
          <p:blipFill>
            <a:blip r:embed="rId2" cstate="print">
              <a:extLst>
                <a:ext uri="{28A0092B-C50C-407E-A947-70E740481C1C}">
                  <a14:useLocalDpi xmlns:a14="http://schemas.microsoft.com/office/drawing/2010/main" val="0"/>
                </a:ext>
              </a:extLst>
            </a:blip>
            <a:srcRect t="50633" r="2628"/>
            <a:stretch>
              <a:fillRect/>
            </a:stretch>
          </p:blipFill>
          <p:spPr bwMode="auto">
            <a:xfrm>
              <a:off x="0" y="1632435"/>
              <a:ext cx="5178427" cy="1690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6632" name="文本框 18"/>
          <p:cNvSpPr/>
          <p:nvPr/>
        </p:nvSpPr>
        <p:spPr bwMode="auto">
          <a:xfrm>
            <a:off x="428625" y="4899025"/>
            <a:ext cx="2082800" cy="976313"/>
          </a:xfrm>
          <a:custGeom>
            <a:avLst/>
            <a:gdLst>
              <a:gd name="T0" fmla="*/ 1376187 w 2083287"/>
              <a:gd name="T1" fmla="*/ 0 h 976698"/>
              <a:gd name="T2" fmla="*/ 2079880 w 2083287"/>
              <a:gd name="T3" fmla="*/ 0 h 976698"/>
              <a:gd name="T4" fmla="*/ 2060732 w 2083287"/>
              <a:gd name="T5" fmla="*/ 197901 h 976698"/>
              <a:gd name="T6" fmla="*/ 1738045 w 2083287"/>
              <a:gd name="T7" fmla="*/ 710027 h 976698"/>
              <a:gd name="T8" fmla="*/ 820536 w 2083287"/>
              <a:gd name="T9" fmla="*/ 974006 h 976698"/>
              <a:gd name="T10" fmla="*/ 0 w 2083287"/>
              <a:gd name="T11" fmla="*/ 805826 h 976698"/>
              <a:gd name="T12" fmla="*/ 0 w 2083287"/>
              <a:gd name="T13" fmla="*/ 199095 h 976698"/>
              <a:gd name="T14" fmla="*/ 771517 w 2083287"/>
              <a:gd name="T15" fmla="*/ 446048 h 976698"/>
              <a:gd name="T16" fmla="*/ 1214822 w 2083287"/>
              <a:gd name="T17" fmla="*/ 322574 h 976698"/>
              <a:gd name="T18" fmla="*/ 1368672 w 2083287"/>
              <a:gd name="T19" fmla="*/ 78684 h 976698"/>
              <a:gd name="T20" fmla="*/ 1376187 w 2083287"/>
              <a:gd name="T21" fmla="*/ 0 h 97669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083287" h="976698">
                <a:moveTo>
                  <a:pt x="1378441" y="0"/>
                </a:moveTo>
                <a:lnTo>
                  <a:pt x="2083287" y="0"/>
                </a:lnTo>
                <a:lnTo>
                  <a:pt x="2064107" y="198447"/>
                </a:lnTo>
                <a:cubicBezTo>
                  <a:pt x="2021012" y="408454"/>
                  <a:pt x="1913273" y="579634"/>
                  <a:pt x="1740892" y="711989"/>
                </a:cubicBezTo>
                <a:cubicBezTo>
                  <a:pt x="1511050" y="888462"/>
                  <a:pt x="1204713" y="976698"/>
                  <a:pt x="821880" y="976698"/>
                </a:cubicBezTo>
                <a:cubicBezTo>
                  <a:pt x="481743" y="976698"/>
                  <a:pt x="207783" y="920483"/>
                  <a:pt x="0" y="808053"/>
                </a:cubicBezTo>
                <a:lnTo>
                  <a:pt x="0" y="199648"/>
                </a:lnTo>
                <a:cubicBezTo>
                  <a:pt x="220592" y="364736"/>
                  <a:pt x="478185" y="447280"/>
                  <a:pt x="772781" y="447280"/>
                </a:cubicBezTo>
                <a:cubicBezTo>
                  <a:pt x="959216" y="447280"/>
                  <a:pt x="1107226" y="406008"/>
                  <a:pt x="1216810" y="323464"/>
                </a:cubicBezTo>
                <a:cubicBezTo>
                  <a:pt x="1298998" y="261556"/>
                  <a:pt x="1350365" y="180035"/>
                  <a:pt x="1370912" y="78901"/>
                </a:cubicBezTo>
                <a:lnTo>
                  <a:pt x="1378441"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629" name="文本框 12"/>
          <p:cNvSpPr txBox="1">
            <a:spLocks noChangeArrowheads="1"/>
          </p:cNvSpPr>
          <p:nvPr/>
        </p:nvSpPr>
        <p:spPr bwMode="auto">
          <a:xfrm>
            <a:off x="2605942" y="3702538"/>
            <a:ext cx="902335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just" eaLnBrk="1" hangingPunct="1"/>
            <a:r>
              <a:rPr lang="zh-CN" altLang="en-US" sz="6000" b="1" dirty="0" smtClean="0">
                <a:solidFill>
                  <a:srgbClr val="1C4885"/>
                </a:solidFill>
                <a:latin typeface="微软雅黑" panose="020B0503020204020204" pitchFamily="34" charset="-122"/>
                <a:ea typeface="微软雅黑" panose="020B0503020204020204" pitchFamily="34" charset="-122"/>
              </a:rPr>
              <a:t>支搭脚手架与拆除脚手架</a:t>
            </a:r>
            <a:endParaRPr lang="zh-CN" altLang="en-US" sz="6000" b="1" dirty="0">
              <a:solidFill>
                <a:srgbClr val="1C4885"/>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sp>
        <p:nvSpPr>
          <p:cNvPr id="18435" name="矩形 1"/>
          <p:cNvSpPr>
            <a:spLocks noChangeArrowheads="1"/>
          </p:cNvSpPr>
          <p:nvPr/>
        </p:nvSpPr>
        <p:spPr bwMode="auto">
          <a:xfrm>
            <a:off x="0" y="188913"/>
            <a:ext cx="144463" cy="4635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 name="文本框 10"/>
          <p:cNvSpPr txBox="1">
            <a:spLocks noChangeArrowheads="1"/>
          </p:cNvSpPr>
          <p:nvPr/>
        </p:nvSpPr>
        <p:spPr bwMode="auto">
          <a:xfrm>
            <a:off x="174624" y="220663"/>
            <a:ext cx="560895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smtClean="0">
                <a:latin typeface="微软雅黑" panose="020B0503020204020204" pitchFamily="34" charset="-122"/>
                <a:ea typeface="微软雅黑" panose="020B0503020204020204" pitchFamily="34" charset="-122"/>
              </a:rPr>
              <a:t>一、支搭脚手架</a:t>
            </a:r>
            <a:endParaRPr lang="zh-CN" altLang="en-US" sz="2400" b="1" dirty="0">
              <a:latin typeface="微软雅黑" panose="020B0503020204020204" pitchFamily="34" charset="-122"/>
              <a:ea typeface="微软雅黑" panose="020B0503020204020204" pitchFamily="34" charset="-122"/>
            </a:endParaRPr>
          </a:p>
        </p:txBody>
      </p:sp>
      <p:sp>
        <p:nvSpPr>
          <p:cNvPr id="4" name="矩形 3"/>
          <p:cNvSpPr/>
          <p:nvPr/>
        </p:nvSpPr>
        <p:spPr>
          <a:xfrm>
            <a:off x="664845" y="1490821"/>
            <a:ext cx="10862310" cy="1985159"/>
          </a:xfrm>
          <a:prstGeom prst="rect">
            <a:avLst/>
          </a:prstGeom>
        </p:spPr>
        <p:txBody>
          <a:bodyPr wrap="square">
            <a:spAutoFit/>
          </a:bodyPr>
          <a:lstStyle/>
          <a:p>
            <a:pPr algn="just">
              <a:lnSpc>
                <a:spcPct val="150000"/>
              </a:lnSpc>
            </a:pPr>
            <a:r>
              <a:rPr lang="zh-CN" altLang="zh-CN" sz="2200" b="1" dirty="0" smtClean="0">
                <a:solidFill>
                  <a:srgbClr val="FF0000"/>
                </a:solidFill>
                <a:latin typeface="宋体" panose="02010600030101010101" pitchFamily="2" charset="-122"/>
              </a:rPr>
              <a:t>支搭脚手架</a:t>
            </a:r>
            <a:endParaRPr lang="zh-CN" altLang="zh-CN" sz="2200" b="1" dirty="0" smtClean="0">
              <a:solidFill>
                <a:srgbClr val="FF0000"/>
              </a:solidFill>
              <a:latin typeface="宋体" panose="02010600030101010101" pitchFamily="2" charset="-122"/>
            </a:endParaRPr>
          </a:p>
          <a:p>
            <a:pPr algn="just">
              <a:lnSpc>
                <a:spcPct val="150000"/>
              </a:lnSpc>
            </a:pPr>
            <a:r>
              <a:rPr lang="zh-CN" altLang="zh-CN" sz="2000" dirty="0" smtClean="0">
                <a:latin typeface="宋体" panose="02010600030101010101" pitchFamily="2" charset="-122"/>
              </a:rPr>
              <a:t>脚</a:t>
            </a:r>
            <a:r>
              <a:rPr lang="zh-CN" altLang="zh-CN" sz="2000" dirty="0" smtClean="0">
                <a:latin typeface="宋体" panose="02010600030101010101" pitchFamily="2" charset="-122"/>
              </a:rPr>
              <a:t>手架支搭前，现场周边要张贴告示，以提高全场人员的安全意识，并下设安全警戒线，支搭过程中，施工人员一定要戴好安全帽，系好安全带，穿好防滑鞋，安全员一定要全程旁站，相关技术人员也要在现场指挥，以应对紧急和极端情况。</a:t>
            </a:r>
            <a:endParaRPr lang="zh-CN" altLang="en-US" sz="2000" dirty="0"/>
          </a:p>
        </p:txBody>
      </p:sp>
      <p:pic>
        <p:nvPicPr>
          <p:cNvPr id="6" name="图片 5" descr="图4.png"/>
          <p:cNvPicPr>
            <a:picLocks noChangeAspect="1"/>
          </p:cNvPicPr>
          <p:nvPr/>
        </p:nvPicPr>
        <p:blipFill>
          <a:blip r:embed="rId1" cstate="print">
            <a:clrChange>
              <a:clrFrom>
                <a:srgbClr val="5B91AB">
                  <a:alpha val="100000"/>
                </a:srgbClr>
              </a:clrFrom>
              <a:clrTo>
                <a:srgbClr val="5B91AB">
                  <a:alpha val="100000"/>
                  <a:alpha val="0"/>
                </a:srgbClr>
              </a:clrTo>
            </a:clrChange>
          </a:blip>
          <a:srcRect l="2082" t="5152" r="1193"/>
          <a:stretch>
            <a:fillRect/>
          </a:stretch>
        </p:blipFill>
        <p:spPr>
          <a:xfrm>
            <a:off x="8156575" y="3372485"/>
            <a:ext cx="3244850" cy="2759075"/>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sp>
        <p:nvSpPr>
          <p:cNvPr id="18435" name="矩形 1"/>
          <p:cNvSpPr>
            <a:spLocks noChangeArrowheads="1"/>
          </p:cNvSpPr>
          <p:nvPr/>
        </p:nvSpPr>
        <p:spPr bwMode="auto">
          <a:xfrm>
            <a:off x="0" y="188913"/>
            <a:ext cx="144463" cy="4635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 name="文本框 10"/>
          <p:cNvSpPr txBox="1">
            <a:spLocks noChangeArrowheads="1"/>
          </p:cNvSpPr>
          <p:nvPr/>
        </p:nvSpPr>
        <p:spPr bwMode="auto">
          <a:xfrm>
            <a:off x="174624" y="220663"/>
            <a:ext cx="560895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smtClean="0">
                <a:latin typeface="微软雅黑" panose="020B0503020204020204" pitchFamily="34" charset="-122"/>
                <a:ea typeface="微软雅黑" panose="020B0503020204020204" pitchFamily="34" charset="-122"/>
              </a:rPr>
              <a:t>二、拆除脚手架</a:t>
            </a:r>
            <a:endParaRPr lang="zh-CN" altLang="en-US" sz="2400" b="1" dirty="0">
              <a:latin typeface="微软雅黑" panose="020B0503020204020204" pitchFamily="34" charset="-122"/>
              <a:ea typeface="微软雅黑" panose="020B0503020204020204" pitchFamily="34" charset="-122"/>
            </a:endParaRPr>
          </a:p>
        </p:txBody>
      </p:sp>
      <p:sp>
        <p:nvSpPr>
          <p:cNvPr id="5" name="矩形 4"/>
          <p:cNvSpPr/>
          <p:nvPr/>
        </p:nvSpPr>
        <p:spPr>
          <a:xfrm>
            <a:off x="624840" y="987266"/>
            <a:ext cx="10782300" cy="1938992"/>
          </a:xfrm>
          <a:prstGeom prst="rect">
            <a:avLst/>
          </a:prstGeom>
        </p:spPr>
        <p:txBody>
          <a:bodyPr wrap="square">
            <a:spAutoFit/>
          </a:bodyPr>
          <a:lstStyle/>
          <a:p>
            <a:pPr algn="just">
              <a:lnSpc>
                <a:spcPct val="150000"/>
              </a:lnSpc>
            </a:pPr>
            <a:r>
              <a:rPr lang="zh-CN" altLang="zh-CN" sz="2200" b="1" dirty="0" smtClean="0">
                <a:solidFill>
                  <a:srgbClr val="FF0000"/>
                </a:solidFill>
                <a:latin typeface="宋体" panose="02010600030101010101" pitchFamily="2" charset="-122"/>
              </a:rPr>
              <a:t>拆除脚手架</a:t>
            </a:r>
            <a:endParaRPr lang="zh-CN" altLang="zh-CN" sz="2200" b="1" dirty="0" smtClean="0">
              <a:solidFill>
                <a:srgbClr val="FF0000"/>
              </a:solidFill>
              <a:latin typeface="宋体" panose="02010600030101010101" pitchFamily="2" charset="-122"/>
            </a:endParaRPr>
          </a:p>
          <a:p>
            <a:pPr algn="just">
              <a:lnSpc>
                <a:spcPct val="150000"/>
              </a:lnSpc>
            </a:pPr>
            <a:r>
              <a:rPr lang="zh-CN" altLang="zh-CN" sz="2000" dirty="0" smtClean="0">
                <a:latin typeface="宋体" panose="02010600030101010101" pitchFamily="2" charset="-122"/>
              </a:rPr>
              <a:t>待</a:t>
            </a:r>
            <a:r>
              <a:rPr lang="zh-CN" altLang="zh-CN" sz="2000" dirty="0" smtClean="0">
                <a:latin typeface="宋体" panose="02010600030101010101" pitchFamily="2" charset="-122"/>
              </a:rPr>
              <a:t>高空作业全部施工完毕且已验收合格后，可拆除脚手架拆除前现场周边要张贴告示，以提高全场人员的安全意识，并下设安全警戒线，拆除过程中，施工人员一定要戴好安全帽，系好安全带，安全员一定要全程旁站，相关技术人员也要在现场指挥，以应对紧急和极端情况。 </a:t>
            </a:r>
            <a:endParaRPr lang="zh-CN" altLang="en-US" sz="2000" dirty="0" smtClean="0">
              <a:latin typeface="宋体" panose="02010600030101010101" pitchFamily="2" charset="-122"/>
            </a:endParaRPr>
          </a:p>
        </p:txBody>
      </p:sp>
      <p:pic>
        <p:nvPicPr>
          <p:cNvPr id="6" name="图片 5" descr="图3.png"/>
          <p:cNvPicPr>
            <a:picLocks noChangeAspect="1"/>
          </p:cNvPicPr>
          <p:nvPr/>
        </p:nvPicPr>
        <p:blipFill>
          <a:blip r:embed="rId1" cstate="print">
            <a:clrChange>
              <a:clrFrom>
                <a:srgbClr val="FFFFFF">
                  <a:alpha val="100000"/>
                </a:srgbClr>
              </a:clrFrom>
              <a:clrTo>
                <a:srgbClr val="FFFFFF">
                  <a:alpha val="100000"/>
                  <a:alpha val="0"/>
                </a:srgbClr>
              </a:clrTo>
            </a:clrChange>
          </a:blip>
          <a:srcRect l="2791" r="5993"/>
          <a:stretch>
            <a:fillRect/>
          </a:stretch>
        </p:blipFill>
        <p:spPr>
          <a:xfrm>
            <a:off x="9305925" y="3334385"/>
            <a:ext cx="1971675" cy="2873375"/>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pic>
        <p:nvPicPr>
          <p:cNvPr id="31746" name="图片 20"/>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2632075" y="354013"/>
            <a:ext cx="7481888" cy="374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7" name="矩形 6"/>
          <p:cNvSpPr>
            <a:spLocks noChangeArrowheads="1"/>
          </p:cNvSpPr>
          <p:nvPr/>
        </p:nvSpPr>
        <p:spPr bwMode="auto">
          <a:xfrm>
            <a:off x="0" y="4902200"/>
            <a:ext cx="12192000" cy="195580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1748" name="文本框 8"/>
          <p:cNvSpPr txBox="1">
            <a:spLocks noChangeArrowheads="1"/>
          </p:cNvSpPr>
          <p:nvPr/>
        </p:nvSpPr>
        <p:spPr bwMode="auto">
          <a:xfrm>
            <a:off x="0" y="1571625"/>
            <a:ext cx="1495425" cy="538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4400" b="1" dirty="0">
                <a:solidFill>
                  <a:srgbClr val="1C4885"/>
                </a:solidFill>
                <a:latin typeface="微软雅黑" panose="020B0503020204020204" pitchFamily="34" charset="-122"/>
                <a:ea typeface="微软雅黑" panose="020B0503020204020204" pitchFamily="34" charset="-122"/>
              </a:rPr>
              <a:t>4</a:t>
            </a:r>
            <a:endParaRPr lang="zh-CN" altLang="en-US" sz="34400" b="1" dirty="0">
              <a:solidFill>
                <a:srgbClr val="1C4885"/>
              </a:solidFill>
              <a:latin typeface="微软雅黑" panose="020B0503020204020204" pitchFamily="34" charset="-122"/>
              <a:ea typeface="微软雅黑" panose="020B0503020204020204" pitchFamily="34" charset="-122"/>
            </a:endParaRPr>
          </a:p>
        </p:txBody>
      </p:sp>
      <p:grpSp>
        <p:nvGrpSpPr>
          <p:cNvPr id="31750" name="组合 13"/>
          <p:cNvGrpSpPr>
            <a:grpSpLocks noChangeAspect="1"/>
          </p:cNvGrpSpPr>
          <p:nvPr/>
        </p:nvGrpSpPr>
        <p:grpSpPr bwMode="auto">
          <a:xfrm>
            <a:off x="6804025" y="3178175"/>
            <a:ext cx="5578475" cy="3481388"/>
            <a:chOff x="0" y="0"/>
            <a:chExt cx="5324473" cy="3322983"/>
          </a:xfrm>
        </p:grpSpPr>
        <p:pic>
          <p:nvPicPr>
            <p:cNvPr id="31753" name="图片 14"/>
            <p:cNvPicPr>
              <a:picLocks noChangeAspect="1" noChangeArrowheads="1"/>
            </p:cNvPicPr>
            <p:nvPr/>
          </p:nvPicPr>
          <p:blipFill>
            <a:blip r:embed="rId2" cstate="print">
              <a:extLst>
                <a:ext uri="{28A0092B-C50C-407E-A947-70E740481C1C}">
                  <a14:useLocalDpi xmlns:a14="http://schemas.microsoft.com/office/drawing/2010/main" val="0"/>
                </a:ext>
              </a:extLst>
            </a:blip>
            <a:srcRect b="52040"/>
            <a:stretch>
              <a:fillRect/>
            </a:stretch>
          </p:blipFill>
          <p:spPr bwMode="auto">
            <a:xfrm>
              <a:off x="6344" y="0"/>
              <a:ext cx="5318129" cy="1642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4" name="图片 15"/>
            <p:cNvPicPr>
              <a:picLocks noChangeAspect="1" noChangeArrowheads="1"/>
            </p:cNvPicPr>
            <p:nvPr/>
          </p:nvPicPr>
          <p:blipFill>
            <a:blip r:embed="rId2" cstate="print">
              <a:extLst>
                <a:ext uri="{28A0092B-C50C-407E-A947-70E740481C1C}">
                  <a14:useLocalDpi xmlns:a14="http://schemas.microsoft.com/office/drawing/2010/main" val="0"/>
                </a:ext>
              </a:extLst>
            </a:blip>
            <a:srcRect t="50633" r="2628"/>
            <a:stretch>
              <a:fillRect/>
            </a:stretch>
          </p:blipFill>
          <p:spPr bwMode="auto">
            <a:xfrm>
              <a:off x="0" y="1632435"/>
              <a:ext cx="5178427" cy="1690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1752" name="文本框 17"/>
          <p:cNvSpPr/>
          <p:nvPr/>
        </p:nvSpPr>
        <p:spPr bwMode="auto">
          <a:xfrm>
            <a:off x="168275" y="4889500"/>
            <a:ext cx="2484438" cy="928688"/>
          </a:xfrm>
          <a:custGeom>
            <a:avLst/>
            <a:gdLst>
              <a:gd name="T0" fmla="*/ 0 w 2484854"/>
              <a:gd name="T1" fmla="*/ 0 h 929514"/>
              <a:gd name="T2" fmla="*/ 2481942 w 2484854"/>
              <a:gd name="T3" fmla="*/ 0 h 929514"/>
              <a:gd name="T4" fmla="*/ 2481942 w 2484854"/>
              <a:gd name="T5" fmla="*/ 206677 h 929514"/>
              <a:gd name="T6" fmla="*/ 2081078 w 2484854"/>
              <a:gd name="T7" fmla="*/ 206677 h 929514"/>
              <a:gd name="T8" fmla="*/ 2081078 w 2484854"/>
              <a:gd name="T9" fmla="*/ 923747 h 929514"/>
              <a:gd name="T10" fmla="*/ 1452066 w 2484854"/>
              <a:gd name="T11" fmla="*/ 923747 h 929514"/>
              <a:gd name="T12" fmla="*/ 1452066 w 2484854"/>
              <a:gd name="T13" fmla="*/ 206677 h 929514"/>
              <a:gd name="T14" fmla="*/ 0 w 2484854"/>
              <a:gd name="T15" fmla="*/ 206677 h 929514"/>
              <a:gd name="T16" fmla="*/ 0 w 2484854"/>
              <a:gd name="T17" fmla="*/ 0 h 9295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484854" h="929514">
                <a:moveTo>
                  <a:pt x="0" y="0"/>
                </a:moveTo>
                <a:lnTo>
                  <a:pt x="2484854" y="0"/>
                </a:lnTo>
                <a:lnTo>
                  <a:pt x="2484854" y="207967"/>
                </a:lnTo>
                <a:lnTo>
                  <a:pt x="2083520" y="207967"/>
                </a:lnTo>
                <a:lnTo>
                  <a:pt x="2083520" y="929514"/>
                </a:lnTo>
                <a:lnTo>
                  <a:pt x="1453767" y="929514"/>
                </a:lnTo>
                <a:lnTo>
                  <a:pt x="1453767" y="207967"/>
                </a:lnTo>
                <a:lnTo>
                  <a:pt x="0" y="207967"/>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749" name="文本框 12"/>
          <p:cNvSpPr txBox="1">
            <a:spLocks noChangeArrowheads="1"/>
          </p:cNvSpPr>
          <p:nvPr/>
        </p:nvSpPr>
        <p:spPr bwMode="auto">
          <a:xfrm>
            <a:off x="2762250" y="3632200"/>
            <a:ext cx="882015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6000" b="1" dirty="0" smtClean="0">
                <a:solidFill>
                  <a:srgbClr val="1C4885"/>
                </a:solidFill>
                <a:latin typeface="微软雅黑" panose="020B0503020204020204" pitchFamily="34" charset="-122"/>
                <a:ea typeface="微软雅黑" panose="020B0503020204020204" pitchFamily="34" charset="-122"/>
              </a:rPr>
              <a:t>脚手架工程检查与验收</a:t>
            </a:r>
            <a:endParaRPr lang="zh-CN" altLang="en-US" sz="6000" b="1" dirty="0">
              <a:solidFill>
                <a:srgbClr val="1C4885"/>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sp>
        <p:nvSpPr>
          <p:cNvPr id="18435" name="矩形 1"/>
          <p:cNvSpPr>
            <a:spLocks noChangeArrowheads="1"/>
          </p:cNvSpPr>
          <p:nvPr/>
        </p:nvSpPr>
        <p:spPr bwMode="auto">
          <a:xfrm>
            <a:off x="0" y="188913"/>
            <a:ext cx="144463" cy="4635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 name="文本框 10"/>
          <p:cNvSpPr txBox="1">
            <a:spLocks noChangeArrowheads="1"/>
          </p:cNvSpPr>
          <p:nvPr/>
        </p:nvSpPr>
        <p:spPr bwMode="auto">
          <a:xfrm>
            <a:off x="174624" y="220663"/>
            <a:ext cx="560895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smtClean="0">
                <a:latin typeface="微软雅黑" panose="020B0503020204020204" pitchFamily="34" charset="-122"/>
                <a:ea typeface="微软雅黑" panose="020B0503020204020204" pitchFamily="34" charset="-122"/>
              </a:rPr>
              <a:t>一、脚手架验收程序</a:t>
            </a:r>
            <a:endParaRPr lang="zh-CN" altLang="en-US" sz="2400" b="1" dirty="0">
              <a:latin typeface="微软雅黑" panose="020B0503020204020204" pitchFamily="34" charset="-122"/>
              <a:ea typeface="微软雅黑" panose="020B0503020204020204" pitchFamily="34" charset="-122"/>
            </a:endParaRPr>
          </a:p>
        </p:txBody>
      </p:sp>
      <p:cxnSp>
        <p:nvCxnSpPr>
          <p:cNvPr id="4" name="直接连接符 3"/>
          <p:cNvCxnSpPr/>
          <p:nvPr/>
        </p:nvCxnSpPr>
        <p:spPr>
          <a:xfrm>
            <a:off x="1668780" y="3017520"/>
            <a:ext cx="7829550" cy="1143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矩形 100"/>
          <p:cNvSpPr>
            <a:spLocks noChangeArrowheads="1"/>
          </p:cNvSpPr>
          <p:nvPr/>
        </p:nvSpPr>
        <p:spPr bwMode="auto">
          <a:xfrm>
            <a:off x="2451734" y="2004060"/>
            <a:ext cx="6772275" cy="1028680"/>
          </a:xfrm>
          <a:prstGeom prst="rect">
            <a:avLst/>
          </a:prstGeom>
          <a:noFill/>
          <a:ln w="9525">
            <a:noFill/>
            <a:miter lim="800000"/>
          </a:ln>
        </p:spPr>
        <p:txBody>
          <a:bodyPr wrap="square">
            <a:spAutoFit/>
          </a:bodyPr>
          <a:lstStyle/>
          <a:p>
            <a:pPr algn="just">
              <a:lnSpc>
                <a:spcPct val="150000"/>
              </a:lnSpc>
            </a:pPr>
            <a:r>
              <a:rPr lang="zh-CN" altLang="en-US" sz="2200" dirty="0">
                <a:latin typeface="楷体" panose="02010609060101010101" pitchFamily="49" charset="-122"/>
                <a:ea typeface="楷体" panose="02010609060101010101" pitchFamily="49" charset="-122"/>
              </a:rPr>
              <a:t>应由上一级技术负责人随工程进行分阶段组织单位工程负责人及有关的技术安全人员进行检查验收。</a:t>
            </a:r>
            <a:endParaRPr lang="zh-CN" altLang="en-US" sz="2200" dirty="0">
              <a:latin typeface="楷体" panose="02010609060101010101" pitchFamily="49" charset="-122"/>
              <a:ea typeface="楷体" panose="02010609060101010101" pitchFamily="49" charset="-122"/>
            </a:endParaRPr>
          </a:p>
        </p:txBody>
      </p:sp>
      <p:sp>
        <p:nvSpPr>
          <p:cNvPr id="7" name="矩形 105"/>
          <p:cNvSpPr>
            <a:spLocks noChangeArrowheads="1"/>
          </p:cNvSpPr>
          <p:nvPr/>
        </p:nvSpPr>
        <p:spPr bwMode="auto">
          <a:xfrm>
            <a:off x="2436178" y="3179445"/>
            <a:ext cx="6936422" cy="600164"/>
          </a:xfrm>
          <a:prstGeom prst="rect">
            <a:avLst/>
          </a:prstGeom>
          <a:noFill/>
          <a:ln w="9525">
            <a:noFill/>
            <a:miter lim="800000"/>
          </a:ln>
        </p:spPr>
        <p:txBody>
          <a:bodyPr wrap="square">
            <a:spAutoFit/>
          </a:bodyPr>
          <a:lstStyle/>
          <a:p>
            <a:pPr algn="just">
              <a:lnSpc>
                <a:spcPct val="150000"/>
              </a:lnSpc>
            </a:pPr>
            <a:r>
              <a:rPr lang="zh-CN" altLang="en-US" sz="2200" dirty="0">
                <a:latin typeface="楷体" panose="02010609060101010101" pitchFamily="49" charset="-122"/>
                <a:ea typeface="楷体" panose="02010609060101010101" pitchFamily="49" charset="-122"/>
              </a:rPr>
              <a:t>应由单位工程负责人组织技术安全人员进行检查验收。</a:t>
            </a:r>
            <a:endParaRPr lang="zh-CN" altLang="en-US" sz="2200" dirty="0">
              <a:latin typeface="楷体" panose="02010609060101010101" pitchFamily="49" charset="-122"/>
              <a:ea typeface="楷体" panose="02010609060101010101" pitchFamily="49" charset="-122"/>
            </a:endParaRPr>
          </a:p>
        </p:txBody>
      </p:sp>
      <p:cxnSp>
        <p:nvCxnSpPr>
          <p:cNvPr id="9" name="直接箭头连接符 8"/>
          <p:cNvCxnSpPr/>
          <p:nvPr/>
        </p:nvCxnSpPr>
        <p:spPr>
          <a:xfrm flipV="1">
            <a:off x="2121535" y="2155508"/>
            <a:ext cx="0" cy="792162"/>
          </a:xfrm>
          <a:prstGeom prst="straightConnector1">
            <a:avLst/>
          </a:prstGeom>
          <a:ln w="22225">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10" name="直接箭头连接符 9"/>
          <p:cNvCxnSpPr/>
          <p:nvPr/>
        </p:nvCxnSpPr>
        <p:spPr>
          <a:xfrm>
            <a:off x="2394585" y="3080703"/>
            <a:ext cx="0" cy="1008062"/>
          </a:xfrm>
          <a:prstGeom prst="straightConnector1">
            <a:avLst/>
          </a:prstGeom>
          <a:ln w="22225">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12" name="TextBox 103"/>
          <p:cNvSpPr txBox="1">
            <a:spLocks noChangeArrowheads="1"/>
          </p:cNvSpPr>
          <p:nvPr/>
        </p:nvSpPr>
        <p:spPr bwMode="auto">
          <a:xfrm>
            <a:off x="1616710" y="2277110"/>
            <a:ext cx="461963" cy="647700"/>
          </a:xfrm>
          <a:prstGeom prst="rect">
            <a:avLst/>
          </a:prstGeom>
          <a:noFill/>
          <a:ln w="9525">
            <a:noFill/>
            <a:miter lim="800000"/>
          </a:ln>
        </p:spPr>
        <p:txBody>
          <a:bodyPr vert="eaVert">
            <a:spAutoFit/>
          </a:bodyPr>
          <a:lstStyle/>
          <a:p>
            <a:r>
              <a:rPr lang="zh-CN" altLang="en-US" dirty="0">
                <a:solidFill>
                  <a:srgbClr val="00B0F0"/>
                </a:solidFill>
                <a:latin typeface="方正粗黑宋简体" panose="02000000000000000000" pitchFamily="2" charset="-122"/>
                <a:ea typeface="方正粗黑宋简体" panose="02000000000000000000" pitchFamily="2" charset="-122"/>
              </a:rPr>
              <a:t>以上</a:t>
            </a:r>
            <a:endParaRPr lang="zh-CN" altLang="en-US" dirty="0">
              <a:solidFill>
                <a:srgbClr val="00B0F0"/>
              </a:solidFill>
              <a:latin typeface="方正粗黑宋简体" panose="02000000000000000000" pitchFamily="2" charset="-122"/>
              <a:ea typeface="方正粗黑宋简体" panose="02000000000000000000" pitchFamily="2" charset="-122"/>
            </a:endParaRPr>
          </a:p>
        </p:txBody>
      </p:sp>
      <p:sp>
        <p:nvSpPr>
          <p:cNvPr id="13" name="TextBox 104"/>
          <p:cNvSpPr txBox="1">
            <a:spLocks noChangeArrowheads="1"/>
          </p:cNvSpPr>
          <p:nvPr/>
        </p:nvSpPr>
        <p:spPr bwMode="auto">
          <a:xfrm>
            <a:off x="1822768" y="3175000"/>
            <a:ext cx="460375" cy="792163"/>
          </a:xfrm>
          <a:prstGeom prst="rect">
            <a:avLst/>
          </a:prstGeom>
          <a:noFill/>
          <a:ln w="9525">
            <a:noFill/>
            <a:miter lim="800000"/>
          </a:ln>
        </p:spPr>
        <p:txBody>
          <a:bodyPr vert="eaVert">
            <a:spAutoFit/>
          </a:bodyPr>
          <a:lstStyle/>
          <a:p>
            <a:r>
              <a:rPr lang="zh-CN" altLang="en-US" dirty="0">
                <a:solidFill>
                  <a:srgbClr val="00B0F0"/>
                </a:solidFill>
                <a:latin typeface="方正粗黑宋简体" panose="02000000000000000000" pitchFamily="2" charset="-122"/>
                <a:ea typeface="方正粗黑宋简体" panose="02000000000000000000" pitchFamily="2" charset="-122"/>
              </a:rPr>
              <a:t>及以下</a:t>
            </a:r>
            <a:endParaRPr lang="zh-CN" altLang="en-US" dirty="0">
              <a:solidFill>
                <a:srgbClr val="00B0F0"/>
              </a:solidFill>
              <a:latin typeface="方正粗黑宋简体" panose="02000000000000000000" pitchFamily="2" charset="-122"/>
              <a:ea typeface="方正粗黑宋简体" panose="02000000000000000000" pitchFamily="2" charset="-122"/>
            </a:endParaRPr>
          </a:p>
        </p:txBody>
      </p:sp>
      <p:sp>
        <p:nvSpPr>
          <p:cNvPr id="14" name="TextBox 97"/>
          <p:cNvSpPr txBox="1">
            <a:spLocks noChangeArrowheads="1"/>
          </p:cNvSpPr>
          <p:nvPr/>
        </p:nvSpPr>
        <p:spPr bwMode="auto">
          <a:xfrm>
            <a:off x="249873" y="2803208"/>
            <a:ext cx="1366837" cy="400110"/>
          </a:xfrm>
          <a:prstGeom prst="rect">
            <a:avLst/>
          </a:prstGeom>
          <a:noFill/>
          <a:ln w="9525">
            <a:noFill/>
            <a:miter lim="800000"/>
          </a:ln>
        </p:spPr>
        <p:txBody>
          <a:bodyPr>
            <a:spAutoFit/>
          </a:bodyPr>
          <a:lstStyle/>
          <a:p>
            <a:pPr algn="just"/>
            <a:r>
              <a:rPr lang="zh-CN" altLang="en-US" sz="2000" dirty="0">
                <a:solidFill>
                  <a:srgbClr val="7030A0"/>
                </a:solidFill>
                <a:latin typeface="方正粗黑宋简体" panose="02000000000000000000" pitchFamily="2" charset="-122"/>
                <a:ea typeface="方正粗黑宋简体" panose="02000000000000000000" pitchFamily="2" charset="-122"/>
              </a:rPr>
              <a:t>高度</a:t>
            </a:r>
            <a:r>
              <a:rPr lang="en-US" altLang="zh-CN" sz="2000" dirty="0">
                <a:solidFill>
                  <a:srgbClr val="7030A0"/>
                </a:solidFill>
                <a:latin typeface="方正粗黑宋简体" panose="02000000000000000000" pitchFamily="2" charset="-122"/>
                <a:ea typeface="方正粗黑宋简体" panose="02000000000000000000" pitchFamily="2" charset="-122"/>
              </a:rPr>
              <a:t>20</a:t>
            </a:r>
            <a:r>
              <a:rPr lang="zh-CN" altLang="en-US" sz="2000" dirty="0">
                <a:solidFill>
                  <a:srgbClr val="7030A0"/>
                </a:solidFill>
                <a:latin typeface="方正粗黑宋简体" panose="02000000000000000000" pitchFamily="2" charset="-122"/>
                <a:ea typeface="方正粗黑宋简体" panose="02000000000000000000" pitchFamily="2" charset="-122"/>
              </a:rPr>
              <a:t>米</a:t>
            </a:r>
            <a:endParaRPr lang="zh-CN" altLang="en-US" sz="2000" dirty="0">
              <a:solidFill>
                <a:srgbClr val="7030A0"/>
              </a:solidFill>
              <a:latin typeface="方正粗黑宋简体" panose="02000000000000000000" pitchFamily="2" charset="-122"/>
              <a:ea typeface="方正粗黑宋简体" panose="02000000000000000000" pitchFamily="2" charset="-122"/>
            </a:endParaRPr>
          </a:p>
        </p:txBody>
      </p:sp>
      <p:pic>
        <p:nvPicPr>
          <p:cNvPr id="15" name="图片 14" descr="23.png"/>
          <p:cNvPicPr>
            <a:picLocks noChangeAspect="1"/>
          </p:cNvPicPr>
          <p:nvPr/>
        </p:nvPicPr>
        <p:blipFill>
          <a:blip r:embed="rId1" cstate="print"/>
          <a:stretch>
            <a:fillRect/>
          </a:stretch>
        </p:blipFill>
        <p:spPr>
          <a:xfrm>
            <a:off x="8130540" y="2640330"/>
            <a:ext cx="3886200" cy="388620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sp>
        <p:nvSpPr>
          <p:cNvPr id="24579" name="矩形 1"/>
          <p:cNvSpPr>
            <a:spLocks noChangeArrowheads="1"/>
          </p:cNvSpPr>
          <p:nvPr/>
        </p:nvSpPr>
        <p:spPr bwMode="auto">
          <a:xfrm>
            <a:off x="0" y="188913"/>
            <a:ext cx="144463" cy="4635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4580" name="任意多边形 3"/>
          <p:cNvSpPr/>
          <p:nvPr/>
        </p:nvSpPr>
        <p:spPr bwMode="auto">
          <a:xfrm>
            <a:off x="4325938" y="1989138"/>
            <a:ext cx="1624012" cy="1624012"/>
          </a:xfrm>
          <a:custGeom>
            <a:avLst/>
            <a:gdLst>
              <a:gd name="T0" fmla="*/ 0 w 1624031"/>
              <a:gd name="T1" fmla="*/ 1623898 h 1624031"/>
              <a:gd name="T2" fmla="*/ 1623898 w 1624031"/>
              <a:gd name="T3" fmla="*/ 0 h 1624031"/>
              <a:gd name="T4" fmla="*/ 1623898 w 1624031"/>
              <a:gd name="T5" fmla="*/ 1623898 h 1624031"/>
              <a:gd name="T6" fmla="*/ 0 w 1624031"/>
              <a:gd name="T7" fmla="*/ 1623898 h 162403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624031" h="1624031">
                <a:moveTo>
                  <a:pt x="0" y="1624031"/>
                </a:moveTo>
                <a:cubicBezTo>
                  <a:pt x="0" y="727103"/>
                  <a:pt x="727103" y="0"/>
                  <a:pt x="1624031" y="0"/>
                </a:cubicBezTo>
                <a:lnTo>
                  <a:pt x="1624031" y="1624031"/>
                </a:lnTo>
                <a:lnTo>
                  <a:pt x="0" y="1624031"/>
                </a:lnTo>
                <a:close/>
              </a:path>
            </a:pathLst>
          </a:custGeom>
          <a:solidFill>
            <a:srgbClr val="4886D8"/>
          </a:solidFill>
          <a:ln>
            <a:noFill/>
          </a:ln>
          <a:extLst>
            <a:ext uri="{91240B29-F687-4F45-9708-019B960494DF}">
              <a14:hiddenLine xmlns:a14="http://schemas.microsoft.com/office/drawing/2010/main" w="9525">
                <a:solidFill>
                  <a:srgbClr val="000000"/>
                </a:solidFill>
                <a:round/>
              </a14:hiddenLine>
            </a:ext>
          </a:extLst>
        </p:spPr>
        <p:txBody>
          <a:bodyPr lIns="546788" tIns="546788" rIns="71120" bIns="71120" anchor="ctr"/>
          <a:lstStyle/>
          <a:p>
            <a:endParaRPr lang="zh-CN" altLang="en-US"/>
          </a:p>
        </p:txBody>
      </p:sp>
      <p:sp>
        <p:nvSpPr>
          <p:cNvPr id="24581" name="任意多边形 4"/>
          <p:cNvSpPr/>
          <p:nvPr/>
        </p:nvSpPr>
        <p:spPr bwMode="auto">
          <a:xfrm>
            <a:off x="6026150" y="1989138"/>
            <a:ext cx="1624013" cy="1624012"/>
          </a:xfrm>
          <a:custGeom>
            <a:avLst/>
            <a:gdLst>
              <a:gd name="T0" fmla="*/ 0 w 1624031"/>
              <a:gd name="T1" fmla="*/ 0 h 1624031"/>
              <a:gd name="T2" fmla="*/ 1623905 w 1624031"/>
              <a:gd name="T3" fmla="*/ 1623898 h 1624031"/>
              <a:gd name="T4" fmla="*/ 0 w 1624031"/>
              <a:gd name="T5" fmla="*/ 1623898 h 1624031"/>
              <a:gd name="T6" fmla="*/ 0 w 1624031"/>
              <a:gd name="T7" fmla="*/ 0 h 162403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624031" h="1624031">
                <a:moveTo>
                  <a:pt x="0" y="0"/>
                </a:moveTo>
                <a:cubicBezTo>
                  <a:pt x="896928" y="0"/>
                  <a:pt x="1624031" y="727103"/>
                  <a:pt x="1624031" y="1624031"/>
                </a:cubicBezTo>
                <a:lnTo>
                  <a:pt x="0" y="1624031"/>
                </a:lnTo>
                <a:lnTo>
                  <a:pt x="0" y="0"/>
                </a:lnTo>
                <a:close/>
              </a:path>
            </a:pathLst>
          </a:custGeom>
          <a:solidFill>
            <a:srgbClr val="1C4885"/>
          </a:solidFill>
          <a:ln>
            <a:noFill/>
          </a:ln>
          <a:extLst>
            <a:ext uri="{91240B29-F687-4F45-9708-019B960494DF}">
              <a14:hiddenLine xmlns:a14="http://schemas.microsoft.com/office/drawing/2010/main" w="9525">
                <a:solidFill>
                  <a:srgbClr val="000000"/>
                </a:solidFill>
                <a:round/>
              </a14:hiddenLine>
            </a:ext>
          </a:extLst>
        </p:spPr>
        <p:txBody>
          <a:bodyPr lIns="71120" tIns="546788" rIns="546788" bIns="71120" anchor="ctr"/>
          <a:lstStyle/>
          <a:p>
            <a:endParaRPr lang="zh-CN" altLang="en-US"/>
          </a:p>
        </p:txBody>
      </p:sp>
      <p:sp>
        <p:nvSpPr>
          <p:cNvPr id="24582" name="任意多边形 5"/>
          <p:cNvSpPr/>
          <p:nvPr/>
        </p:nvSpPr>
        <p:spPr bwMode="auto">
          <a:xfrm>
            <a:off x="6026150" y="3687763"/>
            <a:ext cx="1624013" cy="1624012"/>
          </a:xfrm>
          <a:custGeom>
            <a:avLst/>
            <a:gdLst>
              <a:gd name="T0" fmla="*/ 1623905 w 1624031"/>
              <a:gd name="T1" fmla="*/ 0 h 1624031"/>
              <a:gd name="T2" fmla="*/ 0 w 1624031"/>
              <a:gd name="T3" fmla="*/ 1623898 h 1624031"/>
              <a:gd name="T4" fmla="*/ 0 w 1624031"/>
              <a:gd name="T5" fmla="*/ 0 h 1624031"/>
              <a:gd name="T6" fmla="*/ 1623905 w 1624031"/>
              <a:gd name="T7" fmla="*/ 0 h 162403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624031" h="1624031">
                <a:moveTo>
                  <a:pt x="1624031" y="0"/>
                </a:moveTo>
                <a:cubicBezTo>
                  <a:pt x="1624031" y="896928"/>
                  <a:pt x="896928" y="1624031"/>
                  <a:pt x="0" y="1624031"/>
                </a:cubicBezTo>
                <a:lnTo>
                  <a:pt x="0" y="0"/>
                </a:lnTo>
                <a:lnTo>
                  <a:pt x="1624031" y="0"/>
                </a:lnTo>
                <a:close/>
              </a:path>
            </a:pathLst>
          </a:custGeom>
          <a:solidFill>
            <a:srgbClr val="4886D8"/>
          </a:solidFill>
          <a:ln>
            <a:noFill/>
          </a:ln>
          <a:extLst>
            <a:ext uri="{91240B29-F687-4F45-9708-019B960494DF}">
              <a14:hiddenLine xmlns:a14="http://schemas.microsoft.com/office/drawing/2010/main" w="9525">
                <a:solidFill>
                  <a:srgbClr val="000000"/>
                </a:solidFill>
                <a:round/>
              </a14:hiddenLine>
            </a:ext>
          </a:extLst>
        </p:spPr>
        <p:txBody>
          <a:bodyPr lIns="71120" tIns="71121" rIns="546788" bIns="546788" anchor="ctr"/>
          <a:lstStyle/>
          <a:p>
            <a:endParaRPr lang="zh-CN" altLang="en-US"/>
          </a:p>
        </p:txBody>
      </p:sp>
      <p:sp>
        <p:nvSpPr>
          <p:cNvPr id="24583" name="任意多边形 6"/>
          <p:cNvSpPr/>
          <p:nvPr/>
        </p:nvSpPr>
        <p:spPr bwMode="auto">
          <a:xfrm>
            <a:off x="4325938" y="3687763"/>
            <a:ext cx="1624012" cy="1624012"/>
          </a:xfrm>
          <a:custGeom>
            <a:avLst/>
            <a:gdLst>
              <a:gd name="T0" fmla="*/ 1623898 w 1624031"/>
              <a:gd name="T1" fmla="*/ 1623898 h 1624031"/>
              <a:gd name="T2" fmla="*/ 0 w 1624031"/>
              <a:gd name="T3" fmla="*/ 0 h 1624031"/>
              <a:gd name="T4" fmla="*/ 1623898 w 1624031"/>
              <a:gd name="T5" fmla="*/ 0 h 1624031"/>
              <a:gd name="T6" fmla="*/ 1623898 w 1624031"/>
              <a:gd name="T7" fmla="*/ 1623898 h 162403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624031" h="1624031">
                <a:moveTo>
                  <a:pt x="1624031" y="1624031"/>
                </a:moveTo>
                <a:cubicBezTo>
                  <a:pt x="727103" y="1624031"/>
                  <a:pt x="0" y="896928"/>
                  <a:pt x="0" y="0"/>
                </a:cubicBezTo>
                <a:lnTo>
                  <a:pt x="1624031" y="0"/>
                </a:lnTo>
                <a:lnTo>
                  <a:pt x="1624031" y="1624031"/>
                </a:lnTo>
                <a:close/>
              </a:path>
            </a:pathLst>
          </a:custGeom>
          <a:solidFill>
            <a:srgbClr val="1C4885"/>
          </a:solidFill>
          <a:ln>
            <a:noFill/>
          </a:ln>
          <a:extLst>
            <a:ext uri="{91240B29-F687-4F45-9708-019B960494DF}">
              <a14:hiddenLine xmlns:a14="http://schemas.microsoft.com/office/drawing/2010/main" w="9525">
                <a:solidFill>
                  <a:srgbClr val="000000"/>
                </a:solidFill>
                <a:round/>
              </a14:hiddenLine>
            </a:ext>
          </a:extLst>
        </p:spPr>
        <p:txBody>
          <a:bodyPr lIns="546788" tIns="71120" rIns="71120" bIns="546788" anchor="ctr"/>
          <a:lstStyle/>
          <a:p>
            <a:endParaRPr lang="zh-CN" altLang="en-US"/>
          </a:p>
        </p:txBody>
      </p:sp>
      <p:sp>
        <p:nvSpPr>
          <p:cNvPr id="24584" name="环形箭头 7"/>
          <p:cNvSpPr/>
          <p:nvPr/>
        </p:nvSpPr>
        <p:spPr bwMode="auto">
          <a:xfrm>
            <a:off x="5707063" y="3313113"/>
            <a:ext cx="561975" cy="487362"/>
          </a:xfrm>
          <a:custGeom>
            <a:avLst/>
            <a:gdLst>
              <a:gd name="T0" fmla="*/ 30954 w 560722"/>
              <a:gd name="T1" fmla="*/ 243015 h 487584"/>
              <a:gd name="T2" fmla="*/ 253585 w 560722"/>
              <a:gd name="T3" fmla="*/ 31986 h 487584"/>
              <a:gd name="T4" fmla="*/ 524562 w 560722"/>
              <a:gd name="T5" fmla="*/ 173284 h 487584"/>
              <a:gd name="T6" fmla="*/ 552595 w 560722"/>
              <a:gd name="T7" fmla="*/ 173284 h 487584"/>
              <a:gd name="T8" fmla="*/ 507644 w 560722"/>
              <a:gd name="T9" fmla="*/ 243015 h 487584"/>
              <a:gd name="T10" fmla="*/ 428780 w 560722"/>
              <a:gd name="T11" fmla="*/ 173284 h 487584"/>
              <a:gd name="T12" fmla="*/ 455269 w 560722"/>
              <a:gd name="T13" fmla="*/ 173284 h 487584"/>
              <a:gd name="T14" fmla="*/ 254211 w 560722"/>
              <a:gd name="T15" fmla="*/ 93072 h 487584"/>
              <a:gd name="T16" fmla="*/ 92862 w 560722"/>
              <a:gd name="T17" fmla="*/ 243015 h 487584"/>
              <a:gd name="T18" fmla="*/ 30954 w 560722"/>
              <a:gd name="T19" fmla="*/ 243015 h 48758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60722" h="487584">
                <a:moveTo>
                  <a:pt x="30474" y="243792"/>
                </a:moveTo>
                <a:cubicBezTo>
                  <a:pt x="30474" y="136117"/>
                  <a:pt x="124476" y="45322"/>
                  <a:pt x="249654" y="32091"/>
                </a:cubicBezTo>
                <a:cubicBezTo>
                  <a:pt x="366608" y="19729"/>
                  <a:pt x="477783" y="78800"/>
                  <a:pt x="516429" y="173837"/>
                </a:cubicBezTo>
                <a:lnTo>
                  <a:pt x="544028" y="173837"/>
                </a:lnTo>
                <a:lnTo>
                  <a:pt x="499774" y="243792"/>
                </a:lnTo>
                <a:lnTo>
                  <a:pt x="422132" y="173837"/>
                </a:lnTo>
                <a:lnTo>
                  <a:pt x="448210" y="173837"/>
                </a:lnTo>
                <a:cubicBezTo>
                  <a:pt x="410722" y="115338"/>
                  <a:pt x="330879" y="82879"/>
                  <a:pt x="250269" y="93367"/>
                </a:cubicBezTo>
                <a:cubicBezTo>
                  <a:pt x="158720" y="105278"/>
                  <a:pt x="91422" y="169008"/>
                  <a:pt x="91422" y="243792"/>
                </a:cubicBezTo>
                <a:lnTo>
                  <a:pt x="30474" y="243792"/>
                </a:ln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585" name="环形箭头 8"/>
          <p:cNvSpPr/>
          <p:nvPr/>
        </p:nvSpPr>
        <p:spPr bwMode="auto">
          <a:xfrm rot="10800000">
            <a:off x="5707063" y="3500438"/>
            <a:ext cx="561975" cy="487362"/>
          </a:xfrm>
          <a:custGeom>
            <a:avLst/>
            <a:gdLst>
              <a:gd name="T0" fmla="*/ 30954 w 560722"/>
              <a:gd name="T1" fmla="*/ 243015 h 487584"/>
              <a:gd name="T2" fmla="*/ 253585 w 560722"/>
              <a:gd name="T3" fmla="*/ 31986 h 487584"/>
              <a:gd name="T4" fmla="*/ 524562 w 560722"/>
              <a:gd name="T5" fmla="*/ 173284 h 487584"/>
              <a:gd name="T6" fmla="*/ 552595 w 560722"/>
              <a:gd name="T7" fmla="*/ 173284 h 487584"/>
              <a:gd name="T8" fmla="*/ 507644 w 560722"/>
              <a:gd name="T9" fmla="*/ 243015 h 487584"/>
              <a:gd name="T10" fmla="*/ 428780 w 560722"/>
              <a:gd name="T11" fmla="*/ 173284 h 487584"/>
              <a:gd name="T12" fmla="*/ 455269 w 560722"/>
              <a:gd name="T13" fmla="*/ 173284 h 487584"/>
              <a:gd name="T14" fmla="*/ 254211 w 560722"/>
              <a:gd name="T15" fmla="*/ 93072 h 487584"/>
              <a:gd name="T16" fmla="*/ 92862 w 560722"/>
              <a:gd name="T17" fmla="*/ 243015 h 487584"/>
              <a:gd name="T18" fmla="*/ 30954 w 560722"/>
              <a:gd name="T19" fmla="*/ 243015 h 48758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60722" h="487584">
                <a:moveTo>
                  <a:pt x="30474" y="243792"/>
                </a:moveTo>
                <a:cubicBezTo>
                  <a:pt x="30474" y="136117"/>
                  <a:pt x="124476" y="45322"/>
                  <a:pt x="249654" y="32091"/>
                </a:cubicBezTo>
                <a:cubicBezTo>
                  <a:pt x="366608" y="19729"/>
                  <a:pt x="477783" y="78800"/>
                  <a:pt x="516429" y="173837"/>
                </a:cubicBezTo>
                <a:lnTo>
                  <a:pt x="544028" y="173837"/>
                </a:lnTo>
                <a:lnTo>
                  <a:pt x="499774" y="243792"/>
                </a:lnTo>
                <a:lnTo>
                  <a:pt x="422132" y="173837"/>
                </a:lnTo>
                <a:lnTo>
                  <a:pt x="448210" y="173837"/>
                </a:lnTo>
                <a:cubicBezTo>
                  <a:pt x="410722" y="115338"/>
                  <a:pt x="330879" y="82879"/>
                  <a:pt x="250269" y="93367"/>
                </a:cubicBezTo>
                <a:cubicBezTo>
                  <a:pt x="158720" y="105278"/>
                  <a:pt x="91422" y="169008"/>
                  <a:pt x="91422" y="243792"/>
                </a:cubicBezTo>
                <a:lnTo>
                  <a:pt x="30474" y="243792"/>
                </a:ln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586" name="Freeform 206"/>
          <p:cNvSpPr/>
          <p:nvPr/>
        </p:nvSpPr>
        <p:spPr bwMode="auto">
          <a:xfrm rot="-3600000">
            <a:off x="4279106" y="2489995"/>
            <a:ext cx="339725" cy="163512"/>
          </a:xfrm>
          <a:custGeom>
            <a:avLst/>
            <a:gdLst>
              <a:gd name="T0" fmla="*/ 0 w 323"/>
              <a:gd name="T1" fmla="*/ 2147483647 h 154"/>
              <a:gd name="T2" fmla="*/ 2147483647 w 323"/>
              <a:gd name="T3" fmla="*/ 0 h 154"/>
              <a:gd name="T4" fmla="*/ 2147483647 w 323"/>
              <a:gd name="T5" fmla="*/ 2147483647 h 154"/>
              <a:gd name="T6" fmla="*/ 0 w 323"/>
              <a:gd name="T7" fmla="*/ 2147483647 h 15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23" h="154">
                <a:moveTo>
                  <a:pt x="0" y="154"/>
                </a:moveTo>
                <a:lnTo>
                  <a:pt x="167" y="0"/>
                </a:lnTo>
                <a:lnTo>
                  <a:pt x="323" y="154"/>
                </a:lnTo>
                <a:lnTo>
                  <a:pt x="0" y="154"/>
                </a:lnTo>
                <a:close/>
              </a:path>
            </a:pathLst>
          </a:custGeom>
          <a:solidFill>
            <a:srgbClr val="4886D8"/>
          </a:solidFill>
          <a:ln>
            <a:noFill/>
          </a:ln>
          <a:extLst>
            <a:ext uri="{91240B29-F687-4F45-9708-019B960494DF}">
              <a14:hiddenLine xmlns:a14="http://schemas.microsoft.com/office/drawing/2010/main" w="9525">
                <a:solidFill>
                  <a:srgbClr val="000000"/>
                </a:solidFill>
                <a:round/>
              </a14:hiddenLine>
            </a:ext>
          </a:extLst>
        </p:spPr>
        <p:txBody>
          <a:bodyPr lIns="121682" tIns="60841" rIns="121682" bIns="60841"/>
          <a:lstStyle/>
          <a:p>
            <a:endParaRPr lang="zh-CN" altLang="en-US"/>
          </a:p>
        </p:txBody>
      </p:sp>
      <p:sp>
        <p:nvSpPr>
          <p:cNvPr id="24587" name="Freeform 206"/>
          <p:cNvSpPr/>
          <p:nvPr/>
        </p:nvSpPr>
        <p:spPr bwMode="auto">
          <a:xfrm rot="3600000" flipH="1">
            <a:off x="7320756" y="2489995"/>
            <a:ext cx="339725" cy="163512"/>
          </a:xfrm>
          <a:custGeom>
            <a:avLst/>
            <a:gdLst>
              <a:gd name="T0" fmla="*/ 0 w 323"/>
              <a:gd name="T1" fmla="*/ 2147483647 h 154"/>
              <a:gd name="T2" fmla="*/ 2147483647 w 323"/>
              <a:gd name="T3" fmla="*/ 0 h 154"/>
              <a:gd name="T4" fmla="*/ 2147483647 w 323"/>
              <a:gd name="T5" fmla="*/ 2147483647 h 154"/>
              <a:gd name="T6" fmla="*/ 0 w 323"/>
              <a:gd name="T7" fmla="*/ 2147483647 h 15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23" h="154">
                <a:moveTo>
                  <a:pt x="0" y="154"/>
                </a:moveTo>
                <a:lnTo>
                  <a:pt x="167" y="0"/>
                </a:lnTo>
                <a:lnTo>
                  <a:pt x="323" y="154"/>
                </a:lnTo>
                <a:lnTo>
                  <a:pt x="0" y="154"/>
                </a:lnTo>
                <a:close/>
              </a:path>
            </a:pathLst>
          </a:custGeom>
          <a:solidFill>
            <a:srgbClr val="1C4885"/>
          </a:solidFill>
          <a:ln>
            <a:noFill/>
          </a:ln>
          <a:extLst>
            <a:ext uri="{91240B29-F687-4F45-9708-019B960494DF}">
              <a14:hiddenLine xmlns:a14="http://schemas.microsoft.com/office/drawing/2010/main" w="9525">
                <a:solidFill>
                  <a:srgbClr val="000000"/>
                </a:solidFill>
                <a:round/>
              </a14:hiddenLine>
            </a:ext>
          </a:extLst>
        </p:spPr>
        <p:txBody>
          <a:bodyPr lIns="121682" tIns="60841" rIns="121682" bIns="60841"/>
          <a:lstStyle/>
          <a:p>
            <a:endParaRPr lang="zh-CN" altLang="en-US"/>
          </a:p>
        </p:txBody>
      </p:sp>
      <p:sp>
        <p:nvSpPr>
          <p:cNvPr id="24588" name="Freeform 206"/>
          <p:cNvSpPr/>
          <p:nvPr/>
        </p:nvSpPr>
        <p:spPr bwMode="auto">
          <a:xfrm rot="-8100000">
            <a:off x="4490244" y="4722019"/>
            <a:ext cx="161925" cy="341313"/>
          </a:xfrm>
          <a:custGeom>
            <a:avLst/>
            <a:gdLst>
              <a:gd name="T0" fmla="*/ 0 w 323"/>
              <a:gd name="T1" fmla="*/ 2147483647 h 154"/>
              <a:gd name="T2" fmla="*/ 2147483647 w 323"/>
              <a:gd name="T3" fmla="*/ 0 h 154"/>
              <a:gd name="T4" fmla="*/ 2147483647 w 323"/>
              <a:gd name="T5" fmla="*/ 2147483647 h 154"/>
              <a:gd name="T6" fmla="*/ 0 w 323"/>
              <a:gd name="T7" fmla="*/ 2147483647 h 15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23" h="154">
                <a:moveTo>
                  <a:pt x="0" y="154"/>
                </a:moveTo>
                <a:lnTo>
                  <a:pt x="167" y="0"/>
                </a:lnTo>
                <a:lnTo>
                  <a:pt x="323" y="154"/>
                </a:lnTo>
                <a:lnTo>
                  <a:pt x="0" y="154"/>
                </a:lnTo>
                <a:close/>
              </a:path>
            </a:pathLst>
          </a:custGeom>
          <a:solidFill>
            <a:srgbClr val="1C4885"/>
          </a:solidFill>
          <a:ln>
            <a:noFill/>
          </a:ln>
          <a:extLst>
            <a:ext uri="{91240B29-F687-4F45-9708-019B960494DF}">
              <a14:hiddenLine xmlns:a14="http://schemas.microsoft.com/office/drawing/2010/main" w="9525">
                <a:solidFill>
                  <a:srgbClr val="000000"/>
                </a:solidFill>
                <a:round/>
              </a14:hiddenLine>
            </a:ext>
          </a:extLst>
        </p:spPr>
        <p:txBody>
          <a:bodyPr lIns="121682" tIns="60841" rIns="121682" bIns="60841"/>
          <a:lstStyle/>
          <a:p>
            <a:endParaRPr lang="zh-CN" altLang="en-US"/>
          </a:p>
        </p:txBody>
      </p:sp>
      <p:sp>
        <p:nvSpPr>
          <p:cNvPr id="24589" name="Freeform 206"/>
          <p:cNvSpPr/>
          <p:nvPr/>
        </p:nvSpPr>
        <p:spPr bwMode="auto">
          <a:xfrm rot="8100000" flipH="1">
            <a:off x="7430295" y="4622006"/>
            <a:ext cx="163512" cy="339725"/>
          </a:xfrm>
          <a:custGeom>
            <a:avLst/>
            <a:gdLst>
              <a:gd name="T0" fmla="*/ 0 w 323"/>
              <a:gd name="T1" fmla="*/ 2147483647 h 154"/>
              <a:gd name="T2" fmla="*/ 2147483647 w 323"/>
              <a:gd name="T3" fmla="*/ 0 h 154"/>
              <a:gd name="T4" fmla="*/ 2147483647 w 323"/>
              <a:gd name="T5" fmla="*/ 2147483647 h 154"/>
              <a:gd name="T6" fmla="*/ 0 w 323"/>
              <a:gd name="T7" fmla="*/ 2147483647 h 15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23" h="154">
                <a:moveTo>
                  <a:pt x="0" y="154"/>
                </a:moveTo>
                <a:lnTo>
                  <a:pt x="167" y="0"/>
                </a:lnTo>
                <a:lnTo>
                  <a:pt x="323" y="154"/>
                </a:lnTo>
                <a:lnTo>
                  <a:pt x="0" y="154"/>
                </a:lnTo>
                <a:close/>
              </a:path>
            </a:pathLst>
          </a:custGeom>
          <a:solidFill>
            <a:srgbClr val="4886D8"/>
          </a:solidFill>
          <a:ln>
            <a:noFill/>
          </a:ln>
          <a:extLst>
            <a:ext uri="{91240B29-F687-4F45-9708-019B960494DF}">
              <a14:hiddenLine xmlns:a14="http://schemas.microsoft.com/office/drawing/2010/main" w="9525">
                <a:solidFill>
                  <a:srgbClr val="000000"/>
                </a:solidFill>
                <a:round/>
              </a14:hiddenLine>
            </a:ext>
          </a:extLst>
        </p:spPr>
        <p:txBody>
          <a:bodyPr lIns="121682" tIns="60841" rIns="121682" bIns="60841"/>
          <a:lstStyle/>
          <a:p>
            <a:endParaRPr lang="zh-CN" altLang="en-US"/>
          </a:p>
        </p:txBody>
      </p:sp>
      <p:grpSp>
        <p:nvGrpSpPr>
          <p:cNvPr id="24590" name="组合 14"/>
          <p:cNvGrpSpPr/>
          <p:nvPr/>
        </p:nvGrpSpPr>
        <p:grpSpPr bwMode="auto">
          <a:xfrm>
            <a:off x="6523038" y="2627313"/>
            <a:ext cx="488950" cy="488950"/>
            <a:chOff x="0" y="0"/>
            <a:chExt cx="488316" cy="488319"/>
          </a:xfrm>
        </p:grpSpPr>
        <p:sp>
          <p:nvSpPr>
            <p:cNvPr id="24618" name="AutoShape 81"/>
            <p:cNvSpPr/>
            <p:nvPr/>
          </p:nvSpPr>
          <p:spPr bwMode="auto">
            <a:xfrm>
              <a:off x="0" y="0"/>
              <a:ext cx="488316" cy="488319"/>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2147483647 w 21600"/>
                <a:gd name="T17" fmla="*/ 2147483647 h 21600"/>
                <a:gd name="T18" fmla="*/ 2147483647 w 21600"/>
                <a:gd name="T19" fmla="*/ 2147483647 h 21600"/>
                <a:gd name="T20" fmla="*/ 2147483647 w 21600"/>
                <a:gd name="T21" fmla="*/ 2147483647 h 21600"/>
                <a:gd name="T22" fmla="*/ 2147483647 w 21600"/>
                <a:gd name="T23" fmla="*/ 2147483647 h 21600"/>
                <a:gd name="T24" fmla="*/ 2147483647 w 21600"/>
                <a:gd name="T25" fmla="*/ 2147483647 h 21600"/>
                <a:gd name="T26" fmla="*/ 2147483647 w 21600"/>
                <a:gd name="T27" fmla="*/ 2147483647 h 21600"/>
                <a:gd name="T28" fmla="*/ 2147483647 w 21600"/>
                <a:gd name="T29" fmla="*/ 2147483647 h 21600"/>
                <a:gd name="T30" fmla="*/ 2147483647 w 21600"/>
                <a:gd name="T31" fmla="*/ 2147483647 h 21600"/>
                <a:gd name="T32" fmla="*/ 2147483647 w 21600"/>
                <a:gd name="T33" fmla="*/ 2147483647 h 21600"/>
                <a:gd name="T34" fmla="*/ 2147483647 w 21600"/>
                <a:gd name="T35" fmla="*/ 2147483647 h 21600"/>
                <a:gd name="T36" fmla="*/ 2147483647 w 21600"/>
                <a:gd name="T37" fmla="*/ 2147483647 h 21600"/>
                <a:gd name="T38" fmla="*/ 2147483647 w 21600"/>
                <a:gd name="T39" fmla="*/ 2147483647 h 21600"/>
                <a:gd name="T40" fmla="*/ 2147483647 w 21600"/>
                <a:gd name="T41" fmla="*/ 2147483647 h 21600"/>
                <a:gd name="T42" fmla="*/ 2147483647 w 21600"/>
                <a:gd name="T43" fmla="*/ 2147483647 h 21600"/>
                <a:gd name="T44" fmla="*/ 2147483647 w 21600"/>
                <a:gd name="T45" fmla="*/ 2147483647 h 21600"/>
                <a:gd name="T46" fmla="*/ 2147483647 w 21600"/>
                <a:gd name="T47" fmla="*/ 0 h 21600"/>
                <a:gd name="T48" fmla="*/ 2147483647 w 21600"/>
                <a:gd name="T49" fmla="*/ 2147483647 h 21600"/>
                <a:gd name="T50" fmla="*/ 2147483647 w 21600"/>
                <a:gd name="T51" fmla="*/ 2147483647 h 21600"/>
                <a:gd name="T52" fmla="*/ 2147483647 w 21600"/>
                <a:gd name="T53" fmla="*/ 2147483647 h 21600"/>
                <a:gd name="T54" fmla="*/ 0 w 21600"/>
                <a:gd name="T55" fmla="*/ 2147483647 h 21600"/>
                <a:gd name="T56" fmla="*/ 2147483647 w 21600"/>
                <a:gd name="T57" fmla="*/ 2147483647 h 21600"/>
                <a:gd name="T58" fmla="*/ 2147483647 w 21600"/>
                <a:gd name="T59" fmla="*/ 2147483647 h 21600"/>
                <a:gd name="T60" fmla="*/ 2147483647 w 21600"/>
                <a:gd name="T61" fmla="*/ 2147483647 h 21600"/>
                <a:gd name="T62" fmla="*/ 2147483647 w 21600"/>
                <a:gd name="T63" fmla="*/ 2147483647 h 21600"/>
                <a:gd name="T64" fmla="*/ 2147483647 w 21600"/>
                <a:gd name="T65" fmla="*/ 2147483647 h 21600"/>
                <a:gd name="T66" fmla="*/ 2147483647 w 21600"/>
                <a:gd name="T67" fmla="*/ 2147483647 h 21600"/>
                <a:gd name="T68" fmla="*/ 2147483647 w 21600"/>
                <a:gd name="T69" fmla="*/ 2147483647 h 21600"/>
                <a:gd name="T70" fmla="*/ 2147483647 w 21600"/>
                <a:gd name="T71" fmla="*/ 2147483647 h 21600"/>
                <a:gd name="T72" fmla="*/ 2147483647 w 21600"/>
                <a:gd name="T73" fmla="*/ 2147483647 h 21600"/>
                <a:gd name="T74" fmla="*/ 2147483647 w 21600"/>
                <a:gd name="T75" fmla="*/ 2147483647 h 2160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solidFill>
              <a:srgbClr val="FFFFFF"/>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8099" dir="2700000" algn="ctr" rotWithShape="0">
                      <a:srgbClr val="000000">
                        <a:alpha val="73996"/>
                      </a:srgbClr>
                    </a:outerShdw>
                  </a:effectLst>
                </a14:hiddenEffects>
              </a:ext>
            </a:extLst>
          </p:spPr>
          <p:txBody>
            <a:bodyPr lIns="50701" tIns="50701" rIns="50701" bIns="50701" anchor="ctr"/>
            <a:lstStyle/>
            <a:p>
              <a:endParaRPr lang="zh-CN" altLang="en-US"/>
            </a:p>
          </p:txBody>
        </p:sp>
        <p:sp>
          <p:nvSpPr>
            <p:cNvPr id="24619" name="AutoShape 82"/>
            <p:cNvSpPr/>
            <p:nvPr/>
          </p:nvSpPr>
          <p:spPr bwMode="auto">
            <a:xfrm>
              <a:off x="45909" y="396498"/>
              <a:ext cx="45910" cy="45910"/>
            </a:xfrm>
            <a:custGeom>
              <a:avLst/>
              <a:gdLst>
                <a:gd name="T0" fmla="*/ 2116402 w 21600"/>
                <a:gd name="T1" fmla="*/ 2821905 h 21600"/>
                <a:gd name="T2" fmla="*/ 1410916 w 21600"/>
                <a:gd name="T3" fmla="*/ 2116402 h 21600"/>
                <a:gd name="T4" fmla="*/ 2116402 w 21600"/>
                <a:gd name="T5" fmla="*/ 1410916 h 21600"/>
                <a:gd name="T6" fmla="*/ 2821905 w 21600"/>
                <a:gd name="T7" fmla="*/ 2116402 h 21600"/>
                <a:gd name="T8" fmla="*/ 2116402 w 21600"/>
                <a:gd name="T9" fmla="*/ 2821905 h 21600"/>
                <a:gd name="T10" fmla="*/ 2116402 w 21600"/>
                <a:gd name="T11" fmla="*/ 0 h 21600"/>
                <a:gd name="T12" fmla="*/ 0 w 21600"/>
                <a:gd name="T13" fmla="*/ 2116402 h 21600"/>
                <a:gd name="T14" fmla="*/ 2116402 w 21600"/>
                <a:gd name="T15" fmla="*/ 4232628 h 21600"/>
                <a:gd name="T16" fmla="*/ 4232808 w 21600"/>
                <a:gd name="T17" fmla="*/ 2116402 h 21600"/>
                <a:gd name="T18" fmla="*/ 2116402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solidFill>
              <a:srgbClr val="FFFFFF"/>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8099" dir="2700000" algn="ctr" rotWithShape="0">
                      <a:srgbClr val="000000">
                        <a:alpha val="73996"/>
                      </a:srgbClr>
                    </a:outerShdw>
                  </a:effectLst>
                </a14:hiddenEffects>
              </a:ext>
            </a:extLst>
          </p:spPr>
          <p:txBody>
            <a:bodyPr lIns="50701" tIns="50701" rIns="50701" bIns="50701" anchor="ctr"/>
            <a:lstStyle/>
            <a:p>
              <a:endParaRPr lang="zh-CN" altLang="en-US"/>
            </a:p>
          </p:txBody>
        </p:sp>
      </p:grpSp>
      <p:grpSp>
        <p:nvGrpSpPr>
          <p:cNvPr id="24591" name="组合 17"/>
          <p:cNvGrpSpPr/>
          <p:nvPr/>
        </p:nvGrpSpPr>
        <p:grpSpPr bwMode="auto">
          <a:xfrm>
            <a:off x="6523038" y="4125913"/>
            <a:ext cx="366712" cy="488950"/>
            <a:chOff x="0" y="0"/>
            <a:chExt cx="366446" cy="489149"/>
          </a:xfrm>
        </p:grpSpPr>
        <p:sp>
          <p:nvSpPr>
            <p:cNvPr id="24616" name="AutoShape 115"/>
            <p:cNvSpPr/>
            <p:nvPr/>
          </p:nvSpPr>
          <p:spPr bwMode="auto">
            <a:xfrm>
              <a:off x="0" y="0"/>
              <a:ext cx="366446" cy="489149"/>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2147483647 w 21600"/>
                <a:gd name="T17" fmla="*/ 2147483647 h 21600"/>
                <a:gd name="T18" fmla="*/ 2147483647 w 21600"/>
                <a:gd name="T19" fmla="*/ 2147483647 h 21600"/>
                <a:gd name="T20" fmla="*/ 2147483647 w 21600"/>
                <a:gd name="T21" fmla="*/ 2147483647 h 21600"/>
                <a:gd name="T22" fmla="*/ 2147483647 w 21600"/>
                <a:gd name="T23" fmla="*/ 2147483647 h 21600"/>
                <a:gd name="T24" fmla="*/ 2147483647 w 21600"/>
                <a:gd name="T25" fmla="*/ 2147483647 h 21600"/>
                <a:gd name="T26" fmla="*/ 2147483647 w 21600"/>
                <a:gd name="T27" fmla="*/ 2147483647 h 21600"/>
                <a:gd name="T28" fmla="*/ 2147483647 w 21600"/>
                <a:gd name="T29" fmla="*/ 2147483647 h 21600"/>
                <a:gd name="T30" fmla="*/ 2147483647 w 21600"/>
                <a:gd name="T31" fmla="*/ 2147483647 h 21600"/>
                <a:gd name="T32" fmla="*/ 2147483647 w 21600"/>
                <a:gd name="T33" fmla="*/ 2147483647 h 21600"/>
                <a:gd name="T34" fmla="*/ 2147483647 w 21600"/>
                <a:gd name="T35" fmla="*/ 2147483647 h 21600"/>
                <a:gd name="T36" fmla="*/ 2147483647 w 21600"/>
                <a:gd name="T37" fmla="*/ 2147483647 h 21600"/>
                <a:gd name="T38" fmla="*/ 2147483647 w 21600"/>
                <a:gd name="T39" fmla="*/ 2147483647 h 21600"/>
                <a:gd name="T40" fmla="*/ 2147483647 w 21600"/>
                <a:gd name="T41" fmla="*/ 2147483647 h 21600"/>
                <a:gd name="T42" fmla="*/ 2147483647 w 21600"/>
                <a:gd name="T43" fmla="*/ 2147483647 h 21600"/>
                <a:gd name="T44" fmla="*/ 2147483647 w 21600"/>
                <a:gd name="T45" fmla="*/ 2147483647 h 21600"/>
                <a:gd name="T46" fmla="*/ 2147483647 w 21600"/>
                <a:gd name="T47" fmla="*/ 2147483647 h 21600"/>
                <a:gd name="T48" fmla="*/ 2147483647 w 21600"/>
                <a:gd name="T49" fmla="*/ 2147483647 h 21600"/>
                <a:gd name="T50" fmla="*/ 2147483647 w 21600"/>
                <a:gd name="T51" fmla="*/ 2147483647 h 21600"/>
                <a:gd name="T52" fmla="*/ 2147483647 w 21600"/>
                <a:gd name="T53" fmla="*/ 2147483647 h 21600"/>
                <a:gd name="T54" fmla="*/ 2147483647 w 21600"/>
                <a:gd name="T55" fmla="*/ 2147483647 h 21600"/>
                <a:gd name="T56" fmla="*/ 2147483647 w 21600"/>
                <a:gd name="T57" fmla="*/ 2147483647 h 21600"/>
                <a:gd name="T58" fmla="*/ 2147483647 w 21600"/>
                <a:gd name="T59" fmla="*/ 2147483647 h 21600"/>
                <a:gd name="T60" fmla="*/ 2147483647 w 21600"/>
                <a:gd name="T61" fmla="*/ 2147483647 h 21600"/>
                <a:gd name="T62" fmla="*/ 2147483647 w 21600"/>
                <a:gd name="T63" fmla="*/ 2147483647 h 21600"/>
                <a:gd name="T64" fmla="*/ 2147483647 w 21600"/>
                <a:gd name="T65" fmla="*/ 2147483647 h 21600"/>
                <a:gd name="T66" fmla="*/ 2147483647 w 21600"/>
                <a:gd name="T67" fmla="*/ 2147483647 h 21600"/>
                <a:gd name="T68" fmla="*/ 2147483647 w 21600"/>
                <a:gd name="T69" fmla="*/ 2147483647 h 21600"/>
                <a:gd name="T70" fmla="*/ 2147483647 w 21600"/>
                <a:gd name="T71" fmla="*/ 2147483647 h 21600"/>
                <a:gd name="T72" fmla="*/ 2147483647 w 21600"/>
                <a:gd name="T73" fmla="*/ 2147483647 h 21600"/>
                <a:gd name="T74" fmla="*/ 2147483647 w 21600"/>
                <a:gd name="T75" fmla="*/ 2147483647 h 21600"/>
                <a:gd name="T76" fmla="*/ 2147483647 w 21600"/>
                <a:gd name="T77" fmla="*/ 0 h 21600"/>
                <a:gd name="T78" fmla="*/ 2147483647 w 21600"/>
                <a:gd name="T79" fmla="*/ 2147483647 h 21600"/>
                <a:gd name="T80" fmla="*/ 2147483647 w 21600"/>
                <a:gd name="T81" fmla="*/ 2147483647 h 21600"/>
                <a:gd name="T82" fmla="*/ 0 w 21600"/>
                <a:gd name="T83" fmla="*/ 2147483647 h 21600"/>
                <a:gd name="T84" fmla="*/ 0 w 21600"/>
                <a:gd name="T85" fmla="*/ 2147483647 h 21600"/>
                <a:gd name="T86" fmla="*/ 0 w 21600"/>
                <a:gd name="T87" fmla="*/ 2147483647 h 21600"/>
                <a:gd name="T88" fmla="*/ 0 w 21600"/>
                <a:gd name="T89" fmla="*/ 2147483647 h 21600"/>
                <a:gd name="T90" fmla="*/ 0 w 21600"/>
                <a:gd name="T91" fmla="*/ 2147483647 h 21600"/>
                <a:gd name="T92" fmla="*/ 2147483647 w 21600"/>
                <a:gd name="T93" fmla="*/ 2147483647 h 21600"/>
                <a:gd name="T94" fmla="*/ 2147483647 w 21600"/>
                <a:gd name="T95" fmla="*/ 2147483647 h 21600"/>
                <a:gd name="T96" fmla="*/ 2147483647 w 21600"/>
                <a:gd name="T97" fmla="*/ 2147483647 h 21600"/>
                <a:gd name="T98" fmla="*/ 2147483647 w 21600"/>
                <a:gd name="T99" fmla="*/ 2147483647 h 21600"/>
                <a:gd name="T100" fmla="*/ 2147483647 w 21600"/>
                <a:gd name="T101" fmla="*/ 2147483647 h 21600"/>
                <a:gd name="T102" fmla="*/ 2147483647 w 21600"/>
                <a:gd name="T103" fmla="*/ 2147483647 h 21600"/>
                <a:gd name="T104" fmla="*/ 2147483647 w 21600"/>
                <a:gd name="T105" fmla="*/ 2147483647 h 21600"/>
                <a:gd name="T106" fmla="*/ 2147483647 w 21600"/>
                <a:gd name="T107" fmla="*/ 2147483647 h 2160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solidFill>
              <a:srgbClr val="FFFFFF"/>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8099" dir="2700000" algn="ctr" rotWithShape="0">
                      <a:srgbClr val="000000">
                        <a:alpha val="73996"/>
                      </a:srgbClr>
                    </a:outerShdw>
                  </a:effectLst>
                </a14:hiddenEffects>
              </a:ext>
            </a:extLst>
          </p:spPr>
          <p:txBody>
            <a:bodyPr lIns="50701" tIns="50701" rIns="50701" bIns="50701" anchor="ctr"/>
            <a:lstStyle/>
            <a:p>
              <a:endParaRPr lang="zh-CN" altLang="en-US"/>
            </a:p>
          </p:txBody>
        </p:sp>
        <p:sp>
          <p:nvSpPr>
            <p:cNvPr id="24617" name="AutoShape 116"/>
            <p:cNvSpPr/>
            <p:nvPr/>
          </p:nvSpPr>
          <p:spPr bwMode="auto">
            <a:xfrm>
              <a:off x="152755" y="290484"/>
              <a:ext cx="60935" cy="91820"/>
            </a:xfrm>
            <a:custGeom>
              <a:avLst/>
              <a:gdLst>
                <a:gd name="T0" fmla="*/ 15357527 w 21600"/>
                <a:gd name="T1" fmla="*/ 0 h 21600"/>
                <a:gd name="T2" fmla="*/ 0 w 21600"/>
                <a:gd name="T3" fmla="*/ 180625303 h 21600"/>
                <a:gd name="T4" fmla="*/ 5120661 w 21600"/>
                <a:gd name="T5" fmla="*/ 421926652 h 21600"/>
                <a:gd name="T6" fmla="*/ 15357527 w 21600"/>
                <a:gd name="T7" fmla="*/ 541799260 h 21600"/>
                <a:gd name="T8" fmla="*/ 25599933 w 21600"/>
                <a:gd name="T9" fmla="*/ 422854059 h 21600"/>
                <a:gd name="T10" fmla="*/ 30714721 w 21600"/>
                <a:gd name="T11" fmla="*/ 180625303 h 21600"/>
                <a:gd name="T12" fmla="*/ 15357527 w 21600"/>
                <a:gd name="T13" fmla="*/ 0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solidFill>
              <a:srgbClr val="FFFFFF"/>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8099" dir="2700000" algn="ctr" rotWithShape="0">
                      <a:srgbClr val="000000">
                        <a:alpha val="73996"/>
                      </a:srgbClr>
                    </a:outerShdw>
                  </a:effectLst>
                </a14:hiddenEffects>
              </a:ext>
            </a:extLst>
          </p:spPr>
          <p:txBody>
            <a:bodyPr lIns="50701" tIns="50701" rIns="50701" bIns="50701" anchor="ctr"/>
            <a:lstStyle/>
            <a:p>
              <a:endParaRPr lang="zh-CN" altLang="en-US"/>
            </a:p>
          </p:txBody>
        </p:sp>
      </p:grpSp>
      <p:grpSp>
        <p:nvGrpSpPr>
          <p:cNvPr id="24592" name="组合 20"/>
          <p:cNvGrpSpPr/>
          <p:nvPr/>
        </p:nvGrpSpPr>
        <p:grpSpPr bwMode="auto">
          <a:xfrm>
            <a:off x="5059363" y="4129088"/>
            <a:ext cx="488950" cy="488950"/>
            <a:chOff x="0" y="0"/>
            <a:chExt cx="489152" cy="488316"/>
          </a:xfrm>
        </p:grpSpPr>
        <p:sp>
          <p:nvSpPr>
            <p:cNvPr id="24614" name="AutoShape 128"/>
            <p:cNvSpPr/>
            <p:nvPr/>
          </p:nvSpPr>
          <p:spPr bwMode="auto">
            <a:xfrm>
              <a:off x="0" y="0"/>
              <a:ext cx="489152" cy="488316"/>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2147483647 w 21600"/>
                <a:gd name="T17" fmla="*/ 2147483647 h 21600"/>
                <a:gd name="T18" fmla="*/ 2147483647 w 21600"/>
                <a:gd name="T19" fmla="*/ 2147483647 h 21600"/>
                <a:gd name="T20" fmla="*/ 2147483647 w 21600"/>
                <a:gd name="T21" fmla="*/ 2147483647 h 21600"/>
                <a:gd name="T22" fmla="*/ 2147483647 w 21600"/>
                <a:gd name="T23" fmla="*/ 2147483647 h 21600"/>
                <a:gd name="T24" fmla="*/ 2147483647 w 21600"/>
                <a:gd name="T25" fmla="*/ 2147483647 h 21600"/>
                <a:gd name="T26" fmla="*/ 2147483647 w 21600"/>
                <a:gd name="T27" fmla="*/ 2147483647 h 21600"/>
                <a:gd name="T28" fmla="*/ 2147483647 w 21600"/>
                <a:gd name="T29" fmla="*/ 2147483647 h 21600"/>
                <a:gd name="T30" fmla="*/ 2147483647 w 21600"/>
                <a:gd name="T31" fmla="*/ 2147483647 h 21600"/>
                <a:gd name="T32" fmla="*/ 2147483647 w 21600"/>
                <a:gd name="T33" fmla="*/ 2147483647 h 21600"/>
                <a:gd name="T34" fmla="*/ 2147483647 w 21600"/>
                <a:gd name="T35" fmla="*/ 2147483647 h 21600"/>
                <a:gd name="T36" fmla="*/ 2147483647 w 21600"/>
                <a:gd name="T37" fmla="*/ 2147483647 h 21600"/>
                <a:gd name="T38" fmla="*/ 2147483647 w 21600"/>
                <a:gd name="T39" fmla="*/ 2147483647 h 21600"/>
                <a:gd name="T40" fmla="*/ 2147483647 w 21600"/>
                <a:gd name="T41" fmla="*/ 2147483647 h 21600"/>
                <a:gd name="T42" fmla="*/ 2147483647 w 21600"/>
                <a:gd name="T43" fmla="*/ 2147483647 h 21600"/>
                <a:gd name="T44" fmla="*/ 2147483647 w 21600"/>
                <a:gd name="T45" fmla="*/ 0 h 21600"/>
                <a:gd name="T46" fmla="*/ 2147483647 w 21600"/>
                <a:gd name="T47" fmla="*/ 2147483647 h 21600"/>
                <a:gd name="T48" fmla="*/ 2147483647 w 21600"/>
                <a:gd name="T49" fmla="*/ 2147483647 h 21600"/>
                <a:gd name="T50" fmla="*/ 2147483647 w 21600"/>
                <a:gd name="T51" fmla="*/ 2147483647 h 21600"/>
                <a:gd name="T52" fmla="*/ 0 w 21600"/>
                <a:gd name="T53" fmla="*/ 2147483647 h 21600"/>
                <a:gd name="T54" fmla="*/ 0 w 21600"/>
                <a:gd name="T55" fmla="*/ 2147483647 h 21600"/>
                <a:gd name="T56" fmla="*/ 2147483647 w 21600"/>
                <a:gd name="T57" fmla="*/ 2147483647 h 21600"/>
                <a:gd name="T58" fmla="*/ 2147483647 w 21600"/>
                <a:gd name="T59" fmla="*/ 2147483647 h 21600"/>
                <a:gd name="T60" fmla="*/ 2147483647 w 21600"/>
                <a:gd name="T61" fmla="*/ 2147483647 h 21600"/>
                <a:gd name="T62" fmla="*/ 2147483647 w 21600"/>
                <a:gd name="T63" fmla="*/ 2147483647 h 21600"/>
                <a:gd name="T64" fmla="*/ 2147483647 w 21600"/>
                <a:gd name="T65" fmla="*/ 2147483647 h 21600"/>
                <a:gd name="T66" fmla="*/ 2147483647 w 21600"/>
                <a:gd name="T67" fmla="*/ 2147483647 h 21600"/>
                <a:gd name="T68" fmla="*/ 2147483647 w 21600"/>
                <a:gd name="T69" fmla="*/ 2147483647 h 21600"/>
                <a:gd name="T70" fmla="*/ 2147483647 w 21600"/>
                <a:gd name="T71" fmla="*/ 2147483647 h 21600"/>
                <a:gd name="T72" fmla="*/ 2147483647 w 21600"/>
                <a:gd name="T73" fmla="*/ 2147483647 h 21600"/>
                <a:gd name="T74" fmla="*/ 2147483647 w 21600"/>
                <a:gd name="T75" fmla="*/ 2147483647 h 21600"/>
                <a:gd name="T76" fmla="*/ 2147483647 w 21600"/>
                <a:gd name="T77" fmla="*/ 2147483647 h 21600"/>
                <a:gd name="T78" fmla="*/ 2147483647 w 21600"/>
                <a:gd name="T79" fmla="*/ 2147483647 h 21600"/>
                <a:gd name="T80" fmla="*/ 2147483647 w 21600"/>
                <a:gd name="T81" fmla="*/ 2147483647 h 21600"/>
                <a:gd name="T82" fmla="*/ 2147483647 w 21600"/>
                <a:gd name="T83" fmla="*/ 0 h 2160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solidFill>
              <a:srgbClr val="FFFFFF"/>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8099" dir="2700000" algn="ctr" rotWithShape="0">
                      <a:srgbClr val="000000">
                        <a:alpha val="73996"/>
                      </a:srgbClr>
                    </a:outerShdw>
                  </a:effectLst>
                </a14:hiddenEffects>
              </a:ext>
            </a:extLst>
          </p:spPr>
          <p:txBody>
            <a:bodyPr lIns="50701" tIns="50701" rIns="50701" bIns="50701" anchor="ctr"/>
            <a:lstStyle/>
            <a:p>
              <a:endParaRPr lang="zh-CN" altLang="en-US"/>
            </a:p>
          </p:txBody>
        </p:sp>
        <p:sp>
          <p:nvSpPr>
            <p:cNvPr id="24615" name="AutoShape 129"/>
            <p:cNvSpPr/>
            <p:nvPr/>
          </p:nvSpPr>
          <p:spPr bwMode="auto">
            <a:xfrm>
              <a:off x="305511" y="60935"/>
              <a:ext cx="121870" cy="121870"/>
            </a:xfrm>
            <a:custGeom>
              <a:avLst/>
              <a:gdLst>
                <a:gd name="T0" fmla="*/ 2147483647 w 21600"/>
                <a:gd name="T1" fmla="*/ 2147483647 h 21333"/>
                <a:gd name="T2" fmla="*/ 490343127 w 21600"/>
                <a:gd name="T3" fmla="*/ 1701741208 h 21333"/>
                <a:gd name="T4" fmla="*/ 1562586041 w 21600"/>
                <a:gd name="T5" fmla="*/ 525627492 h 21333"/>
                <a:gd name="T6" fmla="*/ 2147483647 w 21600"/>
                <a:gd name="T7" fmla="*/ 2147483647 h 21333"/>
                <a:gd name="T8" fmla="*/ 2147483647 w 21600"/>
                <a:gd name="T9" fmla="*/ 2147483647 h 21333"/>
                <a:gd name="T10" fmla="*/ 2147483647 w 21600"/>
                <a:gd name="T11" fmla="*/ 2147483647 h 21333"/>
                <a:gd name="T12" fmla="*/ 1849438309 w 21600"/>
                <a:gd name="T13" fmla="*/ 96111076 h 21333"/>
                <a:gd name="T14" fmla="*/ 1415677353 w 21600"/>
                <a:gd name="T15" fmla="*/ 28779321 h 21333"/>
                <a:gd name="T16" fmla="*/ 26386418 w 21600"/>
                <a:gd name="T17" fmla="*/ 1526416329 h 21333"/>
                <a:gd name="T18" fmla="*/ 0 w 21600"/>
                <a:gd name="T19" fmla="*/ 1695206936 h 21333"/>
                <a:gd name="T20" fmla="*/ 88651460 w 21600"/>
                <a:gd name="T21" fmla="*/ 1993857794 h 21333"/>
                <a:gd name="T22" fmla="*/ 2080579152 w 21600"/>
                <a:gd name="T23" fmla="*/ 2147483647 h 21333"/>
                <a:gd name="T24" fmla="*/ 2147483647 w 21600"/>
                <a:gd name="T25" fmla="*/ 2147483647 h 21333"/>
                <a:gd name="T26" fmla="*/ 2147483647 w 21600"/>
                <a:gd name="T27" fmla="*/ 2147483647 h 21333"/>
                <a:gd name="T28" fmla="*/ 2147483647 w 21600"/>
                <a:gd name="T29" fmla="*/ 2147483647 h 21333"/>
                <a:gd name="T30" fmla="*/ 2147483647 w 21600"/>
                <a:gd name="T31" fmla="*/ 2147483647 h 2133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solidFill>
              <a:srgbClr val="FFFFFF"/>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8099" dir="2700000" algn="ctr" rotWithShape="0">
                      <a:srgbClr val="000000">
                        <a:alpha val="73996"/>
                      </a:srgbClr>
                    </a:outerShdw>
                  </a:effectLst>
                </a14:hiddenEffects>
              </a:ext>
            </a:extLst>
          </p:spPr>
          <p:txBody>
            <a:bodyPr lIns="50701" tIns="50701" rIns="50701" bIns="50701" anchor="ctr"/>
            <a:lstStyle/>
            <a:p>
              <a:endParaRPr lang="zh-CN" altLang="en-US"/>
            </a:p>
          </p:txBody>
        </p:sp>
      </p:grpSp>
      <p:grpSp>
        <p:nvGrpSpPr>
          <p:cNvPr id="24593" name="组合 23"/>
          <p:cNvGrpSpPr/>
          <p:nvPr/>
        </p:nvGrpSpPr>
        <p:grpSpPr bwMode="auto">
          <a:xfrm>
            <a:off x="5003800" y="2674938"/>
            <a:ext cx="503238" cy="582612"/>
            <a:chOff x="0" y="0"/>
            <a:chExt cx="503505" cy="583591"/>
          </a:xfrm>
        </p:grpSpPr>
        <p:sp>
          <p:nvSpPr>
            <p:cNvPr id="24602" name="Freeform 382"/>
            <p:cNvSpPr/>
            <p:nvPr/>
          </p:nvSpPr>
          <p:spPr bwMode="auto">
            <a:xfrm flipH="1">
              <a:off x="0" y="459423"/>
              <a:ext cx="52151" cy="53392"/>
            </a:xfrm>
            <a:custGeom>
              <a:avLst/>
              <a:gdLst>
                <a:gd name="T0" fmla="*/ 2147483647 w 168"/>
                <a:gd name="T1" fmla="*/ 2147483647 h 172"/>
                <a:gd name="T2" fmla="*/ 2147483647 w 168"/>
                <a:gd name="T3" fmla="*/ 2147483647 h 172"/>
                <a:gd name="T4" fmla="*/ 2147483647 w 168"/>
                <a:gd name="T5" fmla="*/ 2147483647 h 172"/>
                <a:gd name="T6" fmla="*/ 2147483647 w 168"/>
                <a:gd name="T7" fmla="*/ 2147483647 h 172"/>
                <a:gd name="T8" fmla="*/ 2147483647 w 168"/>
                <a:gd name="T9" fmla="*/ 2147483647 h 172"/>
                <a:gd name="T10" fmla="*/ 2147483647 w 168"/>
                <a:gd name="T11" fmla="*/ 2147483647 h 172"/>
                <a:gd name="T12" fmla="*/ 2147483647 w 168"/>
                <a:gd name="T13" fmla="*/ 0 h 172"/>
                <a:gd name="T14" fmla="*/ 2147483647 w 168"/>
                <a:gd name="T15" fmla="*/ 0 h 172"/>
                <a:gd name="T16" fmla="*/ 2147483647 w 168"/>
                <a:gd name="T17" fmla="*/ 2147483647 h 172"/>
                <a:gd name="T18" fmla="*/ 2147483647 w 168"/>
                <a:gd name="T19" fmla="*/ 2147483647 h 172"/>
                <a:gd name="T20" fmla="*/ 0 w 168"/>
                <a:gd name="T21" fmla="*/ 2147483647 h 172"/>
                <a:gd name="T22" fmla="*/ 0 w 168"/>
                <a:gd name="T23" fmla="*/ 2147483647 h 172"/>
                <a:gd name="T24" fmla="*/ 2147483647 w 168"/>
                <a:gd name="T25" fmla="*/ 2147483647 h 172"/>
                <a:gd name="T26" fmla="*/ 2147483647 w 168"/>
                <a:gd name="T27" fmla="*/ 2147483647 h 172"/>
                <a:gd name="T28" fmla="*/ 2147483647 w 168"/>
                <a:gd name="T29" fmla="*/ 2147483647 h 172"/>
                <a:gd name="T30" fmla="*/ 2147483647 w 168"/>
                <a:gd name="T31" fmla="*/ 2147483647 h 172"/>
                <a:gd name="T32" fmla="*/ 2147483647 w 168"/>
                <a:gd name="T33" fmla="*/ 2147483647 h 172"/>
                <a:gd name="T34" fmla="*/ 2147483647 w 168"/>
                <a:gd name="T35" fmla="*/ 2147483647 h 172"/>
                <a:gd name="T36" fmla="*/ 2147483647 w 168"/>
                <a:gd name="T37" fmla="*/ 2147483647 h 172"/>
                <a:gd name="T38" fmla="*/ 2147483647 w 168"/>
                <a:gd name="T39" fmla="*/ 2147483647 h 172"/>
                <a:gd name="T40" fmla="*/ 2147483647 w 168"/>
                <a:gd name="T41" fmla="*/ 2147483647 h 172"/>
                <a:gd name="T42" fmla="*/ 2147483647 w 168"/>
                <a:gd name="T43" fmla="*/ 2147483647 h 17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68" h="172">
                  <a:moveTo>
                    <a:pt x="138" y="134"/>
                  </a:moveTo>
                  <a:lnTo>
                    <a:pt x="138" y="134"/>
                  </a:lnTo>
                  <a:lnTo>
                    <a:pt x="70" y="60"/>
                  </a:lnTo>
                  <a:lnTo>
                    <a:pt x="34" y="18"/>
                  </a:lnTo>
                  <a:lnTo>
                    <a:pt x="12" y="0"/>
                  </a:lnTo>
                  <a:lnTo>
                    <a:pt x="8" y="10"/>
                  </a:lnTo>
                  <a:lnTo>
                    <a:pt x="0" y="20"/>
                  </a:lnTo>
                  <a:lnTo>
                    <a:pt x="20" y="42"/>
                  </a:lnTo>
                  <a:lnTo>
                    <a:pt x="60" y="76"/>
                  </a:lnTo>
                  <a:lnTo>
                    <a:pt x="132" y="142"/>
                  </a:lnTo>
                  <a:lnTo>
                    <a:pt x="166" y="172"/>
                  </a:lnTo>
                  <a:lnTo>
                    <a:pt x="168" y="170"/>
                  </a:lnTo>
                  <a:lnTo>
                    <a:pt x="138" y="13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21682" tIns="60841" rIns="121682" bIns="60841"/>
            <a:lstStyle/>
            <a:p>
              <a:endParaRPr lang="zh-CN" altLang="en-US"/>
            </a:p>
          </p:txBody>
        </p:sp>
        <p:sp>
          <p:nvSpPr>
            <p:cNvPr id="24603" name="Freeform 383"/>
            <p:cNvSpPr/>
            <p:nvPr/>
          </p:nvSpPr>
          <p:spPr bwMode="auto">
            <a:xfrm flipH="1">
              <a:off x="0" y="459423"/>
              <a:ext cx="52151" cy="53392"/>
            </a:xfrm>
            <a:custGeom>
              <a:avLst/>
              <a:gdLst>
                <a:gd name="T0" fmla="*/ 2147483647 w 168"/>
                <a:gd name="T1" fmla="*/ 2147483647 h 172"/>
                <a:gd name="T2" fmla="*/ 2147483647 w 168"/>
                <a:gd name="T3" fmla="*/ 2147483647 h 172"/>
                <a:gd name="T4" fmla="*/ 2147483647 w 168"/>
                <a:gd name="T5" fmla="*/ 2147483647 h 172"/>
                <a:gd name="T6" fmla="*/ 2147483647 w 168"/>
                <a:gd name="T7" fmla="*/ 2147483647 h 172"/>
                <a:gd name="T8" fmla="*/ 2147483647 w 168"/>
                <a:gd name="T9" fmla="*/ 2147483647 h 172"/>
                <a:gd name="T10" fmla="*/ 2147483647 w 168"/>
                <a:gd name="T11" fmla="*/ 2147483647 h 172"/>
                <a:gd name="T12" fmla="*/ 2147483647 w 168"/>
                <a:gd name="T13" fmla="*/ 0 h 172"/>
                <a:gd name="T14" fmla="*/ 2147483647 w 168"/>
                <a:gd name="T15" fmla="*/ 0 h 172"/>
                <a:gd name="T16" fmla="*/ 2147483647 w 168"/>
                <a:gd name="T17" fmla="*/ 2147483647 h 172"/>
                <a:gd name="T18" fmla="*/ 2147483647 w 168"/>
                <a:gd name="T19" fmla="*/ 2147483647 h 172"/>
                <a:gd name="T20" fmla="*/ 0 w 168"/>
                <a:gd name="T21" fmla="*/ 2147483647 h 172"/>
                <a:gd name="T22" fmla="*/ 0 w 168"/>
                <a:gd name="T23" fmla="*/ 2147483647 h 172"/>
                <a:gd name="T24" fmla="*/ 2147483647 w 168"/>
                <a:gd name="T25" fmla="*/ 2147483647 h 172"/>
                <a:gd name="T26" fmla="*/ 2147483647 w 168"/>
                <a:gd name="T27" fmla="*/ 2147483647 h 172"/>
                <a:gd name="T28" fmla="*/ 2147483647 w 168"/>
                <a:gd name="T29" fmla="*/ 2147483647 h 172"/>
                <a:gd name="T30" fmla="*/ 2147483647 w 168"/>
                <a:gd name="T31" fmla="*/ 2147483647 h 172"/>
                <a:gd name="T32" fmla="*/ 2147483647 w 168"/>
                <a:gd name="T33" fmla="*/ 2147483647 h 172"/>
                <a:gd name="T34" fmla="*/ 2147483647 w 168"/>
                <a:gd name="T35" fmla="*/ 2147483647 h 172"/>
                <a:gd name="T36" fmla="*/ 2147483647 w 168"/>
                <a:gd name="T37" fmla="*/ 2147483647 h 172"/>
                <a:gd name="T38" fmla="*/ 2147483647 w 168"/>
                <a:gd name="T39" fmla="*/ 2147483647 h 172"/>
                <a:gd name="T40" fmla="*/ 2147483647 w 168"/>
                <a:gd name="T41" fmla="*/ 2147483647 h 172"/>
                <a:gd name="T42" fmla="*/ 2147483647 w 168"/>
                <a:gd name="T43" fmla="*/ 2147483647 h 17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68" h="172">
                  <a:moveTo>
                    <a:pt x="138" y="134"/>
                  </a:moveTo>
                  <a:lnTo>
                    <a:pt x="138" y="134"/>
                  </a:lnTo>
                  <a:lnTo>
                    <a:pt x="70" y="60"/>
                  </a:lnTo>
                  <a:lnTo>
                    <a:pt x="34" y="18"/>
                  </a:lnTo>
                  <a:lnTo>
                    <a:pt x="12" y="0"/>
                  </a:lnTo>
                  <a:lnTo>
                    <a:pt x="8" y="10"/>
                  </a:lnTo>
                  <a:lnTo>
                    <a:pt x="0" y="20"/>
                  </a:lnTo>
                  <a:lnTo>
                    <a:pt x="20" y="42"/>
                  </a:lnTo>
                  <a:lnTo>
                    <a:pt x="60" y="76"/>
                  </a:lnTo>
                  <a:lnTo>
                    <a:pt x="132" y="142"/>
                  </a:lnTo>
                  <a:lnTo>
                    <a:pt x="166" y="172"/>
                  </a:lnTo>
                  <a:lnTo>
                    <a:pt x="168" y="170"/>
                  </a:lnTo>
                  <a:lnTo>
                    <a:pt x="138" y="134"/>
                  </a:ln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21682" tIns="60841" rIns="121682" bIns="60841"/>
            <a:lstStyle/>
            <a:p>
              <a:endParaRPr lang="zh-CN" altLang="en-US"/>
            </a:p>
          </p:txBody>
        </p:sp>
        <p:sp>
          <p:nvSpPr>
            <p:cNvPr id="24604" name="Freeform 384"/>
            <p:cNvSpPr/>
            <p:nvPr/>
          </p:nvSpPr>
          <p:spPr bwMode="auto">
            <a:xfrm flipH="1">
              <a:off x="42217" y="333392"/>
              <a:ext cx="126652" cy="147760"/>
            </a:xfrm>
            <a:custGeom>
              <a:avLst/>
              <a:gdLst>
                <a:gd name="T0" fmla="*/ 2147483647 w 407"/>
                <a:gd name="T1" fmla="*/ 2147483647 h 477"/>
                <a:gd name="T2" fmla="*/ 2147483647 w 407"/>
                <a:gd name="T3" fmla="*/ 0 h 477"/>
                <a:gd name="T4" fmla="*/ 2147483647 w 407"/>
                <a:gd name="T5" fmla="*/ 0 h 477"/>
                <a:gd name="T6" fmla="*/ 2147483647 w 407"/>
                <a:gd name="T7" fmla="*/ 2147483647 h 477"/>
                <a:gd name="T8" fmla="*/ 2147483647 w 407"/>
                <a:gd name="T9" fmla="*/ 2147483647 h 477"/>
                <a:gd name="T10" fmla="*/ 2147483647 w 407"/>
                <a:gd name="T11" fmla="*/ 2147483647 h 477"/>
                <a:gd name="T12" fmla="*/ 2147483647 w 407"/>
                <a:gd name="T13" fmla="*/ 2147483647 h 477"/>
                <a:gd name="T14" fmla="*/ 2147483647 w 407"/>
                <a:gd name="T15" fmla="*/ 2147483647 h 477"/>
                <a:gd name="T16" fmla="*/ 2147483647 w 407"/>
                <a:gd name="T17" fmla="*/ 2147483647 h 477"/>
                <a:gd name="T18" fmla="*/ 2147483647 w 407"/>
                <a:gd name="T19" fmla="*/ 2147483647 h 477"/>
                <a:gd name="T20" fmla="*/ 2147483647 w 407"/>
                <a:gd name="T21" fmla="*/ 2147483647 h 477"/>
                <a:gd name="T22" fmla="*/ 2147483647 w 407"/>
                <a:gd name="T23" fmla="*/ 2147483647 h 477"/>
                <a:gd name="T24" fmla="*/ 2147483647 w 407"/>
                <a:gd name="T25" fmla="*/ 2147483647 h 477"/>
                <a:gd name="T26" fmla="*/ 2147483647 w 407"/>
                <a:gd name="T27" fmla="*/ 2147483647 h 477"/>
                <a:gd name="T28" fmla="*/ 2147483647 w 407"/>
                <a:gd name="T29" fmla="*/ 2147483647 h 477"/>
                <a:gd name="T30" fmla="*/ 2147483647 w 407"/>
                <a:gd name="T31" fmla="*/ 2147483647 h 477"/>
                <a:gd name="T32" fmla="*/ 2147483647 w 407"/>
                <a:gd name="T33" fmla="*/ 2147483647 h 477"/>
                <a:gd name="T34" fmla="*/ 2147483647 w 407"/>
                <a:gd name="T35" fmla="*/ 2147483647 h 477"/>
                <a:gd name="T36" fmla="*/ 2147483647 w 407"/>
                <a:gd name="T37" fmla="*/ 2147483647 h 477"/>
                <a:gd name="T38" fmla="*/ 0 w 407"/>
                <a:gd name="T39" fmla="*/ 2147483647 h 477"/>
                <a:gd name="T40" fmla="*/ 2147483647 w 407"/>
                <a:gd name="T41" fmla="*/ 2147483647 h 477"/>
                <a:gd name="T42" fmla="*/ 2147483647 w 407"/>
                <a:gd name="T43" fmla="*/ 2147483647 h 477"/>
                <a:gd name="T44" fmla="*/ 2147483647 w 407"/>
                <a:gd name="T45" fmla="*/ 2147483647 h 477"/>
                <a:gd name="T46" fmla="*/ 2147483647 w 407"/>
                <a:gd name="T47" fmla="*/ 2147483647 h 477"/>
                <a:gd name="T48" fmla="*/ 2147483647 w 407"/>
                <a:gd name="T49" fmla="*/ 2147483647 h 477"/>
                <a:gd name="T50" fmla="*/ 2147483647 w 407"/>
                <a:gd name="T51" fmla="*/ 2147483647 h 477"/>
                <a:gd name="T52" fmla="*/ 2147483647 w 407"/>
                <a:gd name="T53" fmla="*/ 2147483647 h 477"/>
                <a:gd name="T54" fmla="*/ 2147483647 w 407"/>
                <a:gd name="T55" fmla="*/ 2147483647 h 477"/>
                <a:gd name="T56" fmla="*/ 2147483647 w 407"/>
                <a:gd name="T57" fmla="*/ 2147483647 h 477"/>
                <a:gd name="T58" fmla="*/ 2147483647 w 407"/>
                <a:gd name="T59" fmla="*/ 2147483647 h 477"/>
                <a:gd name="T60" fmla="*/ 2147483647 w 407"/>
                <a:gd name="T61" fmla="*/ 2147483647 h 477"/>
                <a:gd name="T62" fmla="*/ 2147483647 w 407"/>
                <a:gd name="T63" fmla="*/ 2147483647 h 477"/>
                <a:gd name="T64" fmla="*/ 2147483647 w 407"/>
                <a:gd name="T65" fmla="*/ 2147483647 h 477"/>
                <a:gd name="T66" fmla="*/ 2147483647 w 407"/>
                <a:gd name="T67" fmla="*/ 2147483647 h 477"/>
                <a:gd name="T68" fmla="*/ 2147483647 w 407"/>
                <a:gd name="T69" fmla="*/ 2147483647 h 477"/>
                <a:gd name="T70" fmla="*/ 2147483647 w 407"/>
                <a:gd name="T71" fmla="*/ 2147483647 h 477"/>
                <a:gd name="T72" fmla="*/ 2147483647 w 407"/>
                <a:gd name="T73" fmla="*/ 2147483647 h 477"/>
                <a:gd name="T74" fmla="*/ 2147483647 w 407"/>
                <a:gd name="T75" fmla="*/ 2147483647 h 477"/>
                <a:gd name="T76" fmla="*/ 2147483647 w 407"/>
                <a:gd name="T77" fmla="*/ 2147483647 h 477"/>
                <a:gd name="T78" fmla="*/ 2147483647 w 407"/>
                <a:gd name="T79" fmla="*/ 2147483647 h 47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407" h="477">
                  <a:moveTo>
                    <a:pt x="407" y="311"/>
                  </a:moveTo>
                  <a:lnTo>
                    <a:pt x="96" y="0"/>
                  </a:lnTo>
                  <a:lnTo>
                    <a:pt x="98" y="6"/>
                  </a:lnTo>
                  <a:lnTo>
                    <a:pt x="100" y="14"/>
                  </a:lnTo>
                  <a:lnTo>
                    <a:pt x="100" y="26"/>
                  </a:lnTo>
                  <a:lnTo>
                    <a:pt x="96" y="40"/>
                  </a:lnTo>
                  <a:lnTo>
                    <a:pt x="92" y="54"/>
                  </a:lnTo>
                  <a:lnTo>
                    <a:pt x="86" y="72"/>
                  </a:lnTo>
                  <a:lnTo>
                    <a:pt x="78" y="88"/>
                  </a:lnTo>
                  <a:lnTo>
                    <a:pt x="70" y="106"/>
                  </a:lnTo>
                  <a:lnTo>
                    <a:pt x="60" y="121"/>
                  </a:lnTo>
                  <a:lnTo>
                    <a:pt x="50" y="135"/>
                  </a:lnTo>
                  <a:lnTo>
                    <a:pt x="40" y="147"/>
                  </a:lnTo>
                  <a:lnTo>
                    <a:pt x="30" y="155"/>
                  </a:lnTo>
                  <a:lnTo>
                    <a:pt x="20" y="163"/>
                  </a:lnTo>
                  <a:lnTo>
                    <a:pt x="12" y="167"/>
                  </a:lnTo>
                  <a:lnTo>
                    <a:pt x="6" y="167"/>
                  </a:lnTo>
                  <a:lnTo>
                    <a:pt x="0" y="165"/>
                  </a:lnTo>
                  <a:lnTo>
                    <a:pt x="311" y="477"/>
                  </a:lnTo>
                  <a:lnTo>
                    <a:pt x="317" y="475"/>
                  </a:lnTo>
                  <a:lnTo>
                    <a:pt x="331" y="469"/>
                  </a:lnTo>
                  <a:lnTo>
                    <a:pt x="341" y="463"/>
                  </a:lnTo>
                  <a:lnTo>
                    <a:pt x="353" y="455"/>
                  </a:lnTo>
                  <a:lnTo>
                    <a:pt x="365" y="443"/>
                  </a:lnTo>
                  <a:lnTo>
                    <a:pt x="375" y="427"/>
                  </a:lnTo>
                  <a:lnTo>
                    <a:pt x="383" y="417"/>
                  </a:lnTo>
                  <a:lnTo>
                    <a:pt x="387" y="407"/>
                  </a:lnTo>
                  <a:lnTo>
                    <a:pt x="395" y="387"/>
                  </a:lnTo>
                  <a:lnTo>
                    <a:pt x="401" y="371"/>
                  </a:lnTo>
                  <a:lnTo>
                    <a:pt x="405" y="353"/>
                  </a:lnTo>
                  <a:lnTo>
                    <a:pt x="407" y="339"/>
                  </a:lnTo>
                  <a:lnTo>
                    <a:pt x="407" y="319"/>
                  </a:lnTo>
                  <a:lnTo>
                    <a:pt x="407" y="31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21682" tIns="60841" rIns="121682" bIns="60841"/>
            <a:lstStyle/>
            <a:p>
              <a:endParaRPr lang="zh-CN" altLang="en-US"/>
            </a:p>
          </p:txBody>
        </p:sp>
        <p:sp>
          <p:nvSpPr>
            <p:cNvPr id="24605" name="Freeform 385"/>
            <p:cNvSpPr/>
            <p:nvPr/>
          </p:nvSpPr>
          <p:spPr bwMode="auto">
            <a:xfrm flipH="1">
              <a:off x="137827" y="332150"/>
              <a:ext cx="32905" cy="53392"/>
            </a:xfrm>
            <a:custGeom>
              <a:avLst/>
              <a:gdLst>
                <a:gd name="T0" fmla="*/ 2147483647 w 106"/>
                <a:gd name="T1" fmla="*/ 2147483647 h 171"/>
                <a:gd name="T2" fmla="*/ 2147483647 w 106"/>
                <a:gd name="T3" fmla="*/ 2147483647 h 171"/>
                <a:gd name="T4" fmla="*/ 2147483647 w 106"/>
                <a:gd name="T5" fmla="*/ 2147483647 h 171"/>
                <a:gd name="T6" fmla="*/ 2147483647 w 106"/>
                <a:gd name="T7" fmla="*/ 0 h 171"/>
                <a:gd name="T8" fmla="*/ 2147483647 w 106"/>
                <a:gd name="T9" fmla="*/ 2147483647 h 171"/>
                <a:gd name="T10" fmla="*/ 2147483647 w 106"/>
                <a:gd name="T11" fmla="*/ 2147483647 h 171"/>
                <a:gd name="T12" fmla="*/ 2147483647 w 106"/>
                <a:gd name="T13" fmla="*/ 2147483647 h 171"/>
                <a:gd name="T14" fmla="*/ 2147483647 w 106"/>
                <a:gd name="T15" fmla="*/ 2147483647 h 171"/>
                <a:gd name="T16" fmla="*/ 2147483647 w 106"/>
                <a:gd name="T17" fmla="*/ 2147483647 h 171"/>
                <a:gd name="T18" fmla="*/ 2147483647 w 106"/>
                <a:gd name="T19" fmla="*/ 2147483647 h 171"/>
                <a:gd name="T20" fmla="*/ 2147483647 w 106"/>
                <a:gd name="T21" fmla="*/ 2147483647 h 171"/>
                <a:gd name="T22" fmla="*/ 2147483647 w 106"/>
                <a:gd name="T23" fmla="*/ 2147483647 h 171"/>
                <a:gd name="T24" fmla="*/ 2147483647 w 106"/>
                <a:gd name="T25" fmla="*/ 2147483647 h 171"/>
                <a:gd name="T26" fmla="*/ 2147483647 w 106"/>
                <a:gd name="T27" fmla="*/ 2147483647 h 171"/>
                <a:gd name="T28" fmla="*/ 2147483647 w 106"/>
                <a:gd name="T29" fmla="*/ 2147483647 h 171"/>
                <a:gd name="T30" fmla="*/ 2147483647 w 106"/>
                <a:gd name="T31" fmla="*/ 2147483647 h 171"/>
                <a:gd name="T32" fmla="*/ 2147483647 w 106"/>
                <a:gd name="T33" fmla="*/ 2147483647 h 171"/>
                <a:gd name="T34" fmla="*/ 2147483647 w 106"/>
                <a:gd name="T35" fmla="*/ 2147483647 h 171"/>
                <a:gd name="T36" fmla="*/ 2147483647 w 106"/>
                <a:gd name="T37" fmla="*/ 2147483647 h 171"/>
                <a:gd name="T38" fmla="*/ 2147483647 w 106"/>
                <a:gd name="T39" fmla="*/ 2147483647 h 171"/>
                <a:gd name="T40" fmla="*/ 2147483647 w 106"/>
                <a:gd name="T41" fmla="*/ 2147483647 h 171"/>
                <a:gd name="T42" fmla="*/ 2147483647 w 106"/>
                <a:gd name="T43" fmla="*/ 2147483647 h 171"/>
                <a:gd name="T44" fmla="*/ 2147483647 w 106"/>
                <a:gd name="T45" fmla="*/ 2147483647 h 171"/>
                <a:gd name="T46" fmla="*/ 2147483647 w 106"/>
                <a:gd name="T47" fmla="*/ 2147483647 h 171"/>
                <a:gd name="T48" fmla="*/ 2147483647 w 106"/>
                <a:gd name="T49" fmla="*/ 2147483647 h 171"/>
                <a:gd name="T50" fmla="*/ 2147483647 w 106"/>
                <a:gd name="T51" fmla="*/ 2147483647 h 171"/>
                <a:gd name="T52" fmla="*/ 2147483647 w 106"/>
                <a:gd name="T53" fmla="*/ 2147483647 h 171"/>
                <a:gd name="T54" fmla="*/ 0 w 106"/>
                <a:gd name="T55" fmla="*/ 2147483647 h 171"/>
                <a:gd name="T56" fmla="*/ 0 w 106"/>
                <a:gd name="T57" fmla="*/ 2147483647 h 171"/>
                <a:gd name="T58" fmla="*/ 2147483647 w 106"/>
                <a:gd name="T59" fmla="*/ 2147483647 h 171"/>
                <a:gd name="T60" fmla="*/ 2147483647 w 106"/>
                <a:gd name="T61" fmla="*/ 2147483647 h 171"/>
                <a:gd name="T62" fmla="*/ 2147483647 w 106"/>
                <a:gd name="T63" fmla="*/ 2147483647 h 171"/>
                <a:gd name="T64" fmla="*/ 2147483647 w 106"/>
                <a:gd name="T65" fmla="*/ 2147483647 h 171"/>
                <a:gd name="T66" fmla="*/ 2147483647 w 106"/>
                <a:gd name="T67" fmla="*/ 2147483647 h 171"/>
                <a:gd name="T68" fmla="*/ 2147483647 w 106"/>
                <a:gd name="T69" fmla="*/ 2147483647 h 171"/>
                <a:gd name="T70" fmla="*/ 2147483647 w 106"/>
                <a:gd name="T71" fmla="*/ 2147483647 h 171"/>
                <a:gd name="T72" fmla="*/ 2147483647 w 106"/>
                <a:gd name="T73" fmla="*/ 2147483647 h 171"/>
                <a:gd name="T74" fmla="*/ 2147483647 w 106"/>
                <a:gd name="T75" fmla="*/ 2147483647 h 171"/>
                <a:gd name="T76" fmla="*/ 2147483647 w 106"/>
                <a:gd name="T77" fmla="*/ 2147483647 h 171"/>
                <a:gd name="T78" fmla="*/ 2147483647 w 106"/>
                <a:gd name="T79" fmla="*/ 2147483647 h 171"/>
                <a:gd name="T80" fmla="*/ 2147483647 w 106"/>
                <a:gd name="T81" fmla="*/ 2147483647 h 171"/>
                <a:gd name="T82" fmla="*/ 2147483647 w 106"/>
                <a:gd name="T83" fmla="*/ 2147483647 h 171"/>
                <a:gd name="T84" fmla="*/ 2147483647 w 106"/>
                <a:gd name="T85" fmla="*/ 2147483647 h 171"/>
                <a:gd name="T86" fmla="*/ 2147483647 w 106"/>
                <a:gd name="T87" fmla="*/ 2147483647 h 171"/>
                <a:gd name="T88" fmla="*/ 2147483647 w 106"/>
                <a:gd name="T89" fmla="*/ 2147483647 h 171"/>
                <a:gd name="T90" fmla="*/ 2147483647 w 106"/>
                <a:gd name="T91" fmla="*/ 2147483647 h 171"/>
                <a:gd name="T92" fmla="*/ 2147483647 w 106"/>
                <a:gd name="T93" fmla="*/ 2147483647 h 171"/>
                <a:gd name="T94" fmla="*/ 2147483647 w 106"/>
                <a:gd name="T95" fmla="*/ 2147483647 h 171"/>
                <a:gd name="T96" fmla="*/ 2147483647 w 106"/>
                <a:gd name="T97" fmla="*/ 2147483647 h 171"/>
                <a:gd name="T98" fmla="*/ 2147483647 w 106"/>
                <a:gd name="T99" fmla="*/ 2147483647 h 171"/>
                <a:gd name="T100" fmla="*/ 2147483647 w 106"/>
                <a:gd name="T101" fmla="*/ 2147483647 h 17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06" h="171">
                  <a:moveTo>
                    <a:pt x="102" y="4"/>
                  </a:moveTo>
                  <a:lnTo>
                    <a:pt x="102" y="4"/>
                  </a:lnTo>
                  <a:lnTo>
                    <a:pt x="98" y="2"/>
                  </a:lnTo>
                  <a:lnTo>
                    <a:pt x="94" y="0"/>
                  </a:lnTo>
                  <a:lnTo>
                    <a:pt x="84" y="2"/>
                  </a:lnTo>
                  <a:lnTo>
                    <a:pt x="72" y="10"/>
                  </a:lnTo>
                  <a:lnTo>
                    <a:pt x="60" y="22"/>
                  </a:lnTo>
                  <a:lnTo>
                    <a:pt x="76" y="36"/>
                  </a:lnTo>
                  <a:lnTo>
                    <a:pt x="76" y="46"/>
                  </a:lnTo>
                  <a:lnTo>
                    <a:pt x="76" y="56"/>
                  </a:lnTo>
                  <a:lnTo>
                    <a:pt x="72" y="68"/>
                  </a:lnTo>
                  <a:lnTo>
                    <a:pt x="68" y="82"/>
                  </a:lnTo>
                  <a:lnTo>
                    <a:pt x="60" y="96"/>
                  </a:lnTo>
                  <a:lnTo>
                    <a:pt x="52" y="110"/>
                  </a:lnTo>
                  <a:lnTo>
                    <a:pt x="42" y="118"/>
                  </a:lnTo>
                  <a:lnTo>
                    <a:pt x="36" y="124"/>
                  </a:lnTo>
                  <a:lnTo>
                    <a:pt x="30" y="127"/>
                  </a:lnTo>
                  <a:lnTo>
                    <a:pt x="22" y="129"/>
                  </a:lnTo>
                  <a:lnTo>
                    <a:pt x="8" y="114"/>
                  </a:lnTo>
                  <a:lnTo>
                    <a:pt x="2" y="131"/>
                  </a:lnTo>
                  <a:lnTo>
                    <a:pt x="0" y="147"/>
                  </a:lnTo>
                  <a:lnTo>
                    <a:pt x="0" y="161"/>
                  </a:lnTo>
                  <a:lnTo>
                    <a:pt x="2" y="165"/>
                  </a:lnTo>
                  <a:lnTo>
                    <a:pt x="4" y="169"/>
                  </a:lnTo>
                  <a:lnTo>
                    <a:pt x="6" y="169"/>
                  </a:lnTo>
                  <a:lnTo>
                    <a:pt x="12" y="171"/>
                  </a:lnTo>
                  <a:lnTo>
                    <a:pt x="18" y="171"/>
                  </a:lnTo>
                  <a:lnTo>
                    <a:pt x="26" y="167"/>
                  </a:lnTo>
                  <a:lnTo>
                    <a:pt x="36" y="159"/>
                  </a:lnTo>
                  <a:lnTo>
                    <a:pt x="46" y="151"/>
                  </a:lnTo>
                  <a:lnTo>
                    <a:pt x="56" y="139"/>
                  </a:lnTo>
                  <a:lnTo>
                    <a:pt x="66" y="125"/>
                  </a:lnTo>
                  <a:lnTo>
                    <a:pt x="76" y="110"/>
                  </a:lnTo>
                  <a:lnTo>
                    <a:pt x="84" y="92"/>
                  </a:lnTo>
                  <a:lnTo>
                    <a:pt x="92" y="76"/>
                  </a:lnTo>
                  <a:lnTo>
                    <a:pt x="98" y="58"/>
                  </a:lnTo>
                  <a:lnTo>
                    <a:pt x="102" y="44"/>
                  </a:lnTo>
                  <a:lnTo>
                    <a:pt x="106" y="30"/>
                  </a:lnTo>
                  <a:lnTo>
                    <a:pt x="106" y="18"/>
                  </a:lnTo>
                  <a:lnTo>
                    <a:pt x="104" y="10"/>
                  </a:lnTo>
                  <a:lnTo>
                    <a:pt x="102" y="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21682" tIns="60841" rIns="121682" bIns="60841"/>
            <a:lstStyle/>
            <a:p>
              <a:endParaRPr lang="zh-CN" altLang="en-US"/>
            </a:p>
          </p:txBody>
        </p:sp>
        <p:sp>
          <p:nvSpPr>
            <p:cNvPr id="24606" name="Freeform 386"/>
            <p:cNvSpPr/>
            <p:nvPr/>
          </p:nvSpPr>
          <p:spPr bwMode="auto">
            <a:xfrm flipH="1">
              <a:off x="383061" y="111751"/>
              <a:ext cx="120444" cy="101197"/>
            </a:xfrm>
            <a:custGeom>
              <a:avLst/>
              <a:gdLst>
                <a:gd name="T0" fmla="*/ 2147483647 w 387"/>
                <a:gd name="T1" fmla="*/ 2147483647 h 325"/>
                <a:gd name="T2" fmla="*/ 2147483647 w 387"/>
                <a:gd name="T3" fmla="*/ 2147483647 h 325"/>
                <a:gd name="T4" fmla="*/ 2147483647 w 387"/>
                <a:gd name="T5" fmla="*/ 2147483647 h 325"/>
                <a:gd name="T6" fmla="*/ 2147483647 w 387"/>
                <a:gd name="T7" fmla="*/ 2147483647 h 325"/>
                <a:gd name="T8" fmla="*/ 2147483647 w 387"/>
                <a:gd name="T9" fmla="*/ 2147483647 h 325"/>
                <a:gd name="T10" fmla="*/ 2147483647 w 387"/>
                <a:gd name="T11" fmla="*/ 2147483647 h 325"/>
                <a:gd name="T12" fmla="*/ 2147483647 w 387"/>
                <a:gd name="T13" fmla="*/ 2147483647 h 325"/>
                <a:gd name="T14" fmla="*/ 2147483647 w 387"/>
                <a:gd name="T15" fmla="*/ 2147483647 h 325"/>
                <a:gd name="T16" fmla="*/ 2147483647 w 387"/>
                <a:gd name="T17" fmla="*/ 2147483647 h 325"/>
                <a:gd name="T18" fmla="*/ 2147483647 w 387"/>
                <a:gd name="T19" fmla="*/ 2147483647 h 325"/>
                <a:gd name="T20" fmla="*/ 2147483647 w 387"/>
                <a:gd name="T21" fmla="*/ 2147483647 h 325"/>
                <a:gd name="T22" fmla="*/ 2147483647 w 387"/>
                <a:gd name="T23" fmla="*/ 2147483647 h 325"/>
                <a:gd name="T24" fmla="*/ 2147483647 w 387"/>
                <a:gd name="T25" fmla="*/ 2147483647 h 325"/>
                <a:gd name="T26" fmla="*/ 2147483647 w 387"/>
                <a:gd name="T27" fmla="*/ 2147483647 h 325"/>
                <a:gd name="T28" fmla="*/ 2147483647 w 387"/>
                <a:gd name="T29" fmla="*/ 2147483647 h 325"/>
                <a:gd name="T30" fmla="*/ 2147483647 w 387"/>
                <a:gd name="T31" fmla="*/ 2147483647 h 325"/>
                <a:gd name="T32" fmla="*/ 2147483647 w 387"/>
                <a:gd name="T33" fmla="*/ 2147483647 h 325"/>
                <a:gd name="T34" fmla="*/ 2147483647 w 387"/>
                <a:gd name="T35" fmla="*/ 2147483647 h 325"/>
                <a:gd name="T36" fmla="*/ 2147483647 w 387"/>
                <a:gd name="T37" fmla="*/ 2147483647 h 325"/>
                <a:gd name="T38" fmla="*/ 2147483647 w 387"/>
                <a:gd name="T39" fmla="*/ 2147483647 h 325"/>
                <a:gd name="T40" fmla="*/ 2147483647 w 387"/>
                <a:gd name="T41" fmla="*/ 2147483647 h 325"/>
                <a:gd name="T42" fmla="*/ 2147483647 w 387"/>
                <a:gd name="T43" fmla="*/ 2147483647 h 325"/>
                <a:gd name="T44" fmla="*/ 2147483647 w 387"/>
                <a:gd name="T45" fmla="*/ 0 h 325"/>
                <a:gd name="T46" fmla="*/ 2147483647 w 387"/>
                <a:gd name="T47" fmla="*/ 0 h 325"/>
                <a:gd name="T48" fmla="*/ 2147483647 w 387"/>
                <a:gd name="T49" fmla="*/ 0 h 325"/>
                <a:gd name="T50" fmla="*/ 2147483647 w 387"/>
                <a:gd name="T51" fmla="*/ 2147483647 h 325"/>
                <a:gd name="T52" fmla="*/ 2147483647 w 387"/>
                <a:gd name="T53" fmla="*/ 2147483647 h 325"/>
                <a:gd name="T54" fmla="*/ 2147483647 w 387"/>
                <a:gd name="T55" fmla="*/ 2147483647 h 325"/>
                <a:gd name="T56" fmla="*/ 2147483647 w 387"/>
                <a:gd name="T57" fmla="*/ 2147483647 h 325"/>
                <a:gd name="T58" fmla="*/ 2147483647 w 387"/>
                <a:gd name="T59" fmla="*/ 2147483647 h 325"/>
                <a:gd name="T60" fmla="*/ 2147483647 w 387"/>
                <a:gd name="T61" fmla="*/ 2147483647 h 325"/>
                <a:gd name="T62" fmla="*/ 2147483647 w 387"/>
                <a:gd name="T63" fmla="*/ 2147483647 h 325"/>
                <a:gd name="T64" fmla="*/ 2147483647 w 387"/>
                <a:gd name="T65" fmla="*/ 2147483647 h 325"/>
                <a:gd name="T66" fmla="*/ 2147483647 w 387"/>
                <a:gd name="T67" fmla="*/ 2147483647 h 325"/>
                <a:gd name="T68" fmla="*/ 2147483647 w 387"/>
                <a:gd name="T69" fmla="*/ 2147483647 h 325"/>
                <a:gd name="T70" fmla="*/ 2147483647 w 387"/>
                <a:gd name="T71" fmla="*/ 2147483647 h 325"/>
                <a:gd name="T72" fmla="*/ 2147483647 w 387"/>
                <a:gd name="T73" fmla="*/ 2147483647 h 325"/>
                <a:gd name="T74" fmla="*/ 2147483647 w 387"/>
                <a:gd name="T75" fmla="*/ 2147483647 h 325"/>
                <a:gd name="T76" fmla="*/ 2147483647 w 387"/>
                <a:gd name="T77" fmla="*/ 2147483647 h 325"/>
                <a:gd name="T78" fmla="*/ 0 w 387"/>
                <a:gd name="T79" fmla="*/ 2147483647 h 325"/>
                <a:gd name="T80" fmla="*/ 0 w 387"/>
                <a:gd name="T81" fmla="*/ 2147483647 h 325"/>
                <a:gd name="T82" fmla="*/ 2147483647 w 387"/>
                <a:gd name="T83" fmla="*/ 2147483647 h 325"/>
                <a:gd name="T84" fmla="*/ 2147483647 w 387"/>
                <a:gd name="T85" fmla="*/ 2147483647 h 325"/>
                <a:gd name="T86" fmla="*/ 2147483647 w 387"/>
                <a:gd name="T87" fmla="*/ 2147483647 h 325"/>
                <a:gd name="T88" fmla="*/ 2147483647 w 387"/>
                <a:gd name="T89" fmla="*/ 2147483647 h 325"/>
                <a:gd name="T90" fmla="*/ 2147483647 w 387"/>
                <a:gd name="T91" fmla="*/ 2147483647 h 325"/>
                <a:gd name="T92" fmla="*/ 2147483647 w 387"/>
                <a:gd name="T93" fmla="*/ 2147483647 h 325"/>
                <a:gd name="T94" fmla="*/ 2147483647 w 387"/>
                <a:gd name="T95" fmla="*/ 2147483647 h 325"/>
                <a:gd name="T96" fmla="*/ 2147483647 w 387"/>
                <a:gd name="T97" fmla="*/ 2147483647 h 325"/>
                <a:gd name="T98" fmla="*/ 2147483647 w 387"/>
                <a:gd name="T99" fmla="*/ 2147483647 h 325"/>
                <a:gd name="T100" fmla="*/ 2147483647 w 387"/>
                <a:gd name="T101" fmla="*/ 2147483647 h 325"/>
                <a:gd name="T102" fmla="*/ 2147483647 w 387"/>
                <a:gd name="T103" fmla="*/ 2147483647 h 325"/>
                <a:gd name="T104" fmla="*/ 2147483647 w 387"/>
                <a:gd name="T105" fmla="*/ 2147483647 h 325"/>
                <a:gd name="T106" fmla="*/ 2147483647 w 387"/>
                <a:gd name="T107" fmla="*/ 2147483647 h 325"/>
                <a:gd name="T108" fmla="*/ 2147483647 w 387"/>
                <a:gd name="T109" fmla="*/ 2147483647 h 325"/>
                <a:gd name="T110" fmla="*/ 2147483647 w 387"/>
                <a:gd name="T111" fmla="*/ 2147483647 h 325"/>
                <a:gd name="T112" fmla="*/ 2147483647 w 387"/>
                <a:gd name="T113" fmla="*/ 2147483647 h 325"/>
                <a:gd name="T114" fmla="*/ 2147483647 w 387"/>
                <a:gd name="T115" fmla="*/ 2147483647 h 325"/>
                <a:gd name="T116" fmla="*/ 2147483647 w 387"/>
                <a:gd name="T117" fmla="*/ 2147483647 h 325"/>
                <a:gd name="T118" fmla="*/ 2147483647 w 387"/>
                <a:gd name="T119" fmla="*/ 2147483647 h 325"/>
                <a:gd name="T120" fmla="*/ 2147483647 w 387"/>
                <a:gd name="T121" fmla="*/ 2147483647 h 325"/>
                <a:gd name="T122" fmla="*/ 2147483647 w 387"/>
                <a:gd name="T123" fmla="*/ 2147483647 h 32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87" h="325">
                  <a:moveTo>
                    <a:pt x="154" y="112"/>
                  </a:moveTo>
                  <a:lnTo>
                    <a:pt x="154" y="112"/>
                  </a:lnTo>
                  <a:lnTo>
                    <a:pt x="162" y="98"/>
                  </a:lnTo>
                  <a:lnTo>
                    <a:pt x="172" y="86"/>
                  </a:lnTo>
                  <a:lnTo>
                    <a:pt x="184" y="74"/>
                  </a:lnTo>
                  <a:lnTo>
                    <a:pt x="196" y="66"/>
                  </a:lnTo>
                  <a:lnTo>
                    <a:pt x="210" y="58"/>
                  </a:lnTo>
                  <a:lnTo>
                    <a:pt x="224" y="52"/>
                  </a:lnTo>
                  <a:lnTo>
                    <a:pt x="240" y="48"/>
                  </a:lnTo>
                  <a:lnTo>
                    <a:pt x="255" y="44"/>
                  </a:lnTo>
                  <a:lnTo>
                    <a:pt x="271" y="42"/>
                  </a:lnTo>
                  <a:lnTo>
                    <a:pt x="287" y="40"/>
                  </a:lnTo>
                  <a:lnTo>
                    <a:pt x="321" y="42"/>
                  </a:lnTo>
                  <a:lnTo>
                    <a:pt x="355" y="48"/>
                  </a:lnTo>
                  <a:lnTo>
                    <a:pt x="387" y="58"/>
                  </a:lnTo>
                  <a:lnTo>
                    <a:pt x="387" y="56"/>
                  </a:lnTo>
                  <a:lnTo>
                    <a:pt x="357" y="40"/>
                  </a:lnTo>
                  <a:lnTo>
                    <a:pt x="323" y="26"/>
                  </a:lnTo>
                  <a:lnTo>
                    <a:pt x="289" y="14"/>
                  </a:lnTo>
                  <a:lnTo>
                    <a:pt x="257" y="6"/>
                  </a:lnTo>
                  <a:lnTo>
                    <a:pt x="224" y="0"/>
                  </a:lnTo>
                  <a:lnTo>
                    <a:pt x="192" y="0"/>
                  </a:lnTo>
                  <a:lnTo>
                    <a:pt x="178" y="0"/>
                  </a:lnTo>
                  <a:lnTo>
                    <a:pt x="162" y="2"/>
                  </a:lnTo>
                  <a:lnTo>
                    <a:pt x="148" y="6"/>
                  </a:lnTo>
                  <a:lnTo>
                    <a:pt x="134" y="10"/>
                  </a:lnTo>
                  <a:lnTo>
                    <a:pt x="110" y="22"/>
                  </a:lnTo>
                  <a:lnTo>
                    <a:pt x="90" y="32"/>
                  </a:lnTo>
                  <a:lnTo>
                    <a:pt x="70" y="44"/>
                  </a:lnTo>
                  <a:lnTo>
                    <a:pt x="54" y="56"/>
                  </a:lnTo>
                  <a:lnTo>
                    <a:pt x="42" y="68"/>
                  </a:lnTo>
                  <a:lnTo>
                    <a:pt x="30" y="82"/>
                  </a:lnTo>
                  <a:lnTo>
                    <a:pt x="20" y="94"/>
                  </a:lnTo>
                  <a:lnTo>
                    <a:pt x="14" y="108"/>
                  </a:lnTo>
                  <a:lnTo>
                    <a:pt x="8" y="124"/>
                  </a:lnTo>
                  <a:lnTo>
                    <a:pt x="4" y="138"/>
                  </a:lnTo>
                  <a:lnTo>
                    <a:pt x="0" y="154"/>
                  </a:lnTo>
                  <a:lnTo>
                    <a:pt x="0" y="168"/>
                  </a:lnTo>
                  <a:lnTo>
                    <a:pt x="2" y="202"/>
                  </a:lnTo>
                  <a:lnTo>
                    <a:pt x="6" y="234"/>
                  </a:lnTo>
                  <a:lnTo>
                    <a:pt x="12" y="252"/>
                  </a:lnTo>
                  <a:lnTo>
                    <a:pt x="20" y="268"/>
                  </a:lnTo>
                  <a:lnTo>
                    <a:pt x="30" y="283"/>
                  </a:lnTo>
                  <a:lnTo>
                    <a:pt x="42" y="295"/>
                  </a:lnTo>
                  <a:lnTo>
                    <a:pt x="58" y="305"/>
                  </a:lnTo>
                  <a:lnTo>
                    <a:pt x="76" y="315"/>
                  </a:lnTo>
                  <a:lnTo>
                    <a:pt x="94" y="321"/>
                  </a:lnTo>
                  <a:lnTo>
                    <a:pt x="116" y="325"/>
                  </a:lnTo>
                  <a:lnTo>
                    <a:pt x="112" y="299"/>
                  </a:lnTo>
                  <a:lnTo>
                    <a:pt x="112" y="271"/>
                  </a:lnTo>
                  <a:lnTo>
                    <a:pt x="112" y="244"/>
                  </a:lnTo>
                  <a:lnTo>
                    <a:pt x="116" y="216"/>
                  </a:lnTo>
                  <a:lnTo>
                    <a:pt x="122" y="190"/>
                  </a:lnTo>
                  <a:lnTo>
                    <a:pt x="130" y="162"/>
                  </a:lnTo>
                  <a:lnTo>
                    <a:pt x="140" y="136"/>
                  </a:lnTo>
                  <a:lnTo>
                    <a:pt x="154" y="11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21682" tIns="60841" rIns="121682" bIns="60841"/>
            <a:lstStyle/>
            <a:p>
              <a:endParaRPr lang="zh-CN" altLang="en-US"/>
            </a:p>
          </p:txBody>
        </p:sp>
        <p:sp>
          <p:nvSpPr>
            <p:cNvPr id="24607" name="Freeform 387"/>
            <p:cNvSpPr/>
            <p:nvPr/>
          </p:nvSpPr>
          <p:spPr bwMode="auto">
            <a:xfrm flipH="1">
              <a:off x="368782" y="9312"/>
              <a:ext cx="45322" cy="119823"/>
            </a:xfrm>
            <a:custGeom>
              <a:avLst/>
              <a:gdLst>
                <a:gd name="T0" fmla="*/ 2147483647 w 146"/>
                <a:gd name="T1" fmla="*/ 2147483647 h 387"/>
                <a:gd name="T2" fmla="*/ 2147483647 w 146"/>
                <a:gd name="T3" fmla="*/ 2147483647 h 387"/>
                <a:gd name="T4" fmla="*/ 2147483647 w 146"/>
                <a:gd name="T5" fmla="*/ 2147483647 h 387"/>
                <a:gd name="T6" fmla="*/ 2147483647 w 146"/>
                <a:gd name="T7" fmla="*/ 2147483647 h 387"/>
                <a:gd name="T8" fmla="*/ 2147483647 w 146"/>
                <a:gd name="T9" fmla="*/ 2147483647 h 387"/>
                <a:gd name="T10" fmla="*/ 2147483647 w 146"/>
                <a:gd name="T11" fmla="*/ 0 h 387"/>
                <a:gd name="T12" fmla="*/ 2147483647 w 146"/>
                <a:gd name="T13" fmla="*/ 0 h 387"/>
                <a:gd name="T14" fmla="*/ 2147483647 w 146"/>
                <a:gd name="T15" fmla="*/ 2147483647 h 387"/>
                <a:gd name="T16" fmla="*/ 2147483647 w 146"/>
                <a:gd name="T17" fmla="*/ 2147483647 h 387"/>
                <a:gd name="T18" fmla="*/ 2147483647 w 146"/>
                <a:gd name="T19" fmla="*/ 2147483647 h 387"/>
                <a:gd name="T20" fmla="*/ 2147483647 w 146"/>
                <a:gd name="T21" fmla="*/ 2147483647 h 387"/>
                <a:gd name="T22" fmla="*/ 2147483647 w 146"/>
                <a:gd name="T23" fmla="*/ 2147483647 h 387"/>
                <a:gd name="T24" fmla="*/ 2147483647 w 146"/>
                <a:gd name="T25" fmla="*/ 2147483647 h 387"/>
                <a:gd name="T26" fmla="*/ 2147483647 w 146"/>
                <a:gd name="T27" fmla="*/ 2147483647 h 387"/>
                <a:gd name="T28" fmla="*/ 2147483647 w 146"/>
                <a:gd name="T29" fmla="*/ 2147483647 h 387"/>
                <a:gd name="T30" fmla="*/ 2147483647 w 146"/>
                <a:gd name="T31" fmla="*/ 2147483647 h 387"/>
                <a:gd name="T32" fmla="*/ 2147483647 w 146"/>
                <a:gd name="T33" fmla="*/ 2147483647 h 387"/>
                <a:gd name="T34" fmla="*/ 2147483647 w 146"/>
                <a:gd name="T35" fmla="*/ 2147483647 h 387"/>
                <a:gd name="T36" fmla="*/ 2147483647 w 146"/>
                <a:gd name="T37" fmla="*/ 2147483647 h 387"/>
                <a:gd name="T38" fmla="*/ 0 w 146"/>
                <a:gd name="T39" fmla="*/ 2147483647 h 387"/>
                <a:gd name="T40" fmla="*/ 0 w 146"/>
                <a:gd name="T41" fmla="*/ 2147483647 h 387"/>
                <a:gd name="T42" fmla="*/ 0 w 146"/>
                <a:gd name="T43" fmla="*/ 2147483647 h 387"/>
                <a:gd name="T44" fmla="*/ 2147483647 w 146"/>
                <a:gd name="T45" fmla="*/ 2147483647 h 387"/>
                <a:gd name="T46" fmla="*/ 2147483647 w 146"/>
                <a:gd name="T47" fmla="*/ 2147483647 h 387"/>
                <a:gd name="T48" fmla="*/ 2147483647 w 146"/>
                <a:gd name="T49" fmla="*/ 2147483647 h 387"/>
                <a:gd name="T50" fmla="*/ 2147483647 w 146"/>
                <a:gd name="T51" fmla="*/ 2147483647 h 387"/>
                <a:gd name="T52" fmla="*/ 2147483647 w 146"/>
                <a:gd name="T53" fmla="*/ 2147483647 h 387"/>
                <a:gd name="T54" fmla="*/ 2147483647 w 146"/>
                <a:gd name="T55" fmla="*/ 2147483647 h 387"/>
                <a:gd name="T56" fmla="*/ 2147483647 w 146"/>
                <a:gd name="T57" fmla="*/ 2147483647 h 387"/>
                <a:gd name="T58" fmla="*/ 2147483647 w 146"/>
                <a:gd name="T59" fmla="*/ 2147483647 h 387"/>
                <a:gd name="T60" fmla="*/ 2147483647 w 146"/>
                <a:gd name="T61" fmla="*/ 2147483647 h 387"/>
                <a:gd name="T62" fmla="*/ 2147483647 w 146"/>
                <a:gd name="T63" fmla="*/ 2147483647 h 387"/>
                <a:gd name="T64" fmla="*/ 2147483647 w 146"/>
                <a:gd name="T65" fmla="*/ 2147483647 h 387"/>
                <a:gd name="T66" fmla="*/ 2147483647 w 146"/>
                <a:gd name="T67" fmla="*/ 2147483647 h 387"/>
                <a:gd name="T68" fmla="*/ 2147483647 w 146"/>
                <a:gd name="T69" fmla="*/ 2147483647 h 387"/>
                <a:gd name="T70" fmla="*/ 2147483647 w 146"/>
                <a:gd name="T71" fmla="*/ 2147483647 h 387"/>
                <a:gd name="T72" fmla="*/ 2147483647 w 146"/>
                <a:gd name="T73" fmla="*/ 2147483647 h 387"/>
                <a:gd name="T74" fmla="*/ 2147483647 w 146"/>
                <a:gd name="T75" fmla="*/ 2147483647 h 387"/>
                <a:gd name="T76" fmla="*/ 2147483647 w 146"/>
                <a:gd name="T77" fmla="*/ 2147483647 h 387"/>
                <a:gd name="T78" fmla="*/ 2147483647 w 146"/>
                <a:gd name="T79" fmla="*/ 2147483647 h 387"/>
                <a:gd name="T80" fmla="*/ 2147483647 w 146"/>
                <a:gd name="T81" fmla="*/ 2147483647 h 387"/>
                <a:gd name="T82" fmla="*/ 2147483647 w 146"/>
                <a:gd name="T83" fmla="*/ 2147483647 h 387"/>
                <a:gd name="T84" fmla="*/ 2147483647 w 146"/>
                <a:gd name="T85" fmla="*/ 2147483647 h 387"/>
                <a:gd name="T86" fmla="*/ 2147483647 w 146"/>
                <a:gd name="T87" fmla="*/ 2147483647 h 38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46" h="387">
                  <a:moveTo>
                    <a:pt x="78" y="73"/>
                  </a:moveTo>
                  <a:lnTo>
                    <a:pt x="78" y="73"/>
                  </a:lnTo>
                  <a:lnTo>
                    <a:pt x="92" y="51"/>
                  </a:lnTo>
                  <a:lnTo>
                    <a:pt x="110" y="32"/>
                  </a:lnTo>
                  <a:lnTo>
                    <a:pt x="128" y="14"/>
                  </a:lnTo>
                  <a:lnTo>
                    <a:pt x="146" y="0"/>
                  </a:lnTo>
                  <a:lnTo>
                    <a:pt x="116" y="8"/>
                  </a:lnTo>
                  <a:lnTo>
                    <a:pt x="88" y="20"/>
                  </a:lnTo>
                  <a:lnTo>
                    <a:pt x="74" y="26"/>
                  </a:lnTo>
                  <a:lnTo>
                    <a:pt x="62" y="34"/>
                  </a:lnTo>
                  <a:lnTo>
                    <a:pt x="50" y="43"/>
                  </a:lnTo>
                  <a:lnTo>
                    <a:pt x="40" y="53"/>
                  </a:lnTo>
                  <a:lnTo>
                    <a:pt x="30" y="65"/>
                  </a:lnTo>
                  <a:lnTo>
                    <a:pt x="22" y="79"/>
                  </a:lnTo>
                  <a:lnTo>
                    <a:pt x="16" y="95"/>
                  </a:lnTo>
                  <a:lnTo>
                    <a:pt x="10" y="111"/>
                  </a:lnTo>
                  <a:lnTo>
                    <a:pt x="6" y="131"/>
                  </a:lnTo>
                  <a:lnTo>
                    <a:pt x="2" y="151"/>
                  </a:lnTo>
                  <a:lnTo>
                    <a:pt x="0" y="175"/>
                  </a:lnTo>
                  <a:lnTo>
                    <a:pt x="0" y="199"/>
                  </a:lnTo>
                  <a:lnTo>
                    <a:pt x="2" y="223"/>
                  </a:lnTo>
                  <a:lnTo>
                    <a:pt x="8" y="247"/>
                  </a:lnTo>
                  <a:lnTo>
                    <a:pt x="16" y="271"/>
                  </a:lnTo>
                  <a:lnTo>
                    <a:pt x="30" y="295"/>
                  </a:lnTo>
                  <a:lnTo>
                    <a:pt x="44" y="319"/>
                  </a:lnTo>
                  <a:lnTo>
                    <a:pt x="62" y="343"/>
                  </a:lnTo>
                  <a:lnTo>
                    <a:pt x="80" y="365"/>
                  </a:lnTo>
                  <a:lnTo>
                    <a:pt x="100" y="387"/>
                  </a:lnTo>
                  <a:lnTo>
                    <a:pt x="102" y="385"/>
                  </a:lnTo>
                  <a:lnTo>
                    <a:pt x="86" y="347"/>
                  </a:lnTo>
                  <a:lnTo>
                    <a:pt x="72" y="305"/>
                  </a:lnTo>
                  <a:lnTo>
                    <a:pt x="62" y="263"/>
                  </a:lnTo>
                  <a:lnTo>
                    <a:pt x="56" y="221"/>
                  </a:lnTo>
                  <a:lnTo>
                    <a:pt x="54" y="181"/>
                  </a:lnTo>
                  <a:lnTo>
                    <a:pt x="54" y="161"/>
                  </a:lnTo>
                  <a:lnTo>
                    <a:pt x="56" y="141"/>
                  </a:lnTo>
                  <a:lnTo>
                    <a:pt x="60" y="123"/>
                  </a:lnTo>
                  <a:lnTo>
                    <a:pt x="64" y="105"/>
                  </a:lnTo>
                  <a:lnTo>
                    <a:pt x="70" y="89"/>
                  </a:lnTo>
                  <a:lnTo>
                    <a:pt x="78" y="7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21682" tIns="60841" rIns="121682" bIns="60841"/>
            <a:lstStyle/>
            <a:p>
              <a:endParaRPr lang="zh-CN" altLang="en-US"/>
            </a:p>
          </p:txBody>
        </p:sp>
        <p:sp>
          <p:nvSpPr>
            <p:cNvPr id="24608" name="Freeform 388"/>
            <p:cNvSpPr/>
            <p:nvPr/>
          </p:nvSpPr>
          <p:spPr bwMode="auto">
            <a:xfrm flipH="1">
              <a:off x="338981" y="124168"/>
              <a:ext cx="129757" cy="146519"/>
            </a:xfrm>
            <a:custGeom>
              <a:avLst/>
              <a:gdLst>
                <a:gd name="T0" fmla="*/ 2147483647 w 417"/>
                <a:gd name="T1" fmla="*/ 2147483647 h 471"/>
                <a:gd name="T2" fmla="*/ 2147483647 w 417"/>
                <a:gd name="T3" fmla="*/ 2147483647 h 471"/>
                <a:gd name="T4" fmla="*/ 2147483647 w 417"/>
                <a:gd name="T5" fmla="*/ 2147483647 h 471"/>
                <a:gd name="T6" fmla="*/ 2147483647 w 417"/>
                <a:gd name="T7" fmla="*/ 2147483647 h 471"/>
                <a:gd name="T8" fmla="*/ 2147483647 w 417"/>
                <a:gd name="T9" fmla="*/ 0 h 471"/>
                <a:gd name="T10" fmla="*/ 2147483647 w 417"/>
                <a:gd name="T11" fmla="*/ 2147483647 h 471"/>
                <a:gd name="T12" fmla="*/ 2147483647 w 417"/>
                <a:gd name="T13" fmla="*/ 2147483647 h 471"/>
                <a:gd name="T14" fmla="*/ 2147483647 w 417"/>
                <a:gd name="T15" fmla="*/ 2147483647 h 471"/>
                <a:gd name="T16" fmla="*/ 2147483647 w 417"/>
                <a:gd name="T17" fmla="*/ 2147483647 h 471"/>
                <a:gd name="T18" fmla="*/ 2147483647 w 417"/>
                <a:gd name="T19" fmla="*/ 2147483647 h 471"/>
                <a:gd name="T20" fmla="*/ 2147483647 w 417"/>
                <a:gd name="T21" fmla="*/ 2147483647 h 471"/>
                <a:gd name="T22" fmla="*/ 2147483647 w 417"/>
                <a:gd name="T23" fmla="*/ 2147483647 h 471"/>
                <a:gd name="T24" fmla="*/ 0 w 417"/>
                <a:gd name="T25" fmla="*/ 2147483647 h 471"/>
                <a:gd name="T26" fmla="*/ 0 w 417"/>
                <a:gd name="T27" fmla="*/ 2147483647 h 471"/>
                <a:gd name="T28" fmla="*/ 2147483647 w 417"/>
                <a:gd name="T29" fmla="*/ 2147483647 h 471"/>
                <a:gd name="T30" fmla="*/ 2147483647 w 417"/>
                <a:gd name="T31" fmla="*/ 2147483647 h 471"/>
                <a:gd name="T32" fmla="*/ 2147483647 w 417"/>
                <a:gd name="T33" fmla="*/ 2147483647 h 471"/>
                <a:gd name="T34" fmla="*/ 2147483647 w 417"/>
                <a:gd name="T35" fmla="*/ 2147483647 h 471"/>
                <a:gd name="T36" fmla="*/ 2147483647 w 417"/>
                <a:gd name="T37" fmla="*/ 2147483647 h 471"/>
                <a:gd name="T38" fmla="*/ 2147483647 w 417"/>
                <a:gd name="T39" fmla="*/ 2147483647 h 471"/>
                <a:gd name="T40" fmla="*/ 2147483647 w 417"/>
                <a:gd name="T41" fmla="*/ 2147483647 h 471"/>
                <a:gd name="T42" fmla="*/ 2147483647 w 417"/>
                <a:gd name="T43" fmla="*/ 2147483647 h 471"/>
                <a:gd name="T44" fmla="*/ 2147483647 w 417"/>
                <a:gd name="T45" fmla="*/ 2147483647 h 471"/>
                <a:gd name="T46" fmla="*/ 2147483647 w 417"/>
                <a:gd name="T47" fmla="*/ 2147483647 h 471"/>
                <a:gd name="T48" fmla="*/ 2147483647 w 417"/>
                <a:gd name="T49" fmla="*/ 2147483647 h 471"/>
                <a:gd name="T50" fmla="*/ 2147483647 w 417"/>
                <a:gd name="T51" fmla="*/ 2147483647 h 471"/>
                <a:gd name="T52" fmla="*/ 2147483647 w 417"/>
                <a:gd name="T53" fmla="*/ 2147483647 h 471"/>
                <a:gd name="T54" fmla="*/ 2147483647 w 417"/>
                <a:gd name="T55" fmla="*/ 2147483647 h 471"/>
                <a:gd name="T56" fmla="*/ 2147483647 w 417"/>
                <a:gd name="T57" fmla="*/ 2147483647 h 471"/>
                <a:gd name="T58" fmla="*/ 2147483647 w 417"/>
                <a:gd name="T59" fmla="*/ 2147483647 h 471"/>
                <a:gd name="T60" fmla="*/ 2147483647 w 417"/>
                <a:gd name="T61" fmla="*/ 2147483647 h 471"/>
                <a:gd name="T62" fmla="*/ 2147483647 w 417"/>
                <a:gd name="T63" fmla="*/ 2147483647 h 471"/>
                <a:gd name="T64" fmla="*/ 2147483647 w 417"/>
                <a:gd name="T65" fmla="*/ 2147483647 h 471"/>
                <a:gd name="T66" fmla="*/ 2147483647 w 417"/>
                <a:gd name="T67" fmla="*/ 2147483647 h 47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17" h="471">
                  <a:moveTo>
                    <a:pt x="387" y="152"/>
                  </a:moveTo>
                  <a:lnTo>
                    <a:pt x="387" y="152"/>
                  </a:lnTo>
                  <a:lnTo>
                    <a:pt x="315" y="70"/>
                  </a:lnTo>
                  <a:lnTo>
                    <a:pt x="289" y="38"/>
                  </a:lnTo>
                  <a:lnTo>
                    <a:pt x="279" y="26"/>
                  </a:lnTo>
                  <a:lnTo>
                    <a:pt x="275" y="18"/>
                  </a:lnTo>
                  <a:lnTo>
                    <a:pt x="243" y="8"/>
                  </a:lnTo>
                  <a:lnTo>
                    <a:pt x="209" y="2"/>
                  </a:lnTo>
                  <a:lnTo>
                    <a:pt x="175" y="0"/>
                  </a:lnTo>
                  <a:lnTo>
                    <a:pt x="159" y="2"/>
                  </a:lnTo>
                  <a:lnTo>
                    <a:pt x="143" y="4"/>
                  </a:lnTo>
                  <a:lnTo>
                    <a:pt x="128" y="8"/>
                  </a:lnTo>
                  <a:lnTo>
                    <a:pt x="112" y="12"/>
                  </a:lnTo>
                  <a:lnTo>
                    <a:pt x="98" y="18"/>
                  </a:lnTo>
                  <a:lnTo>
                    <a:pt x="84" y="26"/>
                  </a:lnTo>
                  <a:lnTo>
                    <a:pt x="72" y="34"/>
                  </a:lnTo>
                  <a:lnTo>
                    <a:pt x="60" y="46"/>
                  </a:lnTo>
                  <a:lnTo>
                    <a:pt x="50" y="58"/>
                  </a:lnTo>
                  <a:lnTo>
                    <a:pt x="42" y="72"/>
                  </a:lnTo>
                  <a:lnTo>
                    <a:pt x="28" y="96"/>
                  </a:lnTo>
                  <a:lnTo>
                    <a:pt x="18" y="122"/>
                  </a:lnTo>
                  <a:lnTo>
                    <a:pt x="10" y="150"/>
                  </a:lnTo>
                  <a:lnTo>
                    <a:pt x="4" y="176"/>
                  </a:lnTo>
                  <a:lnTo>
                    <a:pt x="0" y="204"/>
                  </a:lnTo>
                  <a:lnTo>
                    <a:pt x="0" y="231"/>
                  </a:lnTo>
                  <a:lnTo>
                    <a:pt x="0" y="259"/>
                  </a:lnTo>
                  <a:lnTo>
                    <a:pt x="4" y="285"/>
                  </a:lnTo>
                  <a:lnTo>
                    <a:pt x="8" y="305"/>
                  </a:lnTo>
                  <a:lnTo>
                    <a:pt x="14" y="325"/>
                  </a:lnTo>
                  <a:lnTo>
                    <a:pt x="20" y="343"/>
                  </a:lnTo>
                  <a:lnTo>
                    <a:pt x="28" y="361"/>
                  </a:lnTo>
                  <a:lnTo>
                    <a:pt x="36" y="379"/>
                  </a:lnTo>
                  <a:lnTo>
                    <a:pt x="46" y="395"/>
                  </a:lnTo>
                  <a:lnTo>
                    <a:pt x="58" y="409"/>
                  </a:lnTo>
                  <a:lnTo>
                    <a:pt x="70" y="423"/>
                  </a:lnTo>
                  <a:lnTo>
                    <a:pt x="86" y="437"/>
                  </a:lnTo>
                  <a:lnTo>
                    <a:pt x="102" y="449"/>
                  </a:lnTo>
                  <a:lnTo>
                    <a:pt x="120" y="457"/>
                  </a:lnTo>
                  <a:lnTo>
                    <a:pt x="137" y="465"/>
                  </a:lnTo>
                  <a:lnTo>
                    <a:pt x="153" y="469"/>
                  </a:lnTo>
                  <a:lnTo>
                    <a:pt x="171" y="471"/>
                  </a:lnTo>
                  <a:lnTo>
                    <a:pt x="191" y="471"/>
                  </a:lnTo>
                  <a:lnTo>
                    <a:pt x="209" y="467"/>
                  </a:lnTo>
                  <a:lnTo>
                    <a:pt x="227" y="463"/>
                  </a:lnTo>
                  <a:lnTo>
                    <a:pt x="243" y="455"/>
                  </a:lnTo>
                  <a:lnTo>
                    <a:pt x="261" y="445"/>
                  </a:lnTo>
                  <a:lnTo>
                    <a:pt x="277" y="433"/>
                  </a:lnTo>
                  <a:lnTo>
                    <a:pt x="293" y="421"/>
                  </a:lnTo>
                  <a:lnTo>
                    <a:pt x="309" y="405"/>
                  </a:lnTo>
                  <a:lnTo>
                    <a:pt x="323" y="385"/>
                  </a:lnTo>
                  <a:lnTo>
                    <a:pt x="335" y="365"/>
                  </a:lnTo>
                  <a:lnTo>
                    <a:pt x="361" y="319"/>
                  </a:lnTo>
                  <a:lnTo>
                    <a:pt x="385" y="275"/>
                  </a:lnTo>
                  <a:lnTo>
                    <a:pt x="395" y="255"/>
                  </a:lnTo>
                  <a:lnTo>
                    <a:pt x="403" y="235"/>
                  </a:lnTo>
                  <a:lnTo>
                    <a:pt x="409" y="214"/>
                  </a:lnTo>
                  <a:lnTo>
                    <a:pt x="413" y="196"/>
                  </a:lnTo>
                  <a:lnTo>
                    <a:pt x="417" y="186"/>
                  </a:lnTo>
                  <a:lnTo>
                    <a:pt x="415" y="182"/>
                  </a:lnTo>
                  <a:lnTo>
                    <a:pt x="387" y="15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21682" tIns="60841" rIns="121682" bIns="60841"/>
            <a:lstStyle/>
            <a:p>
              <a:endParaRPr lang="zh-CN" altLang="en-US"/>
            </a:p>
          </p:txBody>
        </p:sp>
        <p:sp>
          <p:nvSpPr>
            <p:cNvPr id="24609" name="Freeform 389"/>
            <p:cNvSpPr/>
            <p:nvPr/>
          </p:nvSpPr>
          <p:spPr bwMode="auto">
            <a:xfrm flipH="1">
              <a:off x="285588" y="0"/>
              <a:ext cx="111752" cy="170111"/>
            </a:xfrm>
            <a:custGeom>
              <a:avLst/>
              <a:gdLst>
                <a:gd name="T0" fmla="*/ 2147483647 w 360"/>
                <a:gd name="T1" fmla="*/ 2147483647 h 549"/>
                <a:gd name="T2" fmla="*/ 2147483647 w 360"/>
                <a:gd name="T3" fmla="*/ 2147483647 h 549"/>
                <a:gd name="T4" fmla="*/ 2147483647 w 360"/>
                <a:gd name="T5" fmla="*/ 2147483647 h 549"/>
                <a:gd name="T6" fmla="*/ 0 w 360"/>
                <a:gd name="T7" fmla="*/ 2147483647 h 549"/>
                <a:gd name="T8" fmla="*/ 2147483647 w 360"/>
                <a:gd name="T9" fmla="*/ 2147483647 h 549"/>
                <a:gd name="T10" fmla="*/ 2147483647 w 360"/>
                <a:gd name="T11" fmla="*/ 2147483647 h 549"/>
                <a:gd name="T12" fmla="*/ 2147483647 w 360"/>
                <a:gd name="T13" fmla="*/ 2147483647 h 549"/>
                <a:gd name="T14" fmla="*/ 2147483647 w 360"/>
                <a:gd name="T15" fmla="*/ 2147483647 h 549"/>
                <a:gd name="T16" fmla="*/ 2147483647 w 360"/>
                <a:gd name="T17" fmla="*/ 2147483647 h 549"/>
                <a:gd name="T18" fmla="*/ 2147483647 w 360"/>
                <a:gd name="T19" fmla="*/ 2147483647 h 549"/>
                <a:gd name="T20" fmla="*/ 2147483647 w 360"/>
                <a:gd name="T21" fmla="*/ 2147483647 h 549"/>
                <a:gd name="T22" fmla="*/ 2147483647 w 360"/>
                <a:gd name="T23" fmla="*/ 2147483647 h 549"/>
                <a:gd name="T24" fmla="*/ 2147483647 w 360"/>
                <a:gd name="T25" fmla="*/ 2147483647 h 549"/>
                <a:gd name="T26" fmla="*/ 2147483647 w 360"/>
                <a:gd name="T27" fmla="*/ 2147483647 h 549"/>
                <a:gd name="T28" fmla="*/ 2147483647 w 360"/>
                <a:gd name="T29" fmla="*/ 2147483647 h 549"/>
                <a:gd name="T30" fmla="*/ 2147483647 w 360"/>
                <a:gd name="T31" fmla="*/ 2147483647 h 549"/>
                <a:gd name="T32" fmla="*/ 2147483647 w 360"/>
                <a:gd name="T33" fmla="*/ 2147483647 h 549"/>
                <a:gd name="T34" fmla="*/ 2147483647 w 360"/>
                <a:gd name="T35" fmla="*/ 2147483647 h 549"/>
                <a:gd name="T36" fmla="*/ 2147483647 w 360"/>
                <a:gd name="T37" fmla="*/ 2147483647 h 549"/>
                <a:gd name="T38" fmla="*/ 2147483647 w 360"/>
                <a:gd name="T39" fmla="*/ 2147483647 h 549"/>
                <a:gd name="T40" fmla="*/ 2147483647 w 360"/>
                <a:gd name="T41" fmla="*/ 2147483647 h 549"/>
                <a:gd name="T42" fmla="*/ 2147483647 w 360"/>
                <a:gd name="T43" fmla="*/ 2147483647 h 549"/>
                <a:gd name="T44" fmla="*/ 2147483647 w 360"/>
                <a:gd name="T45" fmla="*/ 2147483647 h 549"/>
                <a:gd name="T46" fmla="*/ 2147483647 w 360"/>
                <a:gd name="T47" fmla="*/ 2147483647 h 549"/>
                <a:gd name="T48" fmla="*/ 2147483647 w 360"/>
                <a:gd name="T49" fmla="*/ 2147483647 h 549"/>
                <a:gd name="T50" fmla="*/ 2147483647 w 360"/>
                <a:gd name="T51" fmla="*/ 2147483647 h 549"/>
                <a:gd name="T52" fmla="*/ 2147483647 w 360"/>
                <a:gd name="T53" fmla="*/ 2147483647 h 549"/>
                <a:gd name="T54" fmla="*/ 2147483647 w 360"/>
                <a:gd name="T55" fmla="*/ 0 h 549"/>
                <a:gd name="T56" fmla="*/ 2147483647 w 360"/>
                <a:gd name="T57" fmla="*/ 2147483647 h 549"/>
                <a:gd name="T58" fmla="*/ 2147483647 w 360"/>
                <a:gd name="T59" fmla="*/ 2147483647 h 549"/>
                <a:gd name="T60" fmla="*/ 2147483647 w 360"/>
                <a:gd name="T61" fmla="*/ 2147483647 h 549"/>
                <a:gd name="T62" fmla="*/ 2147483647 w 360"/>
                <a:gd name="T63" fmla="*/ 2147483647 h 549"/>
                <a:gd name="T64" fmla="*/ 2147483647 w 360"/>
                <a:gd name="T65" fmla="*/ 2147483647 h 54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60" h="549">
                  <a:moveTo>
                    <a:pt x="24" y="103"/>
                  </a:moveTo>
                  <a:lnTo>
                    <a:pt x="24" y="103"/>
                  </a:lnTo>
                  <a:lnTo>
                    <a:pt x="16" y="119"/>
                  </a:lnTo>
                  <a:lnTo>
                    <a:pt x="10" y="135"/>
                  </a:lnTo>
                  <a:lnTo>
                    <a:pt x="6" y="153"/>
                  </a:lnTo>
                  <a:lnTo>
                    <a:pt x="2" y="171"/>
                  </a:lnTo>
                  <a:lnTo>
                    <a:pt x="0" y="191"/>
                  </a:lnTo>
                  <a:lnTo>
                    <a:pt x="0" y="211"/>
                  </a:lnTo>
                  <a:lnTo>
                    <a:pt x="2" y="251"/>
                  </a:lnTo>
                  <a:lnTo>
                    <a:pt x="8" y="293"/>
                  </a:lnTo>
                  <a:lnTo>
                    <a:pt x="18" y="335"/>
                  </a:lnTo>
                  <a:lnTo>
                    <a:pt x="32" y="377"/>
                  </a:lnTo>
                  <a:lnTo>
                    <a:pt x="48" y="415"/>
                  </a:lnTo>
                  <a:lnTo>
                    <a:pt x="58" y="421"/>
                  </a:lnTo>
                  <a:lnTo>
                    <a:pt x="74" y="435"/>
                  </a:lnTo>
                  <a:lnTo>
                    <a:pt x="122" y="477"/>
                  </a:lnTo>
                  <a:lnTo>
                    <a:pt x="170" y="519"/>
                  </a:lnTo>
                  <a:lnTo>
                    <a:pt x="176" y="525"/>
                  </a:lnTo>
                  <a:lnTo>
                    <a:pt x="204" y="549"/>
                  </a:lnTo>
                  <a:lnTo>
                    <a:pt x="220" y="539"/>
                  </a:lnTo>
                  <a:lnTo>
                    <a:pt x="234" y="527"/>
                  </a:lnTo>
                  <a:lnTo>
                    <a:pt x="248" y="511"/>
                  </a:lnTo>
                  <a:lnTo>
                    <a:pt x="262" y="493"/>
                  </a:lnTo>
                  <a:lnTo>
                    <a:pt x="290" y="449"/>
                  </a:lnTo>
                  <a:lnTo>
                    <a:pt x="320" y="399"/>
                  </a:lnTo>
                  <a:lnTo>
                    <a:pt x="330" y="377"/>
                  </a:lnTo>
                  <a:lnTo>
                    <a:pt x="340" y="355"/>
                  </a:lnTo>
                  <a:lnTo>
                    <a:pt x="348" y="331"/>
                  </a:lnTo>
                  <a:lnTo>
                    <a:pt x="354" y="307"/>
                  </a:lnTo>
                  <a:lnTo>
                    <a:pt x="358" y="283"/>
                  </a:lnTo>
                  <a:lnTo>
                    <a:pt x="360" y="259"/>
                  </a:lnTo>
                  <a:lnTo>
                    <a:pt x="360" y="235"/>
                  </a:lnTo>
                  <a:lnTo>
                    <a:pt x="360" y="211"/>
                  </a:lnTo>
                  <a:lnTo>
                    <a:pt x="356" y="187"/>
                  </a:lnTo>
                  <a:lnTo>
                    <a:pt x="352" y="163"/>
                  </a:lnTo>
                  <a:lnTo>
                    <a:pt x="346" y="141"/>
                  </a:lnTo>
                  <a:lnTo>
                    <a:pt x="338" y="119"/>
                  </a:lnTo>
                  <a:lnTo>
                    <a:pt x="328" y="99"/>
                  </a:lnTo>
                  <a:lnTo>
                    <a:pt x="318" y="81"/>
                  </a:lnTo>
                  <a:lnTo>
                    <a:pt x="304" y="64"/>
                  </a:lnTo>
                  <a:lnTo>
                    <a:pt x="290" y="48"/>
                  </a:lnTo>
                  <a:lnTo>
                    <a:pt x="278" y="38"/>
                  </a:lnTo>
                  <a:lnTo>
                    <a:pt x="268" y="28"/>
                  </a:lnTo>
                  <a:lnTo>
                    <a:pt x="256" y="20"/>
                  </a:lnTo>
                  <a:lnTo>
                    <a:pt x="244" y="14"/>
                  </a:lnTo>
                  <a:lnTo>
                    <a:pt x="232" y="8"/>
                  </a:lnTo>
                  <a:lnTo>
                    <a:pt x="218" y="4"/>
                  </a:lnTo>
                  <a:lnTo>
                    <a:pt x="206" y="2"/>
                  </a:lnTo>
                  <a:lnTo>
                    <a:pt x="194" y="0"/>
                  </a:lnTo>
                  <a:lnTo>
                    <a:pt x="168" y="0"/>
                  </a:lnTo>
                  <a:lnTo>
                    <a:pt x="142" y="6"/>
                  </a:lnTo>
                  <a:lnTo>
                    <a:pt x="116" y="16"/>
                  </a:lnTo>
                  <a:lnTo>
                    <a:pt x="92" y="30"/>
                  </a:lnTo>
                  <a:lnTo>
                    <a:pt x="74" y="44"/>
                  </a:lnTo>
                  <a:lnTo>
                    <a:pt x="56" y="62"/>
                  </a:lnTo>
                  <a:lnTo>
                    <a:pt x="38" y="81"/>
                  </a:lnTo>
                  <a:lnTo>
                    <a:pt x="24" y="10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21682" tIns="60841" rIns="121682" bIns="60841"/>
            <a:lstStyle/>
            <a:p>
              <a:endParaRPr lang="zh-CN" altLang="en-US"/>
            </a:p>
          </p:txBody>
        </p:sp>
        <p:sp>
          <p:nvSpPr>
            <p:cNvPr id="24610" name="Freeform 390"/>
            <p:cNvSpPr/>
            <p:nvPr/>
          </p:nvSpPr>
          <p:spPr bwMode="auto">
            <a:xfrm flipH="1">
              <a:off x="147140" y="128514"/>
              <a:ext cx="235921" cy="243991"/>
            </a:xfrm>
            <a:custGeom>
              <a:avLst/>
              <a:gdLst>
                <a:gd name="T0" fmla="*/ 2147483647 w 761"/>
                <a:gd name="T1" fmla="*/ 2147483647 h 784"/>
                <a:gd name="T2" fmla="*/ 2147483647 w 761"/>
                <a:gd name="T3" fmla="*/ 2147483647 h 784"/>
                <a:gd name="T4" fmla="*/ 2147483647 w 761"/>
                <a:gd name="T5" fmla="*/ 2147483647 h 784"/>
                <a:gd name="T6" fmla="*/ 2147483647 w 761"/>
                <a:gd name="T7" fmla="*/ 2147483647 h 784"/>
                <a:gd name="T8" fmla="*/ 2147483647 w 761"/>
                <a:gd name="T9" fmla="*/ 2147483647 h 784"/>
                <a:gd name="T10" fmla="*/ 2147483647 w 761"/>
                <a:gd name="T11" fmla="*/ 2147483647 h 784"/>
                <a:gd name="T12" fmla="*/ 2147483647 w 761"/>
                <a:gd name="T13" fmla="*/ 2147483647 h 784"/>
                <a:gd name="T14" fmla="*/ 2147483647 w 761"/>
                <a:gd name="T15" fmla="*/ 2147483647 h 784"/>
                <a:gd name="T16" fmla="*/ 2147483647 w 761"/>
                <a:gd name="T17" fmla="*/ 2147483647 h 784"/>
                <a:gd name="T18" fmla="*/ 2147483647 w 761"/>
                <a:gd name="T19" fmla="*/ 2147483647 h 784"/>
                <a:gd name="T20" fmla="*/ 2147483647 w 761"/>
                <a:gd name="T21" fmla="*/ 2147483647 h 784"/>
                <a:gd name="T22" fmla="*/ 2147483647 w 761"/>
                <a:gd name="T23" fmla="*/ 2147483647 h 784"/>
                <a:gd name="T24" fmla="*/ 2147483647 w 761"/>
                <a:gd name="T25" fmla="*/ 2147483647 h 784"/>
                <a:gd name="T26" fmla="*/ 2147483647 w 761"/>
                <a:gd name="T27" fmla="*/ 2147483647 h 784"/>
                <a:gd name="T28" fmla="*/ 2147483647 w 761"/>
                <a:gd name="T29" fmla="*/ 2147483647 h 784"/>
                <a:gd name="T30" fmla="*/ 2147483647 w 761"/>
                <a:gd name="T31" fmla="*/ 2147483647 h 784"/>
                <a:gd name="T32" fmla="*/ 2147483647 w 761"/>
                <a:gd name="T33" fmla="*/ 0 h 784"/>
                <a:gd name="T34" fmla="*/ 0 w 761"/>
                <a:gd name="T35" fmla="*/ 2147483647 h 784"/>
                <a:gd name="T36" fmla="*/ 0 w 761"/>
                <a:gd name="T37" fmla="*/ 2147483647 h 784"/>
                <a:gd name="T38" fmla="*/ 0 w 761"/>
                <a:gd name="T39" fmla="*/ 2147483647 h 784"/>
                <a:gd name="T40" fmla="*/ 0 w 761"/>
                <a:gd name="T41" fmla="*/ 2147483647 h 784"/>
                <a:gd name="T42" fmla="*/ 0 w 761"/>
                <a:gd name="T43" fmla="*/ 2147483647 h 784"/>
                <a:gd name="T44" fmla="*/ 0 w 761"/>
                <a:gd name="T45" fmla="*/ 2147483647 h 784"/>
                <a:gd name="T46" fmla="*/ 2147483647 w 761"/>
                <a:gd name="T47" fmla="*/ 2147483647 h 784"/>
                <a:gd name="T48" fmla="*/ 2147483647 w 761"/>
                <a:gd name="T49" fmla="*/ 2147483647 h 784"/>
                <a:gd name="T50" fmla="*/ 2147483647 w 761"/>
                <a:gd name="T51" fmla="*/ 2147483647 h 784"/>
                <a:gd name="T52" fmla="*/ 2147483647 w 761"/>
                <a:gd name="T53" fmla="*/ 2147483647 h 784"/>
                <a:gd name="T54" fmla="*/ 2147483647 w 761"/>
                <a:gd name="T55" fmla="*/ 2147483647 h 784"/>
                <a:gd name="T56" fmla="*/ 2147483647 w 761"/>
                <a:gd name="T57" fmla="*/ 2147483647 h 784"/>
                <a:gd name="T58" fmla="*/ 2147483647 w 761"/>
                <a:gd name="T59" fmla="*/ 2147483647 h 784"/>
                <a:gd name="T60" fmla="*/ 2147483647 w 761"/>
                <a:gd name="T61" fmla="*/ 2147483647 h 784"/>
                <a:gd name="T62" fmla="*/ 2147483647 w 761"/>
                <a:gd name="T63" fmla="*/ 2147483647 h 784"/>
                <a:gd name="T64" fmla="*/ 2147483647 w 761"/>
                <a:gd name="T65" fmla="*/ 2147483647 h 784"/>
                <a:gd name="T66" fmla="*/ 2147483647 w 761"/>
                <a:gd name="T67" fmla="*/ 2147483647 h 784"/>
                <a:gd name="T68" fmla="*/ 2147483647 w 761"/>
                <a:gd name="T69" fmla="*/ 2147483647 h 784"/>
                <a:gd name="T70" fmla="*/ 2147483647 w 761"/>
                <a:gd name="T71" fmla="*/ 2147483647 h 784"/>
                <a:gd name="T72" fmla="*/ 2147483647 w 761"/>
                <a:gd name="T73" fmla="*/ 2147483647 h 784"/>
                <a:gd name="T74" fmla="*/ 2147483647 w 761"/>
                <a:gd name="T75" fmla="*/ 2147483647 h 784"/>
                <a:gd name="T76" fmla="*/ 2147483647 w 761"/>
                <a:gd name="T77" fmla="*/ 2147483647 h 784"/>
                <a:gd name="T78" fmla="*/ 2147483647 w 761"/>
                <a:gd name="T79" fmla="*/ 2147483647 h 784"/>
                <a:gd name="T80" fmla="*/ 2147483647 w 761"/>
                <a:gd name="T81" fmla="*/ 2147483647 h 784"/>
                <a:gd name="T82" fmla="*/ 2147483647 w 761"/>
                <a:gd name="T83" fmla="*/ 2147483647 h 784"/>
                <a:gd name="T84" fmla="*/ 2147483647 w 761"/>
                <a:gd name="T85" fmla="*/ 2147483647 h 784"/>
                <a:gd name="T86" fmla="*/ 2147483647 w 761"/>
                <a:gd name="T87" fmla="*/ 2147483647 h 784"/>
                <a:gd name="T88" fmla="*/ 2147483647 w 761"/>
                <a:gd name="T89" fmla="*/ 2147483647 h 784"/>
                <a:gd name="T90" fmla="*/ 2147483647 w 761"/>
                <a:gd name="T91" fmla="*/ 2147483647 h 784"/>
                <a:gd name="T92" fmla="*/ 2147483647 w 761"/>
                <a:gd name="T93" fmla="*/ 2147483647 h 784"/>
                <a:gd name="T94" fmla="*/ 2147483647 w 761"/>
                <a:gd name="T95" fmla="*/ 2147483647 h 784"/>
                <a:gd name="T96" fmla="*/ 2147483647 w 761"/>
                <a:gd name="T97" fmla="*/ 2147483647 h 784"/>
                <a:gd name="T98" fmla="*/ 2147483647 w 761"/>
                <a:gd name="T99" fmla="*/ 2147483647 h 784"/>
                <a:gd name="T100" fmla="*/ 2147483647 w 761"/>
                <a:gd name="T101" fmla="*/ 2147483647 h 784"/>
                <a:gd name="T102" fmla="*/ 2147483647 w 761"/>
                <a:gd name="T103" fmla="*/ 2147483647 h 78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761" h="784">
                  <a:moveTo>
                    <a:pt x="761" y="691"/>
                  </a:moveTo>
                  <a:lnTo>
                    <a:pt x="761" y="691"/>
                  </a:lnTo>
                  <a:lnTo>
                    <a:pt x="745" y="677"/>
                  </a:lnTo>
                  <a:lnTo>
                    <a:pt x="497" y="445"/>
                  </a:lnTo>
                  <a:lnTo>
                    <a:pt x="322" y="283"/>
                  </a:lnTo>
                  <a:lnTo>
                    <a:pt x="158" y="134"/>
                  </a:lnTo>
                  <a:lnTo>
                    <a:pt x="130" y="110"/>
                  </a:lnTo>
                  <a:lnTo>
                    <a:pt x="124" y="104"/>
                  </a:lnTo>
                  <a:lnTo>
                    <a:pt x="76" y="62"/>
                  </a:lnTo>
                  <a:lnTo>
                    <a:pt x="28" y="20"/>
                  </a:lnTo>
                  <a:lnTo>
                    <a:pt x="12" y="6"/>
                  </a:lnTo>
                  <a:lnTo>
                    <a:pt x="2" y="0"/>
                  </a:lnTo>
                  <a:lnTo>
                    <a:pt x="0" y="2"/>
                  </a:lnTo>
                  <a:lnTo>
                    <a:pt x="0" y="4"/>
                  </a:lnTo>
                  <a:lnTo>
                    <a:pt x="4" y="12"/>
                  </a:lnTo>
                  <a:lnTo>
                    <a:pt x="14" y="24"/>
                  </a:lnTo>
                  <a:lnTo>
                    <a:pt x="40" y="56"/>
                  </a:lnTo>
                  <a:lnTo>
                    <a:pt x="112" y="138"/>
                  </a:lnTo>
                  <a:lnTo>
                    <a:pt x="140" y="168"/>
                  </a:lnTo>
                  <a:lnTo>
                    <a:pt x="142" y="172"/>
                  </a:lnTo>
                  <a:lnTo>
                    <a:pt x="294" y="339"/>
                  </a:lnTo>
                  <a:lnTo>
                    <a:pt x="459" y="517"/>
                  </a:lnTo>
                  <a:lnTo>
                    <a:pt x="693" y="769"/>
                  </a:lnTo>
                  <a:lnTo>
                    <a:pt x="707" y="784"/>
                  </a:lnTo>
                  <a:lnTo>
                    <a:pt x="715" y="782"/>
                  </a:lnTo>
                  <a:lnTo>
                    <a:pt x="721" y="779"/>
                  </a:lnTo>
                  <a:lnTo>
                    <a:pt x="727" y="773"/>
                  </a:lnTo>
                  <a:lnTo>
                    <a:pt x="737" y="765"/>
                  </a:lnTo>
                  <a:lnTo>
                    <a:pt x="745" y="751"/>
                  </a:lnTo>
                  <a:lnTo>
                    <a:pt x="753" y="737"/>
                  </a:lnTo>
                  <a:lnTo>
                    <a:pt x="757" y="723"/>
                  </a:lnTo>
                  <a:lnTo>
                    <a:pt x="761" y="711"/>
                  </a:lnTo>
                  <a:lnTo>
                    <a:pt x="761" y="701"/>
                  </a:lnTo>
                  <a:lnTo>
                    <a:pt x="761" y="69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21682" tIns="60841" rIns="121682" bIns="60841"/>
            <a:lstStyle/>
            <a:p>
              <a:endParaRPr lang="zh-CN" altLang="en-US"/>
            </a:p>
          </p:txBody>
        </p:sp>
        <p:sp>
          <p:nvSpPr>
            <p:cNvPr id="24611" name="Freeform 406"/>
            <p:cNvSpPr/>
            <p:nvPr/>
          </p:nvSpPr>
          <p:spPr bwMode="auto">
            <a:xfrm flipH="1">
              <a:off x="31663" y="560620"/>
              <a:ext cx="10555" cy="22971"/>
            </a:xfrm>
            <a:custGeom>
              <a:avLst/>
              <a:gdLst>
                <a:gd name="T0" fmla="*/ 2147483647 w 34"/>
                <a:gd name="T1" fmla="*/ 0 h 74"/>
                <a:gd name="T2" fmla="*/ 2147483647 w 34"/>
                <a:gd name="T3" fmla="*/ 0 h 74"/>
                <a:gd name="T4" fmla="*/ 2147483647 w 34"/>
                <a:gd name="T5" fmla="*/ 2147483647 h 74"/>
                <a:gd name="T6" fmla="*/ 0 w 34"/>
                <a:gd name="T7" fmla="*/ 2147483647 h 74"/>
                <a:gd name="T8" fmla="*/ 2147483647 w 34"/>
                <a:gd name="T9" fmla="*/ 2147483647 h 74"/>
                <a:gd name="T10" fmla="*/ 2147483647 w 34"/>
                <a:gd name="T11" fmla="*/ 2147483647 h 74"/>
                <a:gd name="T12" fmla="*/ 2147483647 w 34"/>
                <a:gd name="T13" fmla="*/ 2147483647 h 74"/>
                <a:gd name="T14" fmla="*/ 2147483647 w 34"/>
                <a:gd name="T15" fmla="*/ 2147483647 h 74"/>
                <a:gd name="T16" fmla="*/ 2147483647 w 34"/>
                <a:gd name="T17" fmla="*/ 2147483647 h 74"/>
                <a:gd name="T18" fmla="*/ 2147483647 w 34"/>
                <a:gd name="T19" fmla="*/ 0 h 7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4" h="74">
                  <a:moveTo>
                    <a:pt x="10" y="0"/>
                  </a:moveTo>
                  <a:lnTo>
                    <a:pt x="10" y="0"/>
                  </a:lnTo>
                  <a:lnTo>
                    <a:pt x="4" y="38"/>
                  </a:lnTo>
                  <a:lnTo>
                    <a:pt x="0" y="74"/>
                  </a:lnTo>
                  <a:lnTo>
                    <a:pt x="34" y="50"/>
                  </a:lnTo>
                  <a:lnTo>
                    <a:pt x="34" y="46"/>
                  </a:lnTo>
                  <a:lnTo>
                    <a:pt x="30" y="36"/>
                  </a:lnTo>
                  <a:lnTo>
                    <a:pt x="22" y="20"/>
                  </a:lnTo>
                  <a:lnTo>
                    <a:pt x="10" y="0"/>
                  </a:ln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21682" tIns="60841" rIns="121682" bIns="60841"/>
            <a:lstStyle/>
            <a:p>
              <a:endParaRPr lang="zh-CN" altLang="en-US"/>
            </a:p>
          </p:txBody>
        </p:sp>
        <p:sp>
          <p:nvSpPr>
            <p:cNvPr id="24612" name="Freeform 408"/>
            <p:cNvSpPr/>
            <p:nvPr/>
          </p:nvSpPr>
          <p:spPr bwMode="auto">
            <a:xfrm flipH="1">
              <a:off x="0" y="512194"/>
              <a:ext cx="621" cy="621"/>
            </a:xfrm>
            <a:custGeom>
              <a:avLst/>
              <a:gdLst>
                <a:gd name="T0" fmla="*/ 0 w 621"/>
                <a:gd name="T1" fmla="*/ 0 h 2"/>
                <a:gd name="T2" fmla="*/ 0 w 621"/>
                <a:gd name="T3" fmla="*/ 0 h 2"/>
                <a:gd name="T4" fmla="*/ 0 w 621"/>
                <a:gd name="T5" fmla="*/ 0 h 2"/>
                <a:gd name="T6" fmla="*/ 0 w 621"/>
                <a:gd name="T7" fmla="*/ 0 h 2"/>
                <a:gd name="T8" fmla="*/ 0 w 621"/>
                <a:gd name="T9" fmla="*/ 2147483647 h 2"/>
                <a:gd name="T10" fmla="*/ 0 w 621"/>
                <a:gd name="T11" fmla="*/ 2147483647 h 2"/>
                <a:gd name="T12" fmla="*/ 0 w 621"/>
                <a:gd name="T13" fmla="*/ 0 h 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21" h="2">
                  <a:moveTo>
                    <a:pt x="0" y="0"/>
                  </a:moveTo>
                  <a:lnTo>
                    <a:pt x="0" y="0"/>
                  </a:lnTo>
                  <a:lnTo>
                    <a:pt x="0" y="2"/>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21682" tIns="60841" rIns="121682" bIns="60841"/>
            <a:lstStyle/>
            <a:p>
              <a:endParaRPr lang="zh-CN" altLang="en-US"/>
            </a:p>
          </p:txBody>
        </p:sp>
        <p:sp>
          <p:nvSpPr>
            <p:cNvPr id="24613" name="Freeform 409"/>
            <p:cNvSpPr/>
            <p:nvPr/>
          </p:nvSpPr>
          <p:spPr bwMode="auto">
            <a:xfrm flipH="1">
              <a:off x="0" y="512194"/>
              <a:ext cx="621" cy="621"/>
            </a:xfrm>
            <a:custGeom>
              <a:avLst/>
              <a:gdLst>
                <a:gd name="T0" fmla="*/ 0 w 621"/>
                <a:gd name="T1" fmla="*/ 0 h 2"/>
                <a:gd name="T2" fmla="*/ 0 w 621"/>
                <a:gd name="T3" fmla="*/ 0 h 2"/>
                <a:gd name="T4" fmla="*/ 0 w 621"/>
                <a:gd name="T5" fmla="*/ 0 h 2"/>
                <a:gd name="T6" fmla="*/ 0 w 621"/>
                <a:gd name="T7" fmla="*/ 0 h 2"/>
                <a:gd name="T8" fmla="*/ 0 w 621"/>
                <a:gd name="T9" fmla="*/ 2147483647 h 2"/>
                <a:gd name="T10" fmla="*/ 0 w 621"/>
                <a:gd name="T11" fmla="*/ 2147483647 h 2"/>
                <a:gd name="T12" fmla="*/ 0 w 621"/>
                <a:gd name="T13" fmla="*/ 0 h 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21" h="2">
                  <a:moveTo>
                    <a:pt x="0" y="0"/>
                  </a:moveTo>
                  <a:lnTo>
                    <a:pt x="0" y="0"/>
                  </a:lnTo>
                  <a:lnTo>
                    <a:pt x="0" y="2"/>
                  </a:lnTo>
                  <a:lnTo>
                    <a:pt x="0" y="0"/>
                  </a:ln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21682" tIns="60841" rIns="121682" bIns="60841"/>
            <a:lstStyle/>
            <a:p>
              <a:endParaRPr lang="zh-CN" altLang="en-US"/>
            </a:p>
          </p:txBody>
        </p:sp>
      </p:grpSp>
      <p:sp>
        <p:nvSpPr>
          <p:cNvPr id="44" name="文本框 10"/>
          <p:cNvSpPr txBox="1">
            <a:spLocks noChangeArrowheads="1"/>
          </p:cNvSpPr>
          <p:nvPr/>
        </p:nvSpPr>
        <p:spPr bwMode="auto">
          <a:xfrm>
            <a:off x="174624" y="220663"/>
            <a:ext cx="560895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smtClean="0">
                <a:latin typeface="微软雅黑" panose="020B0503020204020204" pitchFamily="34" charset="-122"/>
                <a:ea typeface="微软雅黑" panose="020B0503020204020204" pitchFamily="34" charset="-122"/>
              </a:rPr>
              <a:t>二、脚手架验收内容</a:t>
            </a:r>
            <a:endParaRPr lang="zh-CN" altLang="en-US" sz="2400" b="1" dirty="0">
              <a:latin typeface="微软雅黑" panose="020B0503020204020204" pitchFamily="34" charset="-122"/>
              <a:ea typeface="微软雅黑" panose="020B0503020204020204" pitchFamily="34" charset="-122"/>
            </a:endParaRPr>
          </a:p>
        </p:txBody>
      </p:sp>
      <p:sp>
        <p:nvSpPr>
          <p:cNvPr id="45" name="矩形 44"/>
          <p:cNvSpPr/>
          <p:nvPr/>
        </p:nvSpPr>
        <p:spPr>
          <a:xfrm>
            <a:off x="258261" y="844034"/>
            <a:ext cx="4980851" cy="430887"/>
          </a:xfrm>
          <a:prstGeom prst="rect">
            <a:avLst/>
          </a:prstGeom>
        </p:spPr>
        <p:txBody>
          <a:bodyPr wrap="none">
            <a:spAutoFit/>
          </a:bodyPr>
          <a:lstStyle/>
          <a:p>
            <a:pPr algn="just"/>
            <a:r>
              <a:rPr lang="zh-CN" altLang="en-US" sz="2200" dirty="0" smtClean="0"/>
              <a:t>（一）脚手架验收时应具备的证明数据</a:t>
            </a:r>
            <a:endParaRPr lang="zh-CN" altLang="en-US" sz="2200" dirty="0"/>
          </a:p>
        </p:txBody>
      </p:sp>
      <p:sp>
        <p:nvSpPr>
          <p:cNvPr id="46" name="矩形 45"/>
          <p:cNvSpPr/>
          <p:nvPr/>
        </p:nvSpPr>
        <p:spPr>
          <a:xfrm>
            <a:off x="1556816" y="1872734"/>
            <a:ext cx="2706574" cy="1015663"/>
          </a:xfrm>
          <a:prstGeom prst="rect">
            <a:avLst/>
          </a:prstGeom>
        </p:spPr>
        <p:txBody>
          <a:bodyPr wrap="square">
            <a:spAutoFit/>
          </a:bodyPr>
          <a:lstStyle/>
          <a:p>
            <a:pPr algn="just"/>
            <a:r>
              <a:rPr lang="zh-CN" altLang="en-US" sz="2000" dirty="0" smtClean="0"/>
              <a:t>脚手架构配件的出厂合格证或质量分类合格标志</a:t>
            </a:r>
            <a:endParaRPr lang="zh-CN" altLang="en-US" sz="2000" dirty="0"/>
          </a:p>
        </p:txBody>
      </p:sp>
      <p:sp>
        <p:nvSpPr>
          <p:cNvPr id="47" name="矩形 46"/>
          <p:cNvSpPr/>
          <p:nvPr/>
        </p:nvSpPr>
        <p:spPr>
          <a:xfrm>
            <a:off x="3023483" y="5061704"/>
            <a:ext cx="1902847" cy="1015663"/>
          </a:xfrm>
          <a:prstGeom prst="rect">
            <a:avLst/>
          </a:prstGeom>
        </p:spPr>
        <p:txBody>
          <a:bodyPr wrap="square">
            <a:spAutoFit/>
          </a:bodyPr>
          <a:lstStyle/>
          <a:p>
            <a:pPr algn="just"/>
            <a:r>
              <a:rPr lang="zh-CN" altLang="en-US" sz="2000" dirty="0" smtClean="0"/>
              <a:t>脚手架工程的施工记录及质量检查记录</a:t>
            </a:r>
            <a:endParaRPr lang="zh-CN" altLang="en-US" sz="2000" dirty="0" smtClean="0"/>
          </a:p>
        </p:txBody>
      </p:sp>
      <p:sp>
        <p:nvSpPr>
          <p:cNvPr id="48" name="矩形 47"/>
          <p:cNvSpPr/>
          <p:nvPr/>
        </p:nvSpPr>
        <p:spPr>
          <a:xfrm>
            <a:off x="7622243" y="1666994"/>
            <a:ext cx="1910377" cy="1323439"/>
          </a:xfrm>
          <a:prstGeom prst="rect">
            <a:avLst/>
          </a:prstGeom>
        </p:spPr>
        <p:txBody>
          <a:bodyPr wrap="square">
            <a:spAutoFit/>
          </a:bodyPr>
          <a:lstStyle/>
          <a:p>
            <a:pPr algn="just"/>
            <a:r>
              <a:rPr lang="zh-CN" altLang="en-US" sz="2000" dirty="0" smtClean="0"/>
              <a:t>脚手架搭设过程中出现的重要问题及处理记录</a:t>
            </a:r>
            <a:endParaRPr lang="zh-CN" altLang="en-US" sz="2000" dirty="0" smtClean="0"/>
          </a:p>
        </p:txBody>
      </p:sp>
      <p:sp>
        <p:nvSpPr>
          <p:cNvPr id="49" name="矩形 48"/>
          <p:cNvSpPr/>
          <p:nvPr/>
        </p:nvSpPr>
        <p:spPr>
          <a:xfrm>
            <a:off x="7699474" y="4718804"/>
            <a:ext cx="3262432" cy="400110"/>
          </a:xfrm>
          <a:prstGeom prst="rect">
            <a:avLst/>
          </a:prstGeom>
        </p:spPr>
        <p:txBody>
          <a:bodyPr wrap="none">
            <a:spAutoFit/>
          </a:bodyPr>
          <a:lstStyle/>
          <a:p>
            <a:pPr algn="just"/>
            <a:r>
              <a:rPr lang="zh-CN" altLang="en-US" sz="2000" dirty="0" smtClean="0"/>
              <a:t>脚手架工程的施工验收报告</a:t>
            </a:r>
            <a:endParaRPr lang="zh-CN" altLang="en-US" sz="2000"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sp>
        <p:nvSpPr>
          <p:cNvPr id="16386" name="矩形 1"/>
          <p:cNvSpPr/>
          <p:nvPr/>
        </p:nvSpPr>
        <p:spPr bwMode="auto">
          <a:xfrm>
            <a:off x="7655619" y="0"/>
            <a:ext cx="4536381" cy="6858000"/>
          </a:xfrm>
          <a:custGeom>
            <a:avLst/>
            <a:gdLst>
              <a:gd name="T0" fmla="*/ 3993605 w 5769204"/>
              <a:gd name="T1" fmla="*/ 9427 h 6858000"/>
              <a:gd name="T2" fmla="*/ 12231561 w 5769204"/>
              <a:gd name="T3" fmla="*/ 0 h 6858000"/>
              <a:gd name="T4" fmla="*/ 12231561 w 5769204"/>
              <a:gd name="T5" fmla="*/ 6858000 h 6858000"/>
              <a:gd name="T6" fmla="*/ 0 w 5769204"/>
              <a:gd name="T7" fmla="*/ 6858000 h 6858000"/>
              <a:gd name="T8" fmla="*/ 3993605 w 5769204"/>
              <a:gd name="T9" fmla="*/ 9427 h 6858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769204" h="6858000">
                <a:moveTo>
                  <a:pt x="1883645" y="9427"/>
                </a:moveTo>
                <a:lnTo>
                  <a:pt x="5769204" y="0"/>
                </a:lnTo>
                <a:lnTo>
                  <a:pt x="5769204" y="6858000"/>
                </a:lnTo>
                <a:lnTo>
                  <a:pt x="0" y="6858000"/>
                </a:lnTo>
                <a:lnTo>
                  <a:pt x="1883645" y="9427"/>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16388" name="等腰三角形 4"/>
          <p:cNvSpPr/>
          <p:nvPr/>
        </p:nvSpPr>
        <p:spPr bwMode="auto">
          <a:xfrm rot="-344388">
            <a:off x="9923463" y="-147638"/>
            <a:ext cx="2436812" cy="3543301"/>
          </a:xfrm>
          <a:custGeom>
            <a:avLst/>
            <a:gdLst>
              <a:gd name="T0" fmla="*/ 0 w 2436495"/>
              <a:gd name="T1" fmla="*/ 0 h 3543376"/>
              <a:gd name="T2" fmla="*/ 2438714 w 2436495"/>
              <a:gd name="T3" fmla="*/ 249639 h 3543376"/>
              <a:gd name="T4" fmla="*/ 2095120 w 2436495"/>
              <a:gd name="T5" fmla="*/ 3542851 h 3543376"/>
              <a:gd name="T6" fmla="*/ 0 w 2436495"/>
              <a:gd name="T7" fmla="*/ 0 h 354337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436495" h="3543376">
                <a:moveTo>
                  <a:pt x="0" y="0"/>
                </a:moveTo>
                <a:lnTo>
                  <a:pt x="2436495" y="249674"/>
                </a:lnTo>
                <a:lnTo>
                  <a:pt x="2093214" y="3543376"/>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16389" name="等腰三角形 4"/>
          <p:cNvSpPr/>
          <p:nvPr/>
        </p:nvSpPr>
        <p:spPr bwMode="auto">
          <a:xfrm rot="10452885">
            <a:off x="9837738" y="146050"/>
            <a:ext cx="1068387" cy="1552575"/>
          </a:xfrm>
          <a:custGeom>
            <a:avLst/>
            <a:gdLst>
              <a:gd name="T0" fmla="*/ 0 w 2436495"/>
              <a:gd name="T1" fmla="*/ 0 h 3543376"/>
              <a:gd name="T2" fmla="*/ 7595 w 2436495"/>
              <a:gd name="T3" fmla="*/ 774 h 3543376"/>
              <a:gd name="T4" fmla="*/ 6525 w 2436495"/>
              <a:gd name="T5" fmla="*/ 10986 h 3543376"/>
              <a:gd name="T6" fmla="*/ 0 w 2436495"/>
              <a:gd name="T7" fmla="*/ 0 h 354337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436495" h="3543376">
                <a:moveTo>
                  <a:pt x="0" y="0"/>
                </a:moveTo>
                <a:lnTo>
                  <a:pt x="2436495" y="249674"/>
                </a:lnTo>
                <a:lnTo>
                  <a:pt x="2093214" y="3543376"/>
                </a:lnTo>
                <a:lnTo>
                  <a:pt x="0" y="0"/>
                </a:lnTo>
                <a:close/>
              </a:path>
            </a:pathLst>
          </a:custGeom>
          <a:solidFill>
            <a:srgbClr val="D9D9D9"/>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16394" name="矩形 38"/>
          <p:cNvSpPr>
            <a:spLocks noChangeArrowheads="1"/>
          </p:cNvSpPr>
          <p:nvPr/>
        </p:nvSpPr>
        <p:spPr bwMode="auto">
          <a:xfrm>
            <a:off x="2039537" y="3369630"/>
            <a:ext cx="2581275" cy="488950"/>
          </a:xfrm>
          <a:prstGeom prst="rect">
            <a:avLst/>
          </a:prstGeom>
          <a:noFill/>
          <a:ln w="9525">
            <a:solidFill>
              <a:srgbClr val="404040"/>
            </a:solidFill>
            <a:miter lim="800000"/>
          </a:ln>
          <a:extLst>
            <a:ext uri="{909E8E84-426E-40DD-AFC4-6F175D3DCCD1}">
              <a14:hiddenFill xmlns:a14="http://schemas.microsoft.com/office/drawing/2010/main">
                <a:solidFill>
                  <a:srgbClr val="FFFFFF"/>
                </a:solidFill>
              </a14:hiddenFill>
            </a:ext>
          </a:extLst>
        </p:spPr>
        <p:txBody>
          <a:bodyPr>
            <a:spAutoFit/>
          </a:bodyPr>
          <a:lstStyle/>
          <a:p>
            <a:pPr algn="ctr" eaLnBrk="1" hangingPunct="1">
              <a:spcBef>
                <a:spcPct val="50000"/>
              </a:spcBef>
            </a:pPr>
            <a:endParaRPr lang="zh-CN" altLang="en-US" sz="1600" b="1">
              <a:solidFill>
                <a:srgbClr val="000000"/>
              </a:solidFill>
              <a:latin typeface="Arial" panose="020B0604020202020204" pitchFamily="34" charset="0"/>
            </a:endParaRPr>
          </a:p>
        </p:txBody>
      </p:sp>
      <p:sp>
        <p:nvSpPr>
          <p:cNvPr id="16395" name="Rectangle 6"/>
          <p:cNvSpPr>
            <a:spLocks noChangeArrowheads="1"/>
          </p:cNvSpPr>
          <p:nvPr/>
        </p:nvSpPr>
        <p:spPr bwMode="auto">
          <a:xfrm>
            <a:off x="1969902" y="3387448"/>
            <a:ext cx="312588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b="1" dirty="0" smtClean="0">
                <a:solidFill>
                  <a:srgbClr val="1C4885"/>
                </a:solidFill>
                <a:latin typeface="微软雅黑" panose="020B0503020204020204" pitchFamily="34" charset="-122"/>
                <a:ea typeface="微软雅黑" panose="020B0503020204020204" pitchFamily="34" charset="-122"/>
              </a:rPr>
              <a:t>混凝土结构施工准备工作</a:t>
            </a:r>
            <a:endParaRPr lang="zh-CN" altLang="en-US" b="1" dirty="0">
              <a:solidFill>
                <a:srgbClr val="1C4885"/>
              </a:solidFill>
              <a:latin typeface="微软雅黑" panose="020B0503020204020204" pitchFamily="34" charset="-122"/>
              <a:ea typeface="微软雅黑" panose="020B0503020204020204" pitchFamily="34" charset="-122"/>
            </a:endParaRPr>
          </a:p>
        </p:txBody>
      </p:sp>
      <p:sp>
        <p:nvSpPr>
          <p:cNvPr id="16396" name="矩形 36"/>
          <p:cNvSpPr>
            <a:spLocks noChangeArrowheads="1"/>
          </p:cNvSpPr>
          <p:nvPr/>
        </p:nvSpPr>
        <p:spPr bwMode="auto">
          <a:xfrm>
            <a:off x="624303" y="3360753"/>
            <a:ext cx="1328738" cy="4889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6397" name="文本框 37"/>
          <p:cNvSpPr txBox="1">
            <a:spLocks noChangeArrowheads="1"/>
          </p:cNvSpPr>
          <p:nvPr/>
        </p:nvSpPr>
        <p:spPr bwMode="auto">
          <a:xfrm>
            <a:off x="791639" y="3397266"/>
            <a:ext cx="962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dirty="0" smtClean="0">
                <a:solidFill>
                  <a:srgbClr val="FFFFFF"/>
                </a:solidFill>
                <a:latin typeface="微软雅黑" panose="020B0503020204020204" pitchFamily="34" charset="-122"/>
                <a:ea typeface="微软雅黑" panose="020B0503020204020204" pitchFamily="34" charset="-122"/>
              </a:rPr>
              <a:t>单元一</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16398" name="矩形 45"/>
          <p:cNvSpPr>
            <a:spLocks noChangeArrowheads="1"/>
          </p:cNvSpPr>
          <p:nvPr/>
        </p:nvSpPr>
        <p:spPr bwMode="auto">
          <a:xfrm>
            <a:off x="2029071" y="4003397"/>
            <a:ext cx="2581275" cy="488950"/>
          </a:xfrm>
          <a:prstGeom prst="rect">
            <a:avLst/>
          </a:prstGeom>
          <a:noFill/>
          <a:ln w="9525">
            <a:solidFill>
              <a:srgbClr val="404040"/>
            </a:solidFill>
            <a:miter lim="800000"/>
          </a:ln>
          <a:extLst>
            <a:ext uri="{909E8E84-426E-40DD-AFC4-6F175D3DCCD1}">
              <a14:hiddenFill xmlns:a14="http://schemas.microsoft.com/office/drawing/2010/main">
                <a:solidFill>
                  <a:srgbClr val="FFFFFF"/>
                </a:solidFill>
              </a14:hiddenFill>
            </a:ext>
          </a:extLst>
        </p:spPr>
        <p:txBody>
          <a:bodyPr>
            <a:spAutoFit/>
          </a:bodyPr>
          <a:lstStyle/>
          <a:p>
            <a:pPr algn="ctr" eaLnBrk="1" hangingPunct="1">
              <a:spcBef>
                <a:spcPct val="50000"/>
              </a:spcBef>
            </a:pPr>
            <a:endParaRPr lang="zh-CN" altLang="en-US" sz="1600" b="1">
              <a:solidFill>
                <a:srgbClr val="000000"/>
              </a:solidFill>
              <a:latin typeface="Arial" panose="020B0604020202020204" pitchFamily="34" charset="0"/>
            </a:endParaRPr>
          </a:p>
        </p:txBody>
      </p:sp>
      <p:sp>
        <p:nvSpPr>
          <p:cNvPr id="16399" name="Rectangle 6"/>
          <p:cNvSpPr>
            <a:spLocks noChangeArrowheads="1"/>
          </p:cNvSpPr>
          <p:nvPr/>
        </p:nvSpPr>
        <p:spPr bwMode="auto">
          <a:xfrm>
            <a:off x="2483219" y="4047847"/>
            <a:ext cx="192563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b="1" dirty="0" smtClean="0">
                <a:solidFill>
                  <a:srgbClr val="1C4885"/>
                </a:solidFill>
                <a:latin typeface="微软雅黑" panose="020B0503020204020204" pitchFamily="34" charset="-122"/>
                <a:ea typeface="微软雅黑" panose="020B0503020204020204" pitchFamily="34" charset="-122"/>
              </a:rPr>
              <a:t>脚手架工程</a:t>
            </a:r>
            <a:endParaRPr lang="zh-CN" altLang="en-US" b="1" dirty="0">
              <a:solidFill>
                <a:srgbClr val="1C4885"/>
              </a:solidFill>
              <a:latin typeface="微软雅黑" panose="020B0503020204020204" pitchFamily="34" charset="-122"/>
              <a:ea typeface="微软雅黑" panose="020B0503020204020204" pitchFamily="34" charset="-122"/>
            </a:endParaRPr>
          </a:p>
        </p:txBody>
      </p:sp>
      <p:sp>
        <p:nvSpPr>
          <p:cNvPr id="16400" name="矩形 43"/>
          <p:cNvSpPr>
            <a:spLocks noChangeArrowheads="1"/>
          </p:cNvSpPr>
          <p:nvPr/>
        </p:nvSpPr>
        <p:spPr bwMode="auto">
          <a:xfrm>
            <a:off x="630006" y="3994520"/>
            <a:ext cx="1328738" cy="4889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6401" name="文本框 44"/>
          <p:cNvSpPr txBox="1">
            <a:spLocks noChangeArrowheads="1"/>
          </p:cNvSpPr>
          <p:nvPr/>
        </p:nvSpPr>
        <p:spPr bwMode="auto">
          <a:xfrm>
            <a:off x="806219" y="4022155"/>
            <a:ext cx="962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dirty="0" smtClean="0">
                <a:solidFill>
                  <a:srgbClr val="FFFFFF"/>
                </a:solidFill>
                <a:latin typeface="微软雅黑" panose="020B0503020204020204" pitchFamily="34" charset="-122"/>
                <a:ea typeface="微软雅黑" panose="020B0503020204020204" pitchFamily="34" charset="-122"/>
              </a:rPr>
              <a:t>单元二</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16402" name="矩形 52"/>
          <p:cNvSpPr>
            <a:spLocks noChangeArrowheads="1"/>
          </p:cNvSpPr>
          <p:nvPr/>
        </p:nvSpPr>
        <p:spPr bwMode="auto">
          <a:xfrm>
            <a:off x="2029072" y="4646043"/>
            <a:ext cx="2581275" cy="488950"/>
          </a:xfrm>
          <a:prstGeom prst="rect">
            <a:avLst/>
          </a:prstGeom>
          <a:noFill/>
          <a:ln w="9525">
            <a:solidFill>
              <a:srgbClr val="404040"/>
            </a:solidFill>
            <a:miter lim="800000"/>
          </a:ln>
          <a:extLst>
            <a:ext uri="{909E8E84-426E-40DD-AFC4-6F175D3DCCD1}">
              <a14:hiddenFill xmlns:a14="http://schemas.microsoft.com/office/drawing/2010/main">
                <a:solidFill>
                  <a:srgbClr val="FFFFFF"/>
                </a:solidFill>
              </a14:hiddenFill>
            </a:ext>
          </a:extLst>
        </p:spPr>
        <p:txBody>
          <a:bodyPr>
            <a:spAutoFit/>
          </a:bodyPr>
          <a:lstStyle/>
          <a:p>
            <a:pPr algn="ctr" eaLnBrk="1" hangingPunct="1">
              <a:spcBef>
                <a:spcPct val="50000"/>
              </a:spcBef>
            </a:pPr>
            <a:endParaRPr lang="zh-CN" altLang="en-US" sz="1600" b="1">
              <a:solidFill>
                <a:srgbClr val="000000"/>
              </a:solidFill>
              <a:latin typeface="Arial" panose="020B0604020202020204" pitchFamily="34" charset="0"/>
            </a:endParaRPr>
          </a:p>
        </p:txBody>
      </p:sp>
      <p:sp>
        <p:nvSpPr>
          <p:cNvPr id="16403" name="Rectangle 6"/>
          <p:cNvSpPr>
            <a:spLocks noChangeArrowheads="1"/>
          </p:cNvSpPr>
          <p:nvPr/>
        </p:nvSpPr>
        <p:spPr bwMode="auto">
          <a:xfrm>
            <a:off x="2500976" y="4681615"/>
            <a:ext cx="192563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b="1" dirty="0" smtClean="0">
                <a:solidFill>
                  <a:srgbClr val="1C4885"/>
                </a:solidFill>
                <a:latin typeface="微软雅黑" panose="020B0503020204020204" pitchFamily="34" charset="-122"/>
                <a:ea typeface="微软雅黑" panose="020B0503020204020204" pitchFamily="34" charset="-122"/>
              </a:rPr>
              <a:t>模板工程</a:t>
            </a:r>
            <a:endParaRPr lang="zh-CN" altLang="en-US" b="1" dirty="0">
              <a:solidFill>
                <a:srgbClr val="1C4885"/>
              </a:solidFill>
              <a:latin typeface="微软雅黑" panose="020B0503020204020204" pitchFamily="34" charset="-122"/>
              <a:ea typeface="微软雅黑" panose="020B0503020204020204" pitchFamily="34" charset="-122"/>
            </a:endParaRPr>
          </a:p>
        </p:txBody>
      </p:sp>
      <p:sp>
        <p:nvSpPr>
          <p:cNvPr id="16404" name="矩形 50"/>
          <p:cNvSpPr>
            <a:spLocks noChangeArrowheads="1"/>
          </p:cNvSpPr>
          <p:nvPr/>
        </p:nvSpPr>
        <p:spPr bwMode="auto">
          <a:xfrm>
            <a:off x="621129" y="4637165"/>
            <a:ext cx="1328738" cy="4889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6405" name="文本框 51"/>
          <p:cNvSpPr txBox="1">
            <a:spLocks noChangeArrowheads="1"/>
          </p:cNvSpPr>
          <p:nvPr/>
        </p:nvSpPr>
        <p:spPr bwMode="auto">
          <a:xfrm>
            <a:off x="806219" y="4664800"/>
            <a:ext cx="962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dirty="0" smtClean="0">
                <a:solidFill>
                  <a:srgbClr val="FFFFFF"/>
                </a:solidFill>
                <a:latin typeface="微软雅黑" panose="020B0503020204020204" pitchFamily="34" charset="-122"/>
                <a:ea typeface="微软雅黑" panose="020B0503020204020204" pitchFamily="34" charset="-122"/>
              </a:rPr>
              <a:t>单元三</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grpSp>
        <p:nvGrpSpPr>
          <p:cNvPr id="16406" name="组合 54"/>
          <p:cNvGrpSpPr/>
          <p:nvPr/>
        </p:nvGrpSpPr>
        <p:grpSpPr bwMode="auto">
          <a:xfrm>
            <a:off x="490538" y="1717675"/>
            <a:ext cx="2701925" cy="900113"/>
            <a:chOff x="0" y="0"/>
            <a:chExt cx="2702007" cy="899374"/>
          </a:xfrm>
        </p:grpSpPr>
        <p:grpSp>
          <p:nvGrpSpPr>
            <p:cNvPr id="16412" name="组合 55"/>
            <p:cNvGrpSpPr/>
            <p:nvPr/>
          </p:nvGrpSpPr>
          <p:grpSpPr bwMode="auto">
            <a:xfrm>
              <a:off x="0" y="0"/>
              <a:ext cx="2702007" cy="849531"/>
              <a:chOff x="0" y="0"/>
              <a:chExt cx="2702007" cy="849531"/>
            </a:xfrm>
          </p:grpSpPr>
          <p:sp>
            <p:nvSpPr>
              <p:cNvPr id="16414" name="文本框 57"/>
              <p:cNvSpPr txBox="1">
                <a:spLocks noChangeArrowheads="1"/>
              </p:cNvSpPr>
              <p:nvPr/>
            </p:nvSpPr>
            <p:spPr bwMode="auto">
              <a:xfrm>
                <a:off x="0" y="0"/>
                <a:ext cx="143256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3600" b="1">
                    <a:solidFill>
                      <a:srgbClr val="000000"/>
                    </a:solidFill>
                    <a:latin typeface="微软雅黑" panose="020B0503020204020204" pitchFamily="34" charset="-122"/>
                    <a:ea typeface="微软雅黑" panose="020B0503020204020204" pitchFamily="34" charset="-122"/>
                  </a:rPr>
                  <a:t>目</a:t>
                </a:r>
                <a:r>
                  <a:rPr lang="zh-CN" altLang="en-US" sz="3600" b="1">
                    <a:solidFill>
                      <a:srgbClr val="1C4885"/>
                    </a:solidFill>
                    <a:latin typeface="微软雅黑" panose="020B0503020204020204" pitchFamily="34" charset="-122"/>
                    <a:ea typeface="微软雅黑" panose="020B0503020204020204" pitchFamily="34" charset="-122"/>
                  </a:rPr>
                  <a:t>录</a:t>
                </a:r>
                <a:endParaRPr lang="zh-CN" altLang="en-US" sz="3600" b="1">
                  <a:solidFill>
                    <a:srgbClr val="1C4885"/>
                  </a:solidFill>
                  <a:latin typeface="微软雅黑" panose="020B0503020204020204" pitchFamily="34" charset="-122"/>
                  <a:ea typeface="微软雅黑" panose="020B0503020204020204" pitchFamily="34" charset="-122"/>
                </a:endParaRPr>
              </a:p>
            </p:txBody>
          </p:sp>
          <p:cxnSp>
            <p:nvCxnSpPr>
              <p:cNvPr id="16415" name="直接连接符 58"/>
              <p:cNvCxnSpPr>
                <a:cxnSpLocks noChangeShapeType="1"/>
              </p:cNvCxnSpPr>
              <p:nvPr/>
            </p:nvCxnSpPr>
            <p:spPr bwMode="auto">
              <a:xfrm>
                <a:off x="151331" y="849531"/>
                <a:ext cx="2550676" cy="0"/>
              </a:xfrm>
              <a:prstGeom prst="line">
                <a:avLst/>
              </a:prstGeom>
              <a:noFill/>
              <a:ln w="6350">
                <a:solidFill>
                  <a:srgbClr val="7F7F7F"/>
                </a:solidFill>
                <a:round/>
              </a:ln>
              <a:extLst>
                <a:ext uri="{909E8E84-426E-40DD-AFC4-6F175D3DCCD1}">
                  <a14:hiddenFill xmlns:a14="http://schemas.microsoft.com/office/drawing/2010/main">
                    <a:noFill/>
                  </a14:hiddenFill>
                </a:ext>
              </a:extLst>
            </p:spPr>
          </p:cxnSp>
        </p:grpSp>
        <p:sp>
          <p:nvSpPr>
            <p:cNvPr id="16413" name="文本框 56"/>
            <p:cNvSpPr txBox="1">
              <a:spLocks noChangeArrowheads="1"/>
            </p:cNvSpPr>
            <p:nvPr/>
          </p:nvSpPr>
          <p:spPr bwMode="auto">
            <a:xfrm>
              <a:off x="527947" y="499264"/>
              <a:ext cx="143256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000" b="1">
                  <a:solidFill>
                    <a:srgbClr val="1C4885"/>
                  </a:solidFill>
                  <a:latin typeface="微软雅黑" panose="020B0503020204020204" pitchFamily="34" charset="-122"/>
                  <a:ea typeface="微软雅黑" panose="020B0503020204020204" pitchFamily="34" charset="-122"/>
                </a:rPr>
                <a:t>Contents</a:t>
              </a:r>
              <a:endParaRPr lang="zh-CN" altLang="en-US" sz="2000" b="1">
                <a:solidFill>
                  <a:srgbClr val="1C4885"/>
                </a:solidFill>
                <a:latin typeface="微软雅黑" panose="020B0503020204020204" pitchFamily="34" charset="-122"/>
                <a:ea typeface="微软雅黑" panose="020B0503020204020204" pitchFamily="34" charset="-122"/>
              </a:endParaRPr>
            </a:p>
          </p:txBody>
        </p:sp>
      </p:grpSp>
      <p:pic>
        <p:nvPicPr>
          <p:cNvPr id="16407" name="图片 5"/>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6970263" y="4509856"/>
            <a:ext cx="5221737" cy="2348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408" name="矩形 70"/>
          <p:cNvSpPr>
            <a:spLocks noChangeArrowheads="1"/>
          </p:cNvSpPr>
          <p:nvPr/>
        </p:nvSpPr>
        <p:spPr bwMode="auto">
          <a:xfrm>
            <a:off x="2029072" y="5270932"/>
            <a:ext cx="2581275" cy="488950"/>
          </a:xfrm>
          <a:prstGeom prst="rect">
            <a:avLst/>
          </a:prstGeom>
          <a:noFill/>
          <a:ln w="9525">
            <a:solidFill>
              <a:srgbClr val="404040"/>
            </a:solidFill>
            <a:miter lim="800000"/>
          </a:ln>
          <a:extLst>
            <a:ext uri="{909E8E84-426E-40DD-AFC4-6F175D3DCCD1}">
              <a14:hiddenFill xmlns:a14="http://schemas.microsoft.com/office/drawing/2010/main">
                <a:solidFill>
                  <a:srgbClr val="FFFFFF"/>
                </a:solidFill>
              </a14:hiddenFill>
            </a:ext>
          </a:extLst>
        </p:spPr>
        <p:txBody>
          <a:bodyPr>
            <a:spAutoFit/>
          </a:bodyPr>
          <a:lstStyle/>
          <a:p>
            <a:pPr algn="ctr" eaLnBrk="1" hangingPunct="1">
              <a:spcBef>
                <a:spcPct val="50000"/>
              </a:spcBef>
            </a:pPr>
            <a:endParaRPr lang="zh-CN" altLang="en-US" sz="1600" b="1">
              <a:solidFill>
                <a:srgbClr val="000000"/>
              </a:solidFill>
              <a:latin typeface="Arial" panose="020B0604020202020204" pitchFamily="34" charset="0"/>
            </a:endParaRPr>
          </a:p>
        </p:txBody>
      </p:sp>
      <p:sp>
        <p:nvSpPr>
          <p:cNvPr id="16409" name="Rectangle 6"/>
          <p:cNvSpPr>
            <a:spLocks noChangeArrowheads="1"/>
          </p:cNvSpPr>
          <p:nvPr/>
        </p:nvSpPr>
        <p:spPr bwMode="auto">
          <a:xfrm>
            <a:off x="2536486" y="5297627"/>
            <a:ext cx="192563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b="1" dirty="0" smtClean="0">
                <a:solidFill>
                  <a:srgbClr val="1C4885"/>
                </a:solidFill>
                <a:latin typeface="微软雅黑" panose="020B0503020204020204" pitchFamily="34" charset="-122"/>
                <a:ea typeface="微软雅黑" panose="020B0503020204020204" pitchFamily="34" charset="-122"/>
              </a:rPr>
              <a:t>钢筋工程</a:t>
            </a:r>
            <a:endParaRPr lang="zh-CN" altLang="en-US" b="1" dirty="0">
              <a:solidFill>
                <a:srgbClr val="1C4885"/>
              </a:solidFill>
              <a:latin typeface="微软雅黑" panose="020B0503020204020204" pitchFamily="34" charset="-122"/>
              <a:ea typeface="微软雅黑" panose="020B0503020204020204" pitchFamily="34" charset="-122"/>
            </a:endParaRPr>
          </a:p>
        </p:txBody>
      </p:sp>
      <p:sp>
        <p:nvSpPr>
          <p:cNvPr id="16410" name="矩形 68"/>
          <p:cNvSpPr>
            <a:spLocks noChangeArrowheads="1"/>
          </p:cNvSpPr>
          <p:nvPr/>
        </p:nvSpPr>
        <p:spPr bwMode="auto">
          <a:xfrm>
            <a:off x="621129" y="5253176"/>
            <a:ext cx="1328738" cy="4889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6411" name="文本框 69"/>
          <p:cNvSpPr txBox="1">
            <a:spLocks noChangeArrowheads="1"/>
          </p:cNvSpPr>
          <p:nvPr/>
        </p:nvSpPr>
        <p:spPr bwMode="auto">
          <a:xfrm>
            <a:off x="806220" y="5280812"/>
            <a:ext cx="962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dirty="0" smtClean="0">
                <a:solidFill>
                  <a:srgbClr val="FFFFFF"/>
                </a:solidFill>
                <a:latin typeface="微软雅黑" panose="020B0503020204020204" pitchFamily="34" charset="-122"/>
                <a:ea typeface="微软雅黑" panose="020B0503020204020204" pitchFamily="34" charset="-122"/>
              </a:rPr>
              <a:t>单元四</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33" name="矩形 36"/>
          <p:cNvSpPr>
            <a:spLocks noChangeArrowheads="1"/>
          </p:cNvSpPr>
          <p:nvPr/>
        </p:nvSpPr>
        <p:spPr bwMode="auto">
          <a:xfrm>
            <a:off x="652417" y="2669774"/>
            <a:ext cx="1328738" cy="4889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4" name="文本框 37"/>
          <p:cNvSpPr txBox="1">
            <a:spLocks noChangeArrowheads="1"/>
          </p:cNvSpPr>
          <p:nvPr/>
        </p:nvSpPr>
        <p:spPr bwMode="auto">
          <a:xfrm>
            <a:off x="793119" y="2706288"/>
            <a:ext cx="962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dirty="0" smtClean="0">
                <a:solidFill>
                  <a:srgbClr val="FFFFFF"/>
                </a:solidFill>
                <a:latin typeface="微软雅黑" panose="020B0503020204020204" pitchFamily="34" charset="-122"/>
                <a:ea typeface="微软雅黑" panose="020B0503020204020204" pitchFamily="34" charset="-122"/>
              </a:rPr>
              <a:t>绪  论</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35" name="矩形 36"/>
          <p:cNvSpPr>
            <a:spLocks noChangeArrowheads="1"/>
          </p:cNvSpPr>
          <p:nvPr/>
        </p:nvSpPr>
        <p:spPr bwMode="auto">
          <a:xfrm>
            <a:off x="4984718" y="3362233"/>
            <a:ext cx="1328738" cy="4889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6" name="文本框 37"/>
          <p:cNvSpPr txBox="1">
            <a:spLocks noChangeArrowheads="1"/>
          </p:cNvSpPr>
          <p:nvPr/>
        </p:nvSpPr>
        <p:spPr bwMode="auto">
          <a:xfrm>
            <a:off x="5125421" y="3389868"/>
            <a:ext cx="962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dirty="0" smtClean="0">
                <a:solidFill>
                  <a:srgbClr val="FFFFFF"/>
                </a:solidFill>
                <a:latin typeface="微软雅黑" panose="020B0503020204020204" pitchFamily="34" charset="-122"/>
                <a:ea typeface="微软雅黑" panose="020B0503020204020204" pitchFamily="34" charset="-122"/>
              </a:rPr>
              <a:t>单元五</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37" name="矩形 38"/>
          <p:cNvSpPr>
            <a:spLocks noChangeArrowheads="1"/>
          </p:cNvSpPr>
          <p:nvPr/>
        </p:nvSpPr>
        <p:spPr bwMode="auto">
          <a:xfrm>
            <a:off x="6453218" y="3353354"/>
            <a:ext cx="2581275" cy="488950"/>
          </a:xfrm>
          <a:prstGeom prst="rect">
            <a:avLst/>
          </a:prstGeom>
          <a:noFill/>
          <a:ln w="9525">
            <a:solidFill>
              <a:srgbClr val="404040"/>
            </a:solidFill>
            <a:miter lim="800000"/>
          </a:ln>
          <a:extLst>
            <a:ext uri="{909E8E84-426E-40DD-AFC4-6F175D3DCCD1}">
              <a14:hiddenFill xmlns:a14="http://schemas.microsoft.com/office/drawing/2010/main">
                <a:solidFill>
                  <a:srgbClr val="FFFFFF"/>
                </a:solidFill>
              </a14:hiddenFill>
            </a:ext>
          </a:extLst>
        </p:spPr>
        <p:txBody>
          <a:bodyPr>
            <a:spAutoFit/>
          </a:bodyPr>
          <a:lstStyle/>
          <a:p>
            <a:pPr algn="ctr" eaLnBrk="1" hangingPunct="1">
              <a:spcBef>
                <a:spcPct val="50000"/>
              </a:spcBef>
            </a:pPr>
            <a:endParaRPr lang="zh-CN" altLang="en-US" sz="1600" b="1">
              <a:solidFill>
                <a:srgbClr val="000000"/>
              </a:solidFill>
              <a:latin typeface="Arial" panose="020B0604020202020204" pitchFamily="34" charset="0"/>
            </a:endParaRPr>
          </a:p>
        </p:txBody>
      </p:sp>
      <p:sp>
        <p:nvSpPr>
          <p:cNvPr id="38" name="Rectangle 6"/>
          <p:cNvSpPr>
            <a:spLocks noChangeArrowheads="1"/>
          </p:cNvSpPr>
          <p:nvPr/>
        </p:nvSpPr>
        <p:spPr bwMode="auto">
          <a:xfrm>
            <a:off x="6765323" y="3397805"/>
            <a:ext cx="213010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b="1" dirty="0" smtClean="0">
                <a:solidFill>
                  <a:srgbClr val="1C4885"/>
                </a:solidFill>
                <a:latin typeface="微软雅黑" panose="020B0503020204020204" pitchFamily="34" charset="-122"/>
                <a:ea typeface="微软雅黑" panose="020B0503020204020204" pitchFamily="34" charset="-122"/>
              </a:rPr>
              <a:t>现浇混凝土工程</a:t>
            </a:r>
            <a:endParaRPr lang="zh-CN" altLang="en-US" b="1" dirty="0" smtClean="0">
              <a:solidFill>
                <a:srgbClr val="1C4885"/>
              </a:solidFill>
              <a:latin typeface="微软雅黑" panose="020B0503020204020204" pitchFamily="34" charset="-122"/>
              <a:ea typeface="微软雅黑" panose="020B0503020204020204" pitchFamily="34" charset="-122"/>
            </a:endParaRPr>
          </a:p>
        </p:txBody>
      </p:sp>
      <p:sp>
        <p:nvSpPr>
          <p:cNvPr id="39" name="矩形 36"/>
          <p:cNvSpPr>
            <a:spLocks noChangeArrowheads="1"/>
          </p:cNvSpPr>
          <p:nvPr/>
        </p:nvSpPr>
        <p:spPr bwMode="auto">
          <a:xfrm>
            <a:off x="4977320" y="4002905"/>
            <a:ext cx="1328738" cy="4889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40" name="文本框 37"/>
          <p:cNvSpPr txBox="1">
            <a:spLocks noChangeArrowheads="1"/>
          </p:cNvSpPr>
          <p:nvPr/>
        </p:nvSpPr>
        <p:spPr bwMode="auto">
          <a:xfrm>
            <a:off x="5118023" y="4030540"/>
            <a:ext cx="962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dirty="0" smtClean="0">
                <a:solidFill>
                  <a:srgbClr val="FFFFFF"/>
                </a:solidFill>
                <a:latin typeface="微软雅黑" panose="020B0503020204020204" pitchFamily="34" charset="-122"/>
                <a:ea typeface="微软雅黑" panose="020B0503020204020204" pitchFamily="34" charset="-122"/>
              </a:rPr>
              <a:t>单元六</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41" name="矩形 36"/>
          <p:cNvSpPr>
            <a:spLocks noChangeArrowheads="1"/>
          </p:cNvSpPr>
          <p:nvPr/>
        </p:nvSpPr>
        <p:spPr bwMode="auto">
          <a:xfrm>
            <a:off x="4986198" y="4659852"/>
            <a:ext cx="1328738" cy="4889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42" name="文本框 37"/>
          <p:cNvSpPr txBox="1">
            <a:spLocks noChangeArrowheads="1"/>
          </p:cNvSpPr>
          <p:nvPr/>
        </p:nvSpPr>
        <p:spPr bwMode="auto">
          <a:xfrm>
            <a:off x="5126901" y="4687487"/>
            <a:ext cx="962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dirty="0" smtClean="0">
                <a:solidFill>
                  <a:srgbClr val="FFFFFF"/>
                </a:solidFill>
                <a:latin typeface="微软雅黑" panose="020B0503020204020204" pitchFamily="34" charset="-122"/>
                <a:ea typeface="微软雅黑" panose="020B0503020204020204" pitchFamily="34" charset="-122"/>
              </a:rPr>
              <a:t>单元七</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43" name="矩形 36"/>
          <p:cNvSpPr>
            <a:spLocks noChangeArrowheads="1"/>
          </p:cNvSpPr>
          <p:nvPr/>
        </p:nvSpPr>
        <p:spPr bwMode="auto">
          <a:xfrm>
            <a:off x="4986198" y="5290167"/>
            <a:ext cx="1328738" cy="4889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44" name="文本框 37"/>
          <p:cNvSpPr txBox="1">
            <a:spLocks noChangeArrowheads="1"/>
          </p:cNvSpPr>
          <p:nvPr/>
        </p:nvSpPr>
        <p:spPr bwMode="auto">
          <a:xfrm>
            <a:off x="5126901" y="5317802"/>
            <a:ext cx="962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dirty="0" smtClean="0">
                <a:solidFill>
                  <a:srgbClr val="FFFFFF"/>
                </a:solidFill>
                <a:latin typeface="微软雅黑" panose="020B0503020204020204" pitchFamily="34" charset="-122"/>
                <a:ea typeface="微软雅黑" panose="020B0503020204020204" pitchFamily="34" charset="-122"/>
              </a:rPr>
              <a:t>单元八</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46" name="矩形 45"/>
          <p:cNvSpPr>
            <a:spLocks noChangeArrowheads="1"/>
          </p:cNvSpPr>
          <p:nvPr/>
        </p:nvSpPr>
        <p:spPr bwMode="auto">
          <a:xfrm>
            <a:off x="6442752" y="4022632"/>
            <a:ext cx="2581275" cy="488950"/>
          </a:xfrm>
          <a:prstGeom prst="rect">
            <a:avLst/>
          </a:prstGeom>
          <a:noFill/>
          <a:ln w="9525">
            <a:solidFill>
              <a:srgbClr val="404040"/>
            </a:solidFill>
            <a:miter lim="800000"/>
          </a:ln>
          <a:extLst>
            <a:ext uri="{909E8E84-426E-40DD-AFC4-6F175D3DCCD1}">
              <a14:hiddenFill xmlns:a14="http://schemas.microsoft.com/office/drawing/2010/main">
                <a:solidFill>
                  <a:srgbClr val="FFFFFF"/>
                </a:solidFill>
              </a14:hiddenFill>
            </a:ext>
          </a:extLst>
        </p:spPr>
        <p:txBody>
          <a:bodyPr>
            <a:spAutoFit/>
          </a:bodyPr>
          <a:lstStyle/>
          <a:p>
            <a:pPr algn="ctr" eaLnBrk="1" hangingPunct="1">
              <a:spcBef>
                <a:spcPct val="50000"/>
              </a:spcBef>
            </a:pPr>
            <a:endParaRPr lang="zh-CN" altLang="en-US" sz="1600" b="1">
              <a:solidFill>
                <a:srgbClr val="000000"/>
              </a:solidFill>
              <a:latin typeface="Arial" panose="020B0604020202020204" pitchFamily="34" charset="0"/>
            </a:endParaRPr>
          </a:p>
        </p:txBody>
      </p:sp>
      <p:sp>
        <p:nvSpPr>
          <p:cNvPr id="47" name="Rectangle 6"/>
          <p:cNvSpPr>
            <a:spLocks noChangeArrowheads="1"/>
          </p:cNvSpPr>
          <p:nvPr/>
        </p:nvSpPr>
        <p:spPr bwMode="auto">
          <a:xfrm>
            <a:off x="6621692" y="4075960"/>
            <a:ext cx="229148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b="1" dirty="0" smtClean="0">
                <a:solidFill>
                  <a:srgbClr val="1C4885"/>
                </a:solidFill>
                <a:latin typeface="微软雅黑" panose="020B0503020204020204" pitchFamily="34" charset="-122"/>
                <a:ea typeface="微软雅黑" panose="020B0503020204020204" pitchFamily="34" charset="-122"/>
              </a:rPr>
              <a:t>装配式混凝土工程</a:t>
            </a:r>
            <a:endParaRPr lang="zh-CN" altLang="en-US" b="1" dirty="0">
              <a:solidFill>
                <a:srgbClr val="1C4885"/>
              </a:solidFill>
              <a:latin typeface="微软雅黑" panose="020B0503020204020204" pitchFamily="34" charset="-122"/>
              <a:ea typeface="微软雅黑" panose="020B0503020204020204" pitchFamily="34" charset="-122"/>
            </a:endParaRPr>
          </a:p>
        </p:txBody>
      </p:sp>
      <p:sp>
        <p:nvSpPr>
          <p:cNvPr id="49" name="Rectangle 6"/>
          <p:cNvSpPr>
            <a:spLocks noChangeArrowheads="1"/>
          </p:cNvSpPr>
          <p:nvPr/>
        </p:nvSpPr>
        <p:spPr bwMode="auto">
          <a:xfrm>
            <a:off x="6408628" y="4590865"/>
            <a:ext cx="268210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b="1" dirty="0" smtClean="0">
                <a:solidFill>
                  <a:srgbClr val="1C4885"/>
                </a:solidFill>
                <a:latin typeface="微软雅黑" panose="020B0503020204020204" pitchFamily="34" charset="-122"/>
                <a:ea typeface="微软雅黑" panose="020B0503020204020204" pitchFamily="34" charset="-122"/>
              </a:rPr>
              <a:t>常用混凝土结构工程施工机械</a:t>
            </a:r>
            <a:endParaRPr lang="zh-CN" altLang="en-US" b="1" dirty="0">
              <a:solidFill>
                <a:srgbClr val="1C4885"/>
              </a:solidFill>
              <a:latin typeface="微软雅黑" panose="020B0503020204020204" pitchFamily="34" charset="-122"/>
              <a:ea typeface="微软雅黑" panose="020B0503020204020204" pitchFamily="34" charset="-122"/>
            </a:endParaRPr>
          </a:p>
        </p:txBody>
      </p:sp>
      <p:sp>
        <p:nvSpPr>
          <p:cNvPr id="50" name="矩形 45"/>
          <p:cNvSpPr>
            <a:spLocks noChangeArrowheads="1"/>
          </p:cNvSpPr>
          <p:nvPr/>
        </p:nvSpPr>
        <p:spPr bwMode="auto">
          <a:xfrm>
            <a:off x="6433874" y="5301017"/>
            <a:ext cx="2581275" cy="488950"/>
          </a:xfrm>
          <a:prstGeom prst="rect">
            <a:avLst/>
          </a:prstGeom>
          <a:noFill/>
          <a:ln w="9525">
            <a:solidFill>
              <a:srgbClr val="404040"/>
            </a:solidFill>
            <a:miter lim="800000"/>
          </a:ln>
          <a:extLst>
            <a:ext uri="{909E8E84-426E-40DD-AFC4-6F175D3DCCD1}">
              <a14:hiddenFill xmlns:a14="http://schemas.microsoft.com/office/drawing/2010/main">
                <a:solidFill>
                  <a:srgbClr val="FFFFFF"/>
                </a:solidFill>
              </a14:hiddenFill>
            </a:ext>
          </a:extLst>
        </p:spPr>
        <p:txBody>
          <a:bodyPr>
            <a:spAutoFit/>
          </a:bodyPr>
          <a:lstStyle/>
          <a:p>
            <a:pPr algn="ctr" eaLnBrk="1" hangingPunct="1">
              <a:spcBef>
                <a:spcPct val="50000"/>
              </a:spcBef>
            </a:pPr>
            <a:endParaRPr lang="zh-CN" altLang="en-US" sz="1600" b="1">
              <a:solidFill>
                <a:srgbClr val="000000"/>
              </a:solidFill>
              <a:latin typeface="Arial" panose="020B0604020202020204" pitchFamily="34" charset="0"/>
            </a:endParaRPr>
          </a:p>
        </p:txBody>
      </p:sp>
      <p:sp>
        <p:nvSpPr>
          <p:cNvPr id="51" name="Rectangle 6"/>
          <p:cNvSpPr>
            <a:spLocks noChangeArrowheads="1"/>
          </p:cNvSpPr>
          <p:nvPr/>
        </p:nvSpPr>
        <p:spPr bwMode="auto">
          <a:xfrm>
            <a:off x="6337606" y="5336589"/>
            <a:ext cx="310823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b="1" dirty="0" smtClean="0">
                <a:solidFill>
                  <a:srgbClr val="1C4885"/>
                </a:solidFill>
                <a:latin typeface="微软雅黑" panose="020B0503020204020204" pitchFamily="34" charset="-122"/>
                <a:ea typeface="微软雅黑" panose="020B0503020204020204" pitchFamily="34" charset="-122"/>
              </a:rPr>
              <a:t>混凝土结构施工验收工作</a:t>
            </a:r>
            <a:endParaRPr lang="zh-CN" altLang="en-US" b="1" dirty="0" smtClean="0">
              <a:solidFill>
                <a:srgbClr val="1C4885"/>
              </a:solidFill>
              <a:latin typeface="微软雅黑" panose="020B0503020204020204" pitchFamily="34" charset="-122"/>
              <a:ea typeface="微软雅黑" panose="020B0503020204020204" pitchFamily="34" charset="-122"/>
            </a:endParaRPr>
          </a:p>
        </p:txBody>
      </p:sp>
      <p:sp>
        <p:nvSpPr>
          <p:cNvPr id="52" name="矩形 38"/>
          <p:cNvSpPr>
            <a:spLocks noChangeArrowheads="1"/>
          </p:cNvSpPr>
          <p:nvPr/>
        </p:nvSpPr>
        <p:spPr bwMode="auto">
          <a:xfrm>
            <a:off x="6436943" y="4668729"/>
            <a:ext cx="2581275" cy="488950"/>
          </a:xfrm>
          <a:prstGeom prst="rect">
            <a:avLst/>
          </a:prstGeom>
          <a:noFill/>
          <a:ln w="9525">
            <a:solidFill>
              <a:srgbClr val="404040"/>
            </a:solidFill>
            <a:miter lim="800000"/>
          </a:ln>
          <a:extLst>
            <a:ext uri="{909E8E84-426E-40DD-AFC4-6F175D3DCCD1}">
              <a14:hiddenFill xmlns:a14="http://schemas.microsoft.com/office/drawing/2010/main">
                <a:solidFill>
                  <a:srgbClr val="FFFFFF"/>
                </a:solidFill>
              </a14:hiddenFill>
            </a:ext>
          </a:extLst>
        </p:spPr>
        <p:txBody>
          <a:bodyPr>
            <a:spAutoFit/>
          </a:bodyPr>
          <a:lstStyle/>
          <a:p>
            <a:pPr algn="ctr" eaLnBrk="1" hangingPunct="1">
              <a:spcBef>
                <a:spcPct val="50000"/>
              </a:spcBef>
            </a:pPr>
            <a:endParaRPr lang="zh-CN" altLang="en-US" sz="1600" b="1">
              <a:solidFill>
                <a:srgbClr val="000000"/>
              </a:solidFill>
              <a:latin typeface="Arial" panose="020B0604020202020204"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sp>
        <p:nvSpPr>
          <p:cNvPr id="25603" name="矩形 1"/>
          <p:cNvSpPr>
            <a:spLocks noChangeArrowheads="1"/>
          </p:cNvSpPr>
          <p:nvPr/>
        </p:nvSpPr>
        <p:spPr bwMode="auto">
          <a:xfrm>
            <a:off x="0" y="188913"/>
            <a:ext cx="144463" cy="4635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5604" name="AutoShape 3"/>
          <p:cNvSpPr/>
          <p:nvPr/>
        </p:nvSpPr>
        <p:spPr bwMode="auto">
          <a:xfrm>
            <a:off x="3865563" y="1804988"/>
            <a:ext cx="931862" cy="823912"/>
          </a:xfrm>
          <a:custGeom>
            <a:avLst/>
            <a:gdLst>
              <a:gd name="T0" fmla="*/ 2147483647 w 21600"/>
              <a:gd name="T1" fmla="*/ 2147483647 h 21600"/>
              <a:gd name="T2" fmla="*/ 2147483647 w 21600"/>
              <a:gd name="T3" fmla="*/ 0 h 21600"/>
              <a:gd name="T4" fmla="*/ 2147483647 w 21600"/>
              <a:gd name="T5" fmla="*/ 2147483647 h 21600"/>
              <a:gd name="T6" fmla="*/ 2147483647 w 21600"/>
              <a:gd name="T7" fmla="*/ 0 h 21600"/>
              <a:gd name="T8" fmla="*/ 2147483647 w 21600"/>
              <a:gd name="T9" fmla="*/ 2147483647 h 21600"/>
              <a:gd name="T10" fmla="*/ 0 w 21600"/>
              <a:gd name="T11" fmla="*/ 2147483647 h 21600"/>
              <a:gd name="T12" fmla="*/ 2147483647 w 21600"/>
              <a:gd name="T13" fmla="*/ 2147483647 h 21600"/>
              <a:gd name="T14" fmla="*/ 2147483647 w 21600"/>
              <a:gd name="T15" fmla="*/ 2147483647 h 21600"/>
              <a:gd name="T16" fmla="*/ 2147483647 w 21600"/>
              <a:gd name="T17" fmla="*/ 2147483647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0886" y="341"/>
                </a:moveTo>
                <a:lnTo>
                  <a:pt x="10886" y="0"/>
                </a:lnTo>
                <a:lnTo>
                  <a:pt x="10800" y="171"/>
                </a:lnTo>
                <a:lnTo>
                  <a:pt x="10714" y="0"/>
                </a:lnTo>
                <a:lnTo>
                  <a:pt x="10714" y="341"/>
                </a:lnTo>
                <a:lnTo>
                  <a:pt x="0" y="21600"/>
                </a:lnTo>
                <a:lnTo>
                  <a:pt x="21600" y="21600"/>
                </a:lnTo>
                <a:cubicBezTo>
                  <a:pt x="21600" y="21600"/>
                  <a:pt x="10886" y="341"/>
                  <a:pt x="10886" y="341"/>
                </a:cubicBezTo>
                <a:close/>
                <a:moveTo>
                  <a:pt x="10886" y="341"/>
                </a:moveTo>
              </a:path>
            </a:pathLst>
          </a:custGeom>
          <a:solidFill>
            <a:srgbClr val="1C4885"/>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25605" name="AutoShape 4"/>
          <p:cNvSpPr/>
          <p:nvPr/>
        </p:nvSpPr>
        <p:spPr bwMode="auto">
          <a:xfrm>
            <a:off x="3382963" y="2646363"/>
            <a:ext cx="1897062" cy="835025"/>
          </a:xfrm>
          <a:custGeom>
            <a:avLst/>
            <a:gdLst>
              <a:gd name="T0" fmla="*/ 0 w 21600"/>
              <a:gd name="T1" fmla="*/ 2147483647 h 21600"/>
              <a:gd name="T2" fmla="*/ 2147483647 w 21600"/>
              <a:gd name="T3" fmla="*/ 2147483647 h 21600"/>
              <a:gd name="T4" fmla="*/ 2147483647 w 21600"/>
              <a:gd name="T5" fmla="*/ 0 h 21600"/>
              <a:gd name="T6" fmla="*/ 2147483647 w 21600"/>
              <a:gd name="T7" fmla="*/ 0 h 21600"/>
              <a:gd name="T8" fmla="*/ 0 w 21600"/>
              <a:gd name="T9" fmla="*/ 2147483647 h 21600"/>
              <a:gd name="T10" fmla="*/ 0 w 21600"/>
              <a:gd name="T11" fmla="*/ 2147483647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21600"/>
                </a:moveTo>
                <a:lnTo>
                  <a:pt x="21600" y="21600"/>
                </a:lnTo>
                <a:lnTo>
                  <a:pt x="16167" y="0"/>
                </a:lnTo>
                <a:lnTo>
                  <a:pt x="5432" y="0"/>
                </a:lnTo>
                <a:cubicBezTo>
                  <a:pt x="5432" y="0"/>
                  <a:pt x="0" y="21600"/>
                  <a:pt x="0" y="21600"/>
                </a:cubicBezTo>
                <a:close/>
                <a:moveTo>
                  <a:pt x="0" y="21600"/>
                </a:moveTo>
              </a:path>
            </a:pathLst>
          </a:custGeom>
          <a:solidFill>
            <a:srgbClr val="4886D8"/>
          </a:solidFill>
          <a:ln>
            <a:noFill/>
          </a:ln>
          <a:extLst>
            <a:ext uri="{91240B29-F687-4F45-9708-019B960494DF}">
              <a14:hiddenLine xmlns:a14="http://schemas.microsoft.com/office/drawing/2010/main" w="9525">
                <a:solidFill>
                  <a:srgbClr val="000000"/>
                </a:solidFill>
                <a:round/>
              </a14:hiddenLine>
            </a:ext>
          </a:extLst>
        </p:spPr>
        <p:txBody>
          <a:bodyPr lIns="0" tIns="0" rIns="0" bIns="0"/>
          <a:lstStyle/>
          <a:p>
            <a:endParaRPr lang="zh-CN" altLang="en-US"/>
          </a:p>
        </p:txBody>
      </p:sp>
      <p:sp>
        <p:nvSpPr>
          <p:cNvPr id="25606" name="AutoShape 5"/>
          <p:cNvSpPr/>
          <p:nvPr/>
        </p:nvSpPr>
        <p:spPr bwMode="auto">
          <a:xfrm>
            <a:off x="2906713" y="3497263"/>
            <a:ext cx="2851150" cy="831850"/>
          </a:xfrm>
          <a:custGeom>
            <a:avLst/>
            <a:gdLst>
              <a:gd name="T0" fmla="*/ 0 w 21600"/>
              <a:gd name="T1" fmla="*/ 2147483647 h 21600"/>
              <a:gd name="T2" fmla="*/ 2147483647 w 21600"/>
              <a:gd name="T3" fmla="*/ 2147483647 h 21600"/>
              <a:gd name="T4" fmla="*/ 2147483647 w 21600"/>
              <a:gd name="T5" fmla="*/ 0 h 21600"/>
              <a:gd name="T6" fmla="*/ 2147483647 w 21600"/>
              <a:gd name="T7" fmla="*/ 0 h 21600"/>
              <a:gd name="T8" fmla="*/ 0 w 21600"/>
              <a:gd name="T9" fmla="*/ 2147483647 h 21600"/>
              <a:gd name="T10" fmla="*/ 0 w 21600"/>
              <a:gd name="T11" fmla="*/ 2147483647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21600"/>
                </a:moveTo>
                <a:lnTo>
                  <a:pt x="21600" y="21600"/>
                </a:lnTo>
                <a:lnTo>
                  <a:pt x="18007" y="0"/>
                </a:lnTo>
                <a:lnTo>
                  <a:pt x="3593" y="0"/>
                </a:lnTo>
                <a:cubicBezTo>
                  <a:pt x="3593" y="0"/>
                  <a:pt x="0" y="21600"/>
                  <a:pt x="0" y="21600"/>
                </a:cubicBezTo>
                <a:close/>
                <a:moveTo>
                  <a:pt x="0" y="21600"/>
                </a:moveTo>
              </a:path>
            </a:pathLst>
          </a:custGeom>
          <a:solidFill>
            <a:srgbClr val="1C4885"/>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25607" name="AutoShape 6"/>
          <p:cNvSpPr/>
          <p:nvPr/>
        </p:nvSpPr>
        <p:spPr bwMode="auto">
          <a:xfrm>
            <a:off x="2424113" y="4349750"/>
            <a:ext cx="3821112" cy="836613"/>
          </a:xfrm>
          <a:custGeom>
            <a:avLst/>
            <a:gdLst>
              <a:gd name="T0" fmla="*/ 0 w 21600"/>
              <a:gd name="T1" fmla="*/ 2147483647 h 21600"/>
              <a:gd name="T2" fmla="*/ 2147483647 w 21600"/>
              <a:gd name="T3" fmla="*/ 2147483647 h 21600"/>
              <a:gd name="T4" fmla="*/ 2147483647 w 21600"/>
              <a:gd name="T5" fmla="*/ 0 h 21600"/>
              <a:gd name="T6" fmla="*/ 2147483647 w 21600"/>
              <a:gd name="T7" fmla="*/ 0 h 21600"/>
              <a:gd name="T8" fmla="*/ 0 w 21600"/>
              <a:gd name="T9" fmla="*/ 2147483647 h 21600"/>
              <a:gd name="T10" fmla="*/ 0 w 21600"/>
              <a:gd name="T11" fmla="*/ 2147483647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21600"/>
                </a:moveTo>
                <a:lnTo>
                  <a:pt x="21600" y="21600"/>
                </a:lnTo>
                <a:lnTo>
                  <a:pt x="18901" y="0"/>
                </a:lnTo>
                <a:lnTo>
                  <a:pt x="2699" y="0"/>
                </a:lnTo>
                <a:cubicBezTo>
                  <a:pt x="2699" y="0"/>
                  <a:pt x="0" y="21600"/>
                  <a:pt x="0" y="21600"/>
                </a:cubicBezTo>
                <a:close/>
                <a:moveTo>
                  <a:pt x="0" y="21600"/>
                </a:moveTo>
              </a:path>
            </a:pathLst>
          </a:custGeom>
          <a:solidFill>
            <a:srgbClr val="4886D8"/>
          </a:solidFill>
          <a:ln>
            <a:noFill/>
          </a:ln>
          <a:extLst>
            <a:ext uri="{91240B29-F687-4F45-9708-019B960494DF}">
              <a14:hiddenLine xmlns:a14="http://schemas.microsoft.com/office/drawing/2010/main" w="9525">
                <a:solidFill>
                  <a:srgbClr val="000000"/>
                </a:solidFill>
                <a:round/>
              </a14:hiddenLine>
            </a:ext>
          </a:extLst>
        </p:spPr>
        <p:txBody>
          <a:bodyPr lIns="0" tIns="0" rIns="0" bIns="0"/>
          <a:lstStyle/>
          <a:p>
            <a:endParaRPr lang="zh-CN" altLang="en-US"/>
          </a:p>
        </p:txBody>
      </p:sp>
      <p:sp>
        <p:nvSpPr>
          <p:cNvPr id="25608" name="AutoShape 7"/>
          <p:cNvSpPr/>
          <p:nvPr/>
        </p:nvSpPr>
        <p:spPr bwMode="auto">
          <a:xfrm>
            <a:off x="1973263" y="5202238"/>
            <a:ext cx="4721225" cy="788987"/>
          </a:xfrm>
          <a:custGeom>
            <a:avLst/>
            <a:gdLst>
              <a:gd name="T0" fmla="*/ 0 w 21600"/>
              <a:gd name="T1" fmla="*/ 2147483647 h 21600"/>
              <a:gd name="T2" fmla="*/ 2147483647 w 21600"/>
              <a:gd name="T3" fmla="*/ 2147483647 h 21600"/>
              <a:gd name="T4" fmla="*/ 2147483647 w 21600"/>
              <a:gd name="T5" fmla="*/ 2147483647 h 21600"/>
              <a:gd name="T6" fmla="*/ 2147483647 w 21600"/>
              <a:gd name="T7" fmla="*/ 2147483647 h 21600"/>
              <a:gd name="T8" fmla="*/ 2147483647 w 21600"/>
              <a:gd name="T9" fmla="*/ 0 h 21600"/>
              <a:gd name="T10" fmla="*/ 2147483647 w 21600"/>
              <a:gd name="T11" fmla="*/ 0 h 21600"/>
              <a:gd name="T12" fmla="*/ 0 w 21600"/>
              <a:gd name="T13" fmla="*/ 2147483647 h 21600"/>
              <a:gd name="T14" fmla="*/ 0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21600">
                <a:moveTo>
                  <a:pt x="0" y="21600"/>
                </a:moveTo>
                <a:lnTo>
                  <a:pt x="10783" y="21600"/>
                </a:lnTo>
                <a:lnTo>
                  <a:pt x="10817" y="21600"/>
                </a:lnTo>
                <a:lnTo>
                  <a:pt x="21600" y="21600"/>
                </a:lnTo>
                <a:lnTo>
                  <a:pt x="19540" y="0"/>
                </a:lnTo>
                <a:lnTo>
                  <a:pt x="2060" y="0"/>
                </a:lnTo>
                <a:cubicBezTo>
                  <a:pt x="2060" y="0"/>
                  <a:pt x="0" y="21600"/>
                  <a:pt x="0" y="21600"/>
                </a:cubicBezTo>
                <a:close/>
                <a:moveTo>
                  <a:pt x="0" y="21600"/>
                </a:moveTo>
              </a:path>
            </a:pathLst>
          </a:custGeom>
          <a:solidFill>
            <a:srgbClr val="1C4885"/>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grpSp>
        <p:nvGrpSpPr>
          <p:cNvPr id="25609" name="组合 24"/>
          <p:cNvGrpSpPr/>
          <p:nvPr/>
        </p:nvGrpSpPr>
        <p:grpSpPr bwMode="auto">
          <a:xfrm>
            <a:off x="1137285" y="2696210"/>
            <a:ext cx="1473200" cy="2403475"/>
            <a:chOff x="0" y="0"/>
            <a:chExt cx="1473201" cy="2403476"/>
          </a:xfrm>
        </p:grpSpPr>
        <p:sp>
          <p:nvSpPr>
            <p:cNvPr id="25625" name="Freeform 5"/>
            <p:cNvSpPr/>
            <p:nvPr/>
          </p:nvSpPr>
          <p:spPr bwMode="auto">
            <a:xfrm>
              <a:off x="915988" y="727075"/>
              <a:ext cx="241300" cy="258763"/>
            </a:xfrm>
            <a:custGeom>
              <a:avLst/>
              <a:gdLst>
                <a:gd name="T0" fmla="*/ 2147483647 w 71"/>
                <a:gd name="T1" fmla="*/ 2147483647 h 76"/>
                <a:gd name="T2" fmla="*/ 2147483647 w 71"/>
                <a:gd name="T3" fmla="*/ 2147483647 h 76"/>
                <a:gd name="T4" fmla="*/ 2147483647 w 71"/>
                <a:gd name="T5" fmla="*/ 2147483647 h 76"/>
                <a:gd name="T6" fmla="*/ 2147483647 w 71"/>
                <a:gd name="T7" fmla="*/ 2147483647 h 76"/>
                <a:gd name="T8" fmla="*/ 2147483647 w 71"/>
                <a:gd name="T9" fmla="*/ 2147483647 h 76"/>
                <a:gd name="T10" fmla="*/ 2147483647 w 71"/>
                <a:gd name="T11" fmla="*/ 2147483647 h 76"/>
                <a:gd name="T12" fmla="*/ 2147483647 w 71"/>
                <a:gd name="T13" fmla="*/ 2147483647 h 76"/>
                <a:gd name="T14" fmla="*/ 2147483647 w 71"/>
                <a:gd name="T15" fmla="*/ 2147483647 h 76"/>
                <a:gd name="T16" fmla="*/ 2147483647 w 71"/>
                <a:gd name="T17" fmla="*/ 2147483647 h 7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1" h="76">
                  <a:moveTo>
                    <a:pt x="53" y="8"/>
                  </a:moveTo>
                  <a:cubicBezTo>
                    <a:pt x="38" y="3"/>
                    <a:pt x="38" y="3"/>
                    <a:pt x="38" y="3"/>
                  </a:cubicBezTo>
                  <a:cubicBezTo>
                    <a:pt x="27" y="0"/>
                    <a:pt x="15" y="6"/>
                    <a:pt x="11" y="17"/>
                  </a:cubicBezTo>
                  <a:cubicBezTo>
                    <a:pt x="4" y="40"/>
                    <a:pt x="4" y="40"/>
                    <a:pt x="4" y="40"/>
                  </a:cubicBezTo>
                  <a:cubicBezTo>
                    <a:pt x="0" y="52"/>
                    <a:pt x="6" y="64"/>
                    <a:pt x="17" y="67"/>
                  </a:cubicBezTo>
                  <a:cubicBezTo>
                    <a:pt x="32" y="72"/>
                    <a:pt x="32" y="72"/>
                    <a:pt x="32" y="72"/>
                  </a:cubicBezTo>
                  <a:cubicBezTo>
                    <a:pt x="44" y="76"/>
                    <a:pt x="56" y="70"/>
                    <a:pt x="59" y="58"/>
                  </a:cubicBezTo>
                  <a:cubicBezTo>
                    <a:pt x="67" y="35"/>
                    <a:pt x="67" y="35"/>
                    <a:pt x="67" y="35"/>
                  </a:cubicBezTo>
                  <a:cubicBezTo>
                    <a:pt x="71" y="24"/>
                    <a:pt x="65" y="12"/>
                    <a:pt x="53" y="8"/>
                  </a:cubicBezTo>
                  <a:close/>
                </a:path>
              </a:pathLst>
            </a:custGeom>
            <a:solidFill>
              <a:srgbClr val="FDCF9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26" name="Freeform 6"/>
            <p:cNvSpPr/>
            <p:nvPr/>
          </p:nvSpPr>
          <p:spPr bwMode="auto">
            <a:xfrm>
              <a:off x="950913" y="750888"/>
              <a:ext cx="176213" cy="190500"/>
            </a:xfrm>
            <a:custGeom>
              <a:avLst/>
              <a:gdLst>
                <a:gd name="T0" fmla="*/ 2147483647 w 52"/>
                <a:gd name="T1" fmla="*/ 2147483647 h 56"/>
                <a:gd name="T2" fmla="*/ 2147483647 w 52"/>
                <a:gd name="T3" fmla="*/ 2147483647 h 56"/>
                <a:gd name="T4" fmla="*/ 2147483647 w 52"/>
                <a:gd name="T5" fmla="*/ 2147483647 h 56"/>
                <a:gd name="T6" fmla="*/ 2147483647 w 52"/>
                <a:gd name="T7" fmla="*/ 2147483647 h 56"/>
                <a:gd name="T8" fmla="*/ 2147483647 w 52"/>
                <a:gd name="T9" fmla="*/ 2147483647 h 56"/>
                <a:gd name="T10" fmla="*/ 2147483647 w 52"/>
                <a:gd name="T11" fmla="*/ 2147483647 h 56"/>
                <a:gd name="T12" fmla="*/ 2147483647 w 52"/>
                <a:gd name="T13" fmla="*/ 2147483647 h 56"/>
                <a:gd name="T14" fmla="*/ 2147483647 w 52"/>
                <a:gd name="T15" fmla="*/ 2147483647 h 56"/>
                <a:gd name="T16" fmla="*/ 2147483647 w 52"/>
                <a:gd name="T17" fmla="*/ 2147483647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2" h="56">
                  <a:moveTo>
                    <a:pt x="39" y="6"/>
                  </a:moveTo>
                  <a:cubicBezTo>
                    <a:pt x="28" y="2"/>
                    <a:pt x="28" y="2"/>
                    <a:pt x="28" y="2"/>
                  </a:cubicBezTo>
                  <a:cubicBezTo>
                    <a:pt x="20" y="0"/>
                    <a:pt x="11" y="4"/>
                    <a:pt x="8" y="12"/>
                  </a:cubicBezTo>
                  <a:cubicBezTo>
                    <a:pt x="2" y="29"/>
                    <a:pt x="2" y="29"/>
                    <a:pt x="2" y="29"/>
                  </a:cubicBezTo>
                  <a:cubicBezTo>
                    <a:pt x="0" y="38"/>
                    <a:pt x="4" y="47"/>
                    <a:pt x="12" y="49"/>
                  </a:cubicBezTo>
                  <a:cubicBezTo>
                    <a:pt x="23" y="53"/>
                    <a:pt x="23" y="53"/>
                    <a:pt x="23" y="53"/>
                  </a:cubicBezTo>
                  <a:cubicBezTo>
                    <a:pt x="32" y="56"/>
                    <a:pt x="41" y="51"/>
                    <a:pt x="43" y="43"/>
                  </a:cubicBezTo>
                  <a:cubicBezTo>
                    <a:pt x="49" y="26"/>
                    <a:pt x="49" y="26"/>
                    <a:pt x="49" y="26"/>
                  </a:cubicBezTo>
                  <a:cubicBezTo>
                    <a:pt x="52" y="18"/>
                    <a:pt x="47" y="9"/>
                    <a:pt x="39" y="6"/>
                  </a:cubicBezTo>
                  <a:close/>
                </a:path>
              </a:pathLst>
            </a:custGeom>
            <a:solidFill>
              <a:srgbClr val="E4BA8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27" name="Freeform 7"/>
            <p:cNvSpPr/>
            <p:nvPr/>
          </p:nvSpPr>
          <p:spPr bwMode="auto">
            <a:xfrm>
              <a:off x="71438" y="681038"/>
              <a:ext cx="227013" cy="249238"/>
            </a:xfrm>
            <a:custGeom>
              <a:avLst/>
              <a:gdLst>
                <a:gd name="T0" fmla="*/ 2147483647 w 67"/>
                <a:gd name="T1" fmla="*/ 2147483647 h 74"/>
                <a:gd name="T2" fmla="*/ 2147483647 w 67"/>
                <a:gd name="T3" fmla="*/ 2147483647 h 74"/>
                <a:gd name="T4" fmla="*/ 2147483647 w 67"/>
                <a:gd name="T5" fmla="*/ 2147483647 h 74"/>
                <a:gd name="T6" fmla="*/ 2147483647 w 67"/>
                <a:gd name="T7" fmla="*/ 2147483647 h 74"/>
                <a:gd name="T8" fmla="*/ 2147483647 w 67"/>
                <a:gd name="T9" fmla="*/ 2147483647 h 74"/>
                <a:gd name="T10" fmla="*/ 2147483647 w 67"/>
                <a:gd name="T11" fmla="*/ 2147483647 h 74"/>
                <a:gd name="T12" fmla="*/ 2147483647 w 67"/>
                <a:gd name="T13" fmla="*/ 2147483647 h 74"/>
                <a:gd name="T14" fmla="*/ 2147483647 w 67"/>
                <a:gd name="T15" fmla="*/ 2147483647 h 74"/>
                <a:gd name="T16" fmla="*/ 2147483647 w 67"/>
                <a:gd name="T17" fmla="*/ 2147483647 h 7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7" h="74">
                  <a:moveTo>
                    <a:pt x="19" y="5"/>
                  </a:moveTo>
                  <a:cubicBezTo>
                    <a:pt x="34" y="2"/>
                    <a:pt x="34" y="2"/>
                    <a:pt x="34" y="2"/>
                  </a:cubicBezTo>
                  <a:cubicBezTo>
                    <a:pt x="46" y="0"/>
                    <a:pt x="58" y="8"/>
                    <a:pt x="60" y="19"/>
                  </a:cubicBezTo>
                  <a:cubicBezTo>
                    <a:pt x="65" y="43"/>
                    <a:pt x="65" y="43"/>
                    <a:pt x="65" y="43"/>
                  </a:cubicBezTo>
                  <a:cubicBezTo>
                    <a:pt x="67" y="55"/>
                    <a:pt x="59" y="66"/>
                    <a:pt x="48" y="69"/>
                  </a:cubicBezTo>
                  <a:cubicBezTo>
                    <a:pt x="33" y="72"/>
                    <a:pt x="33" y="72"/>
                    <a:pt x="33" y="72"/>
                  </a:cubicBezTo>
                  <a:cubicBezTo>
                    <a:pt x="21" y="74"/>
                    <a:pt x="9" y="66"/>
                    <a:pt x="7" y="55"/>
                  </a:cubicBezTo>
                  <a:cubicBezTo>
                    <a:pt x="2" y="31"/>
                    <a:pt x="2" y="31"/>
                    <a:pt x="2" y="31"/>
                  </a:cubicBezTo>
                  <a:cubicBezTo>
                    <a:pt x="0" y="19"/>
                    <a:pt x="8" y="8"/>
                    <a:pt x="19" y="5"/>
                  </a:cubicBezTo>
                  <a:close/>
                </a:path>
              </a:pathLst>
            </a:custGeom>
            <a:solidFill>
              <a:srgbClr val="FDCF9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28" name="Freeform 8"/>
            <p:cNvSpPr/>
            <p:nvPr/>
          </p:nvSpPr>
          <p:spPr bwMode="auto">
            <a:xfrm>
              <a:off x="101600" y="704850"/>
              <a:ext cx="166688" cy="182563"/>
            </a:xfrm>
            <a:custGeom>
              <a:avLst/>
              <a:gdLst>
                <a:gd name="T0" fmla="*/ 2147483647 w 49"/>
                <a:gd name="T1" fmla="*/ 2147483647 h 54"/>
                <a:gd name="T2" fmla="*/ 2147483647 w 49"/>
                <a:gd name="T3" fmla="*/ 2147483647 h 54"/>
                <a:gd name="T4" fmla="*/ 2147483647 w 49"/>
                <a:gd name="T5" fmla="*/ 2147483647 h 54"/>
                <a:gd name="T6" fmla="*/ 2147483647 w 49"/>
                <a:gd name="T7" fmla="*/ 2147483647 h 54"/>
                <a:gd name="T8" fmla="*/ 2147483647 w 49"/>
                <a:gd name="T9" fmla="*/ 2147483647 h 54"/>
                <a:gd name="T10" fmla="*/ 2147483647 w 49"/>
                <a:gd name="T11" fmla="*/ 2147483647 h 54"/>
                <a:gd name="T12" fmla="*/ 2147483647 w 49"/>
                <a:gd name="T13" fmla="*/ 2147483647 h 54"/>
                <a:gd name="T14" fmla="*/ 2147483647 w 49"/>
                <a:gd name="T15" fmla="*/ 2147483647 h 54"/>
                <a:gd name="T16" fmla="*/ 2147483647 w 49"/>
                <a:gd name="T17" fmla="*/ 2147483647 h 5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9" h="54">
                  <a:moveTo>
                    <a:pt x="14" y="4"/>
                  </a:moveTo>
                  <a:cubicBezTo>
                    <a:pt x="25" y="1"/>
                    <a:pt x="25" y="1"/>
                    <a:pt x="25" y="1"/>
                  </a:cubicBezTo>
                  <a:cubicBezTo>
                    <a:pt x="34" y="0"/>
                    <a:pt x="42" y="5"/>
                    <a:pt x="44" y="14"/>
                  </a:cubicBezTo>
                  <a:cubicBezTo>
                    <a:pt x="48" y="31"/>
                    <a:pt x="48" y="31"/>
                    <a:pt x="48" y="31"/>
                  </a:cubicBezTo>
                  <a:cubicBezTo>
                    <a:pt x="49" y="40"/>
                    <a:pt x="44" y="48"/>
                    <a:pt x="35" y="50"/>
                  </a:cubicBezTo>
                  <a:cubicBezTo>
                    <a:pt x="24" y="52"/>
                    <a:pt x="24" y="52"/>
                    <a:pt x="24" y="52"/>
                  </a:cubicBezTo>
                  <a:cubicBezTo>
                    <a:pt x="15" y="54"/>
                    <a:pt x="7" y="48"/>
                    <a:pt x="5" y="40"/>
                  </a:cubicBezTo>
                  <a:cubicBezTo>
                    <a:pt x="2" y="22"/>
                    <a:pt x="2" y="22"/>
                    <a:pt x="2" y="22"/>
                  </a:cubicBezTo>
                  <a:cubicBezTo>
                    <a:pt x="0" y="14"/>
                    <a:pt x="6" y="5"/>
                    <a:pt x="14" y="4"/>
                  </a:cubicBezTo>
                  <a:close/>
                </a:path>
              </a:pathLst>
            </a:custGeom>
            <a:solidFill>
              <a:srgbClr val="E4BA8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29" name="Rectangle 9"/>
            <p:cNvSpPr>
              <a:spLocks noChangeArrowheads="1"/>
            </p:cNvSpPr>
            <p:nvPr/>
          </p:nvSpPr>
          <p:spPr bwMode="auto">
            <a:xfrm>
              <a:off x="423863" y="1312863"/>
              <a:ext cx="363538" cy="514350"/>
            </a:xfrm>
            <a:prstGeom prst="rect">
              <a:avLst/>
            </a:prstGeom>
            <a:solidFill>
              <a:srgbClr val="FFFFFF"/>
            </a:solidFill>
            <a:ln w="6350">
              <a:solidFill>
                <a:srgbClr val="000000"/>
              </a:solidFill>
              <a:miter lim="800000"/>
            </a:ln>
          </p:spPr>
          <p:txBody>
            <a:bodyPr/>
            <a:lstStyle/>
            <a:p>
              <a:pPr eaLnBrk="1" hangingPunct="1"/>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5630" name="Rectangle 10"/>
            <p:cNvSpPr>
              <a:spLocks noChangeArrowheads="1"/>
            </p:cNvSpPr>
            <p:nvPr/>
          </p:nvSpPr>
          <p:spPr bwMode="auto">
            <a:xfrm>
              <a:off x="430213" y="1787525"/>
              <a:ext cx="350838" cy="1381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5631" name="Rectangle 11"/>
            <p:cNvSpPr>
              <a:spLocks noChangeArrowheads="1"/>
            </p:cNvSpPr>
            <p:nvPr/>
          </p:nvSpPr>
          <p:spPr bwMode="auto">
            <a:xfrm>
              <a:off x="471488" y="1150938"/>
              <a:ext cx="295275" cy="196850"/>
            </a:xfrm>
            <a:prstGeom prst="rect">
              <a:avLst/>
            </a:prstGeom>
            <a:solidFill>
              <a:srgbClr val="CDA77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5632" name="Freeform 12"/>
            <p:cNvSpPr/>
            <p:nvPr/>
          </p:nvSpPr>
          <p:spPr bwMode="auto">
            <a:xfrm>
              <a:off x="268288" y="1235075"/>
              <a:ext cx="254000" cy="639763"/>
            </a:xfrm>
            <a:custGeom>
              <a:avLst/>
              <a:gdLst>
                <a:gd name="T0" fmla="*/ 2147483647 w 75"/>
                <a:gd name="T1" fmla="*/ 2147483647 h 189"/>
                <a:gd name="T2" fmla="*/ 2147483647 w 75"/>
                <a:gd name="T3" fmla="*/ 2147483647 h 189"/>
                <a:gd name="T4" fmla="*/ 0 w 75"/>
                <a:gd name="T5" fmla="*/ 2147483647 h 189"/>
                <a:gd name="T6" fmla="*/ 2147483647 w 75"/>
                <a:gd name="T7" fmla="*/ 2147483647 h 189"/>
                <a:gd name="T8" fmla="*/ 2147483647 w 75"/>
                <a:gd name="T9" fmla="*/ 2147483647 h 18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5" h="189">
                  <a:moveTo>
                    <a:pt x="72" y="3"/>
                  </a:moveTo>
                  <a:cubicBezTo>
                    <a:pt x="75" y="73"/>
                    <a:pt x="71" y="145"/>
                    <a:pt x="63" y="189"/>
                  </a:cubicBezTo>
                  <a:cubicBezTo>
                    <a:pt x="42" y="184"/>
                    <a:pt x="21" y="179"/>
                    <a:pt x="0" y="175"/>
                  </a:cubicBezTo>
                  <a:cubicBezTo>
                    <a:pt x="19" y="128"/>
                    <a:pt x="34" y="76"/>
                    <a:pt x="40" y="10"/>
                  </a:cubicBezTo>
                  <a:cubicBezTo>
                    <a:pt x="48" y="7"/>
                    <a:pt x="62" y="0"/>
                    <a:pt x="72" y="3"/>
                  </a:cubicBezTo>
                  <a:close/>
                </a:path>
              </a:pathLst>
            </a:custGeom>
            <a:solidFill>
              <a:srgbClr val="1A1A1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33" name="Freeform 13"/>
            <p:cNvSpPr/>
            <p:nvPr/>
          </p:nvSpPr>
          <p:spPr bwMode="auto">
            <a:xfrm>
              <a:off x="712788" y="1249363"/>
              <a:ext cx="254000" cy="625475"/>
            </a:xfrm>
            <a:custGeom>
              <a:avLst/>
              <a:gdLst>
                <a:gd name="T0" fmla="*/ 2147483647 w 75"/>
                <a:gd name="T1" fmla="*/ 2147483647 h 185"/>
                <a:gd name="T2" fmla="*/ 2147483647 w 75"/>
                <a:gd name="T3" fmla="*/ 2147483647 h 185"/>
                <a:gd name="T4" fmla="*/ 2147483647 w 75"/>
                <a:gd name="T5" fmla="*/ 2147483647 h 185"/>
                <a:gd name="T6" fmla="*/ 2147483647 w 75"/>
                <a:gd name="T7" fmla="*/ 2147483647 h 185"/>
                <a:gd name="T8" fmla="*/ 2147483647 w 75"/>
                <a:gd name="T9" fmla="*/ 2147483647 h 18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5" h="185">
                  <a:moveTo>
                    <a:pt x="3" y="3"/>
                  </a:moveTo>
                  <a:cubicBezTo>
                    <a:pt x="0" y="73"/>
                    <a:pt x="3" y="141"/>
                    <a:pt x="12" y="185"/>
                  </a:cubicBezTo>
                  <a:cubicBezTo>
                    <a:pt x="33" y="180"/>
                    <a:pt x="54" y="175"/>
                    <a:pt x="75" y="171"/>
                  </a:cubicBezTo>
                  <a:cubicBezTo>
                    <a:pt x="56" y="124"/>
                    <a:pt x="41" y="72"/>
                    <a:pt x="35" y="6"/>
                  </a:cubicBezTo>
                  <a:cubicBezTo>
                    <a:pt x="24" y="5"/>
                    <a:pt x="14" y="0"/>
                    <a:pt x="3" y="3"/>
                  </a:cubicBezTo>
                  <a:close/>
                </a:path>
              </a:pathLst>
            </a:custGeom>
            <a:solidFill>
              <a:srgbClr val="1A1A1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34" name="Freeform 14"/>
            <p:cNvSpPr/>
            <p:nvPr/>
          </p:nvSpPr>
          <p:spPr bwMode="auto">
            <a:xfrm>
              <a:off x="552450" y="1316038"/>
              <a:ext cx="136525" cy="406400"/>
            </a:xfrm>
            <a:custGeom>
              <a:avLst/>
              <a:gdLst>
                <a:gd name="T0" fmla="*/ 2147483647 w 86"/>
                <a:gd name="T1" fmla="*/ 0 h 256"/>
                <a:gd name="T2" fmla="*/ 2147483647 w 86"/>
                <a:gd name="T3" fmla="*/ 2147483647 h 256"/>
                <a:gd name="T4" fmla="*/ 2147483647 w 86"/>
                <a:gd name="T5" fmla="*/ 2147483647 h 256"/>
                <a:gd name="T6" fmla="*/ 0 w 86"/>
                <a:gd name="T7" fmla="*/ 2147483647 h 256"/>
                <a:gd name="T8" fmla="*/ 2147483647 w 86"/>
                <a:gd name="T9" fmla="*/ 2147483647 h 256"/>
                <a:gd name="T10" fmla="*/ 2147483647 w 86"/>
                <a:gd name="T11" fmla="*/ 2147483647 h 256"/>
                <a:gd name="T12" fmla="*/ 2147483647 w 86"/>
                <a:gd name="T13" fmla="*/ 2147483647 h 256"/>
                <a:gd name="T14" fmla="*/ 2147483647 w 86"/>
                <a:gd name="T15" fmla="*/ 2147483647 h 256"/>
                <a:gd name="T16" fmla="*/ 2147483647 w 86"/>
                <a:gd name="T17" fmla="*/ 2147483647 h 256"/>
                <a:gd name="T18" fmla="*/ 2147483647 w 86"/>
                <a:gd name="T19" fmla="*/ 2147483647 h 256"/>
                <a:gd name="T20" fmla="*/ 2147483647 w 86"/>
                <a:gd name="T21" fmla="*/ 2147483647 h 256"/>
                <a:gd name="T22" fmla="*/ 2147483647 w 86"/>
                <a:gd name="T23" fmla="*/ 2147483647 h 256"/>
                <a:gd name="T24" fmla="*/ 2147483647 w 86"/>
                <a:gd name="T25" fmla="*/ 0 h 256"/>
                <a:gd name="T26" fmla="*/ 2147483647 w 86"/>
                <a:gd name="T27" fmla="*/ 2147483647 h 256"/>
                <a:gd name="T28" fmla="*/ 2147483647 w 86"/>
                <a:gd name="T29" fmla="*/ 0 h 25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86" h="256">
                  <a:moveTo>
                    <a:pt x="28" y="0"/>
                  </a:moveTo>
                  <a:lnTo>
                    <a:pt x="7" y="45"/>
                  </a:lnTo>
                  <a:lnTo>
                    <a:pt x="28" y="67"/>
                  </a:lnTo>
                  <a:lnTo>
                    <a:pt x="0" y="214"/>
                  </a:lnTo>
                  <a:lnTo>
                    <a:pt x="43" y="254"/>
                  </a:lnTo>
                  <a:lnTo>
                    <a:pt x="43" y="256"/>
                  </a:lnTo>
                  <a:lnTo>
                    <a:pt x="45" y="256"/>
                  </a:lnTo>
                  <a:lnTo>
                    <a:pt x="45" y="254"/>
                  </a:lnTo>
                  <a:lnTo>
                    <a:pt x="86" y="214"/>
                  </a:lnTo>
                  <a:lnTo>
                    <a:pt x="60" y="67"/>
                  </a:lnTo>
                  <a:lnTo>
                    <a:pt x="82" y="45"/>
                  </a:lnTo>
                  <a:lnTo>
                    <a:pt x="60" y="0"/>
                  </a:lnTo>
                  <a:lnTo>
                    <a:pt x="43" y="3"/>
                  </a:lnTo>
                  <a:lnTo>
                    <a:pt x="28" y="0"/>
                  </a:lnTo>
                  <a:close/>
                </a:path>
              </a:pathLst>
            </a:custGeom>
            <a:solidFill>
              <a:srgbClr val="D1041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35" name="Freeform 15"/>
            <p:cNvSpPr/>
            <p:nvPr/>
          </p:nvSpPr>
          <p:spPr bwMode="auto">
            <a:xfrm>
              <a:off x="617538" y="1187450"/>
              <a:ext cx="187325" cy="214313"/>
            </a:xfrm>
            <a:custGeom>
              <a:avLst/>
              <a:gdLst>
                <a:gd name="T0" fmla="*/ 2147483647 w 55"/>
                <a:gd name="T1" fmla="*/ 0 h 63"/>
                <a:gd name="T2" fmla="*/ 0 w 55"/>
                <a:gd name="T3" fmla="*/ 2147483647 h 63"/>
                <a:gd name="T4" fmla="*/ 2147483647 w 55"/>
                <a:gd name="T5" fmla="*/ 2147483647 h 63"/>
                <a:gd name="T6" fmla="*/ 2147483647 w 55"/>
                <a:gd name="T7" fmla="*/ 2147483647 h 63"/>
                <a:gd name="T8" fmla="*/ 2147483647 w 55"/>
                <a:gd name="T9" fmla="*/ 0 h 6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5" h="63">
                  <a:moveTo>
                    <a:pt x="46" y="0"/>
                  </a:moveTo>
                  <a:cubicBezTo>
                    <a:pt x="31" y="12"/>
                    <a:pt x="18" y="33"/>
                    <a:pt x="0" y="39"/>
                  </a:cubicBezTo>
                  <a:cubicBezTo>
                    <a:pt x="17" y="62"/>
                    <a:pt x="17" y="62"/>
                    <a:pt x="17" y="62"/>
                  </a:cubicBezTo>
                  <a:cubicBezTo>
                    <a:pt x="50" y="63"/>
                    <a:pt x="49" y="41"/>
                    <a:pt x="55" y="9"/>
                  </a:cubicBezTo>
                  <a:lnTo>
                    <a:pt x="46" y="0"/>
                  </a:lnTo>
                  <a:close/>
                </a:path>
              </a:pathLst>
            </a:custGeom>
            <a:solidFill>
              <a:srgbClr val="E6E6E6"/>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36" name="Freeform 16"/>
            <p:cNvSpPr/>
            <p:nvPr/>
          </p:nvSpPr>
          <p:spPr bwMode="auto">
            <a:xfrm>
              <a:off x="169863" y="1781175"/>
              <a:ext cx="125413" cy="107950"/>
            </a:xfrm>
            <a:custGeom>
              <a:avLst/>
              <a:gdLst>
                <a:gd name="T0" fmla="*/ 2147483647 w 37"/>
                <a:gd name="T1" fmla="*/ 2147483647 h 32"/>
                <a:gd name="T2" fmla="*/ 2147483647 w 37"/>
                <a:gd name="T3" fmla="*/ 2147483647 h 32"/>
                <a:gd name="T4" fmla="*/ 0 w 37"/>
                <a:gd name="T5" fmla="*/ 2147483647 h 32"/>
                <a:gd name="T6" fmla="*/ 0 w 37"/>
                <a:gd name="T7" fmla="*/ 2147483647 h 32"/>
                <a:gd name="T8" fmla="*/ 2147483647 w 37"/>
                <a:gd name="T9" fmla="*/ 2147483647 h 32"/>
                <a:gd name="T10" fmla="*/ 2147483647 w 37"/>
                <a:gd name="T11" fmla="*/ 2147483647 h 32"/>
                <a:gd name="T12" fmla="*/ 2147483647 w 37"/>
                <a:gd name="T13" fmla="*/ 2147483647 h 3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7" h="32">
                  <a:moveTo>
                    <a:pt x="31" y="32"/>
                  </a:moveTo>
                  <a:cubicBezTo>
                    <a:pt x="30" y="25"/>
                    <a:pt x="27" y="18"/>
                    <a:pt x="21" y="14"/>
                  </a:cubicBezTo>
                  <a:cubicBezTo>
                    <a:pt x="16" y="10"/>
                    <a:pt x="9" y="7"/>
                    <a:pt x="0" y="8"/>
                  </a:cubicBezTo>
                  <a:cubicBezTo>
                    <a:pt x="0" y="1"/>
                    <a:pt x="0" y="1"/>
                    <a:pt x="0" y="1"/>
                  </a:cubicBezTo>
                  <a:cubicBezTo>
                    <a:pt x="11" y="0"/>
                    <a:pt x="19" y="3"/>
                    <a:pt x="26" y="8"/>
                  </a:cubicBezTo>
                  <a:cubicBezTo>
                    <a:pt x="33" y="14"/>
                    <a:pt x="37" y="23"/>
                    <a:pt x="37" y="31"/>
                  </a:cubicBezTo>
                  <a:lnTo>
                    <a:pt x="31" y="32"/>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37" name="Freeform 17"/>
            <p:cNvSpPr/>
            <p:nvPr/>
          </p:nvSpPr>
          <p:spPr bwMode="auto">
            <a:xfrm>
              <a:off x="80963" y="1647825"/>
              <a:ext cx="166688" cy="234950"/>
            </a:xfrm>
            <a:custGeom>
              <a:avLst/>
              <a:gdLst>
                <a:gd name="T0" fmla="*/ 2147483647 w 49"/>
                <a:gd name="T1" fmla="*/ 0 h 69"/>
                <a:gd name="T2" fmla="*/ 2147483647 w 49"/>
                <a:gd name="T3" fmla="*/ 2147483647 h 69"/>
                <a:gd name="T4" fmla="*/ 2147483647 w 49"/>
                <a:gd name="T5" fmla="*/ 2147483647 h 69"/>
                <a:gd name="T6" fmla="*/ 2147483647 w 49"/>
                <a:gd name="T7" fmla="*/ 2147483647 h 69"/>
                <a:gd name="T8" fmla="*/ 2147483647 w 49"/>
                <a:gd name="T9" fmla="*/ 2147483647 h 69"/>
                <a:gd name="T10" fmla="*/ 2147483647 w 49"/>
                <a:gd name="T11" fmla="*/ 2147483647 h 69"/>
                <a:gd name="T12" fmla="*/ 2147483647 w 49"/>
                <a:gd name="T13" fmla="*/ 2147483647 h 69"/>
                <a:gd name="T14" fmla="*/ 2147483647 w 49"/>
                <a:gd name="T15" fmla="*/ 2147483647 h 69"/>
                <a:gd name="T16" fmla="*/ 2147483647 w 49"/>
                <a:gd name="T17" fmla="*/ 2147483647 h 69"/>
                <a:gd name="T18" fmla="*/ 2147483647 w 49"/>
                <a:gd name="T19" fmla="*/ 0 h 69"/>
                <a:gd name="T20" fmla="*/ 2147483647 w 49"/>
                <a:gd name="T21" fmla="*/ 0 h 6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49" h="69">
                  <a:moveTo>
                    <a:pt x="12" y="0"/>
                  </a:moveTo>
                  <a:cubicBezTo>
                    <a:pt x="12" y="0"/>
                    <a:pt x="0" y="40"/>
                    <a:pt x="3" y="51"/>
                  </a:cubicBezTo>
                  <a:cubicBezTo>
                    <a:pt x="6" y="61"/>
                    <a:pt x="19" y="66"/>
                    <a:pt x="25" y="67"/>
                  </a:cubicBezTo>
                  <a:cubicBezTo>
                    <a:pt x="31" y="69"/>
                    <a:pt x="44" y="58"/>
                    <a:pt x="44" y="58"/>
                  </a:cubicBezTo>
                  <a:cubicBezTo>
                    <a:pt x="44" y="58"/>
                    <a:pt x="28" y="47"/>
                    <a:pt x="29" y="44"/>
                  </a:cubicBezTo>
                  <a:cubicBezTo>
                    <a:pt x="30" y="41"/>
                    <a:pt x="35" y="37"/>
                    <a:pt x="36" y="38"/>
                  </a:cubicBezTo>
                  <a:cubicBezTo>
                    <a:pt x="38" y="39"/>
                    <a:pt x="39" y="50"/>
                    <a:pt x="39" y="50"/>
                  </a:cubicBezTo>
                  <a:cubicBezTo>
                    <a:pt x="39" y="50"/>
                    <a:pt x="44" y="53"/>
                    <a:pt x="46" y="48"/>
                  </a:cubicBezTo>
                  <a:cubicBezTo>
                    <a:pt x="49" y="42"/>
                    <a:pt x="44" y="26"/>
                    <a:pt x="44" y="26"/>
                  </a:cubicBezTo>
                  <a:cubicBezTo>
                    <a:pt x="38" y="0"/>
                    <a:pt x="38" y="0"/>
                    <a:pt x="38" y="0"/>
                  </a:cubicBezTo>
                  <a:lnTo>
                    <a:pt x="12" y="0"/>
                  </a:lnTo>
                  <a:close/>
                </a:path>
              </a:pathLst>
            </a:custGeom>
            <a:solidFill>
              <a:srgbClr val="FDCF9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38" name="Freeform 18"/>
            <p:cNvSpPr/>
            <p:nvPr/>
          </p:nvSpPr>
          <p:spPr bwMode="auto">
            <a:xfrm>
              <a:off x="125413" y="1739900"/>
              <a:ext cx="104775" cy="122238"/>
            </a:xfrm>
            <a:custGeom>
              <a:avLst/>
              <a:gdLst>
                <a:gd name="T0" fmla="*/ 2147483647 w 31"/>
                <a:gd name="T1" fmla="*/ 2147483647 h 36"/>
                <a:gd name="T2" fmla="*/ 2147483647 w 31"/>
                <a:gd name="T3" fmla="*/ 2147483647 h 36"/>
                <a:gd name="T4" fmla="*/ 2147483647 w 31"/>
                <a:gd name="T5" fmla="*/ 2147483647 h 36"/>
                <a:gd name="T6" fmla="*/ 2147483647 w 31"/>
                <a:gd name="T7" fmla="*/ 2147483647 h 36"/>
                <a:gd name="T8" fmla="*/ 2147483647 w 31"/>
                <a:gd name="T9" fmla="*/ 0 h 36"/>
                <a:gd name="T10" fmla="*/ 2147483647 w 31"/>
                <a:gd name="T11" fmla="*/ 2147483647 h 36"/>
                <a:gd name="T12" fmla="*/ 2147483647 w 31"/>
                <a:gd name="T13" fmla="*/ 2147483647 h 3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 h="36">
                  <a:moveTo>
                    <a:pt x="24" y="36"/>
                  </a:moveTo>
                  <a:cubicBezTo>
                    <a:pt x="28" y="34"/>
                    <a:pt x="31" y="31"/>
                    <a:pt x="31" y="31"/>
                  </a:cubicBezTo>
                  <a:cubicBezTo>
                    <a:pt x="31" y="31"/>
                    <a:pt x="15" y="20"/>
                    <a:pt x="16" y="17"/>
                  </a:cubicBezTo>
                  <a:cubicBezTo>
                    <a:pt x="17" y="14"/>
                    <a:pt x="22" y="10"/>
                    <a:pt x="23" y="11"/>
                  </a:cubicBezTo>
                  <a:cubicBezTo>
                    <a:pt x="23" y="11"/>
                    <a:pt x="13" y="0"/>
                    <a:pt x="9" y="0"/>
                  </a:cubicBezTo>
                  <a:cubicBezTo>
                    <a:pt x="6" y="0"/>
                    <a:pt x="0" y="13"/>
                    <a:pt x="2" y="20"/>
                  </a:cubicBezTo>
                  <a:cubicBezTo>
                    <a:pt x="3" y="25"/>
                    <a:pt x="16" y="33"/>
                    <a:pt x="24" y="36"/>
                  </a:cubicBezTo>
                  <a:close/>
                </a:path>
              </a:pathLst>
            </a:custGeom>
            <a:solidFill>
              <a:srgbClr val="B99F76"/>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39" name="Freeform 19"/>
            <p:cNvSpPr/>
            <p:nvPr/>
          </p:nvSpPr>
          <p:spPr bwMode="auto">
            <a:xfrm>
              <a:off x="104775" y="1781175"/>
              <a:ext cx="92075" cy="134938"/>
            </a:xfrm>
            <a:custGeom>
              <a:avLst/>
              <a:gdLst>
                <a:gd name="T0" fmla="*/ 0 w 27"/>
                <a:gd name="T1" fmla="*/ 2147483647 h 40"/>
                <a:gd name="T2" fmla="*/ 2147483647 w 27"/>
                <a:gd name="T3" fmla="*/ 2147483647 h 40"/>
                <a:gd name="T4" fmla="*/ 2147483647 w 27"/>
                <a:gd name="T5" fmla="*/ 2147483647 h 40"/>
                <a:gd name="T6" fmla="*/ 2147483647 w 27"/>
                <a:gd name="T7" fmla="*/ 2147483647 h 40"/>
                <a:gd name="T8" fmla="*/ 2147483647 w 27"/>
                <a:gd name="T9" fmla="*/ 2147483647 h 40"/>
                <a:gd name="T10" fmla="*/ 2147483647 w 27"/>
                <a:gd name="T11" fmla="*/ 2147483647 h 40"/>
                <a:gd name="T12" fmla="*/ 0 w 27"/>
                <a:gd name="T13" fmla="*/ 2147483647 h 4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7" h="40">
                  <a:moveTo>
                    <a:pt x="0" y="40"/>
                  </a:moveTo>
                  <a:cubicBezTo>
                    <a:pt x="0" y="31"/>
                    <a:pt x="0" y="21"/>
                    <a:pt x="3" y="13"/>
                  </a:cubicBezTo>
                  <a:cubicBezTo>
                    <a:pt x="7" y="5"/>
                    <a:pt x="14" y="0"/>
                    <a:pt x="27" y="1"/>
                  </a:cubicBezTo>
                  <a:cubicBezTo>
                    <a:pt x="26" y="8"/>
                    <a:pt x="26" y="8"/>
                    <a:pt x="26" y="8"/>
                  </a:cubicBezTo>
                  <a:cubicBezTo>
                    <a:pt x="17" y="7"/>
                    <a:pt x="12" y="11"/>
                    <a:pt x="9" y="16"/>
                  </a:cubicBezTo>
                  <a:cubicBezTo>
                    <a:pt x="7" y="22"/>
                    <a:pt x="7" y="31"/>
                    <a:pt x="7" y="40"/>
                  </a:cubicBezTo>
                  <a:lnTo>
                    <a:pt x="0" y="40"/>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40" name="Freeform 20"/>
            <p:cNvSpPr/>
            <p:nvPr/>
          </p:nvSpPr>
          <p:spPr bwMode="auto">
            <a:xfrm>
              <a:off x="396875" y="2274888"/>
              <a:ext cx="193675" cy="128588"/>
            </a:xfrm>
            <a:custGeom>
              <a:avLst/>
              <a:gdLst>
                <a:gd name="T0" fmla="*/ 2147483647 w 57"/>
                <a:gd name="T1" fmla="*/ 0 h 38"/>
                <a:gd name="T2" fmla="*/ 2147483647 w 57"/>
                <a:gd name="T3" fmla="*/ 2147483647 h 38"/>
                <a:gd name="T4" fmla="*/ 2147483647 w 57"/>
                <a:gd name="T5" fmla="*/ 2147483647 h 38"/>
                <a:gd name="T6" fmla="*/ 2147483647 w 57"/>
                <a:gd name="T7" fmla="*/ 2147483647 h 38"/>
                <a:gd name="T8" fmla="*/ 2147483647 w 57"/>
                <a:gd name="T9" fmla="*/ 0 h 38"/>
                <a:gd name="T10" fmla="*/ 2147483647 w 57"/>
                <a:gd name="T11" fmla="*/ 0 h 3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7" h="38">
                  <a:moveTo>
                    <a:pt x="52" y="0"/>
                  </a:moveTo>
                  <a:cubicBezTo>
                    <a:pt x="57" y="20"/>
                    <a:pt x="57" y="20"/>
                    <a:pt x="57" y="20"/>
                  </a:cubicBezTo>
                  <a:cubicBezTo>
                    <a:pt x="50" y="30"/>
                    <a:pt x="24" y="37"/>
                    <a:pt x="6" y="38"/>
                  </a:cubicBezTo>
                  <a:cubicBezTo>
                    <a:pt x="0" y="29"/>
                    <a:pt x="23" y="19"/>
                    <a:pt x="39" y="15"/>
                  </a:cubicBezTo>
                  <a:cubicBezTo>
                    <a:pt x="33" y="0"/>
                    <a:pt x="33" y="0"/>
                    <a:pt x="33" y="0"/>
                  </a:cubicBezTo>
                  <a:lnTo>
                    <a:pt x="52" y="0"/>
                  </a:lnTo>
                  <a:close/>
                </a:path>
              </a:pathLst>
            </a:custGeom>
            <a:solidFill>
              <a:srgbClr val="1A1A1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41" name="Freeform 21"/>
            <p:cNvSpPr/>
            <p:nvPr/>
          </p:nvSpPr>
          <p:spPr bwMode="auto">
            <a:xfrm>
              <a:off x="631825" y="2254250"/>
              <a:ext cx="179388" cy="101600"/>
            </a:xfrm>
            <a:custGeom>
              <a:avLst/>
              <a:gdLst>
                <a:gd name="T0" fmla="*/ 2147483647 w 53"/>
                <a:gd name="T1" fmla="*/ 2147483647 h 30"/>
                <a:gd name="T2" fmla="*/ 2147483647 w 53"/>
                <a:gd name="T3" fmla="*/ 2147483647 h 30"/>
                <a:gd name="T4" fmla="*/ 2147483647 w 53"/>
                <a:gd name="T5" fmla="*/ 2147483647 h 30"/>
                <a:gd name="T6" fmla="*/ 0 w 53"/>
                <a:gd name="T7" fmla="*/ 2147483647 h 30"/>
                <a:gd name="T8" fmla="*/ 0 w 53"/>
                <a:gd name="T9" fmla="*/ 2147483647 h 30"/>
                <a:gd name="T10" fmla="*/ 2147483647 w 53"/>
                <a:gd name="T11" fmla="*/ 0 h 30"/>
                <a:gd name="T12" fmla="*/ 2147483647 w 53"/>
                <a:gd name="T13" fmla="*/ 2147483647 h 3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3" h="30">
                  <a:moveTo>
                    <a:pt x="21" y="3"/>
                  </a:moveTo>
                  <a:cubicBezTo>
                    <a:pt x="21" y="3"/>
                    <a:pt x="18" y="11"/>
                    <a:pt x="19" y="12"/>
                  </a:cubicBezTo>
                  <a:cubicBezTo>
                    <a:pt x="22" y="14"/>
                    <a:pt x="52" y="18"/>
                    <a:pt x="53" y="30"/>
                  </a:cubicBezTo>
                  <a:cubicBezTo>
                    <a:pt x="0" y="27"/>
                    <a:pt x="0" y="27"/>
                    <a:pt x="0" y="27"/>
                  </a:cubicBezTo>
                  <a:cubicBezTo>
                    <a:pt x="0" y="9"/>
                    <a:pt x="0" y="9"/>
                    <a:pt x="0" y="9"/>
                  </a:cubicBezTo>
                  <a:cubicBezTo>
                    <a:pt x="13" y="0"/>
                    <a:pt x="13" y="0"/>
                    <a:pt x="13" y="0"/>
                  </a:cubicBezTo>
                  <a:lnTo>
                    <a:pt x="21" y="3"/>
                  </a:lnTo>
                  <a:close/>
                </a:path>
              </a:pathLst>
            </a:custGeom>
            <a:solidFill>
              <a:srgbClr val="1A1A1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42" name="Freeform 22"/>
            <p:cNvSpPr/>
            <p:nvPr/>
          </p:nvSpPr>
          <p:spPr bwMode="auto">
            <a:xfrm>
              <a:off x="430213" y="1905000"/>
              <a:ext cx="160338" cy="387350"/>
            </a:xfrm>
            <a:custGeom>
              <a:avLst/>
              <a:gdLst>
                <a:gd name="T0" fmla="*/ 0 w 47"/>
                <a:gd name="T1" fmla="*/ 2147483647 h 114"/>
                <a:gd name="T2" fmla="*/ 2147483647 w 47"/>
                <a:gd name="T3" fmla="*/ 2147483647 h 114"/>
                <a:gd name="T4" fmla="*/ 2147483647 w 47"/>
                <a:gd name="T5" fmla="*/ 2147483647 h 114"/>
                <a:gd name="T6" fmla="*/ 2147483647 w 47"/>
                <a:gd name="T7" fmla="*/ 0 h 114"/>
                <a:gd name="T8" fmla="*/ 0 w 47"/>
                <a:gd name="T9" fmla="*/ 2147483647 h 1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114">
                  <a:moveTo>
                    <a:pt x="0" y="4"/>
                  </a:moveTo>
                  <a:cubicBezTo>
                    <a:pt x="7" y="39"/>
                    <a:pt x="7" y="81"/>
                    <a:pt x="21" y="114"/>
                  </a:cubicBezTo>
                  <a:cubicBezTo>
                    <a:pt x="30" y="114"/>
                    <a:pt x="38" y="114"/>
                    <a:pt x="47" y="114"/>
                  </a:cubicBezTo>
                  <a:cubicBezTo>
                    <a:pt x="35" y="72"/>
                    <a:pt x="38" y="36"/>
                    <a:pt x="42" y="0"/>
                  </a:cubicBezTo>
                  <a:cubicBezTo>
                    <a:pt x="28" y="1"/>
                    <a:pt x="14" y="3"/>
                    <a:pt x="0" y="4"/>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43" name="Freeform 23"/>
            <p:cNvSpPr/>
            <p:nvPr/>
          </p:nvSpPr>
          <p:spPr bwMode="auto">
            <a:xfrm>
              <a:off x="1096963" y="923925"/>
              <a:ext cx="376238" cy="627063"/>
            </a:xfrm>
            <a:custGeom>
              <a:avLst/>
              <a:gdLst>
                <a:gd name="T0" fmla="*/ 2147483647 w 111"/>
                <a:gd name="T1" fmla="*/ 2147483647 h 185"/>
                <a:gd name="T2" fmla="*/ 2147483647 w 111"/>
                <a:gd name="T3" fmla="*/ 2147483647 h 185"/>
                <a:gd name="T4" fmla="*/ 2147483647 w 111"/>
                <a:gd name="T5" fmla="*/ 0 h 185"/>
                <a:gd name="T6" fmla="*/ 2147483647 w 111"/>
                <a:gd name="T7" fmla="*/ 2147483647 h 185"/>
                <a:gd name="T8" fmla="*/ 2147483647 w 111"/>
                <a:gd name="T9" fmla="*/ 2147483647 h 185"/>
                <a:gd name="T10" fmla="*/ 2147483647 w 111"/>
                <a:gd name="T11" fmla="*/ 2147483647 h 185"/>
                <a:gd name="T12" fmla="*/ 2147483647 w 111"/>
                <a:gd name="T13" fmla="*/ 2147483647 h 185"/>
                <a:gd name="T14" fmla="*/ 2147483647 w 111"/>
                <a:gd name="T15" fmla="*/ 2147483647 h 185"/>
                <a:gd name="T16" fmla="*/ 2147483647 w 111"/>
                <a:gd name="T17" fmla="*/ 2147483647 h 185"/>
                <a:gd name="T18" fmla="*/ 2147483647 w 111"/>
                <a:gd name="T19" fmla="*/ 2147483647 h 185"/>
                <a:gd name="T20" fmla="*/ 2147483647 w 111"/>
                <a:gd name="T21" fmla="*/ 2147483647 h 185"/>
                <a:gd name="T22" fmla="*/ 2147483647 w 111"/>
                <a:gd name="T23" fmla="*/ 2147483647 h 185"/>
                <a:gd name="T24" fmla="*/ 2147483647 w 111"/>
                <a:gd name="T25" fmla="*/ 2147483647 h 185"/>
                <a:gd name="T26" fmla="*/ 2147483647 w 111"/>
                <a:gd name="T27" fmla="*/ 2147483647 h 18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11" h="185">
                  <a:moveTo>
                    <a:pt x="4" y="124"/>
                  </a:moveTo>
                  <a:cubicBezTo>
                    <a:pt x="0" y="122"/>
                    <a:pt x="32" y="116"/>
                    <a:pt x="31" y="100"/>
                  </a:cubicBezTo>
                  <a:cubicBezTo>
                    <a:pt x="27" y="55"/>
                    <a:pt x="51" y="39"/>
                    <a:pt x="47" y="0"/>
                  </a:cubicBezTo>
                  <a:cubicBezTo>
                    <a:pt x="47" y="0"/>
                    <a:pt x="77" y="1"/>
                    <a:pt x="82" y="21"/>
                  </a:cubicBezTo>
                  <a:cubicBezTo>
                    <a:pt x="87" y="41"/>
                    <a:pt x="56" y="61"/>
                    <a:pt x="60" y="86"/>
                  </a:cubicBezTo>
                  <a:cubicBezTo>
                    <a:pt x="60" y="86"/>
                    <a:pt x="83" y="80"/>
                    <a:pt x="96" y="82"/>
                  </a:cubicBezTo>
                  <a:cubicBezTo>
                    <a:pt x="109" y="85"/>
                    <a:pt x="107" y="102"/>
                    <a:pt x="101" y="103"/>
                  </a:cubicBezTo>
                  <a:cubicBezTo>
                    <a:pt x="101" y="105"/>
                    <a:pt x="109" y="102"/>
                    <a:pt x="109" y="113"/>
                  </a:cubicBezTo>
                  <a:cubicBezTo>
                    <a:pt x="110" y="124"/>
                    <a:pt x="101" y="128"/>
                    <a:pt x="101" y="128"/>
                  </a:cubicBezTo>
                  <a:cubicBezTo>
                    <a:pt x="111" y="137"/>
                    <a:pt x="111" y="150"/>
                    <a:pt x="101" y="154"/>
                  </a:cubicBezTo>
                  <a:cubicBezTo>
                    <a:pt x="101" y="154"/>
                    <a:pt x="101" y="175"/>
                    <a:pt x="94" y="180"/>
                  </a:cubicBezTo>
                  <a:cubicBezTo>
                    <a:pt x="87" y="185"/>
                    <a:pt x="69" y="182"/>
                    <a:pt x="69" y="182"/>
                  </a:cubicBezTo>
                  <a:cubicBezTo>
                    <a:pt x="52" y="178"/>
                    <a:pt x="33" y="170"/>
                    <a:pt x="15" y="167"/>
                  </a:cubicBezTo>
                  <a:cubicBezTo>
                    <a:pt x="1" y="155"/>
                    <a:pt x="9" y="137"/>
                    <a:pt x="4" y="124"/>
                  </a:cubicBezTo>
                  <a:close/>
                </a:path>
              </a:pathLst>
            </a:custGeom>
            <a:solidFill>
              <a:srgbClr val="FDCF9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44" name="Freeform 24"/>
            <p:cNvSpPr/>
            <p:nvPr/>
          </p:nvSpPr>
          <p:spPr bwMode="auto">
            <a:xfrm>
              <a:off x="438150" y="1187450"/>
              <a:ext cx="188913" cy="214313"/>
            </a:xfrm>
            <a:custGeom>
              <a:avLst/>
              <a:gdLst>
                <a:gd name="T0" fmla="*/ 2147483647 w 56"/>
                <a:gd name="T1" fmla="*/ 0 h 63"/>
                <a:gd name="T2" fmla="*/ 2147483647 w 56"/>
                <a:gd name="T3" fmla="*/ 2147483647 h 63"/>
                <a:gd name="T4" fmla="*/ 2147483647 w 56"/>
                <a:gd name="T5" fmla="*/ 2147483647 h 63"/>
                <a:gd name="T6" fmla="*/ 0 w 56"/>
                <a:gd name="T7" fmla="*/ 2147483647 h 63"/>
                <a:gd name="T8" fmla="*/ 2147483647 w 56"/>
                <a:gd name="T9" fmla="*/ 0 h 6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6" h="63">
                  <a:moveTo>
                    <a:pt x="10" y="0"/>
                  </a:moveTo>
                  <a:cubicBezTo>
                    <a:pt x="25" y="12"/>
                    <a:pt x="38" y="33"/>
                    <a:pt x="56" y="39"/>
                  </a:cubicBezTo>
                  <a:cubicBezTo>
                    <a:pt x="38" y="62"/>
                    <a:pt x="38" y="62"/>
                    <a:pt x="38" y="62"/>
                  </a:cubicBezTo>
                  <a:cubicBezTo>
                    <a:pt x="5" y="63"/>
                    <a:pt x="6" y="41"/>
                    <a:pt x="0" y="9"/>
                  </a:cubicBezTo>
                  <a:lnTo>
                    <a:pt x="10" y="0"/>
                  </a:lnTo>
                  <a:close/>
                </a:path>
              </a:pathLst>
            </a:custGeom>
            <a:solidFill>
              <a:srgbClr val="E6E6E6"/>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45" name="Freeform 25"/>
            <p:cNvSpPr/>
            <p:nvPr/>
          </p:nvSpPr>
          <p:spPr bwMode="auto">
            <a:xfrm>
              <a:off x="128588" y="349250"/>
              <a:ext cx="984250" cy="930275"/>
            </a:xfrm>
            <a:custGeom>
              <a:avLst/>
              <a:gdLst>
                <a:gd name="T0" fmla="*/ 2147483647 w 290"/>
                <a:gd name="T1" fmla="*/ 2147483647 h 275"/>
                <a:gd name="T2" fmla="*/ 2147483647 w 290"/>
                <a:gd name="T3" fmla="*/ 2147483647 h 275"/>
                <a:gd name="T4" fmla="*/ 2147483647 w 290"/>
                <a:gd name="T5" fmla="*/ 2147483647 h 275"/>
                <a:gd name="T6" fmla="*/ 2147483647 w 290"/>
                <a:gd name="T7" fmla="*/ 2147483647 h 275"/>
                <a:gd name="T8" fmla="*/ 2147483647 w 290"/>
                <a:gd name="T9" fmla="*/ 2147483647 h 275"/>
                <a:gd name="T10" fmla="*/ 2147483647 w 290"/>
                <a:gd name="T11" fmla="*/ 2147483647 h 275"/>
                <a:gd name="T12" fmla="*/ 2147483647 w 290"/>
                <a:gd name="T13" fmla="*/ 2147483647 h 275"/>
                <a:gd name="T14" fmla="*/ 2147483647 w 290"/>
                <a:gd name="T15" fmla="*/ 0 h 275"/>
                <a:gd name="T16" fmla="*/ 2147483647 w 290"/>
                <a:gd name="T17" fmla="*/ 2147483647 h 275"/>
                <a:gd name="T18" fmla="*/ 2147483647 w 290"/>
                <a:gd name="T19" fmla="*/ 2147483647 h 2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90" h="275">
                  <a:moveTo>
                    <a:pt x="8" y="19"/>
                  </a:moveTo>
                  <a:cubicBezTo>
                    <a:pt x="8" y="19"/>
                    <a:pt x="0" y="190"/>
                    <a:pt x="31" y="228"/>
                  </a:cubicBezTo>
                  <a:cubicBezTo>
                    <a:pt x="65" y="267"/>
                    <a:pt x="204" y="275"/>
                    <a:pt x="243" y="240"/>
                  </a:cubicBezTo>
                  <a:cubicBezTo>
                    <a:pt x="278" y="207"/>
                    <a:pt x="290" y="35"/>
                    <a:pt x="290" y="35"/>
                  </a:cubicBezTo>
                  <a:cubicBezTo>
                    <a:pt x="168" y="8"/>
                    <a:pt x="168" y="8"/>
                    <a:pt x="168" y="8"/>
                  </a:cubicBezTo>
                  <a:cubicBezTo>
                    <a:pt x="168" y="2"/>
                    <a:pt x="168" y="2"/>
                    <a:pt x="168" y="2"/>
                  </a:cubicBezTo>
                  <a:cubicBezTo>
                    <a:pt x="150" y="4"/>
                    <a:pt x="150" y="4"/>
                    <a:pt x="150" y="4"/>
                  </a:cubicBezTo>
                  <a:cubicBezTo>
                    <a:pt x="133" y="0"/>
                    <a:pt x="133" y="0"/>
                    <a:pt x="133" y="0"/>
                  </a:cubicBezTo>
                  <a:cubicBezTo>
                    <a:pt x="133" y="6"/>
                    <a:pt x="133" y="6"/>
                    <a:pt x="133" y="6"/>
                  </a:cubicBezTo>
                  <a:lnTo>
                    <a:pt x="8" y="19"/>
                  </a:lnTo>
                  <a:close/>
                </a:path>
              </a:pathLst>
            </a:custGeom>
            <a:solidFill>
              <a:srgbClr val="FDCF9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46" name="Freeform 26"/>
            <p:cNvSpPr/>
            <p:nvPr/>
          </p:nvSpPr>
          <p:spPr bwMode="auto">
            <a:xfrm>
              <a:off x="173038" y="301625"/>
              <a:ext cx="909638" cy="527050"/>
            </a:xfrm>
            <a:custGeom>
              <a:avLst/>
              <a:gdLst>
                <a:gd name="T0" fmla="*/ 0 w 268"/>
                <a:gd name="T1" fmla="*/ 2147483647 h 156"/>
                <a:gd name="T2" fmla="*/ 2147483647 w 268"/>
                <a:gd name="T3" fmla="*/ 2147483647 h 156"/>
                <a:gd name="T4" fmla="*/ 2147483647 w 268"/>
                <a:gd name="T5" fmla="*/ 2147483647 h 156"/>
                <a:gd name="T6" fmla="*/ 2147483647 w 268"/>
                <a:gd name="T7" fmla="*/ 2147483647 h 156"/>
                <a:gd name="T8" fmla="*/ 2147483647 w 268"/>
                <a:gd name="T9" fmla="*/ 2147483647 h 156"/>
                <a:gd name="T10" fmla="*/ 2147483647 w 268"/>
                <a:gd name="T11" fmla="*/ 2147483647 h 156"/>
                <a:gd name="T12" fmla="*/ 2147483647 w 268"/>
                <a:gd name="T13" fmla="*/ 2147483647 h 156"/>
                <a:gd name="T14" fmla="*/ 2147483647 w 268"/>
                <a:gd name="T15" fmla="*/ 2147483647 h 156"/>
                <a:gd name="T16" fmla="*/ 2147483647 w 268"/>
                <a:gd name="T17" fmla="*/ 0 h 156"/>
                <a:gd name="T18" fmla="*/ 2147483647 w 268"/>
                <a:gd name="T19" fmla="*/ 2147483647 h 156"/>
                <a:gd name="T20" fmla="*/ 2147483647 w 268"/>
                <a:gd name="T21" fmla="*/ 2147483647 h 156"/>
                <a:gd name="T22" fmla="*/ 0 w 268"/>
                <a:gd name="T23" fmla="*/ 2147483647 h 15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68" h="156">
                  <a:moveTo>
                    <a:pt x="0" y="140"/>
                  </a:moveTo>
                  <a:cubicBezTo>
                    <a:pt x="10" y="95"/>
                    <a:pt x="28" y="21"/>
                    <a:pt x="82" y="56"/>
                  </a:cubicBezTo>
                  <a:cubicBezTo>
                    <a:pt x="100" y="68"/>
                    <a:pt x="176" y="72"/>
                    <a:pt x="193" y="63"/>
                  </a:cubicBezTo>
                  <a:cubicBezTo>
                    <a:pt x="247" y="35"/>
                    <a:pt x="260" y="110"/>
                    <a:pt x="265" y="156"/>
                  </a:cubicBezTo>
                  <a:cubicBezTo>
                    <a:pt x="265" y="156"/>
                    <a:pt x="268" y="49"/>
                    <a:pt x="267" y="39"/>
                  </a:cubicBezTo>
                  <a:cubicBezTo>
                    <a:pt x="265" y="29"/>
                    <a:pt x="267" y="18"/>
                    <a:pt x="267" y="18"/>
                  </a:cubicBezTo>
                  <a:cubicBezTo>
                    <a:pt x="236" y="12"/>
                    <a:pt x="236" y="12"/>
                    <a:pt x="236" y="12"/>
                  </a:cubicBezTo>
                  <a:cubicBezTo>
                    <a:pt x="139" y="34"/>
                    <a:pt x="139" y="34"/>
                    <a:pt x="139" y="34"/>
                  </a:cubicBezTo>
                  <a:cubicBezTo>
                    <a:pt x="45" y="0"/>
                    <a:pt x="45" y="0"/>
                    <a:pt x="45" y="0"/>
                  </a:cubicBezTo>
                  <a:cubicBezTo>
                    <a:pt x="14" y="3"/>
                    <a:pt x="14" y="3"/>
                    <a:pt x="14" y="3"/>
                  </a:cubicBezTo>
                  <a:cubicBezTo>
                    <a:pt x="14" y="3"/>
                    <a:pt x="14" y="14"/>
                    <a:pt x="12" y="24"/>
                  </a:cubicBezTo>
                  <a:cubicBezTo>
                    <a:pt x="9" y="34"/>
                    <a:pt x="0" y="140"/>
                    <a:pt x="0" y="140"/>
                  </a:cubicBezTo>
                  <a:close/>
                </a:path>
              </a:pathLst>
            </a:custGeom>
            <a:solidFill>
              <a:srgbClr val="E4BA8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47" name="Freeform 27"/>
            <p:cNvSpPr/>
            <p:nvPr/>
          </p:nvSpPr>
          <p:spPr bwMode="auto">
            <a:xfrm>
              <a:off x="87313" y="0"/>
              <a:ext cx="1141413" cy="828675"/>
            </a:xfrm>
            <a:custGeom>
              <a:avLst/>
              <a:gdLst>
                <a:gd name="T0" fmla="*/ 2147483647 w 336"/>
                <a:gd name="T1" fmla="*/ 2147483647 h 245"/>
                <a:gd name="T2" fmla="*/ 2147483647 w 336"/>
                <a:gd name="T3" fmla="*/ 2147483647 h 245"/>
                <a:gd name="T4" fmla="*/ 2147483647 w 336"/>
                <a:gd name="T5" fmla="*/ 2147483647 h 245"/>
                <a:gd name="T6" fmla="*/ 2147483647 w 336"/>
                <a:gd name="T7" fmla="*/ 2147483647 h 245"/>
                <a:gd name="T8" fmla="*/ 2147483647 w 336"/>
                <a:gd name="T9" fmla="*/ 2147483647 h 245"/>
                <a:gd name="T10" fmla="*/ 2147483647 w 336"/>
                <a:gd name="T11" fmla="*/ 2147483647 h 245"/>
                <a:gd name="T12" fmla="*/ 2147483647 w 336"/>
                <a:gd name="T13" fmla="*/ 2147483647 h 245"/>
                <a:gd name="T14" fmla="*/ 2147483647 w 336"/>
                <a:gd name="T15" fmla="*/ 2147483647 h 245"/>
                <a:gd name="T16" fmla="*/ 2147483647 w 336"/>
                <a:gd name="T17" fmla="*/ 2147483647 h 245"/>
                <a:gd name="T18" fmla="*/ 2147483647 w 336"/>
                <a:gd name="T19" fmla="*/ 2147483647 h 245"/>
                <a:gd name="T20" fmla="*/ 2147483647 w 336"/>
                <a:gd name="T21" fmla="*/ 2147483647 h 24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36" h="245">
                  <a:moveTo>
                    <a:pt x="15" y="228"/>
                  </a:moveTo>
                  <a:cubicBezTo>
                    <a:pt x="27" y="230"/>
                    <a:pt x="27" y="230"/>
                    <a:pt x="27" y="230"/>
                  </a:cubicBezTo>
                  <a:cubicBezTo>
                    <a:pt x="27" y="230"/>
                    <a:pt x="30" y="156"/>
                    <a:pt x="55" y="131"/>
                  </a:cubicBezTo>
                  <a:cubicBezTo>
                    <a:pt x="80" y="106"/>
                    <a:pt x="107" y="124"/>
                    <a:pt x="123" y="136"/>
                  </a:cubicBezTo>
                  <a:cubicBezTo>
                    <a:pt x="138" y="148"/>
                    <a:pt x="187" y="151"/>
                    <a:pt x="203" y="141"/>
                  </a:cubicBezTo>
                  <a:cubicBezTo>
                    <a:pt x="220" y="131"/>
                    <a:pt x="249" y="116"/>
                    <a:pt x="271" y="144"/>
                  </a:cubicBezTo>
                  <a:cubicBezTo>
                    <a:pt x="293" y="171"/>
                    <a:pt x="287" y="245"/>
                    <a:pt x="287" y="245"/>
                  </a:cubicBezTo>
                  <a:cubicBezTo>
                    <a:pt x="299" y="244"/>
                    <a:pt x="299" y="244"/>
                    <a:pt x="299" y="244"/>
                  </a:cubicBezTo>
                  <a:cubicBezTo>
                    <a:pt x="299" y="244"/>
                    <a:pt x="324" y="162"/>
                    <a:pt x="327" y="129"/>
                  </a:cubicBezTo>
                  <a:cubicBezTo>
                    <a:pt x="336" y="20"/>
                    <a:pt x="5" y="0"/>
                    <a:pt x="1" y="110"/>
                  </a:cubicBezTo>
                  <a:cubicBezTo>
                    <a:pt x="0" y="143"/>
                    <a:pt x="15" y="228"/>
                    <a:pt x="15" y="228"/>
                  </a:cubicBezTo>
                  <a:close/>
                </a:path>
              </a:pathLst>
            </a:custGeom>
            <a:solidFill>
              <a:srgbClr val="42281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48" name="Freeform 28"/>
            <p:cNvSpPr/>
            <p:nvPr/>
          </p:nvSpPr>
          <p:spPr bwMode="auto">
            <a:xfrm>
              <a:off x="461963" y="971550"/>
              <a:ext cx="349250" cy="179388"/>
            </a:xfrm>
            <a:custGeom>
              <a:avLst/>
              <a:gdLst>
                <a:gd name="T0" fmla="*/ 2147483647 w 103"/>
                <a:gd name="T1" fmla="*/ 2147483647 h 53"/>
                <a:gd name="T2" fmla="*/ 2147483647 w 103"/>
                <a:gd name="T3" fmla="*/ 0 h 53"/>
                <a:gd name="T4" fmla="*/ 2147483647 w 103"/>
                <a:gd name="T5" fmla="*/ 2147483647 h 53"/>
                <a:gd name="T6" fmla="*/ 2147483647 w 103"/>
                <a:gd name="T7" fmla="*/ 2147483647 h 53"/>
                <a:gd name="T8" fmla="*/ 2147483647 w 103"/>
                <a:gd name="T9" fmla="*/ 2147483647 h 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3" h="53">
                  <a:moveTo>
                    <a:pt x="4" y="16"/>
                  </a:moveTo>
                  <a:cubicBezTo>
                    <a:pt x="35" y="17"/>
                    <a:pt x="75" y="16"/>
                    <a:pt x="103" y="0"/>
                  </a:cubicBezTo>
                  <a:cubicBezTo>
                    <a:pt x="103" y="0"/>
                    <a:pt x="103" y="37"/>
                    <a:pt x="85" y="45"/>
                  </a:cubicBezTo>
                  <a:cubicBezTo>
                    <a:pt x="68" y="53"/>
                    <a:pt x="30" y="49"/>
                    <a:pt x="15" y="40"/>
                  </a:cubicBezTo>
                  <a:cubicBezTo>
                    <a:pt x="0" y="30"/>
                    <a:pt x="4" y="16"/>
                    <a:pt x="4" y="16"/>
                  </a:cubicBezTo>
                  <a:close/>
                </a:path>
              </a:pathLst>
            </a:custGeom>
            <a:solidFill>
              <a:srgbClr val="E48C5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49" name="Freeform 29"/>
            <p:cNvSpPr/>
            <p:nvPr/>
          </p:nvSpPr>
          <p:spPr bwMode="auto">
            <a:xfrm>
              <a:off x="560388" y="1103313"/>
              <a:ext cx="134938" cy="38100"/>
            </a:xfrm>
            <a:custGeom>
              <a:avLst/>
              <a:gdLst>
                <a:gd name="T0" fmla="*/ 2147483647 w 40"/>
                <a:gd name="T1" fmla="*/ 2147483647 h 11"/>
                <a:gd name="T2" fmla="*/ 0 w 40"/>
                <a:gd name="T3" fmla="*/ 2147483647 h 11"/>
                <a:gd name="T4" fmla="*/ 2147483647 w 40"/>
                <a:gd name="T5" fmla="*/ 2147483647 h 11"/>
                <a:gd name="T6" fmla="*/ 2147483647 w 40"/>
                <a:gd name="T7" fmla="*/ 2147483647 h 11"/>
                <a:gd name="T8" fmla="*/ 2147483647 w 40"/>
                <a:gd name="T9" fmla="*/ 0 h 11"/>
                <a:gd name="T10" fmla="*/ 2147483647 w 40"/>
                <a:gd name="T11" fmla="*/ 2147483647 h 1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0" h="11">
                  <a:moveTo>
                    <a:pt x="40" y="10"/>
                  </a:moveTo>
                  <a:cubicBezTo>
                    <a:pt x="27" y="11"/>
                    <a:pt x="12" y="9"/>
                    <a:pt x="0" y="6"/>
                  </a:cubicBezTo>
                  <a:cubicBezTo>
                    <a:pt x="3" y="4"/>
                    <a:pt x="9" y="0"/>
                    <a:pt x="11" y="1"/>
                  </a:cubicBezTo>
                  <a:cubicBezTo>
                    <a:pt x="15" y="2"/>
                    <a:pt x="17" y="3"/>
                    <a:pt x="17" y="3"/>
                  </a:cubicBezTo>
                  <a:cubicBezTo>
                    <a:pt x="17" y="3"/>
                    <a:pt x="21" y="0"/>
                    <a:pt x="27" y="0"/>
                  </a:cubicBezTo>
                  <a:cubicBezTo>
                    <a:pt x="31" y="1"/>
                    <a:pt x="37" y="6"/>
                    <a:pt x="40" y="10"/>
                  </a:cubicBezTo>
                  <a:close/>
                </a:path>
              </a:pathLst>
            </a:custGeom>
            <a:solidFill>
              <a:srgbClr val="EB664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50" name="Freeform 30"/>
            <p:cNvSpPr/>
            <p:nvPr/>
          </p:nvSpPr>
          <p:spPr bwMode="auto">
            <a:xfrm>
              <a:off x="471488" y="971550"/>
              <a:ext cx="339725" cy="98425"/>
            </a:xfrm>
            <a:custGeom>
              <a:avLst/>
              <a:gdLst>
                <a:gd name="T0" fmla="*/ 2147483647 w 100"/>
                <a:gd name="T1" fmla="*/ 2147483647 h 29"/>
                <a:gd name="T2" fmla="*/ 2147483647 w 100"/>
                <a:gd name="T3" fmla="*/ 0 h 29"/>
                <a:gd name="T4" fmla="*/ 2147483647 w 100"/>
                <a:gd name="T5" fmla="*/ 2147483647 h 29"/>
                <a:gd name="T6" fmla="*/ 2147483647 w 100"/>
                <a:gd name="T7" fmla="*/ 2147483647 h 29"/>
                <a:gd name="T8" fmla="*/ 2147483647 w 100"/>
                <a:gd name="T9" fmla="*/ 2147483647 h 29"/>
                <a:gd name="T10" fmla="*/ 2147483647 w 100"/>
                <a:gd name="T11" fmla="*/ 2147483647 h 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0" h="29">
                  <a:moveTo>
                    <a:pt x="1" y="16"/>
                  </a:moveTo>
                  <a:cubicBezTo>
                    <a:pt x="32" y="17"/>
                    <a:pt x="72" y="16"/>
                    <a:pt x="100" y="0"/>
                  </a:cubicBezTo>
                  <a:cubicBezTo>
                    <a:pt x="100" y="0"/>
                    <a:pt x="100" y="11"/>
                    <a:pt x="97" y="22"/>
                  </a:cubicBezTo>
                  <a:cubicBezTo>
                    <a:pt x="89" y="24"/>
                    <a:pt x="78" y="26"/>
                    <a:pt x="67" y="27"/>
                  </a:cubicBezTo>
                  <a:cubicBezTo>
                    <a:pt x="44" y="29"/>
                    <a:pt x="13" y="26"/>
                    <a:pt x="1" y="25"/>
                  </a:cubicBezTo>
                  <a:cubicBezTo>
                    <a:pt x="0" y="20"/>
                    <a:pt x="1" y="16"/>
                    <a:pt x="1" y="1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51" name="Freeform 31"/>
            <p:cNvSpPr/>
            <p:nvPr/>
          </p:nvSpPr>
          <p:spPr bwMode="auto">
            <a:xfrm>
              <a:off x="617538" y="169863"/>
              <a:ext cx="584200" cy="287338"/>
            </a:xfrm>
            <a:custGeom>
              <a:avLst/>
              <a:gdLst>
                <a:gd name="T0" fmla="*/ 0 w 172"/>
                <a:gd name="T1" fmla="*/ 2147483647 h 85"/>
                <a:gd name="T2" fmla="*/ 2147483647 w 172"/>
                <a:gd name="T3" fmla="*/ 2147483647 h 85"/>
                <a:gd name="T4" fmla="*/ 2147483647 w 172"/>
                <a:gd name="T5" fmla="*/ 2147483647 h 85"/>
                <a:gd name="T6" fmla="*/ 0 w 172"/>
                <a:gd name="T7" fmla="*/ 2147483647 h 8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72" h="85">
                  <a:moveTo>
                    <a:pt x="0" y="1"/>
                  </a:moveTo>
                  <a:cubicBezTo>
                    <a:pt x="19" y="0"/>
                    <a:pt x="172" y="20"/>
                    <a:pt x="149" y="85"/>
                  </a:cubicBezTo>
                  <a:cubicBezTo>
                    <a:pt x="149" y="85"/>
                    <a:pt x="135" y="54"/>
                    <a:pt x="99" y="36"/>
                  </a:cubicBezTo>
                  <a:cubicBezTo>
                    <a:pt x="63" y="18"/>
                    <a:pt x="0" y="1"/>
                    <a:pt x="0" y="1"/>
                  </a:cubicBezTo>
                  <a:close/>
                </a:path>
              </a:pathLst>
            </a:custGeom>
            <a:solidFill>
              <a:srgbClr val="6E634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52" name="Freeform 32"/>
            <p:cNvSpPr/>
            <p:nvPr/>
          </p:nvSpPr>
          <p:spPr bwMode="auto">
            <a:xfrm>
              <a:off x="573088" y="869950"/>
              <a:ext cx="31750" cy="36513"/>
            </a:xfrm>
            <a:custGeom>
              <a:avLst/>
              <a:gdLst>
                <a:gd name="T0" fmla="*/ 2147483647 w 9"/>
                <a:gd name="T1" fmla="*/ 0 h 11"/>
                <a:gd name="T2" fmla="*/ 2147483647 w 9"/>
                <a:gd name="T3" fmla="*/ 2147483647 h 11"/>
                <a:gd name="T4" fmla="*/ 2147483647 w 9"/>
                <a:gd name="T5" fmla="*/ 2147483647 h 11"/>
                <a:gd name="T6" fmla="*/ 0 w 9"/>
                <a:gd name="T7" fmla="*/ 2147483647 h 11"/>
                <a:gd name="T8" fmla="*/ 2147483647 w 9"/>
                <a:gd name="T9" fmla="*/ 0 h 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 h="11">
                  <a:moveTo>
                    <a:pt x="5" y="0"/>
                  </a:moveTo>
                  <a:cubicBezTo>
                    <a:pt x="7" y="0"/>
                    <a:pt x="9" y="2"/>
                    <a:pt x="9" y="6"/>
                  </a:cubicBezTo>
                  <a:cubicBezTo>
                    <a:pt x="8" y="9"/>
                    <a:pt x="6" y="11"/>
                    <a:pt x="4" y="11"/>
                  </a:cubicBezTo>
                  <a:cubicBezTo>
                    <a:pt x="2" y="11"/>
                    <a:pt x="0" y="8"/>
                    <a:pt x="0" y="5"/>
                  </a:cubicBezTo>
                  <a:cubicBezTo>
                    <a:pt x="0" y="2"/>
                    <a:pt x="2" y="0"/>
                    <a:pt x="5" y="0"/>
                  </a:cubicBezTo>
                  <a:close/>
                </a:path>
              </a:pathLst>
            </a:custGeom>
            <a:solidFill>
              <a:srgbClr val="B97149"/>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53" name="Freeform 33"/>
            <p:cNvSpPr/>
            <p:nvPr/>
          </p:nvSpPr>
          <p:spPr bwMode="auto">
            <a:xfrm>
              <a:off x="638175" y="873125"/>
              <a:ext cx="30163" cy="38100"/>
            </a:xfrm>
            <a:custGeom>
              <a:avLst/>
              <a:gdLst>
                <a:gd name="T0" fmla="*/ 2147483647 w 9"/>
                <a:gd name="T1" fmla="*/ 0 h 11"/>
                <a:gd name="T2" fmla="*/ 2147483647 w 9"/>
                <a:gd name="T3" fmla="*/ 2147483647 h 11"/>
                <a:gd name="T4" fmla="*/ 2147483647 w 9"/>
                <a:gd name="T5" fmla="*/ 2147483647 h 11"/>
                <a:gd name="T6" fmla="*/ 0 w 9"/>
                <a:gd name="T7" fmla="*/ 2147483647 h 11"/>
                <a:gd name="T8" fmla="*/ 2147483647 w 9"/>
                <a:gd name="T9" fmla="*/ 0 h 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 h="11">
                  <a:moveTo>
                    <a:pt x="5" y="0"/>
                  </a:moveTo>
                  <a:cubicBezTo>
                    <a:pt x="7" y="0"/>
                    <a:pt x="9" y="3"/>
                    <a:pt x="9" y="6"/>
                  </a:cubicBezTo>
                  <a:cubicBezTo>
                    <a:pt x="9" y="9"/>
                    <a:pt x="7" y="11"/>
                    <a:pt x="4" y="11"/>
                  </a:cubicBezTo>
                  <a:cubicBezTo>
                    <a:pt x="2" y="11"/>
                    <a:pt x="0" y="8"/>
                    <a:pt x="0" y="5"/>
                  </a:cubicBezTo>
                  <a:cubicBezTo>
                    <a:pt x="1" y="2"/>
                    <a:pt x="3" y="0"/>
                    <a:pt x="5" y="0"/>
                  </a:cubicBezTo>
                  <a:close/>
                </a:path>
              </a:pathLst>
            </a:custGeom>
            <a:solidFill>
              <a:srgbClr val="B97149"/>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54" name="Freeform 34"/>
            <p:cNvSpPr/>
            <p:nvPr/>
          </p:nvSpPr>
          <p:spPr bwMode="auto">
            <a:xfrm>
              <a:off x="325438" y="1736725"/>
              <a:ext cx="128588" cy="68263"/>
            </a:xfrm>
            <a:custGeom>
              <a:avLst/>
              <a:gdLst>
                <a:gd name="T0" fmla="*/ 2147483647 w 81"/>
                <a:gd name="T1" fmla="*/ 2147483647 h 43"/>
                <a:gd name="T2" fmla="*/ 0 w 81"/>
                <a:gd name="T3" fmla="*/ 2147483647 h 43"/>
                <a:gd name="T4" fmla="*/ 2147483647 w 81"/>
                <a:gd name="T5" fmla="*/ 2147483647 h 43"/>
                <a:gd name="T6" fmla="*/ 2147483647 w 81"/>
                <a:gd name="T7" fmla="*/ 0 h 43"/>
                <a:gd name="T8" fmla="*/ 2147483647 w 81"/>
                <a:gd name="T9" fmla="*/ 2147483647 h 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1" h="43">
                  <a:moveTo>
                    <a:pt x="11" y="8"/>
                  </a:moveTo>
                  <a:lnTo>
                    <a:pt x="0" y="32"/>
                  </a:lnTo>
                  <a:lnTo>
                    <a:pt x="81" y="43"/>
                  </a:lnTo>
                  <a:lnTo>
                    <a:pt x="77" y="0"/>
                  </a:lnTo>
                  <a:lnTo>
                    <a:pt x="11" y="8"/>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55" name="Freeform 35"/>
            <p:cNvSpPr/>
            <p:nvPr/>
          </p:nvSpPr>
          <p:spPr bwMode="auto">
            <a:xfrm>
              <a:off x="363538" y="511175"/>
              <a:ext cx="179388" cy="77788"/>
            </a:xfrm>
            <a:custGeom>
              <a:avLst/>
              <a:gdLst>
                <a:gd name="T0" fmla="*/ 0 w 53"/>
                <a:gd name="T1" fmla="*/ 2147483647 h 23"/>
                <a:gd name="T2" fmla="*/ 2147483647 w 53"/>
                <a:gd name="T3" fmla="*/ 2147483647 h 23"/>
                <a:gd name="T4" fmla="*/ 2147483647 w 53"/>
                <a:gd name="T5" fmla="*/ 2147483647 h 23"/>
                <a:gd name="T6" fmla="*/ 2147483647 w 53"/>
                <a:gd name="T7" fmla="*/ 2147483647 h 23"/>
                <a:gd name="T8" fmla="*/ 0 w 53"/>
                <a:gd name="T9" fmla="*/ 2147483647 h 2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3" h="23">
                  <a:moveTo>
                    <a:pt x="0" y="19"/>
                  </a:moveTo>
                  <a:cubicBezTo>
                    <a:pt x="12" y="0"/>
                    <a:pt x="43" y="2"/>
                    <a:pt x="53" y="21"/>
                  </a:cubicBezTo>
                  <a:cubicBezTo>
                    <a:pt x="50" y="23"/>
                    <a:pt x="50" y="23"/>
                    <a:pt x="50" y="23"/>
                  </a:cubicBezTo>
                  <a:cubicBezTo>
                    <a:pt x="42" y="9"/>
                    <a:pt x="14" y="7"/>
                    <a:pt x="3" y="21"/>
                  </a:cubicBezTo>
                  <a:lnTo>
                    <a:pt x="0" y="19"/>
                  </a:lnTo>
                  <a:close/>
                </a:path>
              </a:pathLst>
            </a:custGeom>
            <a:solidFill>
              <a:srgbClr val="42281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56" name="Freeform 36"/>
            <p:cNvSpPr/>
            <p:nvPr/>
          </p:nvSpPr>
          <p:spPr bwMode="auto">
            <a:xfrm>
              <a:off x="709613" y="531813"/>
              <a:ext cx="179388" cy="77788"/>
            </a:xfrm>
            <a:custGeom>
              <a:avLst/>
              <a:gdLst>
                <a:gd name="T0" fmla="*/ 0 w 53"/>
                <a:gd name="T1" fmla="*/ 2147483647 h 23"/>
                <a:gd name="T2" fmla="*/ 2147483647 w 53"/>
                <a:gd name="T3" fmla="*/ 2147483647 h 23"/>
                <a:gd name="T4" fmla="*/ 2147483647 w 53"/>
                <a:gd name="T5" fmla="*/ 2147483647 h 23"/>
                <a:gd name="T6" fmla="*/ 2147483647 w 53"/>
                <a:gd name="T7" fmla="*/ 2147483647 h 23"/>
                <a:gd name="T8" fmla="*/ 0 w 53"/>
                <a:gd name="T9" fmla="*/ 2147483647 h 2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3" h="23">
                  <a:moveTo>
                    <a:pt x="0" y="19"/>
                  </a:moveTo>
                  <a:cubicBezTo>
                    <a:pt x="12" y="0"/>
                    <a:pt x="44" y="2"/>
                    <a:pt x="53" y="21"/>
                  </a:cubicBezTo>
                  <a:cubicBezTo>
                    <a:pt x="50" y="23"/>
                    <a:pt x="50" y="23"/>
                    <a:pt x="50" y="23"/>
                  </a:cubicBezTo>
                  <a:cubicBezTo>
                    <a:pt x="43" y="9"/>
                    <a:pt x="14" y="7"/>
                    <a:pt x="3" y="21"/>
                  </a:cubicBezTo>
                  <a:lnTo>
                    <a:pt x="0" y="19"/>
                  </a:lnTo>
                  <a:close/>
                </a:path>
              </a:pathLst>
            </a:custGeom>
            <a:solidFill>
              <a:srgbClr val="42281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57" name="Freeform 37"/>
            <p:cNvSpPr/>
            <p:nvPr/>
          </p:nvSpPr>
          <p:spPr bwMode="auto">
            <a:xfrm>
              <a:off x="77788" y="1289050"/>
              <a:ext cx="349250" cy="385763"/>
            </a:xfrm>
            <a:custGeom>
              <a:avLst/>
              <a:gdLst>
                <a:gd name="T0" fmla="*/ 2147483647 w 103"/>
                <a:gd name="T1" fmla="*/ 0 h 114"/>
                <a:gd name="T2" fmla="*/ 2147483647 w 103"/>
                <a:gd name="T3" fmla="*/ 2147483647 h 114"/>
                <a:gd name="T4" fmla="*/ 2147483647 w 103"/>
                <a:gd name="T5" fmla="*/ 2147483647 h 114"/>
                <a:gd name="T6" fmla="*/ 2147483647 w 103"/>
                <a:gd name="T7" fmla="*/ 2147483647 h 114"/>
                <a:gd name="T8" fmla="*/ 2147483647 w 103"/>
                <a:gd name="T9" fmla="*/ 0 h 1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3" h="114">
                  <a:moveTo>
                    <a:pt x="95" y="0"/>
                  </a:moveTo>
                  <a:cubicBezTo>
                    <a:pt x="41" y="6"/>
                    <a:pt x="0" y="57"/>
                    <a:pt x="7" y="114"/>
                  </a:cubicBezTo>
                  <a:cubicBezTo>
                    <a:pt x="48" y="113"/>
                    <a:pt x="48" y="113"/>
                    <a:pt x="48" y="113"/>
                  </a:cubicBezTo>
                  <a:cubicBezTo>
                    <a:pt x="46" y="82"/>
                    <a:pt x="66" y="44"/>
                    <a:pt x="92" y="36"/>
                  </a:cubicBezTo>
                  <a:cubicBezTo>
                    <a:pt x="103" y="24"/>
                    <a:pt x="100" y="12"/>
                    <a:pt x="95"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58" name="Freeform 38"/>
            <p:cNvSpPr/>
            <p:nvPr/>
          </p:nvSpPr>
          <p:spPr bwMode="auto">
            <a:xfrm>
              <a:off x="0" y="1898650"/>
              <a:ext cx="396875" cy="342900"/>
            </a:xfrm>
            <a:custGeom>
              <a:avLst/>
              <a:gdLst>
                <a:gd name="T0" fmla="*/ 2147483647 w 117"/>
                <a:gd name="T1" fmla="*/ 0 h 101"/>
                <a:gd name="T2" fmla="*/ 2147483647 w 117"/>
                <a:gd name="T3" fmla="*/ 2147483647 h 101"/>
                <a:gd name="T4" fmla="*/ 2147483647 w 117"/>
                <a:gd name="T5" fmla="*/ 2147483647 h 101"/>
                <a:gd name="T6" fmla="*/ 2147483647 w 117"/>
                <a:gd name="T7" fmla="*/ 2147483647 h 101"/>
                <a:gd name="T8" fmla="*/ 2147483647 w 117"/>
                <a:gd name="T9" fmla="*/ 2147483647 h 101"/>
                <a:gd name="T10" fmla="*/ 2147483647 w 117"/>
                <a:gd name="T11" fmla="*/ 2147483647 h 101"/>
                <a:gd name="T12" fmla="*/ 2147483647 w 117"/>
                <a:gd name="T13" fmla="*/ 2147483647 h 101"/>
                <a:gd name="T14" fmla="*/ 2147483647 w 117"/>
                <a:gd name="T15" fmla="*/ 2147483647 h 101"/>
                <a:gd name="T16" fmla="*/ 2147483647 w 117"/>
                <a:gd name="T17" fmla="*/ 0 h 10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17" h="101">
                  <a:moveTo>
                    <a:pt x="99" y="0"/>
                  </a:moveTo>
                  <a:cubicBezTo>
                    <a:pt x="14" y="4"/>
                    <a:pt x="14" y="4"/>
                    <a:pt x="14" y="4"/>
                  </a:cubicBezTo>
                  <a:cubicBezTo>
                    <a:pt x="6" y="4"/>
                    <a:pt x="0" y="11"/>
                    <a:pt x="1" y="18"/>
                  </a:cubicBezTo>
                  <a:cubicBezTo>
                    <a:pt x="4" y="88"/>
                    <a:pt x="4" y="88"/>
                    <a:pt x="4" y="88"/>
                  </a:cubicBezTo>
                  <a:cubicBezTo>
                    <a:pt x="4" y="95"/>
                    <a:pt x="11" y="101"/>
                    <a:pt x="18" y="101"/>
                  </a:cubicBezTo>
                  <a:cubicBezTo>
                    <a:pt x="103" y="97"/>
                    <a:pt x="103" y="97"/>
                    <a:pt x="103" y="97"/>
                  </a:cubicBezTo>
                  <a:cubicBezTo>
                    <a:pt x="111" y="97"/>
                    <a:pt x="117" y="90"/>
                    <a:pt x="116" y="83"/>
                  </a:cubicBezTo>
                  <a:cubicBezTo>
                    <a:pt x="113" y="13"/>
                    <a:pt x="113" y="13"/>
                    <a:pt x="113" y="13"/>
                  </a:cubicBezTo>
                  <a:cubicBezTo>
                    <a:pt x="113" y="6"/>
                    <a:pt x="107" y="0"/>
                    <a:pt x="99" y="0"/>
                  </a:cubicBezTo>
                  <a:close/>
                </a:path>
              </a:pathLst>
            </a:custGeom>
            <a:solidFill>
              <a:srgbClr val="1A1A1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59" name="Freeform 39"/>
            <p:cNvSpPr/>
            <p:nvPr/>
          </p:nvSpPr>
          <p:spPr bwMode="auto">
            <a:xfrm>
              <a:off x="87313" y="1895475"/>
              <a:ext cx="55563" cy="30163"/>
            </a:xfrm>
            <a:custGeom>
              <a:avLst/>
              <a:gdLst>
                <a:gd name="T0" fmla="*/ 0 w 35"/>
                <a:gd name="T1" fmla="*/ 0 h 19"/>
                <a:gd name="T2" fmla="*/ 2147483647 w 35"/>
                <a:gd name="T3" fmla="*/ 0 h 19"/>
                <a:gd name="T4" fmla="*/ 2147483647 w 35"/>
                <a:gd name="T5" fmla="*/ 2147483647 h 19"/>
                <a:gd name="T6" fmla="*/ 0 w 35"/>
                <a:gd name="T7" fmla="*/ 2147483647 h 19"/>
                <a:gd name="T8" fmla="*/ 0 w 35"/>
                <a:gd name="T9" fmla="*/ 0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5" h="19">
                  <a:moveTo>
                    <a:pt x="0" y="0"/>
                  </a:moveTo>
                  <a:lnTo>
                    <a:pt x="35" y="0"/>
                  </a:lnTo>
                  <a:lnTo>
                    <a:pt x="35" y="17"/>
                  </a:lnTo>
                  <a:lnTo>
                    <a:pt x="0" y="19"/>
                  </a:lnTo>
                  <a:lnTo>
                    <a:pt x="0" y="0"/>
                  </a:lnTo>
                  <a:close/>
                </a:path>
              </a:pathLst>
            </a:custGeom>
            <a:solidFill>
              <a:srgbClr val="000000"/>
            </a:solidFill>
            <a:ln w="6350" cap="flat" cmpd="sng">
              <a:solidFill>
                <a:srgbClr val="000000"/>
              </a:solidFill>
              <a:round/>
            </a:ln>
          </p:spPr>
          <p:txBody>
            <a:bodyPr/>
            <a:lstStyle/>
            <a:p>
              <a:endParaRPr lang="zh-CN" altLang="en-US"/>
            </a:p>
          </p:txBody>
        </p:sp>
        <p:sp>
          <p:nvSpPr>
            <p:cNvPr id="25660" name="Freeform 40"/>
            <p:cNvSpPr/>
            <p:nvPr/>
          </p:nvSpPr>
          <p:spPr bwMode="auto">
            <a:xfrm>
              <a:off x="257175" y="1878013"/>
              <a:ext cx="55563" cy="34925"/>
            </a:xfrm>
            <a:custGeom>
              <a:avLst/>
              <a:gdLst>
                <a:gd name="T0" fmla="*/ 0 w 35"/>
                <a:gd name="T1" fmla="*/ 2147483647 h 22"/>
                <a:gd name="T2" fmla="*/ 2147483647 w 35"/>
                <a:gd name="T3" fmla="*/ 0 h 22"/>
                <a:gd name="T4" fmla="*/ 2147483647 w 35"/>
                <a:gd name="T5" fmla="*/ 2147483647 h 22"/>
                <a:gd name="T6" fmla="*/ 0 w 35"/>
                <a:gd name="T7" fmla="*/ 2147483647 h 22"/>
                <a:gd name="T8" fmla="*/ 0 w 35"/>
                <a:gd name="T9" fmla="*/ 2147483647 h 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5" h="22">
                  <a:moveTo>
                    <a:pt x="0" y="3"/>
                  </a:moveTo>
                  <a:lnTo>
                    <a:pt x="35" y="0"/>
                  </a:lnTo>
                  <a:lnTo>
                    <a:pt x="35" y="20"/>
                  </a:lnTo>
                  <a:lnTo>
                    <a:pt x="0" y="22"/>
                  </a:lnTo>
                  <a:lnTo>
                    <a:pt x="0" y="3"/>
                  </a:lnTo>
                  <a:close/>
                </a:path>
              </a:pathLst>
            </a:custGeom>
            <a:solidFill>
              <a:srgbClr val="000000"/>
            </a:solidFill>
            <a:ln w="6350" cap="flat" cmpd="sng">
              <a:solidFill>
                <a:srgbClr val="000000"/>
              </a:solidFill>
              <a:round/>
            </a:ln>
          </p:spPr>
          <p:txBody>
            <a:bodyPr/>
            <a:lstStyle/>
            <a:p>
              <a:endParaRPr lang="zh-CN" altLang="en-US"/>
            </a:p>
          </p:txBody>
        </p:sp>
        <p:sp>
          <p:nvSpPr>
            <p:cNvPr id="25661" name="Freeform 41"/>
            <p:cNvSpPr/>
            <p:nvPr/>
          </p:nvSpPr>
          <p:spPr bwMode="auto">
            <a:xfrm>
              <a:off x="44450" y="1966913"/>
              <a:ext cx="93663" cy="236538"/>
            </a:xfrm>
            <a:custGeom>
              <a:avLst/>
              <a:gdLst>
                <a:gd name="T0" fmla="*/ 2147483647 w 28"/>
                <a:gd name="T1" fmla="*/ 0 h 70"/>
                <a:gd name="T2" fmla="*/ 2147483647 w 28"/>
                <a:gd name="T3" fmla="*/ 2147483647 h 70"/>
                <a:gd name="T4" fmla="*/ 2147483647 w 28"/>
                <a:gd name="T5" fmla="*/ 2147483647 h 70"/>
                <a:gd name="T6" fmla="*/ 2147483647 w 28"/>
                <a:gd name="T7" fmla="*/ 2147483647 h 70"/>
                <a:gd name="T8" fmla="*/ 2147483647 w 28"/>
                <a:gd name="T9" fmla="*/ 0 h 7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 h="70">
                  <a:moveTo>
                    <a:pt x="1" y="0"/>
                  </a:moveTo>
                  <a:cubicBezTo>
                    <a:pt x="1" y="0"/>
                    <a:pt x="0" y="61"/>
                    <a:pt x="3" y="65"/>
                  </a:cubicBezTo>
                  <a:cubicBezTo>
                    <a:pt x="7" y="70"/>
                    <a:pt x="28" y="67"/>
                    <a:pt x="28" y="67"/>
                  </a:cubicBezTo>
                  <a:cubicBezTo>
                    <a:pt x="28" y="67"/>
                    <a:pt x="16" y="60"/>
                    <a:pt x="13" y="50"/>
                  </a:cubicBezTo>
                  <a:cubicBezTo>
                    <a:pt x="9" y="40"/>
                    <a:pt x="1" y="0"/>
                    <a:pt x="1" y="0"/>
                  </a:cubicBezTo>
                  <a:close/>
                </a:path>
              </a:pathLst>
            </a:custGeom>
            <a:solidFill>
              <a:srgbClr val="33333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62" name="Freeform 42"/>
            <p:cNvSpPr/>
            <p:nvPr/>
          </p:nvSpPr>
          <p:spPr bwMode="auto">
            <a:xfrm>
              <a:off x="620713" y="1905000"/>
              <a:ext cx="169863" cy="387350"/>
            </a:xfrm>
            <a:custGeom>
              <a:avLst/>
              <a:gdLst>
                <a:gd name="T0" fmla="*/ 2147483647 w 50"/>
                <a:gd name="T1" fmla="*/ 2147483647 h 114"/>
                <a:gd name="T2" fmla="*/ 2147483647 w 50"/>
                <a:gd name="T3" fmla="*/ 2147483647 h 114"/>
                <a:gd name="T4" fmla="*/ 0 w 50"/>
                <a:gd name="T5" fmla="*/ 2147483647 h 114"/>
                <a:gd name="T6" fmla="*/ 2147483647 w 50"/>
                <a:gd name="T7" fmla="*/ 0 h 114"/>
                <a:gd name="T8" fmla="*/ 2147483647 w 50"/>
                <a:gd name="T9" fmla="*/ 2147483647 h 1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 h="114">
                  <a:moveTo>
                    <a:pt x="47" y="4"/>
                  </a:moveTo>
                  <a:cubicBezTo>
                    <a:pt x="48" y="44"/>
                    <a:pt x="50" y="87"/>
                    <a:pt x="27" y="114"/>
                  </a:cubicBezTo>
                  <a:cubicBezTo>
                    <a:pt x="18" y="114"/>
                    <a:pt x="9" y="114"/>
                    <a:pt x="0" y="114"/>
                  </a:cubicBezTo>
                  <a:cubicBezTo>
                    <a:pt x="21" y="78"/>
                    <a:pt x="16" y="41"/>
                    <a:pt x="5" y="0"/>
                  </a:cubicBezTo>
                  <a:cubicBezTo>
                    <a:pt x="19" y="1"/>
                    <a:pt x="33" y="3"/>
                    <a:pt x="47" y="4"/>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63" name="Freeform 43"/>
            <p:cNvSpPr/>
            <p:nvPr/>
          </p:nvSpPr>
          <p:spPr bwMode="auto">
            <a:xfrm>
              <a:off x="796925" y="914400"/>
              <a:ext cx="68263" cy="74613"/>
            </a:xfrm>
            <a:custGeom>
              <a:avLst/>
              <a:gdLst>
                <a:gd name="T0" fmla="*/ 2147483647 w 20"/>
                <a:gd name="T1" fmla="*/ 2147483647 h 22"/>
                <a:gd name="T2" fmla="*/ 0 w 20"/>
                <a:gd name="T3" fmla="*/ 2147483647 h 22"/>
                <a:gd name="T4" fmla="*/ 0 w 20"/>
                <a:gd name="T5" fmla="*/ 2147483647 h 22"/>
                <a:gd name="T6" fmla="*/ 2147483647 w 20"/>
                <a:gd name="T7" fmla="*/ 2147483647 h 22"/>
                <a:gd name="T8" fmla="*/ 2147483647 w 20"/>
                <a:gd name="T9" fmla="*/ 2147483647 h 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 h="22">
                  <a:moveTo>
                    <a:pt x="20" y="21"/>
                  </a:moveTo>
                  <a:cubicBezTo>
                    <a:pt x="19" y="10"/>
                    <a:pt x="13" y="0"/>
                    <a:pt x="0" y="2"/>
                  </a:cubicBezTo>
                  <a:cubicBezTo>
                    <a:pt x="0" y="5"/>
                    <a:pt x="0" y="5"/>
                    <a:pt x="0" y="5"/>
                  </a:cubicBezTo>
                  <a:cubicBezTo>
                    <a:pt x="9" y="8"/>
                    <a:pt x="14" y="13"/>
                    <a:pt x="16" y="22"/>
                  </a:cubicBezTo>
                  <a:lnTo>
                    <a:pt x="20" y="21"/>
                  </a:lnTo>
                  <a:close/>
                </a:path>
              </a:pathLst>
            </a:custGeom>
            <a:solidFill>
              <a:srgbClr val="B97149"/>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64" name="Freeform 44"/>
            <p:cNvSpPr>
              <a:spLocks noEditPoints="1"/>
            </p:cNvSpPr>
            <p:nvPr/>
          </p:nvSpPr>
          <p:spPr bwMode="auto">
            <a:xfrm>
              <a:off x="366713" y="633413"/>
              <a:ext cx="509588" cy="209550"/>
            </a:xfrm>
            <a:custGeom>
              <a:avLst/>
              <a:gdLst>
                <a:gd name="T0" fmla="*/ 2147483647 w 150"/>
                <a:gd name="T1" fmla="*/ 2147483647 h 62"/>
                <a:gd name="T2" fmla="*/ 2147483647 w 150"/>
                <a:gd name="T3" fmla="*/ 2147483647 h 62"/>
                <a:gd name="T4" fmla="*/ 2147483647 w 150"/>
                <a:gd name="T5" fmla="*/ 2147483647 h 62"/>
                <a:gd name="T6" fmla="*/ 2147483647 w 150"/>
                <a:gd name="T7" fmla="*/ 2147483647 h 62"/>
                <a:gd name="T8" fmla="*/ 2147483647 w 150"/>
                <a:gd name="T9" fmla="*/ 2147483647 h 62"/>
                <a:gd name="T10" fmla="*/ 2147483647 w 150"/>
                <a:gd name="T11" fmla="*/ 2147483647 h 62"/>
                <a:gd name="T12" fmla="*/ 2147483647 w 150"/>
                <a:gd name="T13" fmla="*/ 2147483647 h 62"/>
                <a:gd name="T14" fmla="*/ 2147483647 w 150"/>
                <a:gd name="T15" fmla="*/ 2147483647 h 62"/>
                <a:gd name="T16" fmla="*/ 2147483647 w 150"/>
                <a:gd name="T17" fmla="*/ 2147483647 h 62"/>
                <a:gd name="T18" fmla="*/ 2147483647 w 150"/>
                <a:gd name="T19" fmla="*/ 2147483647 h 6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0" h="62">
                  <a:moveTo>
                    <a:pt x="146" y="62"/>
                  </a:moveTo>
                  <a:cubicBezTo>
                    <a:pt x="97" y="53"/>
                    <a:pt x="97" y="53"/>
                    <a:pt x="97" y="53"/>
                  </a:cubicBezTo>
                  <a:cubicBezTo>
                    <a:pt x="97" y="53"/>
                    <a:pt x="100" y="15"/>
                    <a:pt x="112" y="10"/>
                  </a:cubicBezTo>
                  <a:cubicBezTo>
                    <a:pt x="124" y="6"/>
                    <a:pt x="144" y="14"/>
                    <a:pt x="147" y="25"/>
                  </a:cubicBezTo>
                  <a:cubicBezTo>
                    <a:pt x="150" y="36"/>
                    <a:pt x="146" y="62"/>
                    <a:pt x="146" y="62"/>
                  </a:cubicBezTo>
                  <a:close/>
                  <a:moveTo>
                    <a:pt x="2" y="52"/>
                  </a:moveTo>
                  <a:cubicBezTo>
                    <a:pt x="51" y="50"/>
                    <a:pt x="51" y="50"/>
                    <a:pt x="51" y="50"/>
                  </a:cubicBezTo>
                  <a:cubicBezTo>
                    <a:pt x="51" y="50"/>
                    <a:pt x="53" y="11"/>
                    <a:pt x="42" y="6"/>
                  </a:cubicBezTo>
                  <a:cubicBezTo>
                    <a:pt x="31" y="0"/>
                    <a:pt x="10" y="5"/>
                    <a:pt x="5" y="15"/>
                  </a:cubicBezTo>
                  <a:cubicBezTo>
                    <a:pt x="0" y="26"/>
                    <a:pt x="2" y="52"/>
                    <a:pt x="2" y="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65" name="Freeform 45"/>
            <p:cNvSpPr>
              <a:spLocks noEditPoints="1"/>
            </p:cNvSpPr>
            <p:nvPr/>
          </p:nvSpPr>
          <p:spPr bwMode="auto">
            <a:xfrm>
              <a:off x="403225" y="687388"/>
              <a:ext cx="438150" cy="146050"/>
            </a:xfrm>
            <a:custGeom>
              <a:avLst/>
              <a:gdLst>
                <a:gd name="T0" fmla="*/ 2147483647 w 129"/>
                <a:gd name="T1" fmla="*/ 2147483647 h 43"/>
                <a:gd name="T2" fmla="*/ 2147483647 w 129"/>
                <a:gd name="T3" fmla="*/ 2147483647 h 43"/>
                <a:gd name="T4" fmla="*/ 2147483647 w 129"/>
                <a:gd name="T5" fmla="*/ 2147483647 h 43"/>
                <a:gd name="T6" fmla="*/ 2147483647 w 129"/>
                <a:gd name="T7" fmla="*/ 2147483647 h 43"/>
                <a:gd name="T8" fmla="*/ 2147483647 w 129"/>
                <a:gd name="T9" fmla="*/ 2147483647 h 43"/>
                <a:gd name="T10" fmla="*/ 2147483647 w 129"/>
                <a:gd name="T11" fmla="*/ 2147483647 h 43"/>
                <a:gd name="T12" fmla="*/ 2147483647 w 129"/>
                <a:gd name="T13" fmla="*/ 0 h 43"/>
                <a:gd name="T14" fmla="*/ 2147483647 w 129"/>
                <a:gd name="T15" fmla="*/ 2147483647 h 43"/>
                <a:gd name="T16" fmla="*/ 2147483647 w 129"/>
                <a:gd name="T17" fmla="*/ 2147483647 h 43"/>
                <a:gd name="T18" fmla="*/ 2147483647 w 129"/>
                <a:gd name="T19" fmla="*/ 2147483647 h 43"/>
                <a:gd name="T20" fmla="*/ 0 w 129"/>
                <a:gd name="T21" fmla="*/ 2147483647 h 43"/>
                <a:gd name="T22" fmla="*/ 2147483647 w 129"/>
                <a:gd name="T23" fmla="*/ 0 h 4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29" h="43">
                  <a:moveTo>
                    <a:pt x="122" y="43"/>
                  </a:moveTo>
                  <a:cubicBezTo>
                    <a:pt x="100" y="40"/>
                    <a:pt x="100" y="40"/>
                    <a:pt x="100" y="40"/>
                  </a:cubicBezTo>
                  <a:cubicBezTo>
                    <a:pt x="98" y="36"/>
                    <a:pt x="97" y="31"/>
                    <a:pt x="97" y="26"/>
                  </a:cubicBezTo>
                  <a:cubicBezTo>
                    <a:pt x="98" y="15"/>
                    <a:pt x="105" y="6"/>
                    <a:pt x="114" y="7"/>
                  </a:cubicBezTo>
                  <a:cubicBezTo>
                    <a:pt x="123" y="7"/>
                    <a:pt x="129" y="17"/>
                    <a:pt x="128" y="28"/>
                  </a:cubicBezTo>
                  <a:cubicBezTo>
                    <a:pt x="128" y="34"/>
                    <a:pt x="126" y="40"/>
                    <a:pt x="122" y="43"/>
                  </a:cubicBezTo>
                  <a:close/>
                  <a:moveTo>
                    <a:pt x="17" y="0"/>
                  </a:moveTo>
                  <a:cubicBezTo>
                    <a:pt x="26" y="1"/>
                    <a:pt x="32" y="10"/>
                    <a:pt x="31" y="22"/>
                  </a:cubicBezTo>
                  <a:cubicBezTo>
                    <a:pt x="31" y="27"/>
                    <a:pt x="29" y="31"/>
                    <a:pt x="27" y="35"/>
                  </a:cubicBezTo>
                  <a:cubicBezTo>
                    <a:pt x="4" y="36"/>
                    <a:pt x="4" y="36"/>
                    <a:pt x="4" y="36"/>
                  </a:cubicBezTo>
                  <a:cubicBezTo>
                    <a:pt x="1" y="32"/>
                    <a:pt x="0" y="26"/>
                    <a:pt x="0" y="20"/>
                  </a:cubicBezTo>
                  <a:cubicBezTo>
                    <a:pt x="1" y="8"/>
                    <a:pt x="8" y="0"/>
                    <a:pt x="17"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66" name="Freeform 46"/>
            <p:cNvSpPr/>
            <p:nvPr/>
          </p:nvSpPr>
          <p:spPr bwMode="auto">
            <a:xfrm>
              <a:off x="387350" y="714375"/>
              <a:ext cx="60325" cy="36513"/>
            </a:xfrm>
            <a:custGeom>
              <a:avLst/>
              <a:gdLst>
                <a:gd name="T0" fmla="*/ 2147483647 w 18"/>
                <a:gd name="T1" fmla="*/ 2147483647 h 11"/>
                <a:gd name="T2" fmla="*/ 2147483647 w 18"/>
                <a:gd name="T3" fmla="*/ 2147483647 h 11"/>
                <a:gd name="T4" fmla="*/ 2147483647 w 18"/>
                <a:gd name="T5" fmla="*/ 2147483647 h 11"/>
                <a:gd name="T6" fmla="*/ 0 w 18"/>
                <a:gd name="T7" fmla="*/ 2147483647 h 11"/>
                <a:gd name="T8" fmla="*/ 2147483647 w 18"/>
                <a:gd name="T9" fmla="*/ 2147483647 h 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11">
                  <a:moveTo>
                    <a:pt x="1" y="2"/>
                  </a:moveTo>
                  <a:cubicBezTo>
                    <a:pt x="7" y="1"/>
                    <a:pt x="13" y="0"/>
                    <a:pt x="18" y="3"/>
                  </a:cubicBezTo>
                  <a:cubicBezTo>
                    <a:pt x="18" y="6"/>
                    <a:pt x="18" y="8"/>
                    <a:pt x="18" y="11"/>
                  </a:cubicBezTo>
                  <a:cubicBezTo>
                    <a:pt x="11" y="8"/>
                    <a:pt x="5" y="8"/>
                    <a:pt x="0" y="9"/>
                  </a:cubicBezTo>
                  <a:cubicBezTo>
                    <a:pt x="0" y="7"/>
                    <a:pt x="0" y="5"/>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67" name="Freeform 47"/>
            <p:cNvSpPr/>
            <p:nvPr/>
          </p:nvSpPr>
          <p:spPr bwMode="auto">
            <a:xfrm>
              <a:off x="712788" y="741363"/>
              <a:ext cx="60325" cy="33338"/>
            </a:xfrm>
            <a:custGeom>
              <a:avLst/>
              <a:gdLst>
                <a:gd name="T0" fmla="*/ 2147483647 w 18"/>
                <a:gd name="T1" fmla="*/ 2147483647 h 10"/>
                <a:gd name="T2" fmla="*/ 2147483647 w 18"/>
                <a:gd name="T3" fmla="*/ 2147483647 h 10"/>
                <a:gd name="T4" fmla="*/ 2147483647 w 18"/>
                <a:gd name="T5" fmla="*/ 2147483647 h 10"/>
                <a:gd name="T6" fmla="*/ 0 w 18"/>
                <a:gd name="T7" fmla="*/ 2147483647 h 10"/>
                <a:gd name="T8" fmla="*/ 2147483647 w 18"/>
                <a:gd name="T9" fmla="*/ 2147483647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10">
                  <a:moveTo>
                    <a:pt x="1" y="1"/>
                  </a:moveTo>
                  <a:cubicBezTo>
                    <a:pt x="7" y="0"/>
                    <a:pt x="13" y="0"/>
                    <a:pt x="18" y="3"/>
                  </a:cubicBezTo>
                  <a:cubicBezTo>
                    <a:pt x="18" y="5"/>
                    <a:pt x="18" y="8"/>
                    <a:pt x="18" y="10"/>
                  </a:cubicBezTo>
                  <a:cubicBezTo>
                    <a:pt x="11" y="7"/>
                    <a:pt x="5" y="7"/>
                    <a:pt x="0" y="9"/>
                  </a:cubicBezTo>
                  <a:cubicBezTo>
                    <a:pt x="0" y="6"/>
                    <a:pt x="0" y="4"/>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68" name="Freeform 48"/>
            <p:cNvSpPr/>
            <p:nvPr/>
          </p:nvSpPr>
          <p:spPr bwMode="auto">
            <a:xfrm>
              <a:off x="509588" y="47625"/>
              <a:ext cx="125413" cy="119063"/>
            </a:xfrm>
            <a:custGeom>
              <a:avLst/>
              <a:gdLst>
                <a:gd name="T0" fmla="*/ 2147483647 w 79"/>
                <a:gd name="T1" fmla="*/ 2147483647 h 75"/>
                <a:gd name="T2" fmla="*/ 0 w 79"/>
                <a:gd name="T3" fmla="*/ 2147483647 h 75"/>
                <a:gd name="T4" fmla="*/ 2147483647 w 79"/>
                <a:gd name="T5" fmla="*/ 2147483647 h 75"/>
                <a:gd name="T6" fmla="*/ 2147483647 w 79"/>
                <a:gd name="T7" fmla="*/ 2147483647 h 75"/>
                <a:gd name="T8" fmla="*/ 2147483647 w 79"/>
                <a:gd name="T9" fmla="*/ 0 h 75"/>
                <a:gd name="T10" fmla="*/ 2147483647 w 79"/>
                <a:gd name="T11" fmla="*/ 2147483647 h 75"/>
                <a:gd name="T12" fmla="*/ 2147483647 w 79"/>
                <a:gd name="T13" fmla="*/ 2147483647 h 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9" h="75">
                  <a:moveTo>
                    <a:pt x="66" y="75"/>
                  </a:moveTo>
                  <a:lnTo>
                    <a:pt x="0" y="23"/>
                  </a:lnTo>
                  <a:lnTo>
                    <a:pt x="21" y="4"/>
                  </a:lnTo>
                  <a:lnTo>
                    <a:pt x="55" y="43"/>
                  </a:lnTo>
                  <a:lnTo>
                    <a:pt x="51" y="0"/>
                  </a:lnTo>
                  <a:lnTo>
                    <a:pt x="79" y="2"/>
                  </a:lnTo>
                  <a:lnTo>
                    <a:pt x="66" y="75"/>
                  </a:lnTo>
                  <a:close/>
                </a:path>
              </a:pathLst>
            </a:custGeom>
            <a:solidFill>
              <a:srgbClr val="42281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69" name="Freeform 49"/>
            <p:cNvSpPr/>
            <p:nvPr/>
          </p:nvSpPr>
          <p:spPr bwMode="auto">
            <a:xfrm>
              <a:off x="790575" y="1293813"/>
              <a:ext cx="377825" cy="222250"/>
            </a:xfrm>
            <a:custGeom>
              <a:avLst/>
              <a:gdLst>
                <a:gd name="T0" fmla="*/ 2147483647 w 111"/>
                <a:gd name="T1" fmla="*/ 0 h 66"/>
                <a:gd name="T2" fmla="*/ 2147483647 w 111"/>
                <a:gd name="T3" fmla="*/ 0 h 66"/>
                <a:gd name="T4" fmla="*/ 2147483647 w 111"/>
                <a:gd name="T5" fmla="*/ 2147483647 h 66"/>
                <a:gd name="T6" fmla="*/ 2147483647 w 111"/>
                <a:gd name="T7" fmla="*/ 2147483647 h 66"/>
                <a:gd name="T8" fmla="*/ 2147483647 w 111"/>
                <a:gd name="T9" fmla="*/ 0 h 6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1" h="66">
                  <a:moveTo>
                    <a:pt x="9" y="0"/>
                  </a:moveTo>
                  <a:cubicBezTo>
                    <a:pt x="43" y="14"/>
                    <a:pt x="80" y="20"/>
                    <a:pt x="107" y="0"/>
                  </a:cubicBezTo>
                  <a:cubicBezTo>
                    <a:pt x="90" y="34"/>
                    <a:pt x="104" y="57"/>
                    <a:pt x="111" y="66"/>
                  </a:cubicBezTo>
                  <a:cubicBezTo>
                    <a:pt x="74" y="66"/>
                    <a:pt x="39" y="54"/>
                    <a:pt x="10" y="33"/>
                  </a:cubicBezTo>
                  <a:cubicBezTo>
                    <a:pt x="3" y="24"/>
                    <a:pt x="0" y="13"/>
                    <a:pt x="9"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70" name="Freeform 50"/>
            <p:cNvSpPr/>
            <p:nvPr/>
          </p:nvSpPr>
          <p:spPr bwMode="auto">
            <a:xfrm>
              <a:off x="1246188" y="1222375"/>
              <a:ext cx="155575" cy="307975"/>
            </a:xfrm>
            <a:custGeom>
              <a:avLst/>
              <a:gdLst>
                <a:gd name="T0" fmla="*/ 2147483647 w 46"/>
                <a:gd name="T1" fmla="*/ 2147483647 h 91"/>
                <a:gd name="T2" fmla="*/ 2147483647 w 46"/>
                <a:gd name="T3" fmla="*/ 2147483647 h 91"/>
                <a:gd name="T4" fmla="*/ 2147483647 w 46"/>
                <a:gd name="T5" fmla="*/ 2147483647 h 91"/>
                <a:gd name="T6" fmla="*/ 2147483647 w 46"/>
                <a:gd name="T7" fmla="*/ 2147483647 h 91"/>
                <a:gd name="T8" fmla="*/ 2147483647 w 46"/>
                <a:gd name="T9" fmla="*/ 2147483647 h 91"/>
                <a:gd name="T10" fmla="*/ 2147483647 w 46"/>
                <a:gd name="T11" fmla="*/ 2147483647 h 91"/>
                <a:gd name="T12" fmla="*/ 2147483647 w 46"/>
                <a:gd name="T13" fmla="*/ 2147483647 h 91"/>
                <a:gd name="T14" fmla="*/ 2147483647 w 46"/>
                <a:gd name="T15" fmla="*/ 2147483647 h 91"/>
                <a:gd name="T16" fmla="*/ 2147483647 w 46"/>
                <a:gd name="T17" fmla="*/ 2147483647 h 91"/>
                <a:gd name="T18" fmla="*/ 2147483647 w 46"/>
                <a:gd name="T19" fmla="*/ 2147483647 h 91"/>
                <a:gd name="T20" fmla="*/ 2147483647 w 46"/>
                <a:gd name="T21" fmla="*/ 2147483647 h 91"/>
                <a:gd name="T22" fmla="*/ 2147483647 w 46"/>
                <a:gd name="T23" fmla="*/ 2147483647 h 91"/>
                <a:gd name="T24" fmla="*/ 2147483647 w 46"/>
                <a:gd name="T25" fmla="*/ 2147483647 h 91"/>
                <a:gd name="T26" fmla="*/ 2147483647 w 46"/>
                <a:gd name="T27" fmla="*/ 2147483647 h 91"/>
                <a:gd name="T28" fmla="*/ 2147483647 w 46"/>
                <a:gd name="T29" fmla="*/ 2147483647 h 91"/>
                <a:gd name="T30" fmla="*/ 2147483647 w 46"/>
                <a:gd name="T31" fmla="*/ 2147483647 h 91"/>
                <a:gd name="T32" fmla="*/ 2147483647 w 46"/>
                <a:gd name="T33" fmla="*/ 2147483647 h 91"/>
                <a:gd name="T34" fmla="*/ 2147483647 w 46"/>
                <a:gd name="T35" fmla="*/ 2147483647 h 91"/>
                <a:gd name="T36" fmla="*/ 2147483647 w 46"/>
                <a:gd name="T37" fmla="*/ 2147483647 h 91"/>
                <a:gd name="T38" fmla="*/ 2147483647 w 46"/>
                <a:gd name="T39" fmla="*/ 2147483647 h 91"/>
                <a:gd name="T40" fmla="*/ 2147483647 w 46"/>
                <a:gd name="T41" fmla="*/ 2147483647 h 91"/>
                <a:gd name="T42" fmla="*/ 2147483647 w 46"/>
                <a:gd name="T43" fmla="*/ 2147483647 h 91"/>
                <a:gd name="T44" fmla="*/ 2147483647 w 46"/>
                <a:gd name="T45" fmla="*/ 2147483647 h 91"/>
                <a:gd name="T46" fmla="*/ 2147483647 w 46"/>
                <a:gd name="T47" fmla="*/ 2147483647 h 91"/>
                <a:gd name="T48" fmla="*/ 2147483647 w 46"/>
                <a:gd name="T49" fmla="*/ 2147483647 h 91"/>
                <a:gd name="T50" fmla="*/ 2147483647 w 46"/>
                <a:gd name="T51" fmla="*/ 2147483647 h 91"/>
                <a:gd name="T52" fmla="*/ 2147483647 w 46"/>
                <a:gd name="T53" fmla="*/ 2147483647 h 91"/>
                <a:gd name="T54" fmla="*/ 2147483647 w 46"/>
                <a:gd name="T55" fmla="*/ 2147483647 h 91"/>
                <a:gd name="T56" fmla="*/ 2147483647 w 46"/>
                <a:gd name="T57" fmla="*/ 2147483647 h 91"/>
                <a:gd name="T58" fmla="*/ 2147483647 w 46"/>
                <a:gd name="T59" fmla="*/ 2147483647 h 91"/>
                <a:gd name="T60" fmla="*/ 0 w 46"/>
                <a:gd name="T61" fmla="*/ 2147483647 h 91"/>
                <a:gd name="T62" fmla="*/ 2147483647 w 46"/>
                <a:gd name="T63" fmla="*/ 2147483647 h 91"/>
                <a:gd name="T64" fmla="*/ 2147483647 w 46"/>
                <a:gd name="T65" fmla="*/ 2147483647 h 91"/>
                <a:gd name="T66" fmla="*/ 2147483647 w 46"/>
                <a:gd name="T67" fmla="*/ 2147483647 h 91"/>
                <a:gd name="T68" fmla="*/ 2147483647 w 46"/>
                <a:gd name="T69" fmla="*/ 2147483647 h 91"/>
                <a:gd name="T70" fmla="*/ 2147483647 w 46"/>
                <a:gd name="T71" fmla="*/ 2147483647 h 91"/>
                <a:gd name="T72" fmla="*/ 2147483647 w 46"/>
                <a:gd name="T73" fmla="*/ 0 h 91"/>
                <a:gd name="T74" fmla="*/ 2147483647 w 46"/>
                <a:gd name="T75" fmla="*/ 2147483647 h 9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46" h="91">
                  <a:moveTo>
                    <a:pt x="32" y="2"/>
                  </a:moveTo>
                  <a:cubicBezTo>
                    <a:pt x="26" y="2"/>
                    <a:pt x="22" y="6"/>
                    <a:pt x="19" y="8"/>
                  </a:cubicBezTo>
                  <a:cubicBezTo>
                    <a:pt x="19" y="8"/>
                    <a:pt x="18" y="9"/>
                    <a:pt x="18" y="10"/>
                  </a:cubicBezTo>
                  <a:cubicBezTo>
                    <a:pt x="18" y="10"/>
                    <a:pt x="18" y="13"/>
                    <a:pt x="18" y="14"/>
                  </a:cubicBezTo>
                  <a:cubicBezTo>
                    <a:pt x="19" y="17"/>
                    <a:pt x="20" y="19"/>
                    <a:pt x="22" y="19"/>
                  </a:cubicBezTo>
                  <a:cubicBezTo>
                    <a:pt x="25" y="19"/>
                    <a:pt x="30" y="18"/>
                    <a:pt x="31" y="19"/>
                  </a:cubicBezTo>
                  <a:cubicBezTo>
                    <a:pt x="32" y="20"/>
                    <a:pt x="32" y="21"/>
                    <a:pt x="31" y="22"/>
                  </a:cubicBezTo>
                  <a:cubicBezTo>
                    <a:pt x="26" y="23"/>
                    <a:pt x="10" y="25"/>
                    <a:pt x="8" y="27"/>
                  </a:cubicBezTo>
                  <a:cubicBezTo>
                    <a:pt x="7" y="29"/>
                    <a:pt x="6" y="33"/>
                    <a:pt x="5" y="37"/>
                  </a:cubicBezTo>
                  <a:cubicBezTo>
                    <a:pt x="5" y="39"/>
                    <a:pt x="6" y="40"/>
                    <a:pt x="7" y="41"/>
                  </a:cubicBezTo>
                  <a:cubicBezTo>
                    <a:pt x="7" y="41"/>
                    <a:pt x="7" y="41"/>
                    <a:pt x="7" y="41"/>
                  </a:cubicBezTo>
                  <a:cubicBezTo>
                    <a:pt x="16" y="41"/>
                    <a:pt x="44" y="41"/>
                    <a:pt x="43" y="39"/>
                  </a:cubicBezTo>
                  <a:cubicBezTo>
                    <a:pt x="44" y="42"/>
                    <a:pt x="44" y="42"/>
                    <a:pt x="44" y="42"/>
                  </a:cubicBezTo>
                  <a:cubicBezTo>
                    <a:pt x="44" y="42"/>
                    <a:pt x="21" y="46"/>
                    <a:pt x="10" y="46"/>
                  </a:cubicBezTo>
                  <a:cubicBezTo>
                    <a:pt x="9" y="48"/>
                    <a:pt x="8" y="53"/>
                    <a:pt x="7" y="57"/>
                  </a:cubicBezTo>
                  <a:cubicBezTo>
                    <a:pt x="7" y="60"/>
                    <a:pt x="8" y="63"/>
                    <a:pt x="9" y="64"/>
                  </a:cubicBezTo>
                  <a:cubicBezTo>
                    <a:pt x="11" y="68"/>
                    <a:pt x="46" y="66"/>
                    <a:pt x="46" y="65"/>
                  </a:cubicBezTo>
                  <a:cubicBezTo>
                    <a:pt x="46" y="67"/>
                    <a:pt x="46" y="67"/>
                    <a:pt x="46" y="67"/>
                  </a:cubicBezTo>
                  <a:cubicBezTo>
                    <a:pt x="46" y="67"/>
                    <a:pt x="33" y="69"/>
                    <a:pt x="22" y="70"/>
                  </a:cubicBezTo>
                  <a:cubicBezTo>
                    <a:pt x="21" y="71"/>
                    <a:pt x="20" y="74"/>
                    <a:pt x="19" y="77"/>
                  </a:cubicBezTo>
                  <a:cubicBezTo>
                    <a:pt x="19" y="79"/>
                    <a:pt x="19" y="81"/>
                    <a:pt x="20" y="82"/>
                  </a:cubicBezTo>
                  <a:cubicBezTo>
                    <a:pt x="22" y="86"/>
                    <a:pt x="23" y="86"/>
                    <a:pt x="23" y="86"/>
                  </a:cubicBezTo>
                  <a:cubicBezTo>
                    <a:pt x="23" y="91"/>
                    <a:pt x="23" y="91"/>
                    <a:pt x="23" y="91"/>
                  </a:cubicBezTo>
                  <a:cubicBezTo>
                    <a:pt x="23" y="91"/>
                    <a:pt x="19" y="91"/>
                    <a:pt x="15" y="85"/>
                  </a:cubicBezTo>
                  <a:cubicBezTo>
                    <a:pt x="14" y="83"/>
                    <a:pt x="13" y="79"/>
                    <a:pt x="14" y="76"/>
                  </a:cubicBezTo>
                  <a:cubicBezTo>
                    <a:pt x="15" y="74"/>
                    <a:pt x="15" y="72"/>
                    <a:pt x="16" y="70"/>
                  </a:cubicBezTo>
                  <a:cubicBezTo>
                    <a:pt x="11" y="70"/>
                    <a:pt x="6" y="70"/>
                    <a:pt x="5" y="68"/>
                  </a:cubicBezTo>
                  <a:cubicBezTo>
                    <a:pt x="3" y="65"/>
                    <a:pt x="2" y="61"/>
                    <a:pt x="2" y="57"/>
                  </a:cubicBezTo>
                  <a:cubicBezTo>
                    <a:pt x="2" y="53"/>
                    <a:pt x="3" y="48"/>
                    <a:pt x="4" y="45"/>
                  </a:cubicBezTo>
                  <a:cubicBezTo>
                    <a:pt x="4" y="45"/>
                    <a:pt x="4" y="45"/>
                    <a:pt x="4" y="45"/>
                  </a:cubicBezTo>
                  <a:cubicBezTo>
                    <a:pt x="1" y="43"/>
                    <a:pt x="0" y="40"/>
                    <a:pt x="0" y="36"/>
                  </a:cubicBezTo>
                  <a:cubicBezTo>
                    <a:pt x="0" y="32"/>
                    <a:pt x="2" y="27"/>
                    <a:pt x="4" y="24"/>
                  </a:cubicBezTo>
                  <a:cubicBezTo>
                    <a:pt x="6" y="21"/>
                    <a:pt x="11" y="20"/>
                    <a:pt x="15" y="19"/>
                  </a:cubicBezTo>
                  <a:cubicBezTo>
                    <a:pt x="14" y="18"/>
                    <a:pt x="13" y="16"/>
                    <a:pt x="13" y="14"/>
                  </a:cubicBezTo>
                  <a:cubicBezTo>
                    <a:pt x="13" y="13"/>
                    <a:pt x="13" y="11"/>
                    <a:pt x="14" y="10"/>
                  </a:cubicBezTo>
                  <a:cubicBezTo>
                    <a:pt x="14" y="8"/>
                    <a:pt x="15" y="7"/>
                    <a:pt x="17" y="6"/>
                  </a:cubicBezTo>
                  <a:cubicBezTo>
                    <a:pt x="20" y="3"/>
                    <a:pt x="25" y="1"/>
                    <a:pt x="32" y="0"/>
                  </a:cubicBezTo>
                  <a:lnTo>
                    <a:pt x="32" y="2"/>
                  </a:lnTo>
                  <a:close/>
                </a:path>
              </a:pathLst>
            </a:custGeom>
            <a:solidFill>
              <a:srgbClr val="B9967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cxnSp>
        <p:nvCxnSpPr>
          <p:cNvPr id="25610" name="直接连接符 71"/>
          <p:cNvCxnSpPr>
            <a:cxnSpLocks noChangeShapeType="1"/>
          </p:cNvCxnSpPr>
          <p:nvPr/>
        </p:nvCxnSpPr>
        <p:spPr bwMode="auto">
          <a:xfrm>
            <a:off x="4964113" y="2628900"/>
            <a:ext cx="6619875" cy="0"/>
          </a:xfrm>
          <a:prstGeom prst="line">
            <a:avLst/>
          </a:prstGeom>
          <a:noFill/>
          <a:ln w="6350">
            <a:solidFill>
              <a:srgbClr val="ADBACA"/>
            </a:solidFill>
            <a:round/>
          </a:ln>
          <a:extLst>
            <a:ext uri="{909E8E84-426E-40DD-AFC4-6F175D3DCCD1}">
              <a14:hiddenFill xmlns:a14="http://schemas.microsoft.com/office/drawing/2010/main">
                <a:noFill/>
              </a14:hiddenFill>
            </a:ext>
          </a:extLst>
        </p:spPr>
      </p:cxnSp>
      <p:cxnSp>
        <p:nvCxnSpPr>
          <p:cNvPr id="25611" name="直接连接符 72"/>
          <p:cNvCxnSpPr>
            <a:cxnSpLocks noChangeShapeType="1"/>
          </p:cNvCxnSpPr>
          <p:nvPr/>
        </p:nvCxnSpPr>
        <p:spPr bwMode="auto">
          <a:xfrm>
            <a:off x="5394325" y="3468688"/>
            <a:ext cx="6189663" cy="0"/>
          </a:xfrm>
          <a:prstGeom prst="line">
            <a:avLst/>
          </a:prstGeom>
          <a:noFill/>
          <a:ln w="6350">
            <a:solidFill>
              <a:srgbClr val="ADBACA"/>
            </a:solidFill>
            <a:round/>
          </a:ln>
          <a:extLst>
            <a:ext uri="{909E8E84-426E-40DD-AFC4-6F175D3DCCD1}">
              <a14:hiddenFill xmlns:a14="http://schemas.microsoft.com/office/drawing/2010/main">
                <a:noFill/>
              </a14:hiddenFill>
            </a:ext>
          </a:extLst>
        </p:spPr>
      </p:cxnSp>
      <p:cxnSp>
        <p:nvCxnSpPr>
          <p:cNvPr id="25612" name="直接连接符 73"/>
          <p:cNvCxnSpPr>
            <a:cxnSpLocks noChangeShapeType="1"/>
          </p:cNvCxnSpPr>
          <p:nvPr/>
        </p:nvCxnSpPr>
        <p:spPr bwMode="auto">
          <a:xfrm>
            <a:off x="5916613" y="4338638"/>
            <a:ext cx="5667375" cy="0"/>
          </a:xfrm>
          <a:prstGeom prst="line">
            <a:avLst/>
          </a:prstGeom>
          <a:noFill/>
          <a:ln w="6350">
            <a:solidFill>
              <a:srgbClr val="ADBACA"/>
            </a:solidFill>
            <a:round/>
          </a:ln>
          <a:extLst>
            <a:ext uri="{909E8E84-426E-40DD-AFC4-6F175D3DCCD1}">
              <a14:hiddenFill xmlns:a14="http://schemas.microsoft.com/office/drawing/2010/main">
                <a:noFill/>
              </a14:hiddenFill>
            </a:ext>
          </a:extLst>
        </p:spPr>
      </p:cxnSp>
      <p:cxnSp>
        <p:nvCxnSpPr>
          <p:cNvPr id="25613" name="直接连接符 74"/>
          <p:cNvCxnSpPr>
            <a:cxnSpLocks noChangeShapeType="1"/>
          </p:cNvCxnSpPr>
          <p:nvPr/>
        </p:nvCxnSpPr>
        <p:spPr bwMode="auto">
          <a:xfrm>
            <a:off x="6392863" y="5184775"/>
            <a:ext cx="5191125" cy="0"/>
          </a:xfrm>
          <a:prstGeom prst="line">
            <a:avLst/>
          </a:prstGeom>
          <a:noFill/>
          <a:ln w="6350">
            <a:solidFill>
              <a:srgbClr val="ADBACA"/>
            </a:solidFill>
            <a:round/>
          </a:ln>
          <a:extLst>
            <a:ext uri="{909E8E84-426E-40DD-AFC4-6F175D3DCCD1}">
              <a14:hiddenFill xmlns:a14="http://schemas.microsoft.com/office/drawing/2010/main">
                <a:noFill/>
              </a14:hiddenFill>
            </a:ext>
          </a:extLst>
        </p:spPr>
      </p:cxnSp>
      <p:cxnSp>
        <p:nvCxnSpPr>
          <p:cNvPr id="25614" name="直接连接符 75"/>
          <p:cNvCxnSpPr>
            <a:cxnSpLocks noChangeShapeType="1"/>
          </p:cNvCxnSpPr>
          <p:nvPr/>
        </p:nvCxnSpPr>
        <p:spPr bwMode="auto">
          <a:xfrm>
            <a:off x="6777038" y="5951538"/>
            <a:ext cx="4806950" cy="0"/>
          </a:xfrm>
          <a:prstGeom prst="line">
            <a:avLst/>
          </a:prstGeom>
          <a:noFill/>
          <a:ln w="6350">
            <a:solidFill>
              <a:srgbClr val="ADBACA"/>
            </a:solidFill>
            <a:round/>
          </a:ln>
          <a:extLst>
            <a:ext uri="{909E8E84-426E-40DD-AFC4-6F175D3DCCD1}">
              <a14:hiddenFill xmlns:a14="http://schemas.microsoft.com/office/drawing/2010/main">
                <a:noFill/>
              </a14:hiddenFill>
            </a:ext>
          </a:extLst>
        </p:spPr>
      </p:cxnSp>
      <p:sp>
        <p:nvSpPr>
          <p:cNvPr id="25615" name="文本框 76"/>
          <p:cNvSpPr txBox="1">
            <a:spLocks noChangeArrowheads="1"/>
          </p:cNvSpPr>
          <p:nvPr/>
        </p:nvSpPr>
        <p:spPr bwMode="auto">
          <a:xfrm>
            <a:off x="4100513" y="2065338"/>
            <a:ext cx="55403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200" b="1">
                <a:solidFill>
                  <a:schemeClr val="bg1"/>
                </a:solidFill>
                <a:latin typeface="Arial" panose="020B0604020202020204" pitchFamily="34" charset="0"/>
                <a:ea typeface="微软雅黑" panose="020B0503020204020204" pitchFamily="34" charset="-122"/>
                <a:sym typeface="Arial" panose="020B0604020202020204" pitchFamily="34" charset="0"/>
              </a:rPr>
              <a:t>A</a:t>
            </a:r>
            <a:endParaRPr lang="zh-CN" altLang="en-US" sz="3200" b="1">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5616" name="文本框 77"/>
          <p:cNvSpPr txBox="1">
            <a:spLocks noChangeArrowheads="1"/>
          </p:cNvSpPr>
          <p:nvPr/>
        </p:nvSpPr>
        <p:spPr bwMode="auto">
          <a:xfrm>
            <a:off x="4100513" y="2808288"/>
            <a:ext cx="55403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200" b="1">
                <a:solidFill>
                  <a:schemeClr val="bg1"/>
                </a:solidFill>
                <a:latin typeface="Arial" panose="020B0604020202020204" pitchFamily="34" charset="0"/>
                <a:ea typeface="微软雅黑" panose="020B0503020204020204" pitchFamily="34" charset="-122"/>
                <a:sym typeface="Arial" panose="020B0604020202020204" pitchFamily="34" charset="0"/>
              </a:rPr>
              <a:t>B</a:t>
            </a:r>
            <a:endParaRPr lang="zh-CN" altLang="en-US" sz="3200" b="1">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5617" name="文本框 78"/>
          <p:cNvSpPr txBox="1">
            <a:spLocks noChangeArrowheads="1"/>
          </p:cNvSpPr>
          <p:nvPr/>
        </p:nvSpPr>
        <p:spPr bwMode="auto">
          <a:xfrm>
            <a:off x="4100513" y="3630613"/>
            <a:ext cx="55403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200" b="1">
                <a:solidFill>
                  <a:schemeClr val="bg1"/>
                </a:solidFill>
                <a:latin typeface="Arial" panose="020B0604020202020204" pitchFamily="34" charset="0"/>
                <a:ea typeface="微软雅黑" panose="020B0503020204020204" pitchFamily="34" charset="-122"/>
                <a:sym typeface="Arial" panose="020B0604020202020204" pitchFamily="34" charset="0"/>
              </a:rPr>
              <a:t>C</a:t>
            </a:r>
            <a:endParaRPr lang="zh-CN" altLang="en-US" sz="3200" b="1">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5618" name="文本框 79"/>
          <p:cNvSpPr txBox="1">
            <a:spLocks noChangeArrowheads="1"/>
          </p:cNvSpPr>
          <p:nvPr/>
        </p:nvSpPr>
        <p:spPr bwMode="auto">
          <a:xfrm>
            <a:off x="4100513" y="4532313"/>
            <a:ext cx="554037"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200" b="1">
                <a:solidFill>
                  <a:schemeClr val="bg1"/>
                </a:solidFill>
                <a:latin typeface="Arial" panose="020B0604020202020204" pitchFamily="34" charset="0"/>
                <a:ea typeface="微软雅黑" panose="020B0503020204020204" pitchFamily="34" charset="-122"/>
                <a:sym typeface="Arial" panose="020B0604020202020204" pitchFamily="34" charset="0"/>
              </a:rPr>
              <a:t>D</a:t>
            </a:r>
            <a:endParaRPr lang="zh-CN" altLang="en-US" sz="3200" b="1">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5619" name="文本框 80"/>
          <p:cNvSpPr txBox="1">
            <a:spLocks noChangeArrowheads="1"/>
          </p:cNvSpPr>
          <p:nvPr/>
        </p:nvSpPr>
        <p:spPr bwMode="auto">
          <a:xfrm>
            <a:off x="4100513" y="5324475"/>
            <a:ext cx="55403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200" b="1">
                <a:solidFill>
                  <a:schemeClr val="bg1"/>
                </a:solidFill>
                <a:latin typeface="Arial" panose="020B0604020202020204" pitchFamily="34" charset="0"/>
                <a:ea typeface="微软雅黑" panose="020B0503020204020204" pitchFamily="34" charset="-122"/>
                <a:sym typeface="Arial" panose="020B0604020202020204" pitchFamily="34" charset="0"/>
              </a:rPr>
              <a:t>E</a:t>
            </a:r>
            <a:endParaRPr lang="zh-CN" altLang="en-US" sz="3200" b="1">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5620" name="矩形 81"/>
          <p:cNvSpPr>
            <a:spLocks noChangeArrowheads="1"/>
          </p:cNvSpPr>
          <p:nvPr/>
        </p:nvSpPr>
        <p:spPr bwMode="auto">
          <a:xfrm>
            <a:off x="4975225" y="1946275"/>
            <a:ext cx="670623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defTabSz="1216025" eaLnBrk="1" hangingPunct="1">
              <a:lnSpc>
                <a:spcPct val="120000"/>
              </a:lnSpc>
              <a:spcBef>
                <a:spcPct val="20000"/>
              </a:spcBef>
            </a:pPr>
            <a:r>
              <a:rPr lang="zh-CN" altLang="en-US" sz="2000" dirty="0" smtClean="0"/>
              <a:t>构配件和加固件是否齐全，质量是否合格，连接和挂扣是否紧固可</a:t>
            </a:r>
            <a:r>
              <a:rPr lang="zh-CN" altLang="en-US" sz="2000" dirty="0" smtClean="0"/>
              <a:t>靠。</a:t>
            </a:r>
            <a:endParaRPr lang="en-US" sz="2000"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25621" name="矩形 82"/>
          <p:cNvSpPr>
            <a:spLocks noChangeArrowheads="1"/>
          </p:cNvSpPr>
          <p:nvPr/>
        </p:nvSpPr>
        <p:spPr bwMode="auto">
          <a:xfrm>
            <a:off x="5417185" y="3078798"/>
            <a:ext cx="5870575" cy="339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defTabSz="1216025" eaLnBrk="1" hangingPunct="1">
              <a:lnSpc>
                <a:spcPct val="120000"/>
              </a:lnSpc>
              <a:spcBef>
                <a:spcPct val="20000"/>
              </a:spcBef>
            </a:pPr>
            <a:r>
              <a:rPr lang="zh-CN" altLang="en-US" sz="2000" dirty="0" smtClean="0"/>
              <a:t>安全网的张挂及扶手的设置是否齐全。</a:t>
            </a:r>
            <a:endParaRPr lang="en-US" altLang="en-US" sz="2000" dirty="0">
              <a:sym typeface="Arial" panose="020B0604020202020204" pitchFamily="34" charset="0"/>
            </a:endParaRPr>
          </a:p>
        </p:txBody>
      </p:sp>
      <p:sp>
        <p:nvSpPr>
          <p:cNvPr id="25622" name="矩形 83"/>
          <p:cNvSpPr>
            <a:spLocks noChangeArrowheads="1"/>
          </p:cNvSpPr>
          <p:nvPr/>
        </p:nvSpPr>
        <p:spPr bwMode="auto">
          <a:xfrm>
            <a:off x="5894070" y="3975418"/>
            <a:ext cx="5735638" cy="339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defTabSz="1216025" eaLnBrk="1" hangingPunct="1">
              <a:lnSpc>
                <a:spcPct val="120000"/>
              </a:lnSpc>
              <a:spcBef>
                <a:spcPct val="20000"/>
              </a:spcBef>
            </a:pPr>
            <a:r>
              <a:rPr lang="zh-CN" altLang="en-US" sz="2000" dirty="0" smtClean="0"/>
              <a:t>基础是否平整坚实，支垫是否符合规定。</a:t>
            </a:r>
            <a:endParaRPr lang="en-US" altLang="en-US" sz="2000" dirty="0">
              <a:sym typeface="Arial" panose="020B0604020202020204" pitchFamily="34" charset="0"/>
            </a:endParaRPr>
          </a:p>
        </p:txBody>
      </p:sp>
      <p:sp>
        <p:nvSpPr>
          <p:cNvPr id="25623" name="矩形 84"/>
          <p:cNvSpPr>
            <a:spLocks noChangeArrowheads="1"/>
          </p:cNvSpPr>
          <p:nvPr/>
        </p:nvSpPr>
        <p:spPr bwMode="auto">
          <a:xfrm>
            <a:off x="6353810" y="4816158"/>
            <a:ext cx="5253038" cy="339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defTabSz="1216025" eaLnBrk="1" hangingPunct="1">
              <a:lnSpc>
                <a:spcPct val="120000"/>
              </a:lnSpc>
              <a:spcBef>
                <a:spcPct val="20000"/>
              </a:spcBef>
            </a:pPr>
            <a:r>
              <a:rPr lang="zh-CN" altLang="en-US" sz="2000" dirty="0" smtClean="0"/>
              <a:t>连墙件的数量、位置和设置是否符合要求。</a:t>
            </a:r>
            <a:endParaRPr lang="en-US" altLang="en-US" sz="2000" dirty="0">
              <a:sym typeface="Arial" panose="020B0604020202020204" pitchFamily="34" charset="0"/>
            </a:endParaRPr>
          </a:p>
        </p:txBody>
      </p:sp>
      <p:sp>
        <p:nvSpPr>
          <p:cNvPr id="25624" name="矩形 85"/>
          <p:cNvSpPr>
            <a:spLocks noChangeArrowheads="1"/>
          </p:cNvSpPr>
          <p:nvPr/>
        </p:nvSpPr>
        <p:spPr bwMode="auto">
          <a:xfrm>
            <a:off x="6754178" y="5608003"/>
            <a:ext cx="4941887" cy="339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defTabSz="1216025" eaLnBrk="1" hangingPunct="1">
              <a:lnSpc>
                <a:spcPct val="120000"/>
              </a:lnSpc>
              <a:spcBef>
                <a:spcPct val="20000"/>
              </a:spcBef>
            </a:pPr>
            <a:r>
              <a:rPr lang="zh-CN" altLang="en-US" sz="2000" dirty="0" smtClean="0"/>
              <a:t>垂直度及水平度是否合格。</a:t>
            </a:r>
            <a:endParaRPr lang="en-US" altLang="en-US" sz="2000" dirty="0">
              <a:sym typeface="Arial" panose="020B0604020202020204" pitchFamily="34" charset="0"/>
            </a:endParaRPr>
          </a:p>
        </p:txBody>
      </p:sp>
      <p:sp>
        <p:nvSpPr>
          <p:cNvPr id="71" name="文本框 10"/>
          <p:cNvSpPr txBox="1">
            <a:spLocks noChangeArrowheads="1"/>
          </p:cNvSpPr>
          <p:nvPr/>
        </p:nvSpPr>
        <p:spPr bwMode="auto">
          <a:xfrm>
            <a:off x="174624" y="220663"/>
            <a:ext cx="560895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smtClean="0">
                <a:latin typeface="微软雅黑" panose="020B0503020204020204" pitchFamily="34" charset="-122"/>
                <a:ea typeface="微软雅黑" panose="020B0503020204020204" pitchFamily="34" charset="-122"/>
              </a:rPr>
              <a:t>二、脚手架验收内容</a:t>
            </a:r>
            <a:endParaRPr lang="zh-CN" altLang="en-US" sz="2400" b="1" dirty="0">
              <a:latin typeface="微软雅黑" panose="020B0503020204020204" pitchFamily="34" charset="-122"/>
              <a:ea typeface="微软雅黑" panose="020B0503020204020204" pitchFamily="34" charset="-122"/>
            </a:endParaRPr>
          </a:p>
        </p:txBody>
      </p:sp>
      <p:sp>
        <p:nvSpPr>
          <p:cNvPr id="72" name="矩形 71"/>
          <p:cNvSpPr/>
          <p:nvPr/>
        </p:nvSpPr>
        <p:spPr>
          <a:xfrm>
            <a:off x="308733" y="775454"/>
            <a:ext cx="2159566" cy="430887"/>
          </a:xfrm>
          <a:prstGeom prst="rect">
            <a:avLst/>
          </a:prstGeom>
        </p:spPr>
        <p:txBody>
          <a:bodyPr wrap="none">
            <a:spAutoFit/>
          </a:bodyPr>
          <a:lstStyle/>
          <a:p>
            <a:pPr algn="just"/>
            <a:r>
              <a:rPr lang="zh-CN" altLang="en-US" sz="2200" dirty="0" smtClean="0"/>
              <a:t>（二）现场检查</a:t>
            </a:r>
            <a:endParaRPr lang="zh-CN" altLang="en-US" sz="22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sp>
        <p:nvSpPr>
          <p:cNvPr id="37891" name="矩形 1"/>
          <p:cNvSpPr>
            <a:spLocks noChangeArrowheads="1"/>
          </p:cNvSpPr>
          <p:nvPr/>
        </p:nvSpPr>
        <p:spPr bwMode="auto">
          <a:xfrm>
            <a:off x="0" y="188913"/>
            <a:ext cx="144463" cy="4635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7900" name="Oval 17"/>
          <p:cNvSpPr>
            <a:spLocks noChangeArrowheads="1"/>
          </p:cNvSpPr>
          <p:nvPr/>
        </p:nvSpPr>
        <p:spPr bwMode="auto">
          <a:xfrm>
            <a:off x="1620838" y="2751138"/>
            <a:ext cx="1360487" cy="1362075"/>
          </a:xfrm>
          <a:prstGeom prst="ellipse">
            <a:avLst/>
          </a:prstGeom>
          <a:solidFill>
            <a:srgbClr val="1C488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ru-RU" altLang="en-US" sz="28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7901" name="Oval 18"/>
          <p:cNvSpPr>
            <a:spLocks noChangeArrowheads="1"/>
          </p:cNvSpPr>
          <p:nvPr/>
        </p:nvSpPr>
        <p:spPr bwMode="auto">
          <a:xfrm>
            <a:off x="2636838" y="2817813"/>
            <a:ext cx="1663700" cy="1663700"/>
          </a:xfrm>
          <a:prstGeom prst="ellipse">
            <a:avLst/>
          </a:prstGeom>
          <a:solidFill>
            <a:srgbClr val="4886D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ru-RU" altLang="en-US" sz="36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7902" name="Oval 19"/>
          <p:cNvSpPr>
            <a:spLocks noChangeArrowheads="1"/>
          </p:cNvSpPr>
          <p:nvPr/>
        </p:nvSpPr>
        <p:spPr bwMode="auto">
          <a:xfrm>
            <a:off x="3997325" y="2582863"/>
            <a:ext cx="2132013" cy="2133600"/>
          </a:xfrm>
          <a:prstGeom prst="ellipse">
            <a:avLst/>
          </a:prstGeom>
          <a:solidFill>
            <a:srgbClr val="1C488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ru-RU" altLang="en-US" sz="44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7903" name="Oval 20"/>
          <p:cNvSpPr>
            <a:spLocks noChangeArrowheads="1"/>
          </p:cNvSpPr>
          <p:nvPr/>
        </p:nvSpPr>
        <p:spPr bwMode="auto">
          <a:xfrm flipH="1">
            <a:off x="5662613" y="2259013"/>
            <a:ext cx="2346325" cy="2346325"/>
          </a:xfrm>
          <a:prstGeom prst="ellipse">
            <a:avLst/>
          </a:prstGeom>
          <a:solidFill>
            <a:srgbClr val="4886D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ru-RU" altLang="en-US" sz="40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7904" name="Oval 21"/>
          <p:cNvSpPr>
            <a:spLocks noChangeArrowheads="1"/>
          </p:cNvSpPr>
          <p:nvPr/>
        </p:nvSpPr>
        <p:spPr bwMode="auto">
          <a:xfrm flipH="1">
            <a:off x="7566025" y="1498600"/>
            <a:ext cx="2982913" cy="2982913"/>
          </a:xfrm>
          <a:prstGeom prst="ellipse">
            <a:avLst/>
          </a:prstGeom>
          <a:solidFill>
            <a:srgbClr val="1C488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ru-RU" altLang="en-US" sz="60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7905" name="Freeform 270"/>
          <p:cNvSpPr>
            <a:spLocks noEditPoints="1"/>
          </p:cNvSpPr>
          <p:nvPr/>
        </p:nvSpPr>
        <p:spPr bwMode="auto">
          <a:xfrm>
            <a:off x="2028825" y="3327400"/>
            <a:ext cx="404813" cy="312738"/>
          </a:xfrm>
          <a:custGeom>
            <a:avLst/>
            <a:gdLst>
              <a:gd name="T0" fmla="*/ 2147483647 w 87"/>
              <a:gd name="T1" fmla="*/ 0 h 67"/>
              <a:gd name="T2" fmla="*/ 2147483647 w 87"/>
              <a:gd name="T3" fmla="*/ 0 h 67"/>
              <a:gd name="T4" fmla="*/ 0 w 87"/>
              <a:gd name="T5" fmla="*/ 2147483647 h 67"/>
              <a:gd name="T6" fmla="*/ 0 w 87"/>
              <a:gd name="T7" fmla="*/ 2147483647 h 67"/>
              <a:gd name="T8" fmla="*/ 2147483647 w 87"/>
              <a:gd name="T9" fmla="*/ 2147483647 h 67"/>
              <a:gd name="T10" fmla="*/ 2147483647 w 87"/>
              <a:gd name="T11" fmla="*/ 2147483647 h 67"/>
              <a:gd name="T12" fmla="*/ 2147483647 w 87"/>
              <a:gd name="T13" fmla="*/ 2147483647 h 67"/>
              <a:gd name="T14" fmla="*/ 2147483647 w 87"/>
              <a:gd name="T15" fmla="*/ 2147483647 h 67"/>
              <a:gd name="T16" fmla="*/ 2147483647 w 87"/>
              <a:gd name="T17" fmla="*/ 0 h 67"/>
              <a:gd name="T18" fmla="*/ 2147483647 w 87"/>
              <a:gd name="T19" fmla="*/ 2147483647 h 67"/>
              <a:gd name="T20" fmla="*/ 2147483647 w 87"/>
              <a:gd name="T21" fmla="*/ 2147483647 h 67"/>
              <a:gd name="T22" fmla="*/ 2147483647 w 87"/>
              <a:gd name="T23" fmla="*/ 2147483647 h 67"/>
              <a:gd name="T24" fmla="*/ 2147483647 w 87"/>
              <a:gd name="T25" fmla="*/ 2147483647 h 67"/>
              <a:gd name="T26" fmla="*/ 2147483647 w 87"/>
              <a:gd name="T27" fmla="*/ 2147483647 h 67"/>
              <a:gd name="T28" fmla="*/ 2147483647 w 87"/>
              <a:gd name="T29" fmla="*/ 2147483647 h 67"/>
              <a:gd name="T30" fmla="*/ 2147483647 w 87"/>
              <a:gd name="T31" fmla="*/ 2147483647 h 67"/>
              <a:gd name="T32" fmla="*/ 2147483647 w 87"/>
              <a:gd name="T33" fmla="*/ 2147483647 h 67"/>
              <a:gd name="T34" fmla="*/ 2147483647 w 87"/>
              <a:gd name="T35" fmla="*/ 2147483647 h 67"/>
              <a:gd name="T36" fmla="*/ 2147483647 w 87"/>
              <a:gd name="T37" fmla="*/ 2147483647 h 67"/>
              <a:gd name="T38" fmla="*/ 2147483647 w 87"/>
              <a:gd name="T39" fmla="*/ 2147483647 h 67"/>
              <a:gd name="T40" fmla="*/ 2147483647 w 87"/>
              <a:gd name="T41" fmla="*/ 2147483647 h 67"/>
              <a:gd name="T42" fmla="*/ 2147483647 w 87"/>
              <a:gd name="T43" fmla="*/ 2147483647 h 67"/>
              <a:gd name="T44" fmla="*/ 2147483647 w 87"/>
              <a:gd name="T45" fmla="*/ 2147483647 h 67"/>
              <a:gd name="T46" fmla="*/ 2147483647 w 87"/>
              <a:gd name="T47" fmla="*/ 2147483647 h 67"/>
              <a:gd name="T48" fmla="*/ 2147483647 w 87"/>
              <a:gd name="T49" fmla="*/ 2147483647 h 67"/>
              <a:gd name="T50" fmla="*/ 2147483647 w 87"/>
              <a:gd name="T51" fmla="*/ 2147483647 h 67"/>
              <a:gd name="T52" fmla="*/ 2147483647 w 87"/>
              <a:gd name="T53" fmla="*/ 2147483647 h 67"/>
              <a:gd name="T54" fmla="*/ 2147483647 w 87"/>
              <a:gd name="T55" fmla="*/ 2147483647 h 67"/>
              <a:gd name="T56" fmla="*/ 2147483647 w 87"/>
              <a:gd name="T57" fmla="*/ 2147483647 h 67"/>
              <a:gd name="T58" fmla="*/ 2147483647 w 87"/>
              <a:gd name="T59" fmla="*/ 2147483647 h 67"/>
              <a:gd name="T60" fmla="*/ 2147483647 w 87"/>
              <a:gd name="T61" fmla="*/ 2147483647 h 67"/>
              <a:gd name="T62" fmla="*/ 2147483647 w 87"/>
              <a:gd name="T63" fmla="*/ 2147483647 h 67"/>
              <a:gd name="T64" fmla="*/ 2147483647 w 87"/>
              <a:gd name="T65" fmla="*/ 2147483647 h 67"/>
              <a:gd name="T66" fmla="*/ 2147483647 w 87"/>
              <a:gd name="T67" fmla="*/ 2147483647 h 67"/>
              <a:gd name="T68" fmla="*/ 2147483647 w 87"/>
              <a:gd name="T69" fmla="*/ 2147483647 h 67"/>
              <a:gd name="T70" fmla="*/ 2147483647 w 87"/>
              <a:gd name="T71" fmla="*/ 2147483647 h 67"/>
              <a:gd name="T72" fmla="*/ 2147483647 w 87"/>
              <a:gd name="T73" fmla="*/ 2147483647 h 67"/>
              <a:gd name="T74" fmla="*/ 2147483647 w 87"/>
              <a:gd name="T75" fmla="*/ 2147483647 h 67"/>
              <a:gd name="T76" fmla="*/ 2147483647 w 87"/>
              <a:gd name="T77" fmla="*/ 2147483647 h 67"/>
              <a:gd name="T78" fmla="*/ 2147483647 w 87"/>
              <a:gd name="T79" fmla="*/ 2147483647 h 67"/>
              <a:gd name="T80" fmla="*/ 2147483647 w 87"/>
              <a:gd name="T81" fmla="*/ 2147483647 h 6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87" h="67">
                <a:moveTo>
                  <a:pt x="10" y="0"/>
                </a:moveTo>
                <a:cubicBezTo>
                  <a:pt x="2" y="0"/>
                  <a:pt x="2" y="0"/>
                  <a:pt x="2" y="0"/>
                </a:cubicBezTo>
                <a:cubicBezTo>
                  <a:pt x="1" y="0"/>
                  <a:pt x="0" y="0"/>
                  <a:pt x="0" y="1"/>
                </a:cubicBezTo>
                <a:cubicBezTo>
                  <a:pt x="0" y="48"/>
                  <a:pt x="0" y="48"/>
                  <a:pt x="0" y="48"/>
                </a:cubicBezTo>
                <a:cubicBezTo>
                  <a:pt x="0" y="49"/>
                  <a:pt x="1" y="49"/>
                  <a:pt x="2" y="49"/>
                </a:cubicBezTo>
                <a:cubicBezTo>
                  <a:pt x="10" y="49"/>
                  <a:pt x="10" y="49"/>
                  <a:pt x="10" y="49"/>
                </a:cubicBezTo>
                <a:cubicBezTo>
                  <a:pt x="10" y="49"/>
                  <a:pt x="11" y="49"/>
                  <a:pt x="11" y="48"/>
                </a:cubicBezTo>
                <a:cubicBezTo>
                  <a:pt x="11" y="1"/>
                  <a:pt x="11" y="1"/>
                  <a:pt x="11" y="1"/>
                </a:cubicBezTo>
                <a:cubicBezTo>
                  <a:pt x="11" y="0"/>
                  <a:pt x="10" y="0"/>
                  <a:pt x="10" y="0"/>
                </a:cubicBezTo>
                <a:close/>
                <a:moveTo>
                  <a:pt x="23" y="52"/>
                </a:moveTo>
                <a:cubicBezTo>
                  <a:pt x="19" y="52"/>
                  <a:pt x="19" y="52"/>
                  <a:pt x="19" y="52"/>
                </a:cubicBezTo>
                <a:cubicBezTo>
                  <a:pt x="18" y="52"/>
                  <a:pt x="18" y="53"/>
                  <a:pt x="18" y="54"/>
                </a:cubicBezTo>
                <a:cubicBezTo>
                  <a:pt x="18" y="64"/>
                  <a:pt x="18" y="64"/>
                  <a:pt x="18" y="64"/>
                </a:cubicBezTo>
                <a:cubicBezTo>
                  <a:pt x="18" y="66"/>
                  <a:pt x="18" y="67"/>
                  <a:pt x="19" y="67"/>
                </a:cubicBezTo>
                <a:cubicBezTo>
                  <a:pt x="23" y="67"/>
                  <a:pt x="23" y="67"/>
                  <a:pt x="23" y="67"/>
                </a:cubicBezTo>
                <a:cubicBezTo>
                  <a:pt x="24" y="67"/>
                  <a:pt x="25" y="66"/>
                  <a:pt x="25" y="64"/>
                </a:cubicBezTo>
                <a:cubicBezTo>
                  <a:pt x="25" y="54"/>
                  <a:pt x="25" y="54"/>
                  <a:pt x="25" y="54"/>
                </a:cubicBezTo>
                <a:cubicBezTo>
                  <a:pt x="25" y="53"/>
                  <a:pt x="24" y="52"/>
                  <a:pt x="23" y="52"/>
                </a:cubicBezTo>
                <a:close/>
                <a:moveTo>
                  <a:pt x="81" y="52"/>
                </a:moveTo>
                <a:cubicBezTo>
                  <a:pt x="77" y="52"/>
                  <a:pt x="77" y="52"/>
                  <a:pt x="77" y="52"/>
                </a:cubicBezTo>
                <a:cubicBezTo>
                  <a:pt x="76" y="52"/>
                  <a:pt x="75" y="53"/>
                  <a:pt x="75" y="54"/>
                </a:cubicBezTo>
                <a:cubicBezTo>
                  <a:pt x="75" y="64"/>
                  <a:pt x="75" y="64"/>
                  <a:pt x="75" y="64"/>
                </a:cubicBezTo>
                <a:cubicBezTo>
                  <a:pt x="75" y="66"/>
                  <a:pt x="76" y="67"/>
                  <a:pt x="77" y="67"/>
                </a:cubicBezTo>
                <a:cubicBezTo>
                  <a:pt x="81" y="67"/>
                  <a:pt x="81" y="67"/>
                  <a:pt x="81" y="67"/>
                </a:cubicBezTo>
                <a:cubicBezTo>
                  <a:pt x="82" y="67"/>
                  <a:pt x="82" y="66"/>
                  <a:pt x="82" y="64"/>
                </a:cubicBezTo>
                <a:cubicBezTo>
                  <a:pt x="82" y="54"/>
                  <a:pt x="82" y="54"/>
                  <a:pt x="82" y="54"/>
                </a:cubicBezTo>
                <a:cubicBezTo>
                  <a:pt x="82" y="53"/>
                  <a:pt x="82" y="52"/>
                  <a:pt x="81" y="52"/>
                </a:cubicBezTo>
                <a:close/>
                <a:moveTo>
                  <a:pt x="81" y="25"/>
                </a:moveTo>
                <a:cubicBezTo>
                  <a:pt x="19" y="25"/>
                  <a:pt x="19" y="25"/>
                  <a:pt x="19" y="25"/>
                </a:cubicBezTo>
                <a:cubicBezTo>
                  <a:pt x="16" y="25"/>
                  <a:pt x="13" y="27"/>
                  <a:pt x="13" y="31"/>
                </a:cubicBezTo>
                <a:cubicBezTo>
                  <a:pt x="13" y="45"/>
                  <a:pt x="13" y="45"/>
                  <a:pt x="13" y="45"/>
                </a:cubicBezTo>
                <a:cubicBezTo>
                  <a:pt x="13" y="48"/>
                  <a:pt x="16" y="51"/>
                  <a:pt x="19" y="51"/>
                </a:cubicBezTo>
                <a:cubicBezTo>
                  <a:pt x="81" y="51"/>
                  <a:pt x="81" y="51"/>
                  <a:pt x="81" y="51"/>
                </a:cubicBezTo>
                <a:cubicBezTo>
                  <a:pt x="84" y="51"/>
                  <a:pt x="87" y="48"/>
                  <a:pt x="87" y="45"/>
                </a:cubicBezTo>
                <a:cubicBezTo>
                  <a:pt x="87" y="31"/>
                  <a:pt x="87" y="31"/>
                  <a:pt x="87" y="31"/>
                </a:cubicBezTo>
                <a:cubicBezTo>
                  <a:pt x="87" y="27"/>
                  <a:pt x="84" y="25"/>
                  <a:pt x="81" y="25"/>
                </a:cubicBezTo>
                <a:close/>
                <a:moveTo>
                  <a:pt x="24" y="24"/>
                </a:moveTo>
                <a:cubicBezTo>
                  <a:pt x="31" y="24"/>
                  <a:pt x="36" y="22"/>
                  <a:pt x="36" y="19"/>
                </a:cubicBezTo>
                <a:cubicBezTo>
                  <a:pt x="36" y="17"/>
                  <a:pt x="31" y="14"/>
                  <a:pt x="24" y="14"/>
                </a:cubicBezTo>
                <a:cubicBezTo>
                  <a:pt x="18" y="14"/>
                  <a:pt x="13" y="17"/>
                  <a:pt x="13" y="19"/>
                </a:cubicBezTo>
                <a:cubicBezTo>
                  <a:pt x="13" y="22"/>
                  <a:pt x="18" y="24"/>
                  <a:pt x="24" y="24"/>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7906" name="Freeform 271"/>
          <p:cNvSpPr/>
          <p:nvPr/>
        </p:nvSpPr>
        <p:spPr bwMode="auto">
          <a:xfrm>
            <a:off x="3238500" y="3490913"/>
            <a:ext cx="438150" cy="493712"/>
          </a:xfrm>
          <a:custGeom>
            <a:avLst/>
            <a:gdLst>
              <a:gd name="T0" fmla="*/ 2147483647 w 69"/>
              <a:gd name="T1" fmla="*/ 2147483647 h 78"/>
              <a:gd name="T2" fmla="*/ 2147483647 w 69"/>
              <a:gd name="T3" fmla="*/ 2147483647 h 78"/>
              <a:gd name="T4" fmla="*/ 2147483647 w 69"/>
              <a:gd name="T5" fmla="*/ 2147483647 h 78"/>
              <a:gd name="T6" fmla="*/ 2147483647 w 69"/>
              <a:gd name="T7" fmla="*/ 0 h 78"/>
              <a:gd name="T8" fmla="*/ 2147483647 w 69"/>
              <a:gd name="T9" fmla="*/ 0 h 78"/>
              <a:gd name="T10" fmla="*/ 2147483647 w 69"/>
              <a:gd name="T11" fmla="*/ 2147483647 h 78"/>
              <a:gd name="T12" fmla="*/ 2147483647 w 69"/>
              <a:gd name="T13" fmla="*/ 2147483647 h 78"/>
              <a:gd name="T14" fmla="*/ 2147483647 w 69"/>
              <a:gd name="T15" fmla="*/ 2147483647 h 78"/>
              <a:gd name="T16" fmla="*/ 0 w 69"/>
              <a:gd name="T17" fmla="*/ 2147483647 h 78"/>
              <a:gd name="T18" fmla="*/ 0 w 69"/>
              <a:gd name="T19" fmla="*/ 2147483647 h 78"/>
              <a:gd name="T20" fmla="*/ 2147483647 w 69"/>
              <a:gd name="T21" fmla="*/ 2147483647 h 78"/>
              <a:gd name="T22" fmla="*/ 2147483647 w 69"/>
              <a:gd name="T23" fmla="*/ 2147483647 h 78"/>
              <a:gd name="T24" fmla="*/ 2147483647 w 69"/>
              <a:gd name="T25" fmla="*/ 2147483647 h 78"/>
              <a:gd name="T26" fmla="*/ 2147483647 w 69"/>
              <a:gd name="T27" fmla="*/ 2147483647 h 78"/>
              <a:gd name="T28" fmla="*/ 2147483647 w 69"/>
              <a:gd name="T29" fmla="*/ 2147483647 h 78"/>
              <a:gd name="T30" fmla="*/ 2147483647 w 69"/>
              <a:gd name="T31" fmla="*/ 2147483647 h 78"/>
              <a:gd name="T32" fmla="*/ 2147483647 w 69"/>
              <a:gd name="T33" fmla="*/ 2147483647 h 78"/>
              <a:gd name="T34" fmla="*/ 2147483647 w 69"/>
              <a:gd name="T35" fmla="*/ 2147483647 h 78"/>
              <a:gd name="T36" fmla="*/ 2147483647 w 69"/>
              <a:gd name="T37" fmla="*/ 2147483647 h 78"/>
              <a:gd name="T38" fmla="*/ 2147483647 w 69"/>
              <a:gd name="T39" fmla="*/ 2147483647 h 78"/>
              <a:gd name="T40" fmla="*/ 2147483647 w 69"/>
              <a:gd name="T41" fmla="*/ 2147483647 h 7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69" h="78">
                <a:moveTo>
                  <a:pt x="66" y="7"/>
                </a:moveTo>
                <a:cubicBezTo>
                  <a:pt x="41" y="7"/>
                  <a:pt x="41" y="7"/>
                  <a:pt x="41" y="7"/>
                </a:cubicBezTo>
                <a:cubicBezTo>
                  <a:pt x="41" y="1"/>
                  <a:pt x="41" y="1"/>
                  <a:pt x="41" y="1"/>
                </a:cubicBezTo>
                <a:cubicBezTo>
                  <a:pt x="41" y="0"/>
                  <a:pt x="40" y="0"/>
                  <a:pt x="40" y="0"/>
                </a:cubicBezTo>
                <a:cubicBezTo>
                  <a:pt x="29" y="0"/>
                  <a:pt x="29" y="0"/>
                  <a:pt x="29" y="0"/>
                </a:cubicBezTo>
                <a:cubicBezTo>
                  <a:pt x="28" y="0"/>
                  <a:pt x="27" y="0"/>
                  <a:pt x="27" y="1"/>
                </a:cubicBezTo>
                <a:cubicBezTo>
                  <a:pt x="27" y="7"/>
                  <a:pt x="27" y="7"/>
                  <a:pt x="27" y="7"/>
                </a:cubicBezTo>
                <a:cubicBezTo>
                  <a:pt x="2" y="7"/>
                  <a:pt x="2" y="7"/>
                  <a:pt x="2" y="7"/>
                </a:cubicBezTo>
                <a:cubicBezTo>
                  <a:pt x="1" y="7"/>
                  <a:pt x="0" y="8"/>
                  <a:pt x="0" y="9"/>
                </a:cubicBezTo>
                <a:cubicBezTo>
                  <a:pt x="0" y="28"/>
                  <a:pt x="0" y="28"/>
                  <a:pt x="0" y="28"/>
                </a:cubicBezTo>
                <a:cubicBezTo>
                  <a:pt x="0" y="30"/>
                  <a:pt x="1" y="31"/>
                  <a:pt x="2" y="31"/>
                </a:cubicBezTo>
                <a:cubicBezTo>
                  <a:pt x="27" y="31"/>
                  <a:pt x="27" y="31"/>
                  <a:pt x="27" y="31"/>
                </a:cubicBezTo>
                <a:cubicBezTo>
                  <a:pt x="27" y="77"/>
                  <a:pt x="27" y="77"/>
                  <a:pt x="27" y="77"/>
                </a:cubicBezTo>
                <a:cubicBezTo>
                  <a:pt x="27" y="77"/>
                  <a:pt x="28" y="78"/>
                  <a:pt x="29" y="78"/>
                </a:cubicBezTo>
                <a:cubicBezTo>
                  <a:pt x="40" y="78"/>
                  <a:pt x="40" y="78"/>
                  <a:pt x="40" y="78"/>
                </a:cubicBezTo>
                <a:cubicBezTo>
                  <a:pt x="40" y="78"/>
                  <a:pt x="41" y="77"/>
                  <a:pt x="41" y="77"/>
                </a:cubicBezTo>
                <a:cubicBezTo>
                  <a:pt x="41" y="31"/>
                  <a:pt x="41" y="31"/>
                  <a:pt x="41" y="31"/>
                </a:cubicBezTo>
                <a:cubicBezTo>
                  <a:pt x="66" y="31"/>
                  <a:pt x="66" y="31"/>
                  <a:pt x="66" y="31"/>
                </a:cubicBezTo>
                <a:cubicBezTo>
                  <a:pt x="67" y="31"/>
                  <a:pt x="69" y="30"/>
                  <a:pt x="69" y="28"/>
                </a:cubicBezTo>
                <a:cubicBezTo>
                  <a:pt x="69" y="9"/>
                  <a:pt x="69" y="9"/>
                  <a:pt x="69" y="9"/>
                </a:cubicBezTo>
                <a:cubicBezTo>
                  <a:pt x="69" y="8"/>
                  <a:pt x="67" y="7"/>
                  <a:pt x="66" y="7"/>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7907" name="Freeform 272"/>
          <p:cNvSpPr>
            <a:spLocks noEditPoints="1"/>
          </p:cNvSpPr>
          <p:nvPr/>
        </p:nvSpPr>
        <p:spPr bwMode="auto">
          <a:xfrm>
            <a:off x="4811713" y="3432175"/>
            <a:ext cx="504825" cy="522288"/>
          </a:xfrm>
          <a:custGeom>
            <a:avLst/>
            <a:gdLst>
              <a:gd name="T0" fmla="*/ 2147483647 w 105"/>
              <a:gd name="T1" fmla="*/ 2147483647 h 109"/>
              <a:gd name="T2" fmla="*/ 2147483647 w 105"/>
              <a:gd name="T3" fmla="*/ 2147483647 h 109"/>
              <a:gd name="T4" fmla="*/ 2147483647 w 105"/>
              <a:gd name="T5" fmla="*/ 2147483647 h 109"/>
              <a:gd name="T6" fmla="*/ 2147483647 w 105"/>
              <a:gd name="T7" fmla="*/ 2147483647 h 109"/>
              <a:gd name="T8" fmla="*/ 2147483647 w 105"/>
              <a:gd name="T9" fmla="*/ 2147483647 h 109"/>
              <a:gd name="T10" fmla="*/ 2147483647 w 105"/>
              <a:gd name="T11" fmla="*/ 2147483647 h 109"/>
              <a:gd name="T12" fmla="*/ 2147483647 w 105"/>
              <a:gd name="T13" fmla="*/ 2147483647 h 109"/>
              <a:gd name="T14" fmla="*/ 2147483647 w 105"/>
              <a:gd name="T15" fmla="*/ 2147483647 h 109"/>
              <a:gd name="T16" fmla="*/ 2147483647 w 105"/>
              <a:gd name="T17" fmla="*/ 2147483647 h 109"/>
              <a:gd name="T18" fmla="*/ 2147483647 w 105"/>
              <a:gd name="T19" fmla="*/ 2147483647 h 109"/>
              <a:gd name="T20" fmla="*/ 2147483647 w 105"/>
              <a:gd name="T21" fmla="*/ 2147483647 h 109"/>
              <a:gd name="T22" fmla="*/ 2147483647 w 105"/>
              <a:gd name="T23" fmla="*/ 2147483647 h 109"/>
              <a:gd name="T24" fmla="*/ 2147483647 w 105"/>
              <a:gd name="T25" fmla="*/ 2147483647 h 109"/>
              <a:gd name="T26" fmla="*/ 2147483647 w 105"/>
              <a:gd name="T27" fmla="*/ 2147483647 h 109"/>
              <a:gd name="T28" fmla="*/ 2147483647 w 105"/>
              <a:gd name="T29" fmla="*/ 2147483647 h 109"/>
              <a:gd name="T30" fmla="*/ 2147483647 w 105"/>
              <a:gd name="T31" fmla="*/ 2147483647 h 109"/>
              <a:gd name="T32" fmla="*/ 2147483647 w 105"/>
              <a:gd name="T33" fmla="*/ 2147483647 h 109"/>
              <a:gd name="T34" fmla="*/ 2147483647 w 105"/>
              <a:gd name="T35" fmla="*/ 2147483647 h 109"/>
              <a:gd name="T36" fmla="*/ 2147483647 w 105"/>
              <a:gd name="T37" fmla="*/ 2147483647 h 109"/>
              <a:gd name="T38" fmla="*/ 2147483647 w 105"/>
              <a:gd name="T39" fmla="*/ 2147483647 h 109"/>
              <a:gd name="T40" fmla="*/ 2147483647 w 105"/>
              <a:gd name="T41" fmla="*/ 2147483647 h 109"/>
              <a:gd name="T42" fmla="*/ 2147483647 w 105"/>
              <a:gd name="T43" fmla="*/ 2147483647 h 109"/>
              <a:gd name="T44" fmla="*/ 2147483647 w 105"/>
              <a:gd name="T45" fmla="*/ 2147483647 h 109"/>
              <a:gd name="T46" fmla="*/ 2147483647 w 105"/>
              <a:gd name="T47" fmla="*/ 2147483647 h 109"/>
              <a:gd name="T48" fmla="*/ 2147483647 w 105"/>
              <a:gd name="T49" fmla="*/ 2147483647 h 109"/>
              <a:gd name="T50" fmla="*/ 0 w 105"/>
              <a:gd name="T51" fmla="*/ 2147483647 h 109"/>
              <a:gd name="T52" fmla="*/ 2147483647 w 105"/>
              <a:gd name="T53" fmla="*/ 2147483647 h 109"/>
              <a:gd name="T54" fmla="*/ 2147483647 w 105"/>
              <a:gd name="T55" fmla="*/ 2147483647 h 109"/>
              <a:gd name="T56" fmla="*/ 2147483647 w 105"/>
              <a:gd name="T57" fmla="*/ 2147483647 h 109"/>
              <a:gd name="T58" fmla="*/ 2147483647 w 105"/>
              <a:gd name="T59" fmla="*/ 2147483647 h 109"/>
              <a:gd name="T60" fmla="*/ 2147483647 w 105"/>
              <a:gd name="T61" fmla="*/ 2147483647 h 109"/>
              <a:gd name="T62" fmla="*/ 2147483647 w 105"/>
              <a:gd name="T63" fmla="*/ 2147483647 h 109"/>
              <a:gd name="T64" fmla="*/ 2147483647 w 105"/>
              <a:gd name="T65" fmla="*/ 2147483647 h 109"/>
              <a:gd name="T66" fmla="*/ 2147483647 w 105"/>
              <a:gd name="T67" fmla="*/ 2147483647 h 109"/>
              <a:gd name="T68" fmla="*/ 2147483647 w 105"/>
              <a:gd name="T69" fmla="*/ 2147483647 h 109"/>
              <a:gd name="T70" fmla="*/ 2147483647 w 105"/>
              <a:gd name="T71" fmla="*/ 2147483647 h 109"/>
              <a:gd name="T72" fmla="*/ 2147483647 w 105"/>
              <a:gd name="T73" fmla="*/ 2147483647 h 109"/>
              <a:gd name="T74" fmla="*/ 2147483647 w 105"/>
              <a:gd name="T75" fmla="*/ 2147483647 h 109"/>
              <a:gd name="T76" fmla="*/ 2147483647 w 105"/>
              <a:gd name="T77" fmla="*/ 2147483647 h 109"/>
              <a:gd name="T78" fmla="*/ 2147483647 w 105"/>
              <a:gd name="T79" fmla="*/ 2147483647 h 109"/>
              <a:gd name="T80" fmla="*/ 2147483647 w 105"/>
              <a:gd name="T81" fmla="*/ 2147483647 h 109"/>
              <a:gd name="T82" fmla="*/ 2147483647 w 105"/>
              <a:gd name="T83" fmla="*/ 2147483647 h 109"/>
              <a:gd name="T84" fmla="*/ 2147483647 w 105"/>
              <a:gd name="T85" fmla="*/ 2147483647 h 109"/>
              <a:gd name="T86" fmla="*/ 2147483647 w 105"/>
              <a:gd name="T87" fmla="*/ 2147483647 h 109"/>
              <a:gd name="T88" fmla="*/ 2147483647 w 105"/>
              <a:gd name="T89" fmla="*/ 2147483647 h 109"/>
              <a:gd name="T90" fmla="*/ 2147483647 w 105"/>
              <a:gd name="T91" fmla="*/ 2147483647 h 10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105" h="109">
                <a:moveTo>
                  <a:pt x="29" y="37"/>
                </a:moveTo>
                <a:cubicBezTo>
                  <a:pt x="29" y="37"/>
                  <a:pt x="30" y="37"/>
                  <a:pt x="31" y="37"/>
                </a:cubicBezTo>
                <a:cubicBezTo>
                  <a:pt x="33" y="37"/>
                  <a:pt x="35" y="37"/>
                  <a:pt x="37" y="36"/>
                </a:cubicBezTo>
                <a:cubicBezTo>
                  <a:pt x="39" y="35"/>
                  <a:pt x="40" y="35"/>
                  <a:pt x="41" y="35"/>
                </a:cubicBezTo>
                <a:cubicBezTo>
                  <a:pt x="40" y="36"/>
                  <a:pt x="37" y="37"/>
                  <a:pt x="34" y="38"/>
                </a:cubicBezTo>
                <a:cubicBezTo>
                  <a:pt x="33" y="39"/>
                  <a:pt x="32" y="39"/>
                  <a:pt x="30" y="40"/>
                </a:cubicBezTo>
                <a:cubicBezTo>
                  <a:pt x="30" y="41"/>
                  <a:pt x="29" y="41"/>
                  <a:pt x="29" y="42"/>
                </a:cubicBezTo>
                <a:cubicBezTo>
                  <a:pt x="28" y="42"/>
                  <a:pt x="28" y="43"/>
                  <a:pt x="28" y="44"/>
                </a:cubicBezTo>
                <a:cubicBezTo>
                  <a:pt x="28" y="44"/>
                  <a:pt x="28" y="45"/>
                  <a:pt x="28" y="45"/>
                </a:cubicBezTo>
                <a:cubicBezTo>
                  <a:pt x="28" y="46"/>
                  <a:pt x="29" y="47"/>
                  <a:pt x="30" y="47"/>
                </a:cubicBezTo>
                <a:cubicBezTo>
                  <a:pt x="31" y="48"/>
                  <a:pt x="32" y="48"/>
                  <a:pt x="34" y="48"/>
                </a:cubicBezTo>
                <a:cubicBezTo>
                  <a:pt x="36" y="48"/>
                  <a:pt x="38" y="48"/>
                  <a:pt x="40" y="49"/>
                </a:cubicBezTo>
                <a:cubicBezTo>
                  <a:pt x="41" y="49"/>
                  <a:pt x="41" y="49"/>
                  <a:pt x="42" y="49"/>
                </a:cubicBezTo>
                <a:cubicBezTo>
                  <a:pt x="41" y="49"/>
                  <a:pt x="40" y="50"/>
                  <a:pt x="39" y="50"/>
                </a:cubicBezTo>
                <a:cubicBezTo>
                  <a:pt x="37" y="51"/>
                  <a:pt x="34" y="52"/>
                  <a:pt x="32" y="53"/>
                </a:cubicBezTo>
                <a:cubicBezTo>
                  <a:pt x="29" y="53"/>
                  <a:pt x="27" y="54"/>
                  <a:pt x="27" y="54"/>
                </a:cubicBezTo>
                <a:cubicBezTo>
                  <a:pt x="28" y="58"/>
                  <a:pt x="28" y="58"/>
                  <a:pt x="28" y="58"/>
                </a:cubicBezTo>
                <a:cubicBezTo>
                  <a:pt x="28" y="58"/>
                  <a:pt x="28" y="58"/>
                  <a:pt x="28" y="58"/>
                </a:cubicBezTo>
                <a:cubicBezTo>
                  <a:pt x="28" y="58"/>
                  <a:pt x="32" y="57"/>
                  <a:pt x="36" y="56"/>
                </a:cubicBezTo>
                <a:cubicBezTo>
                  <a:pt x="38" y="55"/>
                  <a:pt x="41" y="54"/>
                  <a:pt x="42" y="53"/>
                </a:cubicBezTo>
                <a:cubicBezTo>
                  <a:pt x="43" y="53"/>
                  <a:pt x="44" y="52"/>
                  <a:pt x="45" y="51"/>
                </a:cubicBezTo>
                <a:cubicBezTo>
                  <a:pt x="45" y="51"/>
                  <a:pt x="46" y="50"/>
                  <a:pt x="46" y="49"/>
                </a:cubicBezTo>
                <a:cubicBezTo>
                  <a:pt x="46" y="48"/>
                  <a:pt x="46" y="48"/>
                  <a:pt x="46" y="48"/>
                </a:cubicBezTo>
                <a:cubicBezTo>
                  <a:pt x="46" y="48"/>
                  <a:pt x="46" y="48"/>
                  <a:pt x="46" y="48"/>
                </a:cubicBezTo>
                <a:cubicBezTo>
                  <a:pt x="46" y="48"/>
                  <a:pt x="46" y="48"/>
                  <a:pt x="46" y="48"/>
                </a:cubicBezTo>
                <a:cubicBezTo>
                  <a:pt x="46" y="47"/>
                  <a:pt x="45" y="46"/>
                  <a:pt x="44" y="46"/>
                </a:cubicBezTo>
                <a:cubicBezTo>
                  <a:pt x="43" y="45"/>
                  <a:pt x="42" y="45"/>
                  <a:pt x="40" y="45"/>
                </a:cubicBezTo>
                <a:cubicBezTo>
                  <a:pt x="38" y="44"/>
                  <a:pt x="36" y="44"/>
                  <a:pt x="34" y="44"/>
                </a:cubicBezTo>
                <a:cubicBezTo>
                  <a:pt x="33" y="44"/>
                  <a:pt x="33" y="44"/>
                  <a:pt x="32" y="44"/>
                </a:cubicBezTo>
                <a:cubicBezTo>
                  <a:pt x="32" y="44"/>
                  <a:pt x="32" y="44"/>
                  <a:pt x="32" y="44"/>
                </a:cubicBezTo>
                <a:cubicBezTo>
                  <a:pt x="34" y="43"/>
                  <a:pt x="37" y="42"/>
                  <a:pt x="40" y="40"/>
                </a:cubicBezTo>
                <a:cubicBezTo>
                  <a:pt x="41" y="40"/>
                  <a:pt x="42" y="39"/>
                  <a:pt x="43" y="38"/>
                </a:cubicBezTo>
                <a:cubicBezTo>
                  <a:pt x="44" y="38"/>
                  <a:pt x="45" y="37"/>
                  <a:pt x="45" y="37"/>
                </a:cubicBezTo>
                <a:cubicBezTo>
                  <a:pt x="45" y="36"/>
                  <a:pt x="46" y="35"/>
                  <a:pt x="46" y="35"/>
                </a:cubicBezTo>
                <a:cubicBezTo>
                  <a:pt x="46" y="34"/>
                  <a:pt x="46" y="34"/>
                  <a:pt x="46" y="34"/>
                </a:cubicBezTo>
                <a:cubicBezTo>
                  <a:pt x="45" y="33"/>
                  <a:pt x="45" y="32"/>
                  <a:pt x="44" y="31"/>
                </a:cubicBezTo>
                <a:cubicBezTo>
                  <a:pt x="43" y="31"/>
                  <a:pt x="42" y="31"/>
                  <a:pt x="42" y="31"/>
                </a:cubicBezTo>
                <a:cubicBezTo>
                  <a:pt x="40" y="31"/>
                  <a:pt x="38" y="32"/>
                  <a:pt x="36" y="32"/>
                </a:cubicBezTo>
                <a:cubicBezTo>
                  <a:pt x="34" y="33"/>
                  <a:pt x="32" y="33"/>
                  <a:pt x="31" y="33"/>
                </a:cubicBezTo>
                <a:cubicBezTo>
                  <a:pt x="31" y="33"/>
                  <a:pt x="30" y="33"/>
                  <a:pt x="30" y="33"/>
                </a:cubicBezTo>
                <a:cubicBezTo>
                  <a:pt x="30" y="33"/>
                  <a:pt x="31" y="32"/>
                  <a:pt x="32" y="31"/>
                </a:cubicBezTo>
                <a:cubicBezTo>
                  <a:pt x="33" y="29"/>
                  <a:pt x="35" y="27"/>
                  <a:pt x="37" y="26"/>
                </a:cubicBezTo>
                <a:cubicBezTo>
                  <a:pt x="38" y="25"/>
                  <a:pt x="39" y="24"/>
                  <a:pt x="40" y="24"/>
                </a:cubicBezTo>
                <a:cubicBezTo>
                  <a:pt x="41" y="23"/>
                  <a:pt x="41" y="23"/>
                  <a:pt x="41" y="23"/>
                </a:cubicBezTo>
                <a:cubicBezTo>
                  <a:pt x="39" y="20"/>
                  <a:pt x="39" y="20"/>
                  <a:pt x="39" y="20"/>
                </a:cubicBezTo>
                <a:cubicBezTo>
                  <a:pt x="39" y="20"/>
                  <a:pt x="36" y="22"/>
                  <a:pt x="33" y="24"/>
                </a:cubicBezTo>
                <a:cubicBezTo>
                  <a:pt x="31" y="25"/>
                  <a:pt x="30" y="27"/>
                  <a:pt x="29" y="28"/>
                </a:cubicBezTo>
                <a:cubicBezTo>
                  <a:pt x="28" y="30"/>
                  <a:pt x="26" y="31"/>
                  <a:pt x="26" y="33"/>
                </a:cubicBezTo>
                <a:cubicBezTo>
                  <a:pt x="26" y="34"/>
                  <a:pt x="27" y="34"/>
                  <a:pt x="27" y="35"/>
                </a:cubicBezTo>
                <a:cubicBezTo>
                  <a:pt x="27" y="36"/>
                  <a:pt x="28" y="36"/>
                  <a:pt x="29" y="37"/>
                </a:cubicBezTo>
                <a:close/>
                <a:moveTo>
                  <a:pt x="53" y="0"/>
                </a:moveTo>
                <a:cubicBezTo>
                  <a:pt x="24" y="0"/>
                  <a:pt x="0" y="24"/>
                  <a:pt x="0" y="54"/>
                </a:cubicBezTo>
                <a:cubicBezTo>
                  <a:pt x="0" y="84"/>
                  <a:pt x="24" y="109"/>
                  <a:pt x="53" y="109"/>
                </a:cubicBezTo>
                <a:cubicBezTo>
                  <a:pt x="82" y="109"/>
                  <a:pt x="105" y="84"/>
                  <a:pt x="105" y="54"/>
                </a:cubicBezTo>
                <a:cubicBezTo>
                  <a:pt x="105" y="24"/>
                  <a:pt x="82" y="0"/>
                  <a:pt x="53" y="0"/>
                </a:cubicBezTo>
                <a:close/>
                <a:moveTo>
                  <a:pt x="18" y="80"/>
                </a:moveTo>
                <a:cubicBezTo>
                  <a:pt x="13" y="73"/>
                  <a:pt x="10" y="64"/>
                  <a:pt x="10" y="54"/>
                </a:cubicBezTo>
                <a:cubicBezTo>
                  <a:pt x="10" y="42"/>
                  <a:pt x="15" y="31"/>
                  <a:pt x="23" y="23"/>
                </a:cubicBezTo>
                <a:cubicBezTo>
                  <a:pt x="30" y="15"/>
                  <a:pt x="41" y="10"/>
                  <a:pt x="53" y="10"/>
                </a:cubicBezTo>
                <a:cubicBezTo>
                  <a:pt x="62" y="10"/>
                  <a:pt x="70" y="14"/>
                  <a:pt x="77" y="19"/>
                </a:cubicBezTo>
                <a:cubicBezTo>
                  <a:pt x="37" y="60"/>
                  <a:pt x="37" y="60"/>
                  <a:pt x="37" y="60"/>
                </a:cubicBezTo>
                <a:cubicBezTo>
                  <a:pt x="37" y="60"/>
                  <a:pt x="37" y="60"/>
                  <a:pt x="37" y="60"/>
                </a:cubicBezTo>
                <a:cubicBezTo>
                  <a:pt x="36" y="60"/>
                  <a:pt x="35" y="61"/>
                  <a:pt x="35" y="62"/>
                </a:cubicBezTo>
                <a:cubicBezTo>
                  <a:pt x="35" y="63"/>
                  <a:pt x="35" y="63"/>
                  <a:pt x="35" y="63"/>
                </a:cubicBezTo>
                <a:cubicBezTo>
                  <a:pt x="35" y="63"/>
                  <a:pt x="35" y="63"/>
                  <a:pt x="35" y="63"/>
                </a:cubicBezTo>
                <a:cubicBezTo>
                  <a:pt x="35" y="62"/>
                  <a:pt x="35" y="62"/>
                  <a:pt x="35" y="62"/>
                </a:cubicBezTo>
                <a:cubicBezTo>
                  <a:pt x="35" y="62"/>
                  <a:pt x="35" y="61"/>
                  <a:pt x="35" y="61"/>
                </a:cubicBezTo>
                <a:cubicBezTo>
                  <a:pt x="26" y="61"/>
                  <a:pt x="26" y="61"/>
                  <a:pt x="26" y="61"/>
                </a:cubicBezTo>
                <a:cubicBezTo>
                  <a:pt x="25" y="61"/>
                  <a:pt x="25" y="61"/>
                  <a:pt x="25" y="62"/>
                </a:cubicBezTo>
                <a:cubicBezTo>
                  <a:pt x="25" y="72"/>
                  <a:pt x="25" y="72"/>
                  <a:pt x="25" y="72"/>
                </a:cubicBezTo>
                <a:cubicBezTo>
                  <a:pt x="25" y="72"/>
                  <a:pt x="25" y="73"/>
                  <a:pt x="25" y="73"/>
                </a:cubicBezTo>
                <a:lnTo>
                  <a:pt x="18" y="80"/>
                </a:lnTo>
                <a:close/>
                <a:moveTo>
                  <a:pt x="25" y="72"/>
                </a:moveTo>
                <a:cubicBezTo>
                  <a:pt x="25" y="62"/>
                  <a:pt x="25" y="62"/>
                  <a:pt x="25" y="62"/>
                </a:cubicBezTo>
                <a:cubicBezTo>
                  <a:pt x="25" y="62"/>
                  <a:pt x="26" y="61"/>
                  <a:pt x="26" y="61"/>
                </a:cubicBezTo>
                <a:cubicBezTo>
                  <a:pt x="35" y="61"/>
                  <a:pt x="35" y="61"/>
                  <a:pt x="35" y="61"/>
                </a:cubicBezTo>
                <a:cubicBezTo>
                  <a:pt x="34" y="61"/>
                  <a:pt x="34" y="62"/>
                  <a:pt x="34" y="62"/>
                </a:cubicBezTo>
                <a:cubicBezTo>
                  <a:pt x="34" y="64"/>
                  <a:pt x="34" y="64"/>
                  <a:pt x="34" y="64"/>
                </a:cubicBezTo>
                <a:cubicBezTo>
                  <a:pt x="26" y="73"/>
                  <a:pt x="26" y="73"/>
                  <a:pt x="26" y="73"/>
                </a:cubicBezTo>
                <a:cubicBezTo>
                  <a:pt x="26" y="72"/>
                  <a:pt x="25" y="72"/>
                  <a:pt x="25" y="72"/>
                </a:cubicBezTo>
                <a:close/>
                <a:moveTo>
                  <a:pt x="82" y="85"/>
                </a:moveTo>
                <a:cubicBezTo>
                  <a:pt x="75" y="93"/>
                  <a:pt x="64" y="98"/>
                  <a:pt x="53" y="98"/>
                </a:cubicBezTo>
                <a:cubicBezTo>
                  <a:pt x="43" y="98"/>
                  <a:pt x="35" y="95"/>
                  <a:pt x="28" y="90"/>
                </a:cubicBezTo>
                <a:cubicBezTo>
                  <a:pt x="43" y="74"/>
                  <a:pt x="43" y="74"/>
                  <a:pt x="43" y="74"/>
                </a:cubicBezTo>
                <a:cubicBezTo>
                  <a:pt x="79" y="74"/>
                  <a:pt x="79" y="74"/>
                  <a:pt x="79" y="74"/>
                </a:cubicBezTo>
                <a:cubicBezTo>
                  <a:pt x="79" y="74"/>
                  <a:pt x="80" y="73"/>
                  <a:pt x="80" y="72"/>
                </a:cubicBezTo>
                <a:cubicBezTo>
                  <a:pt x="80" y="62"/>
                  <a:pt x="80" y="62"/>
                  <a:pt x="80" y="62"/>
                </a:cubicBezTo>
                <a:cubicBezTo>
                  <a:pt x="80" y="61"/>
                  <a:pt x="79" y="60"/>
                  <a:pt x="79" y="60"/>
                </a:cubicBezTo>
                <a:cubicBezTo>
                  <a:pt x="56" y="60"/>
                  <a:pt x="56" y="60"/>
                  <a:pt x="56" y="60"/>
                </a:cubicBezTo>
                <a:cubicBezTo>
                  <a:pt x="87" y="28"/>
                  <a:pt x="87" y="28"/>
                  <a:pt x="87" y="28"/>
                </a:cubicBezTo>
                <a:cubicBezTo>
                  <a:pt x="92" y="36"/>
                  <a:pt x="95" y="45"/>
                  <a:pt x="95" y="54"/>
                </a:cubicBezTo>
                <a:cubicBezTo>
                  <a:pt x="95" y="66"/>
                  <a:pt x="90" y="77"/>
                  <a:pt x="82" y="85"/>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7908" name="Freeform 543"/>
          <p:cNvSpPr>
            <a:spLocks noEditPoints="1"/>
          </p:cNvSpPr>
          <p:nvPr/>
        </p:nvSpPr>
        <p:spPr bwMode="auto">
          <a:xfrm>
            <a:off x="8601075" y="2660650"/>
            <a:ext cx="979488" cy="733425"/>
          </a:xfrm>
          <a:custGeom>
            <a:avLst/>
            <a:gdLst>
              <a:gd name="T0" fmla="*/ 0 w 95"/>
              <a:gd name="T1" fmla="*/ 2147483647 h 71"/>
              <a:gd name="T2" fmla="*/ 2147483647 w 95"/>
              <a:gd name="T3" fmla="*/ 2147483647 h 71"/>
              <a:gd name="T4" fmla="*/ 2147483647 w 95"/>
              <a:gd name="T5" fmla="*/ 2147483647 h 71"/>
              <a:gd name="T6" fmla="*/ 0 w 95"/>
              <a:gd name="T7" fmla="*/ 2147483647 h 71"/>
              <a:gd name="T8" fmla="*/ 2147483647 w 95"/>
              <a:gd name="T9" fmla="*/ 2147483647 h 71"/>
              <a:gd name="T10" fmla="*/ 2147483647 w 95"/>
              <a:gd name="T11" fmla="*/ 2147483647 h 71"/>
              <a:gd name="T12" fmla="*/ 2147483647 w 95"/>
              <a:gd name="T13" fmla="*/ 0 h 71"/>
              <a:gd name="T14" fmla="*/ 2147483647 w 95"/>
              <a:gd name="T15" fmla="*/ 2147483647 h 71"/>
              <a:gd name="T16" fmla="*/ 2147483647 w 95"/>
              <a:gd name="T17" fmla="*/ 2147483647 h 71"/>
              <a:gd name="T18" fmla="*/ 2147483647 w 95"/>
              <a:gd name="T19" fmla="*/ 2147483647 h 71"/>
              <a:gd name="T20" fmla="*/ 2147483647 w 95"/>
              <a:gd name="T21" fmla="*/ 2147483647 h 71"/>
              <a:gd name="T22" fmla="*/ 2147483647 w 95"/>
              <a:gd name="T23" fmla="*/ 2147483647 h 71"/>
              <a:gd name="T24" fmla="*/ 2147483647 w 95"/>
              <a:gd name="T25" fmla="*/ 2147483647 h 71"/>
              <a:gd name="T26" fmla="*/ 2147483647 w 95"/>
              <a:gd name="T27" fmla="*/ 2147483647 h 71"/>
              <a:gd name="T28" fmla="*/ 2147483647 w 95"/>
              <a:gd name="T29" fmla="*/ 2147483647 h 71"/>
              <a:gd name="T30" fmla="*/ 2147483647 w 95"/>
              <a:gd name="T31" fmla="*/ 0 h 71"/>
              <a:gd name="T32" fmla="*/ 2147483647 w 95"/>
              <a:gd name="T33" fmla="*/ 2147483647 h 71"/>
              <a:gd name="T34" fmla="*/ 2147483647 w 95"/>
              <a:gd name="T35" fmla="*/ 2147483647 h 7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95" h="71">
                <a:moveTo>
                  <a:pt x="0" y="71"/>
                </a:moveTo>
                <a:cubicBezTo>
                  <a:pt x="44" y="71"/>
                  <a:pt x="44" y="71"/>
                  <a:pt x="44" y="71"/>
                </a:cubicBezTo>
                <a:cubicBezTo>
                  <a:pt x="22" y="33"/>
                  <a:pt x="22" y="33"/>
                  <a:pt x="22" y="33"/>
                </a:cubicBezTo>
                <a:lnTo>
                  <a:pt x="0" y="71"/>
                </a:lnTo>
                <a:close/>
                <a:moveTo>
                  <a:pt x="22" y="27"/>
                </a:moveTo>
                <a:cubicBezTo>
                  <a:pt x="30" y="27"/>
                  <a:pt x="36" y="21"/>
                  <a:pt x="36" y="14"/>
                </a:cubicBezTo>
                <a:cubicBezTo>
                  <a:pt x="36" y="6"/>
                  <a:pt x="30" y="0"/>
                  <a:pt x="22" y="0"/>
                </a:cubicBezTo>
                <a:cubicBezTo>
                  <a:pt x="15" y="0"/>
                  <a:pt x="9" y="6"/>
                  <a:pt x="9" y="14"/>
                </a:cubicBezTo>
                <a:cubicBezTo>
                  <a:pt x="9" y="21"/>
                  <a:pt x="15" y="27"/>
                  <a:pt x="22" y="27"/>
                </a:cubicBezTo>
                <a:close/>
                <a:moveTo>
                  <a:pt x="51" y="33"/>
                </a:moveTo>
                <a:cubicBezTo>
                  <a:pt x="73" y="71"/>
                  <a:pt x="73" y="71"/>
                  <a:pt x="73" y="71"/>
                </a:cubicBezTo>
                <a:cubicBezTo>
                  <a:pt x="95" y="33"/>
                  <a:pt x="95" y="33"/>
                  <a:pt x="95" y="33"/>
                </a:cubicBezTo>
                <a:lnTo>
                  <a:pt x="51" y="33"/>
                </a:lnTo>
                <a:close/>
                <a:moveTo>
                  <a:pt x="73" y="27"/>
                </a:moveTo>
                <a:cubicBezTo>
                  <a:pt x="81" y="27"/>
                  <a:pt x="87" y="21"/>
                  <a:pt x="87" y="14"/>
                </a:cubicBezTo>
                <a:cubicBezTo>
                  <a:pt x="87" y="6"/>
                  <a:pt x="81" y="0"/>
                  <a:pt x="73" y="0"/>
                </a:cubicBezTo>
                <a:cubicBezTo>
                  <a:pt x="66" y="0"/>
                  <a:pt x="59" y="6"/>
                  <a:pt x="59" y="14"/>
                </a:cubicBezTo>
                <a:cubicBezTo>
                  <a:pt x="59" y="21"/>
                  <a:pt x="66" y="27"/>
                  <a:pt x="73" y="27"/>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7909" name="Freeform 547"/>
          <p:cNvSpPr>
            <a:spLocks noEditPoints="1"/>
          </p:cNvSpPr>
          <p:nvPr/>
        </p:nvSpPr>
        <p:spPr bwMode="auto">
          <a:xfrm>
            <a:off x="6523038" y="3273425"/>
            <a:ext cx="649287" cy="465138"/>
          </a:xfrm>
          <a:custGeom>
            <a:avLst/>
            <a:gdLst>
              <a:gd name="T0" fmla="*/ 2147483647 w 102"/>
              <a:gd name="T1" fmla="*/ 2147483647 h 73"/>
              <a:gd name="T2" fmla="*/ 2147483647 w 102"/>
              <a:gd name="T3" fmla="*/ 2147483647 h 73"/>
              <a:gd name="T4" fmla="*/ 2147483647 w 102"/>
              <a:gd name="T5" fmla="*/ 2147483647 h 73"/>
              <a:gd name="T6" fmla="*/ 2147483647 w 102"/>
              <a:gd name="T7" fmla="*/ 2147483647 h 73"/>
              <a:gd name="T8" fmla="*/ 2147483647 w 102"/>
              <a:gd name="T9" fmla="*/ 2147483647 h 73"/>
              <a:gd name="T10" fmla="*/ 2147483647 w 102"/>
              <a:gd name="T11" fmla="*/ 2147483647 h 73"/>
              <a:gd name="T12" fmla="*/ 2147483647 w 102"/>
              <a:gd name="T13" fmla="*/ 2147483647 h 73"/>
              <a:gd name="T14" fmla="*/ 2147483647 w 102"/>
              <a:gd name="T15" fmla="*/ 2147483647 h 73"/>
              <a:gd name="T16" fmla="*/ 2147483647 w 102"/>
              <a:gd name="T17" fmla="*/ 2147483647 h 73"/>
              <a:gd name="T18" fmla="*/ 2147483647 w 102"/>
              <a:gd name="T19" fmla="*/ 2147483647 h 73"/>
              <a:gd name="T20" fmla="*/ 2147483647 w 102"/>
              <a:gd name="T21" fmla="*/ 2147483647 h 73"/>
              <a:gd name="T22" fmla="*/ 2147483647 w 102"/>
              <a:gd name="T23" fmla="*/ 2147483647 h 73"/>
              <a:gd name="T24" fmla="*/ 2147483647 w 102"/>
              <a:gd name="T25" fmla="*/ 2147483647 h 73"/>
              <a:gd name="T26" fmla="*/ 2147483647 w 102"/>
              <a:gd name="T27" fmla="*/ 0 h 73"/>
              <a:gd name="T28" fmla="*/ 2147483647 w 102"/>
              <a:gd name="T29" fmla="*/ 0 h 73"/>
              <a:gd name="T30" fmla="*/ 0 w 102"/>
              <a:gd name="T31" fmla="*/ 2147483647 h 73"/>
              <a:gd name="T32" fmla="*/ 0 w 102"/>
              <a:gd name="T33" fmla="*/ 2147483647 h 73"/>
              <a:gd name="T34" fmla="*/ 2147483647 w 102"/>
              <a:gd name="T35" fmla="*/ 2147483647 h 73"/>
              <a:gd name="T36" fmla="*/ 2147483647 w 102"/>
              <a:gd name="T37" fmla="*/ 2147483647 h 73"/>
              <a:gd name="T38" fmla="*/ 2147483647 w 102"/>
              <a:gd name="T39" fmla="*/ 2147483647 h 73"/>
              <a:gd name="T40" fmla="*/ 2147483647 w 102"/>
              <a:gd name="T41" fmla="*/ 2147483647 h 73"/>
              <a:gd name="T42" fmla="*/ 2147483647 w 102"/>
              <a:gd name="T43" fmla="*/ 2147483647 h 73"/>
              <a:gd name="T44" fmla="*/ 2147483647 w 102"/>
              <a:gd name="T45" fmla="*/ 2147483647 h 73"/>
              <a:gd name="T46" fmla="*/ 2147483647 w 102"/>
              <a:gd name="T47" fmla="*/ 2147483647 h 73"/>
              <a:gd name="T48" fmla="*/ 2147483647 w 102"/>
              <a:gd name="T49" fmla="*/ 2147483647 h 73"/>
              <a:gd name="T50" fmla="*/ 2147483647 w 102"/>
              <a:gd name="T51" fmla="*/ 2147483647 h 73"/>
              <a:gd name="T52" fmla="*/ 2147483647 w 102"/>
              <a:gd name="T53" fmla="*/ 2147483647 h 73"/>
              <a:gd name="T54" fmla="*/ 2147483647 w 102"/>
              <a:gd name="T55" fmla="*/ 2147483647 h 73"/>
              <a:gd name="T56" fmla="*/ 2147483647 w 102"/>
              <a:gd name="T57" fmla="*/ 2147483647 h 73"/>
              <a:gd name="T58" fmla="*/ 2147483647 w 102"/>
              <a:gd name="T59" fmla="*/ 2147483647 h 73"/>
              <a:gd name="T60" fmla="*/ 2147483647 w 102"/>
              <a:gd name="T61" fmla="*/ 2147483647 h 73"/>
              <a:gd name="T62" fmla="*/ 2147483647 w 102"/>
              <a:gd name="T63" fmla="*/ 2147483647 h 73"/>
              <a:gd name="T64" fmla="*/ 2147483647 w 102"/>
              <a:gd name="T65" fmla="*/ 2147483647 h 73"/>
              <a:gd name="T66" fmla="*/ 2147483647 w 102"/>
              <a:gd name="T67" fmla="*/ 2147483647 h 73"/>
              <a:gd name="T68" fmla="*/ 2147483647 w 102"/>
              <a:gd name="T69" fmla="*/ 2147483647 h 73"/>
              <a:gd name="T70" fmla="*/ 2147483647 w 102"/>
              <a:gd name="T71" fmla="*/ 2147483647 h 73"/>
              <a:gd name="T72" fmla="*/ 2147483647 w 102"/>
              <a:gd name="T73" fmla="*/ 2147483647 h 73"/>
              <a:gd name="T74" fmla="*/ 2147483647 w 102"/>
              <a:gd name="T75" fmla="*/ 2147483647 h 73"/>
              <a:gd name="T76" fmla="*/ 2147483647 w 102"/>
              <a:gd name="T77" fmla="*/ 0 h 7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02" h="73">
                <a:moveTo>
                  <a:pt x="58" y="47"/>
                </a:moveTo>
                <a:cubicBezTo>
                  <a:pt x="57" y="47"/>
                  <a:pt x="57" y="46"/>
                  <a:pt x="56" y="46"/>
                </a:cubicBezTo>
                <a:cubicBezTo>
                  <a:pt x="55" y="47"/>
                  <a:pt x="53" y="47"/>
                  <a:pt x="51" y="47"/>
                </a:cubicBezTo>
                <a:cubicBezTo>
                  <a:pt x="51" y="47"/>
                  <a:pt x="51" y="47"/>
                  <a:pt x="51" y="47"/>
                </a:cubicBezTo>
                <a:cubicBezTo>
                  <a:pt x="49" y="47"/>
                  <a:pt x="48" y="47"/>
                  <a:pt x="46" y="46"/>
                </a:cubicBezTo>
                <a:cubicBezTo>
                  <a:pt x="46" y="46"/>
                  <a:pt x="45" y="47"/>
                  <a:pt x="45" y="47"/>
                </a:cubicBezTo>
                <a:cubicBezTo>
                  <a:pt x="6" y="73"/>
                  <a:pt x="6" y="73"/>
                  <a:pt x="6" y="73"/>
                </a:cubicBezTo>
                <a:cubicBezTo>
                  <a:pt x="6" y="73"/>
                  <a:pt x="5" y="73"/>
                  <a:pt x="5" y="73"/>
                </a:cubicBezTo>
                <a:cubicBezTo>
                  <a:pt x="6" y="73"/>
                  <a:pt x="6" y="73"/>
                  <a:pt x="7" y="73"/>
                </a:cubicBezTo>
                <a:cubicBezTo>
                  <a:pt x="95" y="73"/>
                  <a:pt x="95" y="73"/>
                  <a:pt x="95" y="73"/>
                </a:cubicBezTo>
                <a:cubicBezTo>
                  <a:pt x="96" y="73"/>
                  <a:pt x="96" y="73"/>
                  <a:pt x="97" y="73"/>
                </a:cubicBezTo>
                <a:cubicBezTo>
                  <a:pt x="97" y="73"/>
                  <a:pt x="97" y="73"/>
                  <a:pt x="97" y="73"/>
                </a:cubicBezTo>
                <a:lnTo>
                  <a:pt x="58" y="47"/>
                </a:lnTo>
                <a:close/>
                <a:moveTo>
                  <a:pt x="95" y="0"/>
                </a:moveTo>
                <a:cubicBezTo>
                  <a:pt x="7" y="0"/>
                  <a:pt x="7" y="0"/>
                  <a:pt x="7" y="0"/>
                </a:cubicBezTo>
                <a:cubicBezTo>
                  <a:pt x="3" y="0"/>
                  <a:pt x="0" y="3"/>
                  <a:pt x="0" y="7"/>
                </a:cubicBezTo>
                <a:cubicBezTo>
                  <a:pt x="0" y="66"/>
                  <a:pt x="0" y="66"/>
                  <a:pt x="0" y="66"/>
                </a:cubicBezTo>
                <a:cubicBezTo>
                  <a:pt x="0" y="69"/>
                  <a:pt x="1" y="71"/>
                  <a:pt x="3" y="72"/>
                </a:cubicBezTo>
                <a:cubicBezTo>
                  <a:pt x="3" y="71"/>
                  <a:pt x="3" y="70"/>
                  <a:pt x="4" y="70"/>
                </a:cubicBezTo>
                <a:cubicBezTo>
                  <a:pt x="42" y="44"/>
                  <a:pt x="42" y="44"/>
                  <a:pt x="42" y="44"/>
                </a:cubicBezTo>
                <a:cubicBezTo>
                  <a:pt x="3" y="13"/>
                  <a:pt x="3" y="13"/>
                  <a:pt x="3" y="13"/>
                </a:cubicBezTo>
                <a:cubicBezTo>
                  <a:pt x="3" y="12"/>
                  <a:pt x="3" y="11"/>
                  <a:pt x="3" y="10"/>
                </a:cubicBezTo>
                <a:cubicBezTo>
                  <a:pt x="4" y="9"/>
                  <a:pt x="5" y="9"/>
                  <a:pt x="6" y="10"/>
                </a:cubicBezTo>
                <a:cubicBezTo>
                  <a:pt x="45" y="41"/>
                  <a:pt x="45" y="41"/>
                  <a:pt x="45" y="41"/>
                </a:cubicBezTo>
                <a:cubicBezTo>
                  <a:pt x="45" y="41"/>
                  <a:pt x="46" y="42"/>
                  <a:pt x="46" y="42"/>
                </a:cubicBezTo>
                <a:cubicBezTo>
                  <a:pt x="48" y="43"/>
                  <a:pt x="49" y="43"/>
                  <a:pt x="51" y="43"/>
                </a:cubicBezTo>
                <a:cubicBezTo>
                  <a:pt x="53" y="43"/>
                  <a:pt x="55" y="43"/>
                  <a:pt x="56" y="42"/>
                </a:cubicBezTo>
                <a:cubicBezTo>
                  <a:pt x="57" y="42"/>
                  <a:pt x="57" y="41"/>
                  <a:pt x="57" y="41"/>
                </a:cubicBezTo>
                <a:cubicBezTo>
                  <a:pt x="96" y="10"/>
                  <a:pt x="96" y="10"/>
                  <a:pt x="96" y="10"/>
                </a:cubicBezTo>
                <a:cubicBezTo>
                  <a:pt x="96" y="10"/>
                  <a:pt x="96" y="10"/>
                  <a:pt x="96" y="10"/>
                </a:cubicBezTo>
                <a:cubicBezTo>
                  <a:pt x="97" y="9"/>
                  <a:pt x="98" y="9"/>
                  <a:pt x="99" y="10"/>
                </a:cubicBezTo>
                <a:cubicBezTo>
                  <a:pt x="100" y="11"/>
                  <a:pt x="100" y="12"/>
                  <a:pt x="99" y="13"/>
                </a:cubicBezTo>
                <a:cubicBezTo>
                  <a:pt x="60" y="44"/>
                  <a:pt x="60" y="44"/>
                  <a:pt x="60" y="44"/>
                </a:cubicBezTo>
                <a:cubicBezTo>
                  <a:pt x="99" y="70"/>
                  <a:pt x="99" y="70"/>
                  <a:pt x="99" y="70"/>
                </a:cubicBezTo>
                <a:cubicBezTo>
                  <a:pt x="99" y="70"/>
                  <a:pt x="99" y="70"/>
                  <a:pt x="99" y="70"/>
                </a:cubicBezTo>
                <a:cubicBezTo>
                  <a:pt x="99" y="70"/>
                  <a:pt x="100" y="71"/>
                  <a:pt x="99" y="72"/>
                </a:cubicBezTo>
                <a:cubicBezTo>
                  <a:pt x="101" y="70"/>
                  <a:pt x="102" y="69"/>
                  <a:pt x="102" y="66"/>
                </a:cubicBezTo>
                <a:cubicBezTo>
                  <a:pt x="102" y="7"/>
                  <a:pt x="102" y="7"/>
                  <a:pt x="102" y="7"/>
                </a:cubicBezTo>
                <a:cubicBezTo>
                  <a:pt x="102" y="3"/>
                  <a:pt x="99" y="0"/>
                  <a:pt x="95"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 name="文本框 10"/>
          <p:cNvSpPr txBox="1">
            <a:spLocks noChangeArrowheads="1"/>
          </p:cNvSpPr>
          <p:nvPr/>
        </p:nvSpPr>
        <p:spPr bwMode="auto">
          <a:xfrm>
            <a:off x="174624" y="220663"/>
            <a:ext cx="560895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smtClean="0">
                <a:latin typeface="微软雅黑" panose="020B0503020204020204" pitchFamily="34" charset="-122"/>
                <a:ea typeface="微软雅黑" panose="020B0503020204020204" pitchFamily="34" charset="-122"/>
              </a:rPr>
              <a:t>三、编制脚手架工程施工资料</a:t>
            </a:r>
            <a:endParaRPr lang="zh-CN" altLang="en-US" sz="2400" b="1" dirty="0">
              <a:latin typeface="微软雅黑" panose="020B0503020204020204" pitchFamily="34" charset="-122"/>
              <a:ea typeface="微软雅黑" panose="020B0503020204020204" pitchFamily="34" charset="-122"/>
            </a:endParaRPr>
          </a:p>
        </p:txBody>
      </p:sp>
      <p:sp>
        <p:nvSpPr>
          <p:cNvPr id="25" name="矩形 92"/>
          <p:cNvSpPr>
            <a:spLocks noChangeArrowheads="1"/>
          </p:cNvSpPr>
          <p:nvPr/>
        </p:nvSpPr>
        <p:spPr bwMode="auto">
          <a:xfrm>
            <a:off x="336868" y="848678"/>
            <a:ext cx="5057775" cy="400050"/>
          </a:xfrm>
          <a:prstGeom prst="rect">
            <a:avLst/>
          </a:prstGeom>
          <a:noFill/>
          <a:ln w="9525">
            <a:noFill/>
            <a:miter lim="800000"/>
          </a:ln>
        </p:spPr>
        <p:txBody>
          <a:bodyPr wrap="none">
            <a:spAutoFit/>
          </a:bodyPr>
          <a:lstStyle/>
          <a:p>
            <a:pPr algn="just"/>
            <a:r>
              <a:rPr lang="zh-CN" altLang="en-US" sz="2000" dirty="0">
                <a:latin typeface="宋体" panose="02010600030101010101" pitchFamily="2" charset="-122"/>
              </a:rPr>
              <a:t>脚手架验收的同时，应</a:t>
            </a:r>
            <a:r>
              <a:rPr lang="zh-CN" altLang="en-US" sz="2000" dirty="0">
                <a:solidFill>
                  <a:srgbClr val="FF0000"/>
                </a:solidFill>
                <a:latin typeface="宋体" panose="02010600030101010101" pitchFamily="2" charset="-122"/>
              </a:rPr>
              <a:t>如实</a:t>
            </a:r>
            <a:r>
              <a:rPr lang="zh-CN" altLang="en-US" sz="2000" dirty="0">
                <a:latin typeface="宋体" panose="02010600030101010101" pitchFamily="2" charset="-122"/>
              </a:rPr>
              <a:t>地填写验收表。</a:t>
            </a:r>
            <a:endParaRPr lang="zh-CN" altLang="en-US" sz="2000" dirty="0">
              <a:latin typeface="宋体" panose="02010600030101010101" pitchFamily="2" charset="-122"/>
            </a:endParaRPr>
          </a:p>
        </p:txBody>
      </p:sp>
      <p:sp>
        <p:nvSpPr>
          <p:cNvPr id="26" name="Rectangle 3"/>
          <p:cNvSpPr txBox="1">
            <a:spLocks noChangeArrowheads="1"/>
          </p:cNvSpPr>
          <p:nvPr/>
        </p:nvSpPr>
        <p:spPr bwMode="auto">
          <a:xfrm>
            <a:off x="9489440" y="5207953"/>
            <a:ext cx="1803400" cy="495617"/>
          </a:xfrm>
          <a:prstGeom prst="rect">
            <a:avLst/>
          </a:prstGeom>
          <a:noFill/>
          <a:ln w="9525">
            <a:noFill/>
            <a:miter lim="800000"/>
          </a:ln>
        </p:spPr>
        <p:txBody>
          <a:bodyPr/>
          <a:lstStyle/>
          <a:p>
            <a:pPr algn="just" eaLnBrk="0" hangingPunct="0">
              <a:lnSpc>
                <a:spcPct val="150000"/>
              </a:lnSpc>
            </a:pPr>
            <a:r>
              <a:rPr lang="en-US" altLang="zh-CN" dirty="0" smtClean="0">
                <a:latin typeface="微软雅黑" panose="020B0503020204020204" pitchFamily="34" charset="-122"/>
                <a:ea typeface="微软雅黑" panose="020B0503020204020204" pitchFamily="34" charset="-122"/>
              </a:rPr>
              <a:t>5</a:t>
            </a:r>
            <a:r>
              <a:rPr lang="en-US" altLang="zh-CN" dirty="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垂直度及水平度是否合格。</a:t>
            </a:r>
            <a:endParaRPr lang="zh-CN" altLang="zh-CN" dirty="0">
              <a:latin typeface="微软雅黑" panose="020B0503020204020204" pitchFamily="34" charset="-122"/>
              <a:ea typeface="微软雅黑" panose="020B0503020204020204" pitchFamily="34" charset="-122"/>
            </a:endParaRPr>
          </a:p>
        </p:txBody>
      </p:sp>
      <p:sp>
        <p:nvSpPr>
          <p:cNvPr id="27" name="矩形 26"/>
          <p:cNvSpPr/>
          <p:nvPr/>
        </p:nvSpPr>
        <p:spPr>
          <a:xfrm>
            <a:off x="1796842" y="1586315"/>
            <a:ext cx="6083717" cy="481863"/>
          </a:xfrm>
          <a:prstGeom prst="rect">
            <a:avLst/>
          </a:prstGeom>
        </p:spPr>
        <p:txBody>
          <a:bodyPr wrap="none">
            <a:spAutoFit/>
          </a:bodyPr>
          <a:lstStyle/>
          <a:p>
            <a:pPr algn="just">
              <a:lnSpc>
                <a:spcPct val="150000"/>
              </a:lnSpc>
            </a:pPr>
            <a:r>
              <a:rPr lang="zh-CN" altLang="zh-CN" sz="2000" dirty="0" smtClean="0">
                <a:solidFill>
                  <a:srgbClr val="7030A0"/>
                </a:solidFill>
                <a:latin typeface="宋体" panose="02010600030101010101" pitchFamily="2" charset="-122"/>
              </a:rPr>
              <a:t>现场检查应着重以下几项，同时记入施工验收报告</a:t>
            </a:r>
            <a:r>
              <a:rPr lang="zh-CN" altLang="en-US" sz="2000" dirty="0" smtClean="0">
                <a:solidFill>
                  <a:srgbClr val="7030A0"/>
                </a:solidFill>
                <a:latin typeface="宋体" panose="02010600030101010101" pitchFamily="2" charset="-122"/>
              </a:rPr>
              <a:t>：</a:t>
            </a:r>
            <a:endParaRPr lang="zh-CN" altLang="zh-CN" sz="2000" dirty="0">
              <a:solidFill>
                <a:srgbClr val="7030A0"/>
              </a:solidFill>
              <a:latin typeface="宋体" panose="02010600030101010101" pitchFamily="2" charset="-122"/>
            </a:endParaRPr>
          </a:p>
        </p:txBody>
      </p:sp>
      <p:sp>
        <p:nvSpPr>
          <p:cNvPr id="28" name="矩形 27"/>
          <p:cNvSpPr/>
          <p:nvPr/>
        </p:nvSpPr>
        <p:spPr>
          <a:xfrm>
            <a:off x="441960" y="4133195"/>
            <a:ext cx="2186940" cy="1754326"/>
          </a:xfrm>
          <a:prstGeom prst="rect">
            <a:avLst/>
          </a:prstGeom>
        </p:spPr>
        <p:txBody>
          <a:bodyPr wrap="square">
            <a:spAutoFit/>
          </a:bodyPr>
          <a:lstStyle/>
          <a:p>
            <a:pPr algn="just">
              <a:lnSpc>
                <a:spcPct val="150000"/>
              </a:lnSpc>
            </a:pPr>
            <a:r>
              <a:rPr lang="en-US" altLang="zh-CN" dirty="0" smtClean="0">
                <a:latin typeface="微软雅黑" panose="020B0503020204020204" pitchFamily="34" charset="-122"/>
                <a:ea typeface="微软雅黑" panose="020B0503020204020204" pitchFamily="34" charset="-122"/>
              </a:rPr>
              <a:t>1.</a:t>
            </a:r>
            <a:r>
              <a:rPr lang="zh-CN" altLang="zh-CN" dirty="0" smtClean="0">
                <a:latin typeface="微软雅黑" panose="020B0503020204020204" pitchFamily="34" charset="-122"/>
                <a:ea typeface="微软雅黑" panose="020B0503020204020204" pitchFamily="34" charset="-122"/>
              </a:rPr>
              <a:t>构配件和加固件是否齐全，质量是否合格，连接和挂扣是否紧固可靠。</a:t>
            </a:r>
            <a:endParaRPr lang="zh-CN" altLang="zh-CN" dirty="0">
              <a:latin typeface="微软雅黑" panose="020B0503020204020204" pitchFamily="34" charset="-122"/>
              <a:ea typeface="微软雅黑" panose="020B0503020204020204" pitchFamily="34" charset="-122"/>
            </a:endParaRPr>
          </a:p>
        </p:txBody>
      </p:sp>
      <p:sp>
        <p:nvSpPr>
          <p:cNvPr id="29" name="矩形 28"/>
          <p:cNvSpPr/>
          <p:nvPr/>
        </p:nvSpPr>
        <p:spPr>
          <a:xfrm>
            <a:off x="2723202" y="4546685"/>
            <a:ext cx="1631627" cy="1338828"/>
          </a:xfrm>
          <a:prstGeom prst="rect">
            <a:avLst/>
          </a:prstGeom>
        </p:spPr>
        <p:txBody>
          <a:bodyPr wrap="square">
            <a:spAutoFit/>
          </a:bodyPr>
          <a:lstStyle/>
          <a:p>
            <a:pPr algn="just">
              <a:lnSpc>
                <a:spcPct val="150000"/>
              </a:lnSpc>
            </a:pPr>
            <a:r>
              <a:rPr lang="en-US" altLang="zh-CN" dirty="0" smtClean="0">
                <a:latin typeface="微软雅黑" panose="020B0503020204020204" pitchFamily="34" charset="-122"/>
                <a:ea typeface="微软雅黑" panose="020B0503020204020204" pitchFamily="34" charset="-122"/>
              </a:rPr>
              <a:t>2.</a:t>
            </a:r>
            <a:r>
              <a:rPr lang="zh-CN" altLang="zh-CN" dirty="0" smtClean="0">
                <a:latin typeface="微软雅黑" panose="020B0503020204020204" pitchFamily="34" charset="-122"/>
                <a:ea typeface="微软雅黑" panose="020B0503020204020204" pitchFamily="34" charset="-122"/>
              </a:rPr>
              <a:t>安全网的张挂及扶手的设置是否齐全。</a:t>
            </a:r>
            <a:endParaRPr lang="zh-CN" altLang="zh-CN" dirty="0">
              <a:latin typeface="微软雅黑" panose="020B0503020204020204" pitchFamily="34" charset="-122"/>
              <a:ea typeface="微软雅黑" panose="020B0503020204020204" pitchFamily="34" charset="-122"/>
            </a:endParaRPr>
          </a:p>
        </p:txBody>
      </p:sp>
      <p:sp>
        <p:nvSpPr>
          <p:cNvPr id="30" name="矩形 29"/>
          <p:cNvSpPr/>
          <p:nvPr/>
        </p:nvSpPr>
        <p:spPr>
          <a:xfrm>
            <a:off x="4573746" y="4832435"/>
            <a:ext cx="1884204" cy="1338828"/>
          </a:xfrm>
          <a:prstGeom prst="rect">
            <a:avLst/>
          </a:prstGeom>
        </p:spPr>
        <p:txBody>
          <a:bodyPr wrap="square">
            <a:spAutoFit/>
          </a:bodyPr>
          <a:lstStyle/>
          <a:p>
            <a:pPr algn="just">
              <a:lnSpc>
                <a:spcPct val="150000"/>
              </a:lnSpc>
            </a:pPr>
            <a:r>
              <a:rPr lang="en-US" altLang="zh-CN" dirty="0" smtClean="0">
                <a:latin typeface="微软雅黑" panose="020B0503020204020204" pitchFamily="34" charset="-122"/>
                <a:ea typeface="微软雅黑" panose="020B0503020204020204" pitchFamily="34" charset="-122"/>
              </a:rPr>
              <a:t>3.</a:t>
            </a:r>
            <a:r>
              <a:rPr lang="zh-CN" altLang="zh-CN" dirty="0" smtClean="0">
                <a:latin typeface="微软雅黑" panose="020B0503020204020204" pitchFamily="34" charset="-122"/>
                <a:ea typeface="微软雅黑" panose="020B0503020204020204" pitchFamily="34" charset="-122"/>
              </a:rPr>
              <a:t>基础是否平整坚实、支垫是否符合规定。</a:t>
            </a:r>
            <a:endParaRPr lang="zh-CN" altLang="zh-CN" dirty="0">
              <a:latin typeface="微软雅黑" panose="020B0503020204020204" pitchFamily="34" charset="-122"/>
              <a:ea typeface="微软雅黑" panose="020B0503020204020204" pitchFamily="34" charset="-122"/>
            </a:endParaRPr>
          </a:p>
        </p:txBody>
      </p:sp>
      <p:sp>
        <p:nvSpPr>
          <p:cNvPr id="31" name="矩形 30"/>
          <p:cNvSpPr/>
          <p:nvPr/>
        </p:nvSpPr>
        <p:spPr>
          <a:xfrm>
            <a:off x="6812910" y="5095325"/>
            <a:ext cx="2582550" cy="923330"/>
          </a:xfrm>
          <a:prstGeom prst="rect">
            <a:avLst/>
          </a:prstGeom>
        </p:spPr>
        <p:txBody>
          <a:bodyPr wrap="square">
            <a:spAutoFit/>
          </a:bodyPr>
          <a:lstStyle/>
          <a:p>
            <a:pPr algn="just">
              <a:lnSpc>
                <a:spcPct val="150000"/>
              </a:lnSpc>
            </a:pPr>
            <a:r>
              <a:rPr lang="en-US" altLang="zh-CN" dirty="0" smtClean="0">
                <a:latin typeface="微软雅黑" panose="020B0503020204020204" pitchFamily="34" charset="-122"/>
                <a:ea typeface="微软雅黑" panose="020B0503020204020204" pitchFamily="34" charset="-122"/>
              </a:rPr>
              <a:t>4.</a:t>
            </a:r>
            <a:r>
              <a:rPr lang="zh-CN" altLang="zh-CN" dirty="0" smtClean="0">
                <a:latin typeface="微软雅黑" panose="020B0503020204020204" pitchFamily="34" charset="-122"/>
                <a:ea typeface="微软雅黑" panose="020B0503020204020204" pitchFamily="34" charset="-122"/>
              </a:rPr>
              <a:t>连墙件的数量、位置和设置是否符合要求。</a:t>
            </a:r>
            <a:endParaRPr lang="zh-CN" altLang="zh-CN" dirty="0">
              <a:latin typeface="微软雅黑" panose="020B0503020204020204" pitchFamily="34" charset="-122"/>
              <a:ea typeface="微软雅黑" panose="020B0503020204020204" pitchFamily="34"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pic>
        <p:nvPicPr>
          <p:cNvPr id="35842" name="图片 20"/>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2632075" y="354013"/>
            <a:ext cx="7481888" cy="374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3" name="矩形 6"/>
          <p:cNvSpPr>
            <a:spLocks noChangeArrowheads="1"/>
          </p:cNvSpPr>
          <p:nvPr/>
        </p:nvSpPr>
        <p:spPr bwMode="auto">
          <a:xfrm>
            <a:off x="0" y="4902200"/>
            <a:ext cx="12192000" cy="195580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5844" name="文本框 8"/>
          <p:cNvSpPr txBox="1">
            <a:spLocks noChangeArrowheads="1"/>
          </p:cNvSpPr>
          <p:nvPr/>
        </p:nvSpPr>
        <p:spPr bwMode="auto">
          <a:xfrm>
            <a:off x="0" y="1571625"/>
            <a:ext cx="1495425" cy="538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4400" b="1">
                <a:solidFill>
                  <a:srgbClr val="1C4885"/>
                </a:solidFill>
                <a:latin typeface="微软雅黑" panose="020B0503020204020204" pitchFamily="34" charset="-122"/>
                <a:ea typeface="微软雅黑" panose="020B0503020204020204" pitchFamily="34" charset="-122"/>
              </a:rPr>
              <a:t>5</a:t>
            </a:r>
            <a:endParaRPr lang="zh-CN" altLang="en-US" sz="34400" b="1">
              <a:solidFill>
                <a:srgbClr val="1C4885"/>
              </a:solidFill>
              <a:latin typeface="微软雅黑" panose="020B0503020204020204" pitchFamily="34" charset="-122"/>
              <a:ea typeface="微软雅黑" panose="020B0503020204020204" pitchFamily="34" charset="-122"/>
            </a:endParaRPr>
          </a:p>
        </p:txBody>
      </p:sp>
      <p:grpSp>
        <p:nvGrpSpPr>
          <p:cNvPr id="35846" name="组合 13"/>
          <p:cNvGrpSpPr>
            <a:grpSpLocks noChangeAspect="1"/>
          </p:cNvGrpSpPr>
          <p:nvPr/>
        </p:nvGrpSpPr>
        <p:grpSpPr bwMode="auto">
          <a:xfrm>
            <a:off x="6804025" y="3178175"/>
            <a:ext cx="5578475" cy="3481388"/>
            <a:chOff x="0" y="0"/>
            <a:chExt cx="5324473" cy="3322983"/>
          </a:xfrm>
        </p:grpSpPr>
        <p:pic>
          <p:nvPicPr>
            <p:cNvPr id="35849" name="图片 14"/>
            <p:cNvPicPr>
              <a:picLocks noChangeAspect="1" noChangeArrowheads="1"/>
            </p:cNvPicPr>
            <p:nvPr/>
          </p:nvPicPr>
          <p:blipFill>
            <a:blip r:embed="rId2" cstate="print">
              <a:extLst>
                <a:ext uri="{28A0092B-C50C-407E-A947-70E740481C1C}">
                  <a14:useLocalDpi xmlns:a14="http://schemas.microsoft.com/office/drawing/2010/main" val="0"/>
                </a:ext>
              </a:extLst>
            </a:blip>
            <a:srcRect b="52040"/>
            <a:stretch>
              <a:fillRect/>
            </a:stretch>
          </p:blipFill>
          <p:spPr bwMode="auto">
            <a:xfrm>
              <a:off x="6344" y="0"/>
              <a:ext cx="5318129" cy="1642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50" name="图片 15"/>
            <p:cNvPicPr>
              <a:picLocks noChangeAspect="1" noChangeArrowheads="1"/>
            </p:cNvPicPr>
            <p:nvPr/>
          </p:nvPicPr>
          <p:blipFill>
            <a:blip r:embed="rId2" cstate="print">
              <a:extLst>
                <a:ext uri="{28A0092B-C50C-407E-A947-70E740481C1C}">
                  <a14:useLocalDpi xmlns:a14="http://schemas.microsoft.com/office/drawing/2010/main" val="0"/>
                </a:ext>
              </a:extLst>
            </a:blip>
            <a:srcRect t="50633" r="2628"/>
            <a:stretch>
              <a:fillRect/>
            </a:stretch>
          </p:blipFill>
          <p:spPr bwMode="auto">
            <a:xfrm>
              <a:off x="0" y="1632435"/>
              <a:ext cx="5178427" cy="1690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5848" name="文本框 19"/>
          <p:cNvSpPr/>
          <p:nvPr/>
        </p:nvSpPr>
        <p:spPr bwMode="auto">
          <a:xfrm>
            <a:off x="465138" y="4889500"/>
            <a:ext cx="2039937" cy="985838"/>
          </a:xfrm>
          <a:custGeom>
            <a:avLst/>
            <a:gdLst>
              <a:gd name="T0" fmla="*/ 1344703 w 2039375"/>
              <a:gd name="T1" fmla="*/ 0 h 987152"/>
              <a:gd name="T2" fmla="*/ 2043312 w 2039375"/>
              <a:gd name="T3" fmla="*/ 0 h 987152"/>
              <a:gd name="T4" fmla="*/ 2033869 w 2039375"/>
              <a:gd name="T5" fmla="*/ 106172 h 987152"/>
              <a:gd name="T6" fmla="*/ 1710030 w 2039375"/>
              <a:gd name="T7" fmla="*/ 676612 h 987152"/>
              <a:gd name="T8" fmla="*/ 791385 w 2039375"/>
              <a:gd name="T9" fmla="*/ 977990 h 987152"/>
              <a:gd name="T10" fmla="*/ 0 w 2039375"/>
              <a:gd name="T11" fmla="*/ 836289 h 987152"/>
              <a:gd name="T12" fmla="*/ 0 w 2039375"/>
              <a:gd name="T13" fmla="*/ 244106 h 987152"/>
              <a:gd name="T14" fmla="*/ 718663 w 2039375"/>
              <a:gd name="T15" fmla="*/ 453487 h 987152"/>
              <a:gd name="T16" fmla="*/ 1180659 w 2039375"/>
              <a:gd name="T17" fmla="*/ 311784 h 987152"/>
              <a:gd name="T18" fmla="*/ 1341073 w 2039375"/>
              <a:gd name="T19" fmla="*/ 39751 h 987152"/>
              <a:gd name="T20" fmla="*/ 1344703 w 2039375"/>
              <a:gd name="T21" fmla="*/ 0 h 98715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039375" h="987152">
                <a:moveTo>
                  <a:pt x="1342113" y="0"/>
                </a:moveTo>
                <a:lnTo>
                  <a:pt x="2039375" y="0"/>
                </a:lnTo>
                <a:lnTo>
                  <a:pt x="2029950" y="107167"/>
                </a:lnTo>
                <a:cubicBezTo>
                  <a:pt x="1986855" y="338921"/>
                  <a:pt x="1879117" y="530849"/>
                  <a:pt x="1706735" y="682950"/>
                </a:cubicBezTo>
                <a:cubicBezTo>
                  <a:pt x="1476894" y="885752"/>
                  <a:pt x="1171268" y="987152"/>
                  <a:pt x="789859" y="987152"/>
                </a:cubicBezTo>
                <a:cubicBezTo>
                  <a:pt x="471069" y="987152"/>
                  <a:pt x="207783" y="939476"/>
                  <a:pt x="0" y="844124"/>
                </a:cubicBezTo>
                <a:lnTo>
                  <a:pt x="0" y="246393"/>
                </a:lnTo>
                <a:cubicBezTo>
                  <a:pt x="229130" y="387287"/>
                  <a:pt x="468222" y="457734"/>
                  <a:pt x="717277" y="457734"/>
                </a:cubicBezTo>
                <a:cubicBezTo>
                  <a:pt x="910828" y="457734"/>
                  <a:pt x="1064530" y="410057"/>
                  <a:pt x="1178384" y="314705"/>
                </a:cubicBezTo>
                <a:cubicBezTo>
                  <a:pt x="1263774" y="243191"/>
                  <a:pt x="1317143" y="151663"/>
                  <a:pt x="1338490" y="40122"/>
                </a:cubicBezTo>
                <a:lnTo>
                  <a:pt x="1342113"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5845" name="文本框 12"/>
          <p:cNvSpPr txBox="1">
            <a:spLocks noChangeArrowheads="1"/>
          </p:cNvSpPr>
          <p:nvPr/>
        </p:nvSpPr>
        <p:spPr bwMode="auto">
          <a:xfrm>
            <a:off x="2633295" y="3819769"/>
            <a:ext cx="891393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6000" b="1" dirty="0" smtClean="0">
                <a:solidFill>
                  <a:srgbClr val="1C4885"/>
                </a:solidFill>
                <a:latin typeface="微软雅黑" panose="020B0503020204020204" pitchFamily="34" charset="-122"/>
                <a:ea typeface="微软雅黑" panose="020B0503020204020204" pitchFamily="34" charset="-122"/>
              </a:rPr>
              <a:t>编制脚手架工程施工方案</a:t>
            </a:r>
            <a:endParaRPr lang="zh-CN" altLang="en-US" sz="6000" b="1" dirty="0">
              <a:solidFill>
                <a:srgbClr val="1C4885"/>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sp>
        <p:nvSpPr>
          <p:cNvPr id="18435" name="矩形 1"/>
          <p:cNvSpPr>
            <a:spLocks noChangeArrowheads="1"/>
          </p:cNvSpPr>
          <p:nvPr/>
        </p:nvSpPr>
        <p:spPr bwMode="auto">
          <a:xfrm>
            <a:off x="0" y="188913"/>
            <a:ext cx="144463" cy="4635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5" name="前凸带形 4"/>
          <p:cNvSpPr/>
          <p:nvPr/>
        </p:nvSpPr>
        <p:spPr>
          <a:xfrm>
            <a:off x="262890" y="423863"/>
            <a:ext cx="2843213" cy="576262"/>
          </a:xfrm>
          <a:prstGeom prst="ribbon">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ea typeface="宋体" panose="02010600030101010101" pitchFamily="2" charset="-122"/>
            </a:endParaRPr>
          </a:p>
        </p:txBody>
      </p:sp>
      <p:sp>
        <p:nvSpPr>
          <p:cNvPr id="6" name="矩形 92"/>
          <p:cNvSpPr>
            <a:spLocks noChangeArrowheads="1"/>
          </p:cNvSpPr>
          <p:nvPr/>
        </p:nvSpPr>
        <p:spPr bwMode="auto">
          <a:xfrm>
            <a:off x="1163003" y="568325"/>
            <a:ext cx="1211262" cy="400050"/>
          </a:xfrm>
          <a:prstGeom prst="rect">
            <a:avLst/>
          </a:prstGeom>
          <a:noFill/>
          <a:ln w="9525">
            <a:noFill/>
            <a:miter lim="800000"/>
          </a:ln>
        </p:spPr>
        <p:txBody>
          <a:bodyPr wrap="none">
            <a:spAutoFit/>
          </a:bodyPr>
          <a:lstStyle/>
          <a:p>
            <a:r>
              <a:rPr lang="zh-CN" altLang="en-US" sz="2000" dirty="0">
                <a:solidFill>
                  <a:schemeClr val="bg1"/>
                </a:solidFill>
                <a:latin typeface="微软雅黑" panose="020B0503020204020204" pitchFamily="34" charset="-122"/>
                <a:ea typeface="微软雅黑" panose="020B0503020204020204" pitchFamily="34" charset="-122"/>
              </a:rPr>
              <a:t>知识链接</a:t>
            </a:r>
            <a:endParaRPr lang="zh-CN" altLang="en-US" sz="2000" dirty="0">
              <a:solidFill>
                <a:schemeClr val="bg1"/>
              </a:solidFill>
              <a:latin typeface="微软雅黑" panose="020B0503020204020204" pitchFamily="34" charset="-122"/>
              <a:ea typeface="微软雅黑" panose="020B0503020204020204" pitchFamily="34" charset="-122"/>
            </a:endParaRPr>
          </a:p>
        </p:txBody>
      </p:sp>
      <p:pic>
        <p:nvPicPr>
          <p:cNvPr id="7" name="图片 91" descr="2.jpg"/>
          <p:cNvPicPr>
            <a:picLocks noChangeAspect="1"/>
          </p:cNvPicPr>
          <p:nvPr/>
        </p:nvPicPr>
        <p:blipFill>
          <a:blip r:embed="rId1" cstate="print"/>
          <a:srcRect/>
          <a:stretch>
            <a:fillRect/>
          </a:stretch>
        </p:blipFill>
        <p:spPr bwMode="auto">
          <a:xfrm>
            <a:off x="4047967" y="1956753"/>
            <a:ext cx="4096067" cy="4097988"/>
          </a:xfrm>
          <a:prstGeom prst="rect">
            <a:avLst/>
          </a:prstGeom>
          <a:noFill/>
          <a:ln w="9525">
            <a:noFill/>
            <a:miter lim="800000"/>
            <a:headEnd/>
            <a:tailEnd/>
          </a:ln>
        </p:spPr>
      </p:pic>
      <p:sp>
        <p:nvSpPr>
          <p:cNvPr id="8" name="矩形 92"/>
          <p:cNvSpPr>
            <a:spLocks noChangeArrowheads="1"/>
          </p:cNvSpPr>
          <p:nvPr/>
        </p:nvSpPr>
        <p:spPr bwMode="auto">
          <a:xfrm>
            <a:off x="4208463" y="1456373"/>
            <a:ext cx="3775075" cy="400050"/>
          </a:xfrm>
          <a:prstGeom prst="rect">
            <a:avLst/>
          </a:prstGeom>
          <a:noFill/>
          <a:ln w="9525">
            <a:noFill/>
            <a:miter lim="800000"/>
          </a:ln>
        </p:spPr>
        <p:txBody>
          <a:bodyPr wrap="none">
            <a:spAutoFit/>
          </a:bodyPr>
          <a:lstStyle/>
          <a:p>
            <a:r>
              <a:rPr lang="zh-CN" altLang="en-US" sz="2000" dirty="0">
                <a:latin typeface="微软雅黑" panose="020B0503020204020204" pitchFamily="34" charset="-122"/>
                <a:ea typeface="微软雅黑" panose="020B0503020204020204" pitchFamily="34" charset="-122"/>
              </a:rPr>
              <a:t>某商品中心工程脚手架施工方案</a:t>
            </a:r>
            <a:endParaRPr lang="zh-CN" altLang="en-US" sz="20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图片 20"/>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2632075" y="354013"/>
            <a:ext cx="7481888" cy="374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39" name="矩形 6"/>
          <p:cNvSpPr>
            <a:spLocks noChangeArrowheads="1"/>
          </p:cNvSpPr>
          <p:nvPr/>
        </p:nvSpPr>
        <p:spPr bwMode="auto">
          <a:xfrm>
            <a:off x="0" y="4902200"/>
            <a:ext cx="12192000" cy="195580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pSp>
        <p:nvGrpSpPr>
          <p:cNvPr id="39940" name="组合 13"/>
          <p:cNvGrpSpPr>
            <a:grpSpLocks noChangeAspect="1"/>
          </p:cNvGrpSpPr>
          <p:nvPr/>
        </p:nvGrpSpPr>
        <p:grpSpPr bwMode="auto">
          <a:xfrm>
            <a:off x="6804025" y="3178175"/>
            <a:ext cx="5578475" cy="3481388"/>
            <a:chOff x="0" y="0"/>
            <a:chExt cx="5324473" cy="3322983"/>
          </a:xfrm>
        </p:grpSpPr>
        <p:pic>
          <p:nvPicPr>
            <p:cNvPr id="39943" name="图片 14"/>
            <p:cNvPicPr>
              <a:picLocks noChangeAspect="1" noChangeArrowheads="1"/>
            </p:cNvPicPr>
            <p:nvPr/>
          </p:nvPicPr>
          <p:blipFill>
            <a:blip r:embed="rId2" cstate="print">
              <a:extLst>
                <a:ext uri="{28A0092B-C50C-407E-A947-70E740481C1C}">
                  <a14:useLocalDpi xmlns:a14="http://schemas.microsoft.com/office/drawing/2010/main" val="0"/>
                </a:ext>
              </a:extLst>
            </a:blip>
            <a:srcRect b="52040"/>
            <a:stretch>
              <a:fillRect/>
            </a:stretch>
          </p:blipFill>
          <p:spPr bwMode="auto">
            <a:xfrm>
              <a:off x="6344" y="0"/>
              <a:ext cx="5318129" cy="1642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4" name="图片 15"/>
            <p:cNvPicPr>
              <a:picLocks noChangeAspect="1" noChangeArrowheads="1"/>
            </p:cNvPicPr>
            <p:nvPr/>
          </p:nvPicPr>
          <p:blipFill>
            <a:blip r:embed="rId2" cstate="print">
              <a:extLst>
                <a:ext uri="{28A0092B-C50C-407E-A947-70E740481C1C}">
                  <a14:useLocalDpi xmlns:a14="http://schemas.microsoft.com/office/drawing/2010/main" val="0"/>
                </a:ext>
              </a:extLst>
            </a:blip>
            <a:srcRect t="50633" r="2628"/>
            <a:stretch>
              <a:fillRect/>
            </a:stretch>
          </p:blipFill>
          <p:spPr bwMode="auto">
            <a:xfrm>
              <a:off x="0" y="1632435"/>
              <a:ext cx="5178427" cy="1690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9941" name="文本框 12"/>
          <p:cNvSpPr txBox="1">
            <a:spLocks noChangeArrowheads="1"/>
          </p:cNvSpPr>
          <p:nvPr/>
        </p:nvSpPr>
        <p:spPr bwMode="auto">
          <a:xfrm>
            <a:off x="3349625" y="2900363"/>
            <a:ext cx="5700713"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7200" b="1">
                <a:solidFill>
                  <a:srgbClr val="1C4885"/>
                </a:solidFill>
                <a:latin typeface="微软雅黑" panose="020B0503020204020204" pitchFamily="34" charset="-122"/>
                <a:ea typeface="微软雅黑" panose="020B0503020204020204" pitchFamily="34" charset="-122"/>
              </a:rPr>
              <a:t>Thank you</a:t>
            </a:r>
            <a:endParaRPr lang="zh-CN" altLang="en-US" sz="7200" b="1">
              <a:solidFill>
                <a:srgbClr val="1C4885"/>
              </a:solidFill>
              <a:latin typeface="微软雅黑" panose="020B0503020204020204" pitchFamily="34" charset="-122"/>
              <a:ea typeface="微软雅黑" panose="020B0503020204020204" pitchFamily="34" charset="-122"/>
            </a:endParaRPr>
          </a:p>
        </p:txBody>
      </p:sp>
      <p:cxnSp>
        <p:nvCxnSpPr>
          <p:cNvPr id="39942" name="直接连接符 58"/>
          <p:cNvCxnSpPr>
            <a:cxnSpLocks noChangeShapeType="1"/>
          </p:cNvCxnSpPr>
          <p:nvPr/>
        </p:nvCxnSpPr>
        <p:spPr bwMode="auto">
          <a:xfrm>
            <a:off x="3230563" y="4137025"/>
            <a:ext cx="5251450" cy="0"/>
          </a:xfrm>
          <a:prstGeom prst="line">
            <a:avLst/>
          </a:prstGeom>
          <a:noFill/>
          <a:ln w="6350">
            <a:solidFill>
              <a:srgbClr val="7F7F7F"/>
            </a:solidFill>
            <a:round/>
          </a:ln>
          <a:extLst>
            <a:ext uri="{909E8E84-426E-40DD-AFC4-6F175D3DCCD1}">
              <a14:hiddenFill xmlns:a14="http://schemas.microsoft.com/office/drawing/2010/main">
                <a:noFill/>
              </a14:hiddenFill>
            </a:ext>
          </a:extLst>
        </p:spPr>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pic>
        <p:nvPicPr>
          <p:cNvPr id="17410" name="图片 20"/>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2632075" y="354013"/>
            <a:ext cx="7481888" cy="374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1" name="矩形 6"/>
          <p:cNvSpPr>
            <a:spLocks noChangeArrowheads="1"/>
          </p:cNvSpPr>
          <p:nvPr/>
        </p:nvSpPr>
        <p:spPr bwMode="auto">
          <a:xfrm>
            <a:off x="0" y="4902200"/>
            <a:ext cx="12192000" cy="195580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7412" name="文本框 8"/>
          <p:cNvSpPr txBox="1">
            <a:spLocks noChangeArrowheads="1"/>
          </p:cNvSpPr>
          <p:nvPr/>
        </p:nvSpPr>
        <p:spPr bwMode="auto">
          <a:xfrm>
            <a:off x="0" y="1571625"/>
            <a:ext cx="1495425" cy="538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4400" b="1" dirty="0">
                <a:solidFill>
                  <a:srgbClr val="1C4885"/>
                </a:solidFill>
                <a:latin typeface="微软雅黑" panose="020B0503020204020204" pitchFamily="34" charset="-122"/>
                <a:ea typeface="微软雅黑" panose="020B0503020204020204" pitchFamily="34" charset="-122"/>
              </a:rPr>
              <a:t>1</a:t>
            </a:r>
            <a:endParaRPr lang="zh-CN" altLang="en-US" sz="34400" b="1" dirty="0">
              <a:solidFill>
                <a:srgbClr val="1C4885"/>
              </a:solidFill>
              <a:latin typeface="微软雅黑" panose="020B0503020204020204" pitchFamily="34" charset="-122"/>
              <a:ea typeface="微软雅黑" panose="020B0503020204020204" pitchFamily="34" charset="-122"/>
            </a:endParaRPr>
          </a:p>
        </p:txBody>
      </p:sp>
      <p:grpSp>
        <p:nvGrpSpPr>
          <p:cNvPr id="17414" name="组合 13"/>
          <p:cNvGrpSpPr>
            <a:grpSpLocks noChangeAspect="1"/>
          </p:cNvGrpSpPr>
          <p:nvPr/>
        </p:nvGrpSpPr>
        <p:grpSpPr bwMode="auto">
          <a:xfrm>
            <a:off x="6804025" y="3178175"/>
            <a:ext cx="5578475" cy="3481388"/>
            <a:chOff x="0" y="0"/>
            <a:chExt cx="5324473" cy="3322983"/>
          </a:xfrm>
        </p:grpSpPr>
        <p:pic>
          <p:nvPicPr>
            <p:cNvPr id="17417" name="图片 14"/>
            <p:cNvPicPr>
              <a:picLocks noChangeAspect="1" noChangeArrowheads="1"/>
            </p:cNvPicPr>
            <p:nvPr/>
          </p:nvPicPr>
          <p:blipFill>
            <a:blip r:embed="rId2" cstate="print">
              <a:extLst>
                <a:ext uri="{28A0092B-C50C-407E-A947-70E740481C1C}">
                  <a14:useLocalDpi xmlns:a14="http://schemas.microsoft.com/office/drawing/2010/main" val="0"/>
                </a:ext>
              </a:extLst>
            </a:blip>
            <a:srcRect b="52040"/>
            <a:stretch>
              <a:fillRect/>
            </a:stretch>
          </p:blipFill>
          <p:spPr bwMode="auto">
            <a:xfrm>
              <a:off x="6344" y="0"/>
              <a:ext cx="5318129" cy="1642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8" name="图片 15"/>
            <p:cNvPicPr>
              <a:picLocks noChangeAspect="1" noChangeArrowheads="1"/>
            </p:cNvPicPr>
            <p:nvPr/>
          </p:nvPicPr>
          <p:blipFill>
            <a:blip r:embed="rId2" cstate="print">
              <a:extLst>
                <a:ext uri="{28A0092B-C50C-407E-A947-70E740481C1C}">
                  <a14:useLocalDpi xmlns:a14="http://schemas.microsoft.com/office/drawing/2010/main" val="0"/>
                </a:ext>
              </a:extLst>
            </a:blip>
            <a:srcRect t="50633" r="2628"/>
            <a:stretch>
              <a:fillRect/>
            </a:stretch>
          </p:blipFill>
          <p:spPr bwMode="auto">
            <a:xfrm>
              <a:off x="0" y="1632435"/>
              <a:ext cx="5178427" cy="1690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7416" name="文本框 19"/>
          <p:cNvSpPr/>
          <p:nvPr/>
        </p:nvSpPr>
        <p:spPr bwMode="auto">
          <a:xfrm>
            <a:off x="490538" y="4902200"/>
            <a:ext cx="2063750" cy="915988"/>
          </a:xfrm>
          <a:custGeom>
            <a:avLst/>
            <a:gdLst>
              <a:gd name="T0" fmla="*/ 688223 w 2064307"/>
              <a:gd name="T1" fmla="*/ 0 h 916126"/>
              <a:gd name="T2" fmla="*/ 1376448 w 2064307"/>
              <a:gd name="T3" fmla="*/ 0 h 916126"/>
              <a:gd name="T4" fmla="*/ 1376448 w 2064307"/>
              <a:gd name="T5" fmla="*/ 367109 h 916126"/>
              <a:gd name="T6" fmla="*/ 2060411 w 2064307"/>
              <a:gd name="T7" fmla="*/ 367109 h 916126"/>
              <a:gd name="T8" fmla="*/ 2060411 w 2064307"/>
              <a:gd name="T9" fmla="*/ 915160 h 916126"/>
              <a:gd name="T10" fmla="*/ 0 w 2064307"/>
              <a:gd name="T11" fmla="*/ 915160 h 916126"/>
              <a:gd name="T12" fmla="*/ 0 w 2064307"/>
              <a:gd name="T13" fmla="*/ 367109 h 916126"/>
              <a:gd name="T14" fmla="*/ 688223 w 2064307"/>
              <a:gd name="T15" fmla="*/ 367109 h 916126"/>
              <a:gd name="T16" fmla="*/ 688223 w 2064307"/>
              <a:gd name="T17" fmla="*/ 0 h 91612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64307" h="916126">
                <a:moveTo>
                  <a:pt x="689525" y="0"/>
                </a:moveTo>
                <a:lnTo>
                  <a:pt x="1379051" y="0"/>
                </a:lnTo>
                <a:lnTo>
                  <a:pt x="1379051" y="367494"/>
                </a:lnTo>
                <a:lnTo>
                  <a:pt x="2064307" y="367494"/>
                </a:lnTo>
                <a:lnTo>
                  <a:pt x="2064307" y="916126"/>
                </a:lnTo>
                <a:lnTo>
                  <a:pt x="0" y="916126"/>
                </a:lnTo>
                <a:lnTo>
                  <a:pt x="0" y="367494"/>
                </a:lnTo>
                <a:lnTo>
                  <a:pt x="689525" y="367494"/>
                </a:lnTo>
                <a:lnTo>
                  <a:pt x="689525"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413" name="文本框 12"/>
          <p:cNvSpPr txBox="1">
            <a:spLocks noChangeArrowheads="1"/>
          </p:cNvSpPr>
          <p:nvPr/>
        </p:nvSpPr>
        <p:spPr bwMode="auto">
          <a:xfrm>
            <a:off x="2167445" y="3791998"/>
            <a:ext cx="7100841"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6000" b="1" dirty="0" smtClean="0">
                <a:solidFill>
                  <a:srgbClr val="1C4885"/>
                </a:solidFill>
                <a:latin typeface="微软雅黑" panose="020B0503020204020204" pitchFamily="34" charset="-122"/>
                <a:ea typeface="微软雅黑" panose="020B0503020204020204" pitchFamily="34" charset="-122"/>
              </a:rPr>
              <a:t>脚手架工程施工方案</a:t>
            </a:r>
            <a:endParaRPr lang="zh-CN" altLang="en-US" sz="6000" b="1" dirty="0">
              <a:solidFill>
                <a:srgbClr val="1C4885"/>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sp>
        <p:nvSpPr>
          <p:cNvPr id="18434" name="文本框 10"/>
          <p:cNvSpPr txBox="1">
            <a:spLocks noChangeArrowheads="1"/>
          </p:cNvSpPr>
          <p:nvPr/>
        </p:nvSpPr>
        <p:spPr bwMode="auto">
          <a:xfrm>
            <a:off x="174625" y="220663"/>
            <a:ext cx="2641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smtClean="0">
                <a:latin typeface="微软雅黑" panose="020B0503020204020204" pitchFamily="34" charset="-122"/>
                <a:ea typeface="微软雅黑" panose="020B0503020204020204" pitchFamily="34" charset="-122"/>
              </a:rPr>
              <a:t>一、认识脚手架</a:t>
            </a:r>
            <a:endParaRPr lang="zh-CN" altLang="en-US" sz="2400" b="1" dirty="0">
              <a:latin typeface="微软雅黑" panose="020B0503020204020204" pitchFamily="34" charset="-122"/>
              <a:ea typeface="微软雅黑" panose="020B0503020204020204" pitchFamily="34" charset="-122"/>
            </a:endParaRPr>
          </a:p>
        </p:txBody>
      </p:sp>
      <p:sp>
        <p:nvSpPr>
          <p:cNvPr id="18435" name="矩形 1"/>
          <p:cNvSpPr>
            <a:spLocks noChangeArrowheads="1"/>
          </p:cNvSpPr>
          <p:nvPr/>
        </p:nvSpPr>
        <p:spPr bwMode="auto">
          <a:xfrm>
            <a:off x="0" y="188913"/>
            <a:ext cx="144463" cy="4635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aphicFrame>
        <p:nvGraphicFramePr>
          <p:cNvPr id="13" name="表格 12"/>
          <p:cNvGraphicFramePr>
            <a:graphicFrameLocks noGrp="1"/>
          </p:cNvGraphicFramePr>
          <p:nvPr/>
        </p:nvGraphicFramePr>
        <p:xfrm>
          <a:off x="739775" y="1731645"/>
          <a:ext cx="10712450" cy="4634230"/>
        </p:xfrm>
        <a:graphic>
          <a:graphicData uri="http://schemas.openxmlformats.org/drawingml/2006/table">
            <a:tbl>
              <a:tblPr/>
              <a:tblGrid>
                <a:gridCol w="3264535"/>
                <a:gridCol w="7447915"/>
              </a:tblGrid>
              <a:tr h="407670">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rgbClr val="FFFFFF"/>
                          </a:solidFill>
                          <a:effectLst/>
                          <a:latin typeface="+mn-ea"/>
                          <a:ea typeface="+mn-ea"/>
                        </a:rPr>
                        <a:t>分</a:t>
                      </a:r>
                      <a:r>
                        <a:rPr kumimoji="0" lang="zh-CN" altLang="en-US" sz="2000" b="1" i="0" u="none" strike="noStrike" cap="none" normalizeH="0" baseline="0" dirty="0" smtClean="0">
                          <a:ln>
                            <a:noFill/>
                          </a:ln>
                          <a:solidFill>
                            <a:srgbClr val="FFFFFF"/>
                          </a:solidFill>
                          <a:effectLst/>
                          <a:latin typeface="+mn-ea"/>
                          <a:ea typeface="+mn-ea"/>
                        </a:rPr>
                        <a:t>类方式</a:t>
                      </a:r>
                      <a:endParaRPr kumimoji="0" lang="zh-CN" altLang="en-US" sz="2000" b="1" i="0" u="none" strike="noStrike" cap="none" normalizeH="0" baseline="0" dirty="0" smtClean="0">
                        <a:ln>
                          <a:noFill/>
                        </a:ln>
                        <a:solidFill>
                          <a:srgbClr val="FFFFFF"/>
                        </a:solidFill>
                        <a:effectLst/>
                        <a:latin typeface="+mn-ea"/>
                        <a:ea typeface="+mn-ea"/>
                      </a:endParaRPr>
                    </a:p>
                  </a:txBody>
                  <a:tcPr anchor="ctr" anchorCtr="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dirty="0" smtClean="0">
                          <a:ln>
                            <a:noFill/>
                          </a:ln>
                          <a:solidFill>
                            <a:srgbClr val="FFFFFF"/>
                          </a:solidFill>
                          <a:effectLst/>
                          <a:latin typeface="+mn-ea"/>
                          <a:ea typeface="+mn-ea"/>
                        </a:rPr>
                        <a:t> </a:t>
                      </a:r>
                      <a:r>
                        <a:rPr kumimoji="0" lang="zh-CN" altLang="en-US" sz="2000" b="1" i="0" u="none" strike="noStrike" cap="none" normalizeH="0" baseline="0" dirty="0" smtClean="0">
                          <a:ln>
                            <a:noFill/>
                          </a:ln>
                          <a:solidFill>
                            <a:srgbClr val="FFFFFF"/>
                          </a:solidFill>
                          <a:effectLst/>
                          <a:latin typeface="+mn-ea"/>
                          <a:ea typeface="+mn-ea"/>
                        </a:rPr>
                        <a:t>分类内容</a:t>
                      </a:r>
                      <a:endParaRPr kumimoji="0" lang="zh-CN" altLang="en-US" sz="2000" b="1" i="0" u="none" strike="noStrike" cap="none" normalizeH="0" baseline="0" dirty="0" smtClean="0">
                        <a:ln>
                          <a:noFill/>
                        </a:ln>
                        <a:solidFill>
                          <a:srgbClr val="FFFFFF"/>
                        </a:solidFill>
                        <a:effectLst/>
                        <a:latin typeface="+mn-ea"/>
                        <a:ea typeface="+mn-ea"/>
                      </a:endParaRPr>
                    </a:p>
                  </a:txBody>
                  <a:tcPr anchor="ctr" anchorCtr="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720725">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0" i="0" u="none" strike="noStrike" cap="none" normalizeH="0" baseline="0" dirty="0" smtClean="0">
                          <a:ln>
                            <a:noFill/>
                          </a:ln>
                          <a:solidFill>
                            <a:srgbClr val="000000"/>
                          </a:solidFill>
                          <a:effectLst/>
                          <a:latin typeface="楷体" panose="02010609060101010101" pitchFamily="49" charset="-122"/>
                          <a:ea typeface="楷体" panose="02010609060101010101" pitchFamily="49" charset="-122"/>
                        </a:rPr>
                        <a:t>按用途划分</a:t>
                      </a:r>
                      <a:endParaRPr kumimoji="0" lang="zh-CN" altLang="en-US" sz="2000" b="0" i="0" u="none" strike="noStrike" cap="none" normalizeH="0" baseline="0" dirty="0" smtClean="0">
                        <a:ln>
                          <a:noFill/>
                        </a:ln>
                        <a:solidFill>
                          <a:srgbClr val="000000"/>
                        </a:solidFill>
                        <a:effectLst/>
                        <a:latin typeface="楷体" panose="02010609060101010101" pitchFamily="49" charset="-122"/>
                        <a:ea typeface="楷体" panose="02010609060101010101" pitchFamily="49" charset="-122"/>
                      </a:endParaRPr>
                    </a:p>
                  </a:txBody>
                  <a:tcPr anchor="ctr" anchorCtr="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0" i="0" u="none" strike="noStrike" cap="none" normalizeH="0" baseline="0" dirty="0" smtClean="0">
                          <a:ln>
                            <a:noFill/>
                          </a:ln>
                          <a:solidFill>
                            <a:srgbClr val="000000"/>
                          </a:solidFill>
                          <a:effectLst/>
                          <a:latin typeface="楷体" panose="02010609060101010101" pitchFamily="49" charset="-122"/>
                          <a:ea typeface="楷体" panose="02010609060101010101" pitchFamily="49" charset="-122"/>
                        </a:rPr>
                        <a:t>操作（作业）脚手架；防护用脚手架；承重、支撑用脚手架</a:t>
                      </a:r>
                      <a:endParaRPr kumimoji="0" lang="zh-CN" altLang="en-US" sz="2000" b="0" i="0" u="none" strike="noStrike" cap="none" normalizeH="0" baseline="0" dirty="0" smtClean="0">
                        <a:ln>
                          <a:noFill/>
                        </a:ln>
                        <a:solidFill>
                          <a:srgbClr val="000000"/>
                        </a:solidFill>
                        <a:effectLst/>
                        <a:latin typeface="楷体" panose="02010609060101010101" pitchFamily="49" charset="-122"/>
                        <a:ea typeface="楷体" panose="02010609060101010101" pitchFamily="49" charset="-122"/>
                      </a:endParaRPr>
                    </a:p>
                  </a:txBody>
                  <a:tcPr anchor="ctr" anchorCtr="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720725">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0" i="0" u="none" strike="noStrike" cap="none" normalizeH="0" baseline="0" dirty="0" smtClean="0">
                          <a:ln>
                            <a:noFill/>
                          </a:ln>
                          <a:solidFill>
                            <a:srgbClr val="000000"/>
                          </a:solidFill>
                          <a:effectLst/>
                          <a:latin typeface="楷体" panose="02010609060101010101" pitchFamily="49" charset="-122"/>
                          <a:ea typeface="楷体" panose="02010609060101010101" pitchFamily="49" charset="-122"/>
                        </a:rPr>
                        <a:t>按构架方式划分</a:t>
                      </a:r>
                      <a:endParaRPr kumimoji="0" lang="zh-CN" altLang="en-US" sz="2000" b="0" i="0" u="none" strike="noStrike" cap="none" normalizeH="0" baseline="0" dirty="0" smtClean="0">
                        <a:ln>
                          <a:noFill/>
                        </a:ln>
                        <a:solidFill>
                          <a:srgbClr val="000000"/>
                        </a:solidFill>
                        <a:effectLst/>
                        <a:latin typeface="楷体" panose="02010609060101010101" pitchFamily="49" charset="-122"/>
                        <a:ea typeface="楷体" panose="02010609060101010101" pitchFamily="49" charset="-122"/>
                      </a:endParaRPr>
                    </a:p>
                  </a:txBody>
                  <a:tcPr anchor="ctr" anchorCtr="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0" i="0" u="none" strike="noStrike" cap="none" normalizeH="0" baseline="0" dirty="0" smtClean="0">
                          <a:ln>
                            <a:noFill/>
                          </a:ln>
                          <a:solidFill>
                            <a:srgbClr val="000000"/>
                          </a:solidFill>
                          <a:effectLst/>
                          <a:latin typeface="楷体" panose="02010609060101010101" pitchFamily="49" charset="-122"/>
                          <a:ea typeface="楷体" panose="02010609060101010101" pitchFamily="49" charset="-122"/>
                        </a:rPr>
                        <a:t>杆件组合式脚手架；框架组合式脚手架；格构件组合式脚手架；台架</a:t>
                      </a:r>
                      <a:endParaRPr kumimoji="0" lang="zh-CN" altLang="en-US" sz="2000" b="0" i="0" u="none" strike="noStrike" cap="none" normalizeH="0" baseline="0" dirty="0" smtClean="0">
                        <a:ln>
                          <a:noFill/>
                        </a:ln>
                        <a:solidFill>
                          <a:srgbClr val="000000"/>
                        </a:solidFill>
                        <a:effectLst/>
                        <a:latin typeface="楷体" panose="02010609060101010101" pitchFamily="49" charset="-122"/>
                        <a:ea typeface="楷体" panose="02010609060101010101" pitchFamily="49" charset="-122"/>
                      </a:endParaRPr>
                    </a:p>
                  </a:txBody>
                  <a:tcPr anchor="ctr" anchorCtr="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1031875">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0" i="0" u="none" strike="noStrike" cap="none" normalizeH="0" baseline="0" smtClean="0">
                          <a:ln>
                            <a:noFill/>
                          </a:ln>
                          <a:solidFill>
                            <a:srgbClr val="000000"/>
                          </a:solidFill>
                          <a:effectLst/>
                          <a:latin typeface="楷体" panose="02010609060101010101" pitchFamily="49" charset="-122"/>
                          <a:ea typeface="楷体" panose="02010609060101010101" pitchFamily="49" charset="-122"/>
                        </a:rPr>
                        <a:t>按设置形式划分</a:t>
                      </a:r>
                      <a:endParaRPr kumimoji="0" lang="zh-CN" altLang="en-US" sz="2000" b="0" i="0" u="none" strike="noStrike" cap="none" normalizeH="0" baseline="0" smtClean="0">
                        <a:ln>
                          <a:noFill/>
                        </a:ln>
                        <a:solidFill>
                          <a:srgbClr val="000000"/>
                        </a:solidFill>
                        <a:effectLst/>
                        <a:latin typeface="楷体" panose="02010609060101010101" pitchFamily="49" charset="-122"/>
                        <a:ea typeface="楷体" panose="02010609060101010101" pitchFamily="49" charset="-122"/>
                      </a:endParaRPr>
                    </a:p>
                  </a:txBody>
                  <a:tcPr anchor="ctr" anchorCtr="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0" i="0" u="none" strike="noStrike" cap="none" normalizeH="0" baseline="0" dirty="0" smtClean="0">
                          <a:ln>
                            <a:noFill/>
                          </a:ln>
                          <a:solidFill>
                            <a:srgbClr val="000000"/>
                          </a:solidFill>
                          <a:effectLst/>
                          <a:latin typeface="楷体" panose="02010609060101010101" pitchFamily="49" charset="-122"/>
                          <a:ea typeface="楷体" panose="02010609060101010101" pitchFamily="49" charset="-122"/>
                        </a:rPr>
                        <a:t>单排脚手架；双排脚手架；多排脚手架；满堂脚手架；满高脚手架；交圈（周边）脚手架；特形脚手架</a:t>
                      </a:r>
                      <a:endParaRPr kumimoji="0" lang="zh-CN" altLang="en-US" sz="2000" b="0" i="0" u="none" strike="noStrike" cap="none" normalizeH="0" baseline="0" dirty="0" smtClean="0">
                        <a:ln>
                          <a:noFill/>
                        </a:ln>
                        <a:solidFill>
                          <a:srgbClr val="000000"/>
                        </a:solidFill>
                        <a:effectLst/>
                        <a:latin typeface="楷体" panose="02010609060101010101" pitchFamily="49" charset="-122"/>
                        <a:ea typeface="楷体" panose="02010609060101010101" pitchFamily="49" charset="-122"/>
                      </a:endParaRPr>
                    </a:p>
                  </a:txBody>
                  <a:tcPr anchor="ctr" anchorCtr="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1032510">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0" i="0" u="none" strike="noStrike" cap="none" normalizeH="0" baseline="0" smtClean="0">
                          <a:ln>
                            <a:noFill/>
                          </a:ln>
                          <a:solidFill>
                            <a:srgbClr val="000000"/>
                          </a:solidFill>
                          <a:effectLst/>
                          <a:latin typeface="楷体" panose="02010609060101010101" pitchFamily="49" charset="-122"/>
                          <a:ea typeface="楷体" panose="02010609060101010101" pitchFamily="49" charset="-122"/>
                        </a:rPr>
                        <a:t>按支固方式划分</a:t>
                      </a:r>
                      <a:endParaRPr kumimoji="0" lang="zh-CN" altLang="en-US" sz="2000" b="0" i="0" u="none" strike="noStrike" cap="none" normalizeH="0" baseline="0" smtClean="0">
                        <a:ln>
                          <a:noFill/>
                        </a:ln>
                        <a:solidFill>
                          <a:srgbClr val="000000"/>
                        </a:solidFill>
                        <a:effectLst/>
                        <a:latin typeface="楷体" panose="02010609060101010101" pitchFamily="49" charset="-122"/>
                        <a:ea typeface="楷体" panose="02010609060101010101" pitchFamily="49" charset="-122"/>
                      </a:endParaRPr>
                    </a:p>
                  </a:txBody>
                  <a:tcPr anchor="ctr" anchorCtr="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0" i="0" u="none" strike="noStrike" cap="none" normalizeH="0" baseline="0" dirty="0" smtClean="0">
                          <a:ln>
                            <a:noFill/>
                          </a:ln>
                          <a:solidFill>
                            <a:srgbClr val="000000"/>
                          </a:solidFill>
                          <a:effectLst/>
                          <a:latin typeface="楷体" panose="02010609060101010101" pitchFamily="49" charset="-122"/>
                          <a:ea typeface="楷体" panose="02010609060101010101" pitchFamily="49" charset="-122"/>
                        </a:rPr>
                        <a:t>落地式脚手架；悬挑脚手架；附墙悬挂脚手架；悬吊脚手架；附着升降脚手架；水平移动脚手架</a:t>
                      </a:r>
                      <a:endParaRPr kumimoji="0" lang="zh-CN" altLang="en-US" sz="2000" b="0" i="0" u="none" strike="noStrike" cap="none" normalizeH="0" baseline="0" dirty="0" smtClean="0">
                        <a:ln>
                          <a:noFill/>
                        </a:ln>
                        <a:solidFill>
                          <a:srgbClr val="000000"/>
                        </a:solidFill>
                        <a:effectLst/>
                        <a:latin typeface="楷体" panose="02010609060101010101" pitchFamily="49" charset="-122"/>
                        <a:ea typeface="楷体" panose="02010609060101010101" pitchFamily="49" charset="-122"/>
                      </a:endParaRPr>
                    </a:p>
                  </a:txBody>
                  <a:tcPr anchor="ctr" anchorCtr="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720725">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0" i="0" u="none" strike="noStrike" cap="none" normalizeH="0" baseline="0" dirty="0" smtClean="0">
                          <a:ln>
                            <a:noFill/>
                          </a:ln>
                          <a:solidFill>
                            <a:srgbClr val="000000"/>
                          </a:solidFill>
                          <a:effectLst/>
                          <a:latin typeface="楷体" panose="02010609060101010101" pitchFamily="49" charset="-122"/>
                          <a:ea typeface="楷体" panose="02010609060101010101" pitchFamily="49" charset="-122"/>
                        </a:rPr>
                        <a:t>按平、立杆的连接方式划分</a:t>
                      </a:r>
                      <a:endParaRPr kumimoji="0" lang="zh-CN" altLang="en-US" sz="2000" b="0" i="0" u="none" strike="noStrike" cap="none" normalizeH="0" baseline="0" dirty="0" smtClean="0">
                        <a:ln>
                          <a:noFill/>
                        </a:ln>
                        <a:solidFill>
                          <a:srgbClr val="000000"/>
                        </a:solidFill>
                        <a:effectLst/>
                        <a:latin typeface="楷体" panose="02010609060101010101" pitchFamily="49" charset="-122"/>
                        <a:ea typeface="楷体" panose="02010609060101010101" pitchFamily="49" charset="-122"/>
                      </a:endParaRPr>
                    </a:p>
                  </a:txBody>
                  <a:tcPr anchor="ctr" anchorCtr="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0" i="0" u="none" strike="noStrike" cap="none" normalizeH="0" baseline="0" dirty="0" smtClean="0">
                          <a:ln>
                            <a:noFill/>
                          </a:ln>
                          <a:solidFill>
                            <a:srgbClr val="000000"/>
                          </a:solidFill>
                          <a:effectLst/>
                          <a:latin typeface="楷体" panose="02010609060101010101" pitchFamily="49" charset="-122"/>
                          <a:ea typeface="楷体" panose="02010609060101010101" pitchFamily="49" charset="-122"/>
                        </a:rPr>
                        <a:t>承插式脚手架；扣接式脚手架；销栓式脚手架</a:t>
                      </a:r>
                      <a:endParaRPr kumimoji="0" lang="zh-CN" altLang="en-US" sz="2000" b="0" i="0" u="none" strike="noStrike" cap="none" normalizeH="0" baseline="0" dirty="0" smtClean="0">
                        <a:ln>
                          <a:noFill/>
                        </a:ln>
                        <a:solidFill>
                          <a:srgbClr val="000000"/>
                        </a:solidFill>
                        <a:effectLst/>
                        <a:latin typeface="楷体" panose="02010609060101010101" pitchFamily="49" charset="-122"/>
                        <a:ea typeface="楷体" panose="02010609060101010101" pitchFamily="49" charset="-122"/>
                      </a:endParaRPr>
                    </a:p>
                  </a:txBody>
                  <a:tcPr anchor="ctr" anchorCtr="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bl>
          </a:graphicData>
        </a:graphic>
      </p:graphicFrame>
      <p:sp>
        <p:nvSpPr>
          <p:cNvPr id="14" name="矩形 91"/>
          <p:cNvSpPr>
            <a:spLocks noChangeArrowheads="1"/>
          </p:cNvSpPr>
          <p:nvPr/>
        </p:nvSpPr>
        <p:spPr bwMode="auto">
          <a:xfrm>
            <a:off x="204193" y="768033"/>
            <a:ext cx="3570208" cy="430887"/>
          </a:xfrm>
          <a:prstGeom prst="rect">
            <a:avLst/>
          </a:prstGeom>
          <a:noFill/>
          <a:ln w="9525">
            <a:noFill/>
            <a:miter lim="800000"/>
          </a:ln>
        </p:spPr>
        <p:txBody>
          <a:bodyPr wrap="none">
            <a:spAutoFit/>
          </a:bodyPr>
          <a:lstStyle/>
          <a:p>
            <a:pPr algn="just"/>
            <a:r>
              <a:rPr lang="zh-CN" altLang="en-US" sz="2200" dirty="0">
                <a:latin typeface="宋体" panose="02010600030101010101" pitchFamily="2" charset="-122"/>
                <a:ea typeface="宋体" panose="02010600030101010101" pitchFamily="2" charset="-122"/>
              </a:rPr>
              <a:t>（一）脚手架的类型与特点</a:t>
            </a:r>
            <a:endParaRPr lang="zh-CN" altLang="en-US" sz="2200" dirty="0">
              <a:latin typeface="宋体" panose="02010600030101010101" pitchFamily="2" charset="-122"/>
              <a:ea typeface="宋体" panose="02010600030101010101" pitchFamily="2"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sp>
        <p:nvSpPr>
          <p:cNvPr id="18434" name="文本框 10"/>
          <p:cNvSpPr txBox="1">
            <a:spLocks noChangeArrowheads="1"/>
          </p:cNvSpPr>
          <p:nvPr/>
        </p:nvSpPr>
        <p:spPr bwMode="auto">
          <a:xfrm>
            <a:off x="174625" y="220663"/>
            <a:ext cx="2641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smtClean="0">
                <a:latin typeface="微软雅黑" panose="020B0503020204020204" pitchFamily="34" charset="-122"/>
                <a:ea typeface="微软雅黑" panose="020B0503020204020204" pitchFamily="34" charset="-122"/>
              </a:rPr>
              <a:t>一、认识脚手架</a:t>
            </a:r>
            <a:endParaRPr lang="zh-CN" altLang="en-US" sz="2400" b="1" dirty="0">
              <a:latin typeface="微软雅黑" panose="020B0503020204020204" pitchFamily="34" charset="-122"/>
              <a:ea typeface="微软雅黑" panose="020B0503020204020204" pitchFamily="34" charset="-122"/>
            </a:endParaRPr>
          </a:p>
        </p:txBody>
      </p:sp>
      <p:sp>
        <p:nvSpPr>
          <p:cNvPr id="18435" name="矩形 1"/>
          <p:cNvSpPr>
            <a:spLocks noChangeArrowheads="1"/>
          </p:cNvSpPr>
          <p:nvPr/>
        </p:nvSpPr>
        <p:spPr bwMode="auto">
          <a:xfrm>
            <a:off x="0" y="188913"/>
            <a:ext cx="144463" cy="4635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4" name="矩形 113"/>
          <p:cNvSpPr>
            <a:spLocks noChangeArrowheads="1"/>
          </p:cNvSpPr>
          <p:nvPr/>
        </p:nvSpPr>
        <p:spPr bwMode="auto">
          <a:xfrm>
            <a:off x="738188" y="1290955"/>
            <a:ext cx="5262979" cy="430887"/>
          </a:xfrm>
          <a:prstGeom prst="rect">
            <a:avLst/>
          </a:prstGeom>
          <a:noFill/>
          <a:ln w="9525">
            <a:noFill/>
            <a:miter lim="800000"/>
          </a:ln>
        </p:spPr>
        <p:txBody>
          <a:bodyPr wrap="none">
            <a:spAutoFit/>
          </a:bodyPr>
          <a:lstStyle/>
          <a:p>
            <a:pPr algn="just"/>
            <a:r>
              <a:rPr lang="zh-CN" altLang="en-US" sz="2200" dirty="0">
                <a:latin typeface="宋体" panose="02010600030101010101" pitchFamily="2" charset="-122"/>
                <a:ea typeface="宋体" panose="02010600030101010101" pitchFamily="2" charset="-122"/>
              </a:rPr>
              <a:t>（二）脚手架构架和设置要求的一般规定</a:t>
            </a:r>
            <a:endParaRPr lang="zh-CN" altLang="en-US" sz="2200" dirty="0">
              <a:latin typeface="宋体" panose="02010600030101010101" pitchFamily="2" charset="-122"/>
              <a:ea typeface="宋体" panose="02010600030101010101" pitchFamily="2" charset="-122"/>
            </a:endParaRPr>
          </a:p>
        </p:txBody>
      </p:sp>
      <p:sp>
        <p:nvSpPr>
          <p:cNvPr id="5" name="矩形 114"/>
          <p:cNvSpPr>
            <a:spLocks noChangeArrowheads="1"/>
          </p:cNvSpPr>
          <p:nvPr/>
        </p:nvSpPr>
        <p:spPr bwMode="auto">
          <a:xfrm>
            <a:off x="738188" y="1950085"/>
            <a:ext cx="7345362" cy="2790187"/>
          </a:xfrm>
          <a:prstGeom prst="rect">
            <a:avLst/>
          </a:prstGeom>
          <a:noFill/>
          <a:ln w="9525">
            <a:noFill/>
            <a:miter lim="800000"/>
          </a:ln>
        </p:spPr>
        <p:txBody>
          <a:bodyPr>
            <a:spAutoFit/>
          </a:bodyPr>
          <a:lstStyle/>
          <a:p>
            <a:pPr algn="just">
              <a:lnSpc>
                <a:spcPct val="150000"/>
              </a:lnSpc>
            </a:pPr>
            <a:r>
              <a:rPr lang="en-US" altLang="zh-CN" dirty="0">
                <a:solidFill>
                  <a:srgbClr val="FFFFFF"/>
                </a:solidFill>
                <a:latin typeface="宋体" panose="02010600030101010101" pitchFamily="2" charset="-122"/>
                <a:ea typeface="宋体" panose="02010600030101010101" pitchFamily="2" charset="-122"/>
              </a:rPr>
              <a:t> </a:t>
            </a:r>
            <a:r>
              <a:rPr lang="en-US" altLang="zh-CN" sz="2000" dirty="0">
                <a:latin typeface="宋体" panose="02010600030101010101" pitchFamily="2" charset="-122"/>
              </a:rPr>
              <a:t>1</a:t>
            </a:r>
            <a:r>
              <a:rPr lang="zh-CN" altLang="zh-CN" sz="2000" dirty="0">
                <a:latin typeface="宋体" panose="02010600030101010101" pitchFamily="2" charset="-122"/>
              </a:rPr>
              <a:t>．构架尺寸规定</a:t>
            </a:r>
            <a:endParaRPr lang="zh-CN" altLang="zh-CN" sz="2000" dirty="0">
              <a:latin typeface="宋体" panose="02010600030101010101" pitchFamily="2" charset="-122"/>
            </a:endParaRPr>
          </a:p>
          <a:p>
            <a:pPr algn="just">
              <a:lnSpc>
                <a:spcPct val="150000"/>
              </a:lnSpc>
            </a:pPr>
            <a:r>
              <a:rPr lang="en-US" altLang="zh-CN" sz="2000" dirty="0">
                <a:latin typeface="宋体" panose="02010600030101010101" pitchFamily="2" charset="-122"/>
              </a:rPr>
              <a:t> 2</a:t>
            </a:r>
            <a:r>
              <a:rPr lang="zh-CN" altLang="zh-CN" sz="2000" dirty="0">
                <a:latin typeface="宋体" panose="02010600030101010101" pitchFamily="2" charset="-122"/>
              </a:rPr>
              <a:t>．连墙点设置规定</a:t>
            </a:r>
            <a:endParaRPr lang="zh-CN" altLang="zh-CN" sz="2000" dirty="0">
              <a:latin typeface="宋体" panose="02010600030101010101" pitchFamily="2" charset="-122"/>
            </a:endParaRPr>
          </a:p>
          <a:p>
            <a:pPr algn="just">
              <a:lnSpc>
                <a:spcPct val="150000"/>
              </a:lnSpc>
            </a:pPr>
            <a:r>
              <a:rPr lang="en-US" altLang="zh-CN" sz="2000" dirty="0">
                <a:latin typeface="宋体" panose="02010600030101010101" pitchFamily="2" charset="-122"/>
              </a:rPr>
              <a:t> 3</a:t>
            </a:r>
            <a:r>
              <a:rPr lang="zh-CN" altLang="zh-CN" sz="2000" dirty="0">
                <a:latin typeface="宋体" panose="02010600030101010101" pitchFamily="2" charset="-122"/>
              </a:rPr>
              <a:t>．整体性拉结杆件设置规定</a:t>
            </a:r>
            <a:endParaRPr lang="zh-CN" altLang="zh-CN" sz="2000" dirty="0">
              <a:latin typeface="宋体" panose="02010600030101010101" pitchFamily="2" charset="-122"/>
            </a:endParaRPr>
          </a:p>
          <a:p>
            <a:pPr algn="just">
              <a:lnSpc>
                <a:spcPct val="150000"/>
              </a:lnSpc>
            </a:pPr>
            <a:r>
              <a:rPr lang="en-US" altLang="zh-CN" sz="2000" dirty="0">
                <a:latin typeface="宋体" panose="02010600030101010101" pitchFamily="2" charset="-122"/>
              </a:rPr>
              <a:t> 4</a:t>
            </a:r>
            <a:r>
              <a:rPr lang="zh-CN" altLang="zh-CN" sz="2000" dirty="0">
                <a:latin typeface="宋体" panose="02010600030101010101" pitchFamily="2" charset="-122"/>
              </a:rPr>
              <a:t>．杆件连接构造规定</a:t>
            </a:r>
            <a:endParaRPr lang="zh-CN" altLang="zh-CN" sz="2000" dirty="0">
              <a:latin typeface="宋体" panose="02010600030101010101" pitchFamily="2" charset="-122"/>
            </a:endParaRPr>
          </a:p>
          <a:p>
            <a:pPr algn="just">
              <a:lnSpc>
                <a:spcPct val="150000"/>
              </a:lnSpc>
            </a:pPr>
            <a:r>
              <a:rPr lang="en-US" altLang="zh-CN" sz="2000" dirty="0">
                <a:latin typeface="宋体" panose="02010600030101010101" pitchFamily="2" charset="-122"/>
              </a:rPr>
              <a:t> 5</a:t>
            </a:r>
            <a:r>
              <a:rPr lang="zh-CN" altLang="zh-CN" sz="2000" dirty="0">
                <a:latin typeface="宋体" panose="02010600030101010101" pitchFamily="2" charset="-122"/>
              </a:rPr>
              <a:t>．安全防（围）护规定</a:t>
            </a:r>
            <a:endParaRPr lang="zh-CN" altLang="zh-CN" sz="2000" dirty="0">
              <a:latin typeface="宋体" panose="02010600030101010101" pitchFamily="2" charset="-122"/>
            </a:endParaRPr>
          </a:p>
          <a:p>
            <a:pPr algn="just">
              <a:lnSpc>
                <a:spcPct val="150000"/>
              </a:lnSpc>
            </a:pPr>
            <a:r>
              <a:rPr lang="en-US" altLang="zh-CN" sz="2000" dirty="0">
                <a:latin typeface="宋体" panose="02010600030101010101" pitchFamily="2" charset="-122"/>
              </a:rPr>
              <a:t> 6</a:t>
            </a:r>
            <a:r>
              <a:rPr lang="zh-CN" altLang="zh-CN" sz="2000" dirty="0">
                <a:latin typeface="宋体" panose="02010600030101010101" pitchFamily="2" charset="-122"/>
              </a:rPr>
              <a:t>．搭设高度限制和卸载规定</a:t>
            </a:r>
            <a:endParaRPr lang="zh-CN" altLang="zh-CN" sz="2000" dirty="0">
              <a:latin typeface="宋体" panose="02010600030101010101" pitchFamily="2" charset="-122"/>
            </a:endParaRPr>
          </a:p>
        </p:txBody>
      </p:sp>
      <p:pic>
        <p:nvPicPr>
          <p:cNvPr id="6" name="图片 94" descr="1.jpg"/>
          <p:cNvPicPr>
            <a:picLocks noChangeAspect="1"/>
          </p:cNvPicPr>
          <p:nvPr/>
        </p:nvPicPr>
        <p:blipFill>
          <a:blip r:embed="rId1" cstate="print">
            <a:clrChange>
              <a:clrFrom>
                <a:srgbClr val="FFFFFF">
                  <a:alpha val="100000"/>
                </a:srgbClr>
              </a:clrFrom>
              <a:clrTo>
                <a:srgbClr val="FFFFFF">
                  <a:alpha val="100000"/>
                  <a:alpha val="0"/>
                </a:srgbClr>
              </a:clrTo>
            </a:clrChange>
          </a:blip>
          <a:srcRect/>
          <a:stretch>
            <a:fillRect/>
          </a:stretch>
        </p:blipFill>
        <p:spPr bwMode="auto">
          <a:xfrm>
            <a:off x="7416484" y="1505269"/>
            <a:ext cx="3846512" cy="3846512"/>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sp>
        <p:nvSpPr>
          <p:cNvPr id="18434" name="文本框 10"/>
          <p:cNvSpPr txBox="1">
            <a:spLocks noChangeArrowheads="1"/>
          </p:cNvSpPr>
          <p:nvPr/>
        </p:nvSpPr>
        <p:spPr bwMode="auto">
          <a:xfrm>
            <a:off x="174625" y="220663"/>
            <a:ext cx="2641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smtClean="0">
                <a:latin typeface="微软雅黑" panose="020B0503020204020204" pitchFamily="34" charset="-122"/>
                <a:ea typeface="微软雅黑" panose="020B0503020204020204" pitchFamily="34" charset="-122"/>
              </a:rPr>
              <a:t>一、认识脚手架</a:t>
            </a:r>
            <a:endParaRPr lang="zh-CN" altLang="en-US" sz="2400" b="1" dirty="0">
              <a:latin typeface="微软雅黑" panose="020B0503020204020204" pitchFamily="34" charset="-122"/>
              <a:ea typeface="微软雅黑" panose="020B0503020204020204" pitchFamily="34" charset="-122"/>
            </a:endParaRPr>
          </a:p>
        </p:txBody>
      </p:sp>
      <p:sp>
        <p:nvSpPr>
          <p:cNvPr id="18435" name="矩形 1"/>
          <p:cNvSpPr>
            <a:spLocks noChangeArrowheads="1"/>
          </p:cNvSpPr>
          <p:nvPr/>
        </p:nvSpPr>
        <p:spPr bwMode="auto">
          <a:xfrm>
            <a:off x="0" y="188913"/>
            <a:ext cx="144463" cy="4635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4" name="矩形 114"/>
          <p:cNvSpPr>
            <a:spLocks noChangeArrowheads="1"/>
          </p:cNvSpPr>
          <p:nvPr/>
        </p:nvSpPr>
        <p:spPr bwMode="auto">
          <a:xfrm>
            <a:off x="651828" y="2069783"/>
            <a:ext cx="7345362" cy="2400657"/>
          </a:xfrm>
          <a:prstGeom prst="rect">
            <a:avLst/>
          </a:prstGeom>
          <a:noFill/>
          <a:ln w="9525">
            <a:noFill/>
            <a:miter lim="800000"/>
          </a:ln>
        </p:spPr>
        <p:txBody>
          <a:bodyPr>
            <a:spAutoFit/>
          </a:bodyPr>
          <a:lstStyle/>
          <a:p>
            <a:pPr algn="just">
              <a:lnSpc>
                <a:spcPct val="150000"/>
              </a:lnSpc>
            </a:pPr>
            <a:r>
              <a:rPr lang="en-US" altLang="zh-CN" sz="2000" dirty="0">
                <a:latin typeface="微软雅黑" panose="020B0503020204020204" pitchFamily="34" charset="-122"/>
                <a:ea typeface="微软雅黑" panose="020B0503020204020204" pitchFamily="34" charset="-122"/>
              </a:rPr>
              <a:t> </a:t>
            </a:r>
            <a:r>
              <a:rPr lang="en-US" altLang="zh-CN" sz="2000" dirty="0">
                <a:latin typeface="宋体" panose="02010600030101010101" pitchFamily="2" charset="-122"/>
              </a:rPr>
              <a:t>7</a:t>
            </a:r>
            <a:r>
              <a:rPr lang="zh-CN" altLang="zh-CN" sz="2000" dirty="0">
                <a:latin typeface="宋体" panose="02010600030101010101" pitchFamily="2" charset="-122"/>
              </a:rPr>
              <a:t>．脚手架的计算规定</a:t>
            </a:r>
            <a:endParaRPr lang="zh-CN" altLang="zh-CN" sz="2000" dirty="0">
              <a:latin typeface="宋体" panose="02010600030101010101" pitchFamily="2" charset="-122"/>
            </a:endParaRPr>
          </a:p>
          <a:p>
            <a:pPr algn="just">
              <a:lnSpc>
                <a:spcPct val="150000"/>
              </a:lnSpc>
            </a:pPr>
            <a:r>
              <a:rPr lang="en-US" altLang="zh-CN" sz="2000" dirty="0" smtClean="0">
                <a:latin typeface="宋体" panose="02010600030101010101" pitchFamily="2" charset="-122"/>
              </a:rPr>
              <a:t> 8</a:t>
            </a:r>
            <a:r>
              <a:rPr lang="zh-CN" altLang="zh-CN" sz="2000" dirty="0">
                <a:latin typeface="宋体" panose="02010600030101010101" pitchFamily="2" charset="-122"/>
              </a:rPr>
              <a:t>．单排脚手架的设置规定</a:t>
            </a:r>
            <a:endParaRPr lang="zh-CN" altLang="zh-CN" sz="2000" dirty="0">
              <a:latin typeface="宋体" panose="02010600030101010101" pitchFamily="2" charset="-122"/>
            </a:endParaRPr>
          </a:p>
          <a:p>
            <a:pPr algn="just">
              <a:lnSpc>
                <a:spcPct val="150000"/>
              </a:lnSpc>
            </a:pPr>
            <a:r>
              <a:rPr lang="en-US" altLang="zh-CN" sz="2000" dirty="0">
                <a:latin typeface="宋体" panose="02010600030101010101" pitchFamily="2" charset="-122"/>
              </a:rPr>
              <a:t> 9</a:t>
            </a:r>
            <a:r>
              <a:rPr lang="zh-CN" altLang="zh-CN" sz="2000" dirty="0">
                <a:latin typeface="宋体" panose="02010600030101010101" pitchFamily="2" charset="-122"/>
              </a:rPr>
              <a:t>．使用其他杆配件进行加强的规定</a:t>
            </a:r>
            <a:endParaRPr lang="zh-CN" altLang="zh-CN" sz="2000" dirty="0">
              <a:latin typeface="宋体" panose="02010600030101010101" pitchFamily="2" charset="-122"/>
            </a:endParaRPr>
          </a:p>
          <a:p>
            <a:pPr algn="just">
              <a:lnSpc>
                <a:spcPct val="150000"/>
              </a:lnSpc>
            </a:pPr>
            <a:r>
              <a:rPr lang="en-US" altLang="zh-CN" sz="2000" dirty="0">
                <a:latin typeface="宋体" panose="02010600030101010101" pitchFamily="2" charset="-122"/>
              </a:rPr>
              <a:t> 10</a:t>
            </a:r>
            <a:r>
              <a:rPr lang="zh-CN" altLang="zh-CN" sz="2000" dirty="0">
                <a:latin typeface="宋体" panose="02010600030101010101" pitchFamily="2" charset="-122"/>
              </a:rPr>
              <a:t>．脚手架杆配件的一般规定</a:t>
            </a:r>
            <a:endParaRPr lang="zh-CN" altLang="zh-CN" sz="2000" dirty="0">
              <a:latin typeface="宋体" panose="02010600030101010101" pitchFamily="2" charset="-122"/>
            </a:endParaRPr>
          </a:p>
          <a:p>
            <a:pPr algn="just">
              <a:lnSpc>
                <a:spcPct val="150000"/>
              </a:lnSpc>
            </a:pPr>
            <a:r>
              <a:rPr lang="en-US" altLang="zh-CN" sz="2000" dirty="0">
                <a:latin typeface="宋体" panose="02010600030101010101" pitchFamily="2" charset="-122"/>
              </a:rPr>
              <a:t> 11</a:t>
            </a:r>
            <a:r>
              <a:rPr lang="zh-CN" altLang="zh-CN" sz="2000" dirty="0">
                <a:latin typeface="宋体" panose="02010600030101010101" pitchFamily="2" charset="-122"/>
              </a:rPr>
              <a:t>．脚手架的计算规定</a:t>
            </a:r>
            <a:endParaRPr lang="zh-CN" altLang="en-US" sz="2000" dirty="0">
              <a:latin typeface="宋体" panose="02010600030101010101" pitchFamily="2" charset="-122"/>
            </a:endParaRPr>
          </a:p>
        </p:txBody>
      </p:sp>
      <p:sp>
        <p:nvSpPr>
          <p:cNvPr id="5" name="矩形 113"/>
          <p:cNvSpPr>
            <a:spLocks noChangeArrowheads="1"/>
          </p:cNvSpPr>
          <p:nvPr/>
        </p:nvSpPr>
        <p:spPr bwMode="auto">
          <a:xfrm>
            <a:off x="499061" y="1372235"/>
            <a:ext cx="5262979" cy="430887"/>
          </a:xfrm>
          <a:prstGeom prst="rect">
            <a:avLst/>
          </a:prstGeom>
          <a:noFill/>
          <a:ln w="9525">
            <a:noFill/>
            <a:miter lim="800000"/>
          </a:ln>
        </p:spPr>
        <p:txBody>
          <a:bodyPr wrap="none">
            <a:spAutoFit/>
          </a:bodyPr>
          <a:lstStyle/>
          <a:p>
            <a:pPr algn="just"/>
            <a:r>
              <a:rPr lang="zh-CN" altLang="en-US" sz="2200" dirty="0">
                <a:latin typeface="宋体" panose="02010600030101010101" pitchFamily="2" charset="-122"/>
                <a:ea typeface="宋体" panose="02010600030101010101" pitchFamily="2" charset="-122"/>
              </a:rPr>
              <a:t>（二）脚手架构架和设置要求的一般规定</a:t>
            </a:r>
            <a:endParaRPr lang="zh-CN" altLang="en-US" sz="2200" dirty="0">
              <a:latin typeface="宋体" panose="02010600030101010101" pitchFamily="2" charset="-122"/>
              <a:ea typeface="宋体" panose="02010600030101010101" pitchFamily="2" charset="-122"/>
            </a:endParaRPr>
          </a:p>
        </p:txBody>
      </p:sp>
      <p:pic>
        <p:nvPicPr>
          <p:cNvPr id="6" name="Picture 8" descr="C:\Documents and Settings\李振\桌面\压缩输出2007年4月30日0时33分47秒\33.jpg"/>
          <p:cNvPicPr>
            <a:picLocks noChangeAspect="1" noChangeArrowheads="1"/>
          </p:cNvPicPr>
          <p:nvPr/>
        </p:nvPicPr>
        <p:blipFill>
          <a:blip r:embed="rId1" cstate="print"/>
          <a:srcRect/>
          <a:stretch>
            <a:fillRect/>
          </a:stretch>
        </p:blipFill>
        <p:spPr bwMode="auto">
          <a:xfrm>
            <a:off x="6961505" y="2241549"/>
            <a:ext cx="4191176" cy="2898775"/>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sp>
        <p:nvSpPr>
          <p:cNvPr id="28675" name="矩形 1"/>
          <p:cNvSpPr>
            <a:spLocks noChangeArrowheads="1"/>
          </p:cNvSpPr>
          <p:nvPr/>
        </p:nvSpPr>
        <p:spPr bwMode="auto">
          <a:xfrm>
            <a:off x="0" y="188913"/>
            <a:ext cx="144463" cy="4635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8676" name="Freeform 123@|5FFC:0|FBC:0|LFC:16777215|LBC:16777215"/>
          <p:cNvSpPr/>
          <p:nvPr/>
        </p:nvSpPr>
        <p:spPr bwMode="auto">
          <a:xfrm>
            <a:off x="5549900" y="5410200"/>
            <a:ext cx="1014413" cy="130175"/>
          </a:xfrm>
          <a:custGeom>
            <a:avLst/>
            <a:gdLst>
              <a:gd name="T0" fmla="*/ 2147483647 w 163"/>
              <a:gd name="T1" fmla="*/ 2147483647 h 21"/>
              <a:gd name="T2" fmla="*/ 2147483647 w 163"/>
              <a:gd name="T3" fmla="*/ 2147483647 h 21"/>
              <a:gd name="T4" fmla="*/ 2147483647 w 163"/>
              <a:gd name="T5" fmla="*/ 2147483647 h 21"/>
              <a:gd name="T6" fmla="*/ 0 w 163"/>
              <a:gd name="T7" fmla="*/ 2147483647 h 21"/>
              <a:gd name="T8" fmla="*/ 2147483647 w 163"/>
              <a:gd name="T9" fmla="*/ 0 h 21"/>
              <a:gd name="T10" fmla="*/ 2147483647 w 163"/>
              <a:gd name="T11" fmla="*/ 0 h 21"/>
              <a:gd name="T12" fmla="*/ 2147483647 w 163"/>
              <a:gd name="T13" fmla="*/ 2147483647 h 2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3" h="21">
                <a:moveTo>
                  <a:pt x="163" y="11"/>
                </a:moveTo>
                <a:cubicBezTo>
                  <a:pt x="163" y="16"/>
                  <a:pt x="158" y="21"/>
                  <a:pt x="153" y="21"/>
                </a:cubicBezTo>
                <a:cubicBezTo>
                  <a:pt x="10" y="21"/>
                  <a:pt x="10" y="21"/>
                  <a:pt x="10" y="21"/>
                </a:cubicBezTo>
                <a:cubicBezTo>
                  <a:pt x="5" y="21"/>
                  <a:pt x="0" y="16"/>
                  <a:pt x="0" y="11"/>
                </a:cubicBezTo>
                <a:cubicBezTo>
                  <a:pt x="0" y="5"/>
                  <a:pt x="5" y="0"/>
                  <a:pt x="10" y="0"/>
                </a:cubicBezTo>
                <a:cubicBezTo>
                  <a:pt x="153" y="0"/>
                  <a:pt x="153" y="0"/>
                  <a:pt x="153" y="0"/>
                </a:cubicBezTo>
                <a:cubicBezTo>
                  <a:pt x="158" y="0"/>
                  <a:pt x="163" y="5"/>
                  <a:pt x="163" y="11"/>
                </a:cubicBezTo>
                <a:close/>
              </a:path>
            </a:pathLst>
          </a:custGeom>
          <a:solidFill>
            <a:srgbClr val="C1C7D0"/>
          </a:solid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endParaRPr lang="zh-CN" altLang="en-US"/>
          </a:p>
        </p:txBody>
      </p:sp>
      <p:sp>
        <p:nvSpPr>
          <p:cNvPr id="28677" name="Freeform 124@|5FFC:0|FBC:0|LFC:16777215|LBC:16777215"/>
          <p:cNvSpPr/>
          <p:nvPr/>
        </p:nvSpPr>
        <p:spPr bwMode="auto">
          <a:xfrm>
            <a:off x="5549900" y="5227638"/>
            <a:ext cx="1014413" cy="131762"/>
          </a:xfrm>
          <a:custGeom>
            <a:avLst/>
            <a:gdLst>
              <a:gd name="T0" fmla="*/ 2147483647 w 163"/>
              <a:gd name="T1" fmla="*/ 2147483647 h 21"/>
              <a:gd name="T2" fmla="*/ 2147483647 w 163"/>
              <a:gd name="T3" fmla="*/ 2147483647 h 21"/>
              <a:gd name="T4" fmla="*/ 2147483647 w 163"/>
              <a:gd name="T5" fmla="*/ 2147483647 h 21"/>
              <a:gd name="T6" fmla="*/ 0 w 163"/>
              <a:gd name="T7" fmla="*/ 2147483647 h 21"/>
              <a:gd name="T8" fmla="*/ 2147483647 w 163"/>
              <a:gd name="T9" fmla="*/ 0 h 21"/>
              <a:gd name="T10" fmla="*/ 2147483647 w 163"/>
              <a:gd name="T11" fmla="*/ 0 h 21"/>
              <a:gd name="T12" fmla="*/ 2147483647 w 163"/>
              <a:gd name="T13" fmla="*/ 2147483647 h 2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3" h="21">
                <a:moveTo>
                  <a:pt x="163" y="11"/>
                </a:moveTo>
                <a:cubicBezTo>
                  <a:pt x="163" y="16"/>
                  <a:pt x="158" y="21"/>
                  <a:pt x="153" y="21"/>
                </a:cubicBezTo>
                <a:cubicBezTo>
                  <a:pt x="10" y="21"/>
                  <a:pt x="10" y="21"/>
                  <a:pt x="10" y="21"/>
                </a:cubicBezTo>
                <a:cubicBezTo>
                  <a:pt x="5" y="21"/>
                  <a:pt x="0" y="16"/>
                  <a:pt x="0" y="11"/>
                </a:cubicBezTo>
                <a:cubicBezTo>
                  <a:pt x="0" y="5"/>
                  <a:pt x="5" y="0"/>
                  <a:pt x="10" y="0"/>
                </a:cubicBezTo>
                <a:cubicBezTo>
                  <a:pt x="153" y="0"/>
                  <a:pt x="153" y="0"/>
                  <a:pt x="153" y="0"/>
                </a:cubicBezTo>
                <a:cubicBezTo>
                  <a:pt x="158" y="0"/>
                  <a:pt x="163" y="5"/>
                  <a:pt x="163" y="11"/>
                </a:cubicBezTo>
                <a:close/>
              </a:path>
            </a:pathLst>
          </a:custGeom>
          <a:solidFill>
            <a:srgbClr val="C1C7D0"/>
          </a:solid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endParaRPr lang="zh-CN" altLang="en-US"/>
          </a:p>
        </p:txBody>
      </p:sp>
      <p:sp>
        <p:nvSpPr>
          <p:cNvPr id="28678" name="Freeform 125@|5FFC:0|FBC:0|LFC:16777215|LBC:16777215"/>
          <p:cNvSpPr/>
          <p:nvPr/>
        </p:nvSpPr>
        <p:spPr bwMode="auto">
          <a:xfrm>
            <a:off x="5637213" y="5594350"/>
            <a:ext cx="803275" cy="201613"/>
          </a:xfrm>
          <a:custGeom>
            <a:avLst/>
            <a:gdLst>
              <a:gd name="T0" fmla="*/ 0 w 129"/>
              <a:gd name="T1" fmla="*/ 0 h 32"/>
              <a:gd name="T2" fmla="*/ 2147483647 w 129"/>
              <a:gd name="T3" fmla="*/ 0 h 32"/>
              <a:gd name="T4" fmla="*/ 2147483647 w 129"/>
              <a:gd name="T5" fmla="*/ 2147483647 h 32"/>
              <a:gd name="T6" fmla="*/ 0 w 129"/>
              <a:gd name="T7" fmla="*/ 0 h 3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9" h="32">
                <a:moveTo>
                  <a:pt x="0" y="0"/>
                </a:moveTo>
                <a:cubicBezTo>
                  <a:pt x="129" y="0"/>
                  <a:pt x="129" y="0"/>
                  <a:pt x="129" y="0"/>
                </a:cubicBezTo>
                <a:cubicBezTo>
                  <a:pt x="129" y="0"/>
                  <a:pt x="120" y="32"/>
                  <a:pt x="63" y="30"/>
                </a:cubicBezTo>
                <a:cubicBezTo>
                  <a:pt x="17" y="29"/>
                  <a:pt x="0" y="0"/>
                  <a:pt x="0" y="0"/>
                </a:cubicBezTo>
                <a:close/>
              </a:path>
            </a:pathLst>
          </a:custGeom>
          <a:solidFill>
            <a:srgbClr val="C1C7D0"/>
          </a:solid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endParaRPr lang="zh-CN" altLang="en-US"/>
          </a:p>
        </p:txBody>
      </p:sp>
      <p:sp>
        <p:nvSpPr>
          <p:cNvPr id="28679" name="Freeform 237@|5FFC:0|FBC:0|LFC:16777215|LBC:16777215"/>
          <p:cNvSpPr>
            <a:spLocks noEditPoints="1"/>
          </p:cNvSpPr>
          <p:nvPr/>
        </p:nvSpPr>
        <p:spPr bwMode="auto">
          <a:xfrm>
            <a:off x="4999038" y="2651125"/>
            <a:ext cx="2116137" cy="2497138"/>
          </a:xfrm>
          <a:custGeom>
            <a:avLst/>
            <a:gdLst>
              <a:gd name="T0" fmla="*/ 2147483647 w 341"/>
              <a:gd name="T1" fmla="*/ 0 h 401"/>
              <a:gd name="T2" fmla="*/ 2147483647 w 341"/>
              <a:gd name="T3" fmla="*/ 0 h 401"/>
              <a:gd name="T4" fmla="*/ 2147483647 w 341"/>
              <a:gd name="T5" fmla="*/ 2147483647 h 401"/>
              <a:gd name="T6" fmla="*/ 2147483647 w 341"/>
              <a:gd name="T7" fmla="*/ 2147483647 h 401"/>
              <a:gd name="T8" fmla="*/ 2147483647 w 341"/>
              <a:gd name="T9" fmla="*/ 2147483647 h 401"/>
              <a:gd name="T10" fmla="*/ 2147483647 w 341"/>
              <a:gd name="T11" fmla="*/ 2147483647 h 401"/>
              <a:gd name="T12" fmla="*/ 2147483647 w 341"/>
              <a:gd name="T13" fmla="*/ 2147483647 h 401"/>
              <a:gd name="T14" fmla="*/ 2147483647 w 341"/>
              <a:gd name="T15" fmla="*/ 2147483647 h 401"/>
              <a:gd name="T16" fmla="*/ 2147483647 w 341"/>
              <a:gd name="T17" fmla="*/ 2147483647 h 401"/>
              <a:gd name="T18" fmla="*/ 2147483647 w 341"/>
              <a:gd name="T19" fmla="*/ 2147483647 h 401"/>
              <a:gd name="T20" fmla="*/ 2147483647 w 341"/>
              <a:gd name="T21" fmla="*/ 2147483647 h 401"/>
              <a:gd name="T22" fmla="*/ 2147483647 w 341"/>
              <a:gd name="T23" fmla="*/ 2147483647 h 401"/>
              <a:gd name="T24" fmla="*/ 2147483647 w 341"/>
              <a:gd name="T25" fmla="*/ 0 h 401"/>
              <a:gd name="T26" fmla="*/ 2147483647 w 341"/>
              <a:gd name="T27" fmla="*/ 2147483647 h 401"/>
              <a:gd name="T28" fmla="*/ 2147483647 w 341"/>
              <a:gd name="T29" fmla="*/ 2147483647 h 401"/>
              <a:gd name="T30" fmla="*/ 2147483647 w 341"/>
              <a:gd name="T31" fmla="*/ 2147483647 h 401"/>
              <a:gd name="T32" fmla="*/ 2147483647 w 341"/>
              <a:gd name="T33" fmla="*/ 2147483647 h 401"/>
              <a:gd name="T34" fmla="*/ 2147483647 w 341"/>
              <a:gd name="T35" fmla="*/ 2147483647 h 401"/>
              <a:gd name="T36" fmla="*/ 2147483647 w 341"/>
              <a:gd name="T37" fmla="*/ 2147483647 h 401"/>
              <a:gd name="T38" fmla="*/ 2147483647 w 341"/>
              <a:gd name="T39" fmla="*/ 2147483647 h 401"/>
              <a:gd name="T40" fmla="*/ 2147483647 w 341"/>
              <a:gd name="T41" fmla="*/ 2147483647 h 401"/>
              <a:gd name="T42" fmla="*/ 2147483647 w 341"/>
              <a:gd name="T43" fmla="*/ 2147483647 h 401"/>
              <a:gd name="T44" fmla="*/ 2147483647 w 341"/>
              <a:gd name="T45" fmla="*/ 2147483647 h 401"/>
              <a:gd name="T46" fmla="*/ 2147483647 w 341"/>
              <a:gd name="T47" fmla="*/ 2147483647 h 401"/>
              <a:gd name="T48" fmla="*/ 2147483647 w 341"/>
              <a:gd name="T49" fmla="*/ 2147483647 h 401"/>
              <a:gd name="T50" fmla="*/ 2147483647 w 341"/>
              <a:gd name="T51" fmla="*/ 2147483647 h 40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341" h="401">
                <a:moveTo>
                  <a:pt x="175" y="0"/>
                </a:moveTo>
                <a:cubicBezTo>
                  <a:pt x="167" y="0"/>
                  <a:pt x="167" y="0"/>
                  <a:pt x="167" y="0"/>
                </a:cubicBezTo>
                <a:cubicBezTo>
                  <a:pt x="61" y="7"/>
                  <a:pt x="0" y="83"/>
                  <a:pt x="6" y="165"/>
                </a:cubicBezTo>
                <a:cubicBezTo>
                  <a:pt x="12" y="254"/>
                  <a:pt x="61" y="264"/>
                  <a:pt x="67" y="318"/>
                </a:cubicBezTo>
                <a:cubicBezTo>
                  <a:pt x="73" y="372"/>
                  <a:pt x="90" y="396"/>
                  <a:pt x="90" y="396"/>
                </a:cubicBezTo>
                <a:cubicBezTo>
                  <a:pt x="90" y="396"/>
                  <a:pt x="90" y="396"/>
                  <a:pt x="90" y="396"/>
                </a:cubicBezTo>
                <a:cubicBezTo>
                  <a:pt x="92" y="399"/>
                  <a:pt x="96" y="401"/>
                  <a:pt x="99" y="401"/>
                </a:cubicBezTo>
                <a:cubicBezTo>
                  <a:pt x="242" y="401"/>
                  <a:pt x="242" y="401"/>
                  <a:pt x="242" y="401"/>
                </a:cubicBezTo>
                <a:cubicBezTo>
                  <a:pt x="245" y="401"/>
                  <a:pt x="249" y="399"/>
                  <a:pt x="251" y="396"/>
                </a:cubicBezTo>
                <a:cubicBezTo>
                  <a:pt x="251" y="396"/>
                  <a:pt x="251" y="396"/>
                  <a:pt x="251" y="396"/>
                </a:cubicBezTo>
                <a:cubicBezTo>
                  <a:pt x="251" y="396"/>
                  <a:pt x="268" y="372"/>
                  <a:pt x="274" y="318"/>
                </a:cubicBezTo>
                <a:cubicBezTo>
                  <a:pt x="280" y="264"/>
                  <a:pt x="330" y="254"/>
                  <a:pt x="336" y="165"/>
                </a:cubicBezTo>
                <a:cubicBezTo>
                  <a:pt x="341" y="83"/>
                  <a:pt x="280" y="7"/>
                  <a:pt x="175" y="0"/>
                </a:cubicBezTo>
                <a:close/>
                <a:moveTo>
                  <a:pt x="295" y="166"/>
                </a:moveTo>
                <a:cubicBezTo>
                  <a:pt x="290" y="234"/>
                  <a:pt x="253" y="241"/>
                  <a:pt x="249" y="282"/>
                </a:cubicBezTo>
                <a:cubicBezTo>
                  <a:pt x="244" y="322"/>
                  <a:pt x="231" y="352"/>
                  <a:pt x="231" y="352"/>
                </a:cubicBezTo>
                <a:cubicBezTo>
                  <a:pt x="231" y="352"/>
                  <a:pt x="231" y="352"/>
                  <a:pt x="231" y="352"/>
                </a:cubicBezTo>
                <a:cubicBezTo>
                  <a:pt x="229" y="354"/>
                  <a:pt x="227" y="356"/>
                  <a:pt x="224" y="356"/>
                </a:cubicBezTo>
                <a:cubicBezTo>
                  <a:pt x="117" y="356"/>
                  <a:pt x="117" y="356"/>
                  <a:pt x="117" y="356"/>
                </a:cubicBezTo>
                <a:cubicBezTo>
                  <a:pt x="114" y="356"/>
                  <a:pt x="112" y="354"/>
                  <a:pt x="110" y="352"/>
                </a:cubicBezTo>
                <a:cubicBezTo>
                  <a:pt x="110" y="352"/>
                  <a:pt x="110" y="352"/>
                  <a:pt x="110" y="352"/>
                </a:cubicBezTo>
                <a:cubicBezTo>
                  <a:pt x="110" y="352"/>
                  <a:pt x="98" y="322"/>
                  <a:pt x="93" y="282"/>
                </a:cubicBezTo>
                <a:cubicBezTo>
                  <a:pt x="89" y="241"/>
                  <a:pt x="51" y="234"/>
                  <a:pt x="47" y="166"/>
                </a:cubicBezTo>
                <a:cubicBezTo>
                  <a:pt x="43" y="105"/>
                  <a:pt x="89" y="48"/>
                  <a:pt x="168" y="43"/>
                </a:cubicBezTo>
                <a:cubicBezTo>
                  <a:pt x="174" y="43"/>
                  <a:pt x="174" y="43"/>
                  <a:pt x="174" y="43"/>
                </a:cubicBezTo>
                <a:cubicBezTo>
                  <a:pt x="253" y="48"/>
                  <a:pt x="299" y="105"/>
                  <a:pt x="295" y="166"/>
                </a:cubicBezTo>
                <a:close/>
              </a:path>
            </a:pathLst>
          </a:custGeom>
          <a:solidFill>
            <a:srgbClr val="C1C7D0"/>
          </a:solid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endParaRPr lang="zh-CN" altLang="en-US"/>
          </a:p>
        </p:txBody>
      </p:sp>
      <p:sp>
        <p:nvSpPr>
          <p:cNvPr id="28680" name="Oval 287"/>
          <p:cNvSpPr>
            <a:spLocks noChangeArrowheads="1"/>
          </p:cNvSpPr>
          <p:nvPr/>
        </p:nvSpPr>
        <p:spPr bwMode="auto">
          <a:xfrm>
            <a:off x="4376738" y="2641283"/>
            <a:ext cx="658812" cy="639762"/>
          </a:xfrm>
          <a:prstGeom prst="ellipse">
            <a:avLst/>
          </a:prstGeom>
          <a:solidFill>
            <a:srgbClr val="1C488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1374775" eaLnBrk="1" hangingPunct="1"/>
            <a:r>
              <a:rPr lang="en-US" altLang="zh-CN" sz="3500" dirty="0">
                <a:solidFill>
                  <a:srgbClr val="FFFFFF"/>
                </a:solidFill>
                <a:latin typeface="Arial" panose="020B0604020202020204" pitchFamily="34" charset="0"/>
                <a:ea typeface="微软雅黑" panose="020B0503020204020204" pitchFamily="34" charset="-122"/>
                <a:sym typeface="Arial" panose="020B0604020202020204" pitchFamily="34" charset="0"/>
              </a:rPr>
              <a:t>3</a:t>
            </a:r>
            <a:endParaRPr lang="en-US" altLang="zh-CN" sz="350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8681" name="Oval 291"/>
          <p:cNvSpPr>
            <a:spLocks noChangeArrowheads="1"/>
          </p:cNvSpPr>
          <p:nvPr/>
        </p:nvSpPr>
        <p:spPr bwMode="auto">
          <a:xfrm>
            <a:off x="4208463" y="3666490"/>
            <a:ext cx="657225" cy="638175"/>
          </a:xfrm>
          <a:prstGeom prst="ellipse">
            <a:avLst/>
          </a:prstGeom>
          <a:solidFill>
            <a:srgbClr val="4886D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1374775" eaLnBrk="1" hangingPunct="1"/>
            <a:r>
              <a:rPr lang="en-US" altLang="zh-CN" sz="3500" dirty="0">
                <a:solidFill>
                  <a:srgbClr val="FFFFFF"/>
                </a:solidFill>
                <a:latin typeface="Arial" panose="020B0604020202020204" pitchFamily="34" charset="0"/>
                <a:ea typeface="微软雅黑" panose="020B0503020204020204" pitchFamily="34" charset="-122"/>
                <a:sym typeface="Arial" panose="020B0604020202020204" pitchFamily="34" charset="0"/>
              </a:rPr>
              <a:t>2</a:t>
            </a:r>
            <a:endParaRPr lang="en-US" altLang="zh-CN" sz="350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8682" name="Oval 295"/>
          <p:cNvSpPr>
            <a:spLocks noChangeArrowheads="1"/>
          </p:cNvSpPr>
          <p:nvPr/>
        </p:nvSpPr>
        <p:spPr bwMode="auto">
          <a:xfrm>
            <a:off x="4478338" y="4648200"/>
            <a:ext cx="657225" cy="639763"/>
          </a:xfrm>
          <a:prstGeom prst="ellipse">
            <a:avLst/>
          </a:prstGeom>
          <a:solidFill>
            <a:srgbClr val="1C488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1374775" eaLnBrk="1" hangingPunct="1"/>
            <a:r>
              <a:rPr lang="en-US" altLang="zh-CN" sz="3500" dirty="0">
                <a:solidFill>
                  <a:srgbClr val="FFFFFF"/>
                </a:solidFill>
                <a:latin typeface="Arial" panose="020B0604020202020204" pitchFamily="34" charset="0"/>
                <a:ea typeface="微软雅黑" panose="020B0503020204020204" pitchFamily="34" charset="-122"/>
                <a:sym typeface="Arial" panose="020B0604020202020204" pitchFamily="34" charset="0"/>
              </a:rPr>
              <a:t>1</a:t>
            </a:r>
            <a:endParaRPr lang="en-US" altLang="zh-CN" sz="350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8683" name="Oval 299"/>
          <p:cNvSpPr>
            <a:spLocks noChangeArrowheads="1"/>
          </p:cNvSpPr>
          <p:nvPr/>
        </p:nvSpPr>
        <p:spPr bwMode="auto">
          <a:xfrm>
            <a:off x="7149148" y="3634423"/>
            <a:ext cx="658812" cy="638175"/>
          </a:xfrm>
          <a:prstGeom prst="ellipse">
            <a:avLst/>
          </a:prstGeom>
          <a:solidFill>
            <a:srgbClr val="4886D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1374775" eaLnBrk="1" hangingPunct="1"/>
            <a:r>
              <a:rPr lang="en-US" altLang="zh-CN" sz="3500" dirty="0">
                <a:solidFill>
                  <a:srgbClr val="FFFFFF"/>
                </a:solidFill>
                <a:latin typeface="Arial" panose="020B0604020202020204" pitchFamily="34" charset="0"/>
                <a:ea typeface="微软雅黑" panose="020B0503020204020204" pitchFamily="34" charset="-122"/>
                <a:sym typeface="Arial" panose="020B0604020202020204" pitchFamily="34" charset="0"/>
              </a:rPr>
              <a:t>6</a:t>
            </a:r>
            <a:endParaRPr lang="en-US" altLang="zh-CN" sz="350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8684" name="Oval 303"/>
          <p:cNvSpPr>
            <a:spLocks noChangeArrowheads="1"/>
          </p:cNvSpPr>
          <p:nvPr/>
        </p:nvSpPr>
        <p:spPr bwMode="auto">
          <a:xfrm>
            <a:off x="6779260" y="4607243"/>
            <a:ext cx="657225" cy="639762"/>
          </a:xfrm>
          <a:prstGeom prst="ellipse">
            <a:avLst/>
          </a:prstGeom>
          <a:solidFill>
            <a:srgbClr val="1C488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1374775" eaLnBrk="1" hangingPunct="1"/>
            <a:r>
              <a:rPr lang="en-US" altLang="zh-CN" sz="3500">
                <a:solidFill>
                  <a:srgbClr val="FFFFFF"/>
                </a:solidFill>
                <a:latin typeface="Arial" panose="020B0604020202020204" pitchFamily="34" charset="0"/>
                <a:ea typeface="微软雅黑" panose="020B0503020204020204" pitchFamily="34" charset="-122"/>
                <a:sym typeface="Arial" panose="020B0604020202020204" pitchFamily="34" charset="0"/>
              </a:rPr>
              <a:t>7</a:t>
            </a:r>
            <a:endParaRPr lang="en-US" altLang="zh-CN" sz="35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8686" name="Oval 308"/>
          <p:cNvSpPr>
            <a:spLocks noChangeArrowheads="1"/>
          </p:cNvSpPr>
          <p:nvPr/>
        </p:nvSpPr>
        <p:spPr bwMode="auto">
          <a:xfrm>
            <a:off x="5752783" y="1944370"/>
            <a:ext cx="657225" cy="639763"/>
          </a:xfrm>
          <a:prstGeom prst="ellipse">
            <a:avLst/>
          </a:prstGeom>
          <a:solidFill>
            <a:srgbClr val="4886D8"/>
          </a:solidFill>
          <a:ln>
            <a:noFill/>
          </a:ln>
          <a:extLst>
            <a:ext uri="{91240B29-F687-4F45-9708-019B960494DF}">
              <a14:hiddenLine xmlns:a14="http://schemas.microsoft.com/office/drawing/2010/main" w="9525">
                <a:solidFill>
                  <a:srgbClr val="000000"/>
                </a:solidFill>
                <a:round/>
              </a14:hiddenLine>
            </a:ext>
          </a:extLst>
        </p:spPr>
        <p:txBody>
          <a:bodyPr bIns="121920" anchor="ctr"/>
          <a:lstStyle/>
          <a:p>
            <a:pPr algn="ctr" defTabSz="1374775" eaLnBrk="1" hangingPunct="1"/>
            <a:r>
              <a:rPr lang="en-US" altLang="zh-CN" sz="3500">
                <a:solidFill>
                  <a:srgbClr val="FFFFFF"/>
                </a:solidFill>
                <a:latin typeface="Arial" panose="020B0604020202020204" pitchFamily="34" charset="0"/>
                <a:ea typeface="微软雅黑" panose="020B0503020204020204" pitchFamily="34" charset="-122"/>
                <a:sym typeface="Arial" panose="020B0604020202020204" pitchFamily="34" charset="0"/>
              </a:rPr>
              <a:t>4</a:t>
            </a:r>
            <a:endParaRPr lang="en-US" altLang="zh-CN" sz="35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8687" name="Oval 309"/>
          <p:cNvSpPr>
            <a:spLocks noChangeArrowheads="1"/>
          </p:cNvSpPr>
          <p:nvPr/>
        </p:nvSpPr>
        <p:spPr bwMode="auto">
          <a:xfrm>
            <a:off x="6985000" y="2544763"/>
            <a:ext cx="658813" cy="638175"/>
          </a:xfrm>
          <a:prstGeom prst="ellipse">
            <a:avLst/>
          </a:prstGeom>
          <a:solidFill>
            <a:srgbClr val="26262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1374775" eaLnBrk="1" hangingPunct="1"/>
            <a:r>
              <a:rPr lang="en-US" altLang="zh-CN" sz="3500">
                <a:solidFill>
                  <a:srgbClr val="FFFFFF"/>
                </a:solidFill>
                <a:latin typeface="Arial" panose="020B0604020202020204" pitchFamily="34" charset="0"/>
                <a:ea typeface="微软雅黑" panose="020B0503020204020204" pitchFamily="34" charset="-122"/>
                <a:sym typeface="Arial" panose="020B0604020202020204" pitchFamily="34" charset="0"/>
              </a:rPr>
              <a:t>5</a:t>
            </a:r>
            <a:endParaRPr lang="en-US" altLang="zh-CN" sz="35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8705" name="TextBox 13"/>
          <p:cNvSpPr txBox="1">
            <a:spLocks noChangeArrowheads="1"/>
          </p:cNvSpPr>
          <p:nvPr/>
        </p:nvSpPr>
        <p:spPr bwMode="auto">
          <a:xfrm>
            <a:off x="5349875" y="3592513"/>
            <a:ext cx="1373188"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sz="2000" b="1">
                <a:solidFill>
                  <a:srgbClr val="445469"/>
                </a:solidFill>
                <a:latin typeface="Arial" panose="020B0604020202020204" pitchFamily="34" charset="0"/>
                <a:ea typeface="微软雅黑" panose="020B0503020204020204" pitchFamily="34" charset="-122"/>
                <a:sym typeface="Arial" panose="020B0604020202020204" pitchFamily="34" charset="0"/>
              </a:rPr>
              <a:t>关键词</a:t>
            </a:r>
            <a:endParaRPr lang="en-US" sz="2000" b="1">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文本框 10"/>
          <p:cNvSpPr txBox="1">
            <a:spLocks noChangeArrowheads="1"/>
          </p:cNvSpPr>
          <p:nvPr/>
        </p:nvSpPr>
        <p:spPr bwMode="auto">
          <a:xfrm>
            <a:off x="174624" y="220663"/>
            <a:ext cx="516318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just"/>
            <a:r>
              <a:rPr lang="zh-CN" altLang="en-US" sz="2400" b="1" dirty="0" smtClean="0">
                <a:latin typeface="微软雅黑" panose="020B0503020204020204" pitchFamily="34" charset="-122"/>
                <a:ea typeface="微软雅黑" panose="020B0503020204020204" pitchFamily="34" charset="-122"/>
              </a:rPr>
              <a:t>二、</a:t>
            </a:r>
            <a:r>
              <a:rPr lang="zh-CN" altLang="en-US" sz="2400" dirty="0" smtClean="0">
                <a:latin typeface="微软雅黑" panose="020B0503020204020204" pitchFamily="34" charset="-122"/>
                <a:ea typeface="微软雅黑" panose="020B0503020204020204" pitchFamily="34" charset="-122"/>
              </a:rPr>
              <a:t>脚手架工程施工方案主要内容</a:t>
            </a:r>
            <a:endParaRPr lang="zh-CN" altLang="en-US" sz="2400" dirty="0">
              <a:latin typeface="微软雅黑" panose="020B0503020204020204" pitchFamily="34" charset="-122"/>
              <a:ea typeface="微软雅黑" panose="020B0503020204020204" pitchFamily="34" charset="-122"/>
            </a:endParaRPr>
          </a:p>
        </p:txBody>
      </p:sp>
      <p:sp>
        <p:nvSpPr>
          <p:cNvPr id="37" name="矩形 36"/>
          <p:cNvSpPr/>
          <p:nvPr/>
        </p:nvSpPr>
        <p:spPr>
          <a:xfrm>
            <a:off x="3061692" y="4787384"/>
            <a:ext cx="1210588" cy="400110"/>
          </a:xfrm>
          <a:prstGeom prst="rect">
            <a:avLst/>
          </a:prstGeom>
        </p:spPr>
        <p:txBody>
          <a:bodyPr wrap="none">
            <a:spAutoFit/>
          </a:bodyPr>
          <a:lstStyle/>
          <a:p>
            <a:pPr algn="just"/>
            <a:r>
              <a:rPr lang="zh-CN" altLang="en-US" sz="2000" dirty="0" smtClean="0"/>
              <a:t>编制依据</a:t>
            </a:r>
            <a:endParaRPr lang="zh-CN" altLang="en-US" sz="2000" dirty="0"/>
          </a:p>
        </p:txBody>
      </p:sp>
      <p:sp>
        <p:nvSpPr>
          <p:cNvPr id="38" name="矩形 37"/>
          <p:cNvSpPr/>
          <p:nvPr/>
        </p:nvSpPr>
        <p:spPr>
          <a:xfrm>
            <a:off x="2246813" y="3815834"/>
            <a:ext cx="1980029" cy="400110"/>
          </a:xfrm>
          <a:prstGeom prst="rect">
            <a:avLst/>
          </a:prstGeom>
        </p:spPr>
        <p:txBody>
          <a:bodyPr wrap="none">
            <a:spAutoFit/>
          </a:bodyPr>
          <a:lstStyle/>
          <a:p>
            <a:r>
              <a:rPr lang="zh-CN" altLang="en-US" sz="2000" dirty="0" smtClean="0"/>
              <a:t>工程概况和难点</a:t>
            </a:r>
            <a:endParaRPr lang="zh-CN" altLang="en-US" sz="2000" dirty="0"/>
          </a:p>
        </p:txBody>
      </p:sp>
      <p:sp>
        <p:nvSpPr>
          <p:cNvPr id="39" name="矩形 38"/>
          <p:cNvSpPr/>
          <p:nvPr/>
        </p:nvSpPr>
        <p:spPr>
          <a:xfrm>
            <a:off x="1041082" y="2729984"/>
            <a:ext cx="3262432" cy="400110"/>
          </a:xfrm>
          <a:prstGeom prst="rect">
            <a:avLst/>
          </a:prstGeom>
        </p:spPr>
        <p:txBody>
          <a:bodyPr wrap="none">
            <a:spAutoFit/>
          </a:bodyPr>
          <a:lstStyle/>
          <a:p>
            <a:r>
              <a:rPr lang="zh-CN" altLang="en-US" sz="2000" dirty="0" smtClean="0"/>
              <a:t>脚手架选型与基本构造设计</a:t>
            </a:r>
            <a:endParaRPr lang="zh-CN" altLang="en-US" sz="2000" dirty="0"/>
          </a:p>
        </p:txBody>
      </p:sp>
      <p:sp>
        <p:nvSpPr>
          <p:cNvPr id="40" name="矩形 39"/>
          <p:cNvSpPr/>
          <p:nvPr/>
        </p:nvSpPr>
        <p:spPr>
          <a:xfrm>
            <a:off x="5530572" y="1484114"/>
            <a:ext cx="1210588" cy="400110"/>
          </a:xfrm>
          <a:prstGeom prst="rect">
            <a:avLst/>
          </a:prstGeom>
        </p:spPr>
        <p:txBody>
          <a:bodyPr wrap="none">
            <a:spAutoFit/>
          </a:bodyPr>
          <a:lstStyle/>
          <a:p>
            <a:r>
              <a:rPr lang="zh-CN" altLang="en-US" sz="2000" dirty="0" smtClean="0"/>
              <a:t>施工准备</a:t>
            </a:r>
            <a:endParaRPr lang="zh-CN" altLang="en-US" sz="2000" dirty="0" smtClean="0"/>
          </a:p>
        </p:txBody>
      </p:sp>
      <p:sp>
        <p:nvSpPr>
          <p:cNvPr id="41" name="矩形 40"/>
          <p:cNvSpPr/>
          <p:nvPr/>
        </p:nvSpPr>
        <p:spPr>
          <a:xfrm>
            <a:off x="7791480" y="2604254"/>
            <a:ext cx="1723549" cy="400110"/>
          </a:xfrm>
          <a:prstGeom prst="rect">
            <a:avLst/>
          </a:prstGeom>
        </p:spPr>
        <p:txBody>
          <a:bodyPr wrap="none">
            <a:spAutoFit/>
          </a:bodyPr>
          <a:lstStyle/>
          <a:p>
            <a:r>
              <a:rPr lang="zh-CN" altLang="en-US" sz="2000" dirty="0" smtClean="0"/>
              <a:t>施工工艺要求</a:t>
            </a:r>
            <a:endParaRPr lang="zh-CN" altLang="en-US" sz="2000" dirty="0" smtClean="0"/>
          </a:p>
        </p:txBody>
      </p:sp>
      <p:sp>
        <p:nvSpPr>
          <p:cNvPr id="42" name="矩形 41"/>
          <p:cNvSpPr/>
          <p:nvPr/>
        </p:nvSpPr>
        <p:spPr>
          <a:xfrm>
            <a:off x="7882920" y="3701534"/>
            <a:ext cx="1723549" cy="400110"/>
          </a:xfrm>
          <a:prstGeom prst="rect">
            <a:avLst/>
          </a:prstGeom>
        </p:spPr>
        <p:txBody>
          <a:bodyPr wrap="none">
            <a:spAutoFit/>
          </a:bodyPr>
          <a:lstStyle/>
          <a:p>
            <a:r>
              <a:rPr lang="zh-CN" altLang="en-US" sz="2000" dirty="0" smtClean="0"/>
              <a:t>主要安全事项</a:t>
            </a:r>
            <a:endParaRPr lang="zh-CN" altLang="en-US" sz="2000" dirty="0" smtClean="0"/>
          </a:p>
        </p:txBody>
      </p:sp>
      <p:sp>
        <p:nvSpPr>
          <p:cNvPr id="43" name="矩形 42"/>
          <p:cNvSpPr/>
          <p:nvPr/>
        </p:nvSpPr>
        <p:spPr>
          <a:xfrm>
            <a:off x="7585740" y="4730234"/>
            <a:ext cx="1723549" cy="400110"/>
          </a:xfrm>
          <a:prstGeom prst="rect">
            <a:avLst/>
          </a:prstGeom>
        </p:spPr>
        <p:txBody>
          <a:bodyPr wrap="none">
            <a:spAutoFit/>
          </a:bodyPr>
          <a:lstStyle/>
          <a:p>
            <a:r>
              <a:rPr lang="zh-CN" altLang="en-US" sz="2000" dirty="0" smtClean="0"/>
              <a:t>脚手架计算书</a:t>
            </a:r>
            <a:endParaRPr lang="zh-CN" altLang="en-US" sz="2000"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sp>
        <p:nvSpPr>
          <p:cNvPr id="18435" name="矩形 1"/>
          <p:cNvSpPr>
            <a:spLocks noChangeArrowheads="1"/>
          </p:cNvSpPr>
          <p:nvPr/>
        </p:nvSpPr>
        <p:spPr bwMode="auto">
          <a:xfrm>
            <a:off x="0" y="188913"/>
            <a:ext cx="144463" cy="4635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5" name="矩形 91"/>
          <p:cNvSpPr>
            <a:spLocks noChangeArrowheads="1"/>
          </p:cNvSpPr>
          <p:nvPr/>
        </p:nvSpPr>
        <p:spPr bwMode="auto">
          <a:xfrm>
            <a:off x="274320" y="210820"/>
            <a:ext cx="2954655" cy="461665"/>
          </a:xfrm>
          <a:prstGeom prst="rect">
            <a:avLst/>
          </a:prstGeom>
          <a:noFill/>
          <a:ln w="9525">
            <a:noFill/>
            <a:miter lim="800000"/>
          </a:ln>
        </p:spPr>
        <p:txBody>
          <a:bodyPr wrap="none">
            <a:spAutoFit/>
          </a:bodyPr>
          <a:lstStyle/>
          <a:p>
            <a:pPr algn="just"/>
            <a:r>
              <a:rPr lang="zh-CN" altLang="en-US" sz="2400" b="1" dirty="0" smtClean="0">
                <a:latin typeface="微软雅黑" panose="020B0503020204020204" pitchFamily="34" charset="-122"/>
                <a:ea typeface="微软雅黑" panose="020B0503020204020204" pitchFamily="34" charset="-122"/>
              </a:rPr>
              <a:t>三、编制与审核程序</a:t>
            </a:r>
            <a:endParaRPr lang="zh-CN" altLang="en-US" sz="2400" b="1" dirty="0" smtClean="0">
              <a:latin typeface="微软雅黑" panose="020B0503020204020204" pitchFamily="34" charset="-122"/>
              <a:ea typeface="微软雅黑" panose="020B0503020204020204" pitchFamily="34" charset="-122"/>
            </a:endParaRPr>
          </a:p>
        </p:txBody>
      </p:sp>
      <p:sp>
        <p:nvSpPr>
          <p:cNvPr id="6" name="矩形 5"/>
          <p:cNvSpPr/>
          <p:nvPr/>
        </p:nvSpPr>
        <p:spPr>
          <a:xfrm>
            <a:off x="676910" y="1055688"/>
            <a:ext cx="10410190" cy="481863"/>
          </a:xfrm>
          <a:prstGeom prst="rect">
            <a:avLst/>
          </a:prstGeom>
          <a:solidFill>
            <a:schemeClr val="accent2">
              <a:lumMod val="20000"/>
              <a:lumOff val="80000"/>
            </a:schemeClr>
          </a:solidFill>
        </p:spPr>
        <p:txBody>
          <a:bodyPr wrap="square" anchor="ctr" anchorCtr="0">
            <a:spAutoFit/>
          </a:bodyPr>
          <a:lstStyle/>
          <a:p>
            <a:pPr algn="just">
              <a:lnSpc>
                <a:spcPct val="150000"/>
              </a:lnSpc>
              <a:defRPr/>
            </a:pPr>
            <a:r>
              <a:rPr lang="zh-CN" altLang="en-US" sz="2000" dirty="0">
                <a:latin typeface="宋体" panose="02010600030101010101" pitchFamily="2" charset="-122"/>
              </a:rPr>
              <a:t>编制人一般可以是项目上的技术员或者项目技术负责人。</a:t>
            </a:r>
            <a:endParaRPr lang="zh-CN" altLang="en-US" sz="2000" dirty="0">
              <a:latin typeface="宋体" panose="02010600030101010101" pitchFamily="2" charset="-122"/>
            </a:endParaRPr>
          </a:p>
        </p:txBody>
      </p:sp>
      <p:sp>
        <p:nvSpPr>
          <p:cNvPr id="7" name="矩形 6"/>
          <p:cNvSpPr/>
          <p:nvPr/>
        </p:nvSpPr>
        <p:spPr>
          <a:xfrm>
            <a:off x="654050" y="1794828"/>
            <a:ext cx="10444480" cy="943528"/>
          </a:xfrm>
          <a:prstGeom prst="rect">
            <a:avLst/>
          </a:prstGeom>
          <a:solidFill>
            <a:schemeClr val="accent5">
              <a:lumMod val="75000"/>
            </a:schemeClr>
          </a:solidFill>
        </p:spPr>
        <p:txBody>
          <a:bodyPr wrap="square">
            <a:spAutoFit/>
          </a:bodyPr>
          <a:lstStyle/>
          <a:p>
            <a:pPr algn="just">
              <a:lnSpc>
                <a:spcPct val="150000"/>
              </a:lnSpc>
              <a:defRPr/>
            </a:pPr>
            <a:r>
              <a:rPr lang="zh-CN" altLang="en-US" sz="2000" dirty="0">
                <a:latin typeface="宋体" panose="02010600030101010101" pitchFamily="2" charset="-122"/>
              </a:rPr>
              <a:t>审核是由企业一级的技术负责人，也就是企业的总工程师或者技术副经理一类的组织本单位施工技术、安全、质量等部门的专业技术人员进行审核。</a:t>
            </a:r>
            <a:endParaRPr lang="zh-CN" altLang="en-US" sz="2000" dirty="0">
              <a:latin typeface="宋体" panose="02010600030101010101" pitchFamily="2" charset="-122"/>
            </a:endParaRPr>
          </a:p>
        </p:txBody>
      </p:sp>
      <p:sp>
        <p:nvSpPr>
          <p:cNvPr id="8" name="矩形 94"/>
          <p:cNvSpPr>
            <a:spLocks noChangeArrowheads="1"/>
          </p:cNvSpPr>
          <p:nvPr/>
        </p:nvSpPr>
        <p:spPr bwMode="auto">
          <a:xfrm>
            <a:off x="676910" y="3026093"/>
            <a:ext cx="10433050" cy="553998"/>
          </a:xfrm>
          <a:prstGeom prst="rect">
            <a:avLst/>
          </a:prstGeom>
          <a:solidFill>
            <a:srgbClr val="FFC000"/>
          </a:solidFill>
          <a:ln w="9525">
            <a:noFill/>
            <a:miter lim="800000"/>
          </a:ln>
        </p:spPr>
        <p:txBody>
          <a:bodyPr wrap="square">
            <a:spAutoFit/>
          </a:bodyPr>
          <a:lstStyle/>
          <a:p>
            <a:pPr algn="just">
              <a:lnSpc>
                <a:spcPct val="150000"/>
              </a:lnSpc>
            </a:pPr>
            <a:r>
              <a:rPr lang="zh-CN" altLang="en-US" sz="2000" dirty="0">
                <a:latin typeface="宋体" panose="02010600030101010101" pitchFamily="2" charset="-122"/>
              </a:rPr>
              <a:t>审批人为项目的总监理工程师。</a:t>
            </a:r>
            <a:endParaRPr lang="zh-CN" altLang="en-US" sz="2000" dirty="0">
              <a:latin typeface="宋体" panose="02010600030101010101" pitchFamily="2" charset="-122"/>
            </a:endParaRPr>
          </a:p>
        </p:txBody>
      </p:sp>
      <p:sp>
        <p:nvSpPr>
          <p:cNvPr id="9" name="矩形 95"/>
          <p:cNvSpPr>
            <a:spLocks noChangeArrowheads="1"/>
          </p:cNvSpPr>
          <p:nvPr/>
        </p:nvSpPr>
        <p:spPr bwMode="auto">
          <a:xfrm>
            <a:off x="676910" y="3808095"/>
            <a:ext cx="10455910" cy="943528"/>
          </a:xfrm>
          <a:prstGeom prst="rect">
            <a:avLst/>
          </a:prstGeom>
          <a:solidFill>
            <a:srgbClr val="92D050"/>
          </a:solidFill>
          <a:ln w="9525">
            <a:noFill/>
            <a:miter lim="800000"/>
          </a:ln>
        </p:spPr>
        <p:txBody>
          <a:bodyPr wrap="square">
            <a:spAutoFit/>
          </a:bodyPr>
          <a:lstStyle/>
          <a:p>
            <a:pPr algn="just">
              <a:lnSpc>
                <a:spcPct val="150000"/>
              </a:lnSpc>
            </a:pPr>
            <a:r>
              <a:rPr lang="zh-CN" altLang="en-US" sz="2000" dirty="0">
                <a:latin typeface="宋体" panose="02010600030101010101" pitchFamily="2" charset="-122"/>
              </a:rPr>
              <a:t>超过一定规模的危险性较大的分部分项工程专项方案应当由施工单位组织召开专家论证会。实行施工总承包的，由施工总承包单位组织召开专家论证会。</a:t>
            </a:r>
            <a:endParaRPr lang="zh-CN" altLang="en-US" sz="2000" dirty="0">
              <a:latin typeface="宋体" panose="02010600030101010101" pitchFamily="2"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sp>
        <p:nvSpPr>
          <p:cNvPr id="18434" name="文本框 10"/>
          <p:cNvSpPr txBox="1">
            <a:spLocks noChangeArrowheads="1"/>
          </p:cNvSpPr>
          <p:nvPr/>
        </p:nvSpPr>
        <p:spPr bwMode="auto">
          <a:xfrm>
            <a:off x="174625" y="220663"/>
            <a:ext cx="2641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smtClean="0">
                <a:latin typeface="微软雅黑" panose="020B0503020204020204" pitchFamily="34" charset="-122"/>
                <a:ea typeface="微软雅黑" panose="020B0503020204020204" pitchFamily="34" charset="-122"/>
              </a:rPr>
              <a:t>一、认识脚手架</a:t>
            </a:r>
            <a:endParaRPr lang="zh-CN" altLang="en-US" sz="2400" b="1" dirty="0">
              <a:latin typeface="微软雅黑" panose="020B0503020204020204" pitchFamily="34" charset="-122"/>
              <a:ea typeface="微软雅黑" panose="020B0503020204020204" pitchFamily="34" charset="-122"/>
            </a:endParaRPr>
          </a:p>
        </p:txBody>
      </p:sp>
      <p:sp>
        <p:nvSpPr>
          <p:cNvPr id="18435" name="矩形 1"/>
          <p:cNvSpPr>
            <a:spLocks noChangeArrowheads="1"/>
          </p:cNvSpPr>
          <p:nvPr/>
        </p:nvSpPr>
        <p:spPr bwMode="auto">
          <a:xfrm>
            <a:off x="0" y="188913"/>
            <a:ext cx="144463" cy="4635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4" name="矩形 91"/>
          <p:cNvSpPr>
            <a:spLocks noChangeArrowheads="1"/>
          </p:cNvSpPr>
          <p:nvPr/>
        </p:nvSpPr>
        <p:spPr bwMode="auto">
          <a:xfrm>
            <a:off x="554038" y="1312228"/>
            <a:ext cx="3852337" cy="430887"/>
          </a:xfrm>
          <a:prstGeom prst="rect">
            <a:avLst/>
          </a:prstGeom>
          <a:solidFill>
            <a:srgbClr val="EABD00"/>
          </a:solidFill>
          <a:ln w="9525">
            <a:noFill/>
            <a:miter lim="800000"/>
          </a:ln>
        </p:spPr>
        <p:txBody>
          <a:bodyPr wrap="none">
            <a:spAutoFit/>
          </a:bodyPr>
          <a:lstStyle/>
          <a:p>
            <a:r>
              <a:rPr lang="zh-CN" altLang="en-US" sz="2200" dirty="0">
                <a:latin typeface="宋体" panose="02010600030101010101" pitchFamily="2" charset="-122"/>
              </a:rPr>
              <a:t>列为危险性较大的脚手架工程</a:t>
            </a:r>
            <a:endParaRPr lang="zh-CN" altLang="en-US" sz="2200" dirty="0">
              <a:latin typeface="宋体" panose="02010600030101010101" pitchFamily="2" charset="-122"/>
            </a:endParaRPr>
          </a:p>
        </p:txBody>
      </p:sp>
      <p:sp>
        <p:nvSpPr>
          <p:cNvPr id="5" name="矩形 92"/>
          <p:cNvSpPr>
            <a:spLocks noChangeArrowheads="1"/>
          </p:cNvSpPr>
          <p:nvPr/>
        </p:nvSpPr>
        <p:spPr bwMode="auto">
          <a:xfrm>
            <a:off x="502603" y="1964055"/>
            <a:ext cx="6911975" cy="2790187"/>
          </a:xfrm>
          <a:prstGeom prst="rect">
            <a:avLst/>
          </a:prstGeom>
          <a:noFill/>
          <a:ln w="9525">
            <a:noFill/>
            <a:miter lim="800000"/>
          </a:ln>
        </p:spPr>
        <p:txBody>
          <a:bodyPr>
            <a:spAutoFit/>
          </a:bodyPr>
          <a:lstStyle/>
          <a:p>
            <a:pPr algn="just">
              <a:lnSpc>
                <a:spcPct val="150000"/>
              </a:lnSpc>
            </a:pPr>
            <a:r>
              <a:rPr lang="zh-CN" altLang="en-US" sz="2000" dirty="0">
                <a:latin typeface="宋体" panose="02010600030101010101" pitchFamily="2" charset="-122"/>
              </a:rPr>
              <a:t>（</a:t>
            </a:r>
            <a:r>
              <a:rPr lang="en-US" altLang="zh-CN" sz="2000" dirty="0">
                <a:latin typeface="宋体" panose="02010600030101010101" pitchFamily="2" charset="-122"/>
              </a:rPr>
              <a:t>1</a:t>
            </a:r>
            <a:r>
              <a:rPr lang="zh-CN" altLang="en-US" sz="2000" dirty="0">
                <a:latin typeface="宋体" panose="02010600030101010101" pitchFamily="2" charset="-122"/>
              </a:rPr>
              <a:t>）搭设高度</a:t>
            </a:r>
            <a:r>
              <a:rPr lang="en-US" altLang="zh-CN" sz="2000" dirty="0">
                <a:latin typeface="宋体" panose="02010600030101010101" pitchFamily="2" charset="-122"/>
              </a:rPr>
              <a:t>24m </a:t>
            </a:r>
            <a:r>
              <a:rPr lang="zh-CN" altLang="en-US" sz="2000" dirty="0">
                <a:latin typeface="宋体" panose="02010600030101010101" pitchFamily="2" charset="-122"/>
              </a:rPr>
              <a:t>及以上的落地式钢管脚手架工程。</a:t>
            </a:r>
            <a:endParaRPr lang="zh-CN" altLang="en-US" sz="2000" dirty="0">
              <a:latin typeface="宋体" panose="02010600030101010101" pitchFamily="2" charset="-122"/>
            </a:endParaRPr>
          </a:p>
          <a:p>
            <a:pPr algn="just">
              <a:lnSpc>
                <a:spcPct val="150000"/>
              </a:lnSpc>
            </a:pPr>
            <a:r>
              <a:rPr lang="zh-CN" altLang="en-US" sz="2000" dirty="0">
                <a:latin typeface="宋体" panose="02010600030101010101" pitchFamily="2" charset="-122"/>
              </a:rPr>
              <a:t>（</a:t>
            </a:r>
            <a:r>
              <a:rPr lang="en-US" altLang="zh-CN" sz="2000" dirty="0">
                <a:latin typeface="宋体" panose="02010600030101010101" pitchFamily="2" charset="-122"/>
              </a:rPr>
              <a:t>2</a:t>
            </a:r>
            <a:r>
              <a:rPr lang="zh-CN" altLang="en-US" sz="2000" dirty="0">
                <a:latin typeface="宋体" panose="02010600030101010101" pitchFamily="2" charset="-122"/>
              </a:rPr>
              <a:t>）附着式整体和分片提升脚手架工程。</a:t>
            </a:r>
            <a:endParaRPr lang="en-US" altLang="zh-CN" sz="2000" dirty="0">
              <a:latin typeface="宋体" panose="02010600030101010101" pitchFamily="2" charset="-122"/>
            </a:endParaRPr>
          </a:p>
          <a:p>
            <a:pPr algn="just">
              <a:lnSpc>
                <a:spcPct val="150000"/>
              </a:lnSpc>
            </a:pPr>
            <a:r>
              <a:rPr lang="zh-CN" altLang="en-US" sz="2000" dirty="0">
                <a:latin typeface="宋体" panose="02010600030101010101" pitchFamily="2" charset="-122"/>
              </a:rPr>
              <a:t>（</a:t>
            </a:r>
            <a:r>
              <a:rPr lang="en-US" altLang="zh-CN" sz="2000" dirty="0">
                <a:latin typeface="宋体" panose="02010600030101010101" pitchFamily="2" charset="-122"/>
              </a:rPr>
              <a:t>3</a:t>
            </a:r>
            <a:r>
              <a:rPr lang="zh-CN" altLang="en-US" sz="2000" dirty="0">
                <a:latin typeface="宋体" panose="02010600030101010101" pitchFamily="2" charset="-122"/>
              </a:rPr>
              <a:t>）悬挑式脚手架工程。</a:t>
            </a:r>
            <a:endParaRPr lang="zh-CN" altLang="en-US" sz="2000" dirty="0">
              <a:latin typeface="宋体" panose="02010600030101010101" pitchFamily="2" charset="-122"/>
            </a:endParaRPr>
          </a:p>
          <a:p>
            <a:pPr algn="just">
              <a:lnSpc>
                <a:spcPct val="150000"/>
              </a:lnSpc>
            </a:pPr>
            <a:r>
              <a:rPr lang="zh-CN" altLang="en-US" sz="2000" dirty="0">
                <a:latin typeface="宋体" panose="02010600030101010101" pitchFamily="2" charset="-122"/>
              </a:rPr>
              <a:t>（</a:t>
            </a:r>
            <a:r>
              <a:rPr lang="en-US" altLang="zh-CN" sz="2000" dirty="0">
                <a:latin typeface="宋体" panose="02010600030101010101" pitchFamily="2" charset="-122"/>
              </a:rPr>
              <a:t>4</a:t>
            </a:r>
            <a:r>
              <a:rPr lang="zh-CN" altLang="en-US" sz="2000" dirty="0">
                <a:latin typeface="宋体" panose="02010600030101010101" pitchFamily="2" charset="-122"/>
              </a:rPr>
              <a:t>）吊篮脚手架工程。</a:t>
            </a:r>
            <a:endParaRPr lang="zh-CN" altLang="en-US" sz="2000" dirty="0">
              <a:latin typeface="宋体" panose="02010600030101010101" pitchFamily="2" charset="-122"/>
            </a:endParaRPr>
          </a:p>
          <a:p>
            <a:pPr algn="just">
              <a:lnSpc>
                <a:spcPct val="150000"/>
              </a:lnSpc>
            </a:pPr>
            <a:r>
              <a:rPr lang="zh-CN" altLang="en-US" sz="2000" dirty="0">
                <a:latin typeface="宋体" panose="02010600030101010101" pitchFamily="2" charset="-122"/>
              </a:rPr>
              <a:t>（</a:t>
            </a:r>
            <a:r>
              <a:rPr lang="en-US" altLang="zh-CN" sz="2000" dirty="0">
                <a:latin typeface="宋体" panose="02010600030101010101" pitchFamily="2" charset="-122"/>
              </a:rPr>
              <a:t>5</a:t>
            </a:r>
            <a:r>
              <a:rPr lang="zh-CN" altLang="en-US" sz="2000" dirty="0">
                <a:latin typeface="宋体" panose="02010600030101010101" pitchFamily="2" charset="-122"/>
              </a:rPr>
              <a:t>）自制卸料平台、移动操作平台工程。</a:t>
            </a:r>
            <a:endParaRPr lang="zh-CN" altLang="en-US" sz="2000" dirty="0">
              <a:latin typeface="宋体" panose="02010600030101010101" pitchFamily="2" charset="-122"/>
            </a:endParaRPr>
          </a:p>
          <a:p>
            <a:pPr algn="just">
              <a:lnSpc>
                <a:spcPct val="150000"/>
              </a:lnSpc>
            </a:pPr>
            <a:r>
              <a:rPr lang="zh-CN" altLang="en-US" sz="2000" dirty="0">
                <a:latin typeface="宋体" panose="02010600030101010101" pitchFamily="2" charset="-122"/>
              </a:rPr>
              <a:t>（</a:t>
            </a:r>
            <a:r>
              <a:rPr lang="en-US" altLang="zh-CN" sz="2000" dirty="0">
                <a:latin typeface="宋体" panose="02010600030101010101" pitchFamily="2" charset="-122"/>
              </a:rPr>
              <a:t>6</a:t>
            </a:r>
            <a:r>
              <a:rPr lang="zh-CN" altLang="en-US" sz="2000" dirty="0">
                <a:latin typeface="宋体" panose="02010600030101010101" pitchFamily="2" charset="-122"/>
              </a:rPr>
              <a:t>）新型及异型脚手架工程。</a:t>
            </a:r>
            <a:endParaRPr lang="zh-CN" altLang="en-US" sz="2000" dirty="0">
              <a:latin typeface="宋体" panose="02010600030101010101" pitchFamily="2" charset="-122"/>
            </a:endParaRPr>
          </a:p>
        </p:txBody>
      </p:sp>
      <p:pic>
        <p:nvPicPr>
          <p:cNvPr id="6" name="Picture 4" descr="DSC00016"/>
          <p:cNvPicPr>
            <a:picLocks noChangeAspect="1" noChangeArrowheads="1"/>
          </p:cNvPicPr>
          <p:nvPr/>
        </p:nvPicPr>
        <p:blipFill>
          <a:blip r:embed="rId1" cstate="print"/>
          <a:srcRect/>
          <a:stretch>
            <a:fillRect/>
          </a:stretch>
        </p:blipFill>
        <p:spPr bwMode="auto">
          <a:xfrm>
            <a:off x="6890068" y="2462847"/>
            <a:ext cx="4410392" cy="3308417"/>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清风素材 https://12sc.taobao.com">
  <a:themeElements>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lnDef>
  </a:objectDefaults>
  <a:extraClrSchemeLst>
    <a:extraClrScheme>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2184</Words>
  <Application>WPS 演示</Application>
  <PresentationFormat>自定义</PresentationFormat>
  <Paragraphs>289</Paragraphs>
  <Slides>24</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24</vt:i4>
      </vt:variant>
    </vt:vector>
  </HeadingPairs>
  <TitlesOfParts>
    <vt:vector size="35" baseType="lpstr">
      <vt:lpstr>Arial</vt:lpstr>
      <vt:lpstr>宋体</vt:lpstr>
      <vt:lpstr>Wingdings</vt:lpstr>
      <vt:lpstr>Calibri</vt:lpstr>
      <vt:lpstr>Calibri Light</vt:lpstr>
      <vt:lpstr>微软雅黑</vt:lpstr>
      <vt:lpstr>楷体</vt:lpstr>
      <vt:lpstr>Arial Unicode MS</vt:lpstr>
      <vt:lpstr>黑体</vt:lpstr>
      <vt:lpstr>方正粗黑宋简体</vt:lpstr>
      <vt:lpstr>清风素材 https://12sc.taobao.com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清风素材;12sc.taobao.com</dc:creator>
  <cp:keywords>12sc.taobao.com</cp:keywords>
  <dc:description>12sc.taobao.com</dc:description>
  <dc:subject>12sc.taobao.com</dc:subject>
  <cp:category>12sc.taobao.com</cp:category>
  <cp:lastModifiedBy>Love_Run</cp:lastModifiedBy>
  <cp:revision>74</cp:revision>
  <dcterms:created xsi:type="dcterms:W3CDTF">2015-07-17T02:38:00Z</dcterms:created>
  <dcterms:modified xsi:type="dcterms:W3CDTF">2019-07-26T01:45:12Z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2052-11.1.0.8894</vt:lpwstr>
  </property>
</Properties>
</file>