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0" r:id="rId3"/>
    <p:sldId id="433" r:id="rId4"/>
    <p:sldId id="413" r:id="rId5"/>
    <p:sldId id="414" r:id="rId6"/>
    <p:sldId id="419" r:id="rId7"/>
    <p:sldId id="450" r:id="rId8"/>
    <p:sldId id="451" r:id="rId9"/>
    <p:sldId id="452" r:id="rId10"/>
    <p:sldId id="453" r:id="rId11"/>
    <p:sldId id="454" r:id="rId12"/>
    <p:sldId id="456" r:id="rId13"/>
    <p:sldId id="457" r:id="rId14"/>
    <p:sldId id="458" r:id="rId15"/>
    <p:sldId id="459" r:id="rId16"/>
    <p:sldId id="460" r:id="rId17"/>
    <p:sldId id="461" r:id="rId18"/>
    <p:sldId id="415" r:id="rId19"/>
    <p:sldId id="462" r:id="rId20"/>
    <p:sldId id="463" r:id="rId21"/>
    <p:sldId id="464" r:id="rId22"/>
    <p:sldId id="465" r:id="rId23"/>
    <p:sldId id="466" r:id="rId24"/>
    <p:sldId id="467" r:id="rId25"/>
    <p:sldId id="468" r:id="rId26"/>
    <p:sldId id="418" r:id="rId27"/>
  </p:sldIdLst>
  <p:sldSz cx="12192000" cy="6858000"/>
  <p:notesSz cx="6858000" cy="9144000"/>
  <p:embeddedFontLst>
    <p:embeddedFont>
      <p:font typeface="微软雅黑" panose="020B0503020204020204" pitchFamily="34" charset="-122"/>
      <p:regular r:id="rId31"/>
    </p:embeddedFont>
    <p:embeddedFont>
      <p:font typeface="汉仪中简黑简" panose="00020600040101010101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AF1"/>
    <a:srgbClr val="D67678"/>
    <a:srgbClr val="FFFFFF"/>
    <a:srgbClr val="43486D"/>
    <a:srgbClr val="C29880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81"/>
        <p:guide pos="383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38.xml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7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0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2" Type="http://schemas.openxmlformats.org/officeDocument/2006/relationships/slideLayout" Target="../slideLayouts/slideLayout3.xml"/><Relationship Id="rId21" Type="http://schemas.openxmlformats.org/officeDocument/2006/relationships/tags" Target="../tags/tag91.xml"/><Relationship Id="rId20" Type="http://schemas.openxmlformats.org/officeDocument/2006/relationships/tags" Target="../tags/tag90.xml"/><Relationship Id="rId2" Type="http://schemas.openxmlformats.org/officeDocument/2006/relationships/tags" Target="../tags/tag72.xml"/><Relationship Id="rId19" Type="http://schemas.openxmlformats.org/officeDocument/2006/relationships/tags" Target="../tags/tag89.xml"/><Relationship Id="rId18" Type="http://schemas.openxmlformats.org/officeDocument/2006/relationships/tags" Target="../tags/tag88.xml"/><Relationship Id="rId17" Type="http://schemas.openxmlformats.org/officeDocument/2006/relationships/tags" Target="../tags/tag87.xml"/><Relationship Id="rId16" Type="http://schemas.openxmlformats.org/officeDocument/2006/relationships/tags" Target="../tags/tag86.xml"/><Relationship Id="rId15" Type="http://schemas.openxmlformats.org/officeDocument/2006/relationships/tags" Target="../tags/tag85.xml"/><Relationship Id="rId14" Type="http://schemas.openxmlformats.org/officeDocument/2006/relationships/tags" Target="../tags/tag84.xml"/><Relationship Id="rId13" Type="http://schemas.openxmlformats.org/officeDocument/2006/relationships/tags" Target="../tags/tag83.xml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tags" Target="../tags/tag7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1" Type="http://schemas.openxmlformats.org/officeDocument/2006/relationships/slideLayout" Target="../slideLayouts/slideLayout3.xml"/><Relationship Id="rId20" Type="http://schemas.openxmlformats.org/officeDocument/2006/relationships/tags" Target="../tags/tag111.xml"/><Relationship Id="rId2" Type="http://schemas.openxmlformats.org/officeDocument/2006/relationships/tags" Target="../tags/tag93.xml"/><Relationship Id="rId19" Type="http://schemas.openxmlformats.org/officeDocument/2006/relationships/tags" Target="../tags/tag110.xml"/><Relationship Id="rId18" Type="http://schemas.openxmlformats.org/officeDocument/2006/relationships/tags" Target="../tags/tag109.xml"/><Relationship Id="rId17" Type="http://schemas.openxmlformats.org/officeDocument/2006/relationships/tags" Target="../tags/tag108.xml"/><Relationship Id="rId16" Type="http://schemas.openxmlformats.org/officeDocument/2006/relationships/tags" Target="../tags/tag107.xml"/><Relationship Id="rId15" Type="http://schemas.openxmlformats.org/officeDocument/2006/relationships/tags" Target="../tags/tag106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tags" Target="../tags/tag9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3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4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5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tags" Target="../tags/tag1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0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1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2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3.xm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4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36.xml"/><Relationship Id="rId2" Type="http://schemas.openxmlformats.org/officeDocument/2006/relationships/image" Target="../media/image18.jpeg"/><Relationship Id="rId1" Type="http://schemas.openxmlformats.org/officeDocument/2006/relationships/tags" Target="../tags/tag1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tags" Target="../tags/tag5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8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9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4685" y="1898650"/>
            <a:ext cx="106387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6000">
                <a:solidFill>
                  <a:srgbClr val="D67678"/>
                </a:solidFill>
                <a:sym typeface="+mn-ea"/>
              </a:rPr>
              <a:t>大学生安全教育教程</a:t>
            </a:r>
            <a:endParaRPr lang="zh-CN" altLang="en-US" sz="6000">
              <a:solidFill>
                <a:srgbClr val="D67678"/>
              </a:solidFill>
              <a:sym typeface="+mn-ea"/>
            </a:endParaRPr>
          </a:p>
          <a:p>
            <a:pPr algn="ctr"/>
            <a:r>
              <a:rPr lang="zh-CN" altLang="en-US" sz="6000">
                <a:solidFill>
                  <a:srgbClr val="D67678"/>
                </a:solidFill>
                <a:sym typeface="+mn-ea"/>
              </a:rPr>
              <a:t>（第二版）</a:t>
            </a:r>
            <a:endParaRPr lang="zh-CN" altLang="en-US" sz="6000">
              <a:solidFill>
                <a:srgbClr val="43486D"/>
              </a:solidFill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565015" y="4480560"/>
            <a:ext cx="3053715" cy="699135"/>
          </a:xfrm>
          <a:prstGeom prst="roundRect">
            <a:avLst>
              <a:gd name="adj" fmla="val 50000"/>
            </a:avLst>
          </a:prstGeom>
          <a:solidFill>
            <a:srgbClr val="43486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bg1"/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北京出版社</a:t>
            </a:r>
            <a:endParaRPr lang="zh-CN" altLang="en-US" sz="3200">
              <a:solidFill>
                <a:schemeClr val="bg1"/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三、大学生易发生的交通事故类型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5970" y="1392555"/>
            <a:ext cx="519176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（四）驾驶机动车、非机动车时违章发生交通事故致伤、致死</a:t>
            </a:r>
            <a:endParaRPr lang="zh-CN" altLang="en-US" b="1"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/>
              <a:t>现在在校的大学生学习驾驶技术的现象越来越普遍，由于驾龄短、实践少，碰到突发情况不能随机应变，而是手忙脚乱，很容易发生交通事故；有的学生酒后驾车，致使车辆翻入沟中或与其他车辆相撞，造成司机和乘客的死伤；还有的学生无证驾驶无牌照摩托车，并在后座搭载多人，因驾驶技术不精或人为干扰因素，发生交通事故。</a:t>
            </a:r>
            <a:endParaRPr lang="zh-CN" altLang="en-US"/>
          </a:p>
        </p:txBody>
      </p:sp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6137910" y="1282700"/>
            <a:ext cx="4493260" cy="4292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四、交通事故的预防措施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6870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（一）行路时的预防措施</a:t>
            </a:r>
            <a:endParaRPr lang="zh-CN" altLang="en-US"/>
          </a:p>
        </p:txBody>
      </p:sp>
      <p:sp>
        <p:nvSpPr>
          <p:cNvPr id="2" name="Rectangle 3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172617" y="2307425"/>
            <a:ext cx="616024" cy="72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37"/>
          <p:cNvSpPr/>
          <p:nvPr>
            <p:custDataLst>
              <p:tags r:id="rId2"/>
            </p:custDataLst>
          </p:nvPr>
        </p:nvSpPr>
        <p:spPr bwMode="auto">
          <a:xfrm>
            <a:off x="5484618" y="2307425"/>
            <a:ext cx="616024" cy="1342127"/>
          </a:xfrm>
          <a:custGeom>
            <a:avLst/>
            <a:gdLst>
              <a:gd name="T0" fmla="*/ 0 w 291"/>
              <a:gd name="T1" fmla="*/ 0 h 634"/>
              <a:gd name="T2" fmla="*/ 0 w 291"/>
              <a:gd name="T3" fmla="*/ 343 h 634"/>
              <a:gd name="T4" fmla="*/ 0 w 291"/>
              <a:gd name="T5" fmla="*/ 634 h 634"/>
              <a:gd name="T6" fmla="*/ 291 w 291"/>
              <a:gd name="T7" fmla="*/ 343 h 634"/>
              <a:gd name="T8" fmla="*/ 291 w 291"/>
              <a:gd name="T9" fmla="*/ 0 h 634"/>
              <a:gd name="T10" fmla="*/ 0 w 291"/>
              <a:gd name="T11" fmla="*/ 0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1" h="634">
                <a:moveTo>
                  <a:pt x="0" y="0"/>
                </a:moveTo>
                <a:lnTo>
                  <a:pt x="0" y="343"/>
                </a:lnTo>
                <a:lnTo>
                  <a:pt x="0" y="634"/>
                </a:lnTo>
                <a:lnTo>
                  <a:pt x="291" y="343"/>
                </a:lnTo>
                <a:lnTo>
                  <a:pt x="29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3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84618" y="4337552"/>
            <a:ext cx="616024" cy="7261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40"/>
          <p:cNvSpPr/>
          <p:nvPr>
            <p:custDataLst>
              <p:tags r:id="rId4"/>
            </p:custDataLst>
          </p:nvPr>
        </p:nvSpPr>
        <p:spPr bwMode="auto">
          <a:xfrm>
            <a:off x="6172617" y="3721528"/>
            <a:ext cx="616024" cy="1342127"/>
          </a:xfrm>
          <a:custGeom>
            <a:avLst/>
            <a:gdLst>
              <a:gd name="T0" fmla="*/ 0 w 291"/>
              <a:gd name="T1" fmla="*/ 291 h 634"/>
              <a:gd name="T2" fmla="*/ 0 w 291"/>
              <a:gd name="T3" fmla="*/ 634 h 634"/>
              <a:gd name="T4" fmla="*/ 291 w 291"/>
              <a:gd name="T5" fmla="*/ 634 h 634"/>
              <a:gd name="T6" fmla="*/ 291 w 291"/>
              <a:gd name="T7" fmla="*/ 291 h 634"/>
              <a:gd name="T8" fmla="*/ 291 w 291"/>
              <a:gd name="T9" fmla="*/ 0 h 634"/>
              <a:gd name="T10" fmla="*/ 0 w 291"/>
              <a:gd name="T11" fmla="*/ 29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1" h="634">
                <a:moveTo>
                  <a:pt x="0" y="291"/>
                </a:moveTo>
                <a:lnTo>
                  <a:pt x="0" y="634"/>
                </a:lnTo>
                <a:lnTo>
                  <a:pt x="291" y="634"/>
                </a:lnTo>
                <a:lnTo>
                  <a:pt x="291" y="291"/>
                </a:lnTo>
                <a:lnTo>
                  <a:pt x="291" y="0"/>
                </a:lnTo>
                <a:lnTo>
                  <a:pt x="0" y="2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4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56397" y="3033529"/>
            <a:ext cx="728221" cy="6160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43"/>
          <p:cNvSpPr/>
          <p:nvPr>
            <p:custDataLst>
              <p:tags r:id="rId6"/>
            </p:custDataLst>
          </p:nvPr>
        </p:nvSpPr>
        <p:spPr bwMode="auto">
          <a:xfrm>
            <a:off x="4756397" y="3721528"/>
            <a:ext cx="1344244" cy="616024"/>
          </a:xfrm>
          <a:custGeom>
            <a:avLst/>
            <a:gdLst>
              <a:gd name="T0" fmla="*/ 344 w 635"/>
              <a:gd name="T1" fmla="*/ 0 h 291"/>
              <a:gd name="T2" fmla="*/ 0 w 635"/>
              <a:gd name="T3" fmla="*/ 0 h 291"/>
              <a:gd name="T4" fmla="*/ 0 w 635"/>
              <a:gd name="T5" fmla="*/ 291 h 291"/>
              <a:gd name="T6" fmla="*/ 344 w 635"/>
              <a:gd name="T7" fmla="*/ 291 h 291"/>
              <a:gd name="T8" fmla="*/ 635 w 635"/>
              <a:gd name="T9" fmla="*/ 291 h 291"/>
              <a:gd name="T10" fmla="*/ 344 w 635"/>
              <a:gd name="T11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5" h="291">
                <a:moveTo>
                  <a:pt x="344" y="0"/>
                </a:moveTo>
                <a:lnTo>
                  <a:pt x="0" y="0"/>
                </a:lnTo>
                <a:lnTo>
                  <a:pt x="0" y="291"/>
                </a:lnTo>
                <a:lnTo>
                  <a:pt x="344" y="291"/>
                </a:lnTo>
                <a:lnTo>
                  <a:pt x="635" y="291"/>
                </a:lnTo>
                <a:lnTo>
                  <a:pt x="34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4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88641" y="3721528"/>
            <a:ext cx="728221" cy="6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46"/>
          <p:cNvSpPr/>
          <p:nvPr>
            <p:custDataLst>
              <p:tags r:id="rId8"/>
            </p:custDataLst>
          </p:nvPr>
        </p:nvSpPr>
        <p:spPr bwMode="auto">
          <a:xfrm>
            <a:off x="6172617" y="3033529"/>
            <a:ext cx="1344244" cy="616024"/>
          </a:xfrm>
          <a:custGeom>
            <a:avLst/>
            <a:gdLst>
              <a:gd name="T0" fmla="*/ 291 w 635"/>
              <a:gd name="T1" fmla="*/ 0 h 291"/>
              <a:gd name="T2" fmla="*/ 0 w 635"/>
              <a:gd name="T3" fmla="*/ 0 h 291"/>
              <a:gd name="T4" fmla="*/ 291 w 635"/>
              <a:gd name="T5" fmla="*/ 291 h 291"/>
              <a:gd name="T6" fmla="*/ 635 w 635"/>
              <a:gd name="T7" fmla="*/ 291 h 291"/>
              <a:gd name="T8" fmla="*/ 635 w 635"/>
              <a:gd name="T9" fmla="*/ 0 h 291"/>
              <a:gd name="T10" fmla="*/ 291 w 635"/>
              <a:gd name="T11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5" h="291">
                <a:moveTo>
                  <a:pt x="291" y="0"/>
                </a:moveTo>
                <a:lnTo>
                  <a:pt x="0" y="0"/>
                </a:lnTo>
                <a:lnTo>
                  <a:pt x="291" y="291"/>
                </a:lnTo>
                <a:lnTo>
                  <a:pt x="635" y="291"/>
                </a:lnTo>
                <a:lnTo>
                  <a:pt x="635" y="0"/>
                </a:lnTo>
                <a:lnTo>
                  <a:pt x="29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 Box 4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529834" y="2428090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 Box 4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24184" y="2428090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5"/>
          <p:cNvSpPr/>
          <p:nvPr>
            <p:custDataLst>
              <p:tags r:id="rId11"/>
            </p:custDataLst>
          </p:nvPr>
        </p:nvSpPr>
        <p:spPr bwMode="auto">
          <a:xfrm>
            <a:off x="5484618" y="1869223"/>
            <a:ext cx="1304023" cy="438202"/>
          </a:xfrm>
          <a:custGeom>
            <a:avLst/>
            <a:gdLst>
              <a:gd name="T0" fmla="*/ 308 w 616"/>
              <a:gd name="T1" fmla="*/ 0 h 207"/>
              <a:gd name="T2" fmla="*/ 0 w 616"/>
              <a:gd name="T3" fmla="*/ 207 h 207"/>
              <a:gd name="T4" fmla="*/ 308 w 616"/>
              <a:gd name="T5" fmla="*/ 207 h 207"/>
              <a:gd name="T6" fmla="*/ 616 w 616"/>
              <a:gd name="T7" fmla="*/ 207 h 207"/>
              <a:gd name="T8" fmla="*/ 308 w 616"/>
              <a:gd name="T9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6" h="207">
                <a:moveTo>
                  <a:pt x="308" y="0"/>
                </a:moveTo>
                <a:lnTo>
                  <a:pt x="0" y="207"/>
                </a:lnTo>
                <a:lnTo>
                  <a:pt x="308" y="207"/>
                </a:lnTo>
                <a:lnTo>
                  <a:pt x="616" y="207"/>
                </a:lnTo>
                <a:lnTo>
                  <a:pt x="30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8"/>
          <p:cNvSpPr/>
          <p:nvPr>
            <p:custDataLst>
              <p:tags r:id="rId12"/>
            </p:custDataLst>
          </p:nvPr>
        </p:nvSpPr>
        <p:spPr bwMode="auto">
          <a:xfrm>
            <a:off x="5484618" y="5063656"/>
            <a:ext cx="1304023" cy="438202"/>
          </a:xfrm>
          <a:custGeom>
            <a:avLst/>
            <a:gdLst>
              <a:gd name="T0" fmla="*/ 308 w 616"/>
              <a:gd name="T1" fmla="*/ 207 h 207"/>
              <a:gd name="T2" fmla="*/ 616 w 616"/>
              <a:gd name="T3" fmla="*/ 0 h 207"/>
              <a:gd name="T4" fmla="*/ 308 w 616"/>
              <a:gd name="T5" fmla="*/ 0 h 207"/>
              <a:gd name="T6" fmla="*/ 0 w 616"/>
              <a:gd name="T7" fmla="*/ 0 h 207"/>
              <a:gd name="T8" fmla="*/ 308 w 616"/>
              <a:gd name="T9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6" h="207">
                <a:moveTo>
                  <a:pt x="308" y="207"/>
                </a:moveTo>
                <a:lnTo>
                  <a:pt x="616" y="0"/>
                </a:lnTo>
                <a:lnTo>
                  <a:pt x="308" y="0"/>
                </a:lnTo>
                <a:lnTo>
                  <a:pt x="0" y="0"/>
                </a:lnTo>
                <a:lnTo>
                  <a:pt x="308" y="20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41"/>
          <p:cNvSpPr/>
          <p:nvPr>
            <p:custDataLst>
              <p:tags r:id="rId13"/>
            </p:custDataLst>
          </p:nvPr>
        </p:nvSpPr>
        <p:spPr bwMode="auto">
          <a:xfrm>
            <a:off x="4318195" y="3033529"/>
            <a:ext cx="438202" cy="1304023"/>
          </a:xfrm>
          <a:custGeom>
            <a:avLst/>
            <a:gdLst>
              <a:gd name="T0" fmla="*/ 0 w 207"/>
              <a:gd name="T1" fmla="*/ 307 h 616"/>
              <a:gd name="T2" fmla="*/ 207 w 207"/>
              <a:gd name="T3" fmla="*/ 616 h 616"/>
              <a:gd name="T4" fmla="*/ 207 w 207"/>
              <a:gd name="T5" fmla="*/ 307 h 616"/>
              <a:gd name="T6" fmla="*/ 207 w 207"/>
              <a:gd name="T7" fmla="*/ 0 h 616"/>
              <a:gd name="T8" fmla="*/ 0 w 207"/>
              <a:gd name="T9" fmla="*/ 307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616">
                <a:moveTo>
                  <a:pt x="0" y="307"/>
                </a:moveTo>
                <a:lnTo>
                  <a:pt x="207" y="616"/>
                </a:lnTo>
                <a:lnTo>
                  <a:pt x="207" y="307"/>
                </a:lnTo>
                <a:lnTo>
                  <a:pt x="207" y="0"/>
                </a:lnTo>
                <a:lnTo>
                  <a:pt x="0" y="307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44"/>
          <p:cNvSpPr/>
          <p:nvPr>
            <p:custDataLst>
              <p:tags r:id="rId14"/>
            </p:custDataLst>
          </p:nvPr>
        </p:nvSpPr>
        <p:spPr bwMode="auto">
          <a:xfrm>
            <a:off x="7516862" y="3033529"/>
            <a:ext cx="438202" cy="1304023"/>
          </a:xfrm>
          <a:custGeom>
            <a:avLst/>
            <a:gdLst>
              <a:gd name="T0" fmla="*/ 207 w 207"/>
              <a:gd name="T1" fmla="*/ 307 h 616"/>
              <a:gd name="T2" fmla="*/ 0 w 207"/>
              <a:gd name="T3" fmla="*/ 0 h 616"/>
              <a:gd name="T4" fmla="*/ 0 w 207"/>
              <a:gd name="T5" fmla="*/ 307 h 616"/>
              <a:gd name="T6" fmla="*/ 0 w 207"/>
              <a:gd name="T7" fmla="*/ 616 h 616"/>
              <a:gd name="T8" fmla="*/ 207 w 207"/>
              <a:gd name="T9" fmla="*/ 307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616">
                <a:moveTo>
                  <a:pt x="207" y="307"/>
                </a:moveTo>
                <a:lnTo>
                  <a:pt x="0" y="0"/>
                </a:lnTo>
                <a:lnTo>
                  <a:pt x="0" y="307"/>
                </a:lnTo>
                <a:lnTo>
                  <a:pt x="0" y="616"/>
                </a:lnTo>
                <a:lnTo>
                  <a:pt x="207" y="3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>
            <a:normAutofit/>
          </a:bodyPr>
          <a:p>
            <a:pPr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1156335" y="1714500"/>
            <a:ext cx="3728085" cy="157162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p>
            <a:pPr algn="l" fontAlgn="auto">
              <a:lnSpc>
                <a:spcPct val="130000"/>
              </a:lnSpc>
            </a:pPr>
            <a:r>
              <a:rPr lang="zh-CN" altLang="en-US" sz="16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在路上行走时，须走人行道；在没有划分人行道与机动车道的道路上或乡镇混合道上行走时，应靠边行走，主动避让来往的各种车辆。</a:t>
            </a:r>
            <a:endParaRPr lang="zh-CN" altLang="en-US" sz="16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7105015" y="1886585"/>
            <a:ext cx="3404870" cy="107442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p>
            <a:pPr fontAlgn="auto">
              <a:lnSpc>
                <a:spcPct val="130000"/>
              </a:lnSpc>
            </a:pPr>
            <a:r>
              <a:rPr lang="zh-CN" altLang="en-US" sz="16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在穿越有交通信号灯的人行道时，自觉按信号灯的指示前行。</a:t>
            </a:r>
            <a:endParaRPr lang="zh-CN" altLang="en-US" sz="16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1142365" y="4334510"/>
            <a:ext cx="3338195" cy="107442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p>
            <a:pPr algn="l" fontAlgn="auto">
              <a:lnSpc>
                <a:spcPct val="130000"/>
              </a:lnSpc>
            </a:pPr>
            <a:r>
              <a:rPr lang="zh-CN" altLang="en-US" sz="16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在有隔离栏的路段过马路时，要走人行天桥或地下通道，或从有人行横道标志的地方通过，切勿翻越隔离栏。</a:t>
            </a:r>
            <a:endParaRPr lang="zh-CN" altLang="en-US" sz="16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18"/>
            </p:custDataLst>
          </p:nvPr>
        </p:nvSpPr>
        <p:spPr>
          <a:xfrm>
            <a:off x="7105015" y="4334510"/>
            <a:ext cx="3413125" cy="1413510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p>
            <a:pPr fontAlgn="auto">
              <a:lnSpc>
                <a:spcPct val="130000"/>
              </a:lnSpc>
            </a:pPr>
            <a:r>
              <a:rPr lang="zh-CN" altLang="en-US" sz="16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在夜间信号灯停止使用或黄灯闪烁时，走人行横道一定要环顾左右，判断车速和流向，在确认安全的前提下快速通过。</a:t>
            </a:r>
            <a:endParaRPr lang="zh-CN" altLang="en-US" sz="16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Box 4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529834" y="4475706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Box 4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224184" y="4475706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四、交通事故的预防措施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5727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（一）行路时的预防措施</a:t>
            </a:r>
            <a:endParaRPr lang="zh-CN" altLang="en-US"/>
          </a:p>
        </p:txBody>
      </p:sp>
      <p:sp>
        <p:nvSpPr>
          <p:cNvPr id="3" name="弧形 2"/>
          <p:cNvSpPr/>
          <p:nvPr>
            <p:custDataLst>
              <p:tags r:id="rId1"/>
            </p:custDataLst>
          </p:nvPr>
        </p:nvSpPr>
        <p:spPr>
          <a:xfrm rot="1610323">
            <a:off x="4814779" y="2367589"/>
            <a:ext cx="2565068" cy="2565068"/>
          </a:xfrm>
          <a:prstGeom prst="arc">
            <a:avLst>
              <a:gd name="adj1" fmla="val 16200000"/>
              <a:gd name="adj2" fmla="val 15189393"/>
            </a:avLst>
          </a:prstGeom>
          <a:noFill/>
          <a:ln w="19050">
            <a:solidFill>
              <a:sysClr val="window" lastClr="FFFFFF">
                <a:lumMod val="65000"/>
              </a:sysClr>
            </a:solidFill>
            <a:prstDash val="dash"/>
            <a:tailEnd type="triangle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1" name="椭圆 20"/>
          <p:cNvSpPr/>
          <p:nvPr>
            <p:custDataLst>
              <p:tags r:id="rId2"/>
            </p:custDataLst>
          </p:nvPr>
        </p:nvSpPr>
        <p:spPr>
          <a:xfrm>
            <a:off x="4499477" y="3194014"/>
            <a:ext cx="722487" cy="722487"/>
          </a:xfrm>
          <a:prstGeom prst="ellipse">
            <a:avLst/>
          </a:prstGeom>
          <a:solidFill>
            <a:srgbClr val="9BBB59"/>
          </a:solidFill>
          <a:ln>
            <a:noFill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2" name="椭圆 21"/>
          <p:cNvSpPr/>
          <p:nvPr>
            <p:custDataLst>
              <p:tags r:id="rId3"/>
            </p:custDataLst>
          </p:nvPr>
        </p:nvSpPr>
        <p:spPr>
          <a:xfrm>
            <a:off x="6919184" y="3207461"/>
            <a:ext cx="722487" cy="722487"/>
          </a:xfrm>
          <a:prstGeom prst="ellipse">
            <a:avLst/>
          </a:prstGeom>
          <a:solidFill>
            <a:srgbClr val="3498DB"/>
          </a:solidFill>
          <a:ln>
            <a:noFill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3" name="椭圆 22"/>
          <p:cNvSpPr/>
          <p:nvPr>
            <p:custDataLst>
              <p:tags r:id="rId4"/>
            </p:custDataLst>
          </p:nvPr>
        </p:nvSpPr>
        <p:spPr>
          <a:xfrm>
            <a:off x="6398926" y="2114587"/>
            <a:ext cx="722487" cy="722487"/>
          </a:xfrm>
          <a:prstGeom prst="ellipse">
            <a:avLst/>
          </a:prstGeom>
          <a:solidFill>
            <a:srgbClr val="1F74AD"/>
          </a:solidFill>
          <a:ln>
            <a:noFill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4" name="椭圆 23"/>
          <p:cNvSpPr/>
          <p:nvPr>
            <p:custDataLst>
              <p:tags r:id="rId5"/>
            </p:custDataLst>
          </p:nvPr>
        </p:nvSpPr>
        <p:spPr>
          <a:xfrm>
            <a:off x="4968387" y="4334504"/>
            <a:ext cx="722487" cy="722487"/>
          </a:xfrm>
          <a:prstGeom prst="ellipse">
            <a:avLst/>
          </a:prstGeom>
          <a:solidFill>
            <a:srgbClr val="69A35B"/>
          </a:solidFill>
          <a:ln>
            <a:noFill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7" name="椭圆 26"/>
          <p:cNvSpPr/>
          <p:nvPr>
            <p:custDataLst>
              <p:tags r:id="rId6"/>
            </p:custDataLst>
          </p:nvPr>
        </p:nvSpPr>
        <p:spPr>
          <a:xfrm>
            <a:off x="6398926" y="4388292"/>
            <a:ext cx="722487" cy="722487"/>
          </a:xfrm>
          <a:prstGeom prst="ellipse">
            <a:avLst/>
          </a:prstGeom>
          <a:solidFill>
            <a:srgbClr val="1AA3AA"/>
          </a:solidFill>
          <a:ln>
            <a:noFill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8" name="任意多边形 27"/>
          <p:cNvSpPr/>
          <p:nvPr>
            <p:custDataLst>
              <p:tags r:id="rId7"/>
            </p:custDataLst>
          </p:nvPr>
        </p:nvSpPr>
        <p:spPr bwMode="auto">
          <a:xfrm>
            <a:off x="6533758" y="2243325"/>
            <a:ext cx="452822" cy="452004"/>
          </a:xfrm>
          <a:custGeom>
            <a:avLst/>
            <a:gdLst>
              <a:gd name="T0" fmla="*/ 616 w 1108"/>
              <a:gd name="T1" fmla="*/ 812 h 1105"/>
              <a:gd name="T2" fmla="*/ 660 w 1108"/>
              <a:gd name="T3" fmla="*/ 767 h 1105"/>
              <a:gd name="T4" fmla="*/ 766 w 1108"/>
              <a:gd name="T5" fmla="*/ 654 h 1105"/>
              <a:gd name="T6" fmla="*/ 879 w 1108"/>
              <a:gd name="T7" fmla="*/ 449 h 1105"/>
              <a:gd name="T8" fmla="*/ 856 w 1108"/>
              <a:gd name="T9" fmla="*/ 277 h 1105"/>
              <a:gd name="T10" fmla="*/ 749 w 1108"/>
              <a:gd name="T11" fmla="*/ 142 h 1105"/>
              <a:gd name="T12" fmla="*/ 588 w 1108"/>
              <a:gd name="T13" fmla="*/ 80 h 1105"/>
              <a:gd name="T14" fmla="*/ 427 w 1108"/>
              <a:gd name="T15" fmla="*/ 104 h 1105"/>
              <a:gd name="T16" fmla="*/ 292 w 1108"/>
              <a:gd name="T17" fmla="*/ 209 h 1105"/>
              <a:gd name="T18" fmla="*/ 229 w 1108"/>
              <a:gd name="T19" fmla="*/ 371 h 1105"/>
              <a:gd name="T20" fmla="*/ 273 w 1108"/>
              <a:gd name="T21" fmla="*/ 571 h 1105"/>
              <a:gd name="T22" fmla="*/ 420 w 1108"/>
              <a:gd name="T23" fmla="*/ 708 h 1105"/>
              <a:gd name="T24" fmla="*/ 623 w 1108"/>
              <a:gd name="T25" fmla="*/ 1079 h 1105"/>
              <a:gd name="T26" fmla="*/ 506 w 1108"/>
              <a:gd name="T27" fmla="*/ 1098 h 1105"/>
              <a:gd name="T28" fmla="*/ 424 w 1108"/>
              <a:gd name="T29" fmla="*/ 1055 h 1105"/>
              <a:gd name="T30" fmla="*/ 373 w 1108"/>
              <a:gd name="T31" fmla="*/ 989 h 1105"/>
              <a:gd name="T32" fmla="*/ 292 w 1108"/>
              <a:gd name="T33" fmla="*/ 714 h 1105"/>
              <a:gd name="T34" fmla="*/ 153 w 1108"/>
              <a:gd name="T35" fmla="*/ 459 h 1105"/>
              <a:gd name="T36" fmla="*/ 181 w 1108"/>
              <a:gd name="T37" fmla="*/ 247 h 1105"/>
              <a:gd name="T38" fmla="*/ 312 w 1108"/>
              <a:gd name="T39" fmla="*/ 81 h 1105"/>
              <a:gd name="T40" fmla="*/ 513 w 1108"/>
              <a:gd name="T41" fmla="*/ 2 h 1105"/>
              <a:gd name="T42" fmla="*/ 712 w 1108"/>
              <a:gd name="T43" fmla="*/ 32 h 1105"/>
              <a:gd name="T44" fmla="*/ 879 w 1108"/>
              <a:gd name="T45" fmla="*/ 163 h 1105"/>
              <a:gd name="T46" fmla="*/ 956 w 1108"/>
              <a:gd name="T47" fmla="*/ 363 h 1105"/>
              <a:gd name="T48" fmla="*/ 903 w 1108"/>
              <a:gd name="T49" fmla="*/ 611 h 1105"/>
              <a:gd name="T50" fmla="*/ 739 w 1108"/>
              <a:gd name="T51" fmla="*/ 770 h 1105"/>
              <a:gd name="T52" fmla="*/ 716 w 1108"/>
              <a:gd name="T53" fmla="*/ 1032 h 1105"/>
              <a:gd name="T54" fmla="*/ 631 w 1108"/>
              <a:gd name="T55" fmla="*/ 1062 h 1105"/>
              <a:gd name="T56" fmla="*/ 939 w 1108"/>
              <a:gd name="T57" fmla="*/ 623 h 1105"/>
              <a:gd name="T58" fmla="*/ 1029 w 1108"/>
              <a:gd name="T59" fmla="*/ 646 h 1105"/>
              <a:gd name="T60" fmla="*/ 1023 w 1108"/>
              <a:gd name="T61" fmla="*/ 688 h 1105"/>
              <a:gd name="T62" fmla="*/ 965 w 1108"/>
              <a:gd name="T63" fmla="*/ 191 h 1105"/>
              <a:gd name="T64" fmla="*/ 937 w 1108"/>
              <a:gd name="T65" fmla="*/ 159 h 1105"/>
              <a:gd name="T66" fmla="*/ 1023 w 1108"/>
              <a:gd name="T67" fmla="*/ 113 h 1105"/>
              <a:gd name="T68" fmla="*/ 1029 w 1108"/>
              <a:gd name="T69" fmla="*/ 156 h 1105"/>
              <a:gd name="T70" fmla="*/ 1002 w 1108"/>
              <a:gd name="T71" fmla="*/ 411 h 1105"/>
              <a:gd name="T72" fmla="*/ 1025 w 1108"/>
              <a:gd name="T73" fmla="*/ 375 h 1105"/>
              <a:gd name="T74" fmla="*/ 1108 w 1108"/>
              <a:gd name="T75" fmla="*/ 401 h 1105"/>
              <a:gd name="T76" fmla="*/ 160 w 1108"/>
              <a:gd name="T77" fmla="*/ 143 h 1105"/>
              <a:gd name="T78" fmla="*/ 166 w 1108"/>
              <a:gd name="T79" fmla="*/ 182 h 1105"/>
              <a:gd name="T80" fmla="*/ 76 w 1108"/>
              <a:gd name="T81" fmla="*/ 152 h 1105"/>
              <a:gd name="T82" fmla="*/ 90 w 1108"/>
              <a:gd name="T83" fmla="*/ 112 h 1105"/>
              <a:gd name="T84" fmla="*/ 148 w 1108"/>
              <a:gd name="T85" fmla="*/ 610 h 1105"/>
              <a:gd name="T86" fmla="*/ 169 w 1108"/>
              <a:gd name="T87" fmla="*/ 648 h 1105"/>
              <a:gd name="T88" fmla="*/ 81 w 1108"/>
              <a:gd name="T89" fmla="*/ 686 h 1105"/>
              <a:gd name="T90" fmla="*/ 84 w 1108"/>
              <a:gd name="T91" fmla="*/ 643 h 1105"/>
              <a:gd name="T92" fmla="*/ 109 w 1108"/>
              <a:gd name="T93" fmla="*/ 396 h 1105"/>
              <a:gd name="T94" fmla="*/ 26 w 1108"/>
              <a:gd name="T95" fmla="*/ 427 h 1105"/>
              <a:gd name="T96" fmla="*/ 0 w 1108"/>
              <a:gd name="T97" fmla="*/ 396 h 1105"/>
              <a:gd name="T98" fmla="*/ 359 w 1108"/>
              <a:gd name="T99" fmla="*/ 286 h 1105"/>
              <a:gd name="T100" fmla="*/ 387 w 1108"/>
              <a:gd name="T101" fmla="*/ 253 h 1105"/>
              <a:gd name="T102" fmla="*/ 479 w 1108"/>
              <a:gd name="T103" fmla="*/ 306 h 1105"/>
              <a:gd name="T104" fmla="*/ 540 w 1108"/>
              <a:gd name="T105" fmla="*/ 238 h 1105"/>
              <a:gd name="T106" fmla="*/ 579 w 1108"/>
              <a:gd name="T107" fmla="*/ 254 h 1105"/>
              <a:gd name="T108" fmla="*/ 700 w 1108"/>
              <a:gd name="T109" fmla="*/ 272 h 1105"/>
              <a:gd name="T110" fmla="*/ 737 w 1108"/>
              <a:gd name="T111" fmla="*/ 256 h 1105"/>
              <a:gd name="T112" fmla="*/ 649 w 1108"/>
              <a:gd name="T113" fmla="*/ 620 h 1105"/>
              <a:gd name="T114" fmla="*/ 607 w 1108"/>
              <a:gd name="T115" fmla="*/ 616 h 1105"/>
              <a:gd name="T116" fmla="*/ 600 w 1108"/>
              <a:gd name="T117" fmla="*/ 353 h 1105"/>
              <a:gd name="T118" fmla="*/ 554 w 1108"/>
              <a:gd name="T119" fmla="*/ 440 h 1105"/>
              <a:gd name="T120" fmla="*/ 528 w 1108"/>
              <a:gd name="T121" fmla="*/ 350 h 1105"/>
              <a:gd name="T122" fmla="*/ 505 w 1108"/>
              <a:gd name="T123" fmla="*/ 607 h 1105"/>
              <a:gd name="T124" fmla="*/ 467 w 1108"/>
              <a:gd name="T125" fmla="*/ 626 h 1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8" h="1105">
                <a:moveTo>
                  <a:pt x="451" y="781"/>
                </a:moveTo>
                <a:lnTo>
                  <a:pt x="451" y="781"/>
                </a:lnTo>
                <a:lnTo>
                  <a:pt x="453" y="787"/>
                </a:lnTo>
                <a:lnTo>
                  <a:pt x="455" y="794"/>
                </a:lnTo>
                <a:lnTo>
                  <a:pt x="459" y="799"/>
                </a:lnTo>
                <a:lnTo>
                  <a:pt x="465" y="803"/>
                </a:lnTo>
                <a:lnTo>
                  <a:pt x="471" y="808"/>
                </a:lnTo>
                <a:lnTo>
                  <a:pt x="478" y="810"/>
                </a:lnTo>
                <a:lnTo>
                  <a:pt x="485" y="812"/>
                </a:lnTo>
                <a:lnTo>
                  <a:pt x="493" y="812"/>
                </a:lnTo>
                <a:lnTo>
                  <a:pt x="616" y="812"/>
                </a:lnTo>
                <a:lnTo>
                  <a:pt x="616" y="812"/>
                </a:lnTo>
                <a:lnTo>
                  <a:pt x="623" y="812"/>
                </a:lnTo>
                <a:lnTo>
                  <a:pt x="631" y="810"/>
                </a:lnTo>
                <a:lnTo>
                  <a:pt x="637" y="806"/>
                </a:lnTo>
                <a:lnTo>
                  <a:pt x="644" y="803"/>
                </a:lnTo>
                <a:lnTo>
                  <a:pt x="649" y="799"/>
                </a:lnTo>
                <a:lnTo>
                  <a:pt x="654" y="794"/>
                </a:lnTo>
                <a:lnTo>
                  <a:pt x="656" y="787"/>
                </a:lnTo>
                <a:lnTo>
                  <a:pt x="658" y="781"/>
                </a:lnTo>
                <a:lnTo>
                  <a:pt x="658" y="781"/>
                </a:lnTo>
                <a:lnTo>
                  <a:pt x="660" y="767"/>
                </a:lnTo>
                <a:lnTo>
                  <a:pt x="663" y="754"/>
                </a:lnTo>
                <a:lnTo>
                  <a:pt x="668" y="741"/>
                </a:lnTo>
                <a:lnTo>
                  <a:pt x="674" y="729"/>
                </a:lnTo>
                <a:lnTo>
                  <a:pt x="680" y="718"/>
                </a:lnTo>
                <a:lnTo>
                  <a:pt x="689" y="708"/>
                </a:lnTo>
                <a:lnTo>
                  <a:pt x="700" y="700"/>
                </a:lnTo>
                <a:lnTo>
                  <a:pt x="712" y="692"/>
                </a:lnTo>
                <a:lnTo>
                  <a:pt x="712" y="692"/>
                </a:lnTo>
                <a:lnTo>
                  <a:pt x="731" y="680"/>
                </a:lnTo>
                <a:lnTo>
                  <a:pt x="748" y="668"/>
                </a:lnTo>
                <a:lnTo>
                  <a:pt x="766" y="654"/>
                </a:lnTo>
                <a:lnTo>
                  <a:pt x="782" y="639"/>
                </a:lnTo>
                <a:lnTo>
                  <a:pt x="797" y="624"/>
                </a:lnTo>
                <a:lnTo>
                  <a:pt x="811" y="607"/>
                </a:lnTo>
                <a:lnTo>
                  <a:pt x="824" y="590"/>
                </a:lnTo>
                <a:lnTo>
                  <a:pt x="836" y="571"/>
                </a:lnTo>
                <a:lnTo>
                  <a:pt x="846" y="553"/>
                </a:lnTo>
                <a:lnTo>
                  <a:pt x="855" y="533"/>
                </a:lnTo>
                <a:lnTo>
                  <a:pt x="863" y="513"/>
                </a:lnTo>
                <a:lnTo>
                  <a:pt x="869" y="492"/>
                </a:lnTo>
                <a:lnTo>
                  <a:pt x="875" y="471"/>
                </a:lnTo>
                <a:lnTo>
                  <a:pt x="879" y="449"/>
                </a:lnTo>
                <a:lnTo>
                  <a:pt x="881" y="427"/>
                </a:lnTo>
                <a:lnTo>
                  <a:pt x="881" y="404"/>
                </a:lnTo>
                <a:lnTo>
                  <a:pt x="881" y="404"/>
                </a:lnTo>
                <a:lnTo>
                  <a:pt x="881" y="388"/>
                </a:lnTo>
                <a:lnTo>
                  <a:pt x="880" y="371"/>
                </a:lnTo>
                <a:lnTo>
                  <a:pt x="878" y="355"/>
                </a:lnTo>
                <a:lnTo>
                  <a:pt x="875" y="339"/>
                </a:lnTo>
                <a:lnTo>
                  <a:pt x="871" y="323"/>
                </a:lnTo>
                <a:lnTo>
                  <a:pt x="867" y="307"/>
                </a:lnTo>
                <a:lnTo>
                  <a:pt x="862" y="292"/>
                </a:lnTo>
                <a:lnTo>
                  <a:pt x="856" y="277"/>
                </a:lnTo>
                <a:lnTo>
                  <a:pt x="849" y="263"/>
                </a:lnTo>
                <a:lnTo>
                  <a:pt x="842" y="249"/>
                </a:lnTo>
                <a:lnTo>
                  <a:pt x="834" y="235"/>
                </a:lnTo>
                <a:lnTo>
                  <a:pt x="826" y="222"/>
                </a:lnTo>
                <a:lnTo>
                  <a:pt x="816" y="209"/>
                </a:lnTo>
                <a:lnTo>
                  <a:pt x="807" y="196"/>
                </a:lnTo>
                <a:lnTo>
                  <a:pt x="797" y="184"/>
                </a:lnTo>
                <a:lnTo>
                  <a:pt x="785" y="174"/>
                </a:lnTo>
                <a:lnTo>
                  <a:pt x="774" y="163"/>
                </a:lnTo>
                <a:lnTo>
                  <a:pt x="762" y="152"/>
                </a:lnTo>
                <a:lnTo>
                  <a:pt x="749" y="142"/>
                </a:lnTo>
                <a:lnTo>
                  <a:pt x="738" y="134"/>
                </a:lnTo>
                <a:lnTo>
                  <a:pt x="724" y="125"/>
                </a:lnTo>
                <a:lnTo>
                  <a:pt x="711" y="118"/>
                </a:lnTo>
                <a:lnTo>
                  <a:pt x="697" y="110"/>
                </a:lnTo>
                <a:lnTo>
                  <a:pt x="682" y="104"/>
                </a:lnTo>
                <a:lnTo>
                  <a:pt x="666" y="97"/>
                </a:lnTo>
                <a:lnTo>
                  <a:pt x="651" y="93"/>
                </a:lnTo>
                <a:lnTo>
                  <a:pt x="636" y="88"/>
                </a:lnTo>
                <a:lnTo>
                  <a:pt x="620" y="84"/>
                </a:lnTo>
                <a:lnTo>
                  <a:pt x="604" y="82"/>
                </a:lnTo>
                <a:lnTo>
                  <a:pt x="588" y="80"/>
                </a:lnTo>
                <a:lnTo>
                  <a:pt x="572" y="78"/>
                </a:lnTo>
                <a:lnTo>
                  <a:pt x="554" y="78"/>
                </a:lnTo>
                <a:lnTo>
                  <a:pt x="554" y="78"/>
                </a:lnTo>
                <a:lnTo>
                  <a:pt x="537" y="78"/>
                </a:lnTo>
                <a:lnTo>
                  <a:pt x="521" y="80"/>
                </a:lnTo>
                <a:lnTo>
                  <a:pt x="505" y="82"/>
                </a:lnTo>
                <a:lnTo>
                  <a:pt x="489" y="84"/>
                </a:lnTo>
                <a:lnTo>
                  <a:pt x="472" y="88"/>
                </a:lnTo>
                <a:lnTo>
                  <a:pt x="457" y="93"/>
                </a:lnTo>
                <a:lnTo>
                  <a:pt x="442" y="97"/>
                </a:lnTo>
                <a:lnTo>
                  <a:pt x="427" y="104"/>
                </a:lnTo>
                <a:lnTo>
                  <a:pt x="412" y="110"/>
                </a:lnTo>
                <a:lnTo>
                  <a:pt x="398" y="118"/>
                </a:lnTo>
                <a:lnTo>
                  <a:pt x="385" y="125"/>
                </a:lnTo>
                <a:lnTo>
                  <a:pt x="371" y="134"/>
                </a:lnTo>
                <a:lnTo>
                  <a:pt x="359" y="142"/>
                </a:lnTo>
                <a:lnTo>
                  <a:pt x="346" y="152"/>
                </a:lnTo>
                <a:lnTo>
                  <a:pt x="334" y="163"/>
                </a:lnTo>
                <a:lnTo>
                  <a:pt x="324" y="174"/>
                </a:lnTo>
                <a:lnTo>
                  <a:pt x="312" y="184"/>
                </a:lnTo>
                <a:lnTo>
                  <a:pt x="302" y="196"/>
                </a:lnTo>
                <a:lnTo>
                  <a:pt x="292" y="209"/>
                </a:lnTo>
                <a:lnTo>
                  <a:pt x="283" y="222"/>
                </a:lnTo>
                <a:lnTo>
                  <a:pt x="275" y="235"/>
                </a:lnTo>
                <a:lnTo>
                  <a:pt x="266" y="249"/>
                </a:lnTo>
                <a:lnTo>
                  <a:pt x="260" y="263"/>
                </a:lnTo>
                <a:lnTo>
                  <a:pt x="252" y="277"/>
                </a:lnTo>
                <a:lnTo>
                  <a:pt x="247" y="292"/>
                </a:lnTo>
                <a:lnTo>
                  <a:pt x="242" y="307"/>
                </a:lnTo>
                <a:lnTo>
                  <a:pt x="237" y="323"/>
                </a:lnTo>
                <a:lnTo>
                  <a:pt x="234" y="339"/>
                </a:lnTo>
                <a:lnTo>
                  <a:pt x="231" y="355"/>
                </a:lnTo>
                <a:lnTo>
                  <a:pt x="229" y="371"/>
                </a:lnTo>
                <a:lnTo>
                  <a:pt x="228" y="388"/>
                </a:lnTo>
                <a:lnTo>
                  <a:pt x="228" y="404"/>
                </a:lnTo>
                <a:lnTo>
                  <a:pt x="228" y="404"/>
                </a:lnTo>
                <a:lnTo>
                  <a:pt x="228" y="427"/>
                </a:lnTo>
                <a:lnTo>
                  <a:pt x="230" y="449"/>
                </a:lnTo>
                <a:lnTo>
                  <a:pt x="234" y="471"/>
                </a:lnTo>
                <a:lnTo>
                  <a:pt x="240" y="492"/>
                </a:lnTo>
                <a:lnTo>
                  <a:pt x="246" y="513"/>
                </a:lnTo>
                <a:lnTo>
                  <a:pt x="254" y="533"/>
                </a:lnTo>
                <a:lnTo>
                  <a:pt x="262" y="553"/>
                </a:lnTo>
                <a:lnTo>
                  <a:pt x="273" y="571"/>
                </a:lnTo>
                <a:lnTo>
                  <a:pt x="285" y="590"/>
                </a:lnTo>
                <a:lnTo>
                  <a:pt x="298" y="607"/>
                </a:lnTo>
                <a:lnTo>
                  <a:pt x="312" y="624"/>
                </a:lnTo>
                <a:lnTo>
                  <a:pt x="327" y="639"/>
                </a:lnTo>
                <a:lnTo>
                  <a:pt x="343" y="654"/>
                </a:lnTo>
                <a:lnTo>
                  <a:pt x="360" y="668"/>
                </a:lnTo>
                <a:lnTo>
                  <a:pt x="379" y="680"/>
                </a:lnTo>
                <a:lnTo>
                  <a:pt x="397" y="692"/>
                </a:lnTo>
                <a:lnTo>
                  <a:pt x="397" y="692"/>
                </a:lnTo>
                <a:lnTo>
                  <a:pt x="409" y="700"/>
                </a:lnTo>
                <a:lnTo>
                  <a:pt x="420" y="708"/>
                </a:lnTo>
                <a:lnTo>
                  <a:pt x="428" y="718"/>
                </a:lnTo>
                <a:lnTo>
                  <a:pt x="435" y="729"/>
                </a:lnTo>
                <a:lnTo>
                  <a:pt x="441" y="741"/>
                </a:lnTo>
                <a:lnTo>
                  <a:pt x="445" y="754"/>
                </a:lnTo>
                <a:lnTo>
                  <a:pt x="449" y="767"/>
                </a:lnTo>
                <a:lnTo>
                  <a:pt x="451" y="781"/>
                </a:lnTo>
                <a:lnTo>
                  <a:pt x="451" y="781"/>
                </a:lnTo>
                <a:close/>
                <a:moveTo>
                  <a:pt x="631" y="1062"/>
                </a:moveTo>
                <a:lnTo>
                  <a:pt x="631" y="1062"/>
                </a:lnTo>
                <a:lnTo>
                  <a:pt x="628" y="1071"/>
                </a:lnTo>
                <a:lnTo>
                  <a:pt x="623" y="1079"/>
                </a:lnTo>
                <a:lnTo>
                  <a:pt x="618" y="1087"/>
                </a:lnTo>
                <a:lnTo>
                  <a:pt x="610" y="1093"/>
                </a:lnTo>
                <a:lnTo>
                  <a:pt x="603" y="1098"/>
                </a:lnTo>
                <a:lnTo>
                  <a:pt x="594" y="1102"/>
                </a:lnTo>
                <a:lnTo>
                  <a:pt x="586" y="1104"/>
                </a:lnTo>
                <a:lnTo>
                  <a:pt x="576" y="1105"/>
                </a:lnTo>
                <a:lnTo>
                  <a:pt x="533" y="1105"/>
                </a:lnTo>
                <a:lnTo>
                  <a:pt x="533" y="1105"/>
                </a:lnTo>
                <a:lnTo>
                  <a:pt x="523" y="1104"/>
                </a:lnTo>
                <a:lnTo>
                  <a:pt x="513" y="1102"/>
                </a:lnTo>
                <a:lnTo>
                  <a:pt x="506" y="1098"/>
                </a:lnTo>
                <a:lnTo>
                  <a:pt x="497" y="1093"/>
                </a:lnTo>
                <a:lnTo>
                  <a:pt x="491" y="1087"/>
                </a:lnTo>
                <a:lnTo>
                  <a:pt x="485" y="1079"/>
                </a:lnTo>
                <a:lnTo>
                  <a:pt x="481" y="1071"/>
                </a:lnTo>
                <a:lnTo>
                  <a:pt x="478" y="1062"/>
                </a:lnTo>
                <a:lnTo>
                  <a:pt x="456" y="1062"/>
                </a:lnTo>
                <a:lnTo>
                  <a:pt x="456" y="1062"/>
                </a:lnTo>
                <a:lnTo>
                  <a:pt x="448" y="1062"/>
                </a:lnTo>
                <a:lnTo>
                  <a:pt x="439" y="1060"/>
                </a:lnTo>
                <a:lnTo>
                  <a:pt x="431" y="1059"/>
                </a:lnTo>
                <a:lnTo>
                  <a:pt x="424" y="1055"/>
                </a:lnTo>
                <a:lnTo>
                  <a:pt x="416" y="1052"/>
                </a:lnTo>
                <a:lnTo>
                  <a:pt x="410" y="1048"/>
                </a:lnTo>
                <a:lnTo>
                  <a:pt x="403" y="1044"/>
                </a:lnTo>
                <a:lnTo>
                  <a:pt x="398" y="1038"/>
                </a:lnTo>
                <a:lnTo>
                  <a:pt x="393" y="1032"/>
                </a:lnTo>
                <a:lnTo>
                  <a:pt x="387" y="1025"/>
                </a:lnTo>
                <a:lnTo>
                  <a:pt x="383" y="1019"/>
                </a:lnTo>
                <a:lnTo>
                  <a:pt x="380" y="1012"/>
                </a:lnTo>
                <a:lnTo>
                  <a:pt x="378" y="1005"/>
                </a:lnTo>
                <a:lnTo>
                  <a:pt x="375" y="996"/>
                </a:lnTo>
                <a:lnTo>
                  <a:pt x="373" y="989"/>
                </a:lnTo>
                <a:lnTo>
                  <a:pt x="373" y="980"/>
                </a:lnTo>
                <a:lnTo>
                  <a:pt x="374" y="783"/>
                </a:lnTo>
                <a:lnTo>
                  <a:pt x="374" y="783"/>
                </a:lnTo>
                <a:lnTo>
                  <a:pt x="373" y="775"/>
                </a:lnTo>
                <a:lnTo>
                  <a:pt x="370" y="770"/>
                </a:lnTo>
                <a:lnTo>
                  <a:pt x="366" y="764"/>
                </a:lnTo>
                <a:lnTo>
                  <a:pt x="360" y="760"/>
                </a:lnTo>
                <a:lnTo>
                  <a:pt x="360" y="760"/>
                </a:lnTo>
                <a:lnTo>
                  <a:pt x="337" y="746"/>
                </a:lnTo>
                <a:lnTo>
                  <a:pt x="314" y="730"/>
                </a:lnTo>
                <a:lnTo>
                  <a:pt x="292" y="714"/>
                </a:lnTo>
                <a:lnTo>
                  <a:pt x="273" y="695"/>
                </a:lnTo>
                <a:lnTo>
                  <a:pt x="254" y="676"/>
                </a:lnTo>
                <a:lnTo>
                  <a:pt x="236" y="656"/>
                </a:lnTo>
                <a:lnTo>
                  <a:pt x="221" y="634"/>
                </a:lnTo>
                <a:lnTo>
                  <a:pt x="206" y="611"/>
                </a:lnTo>
                <a:lnTo>
                  <a:pt x="193" y="588"/>
                </a:lnTo>
                <a:lnTo>
                  <a:pt x="182" y="564"/>
                </a:lnTo>
                <a:lnTo>
                  <a:pt x="173" y="538"/>
                </a:lnTo>
                <a:lnTo>
                  <a:pt x="164" y="512"/>
                </a:lnTo>
                <a:lnTo>
                  <a:pt x="158" y="486"/>
                </a:lnTo>
                <a:lnTo>
                  <a:pt x="153" y="459"/>
                </a:lnTo>
                <a:lnTo>
                  <a:pt x="151" y="432"/>
                </a:lnTo>
                <a:lnTo>
                  <a:pt x="150" y="404"/>
                </a:lnTo>
                <a:lnTo>
                  <a:pt x="150" y="404"/>
                </a:lnTo>
                <a:lnTo>
                  <a:pt x="150" y="384"/>
                </a:lnTo>
                <a:lnTo>
                  <a:pt x="152" y="363"/>
                </a:lnTo>
                <a:lnTo>
                  <a:pt x="154" y="343"/>
                </a:lnTo>
                <a:lnTo>
                  <a:pt x="158" y="323"/>
                </a:lnTo>
                <a:lnTo>
                  <a:pt x="162" y="304"/>
                </a:lnTo>
                <a:lnTo>
                  <a:pt x="168" y="285"/>
                </a:lnTo>
                <a:lnTo>
                  <a:pt x="174" y="265"/>
                </a:lnTo>
                <a:lnTo>
                  <a:pt x="181" y="247"/>
                </a:lnTo>
                <a:lnTo>
                  <a:pt x="190" y="230"/>
                </a:lnTo>
                <a:lnTo>
                  <a:pt x="199" y="211"/>
                </a:lnTo>
                <a:lnTo>
                  <a:pt x="208" y="195"/>
                </a:lnTo>
                <a:lnTo>
                  <a:pt x="219" y="179"/>
                </a:lnTo>
                <a:lnTo>
                  <a:pt x="230" y="163"/>
                </a:lnTo>
                <a:lnTo>
                  <a:pt x="242" y="148"/>
                </a:lnTo>
                <a:lnTo>
                  <a:pt x="255" y="133"/>
                </a:lnTo>
                <a:lnTo>
                  <a:pt x="269" y="119"/>
                </a:lnTo>
                <a:lnTo>
                  <a:pt x="283" y="106"/>
                </a:lnTo>
                <a:lnTo>
                  <a:pt x="297" y="93"/>
                </a:lnTo>
                <a:lnTo>
                  <a:pt x="312" y="81"/>
                </a:lnTo>
                <a:lnTo>
                  <a:pt x="328" y="69"/>
                </a:lnTo>
                <a:lnTo>
                  <a:pt x="344" y="58"/>
                </a:lnTo>
                <a:lnTo>
                  <a:pt x="361" y="49"/>
                </a:lnTo>
                <a:lnTo>
                  <a:pt x="379" y="40"/>
                </a:lnTo>
                <a:lnTo>
                  <a:pt x="397" y="32"/>
                </a:lnTo>
                <a:lnTo>
                  <a:pt x="415" y="25"/>
                </a:lnTo>
                <a:lnTo>
                  <a:pt x="434" y="18"/>
                </a:lnTo>
                <a:lnTo>
                  <a:pt x="453" y="13"/>
                </a:lnTo>
                <a:lnTo>
                  <a:pt x="472" y="9"/>
                </a:lnTo>
                <a:lnTo>
                  <a:pt x="493" y="4"/>
                </a:lnTo>
                <a:lnTo>
                  <a:pt x="513" y="2"/>
                </a:lnTo>
                <a:lnTo>
                  <a:pt x="534" y="1"/>
                </a:lnTo>
                <a:lnTo>
                  <a:pt x="554" y="0"/>
                </a:lnTo>
                <a:lnTo>
                  <a:pt x="554" y="0"/>
                </a:lnTo>
                <a:lnTo>
                  <a:pt x="575" y="1"/>
                </a:lnTo>
                <a:lnTo>
                  <a:pt x="595" y="2"/>
                </a:lnTo>
                <a:lnTo>
                  <a:pt x="616" y="4"/>
                </a:lnTo>
                <a:lnTo>
                  <a:pt x="636" y="9"/>
                </a:lnTo>
                <a:lnTo>
                  <a:pt x="656" y="13"/>
                </a:lnTo>
                <a:lnTo>
                  <a:pt x="675" y="18"/>
                </a:lnTo>
                <a:lnTo>
                  <a:pt x="693" y="25"/>
                </a:lnTo>
                <a:lnTo>
                  <a:pt x="712" y="32"/>
                </a:lnTo>
                <a:lnTo>
                  <a:pt x="730" y="40"/>
                </a:lnTo>
                <a:lnTo>
                  <a:pt x="747" y="49"/>
                </a:lnTo>
                <a:lnTo>
                  <a:pt x="765" y="58"/>
                </a:lnTo>
                <a:lnTo>
                  <a:pt x="781" y="69"/>
                </a:lnTo>
                <a:lnTo>
                  <a:pt x="797" y="81"/>
                </a:lnTo>
                <a:lnTo>
                  <a:pt x="812" y="93"/>
                </a:lnTo>
                <a:lnTo>
                  <a:pt x="826" y="106"/>
                </a:lnTo>
                <a:lnTo>
                  <a:pt x="840" y="119"/>
                </a:lnTo>
                <a:lnTo>
                  <a:pt x="854" y="133"/>
                </a:lnTo>
                <a:lnTo>
                  <a:pt x="867" y="148"/>
                </a:lnTo>
                <a:lnTo>
                  <a:pt x="879" y="163"/>
                </a:lnTo>
                <a:lnTo>
                  <a:pt x="890" y="179"/>
                </a:lnTo>
                <a:lnTo>
                  <a:pt x="900" y="195"/>
                </a:lnTo>
                <a:lnTo>
                  <a:pt x="910" y="211"/>
                </a:lnTo>
                <a:lnTo>
                  <a:pt x="919" y="230"/>
                </a:lnTo>
                <a:lnTo>
                  <a:pt x="927" y="247"/>
                </a:lnTo>
                <a:lnTo>
                  <a:pt x="935" y="265"/>
                </a:lnTo>
                <a:lnTo>
                  <a:pt x="940" y="285"/>
                </a:lnTo>
                <a:lnTo>
                  <a:pt x="947" y="304"/>
                </a:lnTo>
                <a:lnTo>
                  <a:pt x="951" y="323"/>
                </a:lnTo>
                <a:lnTo>
                  <a:pt x="954" y="343"/>
                </a:lnTo>
                <a:lnTo>
                  <a:pt x="956" y="363"/>
                </a:lnTo>
                <a:lnTo>
                  <a:pt x="959" y="384"/>
                </a:lnTo>
                <a:lnTo>
                  <a:pt x="959" y="404"/>
                </a:lnTo>
                <a:lnTo>
                  <a:pt x="959" y="404"/>
                </a:lnTo>
                <a:lnTo>
                  <a:pt x="958" y="432"/>
                </a:lnTo>
                <a:lnTo>
                  <a:pt x="955" y="459"/>
                </a:lnTo>
                <a:lnTo>
                  <a:pt x="951" y="486"/>
                </a:lnTo>
                <a:lnTo>
                  <a:pt x="945" y="512"/>
                </a:lnTo>
                <a:lnTo>
                  <a:pt x="936" y="538"/>
                </a:lnTo>
                <a:lnTo>
                  <a:pt x="926" y="564"/>
                </a:lnTo>
                <a:lnTo>
                  <a:pt x="915" y="588"/>
                </a:lnTo>
                <a:lnTo>
                  <a:pt x="903" y="611"/>
                </a:lnTo>
                <a:lnTo>
                  <a:pt x="887" y="634"/>
                </a:lnTo>
                <a:lnTo>
                  <a:pt x="872" y="656"/>
                </a:lnTo>
                <a:lnTo>
                  <a:pt x="855" y="676"/>
                </a:lnTo>
                <a:lnTo>
                  <a:pt x="836" y="695"/>
                </a:lnTo>
                <a:lnTo>
                  <a:pt x="816" y="714"/>
                </a:lnTo>
                <a:lnTo>
                  <a:pt x="795" y="730"/>
                </a:lnTo>
                <a:lnTo>
                  <a:pt x="772" y="746"/>
                </a:lnTo>
                <a:lnTo>
                  <a:pt x="748" y="760"/>
                </a:lnTo>
                <a:lnTo>
                  <a:pt x="748" y="760"/>
                </a:lnTo>
                <a:lnTo>
                  <a:pt x="743" y="764"/>
                </a:lnTo>
                <a:lnTo>
                  <a:pt x="739" y="770"/>
                </a:lnTo>
                <a:lnTo>
                  <a:pt x="735" y="775"/>
                </a:lnTo>
                <a:lnTo>
                  <a:pt x="735" y="783"/>
                </a:lnTo>
                <a:lnTo>
                  <a:pt x="735" y="980"/>
                </a:lnTo>
                <a:lnTo>
                  <a:pt x="735" y="980"/>
                </a:lnTo>
                <a:lnTo>
                  <a:pt x="735" y="989"/>
                </a:lnTo>
                <a:lnTo>
                  <a:pt x="733" y="996"/>
                </a:lnTo>
                <a:lnTo>
                  <a:pt x="732" y="1005"/>
                </a:lnTo>
                <a:lnTo>
                  <a:pt x="729" y="1012"/>
                </a:lnTo>
                <a:lnTo>
                  <a:pt x="726" y="1019"/>
                </a:lnTo>
                <a:lnTo>
                  <a:pt x="721" y="1025"/>
                </a:lnTo>
                <a:lnTo>
                  <a:pt x="716" y="1032"/>
                </a:lnTo>
                <a:lnTo>
                  <a:pt x="711" y="1038"/>
                </a:lnTo>
                <a:lnTo>
                  <a:pt x="705" y="1044"/>
                </a:lnTo>
                <a:lnTo>
                  <a:pt x="699" y="1048"/>
                </a:lnTo>
                <a:lnTo>
                  <a:pt x="692" y="1052"/>
                </a:lnTo>
                <a:lnTo>
                  <a:pt x="685" y="1055"/>
                </a:lnTo>
                <a:lnTo>
                  <a:pt x="677" y="1059"/>
                </a:lnTo>
                <a:lnTo>
                  <a:pt x="670" y="1060"/>
                </a:lnTo>
                <a:lnTo>
                  <a:pt x="661" y="1062"/>
                </a:lnTo>
                <a:lnTo>
                  <a:pt x="652" y="1062"/>
                </a:lnTo>
                <a:lnTo>
                  <a:pt x="631" y="1062"/>
                </a:lnTo>
                <a:lnTo>
                  <a:pt x="631" y="1062"/>
                </a:lnTo>
                <a:close/>
                <a:moveTo>
                  <a:pt x="949" y="659"/>
                </a:moveTo>
                <a:lnTo>
                  <a:pt x="949" y="659"/>
                </a:lnTo>
                <a:lnTo>
                  <a:pt x="945" y="656"/>
                </a:lnTo>
                <a:lnTo>
                  <a:pt x="941" y="651"/>
                </a:lnTo>
                <a:lnTo>
                  <a:pt x="939" y="648"/>
                </a:lnTo>
                <a:lnTo>
                  <a:pt x="937" y="643"/>
                </a:lnTo>
                <a:lnTo>
                  <a:pt x="936" y="638"/>
                </a:lnTo>
                <a:lnTo>
                  <a:pt x="936" y="633"/>
                </a:lnTo>
                <a:lnTo>
                  <a:pt x="937" y="627"/>
                </a:lnTo>
                <a:lnTo>
                  <a:pt x="939" y="623"/>
                </a:lnTo>
                <a:lnTo>
                  <a:pt x="939" y="623"/>
                </a:lnTo>
                <a:lnTo>
                  <a:pt x="942" y="619"/>
                </a:lnTo>
                <a:lnTo>
                  <a:pt x="947" y="616"/>
                </a:lnTo>
                <a:lnTo>
                  <a:pt x="951" y="613"/>
                </a:lnTo>
                <a:lnTo>
                  <a:pt x="955" y="611"/>
                </a:lnTo>
                <a:lnTo>
                  <a:pt x="961" y="610"/>
                </a:lnTo>
                <a:lnTo>
                  <a:pt x="965" y="610"/>
                </a:lnTo>
                <a:lnTo>
                  <a:pt x="970" y="611"/>
                </a:lnTo>
                <a:lnTo>
                  <a:pt x="975" y="613"/>
                </a:lnTo>
                <a:lnTo>
                  <a:pt x="1024" y="643"/>
                </a:lnTo>
                <a:lnTo>
                  <a:pt x="1024" y="643"/>
                </a:lnTo>
                <a:lnTo>
                  <a:pt x="1029" y="646"/>
                </a:lnTo>
                <a:lnTo>
                  <a:pt x="1033" y="649"/>
                </a:lnTo>
                <a:lnTo>
                  <a:pt x="1035" y="653"/>
                </a:lnTo>
                <a:lnTo>
                  <a:pt x="1037" y="659"/>
                </a:lnTo>
                <a:lnTo>
                  <a:pt x="1037" y="663"/>
                </a:lnTo>
                <a:lnTo>
                  <a:pt x="1037" y="668"/>
                </a:lnTo>
                <a:lnTo>
                  <a:pt x="1036" y="673"/>
                </a:lnTo>
                <a:lnTo>
                  <a:pt x="1034" y="678"/>
                </a:lnTo>
                <a:lnTo>
                  <a:pt x="1034" y="678"/>
                </a:lnTo>
                <a:lnTo>
                  <a:pt x="1031" y="682"/>
                </a:lnTo>
                <a:lnTo>
                  <a:pt x="1028" y="686"/>
                </a:lnTo>
                <a:lnTo>
                  <a:pt x="1023" y="688"/>
                </a:lnTo>
                <a:lnTo>
                  <a:pt x="1019" y="690"/>
                </a:lnTo>
                <a:lnTo>
                  <a:pt x="1014" y="691"/>
                </a:lnTo>
                <a:lnTo>
                  <a:pt x="1008" y="691"/>
                </a:lnTo>
                <a:lnTo>
                  <a:pt x="1004" y="690"/>
                </a:lnTo>
                <a:lnTo>
                  <a:pt x="999" y="688"/>
                </a:lnTo>
                <a:lnTo>
                  <a:pt x="949" y="659"/>
                </a:lnTo>
                <a:lnTo>
                  <a:pt x="949" y="659"/>
                </a:lnTo>
                <a:close/>
                <a:moveTo>
                  <a:pt x="975" y="188"/>
                </a:moveTo>
                <a:lnTo>
                  <a:pt x="975" y="188"/>
                </a:lnTo>
                <a:lnTo>
                  <a:pt x="970" y="190"/>
                </a:lnTo>
                <a:lnTo>
                  <a:pt x="965" y="191"/>
                </a:lnTo>
                <a:lnTo>
                  <a:pt x="961" y="191"/>
                </a:lnTo>
                <a:lnTo>
                  <a:pt x="955" y="191"/>
                </a:lnTo>
                <a:lnTo>
                  <a:pt x="951" y="189"/>
                </a:lnTo>
                <a:lnTo>
                  <a:pt x="947" y="187"/>
                </a:lnTo>
                <a:lnTo>
                  <a:pt x="942" y="182"/>
                </a:lnTo>
                <a:lnTo>
                  <a:pt x="939" y="178"/>
                </a:lnTo>
                <a:lnTo>
                  <a:pt x="939" y="178"/>
                </a:lnTo>
                <a:lnTo>
                  <a:pt x="937" y="174"/>
                </a:lnTo>
                <a:lnTo>
                  <a:pt x="936" y="168"/>
                </a:lnTo>
                <a:lnTo>
                  <a:pt x="936" y="164"/>
                </a:lnTo>
                <a:lnTo>
                  <a:pt x="937" y="159"/>
                </a:lnTo>
                <a:lnTo>
                  <a:pt x="939" y="154"/>
                </a:lnTo>
                <a:lnTo>
                  <a:pt x="941" y="150"/>
                </a:lnTo>
                <a:lnTo>
                  <a:pt x="945" y="147"/>
                </a:lnTo>
                <a:lnTo>
                  <a:pt x="949" y="143"/>
                </a:lnTo>
                <a:lnTo>
                  <a:pt x="999" y="114"/>
                </a:lnTo>
                <a:lnTo>
                  <a:pt x="999" y="114"/>
                </a:lnTo>
                <a:lnTo>
                  <a:pt x="1004" y="112"/>
                </a:lnTo>
                <a:lnTo>
                  <a:pt x="1008" y="111"/>
                </a:lnTo>
                <a:lnTo>
                  <a:pt x="1014" y="111"/>
                </a:lnTo>
                <a:lnTo>
                  <a:pt x="1019" y="112"/>
                </a:lnTo>
                <a:lnTo>
                  <a:pt x="1023" y="113"/>
                </a:lnTo>
                <a:lnTo>
                  <a:pt x="1028" y="116"/>
                </a:lnTo>
                <a:lnTo>
                  <a:pt x="1031" y="120"/>
                </a:lnTo>
                <a:lnTo>
                  <a:pt x="1034" y="124"/>
                </a:lnTo>
                <a:lnTo>
                  <a:pt x="1034" y="124"/>
                </a:lnTo>
                <a:lnTo>
                  <a:pt x="1036" y="128"/>
                </a:lnTo>
                <a:lnTo>
                  <a:pt x="1037" y="134"/>
                </a:lnTo>
                <a:lnTo>
                  <a:pt x="1037" y="138"/>
                </a:lnTo>
                <a:lnTo>
                  <a:pt x="1037" y="143"/>
                </a:lnTo>
                <a:lnTo>
                  <a:pt x="1035" y="148"/>
                </a:lnTo>
                <a:lnTo>
                  <a:pt x="1033" y="152"/>
                </a:lnTo>
                <a:lnTo>
                  <a:pt x="1029" y="156"/>
                </a:lnTo>
                <a:lnTo>
                  <a:pt x="1024" y="159"/>
                </a:lnTo>
                <a:lnTo>
                  <a:pt x="975" y="188"/>
                </a:lnTo>
                <a:lnTo>
                  <a:pt x="975" y="188"/>
                </a:lnTo>
                <a:close/>
                <a:moveTo>
                  <a:pt x="1025" y="427"/>
                </a:moveTo>
                <a:lnTo>
                  <a:pt x="1025" y="427"/>
                </a:lnTo>
                <a:lnTo>
                  <a:pt x="1020" y="426"/>
                </a:lnTo>
                <a:lnTo>
                  <a:pt x="1015" y="425"/>
                </a:lnTo>
                <a:lnTo>
                  <a:pt x="1010" y="423"/>
                </a:lnTo>
                <a:lnTo>
                  <a:pt x="1007" y="419"/>
                </a:lnTo>
                <a:lnTo>
                  <a:pt x="1004" y="415"/>
                </a:lnTo>
                <a:lnTo>
                  <a:pt x="1002" y="411"/>
                </a:lnTo>
                <a:lnTo>
                  <a:pt x="1000" y="406"/>
                </a:lnTo>
                <a:lnTo>
                  <a:pt x="1000" y="401"/>
                </a:lnTo>
                <a:lnTo>
                  <a:pt x="1000" y="401"/>
                </a:lnTo>
                <a:lnTo>
                  <a:pt x="1000" y="396"/>
                </a:lnTo>
                <a:lnTo>
                  <a:pt x="1002" y="390"/>
                </a:lnTo>
                <a:lnTo>
                  <a:pt x="1004" y="386"/>
                </a:lnTo>
                <a:lnTo>
                  <a:pt x="1007" y="383"/>
                </a:lnTo>
                <a:lnTo>
                  <a:pt x="1010" y="380"/>
                </a:lnTo>
                <a:lnTo>
                  <a:pt x="1015" y="377"/>
                </a:lnTo>
                <a:lnTo>
                  <a:pt x="1020" y="375"/>
                </a:lnTo>
                <a:lnTo>
                  <a:pt x="1025" y="375"/>
                </a:lnTo>
                <a:lnTo>
                  <a:pt x="1083" y="375"/>
                </a:lnTo>
                <a:lnTo>
                  <a:pt x="1083" y="375"/>
                </a:lnTo>
                <a:lnTo>
                  <a:pt x="1088" y="375"/>
                </a:lnTo>
                <a:lnTo>
                  <a:pt x="1092" y="377"/>
                </a:lnTo>
                <a:lnTo>
                  <a:pt x="1097" y="380"/>
                </a:lnTo>
                <a:lnTo>
                  <a:pt x="1101" y="383"/>
                </a:lnTo>
                <a:lnTo>
                  <a:pt x="1104" y="386"/>
                </a:lnTo>
                <a:lnTo>
                  <a:pt x="1106" y="390"/>
                </a:lnTo>
                <a:lnTo>
                  <a:pt x="1108" y="396"/>
                </a:lnTo>
                <a:lnTo>
                  <a:pt x="1108" y="401"/>
                </a:lnTo>
                <a:lnTo>
                  <a:pt x="1108" y="401"/>
                </a:lnTo>
                <a:lnTo>
                  <a:pt x="1108" y="406"/>
                </a:lnTo>
                <a:lnTo>
                  <a:pt x="1106" y="411"/>
                </a:lnTo>
                <a:lnTo>
                  <a:pt x="1104" y="415"/>
                </a:lnTo>
                <a:lnTo>
                  <a:pt x="1101" y="419"/>
                </a:lnTo>
                <a:lnTo>
                  <a:pt x="1097" y="423"/>
                </a:lnTo>
                <a:lnTo>
                  <a:pt x="1092" y="425"/>
                </a:lnTo>
                <a:lnTo>
                  <a:pt x="1088" y="426"/>
                </a:lnTo>
                <a:lnTo>
                  <a:pt x="1083" y="427"/>
                </a:lnTo>
                <a:lnTo>
                  <a:pt x="1025" y="427"/>
                </a:lnTo>
                <a:lnTo>
                  <a:pt x="1025" y="427"/>
                </a:lnTo>
                <a:close/>
                <a:moveTo>
                  <a:pt x="160" y="143"/>
                </a:moveTo>
                <a:lnTo>
                  <a:pt x="160" y="143"/>
                </a:lnTo>
                <a:lnTo>
                  <a:pt x="164" y="147"/>
                </a:lnTo>
                <a:lnTo>
                  <a:pt x="167" y="150"/>
                </a:lnTo>
                <a:lnTo>
                  <a:pt x="169" y="154"/>
                </a:lnTo>
                <a:lnTo>
                  <a:pt x="172" y="159"/>
                </a:lnTo>
                <a:lnTo>
                  <a:pt x="173" y="164"/>
                </a:lnTo>
                <a:lnTo>
                  <a:pt x="173" y="168"/>
                </a:lnTo>
                <a:lnTo>
                  <a:pt x="172" y="174"/>
                </a:lnTo>
                <a:lnTo>
                  <a:pt x="169" y="178"/>
                </a:lnTo>
                <a:lnTo>
                  <a:pt x="169" y="178"/>
                </a:lnTo>
                <a:lnTo>
                  <a:pt x="166" y="182"/>
                </a:lnTo>
                <a:lnTo>
                  <a:pt x="162" y="187"/>
                </a:lnTo>
                <a:lnTo>
                  <a:pt x="158" y="189"/>
                </a:lnTo>
                <a:lnTo>
                  <a:pt x="153" y="191"/>
                </a:lnTo>
                <a:lnTo>
                  <a:pt x="148" y="191"/>
                </a:lnTo>
                <a:lnTo>
                  <a:pt x="144" y="191"/>
                </a:lnTo>
                <a:lnTo>
                  <a:pt x="138" y="190"/>
                </a:lnTo>
                <a:lnTo>
                  <a:pt x="134" y="188"/>
                </a:lnTo>
                <a:lnTo>
                  <a:pt x="84" y="159"/>
                </a:lnTo>
                <a:lnTo>
                  <a:pt x="84" y="159"/>
                </a:lnTo>
                <a:lnTo>
                  <a:pt x="80" y="156"/>
                </a:lnTo>
                <a:lnTo>
                  <a:pt x="76" y="152"/>
                </a:lnTo>
                <a:lnTo>
                  <a:pt x="74" y="148"/>
                </a:lnTo>
                <a:lnTo>
                  <a:pt x="71" y="143"/>
                </a:lnTo>
                <a:lnTo>
                  <a:pt x="71" y="138"/>
                </a:lnTo>
                <a:lnTo>
                  <a:pt x="71" y="134"/>
                </a:lnTo>
                <a:lnTo>
                  <a:pt x="72" y="128"/>
                </a:lnTo>
                <a:lnTo>
                  <a:pt x="75" y="124"/>
                </a:lnTo>
                <a:lnTo>
                  <a:pt x="75" y="124"/>
                </a:lnTo>
                <a:lnTo>
                  <a:pt x="78" y="120"/>
                </a:lnTo>
                <a:lnTo>
                  <a:pt x="81" y="116"/>
                </a:lnTo>
                <a:lnTo>
                  <a:pt x="85" y="113"/>
                </a:lnTo>
                <a:lnTo>
                  <a:pt x="90" y="112"/>
                </a:lnTo>
                <a:lnTo>
                  <a:pt x="95" y="111"/>
                </a:lnTo>
                <a:lnTo>
                  <a:pt x="100" y="111"/>
                </a:lnTo>
                <a:lnTo>
                  <a:pt x="105" y="112"/>
                </a:lnTo>
                <a:lnTo>
                  <a:pt x="110" y="114"/>
                </a:lnTo>
                <a:lnTo>
                  <a:pt x="160" y="143"/>
                </a:lnTo>
                <a:lnTo>
                  <a:pt x="160" y="143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38" y="611"/>
                </a:lnTo>
                <a:lnTo>
                  <a:pt x="144" y="610"/>
                </a:lnTo>
                <a:lnTo>
                  <a:pt x="148" y="610"/>
                </a:lnTo>
                <a:lnTo>
                  <a:pt x="153" y="611"/>
                </a:lnTo>
                <a:lnTo>
                  <a:pt x="158" y="613"/>
                </a:lnTo>
                <a:lnTo>
                  <a:pt x="162" y="616"/>
                </a:lnTo>
                <a:lnTo>
                  <a:pt x="166" y="619"/>
                </a:lnTo>
                <a:lnTo>
                  <a:pt x="169" y="623"/>
                </a:lnTo>
                <a:lnTo>
                  <a:pt x="169" y="623"/>
                </a:lnTo>
                <a:lnTo>
                  <a:pt x="172" y="627"/>
                </a:lnTo>
                <a:lnTo>
                  <a:pt x="173" y="633"/>
                </a:lnTo>
                <a:lnTo>
                  <a:pt x="173" y="638"/>
                </a:lnTo>
                <a:lnTo>
                  <a:pt x="172" y="643"/>
                </a:lnTo>
                <a:lnTo>
                  <a:pt x="169" y="648"/>
                </a:lnTo>
                <a:lnTo>
                  <a:pt x="167" y="651"/>
                </a:lnTo>
                <a:lnTo>
                  <a:pt x="164" y="656"/>
                </a:lnTo>
                <a:lnTo>
                  <a:pt x="160" y="659"/>
                </a:lnTo>
                <a:lnTo>
                  <a:pt x="110" y="688"/>
                </a:lnTo>
                <a:lnTo>
                  <a:pt x="110" y="688"/>
                </a:lnTo>
                <a:lnTo>
                  <a:pt x="105" y="690"/>
                </a:lnTo>
                <a:lnTo>
                  <a:pt x="100" y="691"/>
                </a:lnTo>
                <a:lnTo>
                  <a:pt x="95" y="691"/>
                </a:lnTo>
                <a:lnTo>
                  <a:pt x="90" y="690"/>
                </a:lnTo>
                <a:lnTo>
                  <a:pt x="85" y="688"/>
                </a:lnTo>
                <a:lnTo>
                  <a:pt x="81" y="686"/>
                </a:lnTo>
                <a:lnTo>
                  <a:pt x="78" y="682"/>
                </a:lnTo>
                <a:lnTo>
                  <a:pt x="75" y="678"/>
                </a:lnTo>
                <a:lnTo>
                  <a:pt x="75" y="678"/>
                </a:lnTo>
                <a:lnTo>
                  <a:pt x="72" y="673"/>
                </a:lnTo>
                <a:lnTo>
                  <a:pt x="71" y="668"/>
                </a:lnTo>
                <a:lnTo>
                  <a:pt x="71" y="663"/>
                </a:lnTo>
                <a:lnTo>
                  <a:pt x="71" y="659"/>
                </a:lnTo>
                <a:lnTo>
                  <a:pt x="74" y="653"/>
                </a:lnTo>
                <a:lnTo>
                  <a:pt x="76" y="649"/>
                </a:lnTo>
                <a:lnTo>
                  <a:pt x="80" y="646"/>
                </a:lnTo>
                <a:lnTo>
                  <a:pt x="84" y="643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83" y="375"/>
                </a:moveTo>
                <a:lnTo>
                  <a:pt x="83" y="375"/>
                </a:lnTo>
                <a:lnTo>
                  <a:pt x="89" y="375"/>
                </a:lnTo>
                <a:lnTo>
                  <a:pt x="94" y="377"/>
                </a:lnTo>
                <a:lnTo>
                  <a:pt x="98" y="380"/>
                </a:lnTo>
                <a:lnTo>
                  <a:pt x="102" y="383"/>
                </a:lnTo>
                <a:lnTo>
                  <a:pt x="105" y="386"/>
                </a:lnTo>
                <a:lnTo>
                  <a:pt x="107" y="390"/>
                </a:lnTo>
                <a:lnTo>
                  <a:pt x="109" y="396"/>
                </a:lnTo>
                <a:lnTo>
                  <a:pt x="109" y="401"/>
                </a:lnTo>
                <a:lnTo>
                  <a:pt x="109" y="401"/>
                </a:lnTo>
                <a:lnTo>
                  <a:pt x="109" y="406"/>
                </a:lnTo>
                <a:lnTo>
                  <a:pt x="107" y="411"/>
                </a:lnTo>
                <a:lnTo>
                  <a:pt x="105" y="415"/>
                </a:lnTo>
                <a:lnTo>
                  <a:pt x="102" y="419"/>
                </a:lnTo>
                <a:lnTo>
                  <a:pt x="98" y="423"/>
                </a:lnTo>
                <a:lnTo>
                  <a:pt x="94" y="425"/>
                </a:lnTo>
                <a:lnTo>
                  <a:pt x="89" y="426"/>
                </a:lnTo>
                <a:lnTo>
                  <a:pt x="83" y="427"/>
                </a:lnTo>
                <a:lnTo>
                  <a:pt x="26" y="427"/>
                </a:lnTo>
                <a:lnTo>
                  <a:pt x="26" y="427"/>
                </a:lnTo>
                <a:lnTo>
                  <a:pt x="21" y="426"/>
                </a:lnTo>
                <a:lnTo>
                  <a:pt x="16" y="425"/>
                </a:lnTo>
                <a:lnTo>
                  <a:pt x="12" y="423"/>
                </a:lnTo>
                <a:lnTo>
                  <a:pt x="8" y="419"/>
                </a:lnTo>
                <a:lnTo>
                  <a:pt x="5" y="415"/>
                </a:lnTo>
                <a:lnTo>
                  <a:pt x="2" y="411"/>
                </a:lnTo>
                <a:lnTo>
                  <a:pt x="0" y="406"/>
                </a:lnTo>
                <a:lnTo>
                  <a:pt x="0" y="401"/>
                </a:lnTo>
                <a:lnTo>
                  <a:pt x="0" y="401"/>
                </a:lnTo>
                <a:lnTo>
                  <a:pt x="0" y="396"/>
                </a:lnTo>
                <a:lnTo>
                  <a:pt x="2" y="390"/>
                </a:lnTo>
                <a:lnTo>
                  <a:pt x="5" y="386"/>
                </a:lnTo>
                <a:lnTo>
                  <a:pt x="8" y="383"/>
                </a:lnTo>
                <a:lnTo>
                  <a:pt x="12" y="380"/>
                </a:lnTo>
                <a:lnTo>
                  <a:pt x="16" y="377"/>
                </a:lnTo>
                <a:lnTo>
                  <a:pt x="21" y="375"/>
                </a:lnTo>
                <a:lnTo>
                  <a:pt x="26" y="375"/>
                </a:lnTo>
                <a:lnTo>
                  <a:pt x="83" y="375"/>
                </a:lnTo>
                <a:lnTo>
                  <a:pt x="83" y="375"/>
                </a:lnTo>
                <a:close/>
                <a:moveTo>
                  <a:pt x="359" y="286"/>
                </a:moveTo>
                <a:lnTo>
                  <a:pt x="359" y="286"/>
                </a:lnTo>
                <a:lnTo>
                  <a:pt x="359" y="280"/>
                </a:lnTo>
                <a:lnTo>
                  <a:pt x="359" y="276"/>
                </a:lnTo>
                <a:lnTo>
                  <a:pt x="360" y="271"/>
                </a:lnTo>
                <a:lnTo>
                  <a:pt x="361" y="266"/>
                </a:lnTo>
                <a:lnTo>
                  <a:pt x="365" y="262"/>
                </a:lnTo>
                <a:lnTo>
                  <a:pt x="368" y="259"/>
                </a:lnTo>
                <a:lnTo>
                  <a:pt x="372" y="256"/>
                </a:lnTo>
                <a:lnTo>
                  <a:pt x="378" y="253"/>
                </a:lnTo>
                <a:lnTo>
                  <a:pt x="378" y="253"/>
                </a:lnTo>
                <a:lnTo>
                  <a:pt x="383" y="253"/>
                </a:lnTo>
                <a:lnTo>
                  <a:pt x="387" y="253"/>
                </a:lnTo>
                <a:lnTo>
                  <a:pt x="393" y="254"/>
                </a:lnTo>
                <a:lnTo>
                  <a:pt x="397" y="256"/>
                </a:lnTo>
                <a:lnTo>
                  <a:pt x="401" y="259"/>
                </a:lnTo>
                <a:lnTo>
                  <a:pt x="404" y="262"/>
                </a:lnTo>
                <a:lnTo>
                  <a:pt x="408" y="266"/>
                </a:lnTo>
                <a:lnTo>
                  <a:pt x="409" y="272"/>
                </a:lnTo>
                <a:lnTo>
                  <a:pt x="424" y="322"/>
                </a:lnTo>
                <a:lnTo>
                  <a:pt x="424" y="322"/>
                </a:lnTo>
                <a:lnTo>
                  <a:pt x="451" y="313"/>
                </a:lnTo>
                <a:lnTo>
                  <a:pt x="479" y="306"/>
                </a:lnTo>
                <a:lnTo>
                  <a:pt x="479" y="306"/>
                </a:lnTo>
                <a:lnTo>
                  <a:pt x="480" y="305"/>
                </a:lnTo>
                <a:lnTo>
                  <a:pt x="480" y="305"/>
                </a:lnTo>
                <a:lnTo>
                  <a:pt x="504" y="301"/>
                </a:lnTo>
                <a:lnTo>
                  <a:pt x="528" y="299"/>
                </a:lnTo>
                <a:lnTo>
                  <a:pt x="528" y="260"/>
                </a:lnTo>
                <a:lnTo>
                  <a:pt x="528" y="260"/>
                </a:lnTo>
                <a:lnTo>
                  <a:pt x="528" y="254"/>
                </a:lnTo>
                <a:lnTo>
                  <a:pt x="531" y="249"/>
                </a:lnTo>
                <a:lnTo>
                  <a:pt x="533" y="245"/>
                </a:lnTo>
                <a:lnTo>
                  <a:pt x="536" y="242"/>
                </a:lnTo>
                <a:lnTo>
                  <a:pt x="540" y="238"/>
                </a:lnTo>
                <a:lnTo>
                  <a:pt x="545" y="236"/>
                </a:lnTo>
                <a:lnTo>
                  <a:pt x="549" y="234"/>
                </a:lnTo>
                <a:lnTo>
                  <a:pt x="554" y="234"/>
                </a:lnTo>
                <a:lnTo>
                  <a:pt x="554" y="234"/>
                </a:lnTo>
                <a:lnTo>
                  <a:pt x="560" y="234"/>
                </a:lnTo>
                <a:lnTo>
                  <a:pt x="564" y="236"/>
                </a:lnTo>
                <a:lnTo>
                  <a:pt x="568" y="238"/>
                </a:lnTo>
                <a:lnTo>
                  <a:pt x="573" y="242"/>
                </a:lnTo>
                <a:lnTo>
                  <a:pt x="576" y="245"/>
                </a:lnTo>
                <a:lnTo>
                  <a:pt x="578" y="249"/>
                </a:lnTo>
                <a:lnTo>
                  <a:pt x="579" y="254"/>
                </a:lnTo>
                <a:lnTo>
                  <a:pt x="580" y="260"/>
                </a:lnTo>
                <a:lnTo>
                  <a:pt x="580" y="299"/>
                </a:lnTo>
                <a:lnTo>
                  <a:pt x="580" y="299"/>
                </a:lnTo>
                <a:lnTo>
                  <a:pt x="605" y="301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58" y="313"/>
                </a:lnTo>
                <a:lnTo>
                  <a:pt x="685" y="322"/>
                </a:lnTo>
                <a:lnTo>
                  <a:pt x="700" y="272"/>
                </a:lnTo>
                <a:lnTo>
                  <a:pt x="700" y="272"/>
                </a:lnTo>
                <a:lnTo>
                  <a:pt x="701" y="266"/>
                </a:lnTo>
                <a:lnTo>
                  <a:pt x="704" y="262"/>
                </a:lnTo>
                <a:lnTo>
                  <a:pt x="707" y="259"/>
                </a:lnTo>
                <a:lnTo>
                  <a:pt x="712" y="256"/>
                </a:lnTo>
                <a:lnTo>
                  <a:pt x="716" y="254"/>
                </a:lnTo>
                <a:lnTo>
                  <a:pt x="721" y="253"/>
                </a:lnTo>
                <a:lnTo>
                  <a:pt x="726" y="253"/>
                </a:lnTo>
                <a:lnTo>
                  <a:pt x="731" y="253"/>
                </a:lnTo>
                <a:lnTo>
                  <a:pt x="731" y="253"/>
                </a:lnTo>
                <a:lnTo>
                  <a:pt x="737" y="256"/>
                </a:lnTo>
                <a:lnTo>
                  <a:pt x="741" y="259"/>
                </a:lnTo>
                <a:lnTo>
                  <a:pt x="744" y="262"/>
                </a:lnTo>
                <a:lnTo>
                  <a:pt x="746" y="266"/>
                </a:lnTo>
                <a:lnTo>
                  <a:pt x="748" y="271"/>
                </a:lnTo>
                <a:lnTo>
                  <a:pt x="749" y="276"/>
                </a:lnTo>
                <a:lnTo>
                  <a:pt x="749" y="280"/>
                </a:lnTo>
                <a:lnTo>
                  <a:pt x="748" y="286"/>
                </a:lnTo>
                <a:lnTo>
                  <a:pt x="655" y="610"/>
                </a:lnTo>
                <a:lnTo>
                  <a:pt x="655" y="610"/>
                </a:lnTo>
                <a:lnTo>
                  <a:pt x="652" y="616"/>
                </a:lnTo>
                <a:lnTo>
                  <a:pt x="649" y="620"/>
                </a:lnTo>
                <a:lnTo>
                  <a:pt x="646" y="623"/>
                </a:lnTo>
                <a:lnTo>
                  <a:pt x="642" y="626"/>
                </a:lnTo>
                <a:lnTo>
                  <a:pt x="637" y="627"/>
                </a:lnTo>
                <a:lnTo>
                  <a:pt x="632" y="629"/>
                </a:lnTo>
                <a:lnTo>
                  <a:pt x="628" y="630"/>
                </a:lnTo>
                <a:lnTo>
                  <a:pt x="622" y="629"/>
                </a:lnTo>
                <a:lnTo>
                  <a:pt x="622" y="629"/>
                </a:lnTo>
                <a:lnTo>
                  <a:pt x="617" y="626"/>
                </a:lnTo>
                <a:lnTo>
                  <a:pt x="613" y="623"/>
                </a:lnTo>
                <a:lnTo>
                  <a:pt x="609" y="620"/>
                </a:lnTo>
                <a:lnTo>
                  <a:pt x="607" y="616"/>
                </a:lnTo>
                <a:lnTo>
                  <a:pt x="605" y="611"/>
                </a:lnTo>
                <a:lnTo>
                  <a:pt x="604" y="607"/>
                </a:lnTo>
                <a:lnTo>
                  <a:pt x="604" y="602"/>
                </a:lnTo>
                <a:lnTo>
                  <a:pt x="605" y="596"/>
                </a:lnTo>
                <a:lnTo>
                  <a:pt x="670" y="372"/>
                </a:lnTo>
                <a:lnTo>
                  <a:pt x="670" y="372"/>
                </a:lnTo>
                <a:lnTo>
                  <a:pt x="645" y="363"/>
                </a:lnTo>
                <a:lnTo>
                  <a:pt x="619" y="356"/>
                </a:lnTo>
                <a:lnTo>
                  <a:pt x="619" y="356"/>
                </a:lnTo>
                <a:lnTo>
                  <a:pt x="619" y="356"/>
                </a:lnTo>
                <a:lnTo>
                  <a:pt x="600" y="353"/>
                </a:lnTo>
                <a:lnTo>
                  <a:pt x="580" y="350"/>
                </a:lnTo>
                <a:lnTo>
                  <a:pt x="580" y="414"/>
                </a:lnTo>
                <a:lnTo>
                  <a:pt x="580" y="414"/>
                </a:lnTo>
                <a:lnTo>
                  <a:pt x="579" y="418"/>
                </a:lnTo>
                <a:lnTo>
                  <a:pt x="578" y="424"/>
                </a:lnTo>
                <a:lnTo>
                  <a:pt x="576" y="428"/>
                </a:lnTo>
                <a:lnTo>
                  <a:pt x="573" y="431"/>
                </a:lnTo>
                <a:lnTo>
                  <a:pt x="568" y="434"/>
                </a:lnTo>
                <a:lnTo>
                  <a:pt x="564" y="438"/>
                </a:lnTo>
                <a:lnTo>
                  <a:pt x="560" y="439"/>
                </a:lnTo>
                <a:lnTo>
                  <a:pt x="554" y="440"/>
                </a:lnTo>
                <a:lnTo>
                  <a:pt x="554" y="440"/>
                </a:lnTo>
                <a:lnTo>
                  <a:pt x="549" y="439"/>
                </a:lnTo>
                <a:lnTo>
                  <a:pt x="545" y="438"/>
                </a:lnTo>
                <a:lnTo>
                  <a:pt x="540" y="434"/>
                </a:lnTo>
                <a:lnTo>
                  <a:pt x="536" y="431"/>
                </a:lnTo>
                <a:lnTo>
                  <a:pt x="533" y="428"/>
                </a:lnTo>
                <a:lnTo>
                  <a:pt x="531" y="424"/>
                </a:lnTo>
                <a:lnTo>
                  <a:pt x="528" y="418"/>
                </a:lnTo>
                <a:lnTo>
                  <a:pt x="528" y="414"/>
                </a:lnTo>
                <a:lnTo>
                  <a:pt x="528" y="350"/>
                </a:lnTo>
                <a:lnTo>
                  <a:pt x="528" y="350"/>
                </a:lnTo>
                <a:lnTo>
                  <a:pt x="509" y="353"/>
                </a:lnTo>
                <a:lnTo>
                  <a:pt x="491" y="356"/>
                </a:lnTo>
                <a:lnTo>
                  <a:pt x="491" y="356"/>
                </a:lnTo>
                <a:lnTo>
                  <a:pt x="490" y="356"/>
                </a:lnTo>
                <a:lnTo>
                  <a:pt x="490" y="356"/>
                </a:lnTo>
                <a:lnTo>
                  <a:pt x="464" y="363"/>
                </a:lnTo>
                <a:lnTo>
                  <a:pt x="439" y="372"/>
                </a:lnTo>
                <a:lnTo>
                  <a:pt x="504" y="596"/>
                </a:lnTo>
                <a:lnTo>
                  <a:pt x="504" y="596"/>
                </a:lnTo>
                <a:lnTo>
                  <a:pt x="505" y="602"/>
                </a:lnTo>
                <a:lnTo>
                  <a:pt x="505" y="607"/>
                </a:lnTo>
                <a:lnTo>
                  <a:pt x="504" y="611"/>
                </a:lnTo>
                <a:lnTo>
                  <a:pt x="502" y="616"/>
                </a:lnTo>
                <a:lnTo>
                  <a:pt x="499" y="620"/>
                </a:lnTo>
                <a:lnTo>
                  <a:pt x="495" y="623"/>
                </a:lnTo>
                <a:lnTo>
                  <a:pt x="492" y="626"/>
                </a:lnTo>
                <a:lnTo>
                  <a:pt x="486" y="629"/>
                </a:lnTo>
                <a:lnTo>
                  <a:pt x="486" y="629"/>
                </a:lnTo>
                <a:lnTo>
                  <a:pt x="481" y="630"/>
                </a:lnTo>
                <a:lnTo>
                  <a:pt x="477" y="629"/>
                </a:lnTo>
                <a:lnTo>
                  <a:pt x="471" y="627"/>
                </a:lnTo>
                <a:lnTo>
                  <a:pt x="467" y="626"/>
                </a:lnTo>
                <a:lnTo>
                  <a:pt x="463" y="623"/>
                </a:lnTo>
                <a:lnTo>
                  <a:pt x="459" y="620"/>
                </a:lnTo>
                <a:lnTo>
                  <a:pt x="456" y="616"/>
                </a:lnTo>
                <a:lnTo>
                  <a:pt x="454" y="610"/>
                </a:lnTo>
                <a:lnTo>
                  <a:pt x="359" y="286"/>
                </a:lnTo>
                <a:lnTo>
                  <a:pt x="359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1" name="任意多边形 30"/>
          <p:cNvSpPr/>
          <p:nvPr>
            <p:custDataLst>
              <p:tags r:id="rId8"/>
            </p:custDataLst>
          </p:nvPr>
        </p:nvSpPr>
        <p:spPr bwMode="auto">
          <a:xfrm>
            <a:off x="7097696" y="3385974"/>
            <a:ext cx="451185" cy="451185"/>
          </a:xfrm>
          <a:custGeom>
            <a:avLst/>
            <a:gdLst>
              <a:gd name="T0" fmla="*/ 1040 w 1104"/>
              <a:gd name="T1" fmla="*/ 3 h 1104"/>
              <a:gd name="T2" fmla="*/ 800 w 1104"/>
              <a:gd name="T3" fmla="*/ 51 h 1104"/>
              <a:gd name="T4" fmla="*/ 817 w 1104"/>
              <a:gd name="T5" fmla="*/ 333 h 1104"/>
              <a:gd name="T6" fmla="*/ 1001 w 1104"/>
              <a:gd name="T7" fmla="*/ 207 h 1104"/>
              <a:gd name="T8" fmla="*/ 1048 w 1104"/>
              <a:gd name="T9" fmla="*/ 372 h 1104"/>
              <a:gd name="T10" fmla="*/ 695 w 1104"/>
              <a:gd name="T11" fmla="*/ 383 h 1104"/>
              <a:gd name="T12" fmla="*/ 673 w 1104"/>
              <a:gd name="T13" fmla="*/ 372 h 1104"/>
              <a:gd name="T14" fmla="*/ 670 w 1104"/>
              <a:gd name="T15" fmla="*/ 20 h 1104"/>
              <a:gd name="T16" fmla="*/ 689 w 1104"/>
              <a:gd name="T17" fmla="*/ 1 h 1104"/>
              <a:gd name="T18" fmla="*/ 332 w 1104"/>
              <a:gd name="T19" fmla="*/ 1063 h 1104"/>
              <a:gd name="T20" fmla="*/ 288 w 1104"/>
              <a:gd name="T21" fmla="*/ 1102 h 1104"/>
              <a:gd name="T22" fmla="*/ 239 w 1104"/>
              <a:gd name="T23" fmla="*/ 1093 h 1104"/>
              <a:gd name="T24" fmla="*/ 219 w 1104"/>
              <a:gd name="T25" fmla="*/ 1081 h 1104"/>
              <a:gd name="T26" fmla="*/ 201 w 1104"/>
              <a:gd name="T27" fmla="*/ 1093 h 1104"/>
              <a:gd name="T28" fmla="*/ 151 w 1104"/>
              <a:gd name="T29" fmla="*/ 1102 h 1104"/>
              <a:gd name="T30" fmla="*/ 107 w 1104"/>
              <a:gd name="T31" fmla="*/ 1063 h 1104"/>
              <a:gd name="T32" fmla="*/ 61 w 1104"/>
              <a:gd name="T33" fmla="*/ 690 h 1104"/>
              <a:gd name="T34" fmla="*/ 20 w 1104"/>
              <a:gd name="T35" fmla="*/ 650 h 1104"/>
              <a:gd name="T36" fmla="*/ 2 w 1104"/>
              <a:gd name="T37" fmla="*/ 471 h 1104"/>
              <a:gd name="T38" fmla="*/ 25 w 1104"/>
              <a:gd name="T39" fmla="*/ 331 h 1104"/>
              <a:gd name="T40" fmla="*/ 156 w 1104"/>
              <a:gd name="T41" fmla="*/ 300 h 1104"/>
              <a:gd name="T42" fmla="*/ 219 w 1104"/>
              <a:gd name="T43" fmla="*/ 380 h 1104"/>
              <a:gd name="T44" fmla="*/ 284 w 1104"/>
              <a:gd name="T45" fmla="*/ 300 h 1104"/>
              <a:gd name="T46" fmla="*/ 377 w 1104"/>
              <a:gd name="T47" fmla="*/ 318 h 1104"/>
              <a:gd name="T48" fmla="*/ 440 w 1104"/>
              <a:gd name="T49" fmla="*/ 392 h 1104"/>
              <a:gd name="T50" fmla="*/ 474 w 1104"/>
              <a:gd name="T51" fmla="*/ 405 h 1104"/>
              <a:gd name="T52" fmla="*/ 542 w 1104"/>
              <a:gd name="T53" fmla="*/ 354 h 1104"/>
              <a:gd name="T54" fmla="*/ 597 w 1104"/>
              <a:gd name="T55" fmla="*/ 353 h 1104"/>
              <a:gd name="T56" fmla="*/ 624 w 1104"/>
              <a:gd name="T57" fmla="*/ 402 h 1104"/>
              <a:gd name="T58" fmla="*/ 573 w 1104"/>
              <a:gd name="T59" fmla="*/ 461 h 1104"/>
              <a:gd name="T60" fmla="*/ 476 w 1104"/>
              <a:gd name="T61" fmla="*/ 521 h 1104"/>
              <a:gd name="T62" fmla="*/ 446 w 1104"/>
              <a:gd name="T63" fmla="*/ 525 h 1104"/>
              <a:gd name="T64" fmla="*/ 396 w 1104"/>
              <a:gd name="T65" fmla="*/ 493 h 1104"/>
              <a:gd name="T66" fmla="*/ 334 w 1104"/>
              <a:gd name="T67" fmla="*/ 1052 h 1104"/>
              <a:gd name="T68" fmla="*/ 257 w 1104"/>
              <a:gd name="T69" fmla="*/ 61 h 1104"/>
              <a:gd name="T70" fmla="*/ 297 w 1104"/>
              <a:gd name="T71" fmla="*/ 97 h 1104"/>
              <a:gd name="T72" fmla="*/ 312 w 1104"/>
              <a:gd name="T73" fmla="*/ 152 h 1104"/>
              <a:gd name="T74" fmla="*/ 300 w 1104"/>
              <a:gd name="T75" fmla="*/ 202 h 1104"/>
              <a:gd name="T76" fmla="*/ 261 w 1104"/>
              <a:gd name="T77" fmla="*/ 252 h 1104"/>
              <a:gd name="T78" fmla="*/ 217 w 1104"/>
              <a:gd name="T79" fmla="*/ 268 h 1104"/>
              <a:gd name="T80" fmla="*/ 166 w 1104"/>
              <a:gd name="T81" fmla="*/ 243 h 1104"/>
              <a:gd name="T82" fmla="*/ 134 w 1104"/>
              <a:gd name="T83" fmla="*/ 188 h 1104"/>
              <a:gd name="T84" fmla="*/ 129 w 1104"/>
              <a:gd name="T85" fmla="*/ 138 h 1104"/>
              <a:gd name="T86" fmla="*/ 150 w 1104"/>
              <a:gd name="T87" fmla="*/ 87 h 1104"/>
              <a:gd name="T88" fmla="*/ 195 w 1104"/>
              <a:gd name="T89" fmla="*/ 57 h 1104"/>
              <a:gd name="T90" fmla="*/ 817 w 1104"/>
              <a:gd name="T91" fmla="*/ 106 h 1104"/>
              <a:gd name="T92" fmla="*/ 791 w 1104"/>
              <a:gd name="T93" fmla="*/ 94 h 1104"/>
              <a:gd name="T94" fmla="*/ 769 w 1104"/>
              <a:gd name="T95" fmla="*/ 113 h 1104"/>
              <a:gd name="T96" fmla="*/ 784 w 1104"/>
              <a:gd name="T97" fmla="*/ 255 h 1104"/>
              <a:gd name="T98" fmla="*/ 821 w 1104"/>
              <a:gd name="T99" fmla="*/ 291 h 1104"/>
              <a:gd name="T100" fmla="*/ 875 w 1104"/>
              <a:gd name="T101" fmla="*/ 258 h 1104"/>
              <a:gd name="T102" fmla="*/ 1099 w 1104"/>
              <a:gd name="T103" fmla="*/ 50 h 1104"/>
              <a:gd name="T104" fmla="*/ 1097 w 1104"/>
              <a:gd name="T105" fmla="*/ 30 h 1104"/>
              <a:gd name="T106" fmla="*/ 1016 w 1104"/>
              <a:gd name="T107" fmla="*/ 75 h 1104"/>
              <a:gd name="T108" fmla="*/ 825 w 1104"/>
              <a:gd name="T109" fmla="*/ 142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04" h="1104">
                <a:moveTo>
                  <a:pt x="695" y="0"/>
                </a:moveTo>
                <a:lnTo>
                  <a:pt x="1027" y="0"/>
                </a:lnTo>
                <a:lnTo>
                  <a:pt x="1027" y="0"/>
                </a:lnTo>
                <a:lnTo>
                  <a:pt x="1031" y="0"/>
                </a:lnTo>
                <a:lnTo>
                  <a:pt x="1035" y="2"/>
                </a:lnTo>
                <a:lnTo>
                  <a:pt x="1040" y="3"/>
                </a:lnTo>
                <a:lnTo>
                  <a:pt x="1043" y="6"/>
                </a:lnTo>
                <a:lnTo>
                  <a:pt x="1043" y="6"/>
                </a:lnTo>
                <a:lnTo>
                  <a:pt x="1008" y="29"/>
                </a:lnTo>
                <a:lnTo>
                  <a:pt x="973" y="51"/>
                </a:lnTo>
                <a:lnTo>
                  <a:pt x="800" y="51"/>
                </a:lnTo>
                <a:lnTo>
                  <a:pt x="800" y="51"/>
                </a:lnTo>
                <a:lnTo>
                  <a:pt x="791" y="51"/>
                </a:lnTo>
                <a:lnTo>
                  <a:pt x="721" y="51"/>
                </a:lnTo>
                <a:lnTo>
                  <a:pt x="721" y="332"/>
                </a:lnTo>
                <a:lnTo>
                  <a:pt x="808" y="332"/>
                </a:lnTo>
                <a:lnTo>
                  <a:pt x="808" y="332"/>
                </a:lnTo>
                <a:lnTo>
                  <a:pt x="817" y="333"/>
                </a:lnTo>
                <a:lnTo>
                  <a:pt x="825" y="334"/>
                </a:lnTo>
                <a:lnTo>
                  <a:pt x="833" y="334"/>
                </a:lnTo>
                <a:lnTo>
                  <a:pt x="841" y="332"/>
                </a:lnTo>
                <a:lnTo>
                  <a:pt x="1001" y="332"/>
                </a:lnTo>
                <a:lnTo>
                  <a:pt x="1001" y="207"/>
                </a:lnTo>
                <a:lnTo>
                  <a:pt x="1001" y="207"/>
                </a:lnTo>
                <a:lnTo>
                  <a:pt x="1053" y="156"/>
                </a:lnTo>
                <a:lnTo>
                  <a:pt x="1053" y="357"/>
                </a:lnTo>
                <a:lnTo>
                  <a:pt x="1053" y="357"/>
                </a:lnTo>
                <a:lnTo>
                  <a:pt x="1053" y="363"/>
                </a:lnTo>
                <a:lnTo>
                  <a:pt x="1050" y="367"/>
                </a:lnTo>
                <a:lnTo>
                  <a:pt x="1048" y="372"/>
                </a:lnTo>
                <a:lnTo>
                  <a:pt x="1045" y="376"/>
                </a:lnTo>
                <a:lnTo>
                  <a:pt x="1041" y="379"/>
                </a:lnTo>
                <a:lnTo>
                  <a:pt x="1036" y="381"/>
                </a:lnTo>
                <a:lnTo>
                  <a:pt x="1032" y="382"/>
                </a:lnTo>
                <a:lnTo>
                  <a:pt x="1027" y="383"/>
                </a:lnTo>
                <a:lnTo>
                  <a:pt x="695" y="383"/>
                </a:lnTo>
                <a:lnTo>
                  <a:pt x="695" y="383"/>
                </a:lnTo>
                <a:lnTo>
                  <a:pt x="689" y="382"/>
                </a:lnTo>
                <a:lnTo>
                  <a:pt x="685" y="381"/>
                </a:lnTo>
                <a:lnTo>
                  <a:pt x="681" y="379"/>
                </a:lnTo>
                <a:lnTo>
                  <a:pt x="676" y="376"/>
                </a:lnTo>
                <a:lnTo>
                  <a:pt x="673" y="372"/>
                </a:lnTo>
                <a:lnTo>
                  <a:pt x="671" y="367"/>
                </a:lnTo>
                <a:lnTo>
                  <a:pt x="670" y="363"/>
                </a:lnTo>
                <a:lnTo>
                  <a:pt x="669" y="357"/>
                </a:lnTo>
                <a:lnTo>
                  <a:pt x="669" y="25"/>
                </a:lnTo>
                <a:lnTo>
                  <a:pt x="669" y="25"/>
                </a:lnTo>
                <a:lnTo>
                  <a:pt x="670" y="20"/>
                </a:lnTo>
                <a:lnTo>
                  <a:pt x="671" y="16"/>
                </a:lnTo>
                <a:lnTo>
                  <a:pt x="673" y="11"/>
                </a:lnTo>
                <a:lnTo>
                  <a:pt x="676" y="7"/>
                </a:lnTo>
                <a:lnTo>
                  <a:pt x="681" y="4"/>
                </a:lnTo>
                <a:lnTo>
                  <a:pt x="685" y="2"/>
                </a:lnTo>
                <a:lnTo>
                  <a:pt x="689" y="1"/>
                </a:lnTo>
                <a:lnTo>
                  <a:pt x="695" y="0"/>
                </a:lnTo>
                <a:lnTo>
                  <a:pt x="695" y="0"/>
                </a:lnTo>
                <a:close/>
                <a:moveTo>
                  <a:pt x="334" y="1052"/>
                </a:moveTo>
                <a:lnTo>
                  <a:pt x="334" y="1052"/>
                </a:lnTo>
                <a:lnTo>
                  <a:pt x="334" y="1057"/>
                </a:lnTo>
                <a:lnTo>
                  <a:pt x="332" y="1063"/>
                </a:lnTo>
                <a:lnTo>
                  <a:pt x="328" y="1072"/>
                </a:lnTo>
                <a:lnTo>
                  <a:pt x="323" y="1081"/>
                </a:lnTo>
                <a:lnTo>
                  <a:pt x="315" y="1088"/>
                </a:lnTo>
                <a:lnTo>
                  <a:pt x="307" y="1095"/>
                </a:lnTo>
                <a:lnTo>
                  <a:pt x="298" y="1099"/>
                </a:lnTo>
                <a:lnTo>
                  <a:pt x="288" y="1102"/>
                </a:lnTo>
                <a:lnTo>
                  <a:pt x="278" y="1104"/>
                </a:lnTo>
                <a:lnTo>
                  <a:pt x="278" y="1104"/>
                </a:lnTo>
                <a:lnTo>
                  <a:pt x="265" y="1102"/>
                </a:lnTo>
                <a:lnTo>
                  <a:pt x="251" y="1098"/>
                </a:lnTo>
                <a:lnTo>
                  <a:pt x="244" y="1096"/>
                </a:lnTo>
                <a:lnTo>
                  <a:pt x="239" y="1093"/>
                </a:lnTo>
                <a:lnTo>
                  <a:pt x="233" y="1090"/>
                </a:lnTo>
                <a:lnTo>
                  <a:pt x="229" y="1085"/>
                </a:lnTo>
                <a:lnTo>
                  <a:pt x="229" y="1085"/>
                </a:lnTo>
                <a:lnTo>
                  <a:pt x="228" y="1083"/>
                </a:lnTo>
                <a:lnTo>
                  <a:pt x="225" y="1082"/>
                </a:lnTo>
                <a:lnTo>
                  <a:pt x="219" y="1081"/>
                </a:lnTo>
                <a:lnTo>
                  <a:pt x="215" y="1082"/>
                </a:lnTo>
                <a:lnTo>
                  <a:pt x="212" y="1083"/>
                </a:lnTo>
                <a:lnTo>
                  <a:pt x="210" y="1085"/>
                </a:lnTo>
                <a:lnTo>
                  <a:pt x="210" y="1085"/>
                </a:lnTo>
                <a:lnTo>
                  <a:pt x="206" y="1090"/>
                </a:lnTo>
                <a:lnTo>
                  <a:pt x="201" y="1093"/>
                </a:lnTo>
                <a:lnTo>
                  <a:pt x="196" y="1096"/>
                </a:lnTo>
                <a:lnTo>
                  <a:pt x="189" y="1098"/>
                </a:lnTo>
                <a:lnTo>
                  <a:pt x="175" y="1102"/>
                </a:lnTo>
                <a:lnTo>
                  <a:pt x="161" y="1104"/>
                </a:lnTo>
                <a:lnTo>
                  <a:pt x="161" y="1104"/>
                </a:lnTo>
                <a:lnTo>
                  <a:pt x="151" y="1102"/>
                </a:lnTo>
                <a:lnTo>
                  <a:pt x="142" y="1099"/>
                </a:lnTo>
                <a:lnTo>
                  <a:pt x="133" y="1095"/>
                </a:lnTo>
                <a:lnTo>
                  <a:pt x="124" y="1088"/>
                </a:lnTo>
                <a:lnTo>
                  <a:pt x="117" y="1081"/>
                </a:lnTo>
                <a:lnTo>
                  <a:pt x="111" y="1072"/>
                </a:lnTo>
                <a:lnTo>
                  <a:pt x="107" y="1063"/>
                </a:lnTo>
                <a:lnTo>
                  <a:pt x="105" y="1052"/>
                </a:lnTo>
                <a:lnTo>
                  <a:pt x="94" y="696"/>
                </a:lnTo>
                <a:lnTo>
                  <a:pt x="80" y="695"/>
                </a:lnTo>
                <a:lnTo>
                  <a:pt x="80" y="695"/>
                </a:lnTo>
                <a:lnTo>
                  <a:pt x="71" y="693"/>
                </a:lnTo>
                <a:lnTo>
                  <a:pt x="61" y="690"/>
                </a:lnTo>
                <a:lnTo>
                  <a:pt x="51" y="685"/>
                </a:lnTo>
                <a:lnTo>
                  <a:pt x="42" y="680"/>
                </a:lnTo>
                <a:lnTo>
                  <a:pt x="34" y="674"/>
                </a:lnTo>
                <a:lnTo>
                  <a:pt x="27" y="667"/>
                </a:lnTo>
                <a:lnTo>
                  <a:pt x="23" y="658"/>
                </a:lnTo>
                <a:lnTo>
                  <a:pt x="20" y="650"/>
                </a:lnTo>
                <a:lnTo>
                  <a:pt x="20" y="650"/>
                </a:lnTo>
                <a:lnTo>
                  <a:pt x="10" y="600"/>
                </a:lnTo>
                <a:lnTo>
                  <a:pt x="5" y="561"/>
                </a:lnTo>
                <a:lnTo>
                  <a:pt x="2" y="529"/>
                </a:lnTo>
                <a:lnTo>
                  <a:pt x="0" y="500"/>
                </a:lnTo>
                <a:lnTo>
                  <a:pt x="2" y="471"/>
                </a:lnTo>
                <a:lnTo>
                  <a:pt x="6" y="438"/>
                </a:lnTo>
                <a:lnTo>
                  <a:pt x="18" y="346"/>
                </a:lnTo>
                <a:lnTo>
                  <a:pt x="18" y="346"/>
                </a:lnTo>
                <a:lnTo>
                  <a:pt x="19" y="341"/>
                </a:lnTo>
                <a:lnTo>
                  <a:pt x="22" y="336"/>
                </a:lnTo>
                <a:lnTo>
                  <a:pt x="25" y="331"/>
                </a:lnTo>
                <a:lnTo>
                  <a:pt x="30" y="325"/>
                </a:lnTo>
                <a:lnTo>
                  <a:pt x="35" y="321"/>
                </a:lnTo>
                <a:lnTo>
                  <a:pt x="41" y="317"/>
                </a:lnTo>
                <a:lnTo>
                  <a:pt x="48" y="313"/>
                </a:lnTo>
                <a:lnTo>
                  <a:pt x="57" y="312"/>
                </a:lnTo>
                <a:lnTo>
                  <a:pt x="156" y="300"/>
                </a:lnTo>
                <a:lnTo>
                  <a:pt x="156" y="300"/>
                </a:lnTo>
                <a:lnTo>
                  <a:pt x="160" y="300"/>
                </a:lnTo>
                <a:lnTo>
                  <a:pt x="164" y="301"/>
                </a:lnTo>
                <a:lnTo>
                  <a:pt x="168" y="304"/>
                </a:lnTo>
                <a:lnTo>
                  <a:pt x="171" y="307"/>
                </a:lnTo>
                <a:lnTo>
                  <a:pt x="219" y="380"/>
                </a:lnTo>
                <a:lnTo>
                  <a:pt x="269" y="307"/>
                </a:lnTo>
                <a:lnTo>
                  <a:pt x="269" y="307"/>
                </a:lnTo>
                <a:lnTo>
                  <a:pt x="271" y="304"/>
                </a:lnTo>
                <a:lnTo>
                  <a:pt x="275" y="301"/>
                </a:lnTo>
                <a:lnTo>
                  <a:pt x="280" y="300"/>
                </a:lnTo>
                <a:lnTo>
                  <a:pt x="284" y="300"/>
                </a:lnTo>
                <a:lnTo>
                  <a:pt x="340" y="307"/>
                </a:lnTo>
                <a:lnTo>
                  <a:pt x="340" y="307"/>
                </a:lnTo>
                <a:lnTo>
                  <a:pt x="358" y="310"/>
                </a:lnTo>
                <a:lnTo>
                  <a:pt x="366" y="312"/>
                </a:lnTo>
                <a:lnTo>
                  <a:pt x="371" y="314"/>
                </a:lnTo>
                <a:lnTo>
                  <a:pt x="377" y="318"/>
                </a:lnTo>
                <a:lnTo>
                  <a:pt x="381" y="321"/>
                </a:lnTo>
                <a:lnTo>
                  <a:pt x="389" y="329"/>
                </a:lnTo>
                <a:lnTo>
                  <a:pt x="389" y="329"/>
                </a:lnTo>
                <a:lnTo>
                  <a:pt x="417" y="364"/>
                </a:lnTo>
                <a:lnTo>
                  <a:pt x="440" y="392"/>
                </a:lnTo>
                <a:lnTo>
                  <a:pt x="440" y="392"/>
                </a:lnTo>
                <a:lnTo>
                  <a:pt x="451" y="403"/>
                </a:lnTo>
                <a:lnTo>
                  <a:pt x="451" y="403"/>
                </a:lnTo>
                <a:lnTo>
                  <a:pt x="456" y="406"/>
                </a:lnTo>
                <a:lnTo>
                  <a:pt x="462" y="408"/>
                </a:lnTo>
                <a:lnTo>
                  <a:pt x="467" y="407"/>
                </a:lnTo>
                <a:lnTo>
                  <a:pt x="474" y="405"/>
                </a:lnTo>
                <a:lnTo>
                  <a:pt x="474" y="405"/>
                </a:lnTo>
                <a:lnTo>
                  <a:pt x="482" y="398"/>
                </a:lnTo>
                <a:lnTo>
                  <a:pt x="482" y="398"/>
                </a:lnTo>
                <a:lnTo>
                  <a:pt x="511" y="378"/>
                </a:lnTo>
                <a:lnTo>
                  <a:pt x="542" y="354"/>
                </a:lnTo>
                <a:lnTo>
                  <a:pt x="542" y="354"/>
                </a:lnTo>
                <a:lnTo>
                  <a:pt x="551" y="349"/>
                </a:lnTo>
                <a:lnTo>
                  <a:pt x="561" y="346"/>
                </a:lnTo>
                <a:lnTo>
                  <a:pt x="571" y="345"/>
                </a:lnTo>
                <a:lnTo>
                  <a:pt x="579" y="346"/>
                </a:lnTo>
                <a:lnTo>
                  <a:pt x="589" y="349"/>
                </a:lnTo>
                <a:lnTo>
                  <a:pt x="597" y="353"/>
                </a:lnTo>
                <a:lnTo>
                  <a:pt x="604" y="360"/>
                </a:lnTo>
                <a:lnTo>
                  <a:pt x="612" y="366"/>
                </a:lnTo>
                <a:lnTo>
                  <a:pt x="616" y="375"/>
                </a:lnTo>
                <a:lnTo>
                  <a:pt x="620" y="383"/>
                </a:lnTo>
                <a:lnTo>
                  <a:pt x="623" y="392"/>
                </a:lnTo>
                <a:lnTo>
                  <a:pt x="624" y="402"/>
                </a:lnTo>
                <a:lnTo>
                  <a:pt x="623" y="410"/>
                </a:lnTo>
                <a:lnTo>
                  <a:pt x="619" y="420"/>
                </a:lnTo>
                <a:lnTo>
                  <a:pt x="613" y="429"/>
                </a:lnTo>
                <a:lnTo>
                  <a:pt x="605" y="436"/>
                </a:lnTo>
                <a:lnTo>
                  <a:pt x="605" y="436"/>
                </a:lnTo>
                <a:lnTo>
                  <a:pt x="573" y="461"/>
                </a:lnTo>
                <a:lnTo>
                  <a:pt x="542" y="484"/>
                </a:lnTo>
                <a:lnTo>
                  <a:pt x="542" y="484"/>
                </a:lnTo>
                <a:lnTo>
                  <a:pt x="522" y="495"/>
                </a:lnTo>
                <a:lnTo>
                  <a:pt x="505" y="506"/>
                </a:lnTo>
                <a:lnTo>
                  <a:pt x="490" y="515"/>
                </a:lnTo>
                <a:lnTo>
                  <a:pt x="476" y="521"/>
                </a:lnTo>
                <a:lnTo>
                  <a:pt x="476" y="521"/>
                </a:lnTo>
                <a:lnTo>
                  <a:pt x="470" y="524"/>
                </a:lnTo>
                <a:lnTo>
                  <a:pt x="464" y="525"/>
                </a:lnTo>
                <a:lnTo>
                  <a:pt x="458" y="526"/>
                </a:lnTo>
                <a:lnTo>
                  <a:pt x="452" y="526"/>
                </a:lnTo>
                <a:lnTo>
                  <a:pt x="446" y="525"/>
                </a:lnTo>
                <a:lnTo>
                  <a:pt x="439" y="524"/>
                </a:lnTo>
                <a:lnTo>
                  <a:pt x="433" y="520"/>
                </a:lnTo>
                <a:lnTo>
                  <a:pt x="427" y="517"/>
                </a:lnTo>
                <a:lnTo>
                  <a:pt x="427" y="517"/>
                </a:lnTo>
                <a:lnTo>
                  <a:pt x="411" y="506"/>
                </a:lnTo>
                <a:lnTo>
                  <a:pt x="396" y="493"/>
                </a:lnTo>
                <a:lnTo>
                  <a:pt x="380" y="478"/>
                </a:lnTo>
                <a:lnTo>
                  <a:pt x="365" y="461"/>
                </a:lnTo>
                <a:lnTo>
                  <a:pt x="365" y="461"/>
                </a:lnTo>
                <a:lnTo>
                  <a:pt x="352" y="447"/>
                </a:lnTo>
                <a:lnTo>
                  <a:pt x="334" y="1052"/>
                </a:lnTo>
                <a:lnTo>
                  <a:pt x="334" y="1052"/>
                </a:lnTo>
                <a:close/>
                <a:moveTo>
                  <a:pt x="221" y="52"/>
                </a:moveTo>
                <a:lnTo>
                  <a:pt x="221" y="52"/>
                </a:lnTo>
                <a:lnTo>
                  <a:pt x="231" y="53"/>
                </a:lnTo>
                <a:lnTo>
                  <a:pt x="240" y="55"/>
                </a:lnTo>
                <a:lnTo>
                  <a:pt x="248" y="58"/>
                </a:lnTo>
                <a:lnTo>
                  <a:pt x="257" y="61"/>
                </a:lnTo>
                <a:lnTo>
                  <a:pt x="266" y="65"/>
                </a:lnTo>
                <a:lnTo>
                  <a:pt x="273" y="70"/>
                </a:lnTo>
                <a:lnTo>
                  <a:pt x="280" y="76"/>
                </a:lnTo>
                <a:lnTo>
                  <a:pt x="286" y="83"/>
                </a:lnTo>
                <a:lnTo>
                  <a:pt x="292" y="89"/>
                </a:lnTo>
                <a:lnTo>
                  <a:pt x="297" y="97"/>
                </a:lnTo>
                <a:lnTo>
                  <a:pt x="301" y="105"/>
                </a:lnTo>
                <a:lnTo>
                  <a:pt x="306" y="114"/>
                </a:lnTo>
                <a:lnTo>
                  <a:pt x="309" y="122"/>
                </a:lnTo>
                <a:lnTo>
                  <a:pt x="310" y="132"/>
                </a:lnTo>
                <a:lnTo>
                  <a:pt x="312" y="141"/>
                </a:lnTo>
                <a:lnTo>
                  <a:pt x="312" y="152"/>
                </a:lnTo>
                <a:lnTo>
                  <a:pt x="312" y="152"/>
                </a:lnTo>
                <a:lnTo>
                  <a:pt x="311" y="161"/>
                </a:lnTo>
                <a:lnTo>
                  <a:pt x="310" y="172"/>
                </a:lnTo>
                <a:lnTo>
                  <a:pt x="308" y="182"/>
                </a:lnTo>
                <a:lnTo>
                  <a:pt x="303" y="193"/>
                </a:lnTo>
                <a:lnTo>
                  <a:pt x="300" y="202"/>
                </a:lnTo>
                <a:lnTo>
                  <a:pt x="295" y="212"/>
                </a:lnTo>
                <a:lnTo>
                  <a:pt x="289" y="221"/>
                </a:lnTo>
                <a:lnTo>
                  <a:pt x="284" y="230"/>
                </a:lnTo>
                <a:lnTo>
                  <a:pt x="276" y="238"/>
                </a:lnTo>
                <a:lnTo>
                  <a:pt x="270" y="245"/>
                </a:lnTo>
                <a:lnTo>
                  <a:pt x="261" y="252"/>
                </a:lnTo>
                <a:lnTo>
                  <a:pt x="254" y="257"/>
                </a:lnTo>
                <a:lnTo>
                  <a:pt x="245" y="262"/>
                </a:lnTo>
                <a:lnTo>
                  <a:pt x="237" y="265"/>
                </a:lnTo>
                <a:lnTo>
                  <a:pt x="227" y="267"/>
                </a:lnTo>
                <a:lnTo>
                  <a:pt x="217" y="268"/>
                </a:lnTo>
                <a:lnTo>
                  <a:pt x="217" y="268"/>
                </a:lnTo>
                <a:lnTo>
                  <a:pt x="209" y="267"/>
                </a:lnTo>
                <a:lnTo>
                  <a:pt x="199" y="265"/>
                </a:lnTo>
                <a:lnTo>
                  <a:pt x="190" y="260"/>
                </a:lnTo>
                <a:lnTo>
                  <a:pt x="182" y="256"/>
                </a:lnTo>
                <a:lnTo>
                  <a:pt x="174" y="250"/>
                </a:lnTo>
                <a:lnTo>
                  <a:pt x="166" y="243"/>
                </a:lnTo>
                <a:lnTo>
                  <a:pt x="160" y="236"/>
                </a:lnTo>
                <a:lnTo>
                  <a:pt x="154" y="227"/>
                </a:lnTo>
                <a:lnTo>
                  <a:pt x="147" y="218"/>
                </a:lnTo>
                <a:lnTo>
                  <a:pt x="143" y="209"/>
                </a:lnTo>
                <a:lnTo>
                  <a:pt x="137" y="199"/>
                </a:lnTo>
                <a:lnTo>
                  <a:pt x="134" y="188"/>
                </a:lnTo>
                <a:lnTo>
                  <a:pt x="131" y="179"/>
                </a:lnTo>
                <a:lnTo>
                  <a:pt x="129" y="168"/>
                </a:lnTo>
                <a:lnTo>
                  <a:pt x="128" y="158"/>
                </a:lnTo>
                <a:lnTo>
                  <a:pt x="128" y="147"/>
                </a:lnTo>
                <a:lnTo>
                  <a:pt x="128" y="147"/>
                </a:lnTo>
                <a:lnTo>
                  <a:pt x="129" y="138"/>
                </a:lnTo>
                <a:lnTo>
                  <a:pt x="130" y="128"/>
                </a:lnTo>
                <a:lnTo>
                  <a:pt x="132" y="119"/>
                </a:lnTo>
                <a:lnTo>
                  <a:pt x="135" y="110"/>
                </a:lnTo>
                <a:lnTo>
                  <a:pt x="140" y="102"/>
                </a:lnTo>
                <a:lnTo>
                  <a:pt x="144" y="93"/>
                </a:lnTo>
                <a:lnTo>
                  <a:pt x="150" y="87"/>
                </a:lnTo>
                <a:lnTo>
                  <a:pt x="156" y="79"/>
                </a:lnTo>
                <a:lnTo>
                  <a:pt x="162" y="74"/>
                </a:lnTo>
                <a:lnTo>
                  <a:pt x="170" y="69"/>
                </a:lnTo>
                <a:lnTo>
                  <a:pt x="177" y="63"/>
                </a:lnTo>
                <a:lnTo>
                  <a:pt x="186" y="60"/>
                </a:lnTo>
                <a:lnTo>
                  <a:pt x="195" y="57"/>
                </a:lnTo>
                <a:lnTo>
                  <a:pt x="203" y="55"/>
                </a:lnTo>
                <a:lnTo>
                  <a:pt x="212" y="52"/>
                </a:lnTo>
                <a:lnTo>
                  <a:pt x="221" y="52"/>
                </a:lnTo>
                <a:lnTo>
                  <a:pt x="221" y="52"/>
                </a:lnTo>
                <a:close/>
                <a:moveTo>
                  <a:pt x="817" y="106"/>
                </a:moveTo>
                <a:lnTo>
                  <a:pt x="817" y="106"/>
                </a:lnTo>
                <a:lnTo>
                  <a:pt x="814" y="103"/>
                </a:lnTo>
                <a:lnTo>
                  <a:pt x="812" y="101"/>
                </a:lnTo>
                <a:lnTo>
                  <a:pt x="810" y="98"/>
                </a:lnTo>
                <a:lnTo>
                  <a:pt x="807" y="97"/>
                </a:lnTo>
                <a:lnTo>
                  <a:pt x="799" y="94"/>
                </a:lnTo>
                <a:lnTo>
                  <a:pt x="791" y="94"/>
                </a:lnTo>
                <a:lnTo>
                  <a:pt x="783" y="97"/>
                </a:lnTo>
                <a:lnTo>
                  <a:pt x="776" y="100"/>
                </a:lnTo>
                <a:lnTo>
                  <a:pt x="773" y="102"/>
                </a:lnTo>
                <a:lnTo>
                  <a:pt x="771" y="105"/>
                </a:lnTo>
                <a:lnTo>
                  <a:pt x="770" y="108"/>
                </a:lnTo>
                <a:lnTo>
                  <a:pt x="769" y="113"/>
                </a:lnTo>
                <a:lnTo>
                  <a:pt x="769" y="113"/>
                </a:lnTo>
                <a:lnTo>
                  <a:pt x="770" y="154"/>
                </a:lnTo>
                <a:lnTo>
                  <a:pt x="773" y="186"/>
                </a:lnTo>
                <a:lnTo>
                  <a:pt x="778" y="218"/>
                </a:lnTo>
                <a:lnTo>
                  <a:pt x="784" y="255"/>
                </a:lnTo>
                <a:lnTo>
                  <a:pt x="784" y="255"/>
                </a:lnTo>
                <a:lnTo>
                  <a:pt x="787" y="263"/>
                </a:lnTo>
                <a:lnTo>
                  <a:pt x="792" y="270"/>
                </a:lnTo>
                <a:lnTo>
                  <a:pt x="797" y="278"/>
                </a:lnTo>
                <a:lnTo>
                  <a:pt x="805" y="283"/>
                </a:lnTo>
                <a:lnTo>
                  <a:pt x="812" y="287"/>
                </a:lnTo>
                <a:lnTo>
                  <a:pt x="821" y="291"/>
                </a:lnTo>
                <a:lnTo>
                  <a:pt x="824" y="291"/>
                </a:lnTo>
                <a:lnTo>
                  <a:pt x="828" y="291"/>
                </a:lnTo>
                <a:lnTo>
                  <a:pt x="832" y="290"/>
                </a:lnTo>
                <a:lnTo>
                  <a:pt x="835" y="287"/>
                </a:lnTo>
                <a:lnTo>
                  <a:pt x="835" y="287"/>
                </a:lnTo>
                <a:lnTo>
                  <a:pt x="875" y="258"/>
                </a:lnTo>
                <a:lnTo>
                  <a:pt x="910" y="230"/>
                </a:lnTo>
                <a:lnTo>
                  <a:pt x="942" y="202"/>
                </a:lnTo>
                <a:lnTo>
                  <a:pt x="972" y="175"/>
                </a:lnTo>
                <a:lnTo>
                  <a:pt x="1001" y="146"/>
                </a:lnTo>
                <a:lnTo>
                  <a:pt x="1031" y="117"/>
                </a:lnTo>
                <a:lnTo>
                  <a:pt x="1099" y="50"/>
                </a:lnTo>
                <a:lnTo>
                  <a:pt x="1099" y="50"/>
                </a:lnTo>
                <a:lnTo>
                  <a:pt x="1103" y="45"/>
                </a:lnTo>
                <a:lnTo>
                  <a:pt x="1104" y="39"/>
                </a:lnTo>
                <a:lnTo>
                  <a:pt x="1103" y="35"/>
                </a:lnTo>
                <a:lnTo>
                  <a:pt x="1101" y="32"/>
                </a:lnTo>
                <a:lnTo>
                  <a:pt x="1097" y="30"/>
                </a:lnTo>
                <a:lnTo>
                  <a:pt x="1093" y="29"/>
                </a:lnTo>
                <a:lnTo>
                  <a:pt x="1087" y="29"/>
                </a:lnTo>
                <a:lnTo>
                  <a:pt x="1082" y="32"/>
                </a:lnTo>
                <a:lnTo>
                  <a:pt x="1082" y="32"/>
                </a:lnTo>
                <a:lnTo>
                  <a:pt x="1047" y="55"/>
                </a:lnTo>
                <a:lnTo>
                  <a:pt x="1016" y="75"/>
                </a:lnTo>
                <a:lnTo>
                  <a:pt x="960" y="110"/>
                </a:lnTo>
                <a:lnTo>
                  <a:pt x="905" y="142"/>
                </a:lnTo>
                <a:lnTo>
                  <a:pt x="841" y="181"/>
                </a:lnTo>
                <a:lnTo>
                  <a:pt x="841" y="181"/>
                </a:lnTo>
                <a:lnTo>
                  <a:pt x="832" y="160"/>
                </a:lnTo>
                <a:lnTo>
                  <a:pt x="825" y="142"/>
                </a:lnTo>
                <a:lnTo>
                  <a:pt x="817" y="106"/>
                </a:lnTo>
                <a:lnTo>
                  <a:pt x="817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2" name="任意多边形 31"/>
          <p:cNvSpPr/>
          <p:nvPr>
            <p:custDataLst>
              <p:tags r:id="rId9"/>
            </p:custDataLst>
          </p:nvPr>
        </p:nvSpPr>
        <p:spPr bwMode="auto">
          <a:xfrm>
            <a:off x="6568473" y="4513017"/>
            <a:ext cx="451185" cy="451185"/>
          </a:xfrm>
          <a:custGeom>
            <a:avLst/>
            <a:gdLst>
              <a:gd name="T0" fmla="*/ 497 w 1104"/>
              <a:gd name="T1" fmla="*/ 19 h 1104"/>
              <a:gd name="T2" fmla="*/ 458 w 1104"/>
              <a:gd name="T3" fmla="*/ 82 h 1104"/>
              <a:gd name="T4" fmla="*/ 469 w 1104"/>
              <a:gd name="T5" fmla="*/ 155 h 1104"/>
              <a:gd name="T6" fmla="*/ 526 w 1104"/>
              <a:gd name="T7" fmla="*/ 217 h 1104"/>
              <a:gd name="T8" fmla="*/ 591 w 1104"/>
              <a:gd name="T9" fmla="*/ 212 h 1104"/>
              <a:gd name="T10" fmla="*/ 640 w 1104"/>
              <a:gd name="T11" fmla="*/ 141 h 1104"/>
              <a:gd name="T12" fmla="*/ 642 w 1104"/>
              <a:gd name="T13" fmla="*/ 69 h 1104"/>
              <a:gd name="T14" fmla="*/ 596 w 1104"/>
              <a:gd name="T15" fmla="*/ 11 h 1104"/>
              <a:gd name="T16" fmla="*/ 615 w 1104"/>
              <a:gd name="T17" fmla="*/ 264 h 1104"/>
              <a:gd name="T18" fmla="*/ 708 w 1104"/>
              <a:gd name="T19" fmla="*/ 272 h 1104"/>
              <a:gd name="T20" fmla="*/ 741 w 1104"/>
              <a:gd name="T21" fmla="*/ 304 h 1104"/>
              <a:gd name="T22" fmla="*/ 749 w 1104"/>
              <a:gd name="T23" fmla="*/ 469 h 1104"/>
              <a:gd name="T24" fmla="*/ 371 w 1104"/>
              <a:gd name="T25" fmla="*/ 478 h 1104"/>
              <a:gd name="T26" fmla="*/ 347 w 1104"/>
              <a:gd name="T27" fmla="*/ 447 h 1104"/>
              <a:gd name="T28" fmla="*/ 372 w 1104"/>
              <a:gd name="T29" fmla="*/ 289 h 1104"/>
              <a:gd name="T30" fmla="*/ 476 w 1104"/>
              <a:gd name="T31" fmla="*/ 257 h 1104"/>
              <a:gd name="T32" fmla="*/ 194 w 1104"/>
              <a:gd name="T33" fmla="*/ 557 h 1104"/>
              <a:gd name="T34" fmla="*/ 131 w 1104"/>
              <a:gd name="T35" fmla="*/ 594 h 1104"/>
              <a:gd name="T36" fmla="*/ 110 w 1104"/>
              <a:gd name="T37" fmla="*/ 658 h 1104"/>
              <a:gd name="T38" fmla="*/ 140 w 1104"/>
              <a:gd name="T39" fmla="*/ 740 h 1104"/>
              <a:gd name="T40" fmla="*/ 208 w 1104"/>
              <a:gd name="T41" fmla="*/ 779 h 1104"/>
              <a:gd name="T42" fmla="*/ 268 w 1104"/>
              <a:gd name="T43" fmla="*/ 746 h 1104"/>
              <a:gd name="T44" fmla="*/ 301 w 1104"/>
              <a:gd name="T45" fmla="*/ 665 h 1104"/>
              <a:gd name="T46" fmla="*/ 285 w 1104"/>
              <a:gd name="T47" fmla="*/ 599 h 1104"/>
              <a:gd name="T48" fmla="*/ 223 w 1104"/>
              <a:gd name="T49" fmla="*/ 558 h 1104"/>
              <a:gd name="T50" fmla="*/ 277 w 1104"/>
              <a:gd name="T51" fmla="*/ 814 h 1104"/>
              <a:gd name="T52" fmla="*/ 382 w 1104"/>
              <a:gd name="T53" fmla="*/ 840 h 1104"/>
              <a:gd name="T54" fmla="*/ 412 w 1104"/>
              <a:gd name="T55" fmla="*/ 1009 h 1104"/>
              <a:gd name="T56" fmla="*/ 400 w 1104"/>
              <a:gd name="T57" fmla="*/ 1097 h 1104"/>
              <a:gd name="T58" fmla="*/ 21 w 1104"/>
              <a:gd name="T59" fmla="*/ 1102 h 1104"/>
              <a:gd name="T60" fmla="*/ 1 w 1104"/>
              <a:gd name="T61" fmla="*/ 1054 h 1104"/>
              <a:gd name="T62" fmla="*/ 21 w 1104"/>
              <a:gd name="T63" fmla="*/ 851 h 1104"/>
              <a:gd name="T64" fmla="*/ 126 w 1104"/>
              <a:gd name="T65" fmla="*/ 813 h 1104"/>
              <a:gd name="T66" fmla="*/ 526 w 1104"/>
              <a:gd name="T67" fmla="*/ 557 h 1104"/>
              <a:gd name="T68" fmla="*/ 552 w 1104"/>
              <a:gd name="T69" fmla="*/ 531 h 1104"/>
              <a:gd name="T70" fmla="*/ 578 w 1104"/>
              <a:gd name="T71" fmla="*/ 551 h 1104"/>
              <a:gd name="T72" fmla="*/ 689 w 1104"/>
              <a:gd name="T73" fmla="*/ 738 h 1104"/>
              <a:gd name="T74" fmla="*/ 676 w 1104"/>
              <a:gd name="T75" fmla="*/ 768 h 1104"/>
              <a:gd name="T76" fmla="*/ 453 w 1104"/>
              <a:gd name="T77" fmla="*/ 767 h 1104"/>
              <a:gd name="T78" fmla="*/ 417 w 1104"/>
              <a:gd name="T79" fmla="*/ 757 h 1104"/>
              <a:gd name="T80" fmla="*/ 423 w 1104"/>
              <a:gd name="T81" fmla="*/ 725 h 1104"/>
              <a:gd name="T82" fmla="*/ 876 w 1104"/>
              <a:gd name="T83" fmla="*/ 559 h 1104"/>
              <a:gd name="T84" fmla="*/ 817 w 1104"/>
              <a:gd name="T85" fmla="*/ 602 h 1104"/>
              <a:gd name="T86" fmla="*/ 803 w 1104"/>
              <a:gd name="T87" fmla="*/ 669 h 1104"/>
              <a:gd name="T88" fmla="*/ 839 w 1104"/>
              <a:gd name="T89" fmla="*/ 748 h 1104"/>
              <a:gd name="T90" fmla="*/ 900 w 1104"/>
              <a:gd name="T91" fmla="*/ 779 h 1104"/>
              <a:gd name="T92" fmla="*/ 967 w 1104"/>
              <a:gd name="T93" fmla="*/ 738 h 1104"/>
              <a:gd name="T94" fmla="*/ 994 w 1104"/>
              <a:gd name="T95" fmla="*/ 655 h 1104"/>
              <a:gd name="T96" fmla="*/ 970 w 1104"/>
              <a:gd name="T97" fmla="*/ 591 h 1104"/>
              <a:gd name="T98" fmla="*/ 905 w 1104"/>
              <a:gd name="T99" fmla="*/ 557 h 1104"/>
              <a:gd name="T100" fmla="*/ 973 w 1104"/>
              <a:gd name="T101" fmla="*/ 813 h 1104"/>
              <a:gd name="T102" fmla="*/ 1078 w 1104"/>
              <a:gd name="T103" fmla="*/ 845 h 1104"/>
              <a:gd name="T104" fmla="*/ 1104 w 1104"/>
              <a:gd name="T105" fmla="*/ 1032 h 1104"/>
              <a:gd name="T106" fmla="*/ 1087 w 1104"/>
              <a:gd name="T107" fmla="*/ 1100 h 1104"/>
              <a:gd name="T108" fmla="*/ 708 w 1104"/>
              <a:gd name="T109" fmla="*/ 1100 h 1104"/>
              <a:gd name="T110" fmla="*/ 692 w 1104"/>
              <a:gd name="T111" fmla="*/ 1032 h 1104"/>
              <a:gd name="T112" fmla="*/ 717 w 1104"/>
              <a:gd name="T113" fmla="*/ 845 h 1104"/>
              <a:gd name="T114" fmla="*/ 822 w 1104"/>
              <a:gd name="T115" fmla="*/ 8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04" h="1104">
                <a:moveTo>
                  <a:pt x="550" y="0"/>
                </a:moveTo>
                <a:lnTo>
                  <a:pt x="550" y="0"/>
                </a:lnTo>
                <a:lnTo>
                  <a:pt x="540" y="1"/>
                </a:lnTo>
                <a:lnTo>
                  <a:pt x="530" y="2"/>
                </a:lnTo>
                <a:lnTo>
                  <a:pt x="522" y="6"/>
                </a:lnTo>
                <a:lnTo>
                  <a:pt x="513" y="9"/>
                </a:lnTo>
                <a:lnTo>
                  <a:pt x="504" y="13"/>
                </a:lnTo>
                <a:lnTo>
                  <a:pt x="497" y="19"/>
                </a:lnTo>
                <a:lnTo>
                  <a:pt x="489" y="24"/>
                </a:lnTo>
                <a:lnTo>
                  <a:pt x="483" y="31"/>
                </a:lnTo>
                <a:lnTo>
                  <a:pt x="478" y="38"/>
                </a:lnTo>
                <a:lnTo>
                  <a:pt x="472" y="47"/>
                </a:lnTo>
                <a:lnTo>
                  <a:pt x="467" y="54"/>
                </a:lnTo>
                <a:lnTo>
                  <a:pt x="463" y="64"/>
                </a:lnTo>
                <a:lnTo>
                  <a:pt x="460" y="72"/>
                </a:lnTo>
                <a:lnTo>
                  <a:pt x="458" y="82"/>
                </a:lnTo>
                <a:lnTo>
                  <a:pt x="457" y="92"/>
                </a:lnTo>
                <a:lnTo>
                  <a:pt x="456" y="103"/>
                </a:lnTo>
                <a:lnTo>
                  <a:pt x="456" y="103"/>
                </a:lnTo>
                <a:lnTo>
                  <a:pt x="457" y="113"/>
                </a:lnTo>
                <a:lnTo>
                  <a:pt x="458" y="124"/>
                </a:lnTo>
                <a:lnTo>
                  <a:pt x="461" y="134"/>
                </a:lnTo>
                <a:lnTo>
                  <a:pt x="465" y="145"/>
                </a:lnTo>
                <a:lnTo>
                  <a:pt x="469" y="155"/>
                </a:lnTo>
                <a:lnTo>
                  <a:pt x="474" y="165"/>
                </a:lnTo>
                <a:lnTo>
                  <a:pt x="480" y="175"/>
                </a:lnTo>
                <a:lnTo>
                  <a:pt x="486" y="185"/>
                </a:lnTo>
                <a:lnTo>
                  <a:pt x="493" y="192"/>
                </a:lnTo>
                <a:lnTo>
                  <a:pt x="500" y="200"/>
                </a:lnTo>
                <a:lnTo>
                  <a:pt x="508" y="207"/>
                </a:lnTo>
                <a:lnTo>
                  <a:pt x="516" y="213"/>
                </a:lnTo>
                <a:lnTo>
                  <a:pt x="526" y="217"/>
                </a:lnTo>
                <a:lnTo>
                  <a:pt x="535" y="220"/>
                </a:lnTo>
                <a:lnTo>
                  <a:pt x="544" y="222"/>
                </a:lnTo>
                <a:lnTo>
                  <a:pt x="554" y="223"/>
                </a:lnTo>
                <a:lnTo>
                  <a:pt x="554" y="223"/>
                </a:lnTo>
                <a:lnTo>
                  <a:pt x="564" y="222"/>
                </a:lnTo>
                <a:lnTo>
                  <a:pt x="573" y="220"/>
                </a:lnTo>
                <a:lnTo>
                  <a:pt x="582" y="216"/>
                </a:lnTo>
                <a:lnTo>
                  <a:pt x="591" y="212"/>
                </a:lnTo>
                <a:lnTo>
                  <a:pt x="599" y="205"/>
                </a:lnTo>
                <a:lnTo>
                  <a:pt x="607" y="198"/>
                </a:lnTo>
                <a:lnTo>
                  <a:pt x="614" y="190"/>
                </a:lnTo>
                <a:lnTo>
                  <a:pt x="621" y="181"/>
                </a:lnTo>
                <a:lnTo>
                  <a:pt x="627" y="172"/>
                </a:lnTo>
                <a:lnTo>
                  <a:pt x="633" y="162"/>
                </a:lnTo>
                <a:lnTo>
                  <a:pt x="637" y="152"/>
                </a:lnTo>
                <a:lnTo>
                  <a:pt x="640" y="141"/>
                </a:lnTo>
                <a:lnTo>
                  <a:pt x="644" y="131"/>
                </a:lnTo>
                <a:lnTo>
                  <a:pt x="646" y="120"/>
                </a:lnTo>
                <a:lnTo>
                  <a:pt x="647" y="109"/>
                </a:lnTo>
                <a:lnTo>
                  <a:pt x="648" y="98"/>
                </a:lnTo>
                <a:lnTo>
                  <a:pt x="648" y="98"/>
                </a:lnTo>
                <a:lnTo>
                  <a:pt x="647" y="89"/>
                </a:lnTo>
                <a:lnTo>
                  <a:pt x="646" y="79"/>
                </a:lnTo>
                <a:lnTo>
                  <a:pt x="642" y="69"/>
                </a:lnTo>
                <a:lnTo>
                  <a:pt x="639" y="60"/>
                </a:lnTo>
                <a:lnTo>
                  <a:pt x="635" y="51"/>
                </a:lnTo>
                <a:lnTo>
                  <a:pt x="631" y="43"/>
                </a:lnTo>
                <a:lnTo>
                  <a:pt x="624" y="36"/>
                </a:lnTo>
                <a:lnTo>
                  <a:pt x="619" y="28"/>
                </a:lnTo>
                <a:lnTo>
                  <a:pt x="611" y="22"/>
                </a:lnTo>
                <a:lnTo>
                  <a:pt x="604" y="16"/>
                </a:lnTo>
                <a:lnTo>
                  <a:pt x="596" y="11"/>
                </a:lnTo>
                <a:lnTo>
                  <a:pt x="587" y="8"/>
                </a:lnTo>
                <a:lnTo>
                  <a:pt x="579" y="5"/>
                </a:lnTo>
                <a:lnTo>
                  <a:pt x="569" y="2"/>
                </a:lnTo>
                <a:lnTo>
                  <a:pt x="559" y="0"/>
                </a:lnTo>
                <a:lnTo>
                  <a:pt x="550" y="0"/>
                </a:lnTo>
                <a:lnTo>
                  <a:pt x="550" y="0"/>
                </a:lnTo>
                <a:close/>
                <a:moveTo>
                  <a:pt x="552" y="354"/>
                </a:moveTo>
                <a:lnTo>
                  <a:pt x="615" y="264"/>
                </a:lnTo>
                <a:lnTo>
                  <a:pt x="615" y="264"/>
                </a:lnTo>
                <a:lnTo>
                  <a:pt x="619" y="261"/>
                </a:lnTo>
                <a:lnTo>
                  <a:pt x="623" y="258"/>
                </a:lnTo>
                <a:lnTo>
                  <a:pt x="627" y="257"/>
                </a:lnTo>
                <a:lnTo>
                  <a:pt x="632" y="257"/>
                </a:lnTo>
                <a:lnTo>
                  <a:pt x="700" y="270"/>
                </a:lnTo>
                <a:lnTo>
                  <a:pt x="700" y="270"/>
                </a:lnTo>
                <a:lnTo>
                  <a:pt x="708" y="272"/>
                </a:lnTo>
                <a:lnTo>
                  <a:pt x="716" y="275"/>
                </a:lnTo>
                <a:lnTo>
                  <a:pt x="722" y="279"/>
                </a:lnTo>
                <a:lnTo>
                  <a:pt x="728" y="284"/>
                </a:lnTo>
                <a:lnTo>
                  <a:pt x="732" y="289"/>
                </a:lnTo>
                <a:lnTo>
                  <a:pt x="736" y="295"/>
                </a:lnTo>
                <a:lnTo>
                  <a:pt x="738" y="300"/>
                </a:lnTo>
                <a:lnTo>
                  <a:pt x="741" y="304"/>
                </a:lnTo>
                <a:lnTo>
                  <a:pt x="741" y="304"/>
                </a:lnTo>
                <a:lnTo>
                  <a:pt x="751" y="387"/>
                </a:lnTo>
                <a:lnTo>
                  <a:pt x="755" y="419"/>
                </a:lnTo>
                <a:lnTo>
                  <a:pt x="757" y="447"/>
                </a:lnTo>
                <a:lnTo>
                  <a:pt x="757" y="447"/>
                </a:lnTo>
                <a:lnTo>
                  <a:pt x="757" y="453"/>
                </a:lnTo>
                <a:lnTo>
                  <a:pt x="756" y="458"/>
                </a:lnTo>
                <a:lnTo>
                  <a:pt x="752" y="465"/>
                </a:lnTo>
                <a:lnTo>
                  <a:pt x="749" y="469"/>
                </a:lnTo>
                <a:lnTo>
                  <a:pt x="749" y="469"/>
                </a:lnTo>
                <a:lnTo>
                  <a:pt x="744" y="474"/>
                </a:lnTo>
                <a:lnTo>
                  <a:pt x="738" y="477"/>
                </a:lnTo>
                <a:lnTo>
                  <a:pt x="733" y="478"/>
                </a:lnTo>
                <a:lnTo>
                  <a:pt x="727" y="479"/>
                </a:lnTo>
                <a:lnTo>
                  <a:pt x="377" y="479"/>
                </a:lnTo>
                <a:lnTo>
                  <a:pt x="377" y="479"/>
                </a:lnTo>
                <a:lnTo>
                  <a:pt x="371" y="478"/>
                </a:lnTo>
                <a:lnTo>
                  <a:pt x="365" y="477"/>
                </a:lnTo>
                <a:lnTo>
                  <a:pt x="360" y="474"/>
                </a:lnTo>
                <a:lnTo>
                  <a:pt x="355" y="469"/>
                </a:lnTo>
                <a:lnTo>
                  <a:pt x="355" y="469"/>
                </a:lnTo>
                <a:lnTo>
                  <a:pt x="351" y="465"/>
                </a:lnTo>
                <a:lnTo>
                  <a:pt x="348" y="458"/>
                </a:lnTo>
                <a:lnTo>
                  <a:pt x="347" y="453"/>
                </a:lnTo>
                <a:lnTo>
                  <a:pt x="347" y="447"/>
                </a:lnTo>
                <a:lnTo>
                  <a:pt x="347" y="447"/>
                </a:lnTo>
                <a:lnTo>
                  <a:pt x="349" y="419"/>
                </a:lnTo>
                <a:lnTo>
                  <a:pt x="352" y="387"/>
                </a:lnTo>
                <a:lnTo>
                  <a:pt x="363" y="304"/>
                </a:lnTo>
                <a:lnTo>
                  <a:pt x="363" y="304"/>
                </a:lnTo>
                <a:lnTo>
                  <a:pt x="365" y="300"/>
                </a:lnTo>
                <a:lnTo>
                  <a:pt x="368" y="295"/>
                </a:lnTo>
                <a:lnTo>
                  <a:pt x="372" y="289"/>
                </a:lnTo>
                <a:lnTo>
                  <a:pt x="376" y="284"/>
                </a:lnTo>
                <a:lnTo>
                  <a:pt x="382" y="279"/>
                </a:lnTo>
                <a:lnTo>
                  <a:pt x="388" y="275"/>
                </a:lnTo>
                <a:lnTo>
                  <a:pt x="396" y="272"/>
                </a:lnTo>
                <a:lnTo>
                  <a:pt x="404" y="270"/>
                </a:lnTo>
                <a:lnTo>
                  <a:pt x="472" y="257"/>
                </a:lnTo>
                <a:lnTo>
                  <a:pt x="472" y="257"/>
                </a:lnTo>
                <a:lnTo>
                  <a:pt x="476" y="257"/>
                </a:lnTo>
                <a:lnTo>
                  <a:pt x="481" y="258"/>
                </a:lnTo>
                <a:lnTo>
                  <a:pt x="485" y="261"/>
                </a:lnTo>
                <a:lnTo>
                  <a:pt x="488" y="264"/>
                </a:lnTo>
                <a:lnTo>
                  <a:pt x="552" y="354"/>
                </a:lnTo>
                <a:lnTo>
                  <a:pt x="552" y="354"/>
                </a:lnTo>
                <a:close/>
                <a:moveTo>
                  <a:pt x="204" y="557"/>
                </a:moveTo>
                <a:lnTo>
                  <a:pt x="204" y="557"/>
                </a:lnTo>
                <a:lnTo>
                  <a:pt x="194" y="557"/>
                </a:lnTo>
                <a:lnTo>
                  <a:pt x="185" y="559"/>
                </a:lnTo>
                <a:lnTo>
                  <a:pt x="176" y="561"/>
                </a:lnTo>
                <a:lnTo>
                  <a:pt x="167" y="565"/>
                </a:lnTo>
                <a:lnTo>
                  <a:pt x="158" y="569"/>
                </a:lnTo>
                <a:lnTo>
                  <a:pt x="151" y="574"/>
                </a:lnTo>
                <a:lnTo>
                  <a:pt x="143" y="580"/>
                </a:lnTo>
                <a:lnTo>
                  <a:pt x="137" y="587"/>
                </a:lnTo>
                <a:lnTo>
                  <a:pt x="131" y="594"/>
                </a:lnTo>
                <a:lnTo>
                  <a:pt x="126" y="602"/>
                </a:lnTo>
                <a:lnTo>
                  <a:pt x="121" y="610"/>
                </a:lnTo>
                <a:lnTo>
                  <a:pt x="117" y="619"/>
                </a:lnTo>
                <a:lnTo>
                  <a:pt x="114" y="629"/>
                </a:lnTo>
                <a:lnTo>
                  <a:pt x="112" y="638"/>
                </a:lnTo>
                <a:lnTo>
                  <a:pt x="111" y="648"/>
                </a:lnTo>
                <a:lnTo>
                  <a:pt x="110" y="658"/>
                </a:lnTo>
                <a:lnTo>
                  <a:pt x="110" y="658"/>
                </a:lnTo>
                <a:lnTo>
                  <a:pt x="111" y="669"/>
                </a:lnTo>
                <a:lnTo>
                  <a:pt x="113" y="679"/>
                </a:lnTo>
                <a:lnTo>
                  <a:pt x="115" y="690"/>
                </a:lnTo>
                <a:lnTo>
                  <a:pt x="119" y="701"/>
                </a:lnTo>
                <a:lnTo>
                  <a:pt x="123" y="711"/>
                </a:lnTo>
                <a:lnTo>
                  <a:pt x="128" y="721"/>
                </a:lnTo>
                <a:lnTo>
                  <a:pt x="134" y="731"/>
                </a:lnTo>
                <a:lnTo>
                  <a:pt x="140" y="740"/>
                </a:lnTo>
                <a:lnTo>
                  <a:pt x="147" y="748"/>
                </a:lnTo>
                <a:lnTo>
                  <a:pt x="154" y="756"/>
                </a:lnTo>
                <a:lnTo>
                  <a:pt x="163" y="762"/>
                </a:lnTo>
                <a:lnTo>
                  <a:pt x="170" y="769"/>
                </a:lnTo>
                <a:lnTo>
                  <a:pt x="180" y="773"/>
                </a:lnTo>
                <a:lnTo>
                  <a:pt x="189" y="776"/>
                </a:lnTo>
                <a:lnTo>
                  <a:pt x="198" y="779"/>
                </a:lnTo>
                <a:lnTo>
                  <a:pt x="208" y="779"/>
                </a:lnTo>
                <a:lnTo>
                  <a:pt x="208" y="779"/>
                </a:lnTo>
                <a:lnTo>
                  <a:pt x="218" y="779"/>
                </a:lnTo>
                <a:lnTo>
                  <a:pt x="227" y="775"/>
                </a:lnTo>
                <a:lnTo>
                  <a:pt x="236" y="772"/>
                </a:lnTo>
                <a:lnTo>
                  <a:pt x="245" y="767"/>
                </a:lnTo>
                <a:lnTo>
                  <a:pt x="253" y="761"/>
                </a:lnTo>
                <a:lnTo>
                  <a:pt x="261" y="754"/>
                </a:lnTo>
                <a:lnTo>
                  <a:pt x="268" y="746"/>
                </a:lnTo>
                <a:lnTo>
                  <a:pt x="275" y="738"/>
                </a:lnTo>
                <a:lnTo>
                  <a:pt x="281" y="728"/>
                </a:lnTo>
                <a:lnTo>
                  <a:pt x="287" y="718"/>
                </a:lnTo>
                <a:lnTo>
                  <a:pt x="291" y="707"/>
                </a:lnTo>
                <a:lnTo>
                  <a:pt x="294" y="698"/>
                </a:lnTo>
                <a:lnTo>
                  <a:pt x="297" y="687"/>
                </a:lnTo>
                <a:lnTo>
                  <a:pt x="300" y="676"/>
                </a:lnTo>
                <a:lnTo>
                  <a:pt x="301" y="665"/>
                </a:lnTo>
                <a:lnTo>
                  <a:pt x="302" y="655"/>
                </a:lnTo>
                <a:lnTo>
                  <a:pt x="302" y="655"/>
                </a:lnTo>
                <a:lnTo>
                  <a:pt x="301" y="644"/>
                </a:lnTo>
                <a:lnTo>
                  <a:pt x="300" y="634"/>
                </a:lnTo>
                <a:lnTo>
                  <a:pt x="296" y="624"/>
                </a:lnTo>
                <a:lnTo>
                  <a:pt x="293" y="616"/>
                </a:lnTo>
                <a:lnTo>
                  <a:pt x="289" y="607"/>
                </a:lnTo>
                <a:lnTo>
                  <a:pt x="285" y="599"/>
                </a:lnTo>
                <a:lnTo>
                  <a:pt x="278" y="591"/>
                </a:lnTo>
                <a:lnTo>
                  <a:pt x="273" y="585"/>
                </a:lnTo>
                <a:lnTo>
                  <a:pt x="265" y="578"/>
                </a:lnTo>
                <a:lnTo>
                  <a:pt x="258" y="572"/>
                </a:lnTo>
                <a:lnTo>
                  <a:pt x="250" y="567"/>
                </a:lnTo>
                <a:lnTo>
                  <a:pt x="241" y="563"/>
                </a:lnTo>
                <a:lnTo>
                  <a:pt x="233" y="560"/>
                </a:lnTo>
                <a:lnTo>
                  <a:pt x="223" y="558"/>
                </a:lnTo>
                <a:lnTo>
                  <a:pt x="213" y="557"/>
                </a:lnTo>
                <a:lnTo>
                  <a:pt x="204" y="557"/>
                </a:lnTo>
                <a:lnTo>
                  <a:pt x="204" y="557"/>
                </a:lnTo>
                <a:close/>
                <a:moveTo>
                  <a:pt x="206" y="909"/>
                </a:moveTo>
                <a:lnTo>
                  <a:pt x="269" y="821"/>
                </a:lnTo>
                <a:lnTo>
                  <a:pt x="269" y="821"/>
                </a:lnTo>
                <a:lnTo>
                  <a:pt x="273" y="816"/>
                </a:lnTo>
                <a:lnTo>
                  <a:pt x="277" y="814"/>
                </a:lnTo>
                <a:lnTo>
                  <a:pt x="281" y="813"/>
                </a:lnTo>
                <a:lnTo>
                  <a:pt x="286" y="813"/>
                </a:lnTo>
                <a:lnTo>
                  <a:pt x="354" y="825"/>
                </a:lnTo>
                <a:lnTo>
                  <a:pt x="354" y="825"/>
                </a:lnTo>
                <a:lnTo>
                  <a:pt x="362" y="827"/>
                </a:lnTo>
                <a:lnTo>
                  <a:pt x="370" y="830"/>
                </a:lnTo>
                <a:lnTo>
                  <a:pt x="376" y="835"/>
                </a:lnTo>
                <a:lnTo>
                  <a:pt x="382" y="840"/>
                </a:lnTo>
                <a:lnTo>
                  <a:pt x="387" y="845"/>
                </a:lnTo>
                <a:lnTo>
                  <a:pt x="390" y="851"/>
                </a:lnTo>
                <a:lnTo>
                  <a:pt x="392" y="855"/>
                </a:lnTo>
                <a:lnTo>
                  <a:pt x="394" y="861"/>
                </a:lnTo>
                <a:lnTo>
                  <a:pt x="394" y="861"/>
                </a:lnTo>
                <a:lnTo>
                  <a:pt x="404" y="933"/>
                </a:lnTo>
                <a:lnTo>
                  <a:pt x="410" y="987"/>
                </a:lnTo>
                <a:lnTo>
                  <a:pt x="412" y="1009"/>
                </a:lnTo>
                <a:lnTo>
                  <a:pt x="412" y="1032"/>
                </a:lnTo>
                <a:lnTo>
                  <a:pt x="411" y="1054"/>
                </a:lnTo>
                <a:lnTo>
                  <a:pt x="410" y="1077"/>
                </a:lnTo>
                <a:lnTo>
                  <a:pt x="410" y="1077"/>
                </a:lnTo>
                <a:lnTo>
                  <a:pt x="409" y="1083"/>
                </a:lnTo>
                <a:lnTo>
                  <a:pt x="406" y="1088"/>
                </a:lnTo>
                <a:lnTo>
                  <a:pt x="403" y="1092"/>
                </a:lnTo>
                <a:lnTo>
                  <a:pt x="400" y="1097"/>
                </a:lnTo>
                <a:lnTo>
                  <a:pt x="396" y="1100"/>
                </a:lnTo>
                <a:lnTo>
                  <a:pt x="390" y="1102"/>
                </a:lnTo>
                <a:lnTo>
                  <a:pt x="385" y="1104"/>
                </a:lnTo>
                <a:lnTo>
                  <a:pt x="379" y="1104"/>
                </a:lnTo>
                <a:lnTo>
                  <a:pt x="32" y="1104"/>
                </a:lnTo>
                <a:lnTo>
                  <a:pt x="32" y="1104"/>
                </a:lnTo>
                <a:lnTo>
                  <a:pt x="27" y="1104"/>
                </a:lnTo>
                <a:lnTo>
                  <a:pt x="21" y="1102"/>
                </a:lnTo>
                <a:lnTo>
                  <a:pt x="17" y="1100"/>
                </a:lnTo>
                <a:lnTo>
                  <a:pt x="13" y="1097"/>
                </a:lnTo>
                <a:lnTo>
                  <a:pt x="9" y="1092"/>
                </a:lnTo>
                <a:lnTo>
                  <a:pt x="5" y="1088"/>
                </a:lnTo>
                <a:lnTo>
                  <a:pt x="4" y="1083"/>
                </a:lnTo>
                <a:lnTo>
                  <a:pt x="2" y="1077"/>
                </a:lnTo>
                <a:lnTo>
                  <a:pt x="2" y="1077"/>
                </a:lnTo>
                <a:lnTo>
                  <a:pt x="1" y="1054"/>
                </a:lnTo>
                <a:lnTo>
                  <a:pt x="0" y="1032"/>
                </a:lnTo>
                <a:lnTo>
                  <a:pt x="0" y="1009"/>
                </a:lnTo>
                <a:lnTo>
                  <a:pt x="2" y="987"/>
                </a:lnTo>
                <a:lnTo>
                  <a:pt x="9" y="933"/>
                </a:lnTo>
                <a:lnTo>
                  <a:pt x="17" y="861"/>
                </a:lnTo>
                <a:lnTo>
                  <a:pt x="17" y="861"/>
                </a:lnTo>
                <a:lnTo>
                  <a:pt x="19" y="855"/>
                </a:lnTo>
                <a:lnTo>
                  <a:pt x="21" y="851"/>
                </a:lnTo>
                <a:lnTo>
                  <a:pt x="26" y="845"/>
                </a:lnTo>
                <a:lnTo>
                  <a:pt x="30" y="840"/>
                </a:lnTo>
                <a:lnTo>
                  <a:pt x="35" y="835"/>
                </a:lnTo>
                <a:lnTo>
                  <a:pt x="42" y="830"/>
                </a:lnTo>
                <a:lnTo>
                  <a:pt x="50" y="827"/>
                </a:lnTo>
                <a:lnTo>
                  <a:pt x="58" y="825"/>
                </a:lnTo>
                <a:lnTo>
                  <a:pt x="126" y="813"/>
                </a:lnTo>
                <a:lnTo>
                  <a:pt x="126" y="813"/>
                </a:lnTo>
                <a:lnTo>
                  <a:pt x="130" y="813"/>
                </a:lnTo>
                <a:lnTo>
                  <a:pt x="136" y="814"/>
                </a:lnTo>
                <a:lnTo>
                  <a:pt x="139" y="816"/>
                </a:lnTo>
                <a:lnTo>
                  <a:pt x="142" y="821"/>
                </a:lnTo>
                <a:lnTo>
                  <a:pt x="206" y="909"/>
                </a:lnTo>
                <a:lnTo>
                  <a:pt x="206" y="909"/>
                </a:lnTo>
                <a:close/>
                <a:moveTo>
                  <a:pt x="526" y="557"/>
                </a:moveTo>
                <a:lnTo>
                  <a:pt x="526" y="557"/>
                </a:lnTo>
                <a:lnTo>
                  <a:pt x="526" y="551"/>
                </a:lnTo>
                <a:lnTo>
                  <a:pt x="528" y="546"/>
                </a:lnTo>
                <a:lnTo>
                  <a:pt x="530" y="541"/>
                </a:lnTo>
                <a:lnTo>
                  <a:pt x="534" y="538"/>
                </a:lnTo>
                <a:lnTo>
                  <a:pt x="538" y="535"/>
                </a:lnTo>
                <a:lnTo>
                  <a:pt x="542" y="532"/>
                </a:lnTo>
                <a:lnTo>
                  <a:pt x="546" y="531"/>
                </a:lnTo>
                <a:lnTo>
                  <a:pt x="552" y="531"/>
                </a:lnTo>
                <a:lnTo>
                  <a:pt x="552" y="531"/>
                </a:lnTo>
                <a:lnTo>
                  <a:pt x="557" y="531"/>
                </a:lnTo>
                <a:lnTo>
                  <a:pt x="562" y="532"/>
                </a:lnTo>
                <a:lnTo>
                  <a:pt x="566" y="535"/>
                </a:lnTo>
                <a:lnTo>
                  <a:pt x="570" y="538"/>
                </a:lnTo>
                <a:lnTo>
                  <a:pt x="573" y="541"/>
                </a:lnTo>
                <a:lnTo>
                  <a:pt x="576" y="546"/>
                </a:lnTo>
                <a:lnTo>
                  <a:pt x="578" y="551"/>
                </a:lnTo>
                <a:lnTo>
                  <a:pt x="578" y="557"/>
                </a:lnTo>
                <a:lnTo>
                  <a:pt x="578" y="664"/>
                </a:lnTo>
                <a:lnTo>
                  <a:pt x="677" y="721"/>
                </a:lnTo>
                <a:lnTo>
                  <a:pt x="677" y="721"/>
                </a:lnTo>
                <a:lnTo>
                  <a:pt x="681" y="725"/>
                </a:lnTo>
                <a:lnTo>
                  <a:pt x="684" y="729"/>
                </a:lnTo>
                <a:lnTo>
                  <a:pt x="688" y="733"/>
                </a:lnTo>
                <a:lnTo>
                  <a:pt x="689" y="738"/>
                </a:lnTo>
                <a:lnTo>
                  <a:pt x="690" y="742"/>
                </a:lnTo>
                <a:lnTo>
                  <a:pt x="690" y="747"/>
                </a:lnTo>
                <a:lnTo>
                  <a:pt x="689" y="753"/>
                </a:lnTo>
                <a:lnTo>
                  <a:pt x="687" y="757"/>
                </a:lnTo>
                <a:lnTo>
                  <a:pt x="687" y="757"/>
                </a:lnTo>
                <a:lnTo>
                  <a:pt x="683" y="761"/>
                </a:lnTo>
                <a:lnTo>
                  <a:pt x="680" y="765"/>
                </a:lnTo>
                <a:lnTo>
                  <a:pt x="676" y="768"/>
                </a:lnTo>
                <a:lnTo>
                  <a:pt x="670" y="769"/>
                </a:lnTo>
                <a:lnTo>
                  <a:pt x="666" y="770"/>
                </a:lnTo>
                <a:lnTo>
                  <a:pt x="661" y="770"/>
                </a:lnTo>
                <a:lnTo>
                  <a:pt x="656" y="769"/>
                </a:lnTo>
                <a:lnTo>
                  <a:pt x="651" y="767"/>
                </a:lnTo>
                <a:lnTo>
                  <a:pt x="552" y="710"/>
                </a:lnTo>
                <a:lnTo>
                  <a:pt x="453" y="767"/>
                </a:lnTo>
                <a:lnTo>
                  <a:pt x="453" y="767"/>
                </a:lnTo>
                <a:lnTo>
                  <a:pt x="447" y="769"/>
                </a:lnTo>
                <a:lnTo>
                  <a:pt x="443" y="770"/>
                </a:lnTo>
                <a:lnTo>
                  <a:pt x="438" y="770"/>
                </a:lnTo>
                <a:lnTo>
                  <a:pt x="433" y="769"/>
                </a:lnTo>
                <a:lnTo>
                  <a:pt x="428" y="768"/>
                </a:lnTo>
                <a:lnTo>
                  <a:pt x="424" y="765"/>
                </a:lnTo>
                <a:lnTo>
                  <a:pt x="420" y="761"/>
                </a:lnTo>
                <a:lnTo>
                  <a:pt x="417" y="757"/>
                </a:lnTo>
                <a:lnTo>
                  <a:pt x="417" y="757"/>
                </a:lnTo>
                <a:lnTo>
                  <a:pt x="415" y="753"/>
                </a:lnTo>
                <a:lnTo>
                  <a:pt x="414" y="747"/>
                </a:lnTo>
                <a:lnTo>
                  <a:pt x="414" y="742"/>
                </a:lnTo>
                <a:lnTo>
                  <a:pt x="415" y="738"/>
                </a:lnTo>
                <a:lnTo>
                  <a:pt x="416" y="733"/>
                </a:lnTo>
                <a:lnTo>
                  <a:pt x="419" y="729"/>
                </a:lnTo>
                <a:lnTo>
                  <a:pt x="423" y="725"/>
                </a:lnTo>
                <a:lnTo>
                  <a:pt x="427" y="721"/>
                </a:lnTo>
                <a:lnTo>
                  <a:pt x="526" y="664"/>
                </a:lnTo>
                <a:lnTo>
                  <a:pt x="526" y="557"/>
                </a:lnTo>
                <a:lnTo>
                  <a:pt x="526" y="557"/>
                </a:lnTo>
                <a:close/>
                <a:moveTo>
                  <a:pt x="896" y="557"/>
                </a:moveTo>
                <a:lnTo>
                  <a:pt x="896" y="557"/>
                </a:lnTo>
                <a:lnTo>
                  <a:pt x="886" y="557"/>
                </a:lnTo>
                <a:lnTo>
                  <a:pt x="876" y="559"/>
                </a:lnTo>
                <a:lnTo>
                  <a:pt x="868" y="561"/>
                </a:lnTo>
                <a:lnTo>
                  <a:pt x="859" y="565"/>
                </a:lnTo>
                <a:lnTo>
                  <a:pt x="851" y="569"/>
                </a:lnTo>
                <a:lnTo>
                  <a:pt x="843" y="574"/>
                </a:lnTo>
                <a:lnTo>
                  <a:pt x="835" y="580"/>
                </a:lnTo>
                <a:lnTo>
                  <a:pt x="829" y="587"/>
                </a:lnTo>
                <a:lnTo>
                  <a:pt x="822" y="594"/>
                </a:lnTo>
                <a:lnTo>
                  <a:pt x="817" y="602"/>
                </a:lnTo>
                <a:lnTo>
                  <a:pt x="813" y="610"/>
                </a:lnTo>
                <a:lnTo>
                  <a:pt x="810" y="619"/>
                </a:lnTo>
                <a:lnTo>
                  <a:pt x="806" y="629"/>
                </a:lnTo>
                <a:lnTo>
                  <a:pt x="804" y="638"/>
                </a:lnTo>
                <a:lnTo>
                  <a:pt x="803" y="648"/>
                </a:lnTo>
                <a:lnTo>
                  <a:pt x="802" y="658"/>
                </a:lnTo>
                <a:lnTo>
                  <a:pt x="802" y="658"/>
                </a:lnTo>
                <a:lnTo>
                  <a:pt x="803" y="669"/>
                </a:lnTo>
                <a:lnTo>
                  <a:pt x="804" y="679"/>
                </a:lnTo>
                <a:lnTo>
                  <a:pt x="807" y="690"/>
                </a:lnTo>
                <a:lnTo>
                  <a:pt x="811" y="701"/>
                </a:lnTo>
                <a:lnTo>
                  <a:pt x="815" y="711"/>
                </a:lnTo>
                <a:lnTo>
                  <a:pt x="819" y="721"/>
                </a:lnTo>
                <a:lnTo>
                  <a:pt x="826" y="731"/>
                </a:lnTo>
                <a:lnTo>
                  <a:pt x="832" y="740"/>
                </a:lnTo>
                <a:lnTo>
                  <a:pt x="839" y="748"/>
                </a:lnTo>
                <a:lnTo>
                  <a:pt x="846" y="756"/>
                </a:lnTo>
                <a:lnTo>
                  <a:pt x="854" y="762"/>
                </a:lnTo>
                <a:lnTo>
                  <a:pt x="862" y="769"/>
                </a:lnTo>
                <a:lnTo>
                  <a:pt x="872" y="773"/>
                </a:lnTo>
                <a:lnTo>
                  <a:pt x="881" y="776"/>
                </a:lnTo>
                <a:lnTo>
                  <a:pt x="890" y="779"/>
                </a:lnTo>
                <a:lnTo>
                  <a:pt x="900" y="779"/>
                </a:lnTo>
                <a:lnTo>
                  <a:pt x="900" y="779"/>
                </a:lnTo>
                <a:lnTo>
                  <a:pt x="910" y="779"/>
                </a:lnTo>
                <a:lnTo>
                  <a:pt x="920" y="775"/>
                </a:lnTo>
                <a:lnTo>
                  <a:pt x="928" y="772"/>
                </a:lnTo>
                <a:lnTo>
                  <a:pt x="937" y="767"/>
                </a:lnTo>
                <a:lnTo>
                  <a:pt x="945" y="761"/>
                </a:lnTo>
                <a:lnTo>
                  <a:pt x="953" y="754"/>
                </a:lnTo>
                <a:lnTo>
                  <a:pt x="960" y="746"/>
                </a:lnTo>
                <a:lnTo>
                  <a:pt x="967" y="738"/>
                </a:lnTo>
                <a:lnTo>
                  <a:pt x="973" y="728"/>
                </a:lnTo>
                <a:lnTo>
                  <a:pt x="979" y="718"/>
                </a:lnTo>
                <a:lnTo>
                  <a:pt x="983" y="707"/>
                </a:lnTo>
                <a:lnTo>
                  <a:pt x="986" y="698"/>
                </a:lnTo>
                <a:lnTo>
                  <a:pt x="990" y="687"/>
                </a:lnTo>
                <a:lnTo>
                  <a:pt x="992" y="676"/>
                </a:lnTo>
                <a:lnTo>
                  <a:pt x="993" y="665"/>
                </a:lnTo>
                <a:lnTo>
                  <a:pt x="994" y="655"/>
                </a:lnTo>
                <a:lnTo>
                  <a:pt x="994" y="655"/>
                </a:lnTo>
                <a:lnTo>
                  <a:pt x="993" y="644"/>
                </a:lnTo>
                <a:lnTo>
                  <a:pt x="991" y="634"/>
                </a:lnTo>
                <a:lnTo>
                  <a:pt x="989" y="624"/>
                </a:lnTo>
                <a:lnTo>
                  <a:pt x="985" y="616"/>
                </a:lnTo>
                <a:lnTo>
                  <a:pt x="981" y="607"/>
                </a:lnTo>
                <a:lnTo>
                  <a:pt x="977" y="599"/>
                </a:lnTo>
                <a:lnTo>
                  <a:pt x="970" y="591"/>
                </a:lnTo>
                <a:lnTo>
                  <a:pt x="964" y="585"/>
                </a:lnTo>
                <a:lnTo>
                  <a:pt x="957" y="578"/>
                </a:lnTo>
                <a:lnTo>
                  <a:pt x="950" y="572"/>
                </a:lnTo>
                <a:lnTo>
                  <a:pt x="942" y="567"/>
                </a:lnTo>
                <a:lnTo>
                  <a:pt x="934" y="563"/>
                </a:lnTo>
                <a:lnTo>
                  <a:pt x="925" y="560"/>
                </a:lnTo>
                <a:lnTo>
                  <a:pt x="915" y="558"/>
                </a:lnTo>
                <a:lnTo>
                  <a:pt x="905" y="557"/>
                </a:lnTo>
                <a:lnTo>
                  <a:pt x="896" y="557"/>
                </a:lnTo>
                <a:lnTo>
                  <a:pt x="896" y="557"/>
                </a:lnTo>
                <a:close/>
                <a:moveTo>
                  <a:pt x="898" y="909"/>
                </a:moveTo>
                <a:lnTo>
                  <a:pt x="962" y="821"/>
                </a:lnTo>
                <a:lnTo>
                  <a:pt x="962" y="821"/>
                </a:lnTo>
                <a:lnTo>
                  <a:pt x="965" y="816"/>
                </a:lnTo>
                <a:lnTo>
                  <a:pt x="968" y="814"/>
                </a:lnTo>
                <a:lnTo>
                  <a:pt x="973" y="813"/>
                </a:lnTo>
                <a:lnTo>
                  <a:pt x="978" y="813"/>
                </a:lnTo>
                <a:lnTo>
                  <a:pt x="1046" y="825"/>
                </a:lnTo>
                <a:lnTo>
                  <a:pt x="1046" y="825"/>
                </a:lnTo>
                <a:lnTo>
                  <a:pt x="1054" y="827"/>
                </a:lnTo>
                <a:lnTo>
                  <a:pt x="1062" y="830"/>
                </a:lnTo>
                <a:lnTo>
                  <a:pt x="1068" y="835"/>
                </a:lnTo>
                <a:lnTo>
                  <a:pt x="1074" y="840"/>
                </a:lnTo>
                <a:lnTo>
                  <a:pt x="1078" y="845"/>
                </a:lnTo>
                <a:lnTo>
                  <a:pt x="1082" y="851"/>
                </a:lnTo>
                <a:lnTo>
                  <a:pt x="1084" y="855"/>
                </a:lnTo>
                <a:lnTo>
                  <a:pt x="1087" y="861"/>
                </a:lnTo>
                <a:lnTo>
                  <a:pt x="1087" y="861"/>
                </a:lnTo>
                <a:lnTo>
                  <a:pt x="1095" y="933"/>
                </a:lnTo>
                <a:lnTo>
                  <a:pt x="1102" y="987"/>
                </a:lnTo>
                <a:lnTo>
                  <a:pt x="1104" y="1009"/>
                </a:lnTo>
                <a:lnTo>
                  <a:pt x="1104" y="1032"/>
                </a:lnTo>
                <a:lnTo>
                  <a:pt x="1103" y="1054"/>
                </a:lnTo>
                <a:lnTo>
                  <a:pt x="1102" y="1077"/>
                </a:lnTo>
                <a:lnTo>
                  <a:pt x="1102" y="1077"/>
                </a:lnTo>
                <a:lnTo>
                  <a:pt x="1100" y="1083"/>
                </a:lnTo>
                <a:lnTo>
                  <a:pt x="1098" y="1088"/>
                </a:lnTo>
                <a:lnTo>
                  <a:pt x="1095" y="1092"/>
                </a:lnTo>
                <a:lnTo>
                  <a:pt x="1091" y="1097"/>
                </a:lnTo>
                <a:lnTo>
                  <a:pt x="1087" y="1100"/>
                </a:lnTo>
                <a:lnTo>
                  <a:pt x="1082" y="1102"/>
                </a:lnTo>
                <a:lnTo>
                  <a:pt x="1077" y="1104"/>
                </a:lnTo>
                <a:lnTo>
                  <a:pt x="1072" y="1104"/>
                </a:lnTo>
                <a:lnTo>
                  <a:pt x="724" y="1104"/>
                </a:lnTo>
                <a:lnTo>
                  <a:pt x="724" y="1104"/>
                </a:lnTo>
                <a:lnTo>
                  <a:pt x="719" y="1104"/>
                </a:lnTo>
                <a:lnTo>
                  <a:pt x="714" y="1102"/>
                </a:lnTo>
                <a:lnTo>
                  <a:pt x="708" y="1100"/>
                </a:lnTo>
                <a:lnTo>
                  <a:pt x="704" y="1097"/>
                </a:lnTo>
                <a:lnTo>
                  <a:pt x="701" y="1092"/>
                </a:lnTo>
                <a:lnTo>
                  <a:pt x="697" y="1088"/>
                </a:lnTo>
                <a:lnTo>
                  <a:pt x="695" y="1083"/>
                </a:lnTo>
                <a:lnTo>
                  <a:pt x="694" y="1077"/>
                </a:lnTo>
                <a:lnTo>
                  <a:pt x="694" y="1077"/>
                </a:lnTo>
                <a:lnTo>
                  <a:pt x="693" y="1054"/>
                </a:lnTo>
                <a:lnTo>
                  <a:pt x="692" y="1032"/>
                </a:lnTo>
                <a:lnTo>
                  <a:pt x="692" y="1009"/>
                </a:lnTo>
                <a:lnTo>
                  <a:pt x="694" y="987"/>
                </a:lnTo>
                <a:lnTo>
                  <a:pt x="700" y="933"/>
                </a:lnTo>
                <a:lnTo>
                  <a:pt x="709" y="861"/>
                </a:lnTo>
                <a:lnTo>
                  <a:pt x="709" y="861"/>
                </a:lnTo>
                <a:lnTo>
                  <a:pt x="711" y="855"/>
                </a:lnTo>
                <a:lnTo>
                  <a:pt x="714" y="851"/>
                </a:lnTo>
                <a:lnTo>
                  <a:pt x="717" y="845"/>
                </a:lnTo>
                <a:lnTo>
                  <a:pt x="722" y="840"/>
                </a:lnTo>
                <a:lnTo>
                  <a:pt x="728" y="835"/>
                </a:lnTo>
                <a:lnTo>
                  <a:pt x="734" y="830"/>
                </a:lnTo>
                <a:lnTo>
                  <a:pt x="742" y="827"/>
                </a:lnTo>
                <a:lnTo>
                  <a:pt x="750" y="825"/>
                </a:lnTo>
                <a:lnTo>
                  <a:pt x="818" y="813"/>
                </a:lnTo>
                <a:lnTo>
                  <a:pt x="818" y="813"/>
                </a:lnTo>
                <a:lnTo>
                  <a:pt x="822" y="813"/>
                </a:lnTo>
                <a:lnTo>
                  <a:pt x="827" y="814"/>
                </a:lnTo>
                <a:lnTo>
                  <a:pt x="831" y="816"/>
                </a:lnTo>
                <a:lnTo>
                  <a:pt x="834" y="821"/>
                </a:lnTo>
                <a:lnTo>
                  <a:pt x="898" y="909"/>
                </a:lnTo>
                <a:lnTo>
                  <a:pt x="898" y="9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3" name="任意多边形 32"/>
          <p:cNvSpPr/>
          <p:nvPr>
            <p:custDataLst>
              <p:tags r:id="rId10"/>
            </p:custDataLst>
          </p:nvPr>
        </p:nvSpPr>
        <p:spPr bwMode="auto">
          <a:xfrm>
            <a:off x="5100176" y="4513018"/>
            <a:ext cx="450366" cy="451184"/>
          </a:xfrm>
          <a:custGeom>
            <a:avLst/>
            <a:gdLst>
              <a:gd name="T0" fmla="*/ 600 w 1102"/>
              <a:gd name="T1" fmla="*/ 929 h 1104"/>
              <a:gd name="T2" fmla="*/ 809 w 1102"/>
              <a:gd name="T3" fmla="*/ 836 h 1104"/>
              <a:gd name="T4" fmla="*/ 830 w 1102"/>
              <a:gd name="T5" fmla="*/ 805 h 1104"/>
              <a:gd name="T6" fmla="*/ 1099 w 1102"/>
              <a:gd name="T7" fmla="*/ 858 h 1104"/>
              <a:gd name="T8" fmla="*/ 886 w 1102"/>
              <a:gd name="T9" fmla="*/ 879 h 1104"/>
              <a:gd name="T10" fmla="*/ 871 w 1102"/>
              <a:gd name="T11" fmla="*/ 986 h 1104"/>
              <a:gd name="T12" fmla="*/ 670 w 1102"/>
              <a:gd name="T13" fmla="*/ 1076 h 1104"/>
              <a:gd name="T14" fmla="*/ 636 w 1102"/>
              <a:gd name="T15" fmla="*/ 1104 h 1104"/>
              <a:gd name="T16" fmla="*/ 388 w 1102"/>
              <a:gd name="T17" fmla="*/ 1036 h 1104"/>
              <a:gd name="T18" fmla="*/ 199 w 1102"/>
              <a:gd name="T19" fmla="*/ 690 h 1104"/>
              <a:gd name="T20" fmla="*/ 236 w 1102"/>
              <a:gd name="T21" fmla="*/ 669 h 1104"/>
              <a:gd name="T22" fmla="*/ 244 w 1102"/>
              <a:gd name="T23" fmla="*/ 543 h 1104"/>
              <a:gd name="T24" fmla="*/ 50 w 1102"/>
              <a:gd name="T25" fmla="*/ 510 h 1104"/>
              <a:gd name="T26" fmla="*/ 10 w 1102"/>
              <a:gd name="T27" fmla="*/ 536 h 1104"/>
              <a:gd name="T28" fmla="*/ 10 w 1102"/>
              <a:gd name="T29" fmla="*/ 662 h 1104"/>
              <a:gd name="T30" fmla="*/ 211 w 1102"/>
              <a:gd name="T31" fmla="*/ 900 h 1104"/>
              <a:gd name="T32" fmla="*/ 315 w 1102"/>
              <a:gd name="T33" fmla="*/ 753 h 1104"/>
              <a:gd name="T34" fmla="*/ 463 w 1102"/>
              <a:gd name="T35" fmla="*/ 691 h 1104"/>
              <a:gd name="T36" fmla="*/ 398 w 1102"/>
              <a:gd name="T37" fmla="*/ 848 h 1104"/>
              <a:gd name="T38" fmla="*/ 282 w 1102"/>
              <a:gd name="T39" fmla="*/ 979 h 1104"/>
              <a:gd name="T40" fmla="*/ 216 w 1102"/>
              <a:gd name="T41" fmla="*/ 974 h 1104"/>
              <a:gd name="T42" fmla="*/ 204 w 1102"/>
              <a:gd name="T43" fmla="*/ 910 h 1104"/>
              <a:gd name="T44" fmla="*/ 536 w 1102"/>
              <a:gd name="T45" fmla="*/ 10 h 1104"/>
              <a:gd name="T46" fmla="*/ 573 w 1102"/>
              <a:gd name="T47" fmla="*/ 55 h 1104"/>
              <a:gd name="T48" fmla="*/ 577 w 1102"/>
              <a:gd name="T49" fmla="*/ 106 h 1104"/>
              <a:gd name="T50" fmla="*/ 545 w 1102"/>
              <a:gd name="T51" fmla="*/ 166 h 1104"/>
              <a:gd name="T52" fmla="*/ 489 w 1102"/>
              <a:gd name="T53" fmla="*/ 196 h 1104"/>
              <a:gd name="T54" fmla="*/ 441 w 1102"/>
              <a:gd name="T55" fmla="*/ 179 h 1104"/>
              <a:gd name="T56" fmla="*/ 412 w 1102"/>
              <a:gd name="T57" fmla="*/ 119 h 1104"/>
              <a:gd name="T58" fmla="*/ 413 w 1102"/>
              <a:gd name="T59" fmla="*/ 62 h 1104"/>
              <a:gd name="T60" fmla="*/ 449 w 1102"/>
              <a:gd name="T61" fmla="*/ 15 h 1104"/>
              <a:gd name="T62" fmla="*/ 504 w 1102"/>
              <a:gd name="T63" fmla="*/ 1 h 1104"/>
              <a:gd name="T64" fmla="*/ 534 w 1102"/>
              <a:gd name="T65" fmla="*/ 253 h 1104"/>
              <a:gd name="T66" fmla="*/ 647 w 1102"/>
              <a:gd name="T67" fmla="*/ 356 h 1104"/>
              <a:gd name="T68" fmla="*/ 778 w 1102"/>
              <a:gd name="T69" fmla="*/ 369 h 1104"/>
              <a:gd name="T70" fmla="*/ 813 w 1102"/>
              <a:gd name="T71" fmla="*/ 394 h 1104"/>
              <a:gd name="T72" fmla="*/ 805 w 1102"/>
              <a:gd name="T73" fmla="*/ 445 h 1104"/>
              <a:gd name="T74" fmla="*/ 686 w 1102"/>
              <a:gd name="T75" fmla="*/ 462 h 1104"/>
              <a:gd name="T76" fmla="*/ 599 w 1102"/>
              <a:gd name="T77" fmla="*/ 441 h 1104"/>
              <a:gd name="T78" fmla="*/ 518 w 1102"/>
              <a:gd name="T79" fmla="*/ 528 h 1104"/>
              <a:gd name="T80" fmla="*/ 646 w 1102"/>
              <a:gd name="T81" fmla="*/ 595 h 1104"/>
              <a:gd name="T82" fmla="*/ 727 w 1102"/>
              <a:gd name="T83" fmla="*/ 705 h 1104"/>
              <a:gd name="T84" fmla="*/ 761 w 1102"/>
              <a:gd name="T85" fmla="*/ 829 h 1104"/>
              <a:gd name="T86" fmla="*/ 712 w 1102"/>
              <a:gd name="T87" fmla="*/ 869 h 1104"/>
              <a:gd name="T88" fmla="*/ 662 w 1102"/>
              <a:gd name="T89" fmla="*/ 841 h 1104"/>
              <a:gd name="T90" fmla="*/ 556 w 1102"/>
              <a:gd name="T91" fmla="*/ 687 h 1104"/>
              <a:gd name="T92" fmla="*/ 314 w 1102"/>
              <a:gd name="T93" fmla="*/ 598 h 1104"/>
              <a:gd name="T94" fmla="*/ 276 w 1102"/>
              <a:gd name="T95" fmla="*/ 547 h 1104"/>
              <a:gd name="T96" fmla="*/ 253 w 1102"/>
              <a:gd name="T97" fmla="*/ 338 h 1104"/>
              <a:gd name="T98" fmla="*/ 222 w 1102"/>
              <a:gd name="T99" fmla="*/ 391 h 1104"/>
              <a:gd name="T100" fmla="*/ 193 w 1102"/>
              <a:gd name="T101" fmla="*/ 482 h 1104"/>
              <a:gd name="T102" fmla="*/ 143 w 1102"/>
              <a:gd name="T103" fmla="*/ 479 h 1104"/>
              <a:gd name="T104" fmla="*/ 130 w 1102"/>
              <a:gd name="T105" fmla="*/ 413 h 1104"/>
              <a:gd name="T106" fmla="*/ 175 w 1102"/>
              <a:gd name="T107" fmla="*/ 281 h 1104"/>
              <a:gd name="T108" fmla="*/ 333 w 1102"/>
              <a:gd name="T109" fmla="*/ 201 h 1104"/>
              <a:gd name="T110" fmla="*/ 423 w 1102"/>
              <a:gd name="T111" fmla="*/ 2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2" h="1104">
                <a:moveTo>
                  <a:pt x="412" y="1026"/>
                </a:moveTo>
                <a:lnTo>
                  <a:pt x="593" y="1026"/>
                </a:lnTo>
                <a:lnTo>
                  <a:pt x="593" y="948"/>
                </a:lnTo>
                <a:lnTo>
                  <a:pt x="593" y="948"/>
                </a:lnTo>
                <a:lnTo>
                  <a:pt x="594" y="942"/>
                </a:lnTo>
                <a:lnTo>
                  <a:pt x="596" y="935"/>
                </a:lnTo>
                <a:lnTo>
                  <a:pt x="600" y="929"/>
                </a:lnTo>
                <a:lnTo>
                  <a:pt x="603" y="924"/>
                </a:lnTo>
                <a:lnTo>
                  <a:pt x="608" y="919"/>
                </a:lnTo>
                <a:lnTo>
                  <a:pt x="615" y="917"/>
                </a:lnTo>
                <a:lnTo>
                  <a:pt x="621" y="915"/>
                </a:lnTo>
                <a:lnTo>
                  <a:pt x="628" y="914"/>
                </a:lnTo>
                <a:lnTo>
                  <a:pt x="809" y="914"/>
                </a:lnTo>
                <a:lnTo>
                  <a:pt x="809" y="836"/>
                </a:lnTo>
                <a:lnTo>
                  <a:pt x="809" y="836"/>
                </a:lnTo>
                <a:lnTo>
                  <a:pt x="810" y="830"/>
                </a:lnTo>
                <a:lnTo>
                  <a:pt x="812" y="823"/>
                </a:lnTo>
                <a:lnTo>
                  <a:pt x="815" y="817"/>
                </a:lnTo>
                <a:lnTo>
                  <a:pt x="819" y="811"/>
                </a:lnTo>
                <a:lnTo>
                  <a:pt x="824" y="807"/>
                </a:lnTo>
                <a:lnTo>
                  <a:pt x="830" y="805"/>
                </a:lnTo>
                <a:lnTo>
                  <a:pt x="837" y="803"/>
                </a:lnTo>
                <a:lnTo>
                  <a:pt x="843" y="802"/>
                </a:lnTo>
                <a:lnTo>
                  <a:pt x="1102" y="802"/>
                </a:lnTo>
                <a:lnTo>
                  <a:pt x="1102" y="845"/>
                </a:lnTo>
                <a:lnTo>
                  <a:pt x="1102" y="845"/>
                </a:lnTo>
                <a:lnTo>
                  <a:pt x="1101" y="851"/>
                </a:lnTo>
                <a:lnTo>
                  <a:pt x="1099" y="858"/>
                </a:lnTo>
                <a:lnTo>
                  <a:pt x="1096" y="864"/>
                </a:lnTo>
                <a:lnTo>
                  <a:pt x="1092" y="870"/>
                </a:lnTo>
                <a:lnTo>
                  <a:pt x="1087" y="874"/>
                </a:lnTo>
                <a:lnTo>
                  <a:pt x="1081" y="876"/>
                </a:lnTo>
                <a:lnTo>
                  <a:pt x="1074" y="878"/>
                </a:lnTo>
                <a:lnTo>
                  <a:pt x="1068" y="879"/>
                </a:lnTo>
                <a:lnTo>
                  <a:pt x="886" y="879"/>
                </a:lnTo>
                <a:lnTo>
                  <a:pt x="886" y="957"/>
                </a:lnTo>
                <a:lnTo>
                  <a:pt x="886" y="957"/>
                </a:lnTo>
                <a:lnTo>
                  <a:pt x="885" y="963"/>
                </a:lnTo>
                <a:lnTo>
                  <a:pt x="883" y="970"/>
                </a:lnTo>
                <a:lnTo>
                  <a:pt x="881" y="976"/>
                </a:lnTo>
                <a:lnTo>
                  <a:pt x="877" y="982"/>
                </a:lnTo>
                <a:lnTo>
                  <a:pt x="871" y="986"/>
                </a:lnTo>
                <a:lnTo>
                  <a:pt x="865" y="988"/>
                </a:lnTo>
                <a:lnTo>
                  <a:pt x="858" y="990"/>
                </a:lnTo>
                <a:lnTo>
                  <a:pt x="852" y="991"/>
                </a:lnTo>
                <a:lnTo>
                  <a:pt x="671" y="991"/>
                </a:lnTo>
                <a:lnTo>
                  <a:pt x="671" y="1069"/>
                </a:lnTo>
                <a:lnTo>
                  <a:pt x="671" y="1069"/>
                </a:lnTo>
                <a:lnTo>
                  <a:pt x="670" y="1076"/>
                </a:lnTo>
                <a:lnTo>
                  <a:pt x="668" y="1082"/>
                </a:lnTo>
                <a:lnTo>
                  <a:pt x="664" y="1088"/>
                </a:lnTo>
                <a:lnTo>
                  <a:pt x="661" y="1094"/>
                </a:lnTo>
                <a:lnTo>
                  <a:pt x="656" y="1098"/>
                </a:lnTo>
                <a:lnTo>
                  <a:pt x="649" y="1100"/>
                </a:lnTo>
                <a:lnTo>
                  <a:pt x="643" y="1103"/>
                </a:lnTo>
                <a:lnTo>
                  <a:pt x="636" y="1104"/>
                </a:lnTo>
                <a:lnTo>
                  <a:pt x="378" y="1104"/>
                </a:lnTo>
                <a:lnTo>
                  <a:pt x="378" y="1060"/>
                </a:lnTo>
                <a:lnTo>
                  <a:pt x="378" y="1060"/>
                </a:lnTo>
                <a:lnTo>
                  <a:pt x="379" y="1054"/>
                </a:lnTo>
                <a:lnTo>
                  <a:pt x="381" y="1048"/>
                </a:lnTo>
                <a:lnTo>
                  <a:pt x="384" y="1041"/>
                </a:lnTo>
                <a:lnTo>
                  <a:pt x="388" y="1036"/>
                </a:lnTo>
                <a:lnTo>
                  <a:pt x="393" y="1031"/>
                </a:lnTo>
                <a:lnTo>
                  <a:pt x="399" y="1029"/>
                </a:lnTo>
                <a:lnTo>
                  <a:pt x="406" y="1027"/>
                </a:lnTo>
                <a:lnTo>
                  <a:pt x="412" y="1026"/>
                </a:lnTo>
                <a:lnTo>
                  <a:pt x="412" y="1026"/>
                </a:lnTo>
                <a:close/>
                <a:moveTo>
                  <a:pt x="36" y="676"/>
                </a:moveTo>
                <a:lnTo>
                  <a:pt x="199" y="690"/>
                </a:lnTo>
                <a:lnTo>
                  <a:pt x="199" y="690"/>
                </a:lnTo>
                <a:lnTo>
                  <a:pt x="206" y="690"/>
                </a:lnTo>
                <a:lnTo>
                  <a:pt x="214" y="687"/>
                </a:lnTo>
                <a:lnTo>
                  <a:pt x="221" y="684"/>
                </a:lnTo>
                <a:lnTo>
                  <a:pt x="227" y="681"/>
                </a:lnTo>
                <a:lnTo>
                  <a:pt x="232" y="676"/>
                </a:lnTo>
                <a:lnTo>
                  <a:pt x="236" y="669"/>
                </a:lnTo>
                <a:lnTo>
                  <a:pt x="240" y="662"/>
                </a:lnTo>
                <a:lnTo>
                  <a:pt x="241" y="654"/>
                </a:lnTo>
                <a:lnTo>
                  <a:pt x="248" y="566"/>
                </a:lnTo>
                <a:lnTo>
                  <a:pt x="248" y="566"/>
                </a:lnTo>
                <a:lnTo>
                  <a:pt x="248" y="557"/>
                </a:lnTo>
                <a:lnTo>
                  <a:pt x="247" y="549"/>
                </a:lnTo>
                <a:lnTo>
                  <a:pt x="244" y="543"/>
                </a:lnTo>
                <a:lnTo>
                  <a:pt x="240" y="536"/>
                </a:lnTo>
                <a:lnTo>
                  <a:pt x="234" y="531"/>
                </a:lnTo>
                <a:lnTo>
                  <a:pt x="228" y="528"/>
                </a:lnTo>
                <a:lnTo>
                  <a:pt x="221" y="525"/>
                </a:lnTo>
                <a:lnTo>
                  <a:pt x="213" y="524"/>
                </a:lnTo>
                <a:lnTo>
                  <a:pt x="50" y="510"/>
                </a:lnTo>
                <a:lnTo>
                  <a:pt x="50" y="510"/>
                </a:lnTo>
                <a:lnTo>
                  <a:pt x="42" y="510"/>
                </a:lnTo>
                <a:lnTo>
                  <a:pt x="35" y="511"/>
                </a:lnTo>
                <a:lnTo>
                  <a:pt x="28" y="514"/>
                </a:lnTo>
                <a:lnTo>
                  <a:pt x="22" y="518"/>
                </a:lnTo>
                <a:lnTo>
                  <a:pt x="16" y="524"/>
                </a:lnTo>
                <a:lnTo>
                  <a:pt x="12" y="530"/>
                </a:lnTo>
                <a:lnTo>
                  <a:pt x="10" y="536"/>
                </a:lnTo>
                <a:lnTo>
                  <a:pt x="8" y="544"/>
                </a:lnTo>
                <a:lnTo>
                  <a:pt x="0" y="634"/>
                </a:lnTo>
                <a:lnTo>
                  <a:pt x="0" y="634"/>
                </a:lnTo>
                <a:lnTo>
                  <a:pt x="0" y="641"/>
                </a:lnTo>
                <a:lnTo>
                  <a:pt x="2" y="649"/>
                </a:lnTo>
                <a:lnTo>
                  <a:pt x="6" y="655"/>
                </a:lnTo>
                <a:lnTo>
                  <a:pt x="10" y="662"/>
                </a:lnTo>
                <a:lnTo>
                  <a:pt x="15" y="667"/>
                </a:lnTo>
                <a:lnTo>
                  <a:pt x="21" y="671"/>
                </a:lnTo>
                <a:lnTo>
                  <a:pt x="28" y="674"/>
                </a:lnTo>
                <a:lnTo>
                  <a:pt x="36" y="676"/>
                </a:lnTo>
                <a:lnTo>
                  <a:pt x="36" y="676"/>
                </a:lnTo>
                <a:close/>
                <a:moveTo>
                  <a:pt x="211" y="900"/>
                </a:moveTo>
                <a:lnTo>
                  <a:pt x="211" y="900"/>
                </a:lnTo>
                <a:lnTo>
                  <a:pt x="263" y="839"/>
                </a:lnTo>
                <a:lnTo>
                  <a:pt x="282" y="815"/>
                </a:lnTo>
                <a:lnTo>
                  <a:pt x="289" y="804"/>
                </a:lnTo>
                <a:lnTo>
                  <a:pt x="297" y="792"/>
                </a:lnTo>
                <a:lnTo>
                  <a:pt x="303" y="780"/>
                </a:lnTo>
                <a:lnTo>
                  <a:pt x="310" y="767"/>
                </a:lnTo>
                <a:lnTo>
                  <a:pt x="315" y="753"/>
                </a:lnTo>
                <a:lnTo>
                  <a:pt x="320" y="737"/>
                </a:lnTo>
                <a:lnTo>
                  <a:pt x="331" y="700"/>
                </a:lnTo>
                <a:lnTo>
                  <a:pt x="342" y="653"/>
                </a:lnTo>
                <a:lnTo>
                  <a:pt x="342" y="653"/>
                </a:lnTo>
                <a:lnTo>
                  <a:pt x="451" y="687"/>
                </a:lnTo>
                <a:lnTo>
                  <a:pt x="451" y="687"/>
                </a:lnTo>
                <a:lnTo>
                  <a:pt x="463" y="691"/>
                </a:lnTo>
                <a:lnTo>
                  <a:pt x="463" y="691"/>
                </a:lnTo>
                <a:lnTo>
                  <a:pt x="444" y="745"/>
                </a:lnTo>
                <a:lnTo>
                  <a:pt x="428" y="786"/>
                </a:lnTo>
                <a:lnTo>
                  <a:pt x="421" y="804"/>
                </a:lnTo>
                <a:lnTo>
                  <a:pt x="413" y="820"/>
                </a:lnTo>
                <a:lnTo>
                  <a:pt x="406" y="834"/>
                </a:lnTo>
                <a:lnTo>
                  <a:pt x="398" y="848"/>
                </a:lnTo>
                <a:lnTo>
                  <a:pt x="388" y="861"/>
                </a:lnTo>
                <a:lnTo>
                  <a:pt x="379" y="874"/>
                </a:lnTo>
                <a:lnTo>
                  <a:pt x="356" y="901"/>
                </a:lnTo>
                <a:lnTo>
                  <a:pt x="328" y="932"/>
                </a:lnTo>
                <a:lnTo>
                  <a:pt x="291" y="971"/>
                </a:lnTo>
                <a:lnTo>
                  <a:pt x="291" y="971"/>
                </a:lnTo>
                <a:lnTo>
                  <a:pt x="282" y="979"/>
                </a:lnTo>
                <a:lnTo>
                  <a:pt x="272" y="985"/>
                </a:lnTo>
                <a:lnTo>
                  <a:pt x="262" y="988"/>
                </a:lnTo>
                <a:lnTo>
                  <a:pt x="251" y="988"/>
                </a:lnTo>
                <a:lnTo>
                  <a:pt x="242" y="988"/>
                </a:lnTo>
                <a:lnTo>
                  <a:pt x="232" y="985"/>
                </a:lnTo>
                <a:lnTo>
                  <a:pt x="223" y="981"/>
                </a:lnTo>
                <a:lnTo>
                  <a:pt x="216" y="974"/>
                </a:lnTo>
                <a:lnTo>
                  <a:pt x="208" y="968"/>
                </a:lnTo>
                <a:lnTo>
                  <a:pt x="203" y="959"/>
                </a:lnTo>
                <a:lnTo>
                  <a:pt x="199" y="950"/>
                </a:lnTo>
                <a:lnTo>
                  <a:pt x="198" y="941"/>
                </a:lnTo>
                <a:lnTo>
                  <a:pt x="197" y="931"/>
                </a:lnTo>
                <a:lnTo>
                  <a:pt x="199" y="920"/>
                </a:lnTo>
                <a:lnTo>
                  <a:pt x="204" y="910"/>
                </a:lnTo>
                <a:lnTo>
                  <a:pt x="211" y="900"/>
                </a:lnTo>
                <a:lnTo>
                  <a:pt x="211" y="900"/>
                </a:lnTo>
                <a:close/>
                <a:moveTo>
                  <a:pt x="512" y="2"/>
                </a:moveTo>
                <a:lnTo>
                  <a:pt x="512" y="2"/>
                </a:lnTo>
                <a:lnTo>
                  <a:pt x="521" y="4"/>
                </a:lnTo>
                <a:lnTo>
                  <a:pt x="529" y="7"/>
                </a:lnTo>
                <a:lnTo>
                  <a:pt x="536" y="10"/>
                </a:lnTo>
                <a:lnTo>
                  <a:pt x="544" y="16"/>
                </a:lnTo>
                <a:lnTo>
                  <a:pt x="550" y="20"/>
                </a:lnTo>
                <a:lnTo>
                  <a:pt x="556" y="27"/>
                </a:lnTo>
                <a:lnTo>
                  <a:pt x="561" y="33"/>
                </a:lnTo>
                <a:lnTo>
                  <a:pt x="565" y="39"/>
                </a:lnTo>
                <a:lnTo>
                  <a:pt x="570" y="47"/>
                </a:lnTo>
                <a:lnTo>
                  <a:pt x="573" y="55"/>
                </a:lnTo>
                <a:lnTo>
                  <a:pt x="576" y="62"/>
                </a:lnTo>
                <a:lnTo>
                  <a:pt x="577" y="71"/>
                </a:lnTo>
                <a:lnTo>
                  <a:pt x="578" y="79"/>
                </a:lnTo>
                <a:lnTo>
                  <a:pt x="579" y="88"/>
                </a:lnTo>
                <a:lnTo>
                  <a:pt x="578" y="98"/>
                </a:lnTo>
                <a:lnTo>
                  <a:pt x="577" y="106"/>
                </a:lnTo>
                <a:lnTo>
                  <a:pt x="577" y="106"/>
                </a:lnTo>
                <a:lnTo>
                  <a:pt x="575" y="115"/>
                </a:lnTo>
                <a:lnTo>
                  <a:pt x="572" y="125"/>
                </a:lnTo>
                <a:lnTo>
                  <a:pt x="567" y="133"/>
                </a:lnTo>
                <a:lnTo>
                  <a:pt x="563" y="142"/>
                </a:lnTo>
                <a:lnTo>
                  <a:pt x="558" y="149"/>
                </a:lnTo>
                <a:lnTo>
                  <a:pt x="551" y="158"/>
                </a:lnTo>
                <a:lnTo>
                  <a:pt x="545" y="166"/>
                </a:lnTo>
                <a:lnTo>
                  <a:pt x="538" y="172"/>
                </a:lnTo>
                <a:lnTo>
                  <a:pt x="531" y="179"/>
                </a:lnTo>
                <a:lnTo>
                  <a:pt x="522" y="184"/>
                </a:lnTo>
                <a:lnTo>
                  <a:pt x="515" y="188"/>
                </a:lnTo>
                <a:lnTo>
                  <a:pt x="506" y="192"/>
                </a:lnTo>
                <a:lnTo>
                  <a:pt x="497" y="195"/>
                </a:lnTo>
                <a:lnTo>
                  <a:pt x="489" y="196"/>
                </a:lnTo>
                <a:lnTo>
                  <a:pt x="480" y="196"/>
                </a:lnTo>
                <a:lnTo>
                  <a:pt x="471" y="195"/>
                </a:lnTo>
                <a:lnTo>
                  <a:pt x="471" y="195"/>
                </a:lnTo>
                <a:lnTo>
                  <a:pt x="464" y="193"/>
                </a:lnTo>
                <a:lnTo>
                  <a:pt x="455" y="188"/>
                </a:lnTo>
                <a:lnTo>
                  <a:pt x="449" y="184"/>
                </a:lnTo>
                <a:lnTo>
                  <a:pt x="441" y="179"/>
                </a:lnTo>
                <a:lnTo>
                  <a:pt x="436" y="171"/>
                </a:lnTo>
                <a:lnTo>
                  <a:pt x="430" y="165"/>
                </a:lnTo>
                <a:lnTo>
                  <a:pt x="425" y="156"/>
                </a:lnTo>
                <a:lnTo>
                  <a:pt x="421" y="147"/>
                </a:lnTo>
                <a:lnTo>
                  <a:pt x="418" y="139"/>
                </a:lnTo>
                <a:lnTo>
                  <a:pt x="414" y="129"/>
                </a:lnTo>
                <a:lnTo>
                  <a:pt x="412" y="119"/>
                </a:lnTo>
                <a:lnTo>
                  <a:pt x="410" y="110"/>
                </a:lnTo>
                <a:lnTo>
                  <a:pt x="409" y="100"/>
                </a:lnTo>
                <a:lnTo>
                  <a:pt x="409" y="90"/>
                </a:lnTo>
                <a:lnTo>
                  <a:pt x="410" y="80"/>
                </a:lnTo>
                <a:lnTo>
                  <a:pt x="411" y="71"/>
                </a:lnTo>
                <a:lnTo>
                  <a:pt x="411" y="71"/>
                </a:lnTo>
                <a:lnTo>
                  <a:pt x="413" y="62"/>
                </a:lnTo>
                <a:lnTo>
                  <a:pt x="416" y="54"/>
                </a:lnTo>
                <a:lnTo>
                  <a:pt x="421" y="46"/>
                </a:lnTo>
                <a:lnTo>
                  <a:pt x="425" y="38"/>
                </a:lnTo>
                <a:lnTo>
                  <a:pt x="430" y="32"/>
                </a:lnTo>
                <a:lnTo>
                  <a:pt x="436" y="25"/>
                </a:lnTo>
                <a:lnTo>
                  <a:pt x="442" y="20"/>
                </a:lnTo>
                <a:lnTo>
                  <a:pt x="449" y="15"/>
                </a:lnTo>
                <a:lnTo>
                  <a:pt x="455" y="10"/>
                </a:lnTo>
                <a:lnTo>
                  <a:pt x="463" y="7"/>
                </a:lnTo>
                <a:lnTo>
                  <a:pt x="470" y="4"/>
                </a:lnTo>
                <a:lnTo>
                  <a:pt x="479" y="2"/>
                </a:lnTo>
                <a:lnTo>
                  <a:pt x="487" y="1"/>
                </a:lnTo>
                <a:lnTo>
                  <a:pt x="495" y="0"/>
                </a:lnTo>
                <a:lnTo>
                  <a:pt x="504" y="1"/>
                </a:lnTo>
                <a:lnTo>
                  <a:pt x="512" y="2"/>
                </a:lnTo>
                <a:lnTo>
                  <a:pt x="512" y="2"/>
                </a:lnTo>
                <a:close/>
                <a:moveTo>
                  <a:pt x="503" y="239"/>
                </a:moveTo>
                <a:lnTo>
                  <a:pt x="503" y="239"/>
                </a:lnTo>
                <a:lnTo>
                  <a:pt x="510" y="242"/>
                </a:lnTo>
                <a:lnTo>
                  <a:pt x="522" y="246"/>
                </a:lnTo>
                <a:lnTo>
                  <a:pt x="534" y="253"/>
                </a:lnTo>
                <a:lnTo>
                  <a:pt x="539" y="257"/>
                </a:lnTo>
                <a:lnTo>
                  <a:pt x="545" y="262"/>
                </a:lnTo>
                <a:lnTo>
                  <a:pt x="545" y="262"/>
                </a:lnTo>
                <a:lnTo>
                  <a:pt x="614" y="330"/>
                </a:lnTo>
                <a:lnTo>
                  <a:pt x="627" y="340"/>
                </a:lnTo>
                <a:lnTo>
                  <a:pt x="637" y="349"/>
                </a:lnTo>
                <a:lnTo>
                  <a:pt x="647" y="356"/>
                </a:lnTo>
                <a:lnTo>
                  <a:pt x="657" y="362"/>
                </a:lnTo>
                <a:lnTo>
                  <a:pt x="667" y="366"/>
                </a:lnTo>
                <a:lnTo>
                  <a:pt x="677" y="368"/>
                </a:lnTo>
                <a:lnTo>
                  <a:pt x="688" y="370"/>
                </a:lnTo>
                <a:lnTo>
                  <a:pt x="701" y="372"/>
                </a:lnTo>
                <a:lnTo>
                  <a:pt x="733" y="372"/>
                </a:lnTo>
                <a:lnTo>
                  <a:pt x="778" y="369"/>
                </a:lnTo>
                <a:lnTo>
                  <a:pt x="778" y="369"/>
                </a:lnTo>
                <a:lnTo>
                  <a:pt x="786" y="370"/>
                </a:lnTo>
                <a:lnTo>
                  <a:pt x="794" y="373"/>
                </a:lnTo>
                <a:lnTo>
                  <a:pt x="800" y="376"/>
                </a:lnTo>
                <a:lnTo>
                  <a:pt x="807" y="381"/>
                </a:lnTo>
                <a:lnTo>
                  <a:pt x="810" y="388"/>
                </a:lnTo>
                <a:lnTo>
                  <a:pt x="813" y="394"/>
                </a:lnTo>
                <a:lnTo>
                  <a:pt x="815" y="402"/>
                </a:lnTo>
                <a:lnTo>
                  <a:pt x="816" y="409"/>
                </a:lnTo>
                <a:lnTo>
                  <a:pt x="816" y="418"/>
                </a:lnTo>
                <a:lnTo>
                  <a:pt x="814" y="425"/>
                </a:lnTo>
                <a:lnTo>
                  <a:pt x="812" y="432"/>
                </a:lnTo>
                <a:lnTo>
                  <a:pt x="809" y="438"/>
                </a:lnTo>
                <a:lnTo>
                  <a:pt x="805" y="445"/>
                </a:lnTo>
                <a:lnTo>
                  <a:pt x="798" y="449"/>
                </a:lnTo>
                <a:lnTo>
                  <a:pt x="792" y="452"/>
                </a:lnTo>
                <a:lnTo>
                  <a:pt x="784" y="453"/>
                </a:lnTo>
                <a:lnTo>
                  <a:pt x="784" y="453"/>
                </a:lnTo>
                <a:lnTo>
                  <a:pt x="738" y="459"/>
                </a:lnTo>
                <a:lnTo>
                  <a:pt x="701" y="462"/>
                </a:lnTo>
                <a:lnTo>
                  <a:pt x="686" y="462"/>
                </a:lnTo>
                <a:lnTo>
                  <a:pt x="671" y="462"/>
                </a:lnTo>
                <a:lnTo>
                  <a:pt x="658" y="462"/>
                </a:lnTo>
                <a:lnTo>
                  <a:pt x="646" y="460"/>
                </a:lnTo>
                <a:lnTo>
                  <a:pt x="634" y="457"/>
                </a:lnTo>
                <a:lnTo>
                  <a:pt x="622" y="452"/>
                </a:lnTo>
                <a:lnTo>
                  <a:pt x="610" y="447"/>
                </a:lnTo>
                <a:lnTo>
                  <a:pt x="599" y="441"/>
                </a:lnTo>
                <a:lnTo>
                  <a:pt x="586" y="431"/>
                </a:lnTo>
                <a:lnTo>
                  <a:pt x="571" y="421"/>
                </a:lnTo>
                <a:lnTo>
                  <a:pt x="538" y="393"/>
                </a:lnTo>
                <a:lnTo>
                  <a:pt x="516" y="514"/>
                </a:lnTo>
                <a:lnTo>
                  <a:pt x="516" y="514"/>
                </a:lnTo>
                <a:lnTo>
                  <a:pt x="516" y="521"/>
                </a:lnTo>
                <a:lnTo>
                  <a:pt x="518" y="528"/>
                </a:lnTo>
                <a:lnTo>
                  <a:pt x="521" y="533"/>
                </a:lnTo>
                <a:lnTo>
                  <a:pt x="526" y="538"/>
                </a:lnTo>
                <a:lnTo>
                  <a:pt x="526" y="538"/>
                </a:lnTo>
                <a:lnTo>
                  <a:pt x="575" y="558"/>
                </a:lnTo>
                <a:lnTo>
                  <a:pt x="614" y="576"/>
                </a:lnTo>
                <a:lnTo>
                  <a:pt x="631" y="585"/>
                </a:lnTo>
                <a:lnTo>
                  <a:pt x="646" y="595"/>
                </a:lnTo>
                <a:lnTo>
                  <a:pt x="660" y="604"/>
                </a:lnTo>
                <a:lnTo>
                  <a:pt x="673" y="616"/>
                </a:lnTo>
                <a:lnTo>
                  <a:pt x="685" y="629"/>
                </a:lnTo>
                <a:lnTo>
                  <a:pt x="696" y="644"/>
                </a:lnTo>
                <a:lnTo>
                  <a:pt x="706" y="662"/>
                </a:lnTo>
                <a:lnTo>
                  <a:pt x="716" y="682"/>
                </a:lnTo>
                <a:lnTo>
                  <a:pt x="727" y="705"/>
                </a:lnTo>
                <a:lnTo>
                  <a:pt x="738" y="732"/>
                </a:lnTo>
                <a:lnTo>
                  <a:pt x="748" y="762"/>
                </a:lnTo>
                <a:lnTo>
                  <a:pt x="759" y="796"/>
                </a:lnTo>
                <a:lnTo>
                  <a:pt x="759" y="796"/>
                </a:lnTo>
                <a:lnTo>
                  <a:pt x="762" y="808"/>
                </a:lnTo>
                <a:lnTo>
                  <a:pt x="764" y="819"/>
                </a:lnTo>
                <a:lnTo>
                  <a:pt x="761" y="829"/>
                </a:lnTo>
                <a:lnTo>
                  <a:pt x="758" y="837"/>
                </a:lnTo>
                <a:lnTo>
                  <a:pt x="753" y="846"/>
                </a:lnTo>
                <a:lnTo>
                  <a:pt x="746" y="852"/>
                </a:lnTo>
                <a:lnTo>
                  <a:pt x="739" y="859"/>
                </a:lnTo>
                <a:lnTo>
                  <a:pt x="730" y="863"/>
                </a:lnTo>
                <a:lnTo>
                  <a:pt x="722" y="866"/>
                </a:lnTo>
                <a:lnTo>
                  <a:pt x="712" y="869"/>
                </a:lnTo>
                <a:lnTo>
                  <a:pt x="702" y="869"/>
                </a:lnTo>
                <a:lnTo>
                  <a:pt x="692" y="866"/>
                </a:lnTo>
                <a:lnTo>
                  <a:pt x="684" y="863"/>
                </a:lnTo>
                <a:lnTo>
                  <a:pt x="675" y="858"/>
                </a:lnTo>
                <a:lnTo>
                  <a:pt x="669" y="850"/>
                </a:lnTo>
                <a:lnTo>
                  <a:pt x="662" y="841"/>
                </a:lnTo>
                <a:lnTo>
                  <a:pt x="662" y="841"/>
                </a:lnTo>
                <a:lnTo>
                  <a:pt x="645" y="807"/>
                </a:lnTo>
                <a:lnTo>
                  <a:pt x="629" y="778"/>
                </a:lnTo>
                <a:lnTo>
                  <a:pt x="614" y="754"/>
                </a:lnTo>
                <a:lnTo>
                  <a:pt x="600" y="733"/>
                </a:lnTo>
                <a:lnTo>
                  <a:pt x="586" y="715"/>
                </a:lnTo>
                <a:lnTo>
                  <a:pt x="571" y="700"/>
                </a:lnTo>
                <a:lnTo>
                  <a:pt x="556" y="687"/>
                </a:lnTo>
                <a:lnTo>
                  <a:pt x="539" y="677"/>
                </a:lnTo>
                <a:lnTo>
                  <a:pt x="521" y="668"/>
                </a:lnTo>
                <a:lnTo>
                  <a:pt x="502" y="659"/>
                </a:lnTo>
                <a:lnTo>
                  <a:pt x="479" y="651"/>
                </a:lnTo>
                <a:lnTo>
                  <a:pt x="453" y="642"/>
                </a:lnTo>
                <a:lnTo>
                  <a:pt x="393" y="624"/>
                </a:lnTo>
                <a:lnTo>
                  <a:pt x="314" y="598"/>
                </a:lnTo>
                <a:lnTo>
                  <a:pt x="314" y="598"/>
                </a:lnTo>
                <a:lnTo>
                  <a:pt x="303" y="591"/>
                </a:lnTo>
                <a:lnTo>
                  <a:pt x="296" y="584"/>
                </a:lnTo>
                <a:lnTo>
                  <a:pt x="288" y="576"/>
                </a:lnTo>
                <a:lnTo>
                  <a:pt x="283" y="567"/>
                </a:lnTo>
                <a:lnTo>
                  <a:pt x="278" y="557"/>
                </a:lnTo>
                <a:lnTo>
                  <a:pt x="276" y="547"/>
                </a:lnTo>
                <a:lnTo>
                  <a:pt x="274" y="535"/>
                </a:lnTo>
                <a:lnTo>
                  <a:pt x="274" y="525"/>
                </a:lnTo>
                <a:lnTo>
                  <a:pt x="312" y="317"/>
                </a:lnTo>
                <a:lnTo>
                  <a:pt x="312" y="317"/>
                </a:lnTo>
                <a:lnTo>
                  <a:pt x="283" y="326"/>
                </a:lnTo>
                <a:lnTo>
                  <a:pt x="261" y="334"/>
                </a:lnTo>
                <a:lnTo>
                  <a:pt x="253" y="338"/>
                </a:lnTo>
                <a:lnTo>
                  <a:pt x="245" y="344"/>
                </a:lnTo>
                <a:lnTo>
                  <a:pt x="240" y="349"/>
                </a:lnTo>
                <a:lnTo>
                  <a:pt x="235" y="354"/>
                </a:lnTo>
                <a:lnTo>
                  <a:pt x="231" y="362"/>
                </a:lnTo>
                <a:lnTo>
                  <a:pt x="228" y="370"/>
                </a:lnTo>
                <a:lnTo>
                  <a:pt x="225" y="380"/>
                </a:lnTo>
                <a:lnTo>
                  <a:pt x="222" y="391"/>
                </a:lnTo>
                <a:lnTo>
                  <a:pt x="217" y="420"/>
                </a:lnTo>
                <a:lnTo>
                  <a:pt x="211" y="458"/>
                </a:lnTo>
                <a:lnTo>
                  <a:pt x="211" y="458"/>
                </a:lnTo>
                <a:lnTo>
                  <a:pt x="208" y="465"/>
                </a:lnTo>
                <a:lnTo>
                  <a:pt x="205" y="472"/>
                </a:lnTo>
                <a:lnTo>
                  <a:pt x="200" y="477"/>
                </a:lnTo>
                <a:lnTo>
                  <a:pt x="193" y="482"/>
                </a:lnTo>
                <a:lnTo>
                  <a:pt x="187" y="485"/>
                </a:lnTo>
                <a:lnTo>
                  <a:pt x="179" y="487"/>
                </a:lnTo>
                <a:lnTo>
                  <a:pt x="172" y="488"/>
                </a:lnTo>
                <a:lnTo>
                  <a:pt x="164" y="487"/>
                </a:lnTo>
                <a:lnTo>
                  <a:pt x="157" y="486"/>
                </a:lnTo>
                <a:lnTo>
                  <a:pt x="149" y="483"/>
                </a:lnTo>
                <a:lnTo>
                  <a:pt x="143" y="479"/>
                </a:lnTo>
                <a:lnTo>
                  <a:pt x="136" y="474"/>
                </a:lnTo>
                <a:lnTo>
                  <a:pt x="132" y="467"/>
                </a:lnTo>
                <a:lnTo>
                  <a:pt x="129" y="461"/>
                </a:lnTo>
                <a:lnTo>
                  <a:pt x="126" y="452"/>
                </a:lnTo>
                <a:lnTo>
                  <a:pt x="126" y="443"/>
                </a:lnTo>
                <a:lnTo>
                  <a:pt x="126" y="443"/>
                </a:lnTo>
                <a:lnTo>
                  <a:pt x="130" y="413"/>
                </a:lnTo>
                <a:lnTo>
                  <a:pt x="134" y="386"/>
                </a:lnTo>
                <a:lnTo>
                  <a:pt x="138" y="362"/>
                </a:lnTo>
                <a:lnTo>
                  <a:pt x="143" y="341"/>
                </a:lnTo>
                <a:lnTo>
                  <a:pt x="149" y="323"/>
                </a:lnTo>
                <a:lnTo>
                  <a:pt x="157" y="307"/>
                </a:lnTo>
                <a:lnTo>
                  <a:pt x="165" y="293"/>
                </a:lnTo>
                <a:lnTo>
                  <a:pt x="175" y="281"/>
                </a:lnTo>
                <a:lnTo>
                  <a:pt x="187" y="269"/>
                </a:lnTo>
                <a:lnTo>
                  <a:pt x="201" y="259"/>
                </a:lnTo>
                <a:lnTo>
                  <a:pt x="216" y="250"/>
                </a:lnTo>
                <a:lnTo>
                  <a:pt x="234" y="241"/>
                </a:lnTo>
                <a:lnTo>
                  <a:pt x="255" y="231"/>
                </a:lnTo>
                <a:lnTo>
                  <a:pt x="278" y="223"/>
                </a:lnTo>
                <a:lnTo>
                  <a:pt x="333" y="201"/>
                </a:lnTo>
                <a:lnTo>
                  <a:pt x="333" y="201"/>
                </a:lnTo>
                <a:lnTo>
                  <a:pt x="343" y="199"/>
                </a:lnTo>
                <a:lnTo>
                  <a:pt x="355" y="199"/>
                </a:lnTo>
                <a:lnTo>
                  <a:pt x="369" y="200"/>
                </a:lnTo>
                <a:lnTo>
                  <a:pt x="382" y="202"/>
                </a:lnTo>
                <a:lnTo>
                  <a:pt x="407" y="208"/>
                </a:lnTo>
                <a:lnTo>
                  <a:pt x="423" y="213"/>
                </a:lnTo>
                <a:lnTo>
                  <a:pt x="472" y="300"/>
                </a:lnTo>
                <a:lnTo>
                  <a:pt x="503" y="239"/>
                </a:lnTo>
                <a:lnTo>
                  <a:pt x="503" y="2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4" name="任意多边形 33"/>
          <p:cNvSpPr/>
          <p:nvPr>
            <p:custDataLst>
              <p:tags r:id="rId11"/>
            </p:custDataLst>
          </p:nvPr>
        </p:nvSpPr>
        <p:spPr bwMode="auto">
          <a:xfrm>
            <a:off x="4702934" y="3342401"/>
            <a:ext cx="290664" cy="394794"/>
          </a:xfrm>
          <a:custGeom>
            <a:avLst/>
            <a:gdLst>
              <a:gd name="T0" fmla="*/ 475 w 776"/>
              <a:gd name="T1" fmla="*/ 824 h 1052"/>
              <a:gd name="T2" fmla="*/ 544 w 776"/>
              <a:gd name="T3" fmla="*/ 762 h 1052"/>
              <a:gd name="T4" fmla="*/ 199 w 776"/>
              <a:gd name="T5" fmla="*/ 769 h 1052"/>
              <a:gd name="T6" fmla="*/ 272 w 776"/>
              <a:gd name="T7" fmla="*/ 811 h 1052"/>
              <a:gd name="T8" fmla="*/ 337 w 776"/>
              <a:gd name="T9" fmla="*/ 821 h 1052"/>
              <a:gd name="T10" fmla="*/ 456 w 776"/>
              <a:gd name="T11" fmla="*/ 0 h 1052"/>
              <a:gd name="T12" fmla="*/ 508 w 776"/>
              <a:gd name="T13" fmla="*/ 47 h 1052"/>
              <a:gd name="T14" fmla="*/ 589 w 776"/>
              <a:gd name="T15" fmla="*/ 55 h 1052"/>
              <a:gd name="T16" fmla="*/ 624 w 776"/>
              <a:gd name="T17" fmla="*/ 97 h 1052"/>
              <a:gd name="T18" fmla="*/ 679 w 776"/>
              <a:gd name="T19" fmla="*/ 151 h 1052"/>
              <a:gd name="T20" fmla="*/ 721 w 776"/>
              <a:gd name="T21" fmla="*/ 188 h 1052"/>
              <a:gd name="T22" fmla="*/ 729 w 776"/>
              <a:gd name="T23" fmla="*/ 267 h 1052"/>
              <a:gd name="T24" fmla="*/ 776 w 776"/>
              <a:gd name="T25" fmla="*/ 320 h 1052"/>
              <a:gd name="T26" fmla="*/ 744 w 776"/>
              <a:gd name="T27" fmla="*/ 392 h 1052"/>
              <a:gd name="T28" fmla="*/ 776 w 776"/>
              <a:gd name="T29" fmla="*/ 465 h 1052"/>
              <a:gd name="T30" fmla="*/ 717 w 776"/>
              <a:gd name="T31" fmla="*/ 524 h 1052"/>
              <a:gd name="T32" fmla="*/ 719 w 776"/>
              <a:gd name="T33" fmla="*/ 603 h 1052"/>
              <a:gd name="T34" fmla="*/ 647 w 776"/>
              <a:gd name="T35" fmla="*/ 633 h 1052"/>
              <a:gd name="T36" fmla="*/ 617 w 776"/>
              <a:gd name="T37" fmla="*/ 705 h 1052"/>
              <a:gd name="T38" fmla="*/ 555 w 776"/>
              <a:gd name="T39" fmla="*/ 715 h 1052"/>
              <a:gd name="T40" fmla="*/ 489 w 776"/>
              <a:gd name="T41" fmla="*/ 757 h 1052"/>
              <a:gd name="T42" fmla="*/ 437 w 776"/>
              <a:gd name="T43" fmla="*/ 766 h 1052"/>
              <a:gd name="T44" fmla="*/ 359 w 776"/>
              <a:gd name="T45" fmla="*/ 754 h 1052"/>
              <a:gd name="T46" fmla="*/ 299 w 776"/>
              <a:gd name="T47" fmla="*/ 769 h 1052"/>
              <a:gd name="T48" fmla="*/ 243 w 776"/>
              <a:gd name="T49" fmla="*/ 714 h 1052"/>
              <a:gd name="T50" fmla="*/ 165 w 776"/>
              <a:gd name="T51" fmla="*/ 714 h 1052"/>
              <a:gd name="T52" fmla="*/ 137 w 776"/>
              <a:gd name="T53" fmla="*/ 639 h 1052"/>
              <a:gd name="T54" fmla="*/ 60 w 776"/>
              <a:gd name="T55" fmla="*/ 607 h 1052"/>
              <a:gd name="T56" fmla="*/ 62 w 776"/>
              <a:gd name="T57" fmla="*/ 528 h 1052"/>
              <a:gd name="T58" fmla="*/ 5 w 776"/>
              <a:gd name="T59" fmla="*/ 473 h 1052"/>
              <a:gd name="T60" fmla="*/ 28 w 776"/>
              <a:gd name="T61" fmla="*/ 407 h 1052"/>
              <a:gd name="T62" fmla="*/ 3 w 776"/>
              <a:gd name="T63" fmla="*/ 330 h 1052"/>
              <a:gd name="T64" fmla="*/ 29 w 776"/>
              <a:gd name="T65" fmla="*/ 280 h 1052"/>
              <a:gd name="T66" fmla="*/ 58 w 776"/>
              <a:gd name="T67" fmla="*/ 209 h 1052"/>
              <a:gd name="T68" fmla="*/ 76 w 776"/>
              <a:gd name="T69" fmla="*/ 156 h 1052"/>
              <a:gd name="T70" fmla="*/ 147 w 776"/>
              <a:gd name="T71" fmla="*/ 120 h 1052"/>
              <a:gd name="T72" fmla="*/ 178 w 776"/>
              <a:gd name="T73" fmla="*/ 55 h 1052"/>
              <a:gd name="T74" fmla="*/ 257 w 776"/>
              <a:gd name="T75" fmla="*/ 57 h 1052"/>
              <a:gd name="T76" fmla="*/ 311 w 776"/>
              <a:gd name="T77" fmla="*/ 0 h 1052"/>
              <a:gd name="T78" fmla="*/ 388 w 776"/>
              <a:gd name="T79" fmla="*/ 32 h 1052"/>
              <a:gd name="T80" fmla="*/ 358 w 776"/>
              <a:gd name="T81" fmla="*/ 115 h 1052"/>
              <a:gd name="T82" fmla="*/ 199 w 776"/>
              <a:gd name="T83" fmla="*/ 190 h 1052"/>
              <a:gd name="T84" fmla="*/ 117 w 776"/>
              <a:gd name="T85" fmla="*/ 350 h 1052"/>
              <a:gd name="T86" fmla="*/ 147 w 776"/>
              <a:gd name="T87" fmla="*/ 519 h 1052"/>
              <a:gd name="T88" fmla="*/ 278 w 776"/>
              <a:gd name="T89" fmla="*/ 639 h 1052"/>
              <a:gd name="T90" fmla="*/ 459 w 776"/>
              <a:gd name="T91" fmla="*/ 653 h 1052"/>
              <a:gd name="T92" fmla="*/ 603 w 776"/>
              <a:gd name="T93" fmla="*/ 558 h 1052"/>
              <a:gd name="T94" fmla="*/ 662 w 776"/>
              <a:gd name="T95" fmla="*/ 391 h 1052"/>
              <a:gd name="T96" fmla="*/ 605 w 776"/>
              <a:gd name="T97" fmla="*/ 219 h 1052"/>
              <a:gd name="T98" fmla="*/ 388 w 776"/>
              <a:gd name="T99" fmla="*/ 163 h 1052"/>
              <a:gd name="T100" fmla="*/ 587 w 776"/>
              <a:gd name="T101" fmla="*/ 280 h 1052"/>
              <a:gd name="T102" fmla="*/ 587 w 776"/>
              <a:gd name="T103" fmla="*/ 495 h 1052"/>
              <a:gd name="T104" fmla="*/ 388 w 776"/>
              <a:gd name="T105" fmla="*/ 612 h 1052"/>
              <a:gd name="T106" fmla="*/ 202 w 776"/>
              <a:gd name="T107" fmla="*/ 513 h 1052"/>
              <a:gd name="T108" fmla="*/ 181 w 776"/>
              <a:gd name="T109" fmla="*/ 300 h 1052"/>
              <a:gd name="T110" fmla="*/ 366 w 776"/>
              <a:gd name="T111" fmla="*/ 164 h 1052"/>
              <a:gd name="T112" fmla="*/ 547 w 776"/>
              <a:gd name="T113" fmla="*/ 335 h 1052"/>
              <a:gd name="T114" fmla="*/ 486 w 776"/>
              <a:gd name="T115" fmla="*/ 522 h 1052"/>
              <a:gd name="T116" fmla="*/ 295 w 776"/>
              <a:gd name="T117" fmla="*/ 524 h 1052"/>
              <a:gd name="T118" fmla="*/ 230 w 776"/>
              <a:gd name="T119" fmla="*/ 345 h 1052"/>
              <a:gd name="T120" fmla="*/ 376 w 776"/>
              <a:gd name="T121" fmla="*/ 226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76" h="1052">
                <a:moveTo>
                  <a:pt x="578" y="769"/>
                </a:moveTo>
                <a:lnTo>
                  <a:pt x="629" y="1014"/>
                </a:lnTo>
                <a:lnTo>
                  <a:pt x="547" y="994"/>
                </a:lnTo>
                <a:lnTo>
                  <a:pt x="486" y="1052"/>
                </a:lnTo>
                <a:lnTo>
                  <a:pt x="440" y="821"/>
                </a:lnTo>
                <a:lnTo>
                  <a:pt x="440" y="821"/>
                </a:lnTo>
                <a:lnTo>
                  <a:pt x="450" y="824"/>
                </a:lnTo>
                <a:lnTo>
                  <a:pt x="461" y="825"/>
                </a:lnTo>
                <a:lnTo>
                  <a:pt x="461" y="825"/>
                </a:lnTo>
                <a:lnTo>
                  <a:pt x="468" y="825"/>
                </a:lnTo>
                <a:lnTo>
                  <a:pt x="475" y="824"/>
                </a:lnTo>
                <a:lnTo>
                  <a:pt x="475" y="824"/>
                </a:lnTo>
                <a:lnTo>
                  <a:pt x="485" y="820"/>
                </a:lnTo>
                <a:lnTo>
                  <a:pt x="495" y="816"/>
                </a:lnTo>
                <a:lnTo>
                  <a:pt x="504" y="811"/>
                </a:lnTo>
                <a:lnTo>
                  <a:pt x="512" y="804"/>
                </a:lnTo>
                <a:lnTo>
                  <a:pt x="519" y="798"/>
                </a:lnTo>
                <a:lnTo>
                  <a:pt x="525" y="789"/>
                </a:lnTo>
                <a:lnTo>
                  <a:pt x="537" y="772"/>
                </a:lnTo>
                <a:lnTo>
                  <a:pt x="537" y="772"/>
                </a:lnTo>
                <a:lnTo>
                  <a:pt x="544" y="762"/>
                </a:lnTo>
                <a:lnTo>
                  <a:pt x="544" y="762"/>
                </a:lnTo>
                <a:lnTo>
                  <a:pt x="554" y="764"/>
                </a:lnTo>
                <a:lnTo>
                  <a:pt x="554" y="764"/>
                </a:lnTo>
                <a:lnTo>
                  <a:pt x="566" y="768"/>
                </a:lnTo>
                <a:lnTo>
                  <a:pt x="578" y="769"/>
                </a:lnTo>
                <a:lnTo>
                  <a:pt x="578" y="769"/>
                </a:lnTo>
                <a:close/>
                <a:moveTo>
                  <a:pt x="337" y="821"/>
                </a:moveTo>
                <a:lnTo>
                  <a:pt x="290" y="1052"/>
                </a:lnTo>
                <a:lnTo>
                  <a:pt x="230" y="994"/>
                </a:lnTo>
                <a:lnTo>
                  <a:pt x="148" y="1014"/>
                </a:lnTo>
                <a:lnTo>
                  <a:pt x="199" y="769"/>
                </a:lnTo>
                <a:lnTo>
                  <a:pt x="199" y="769"/>
                </a:lnTo>
                <a:lnTo>
                  <a:pt x="210" y="768"/>
                </a:lnTo>
                <a:lnTo>
                  <a:pt x="222" y="764"/>
                </a:lnTo>
                <a:lnTo>
                  <a:pt x="222" y="764"/>
                </a:lnTo>
                <a:lnTo>
                  <a:pt x="233" y="762"/>
                </a:lnTo>
                <a:lnTo>
                  <a:pt x="233" y="762"/>
                </a:lnTo>
                <a:lnTo>
                  <a:pt x="238" y="772"/>
                </a:lnTo>
                <a:lnTo>
                  <a:pt x="238" y="772"/>
                </a:lnTo>
                <a:lnTo>
                  <a:pt x="249" y="786"/>
                </a:lnTo>
                <a:lnTo>
                  <a:pt x="259" y="799"/>
                </a:lnTo>
                <a:lnTo>
                  <a:pt x="265" y="805"/>
                </a:lnTo>
                <a:lnTo>
                  <a:pt x="272" y="811"/>
                </a:lnTo>
                <a:lnTo>
                  <a:pt x="279" y="815"/>
                </a:lnTo>
                <a:lnTo>
                  <a:pt x="287" y="819"/>
                </a:lnTo>
                <a:lnTo>
                  <a:pt x="287" y="819"/>
                </a:lnTo>
                <a:lnTo>
                  <a:pt x="295" y="821"/>
                </a:lnTo>
                <a:lnTo>
                  <a:pt x="302" y="824"/>
                </a:lnTo>
                <a:lnTo>
                  <a:pt x="302" y="824"/>
                </a:lnTo>
                <a:lnTo>
                  <a:pt x="311" y="825"/>
                </a:lnTo>
                <a:lnTo>
                  <a:pt x="320" y="825"/>
                </a:lnTo>
                <a:lnTo>
                  <a:pt x="329" y="824"/>
                </a:lnTo>
                <a:lnTo>
                  <a:pt x="337" y="821"/>
                </a:lnTo>
                <a:lnTo>
                  <a:pt x="337" y="821"/>
                </a:lnTo>
                <a:close/>
                <a:moveTo>
                  <a:pt x="388" y="32"/>
                </a:moveTo>
                <a:lnTo>
                  <a:pt x="388" y="32"/>
                </a:lnTo>
                <a:lnTo>
                  <a:pt x="393" y="32"/>
                </a:lnTo>
                <a:lnTo>
                  <a:pt x="398" y="31"/>
                </a:lnTo>
                <a:lnTo>
                  <a:pt x="408" y="27"/>
                </a:lnTo>
                <a:lnTo>
                  <a:pt x="417" y="22"/>
                </a:lnTo>
                <a:lnTo>
                  <a:pt x="427" y="15"/>
                </a:lnTo>
                <a:lnTo>
                  <a:pt x="437" y="9"/>
                </a:lnTo>
                <a:lnTo>
                  <a:pt x="447" y="3"/>
                </a:lnTo>
                <a:lnTo>
                  <a:pt x="451" y="1"/>
                </a:lnTo>
                <a:lnTo>
                  <a:pt x="456" y="0"/>
                </a:lnTo>
                <a:lnTo>
                  <a:pt x="461" y="0"/>
                </a:lnTo>
                <a:lnTo>
                  <a:pt x="466" y="0"/>
                </a:lnTo>
                <a:lnTo>
                  <a:pt x="466" y="0"/>
                </a:lnTo>
                <a:lnTo>
                  <a:pt x="470" y="1"/>
                </a:lnTo>
                <a:lnTo>
                  <a:pt x="475" y="3"/>
                </a:lnTo>
                <a:lnTo>
                  <a:pt x="478" y="6"/>
                </a:lnTo>
                <a:lnTo>
                  <a:pt x="482" y="11"/>
                </a:lnTo>
                <a:lnTo>
                  <a:pt x="489" y="19"/>
                </a:lnTo>
                <a:lnTo>
                  <a:pt x="495" y="28"/>
                </a:lnTo>
                <a:lnTo>
                  <a:pt x="502" y="38"/>
                </a:lnTo>
                <a:lnTo>
                  <a:pt x="508" y="47"/>
                </a:lnTo>
                <a:lnTo>
                  <a:pt x="516" y="55"/>
                </a:lnTo>
                <a:lnTo>
                  <a:pt x="520" y="57"/>
                </a:lnTo>
                <a:lnTo>
                  <a:pt x="524" y="59"/>
                </a:lnTo>
                <a:lnTo>
                  <a:pt x="524" y="59"/>
                </a:lnTo>
                <a:lnTo>
                  <a:pt x="528" y="61"/>
                </a:lnTo>
                <a:lnTo>
                  <a:pt x="534" y="61"/>
                </a:lnTo>
                <a:lnTo>
                  <a:pt x="545" y="62"/>
                </a:lnTo>
                <a:lnTo>
                  <a:pt x="555" y="60"/>
                </a:lnTo>
                <a:lnTo>
                  <a:pt x="566" y="58"/>
                </a:lnTo>
                <a:lnTo>
                  <a:pt x="578" y="56"/>
                </a:lnTo>
                <a:lnTo>
                  <a:pt x="589" y="55"/>
                </a:lnTo>
                <a:lnTo>
                  <a:pt x="594" y="55"/>
                </a:lnTo>
                <a:lnTo>
                  <a:pt x="599" y="55"/>
                </a:lnTo>
                <a:lnTo>
                  <a:pt x="604" y="57"/>
                </a:lnTo>
                <a:lnTo>
                  <a:pt x="608" y="59"/>
                </a:lnTo>
                <a:lnTo>
                  <a:pt x="608" y="59"/>
                </a:lnTo>
                <a:lnTo>
                  <a:pt x="612" y="62"/>
                </a:lnTo>
                <a:lnTo>
                  <a:pt x="615" y="66"/>
                </a:lnTo>
                <a:lnTo>
                  <a:pt x="617" y="70"/>
                </a:lnTo>
                <a:lnTo>
                  <a:pt x="619" y="74"/>
                </a:lnTo>
                <a:lnTo>
                  <a:pt x="622" y="85"/>
                </a:lnTo>
                <a:lnTo>
                  <a:pt x="624" y="97"/>
                </a:lnTo>
                <a:lnTo>
                  <a:pt x="627" y="108"/>
                </a:lnTo>
                <a:lnTo>
                  <a:pt x="630" y="119"/>
                </a:lnTo>
                <a:lnTo>
                  <a:pt x="634" y="128"/>
                </a:lnTo>
                <a:lnTo>
                  <a:pt x="636" y="133"/>
                </a:lnTo>
                <a:lnTo>
                  <a:pt x="640" y="136"/>
                </a:lnTo>
                <a:lnTo>
                  <a:pt x="640" y="136"/>
                </a:lnTo>
                <a:lnTo>
                  <a:pt x="643" y="140"/>
                </a:lnTo>
                <a:lnTo>
                  <a:pt x="647" y="142"/>
                </a:lnTo>
                <a:lnTo>
                  <a:pt x="657" y="147"/>
                </a:lnTo>
                <a:lnTo>
                  <a:pt x="668" y="149"/>
                </a:lnTo>
                <a:lnTo>
                  <a:pt x="679" y="151"/>
                </a:lnTo>
                <a:lnTo>
                  <a:pt x="690" y="154"/>
                </a:lnTo>
                <a:lnTo>
                  <a:pt x="701" y="156"/>
                </a:lnTo>
                <a:lnTo>
                  <a:pt x="706" y="158"/>
                </a:lnTo>
                <a:lnTo>
                  <a:pt x="711" y="162"/>
                </a:lnTo>
                <a:lnTo>
                  <a:pt x="714" y="164"/>
                </a:lnTo>
                <a:lnTo>
                  <a:pt x="717" y="168"/>
                </a:lnTo>
                <a:lnTo>
                  <a:pt x="717" y="168"/>
                </a:lnTo>
                <a:lnTo>
                  <a:pt x="719" y="172"/>
                </a:lnTo>
                <a:lnTo>
                  <a:pt x="720" y="177"/>
                </a:lnTo>
                <a:lnTo>
                  <a:pt x="721" y="182"/>
                </a:lnTo>
                <a:lnTo>
                  <a:pt x="721" y="188"/>
                </a:lnTo>
                <a:lnTo>
                  <a:pt x="720" y="198"/>
                </a:lnTo>
                <a:lnTo>
                  <a:pt x="718" y="209"/>
                </a:lnTo>
                <a:lnTo>
                  <a:pt x="716" y="221"/>
                </a:lnTo>
                <a:lnTo>
                  <a:pt x="714" y="232"/>
                </a:lnTo>
                <a:lnTo>
                  <a:pt x="714" y="243"/>
                </a:lnTo>
                <a:lnTo>
                  <a:pt x="715" y="247"/>
                </a:lnTo>
                <a:lnTo>
                  <a:pt x="717" y="251"/>
                </a:lnTo>
                <a:lnTo>
                  <a:pt x="717" y="251"/>
                </a:lnTo>
                <a:lnTo>
                  <a:pt x="718" y="257"/>
                </a:lnTo>
                <a:lnTo>
                  <a:pt x="721" y="260"/>
                </a:lnTo>
                <a:lnTo>
                  <a:pt x="729" y="267"/>
                </a:lnTo>
                <a:lnTo>
                  <a:pt x="738" y="274"/>
                </a:lnTo>
                <a:lnTo>
                  <a:pt x="747" y="280"/>
                </a:lnTo>
                <a:lnTo>
                  <a:pt x="757" y="287"/>
                </a:lnTo>
                <a:lnTo>
                  <a:pt x="766" y="294"/>
                </a:lnTo>
                <a:lnTo>
                  <a:pt x="769" y="298"/>
                </a:lnTo>
                <a:lnTo>
                  <a:pt x="772" y="302"/>
                </a:lnTo>
                <a:lnTo>
                  <a:pt x="774" y="306"/>
                </a:lnTo>
                <a:lnTo>
                  <a:pt x="776" y="310"/>
                </a:lnTo>
                <a:lnTo>
                  <a:pt x="776" y="310"/>
                </a:lnTo>
                <a:lnTo>
                  <a:pt x="776" y="316"/>
                </a:lnTo>
                <a:lnTo>
                  <a:pt x="776" y="320"/>
                </a:lnTo>
                <a:lnTo>
                  <a:pt x="774" y="324"/>
                </a:lnTo>
                <a:lnTo>
                  <a:pt x="773" y="330"/>
                </a:lnTo>
                <a:lnTo>
                  <a:pt x="768" y="340"/>
                </a:lnTo>
                <a:lnTo>
                  <a:pt x="761" y="349"/>
                </a:lnTo>
                <a:lnTo>
                  <a:pt x="755" y="359"/>
                </a:lnTo>
                <a:lnTo>
                  <a:pt x="748" y="369"/>
                </a:lnTo>
                <a:lnTo>
                  <a:pt x="745" y="378"/>
                </a:lnTo>
                <a:lnTo>
                  <a:pt x="744" y="383"/>
                </a:lnTo>
                <a:lnTo>
                  <a:pt x="744" y="388"/>
                </a:lnTo>
                <a:lnTo>
                  <a:pt x="744" y="388"/>
                </a:lnTo>
                <a:lnTo>
                  <a:pt x="744" y="392"/>
                </a:lnTo>
                <a:lnTo>
                  <a:pt x="745" y="398"/>
                </a:lnTo>
                <a:lnTo>
                  <a:pt x="748" y="407"/>
                </a:lnTo>
                <a:lnTo>
                  <a:pt x="755" y="417"/>
                </a:lnTo>
                <a:lnTo>
                  <a:pt x="761" y="426"/>
                </a:lnTo>
                <a:lnTo>
                  <a:pt x="768" y="436"/>
                </a:lnTo>
                <a:lnTo>
                  <a:pt x="773" y="445"/>
                </a:lnTo>
                <a:lnTo>
                  <a:pt x="774" y="451"/>
                </a:lnTo>
                <a:lnTo>
                  <a:pt x="776" y="455"/>
                </a:lnTo>
                <a:lnTo>
                  <a:pt x="776" y="460"/>
                </a:lnTo>
                <a:lnTo>
                  <a:pt x="776" y="465"/>
                </a:lnTo>
                <a:lnTo>
                  <a:pt x="776" y="465"/>
                </a:lnTo>
                <a:lnTo>
                  <a:pt x="774" y="469"/>
                </a:lnTo>
                <a:lnTo>
                  <a:pt x="772" y="473"/>
                </a:lnTo>
                <a:lnTo>
                  <a:pt x="769" y="478"/>
                </a:lnTo>
                <a:lnTo>
                  <a:pt x="766" y="482"/>
                </a:lnTo>
                <a:lnTo>
                  <a:pt x="757" y="488"/>
                </a:lnTo>
                <a:lnTo>
                  <a:pt x="747" y="495"/>
                </a:lnTo>
                <a:lnTo>
                  <a:pt x="738" y="501"/>
                </a:lnTo>
                <a:lnTo>
                  <a:pt x="729" y="508"/>
                </a:lnTo>
                <a:lnTo>
                  <a:pt x="721" y="515"/>
                </a:lnTo>
                <a:lnTo>
                  <a:pt x="719" y="520"/>
                </a:lnTo>
                <a:lnTo>
                  <a:pt x="717" y="524"/>
                </a:lnTo>
                <a:lnTo>
                  <a:pt x="717" y="524"/>
                </a:lnTo>
                <a:lnTo>
                  <a:pt x="715" y="528"/>
                </a:lnTo>
                <a:lnTo>
                  <a:pt x="714" y="534"/>
                </a:lnTo>
                <a:lnTo>
                  <a:pt x="714" y="543"/>
                </a:lnTo>
                <a:lnTo>
                  <a:pt x="716" y="554"/>
                </a:lnTo>
                <a:lnTo>
                  <a:pt x="718" y="566"/>
                </a:lnTo>
                <a:lnTo>
                  <a:pt x="720" y="578"/>
                </a:lnTo>
                <a:lnTo>
                  <a:pt x="721" y="589"/>
                </a:lnTo>
                <a:lnTo>
                  <a:pt x="721" y="594"/>
                </a:lnTo>
                <a:lnTo>
                  <a:pt x="720" y="598"/>
                </a:lnTo>
                <a:lnTo>
                  <a:pt x="719" y="603"/>
                </a:lnTo>
                <a:lnTo>
                  <a:pt x="717" y="607"/>
                </a:lnTo>
                <a:lnTo>
                  <a:pt x="717" y="607"/>
                </a:lnTo>
                <a:lnTo>
                  <a:pt x="714" y="611"/>
                </a:lnTo>
                <a:lnTo>
                  <a:pt x="711" y="614"/>
                </a:lnTo>
                <a:lnTo>
                  <a:pt x="706" y="617"/>
                </a:lnTo>
                <a:lnTo>
                  <a:pt x="701" y="619"/>
                </a:lnTo>
                <a:lnTo>
                  <a:pt x="690" y="622"/>
                </a:lnTo>
                <a:lnTo>
                  <a:pt x="679" y="624"/>
                </a:lnTo>
                <a:lnTo>
                  <a:pt x="668" y="626"/>
                </a:lnTo>
                <a:lnTo>
                  <a:pt x="657" y="628"/>
                </a:lnTo>
                <a:lnTo>
                  <a:pt x="647" y="633"/>
                </a:lnTo>
                <a:lnTo>
                  <a:pt x="643" y="636"/>
                </a:lnTo>
                <a:lnTo>
                  <a:pt x="640" y="639"/>
                </a:lnTo>
                <a:lnTo>
                  <a:pt x="640" y="639"/>
                </a:lnTo>
                <a:lnTo>
                  <a:pt x="636" y="643"/>
                </a:lnTo>
                <a:lnTo>
                  <a:pt x="634" y="647"/>
                </a:lnTo>
                <a:lnTo>
                  <a:pt x="630" y="657"/>
                </a:lnTo>
                <a:lnTo>
                  <a:pt x="627" y="667"/>
                </a:lnTo>
                <a:lnTo>
                  <a:pt x="624" y="678"/>
                </a:lnTo>
                <a:lnTo>
                  <a:pt x="622" y="690"/>
                </a:lnTo>
                <a:lnTo>
                  <a:pt x="619" y="701"/>
                </a:lnTo>
                <a:lnTo>
                  <a:pt x="617" y="705"/>
                </a:lnTo>
                <a:lnTo>
                  <a:pt x="615" y="709"/>
                </a:lnTo>
                <a:lnTo>
                  <a:pt x="612" y="714"/>
                </a:lnTo>
                <a:lnTo>
                  <a:pt x="608" y="716"/>
                </a:lnTo>
                <a:lnTo>
                  <a:pt x="608" y="716"/>
                </a:lnTo>
                <a:lnTo>
                  <a:pt x="604" y="719"/>
                </a:lnTo>
                <a:lnTo>
                  <a:pt x="599" y="720"/>
                </a:lnTo>
                <a:lnTo>
                  <a:pt x="594" y="721"/>
                </a:lnTo>
                <a:lnTo>
                  <a:pt x="589" y="721"/>
                </a:lnTo>
                <a:lnTo>
                  <a:pt x="578" y="719"/>
                </a:lnTo>
                <a:lnTo>
                  <a:pt x="566" y="717"/>
                </a:lnTo>
                <a:lnTo>
                  <a:pt x="555" y="715"/>
                </a:lnTo>
                <a:lnTo>
                  <a:pt x="545" y="714"/>
                </a:lnTo>
                <a:lnTo>
                  <a:pt x="534" y="714"/>
                </a:lnTo>
                <a:lnTo>
                  <a:pt x="528" y="715"/>
                </a:lnTo>
                <a:lnTo>
                  <a:pt x="524" y="716"/>
                </a:lnTo>
                <a:lnTo>
                  <a:pt x="524" y="716"/>
                </a:lnTo>
                <a:lnTo>
                  <a:pt x="520" y="718"/>
                </a:lnTo>
                <a:lnTo>
                  <a:pt x="516" y="721"/>
                </a:lnTo>
                <a:lnTo>
                  <a:pt x="508" y="728"/>
                </a:lnTo>
                <a:lnTo>
                  <a:pt x="502" y="737"/>
                </a:lnTo>
                <a:lnTo>
                  <a:pt x="495" y="747"/>
                </a:lnTo>
                <a:lnTo>
                  <a:pt x="489" y="757"/>
                </a:lnTo>
                <a:lnTo>
                  <a:pt x="482" y="765"/>
                </a:lnTo>
                <a:lnTo>
                  <a:pt x="478" y="769"/>
                </a:lnTo>
                <a:lnTo>
                  <a:pt x="475" y="772"/>
                </a:lnTo>
                <a:lnTo>
                  <a:pt x="470" y="774"/>
                </a:lnTo>
                <a:lnTo>
                  <a:pt x="466" y="775"/>
                </a:lnTo>
                <a:lnTo>
                  <a:pt x="466" y="775"/>
                </a:lnTo>
                <a:lnTo>
                  <a:pt x="461" y="776"/>
                </a:lnTo>
                <a:lnTo>
                  <a:pt x="456" y="775"/>
                </a:lnTo>
                <a:lnTo>
                  <a:pt x="451" y="774"/>
                </a:lnTo>
                <a:lnTo>
                  <a:pt x="447" y="772"/>
                </a:lnTo>
                <a:lnTo>
                  <a:pt x="437" y="766"/>
                </a:lnTo>
                <a:lnTo>
                  <a:pt x="427" y="760"/>
                </a:lnTo>
                <a:lnTo>
                  <a:pt x="417" y="754"/>
                </a:lnTo>
                <a:lnTo>
                  <a:pt x="408" y="748"/>
                </a:lnTo>
                <a:lnTo>
                  <a:pt x="398" y="744"/>
                </a:lnTo>
                <a:lnTo>
                  <a:pt x="394" y="744"/>
                </a:lnTo>
                <a:lnTo>
                  <a:pt x="388" y="743"/>
                </a:lnTo>
                <a:lnTo>
                  <a:pt x="388" y="743"/>
                </a:lnTo>
                <a:lnTo>
                  <a:pt x="384" y="744"/>
                </a:lnTo>
                <a:lnTo>
                  <a:pt x="379" y="744"/>
                </a:lnTo>
                <a:lnTo>
                  <a:pt x="369" y="748"/>
                </a:lnTo>
                <a:lnTo>
                  <a:pt x="359" y="754"/>
                </a:lnTo>
                <a:lnTo>
                  <a:pt x="350" y="760"/>
                </a:lnTo>
                <a:lnTo>
                  <a:pt x="340" y="766"/>
                </a:lnTo>
                <a:lnTo>
                  <a:pt x="330" y="772"/>
                </a:lnTo>
                <a:lnTo>
                  <a:pt x="326" y="774"/>
                </a:lnTo>
                <a:lnTo>
                  <a:pt x="320" y="775"/>
                </a:lnTo>
                <a:lnTo>
                  <a:pt x="316" y="776"/>
                </a:lnTo>
                <a:lnTo>
                  <a:pt x="311" y="775"/>
                </a:lnTo>
                <a:lnTo>
                  <a:pt x="311" y="775"/>
                </a:lnTo>
                <a:lnTo>
                  <a:pt x="306" y="774"/>
                </a:lnTo>
                <a:lnTo>
                  <a:pt x="302" y="772"/>
                </a:lnTo>
                <a:lnTo>
                  <a:pt x="299" y="769"/>
                </a:lnTo>
                <a:lnTo>
                  <a:pt x="295" y="765"/>
                </a:lnTo>
                <a:lnTo>
                  <a:pt x="288" y="757"/>
                </a:lnTo>
                <a:lnTo>
                  <a:pt x="282" y="747"/>
                </a:lnTo>
                <a:lnTo>
                  <a:pt x="275" y="737"/>
                </a:lnTo>
                <a:lnTo>
                  <a:pt x="269" y="728"/>
                </a:lnTo>
                <a:lnTo>
                  <a:pt x="261" y="721"/>
                </a:lnTo>
                <a:lnTo>
                  <a:pt x="257" y="718"/>
                </a:lnTo>
                <a:lnTo>
                  <a:pt x="253" y="716"/>
                </a:lnTo>
                <a:lnTo>
                  <a:pt x="253" y="716"/>
                </a:lnTo>
                <a:lnTo>
                  <a:pt x="248" y="715"/>
                </a:lnTo>
                <a:lnTo>
                  <a:pt x="243" y="714"/>
                </a:lnTo>
                <a:lnTo>
                  <a:pt x="232" y="714"/>
                </a:lnTo>
                <a:lnTo>
                  <a:pt x="221" y="715"/>
                </a:lnTo>
                <a:lnTo>
                  <a:pt x="210" y="717"/>
                </a:lnTo>
                <a:lnTo>
                  <a:pt x="199" y="720"/>
                </a:lnTo>
                <a:lnTo>
                  <a:pt x="188" y="721"/>
                </a:lnTo>
                <a:lnTo>
                  <a:pt x="182" y="721"/>
                </a:lnTo>
                <a:lnTo>
                  <a:pt x="178" y="720"/>
                </a:lnTo>
                <a:lnTo>
                  <a:pt x="173" y="719"/>
                </a:lnTo>
                <a:lnTo>
                  <a:pt x="168" y="716"/>
                </a:lnTo>
                <a:lnTo>
                  <a:pt x="168" y="716"/>
                </a:lnTo>
                <a:lnTo>
                  <a:pt x="165" y="714"/>
                </a:lnTo>
                <a:lnTo>
                  <a:pt x="162" y="709"/>
                </a:lnTo>
                <a:lnTo>
                  <a:pt x="160" y="705"/>
                </a:lnTo>
                <a:lnTo>
                  <a:pt x="158" y="701"/>
                </a:lnTo>
                <a:lnTo>
                  <a:pt x="154" y="690"/>
                </a:lnTo>
                <a:lnTo>
                  <a:pt x="152" y="679"/>
                </a:lnTo>
                <a:lnTo>
                  <a:pt x="150" y="667"/>
                </a:lnTo>
                <a:lnTo>
                  <a:pt x="147" y="657"/>
                </a:lnTo>
                <a:lnTo>
                  <a:pt x="143" y="647"/>
                </a:lnTo>
                <a:lnTo>
                  <a:pt x="140" y="643"/>
                </a:lnTo>
                <a:lnTo>
                  <a:pt x="137" y="639"/>
                </a:lnTo>
                <a:lnTo>
                  <a:pt x="137" y="639"/>
                </a:lnTo>
                <a:lnTo>
                  <a:pt x="134" y="636"/>
                </a:lnTo>
                <a:lnTo>
                  <a:pt x="130" y="633"/>
                </a:lnTo>
                <a:lnTo>
                  <a:pt x="120" y="628"/>
                </a:lnTo>
                <a:lnTo>
                  <a:pt x="109" y="626"/>
                </a:lnTo>
                <a:lnTo>
                  <a:pt x="97" y="624"/>
                </a:lnTo>
                <a:lnTo>
                  <a:pt x="86" y="622"/>
                </a:lnTo>
                <a:lnTo>
                  <a:pt x="76" y="619"/>
                </a:lnTo>
                <a:lnTo>
                  <a:pt x="70" y="617"/>
                </a:lnTo>
                <a:lnTo>
                  <a:pt x="66" y="614"/>
                </a:lnTo>
                <a:lnTo>
                  <a:pt x="63" y="611"/>
                </a:lnTo>
                <a:lnTo>
                  <a:pt x="60" y="607"/>
                </a:lnTo>
                <a:lnTo>
                  <a:pt x="60" y="607"/>
                </a:lnTo>
                <a:lnTo>
                  <a:pt x="57" y="603"/>
                </a:lnTo>
                <a:lnTo>
                  <a:pt x="56" y="598"/>
                </a:lnTo>
                <a:lnTo>
                  <a:pt x="55" y="594"/>
                </a:lnTo>
                <a:lnTo>
                  <a:pt x="55" y="589"/>
                </a:lnTo>
                <a:lnTo>
                  <a:pt x="56" y="578"/>
                </a:lnTo>
                <a:lnTo>
                  <a:pt x="58" y="566"/>
                </a:lnTo>
                <a:lnTo>
                  <a:pt x="61" y="555"/>
                </a:lnTo>
                <a:lnTo>
                  <a:pt x="63" y="543"/>
                </a:lnTo>
                <a:lnTo>
                  <a:pt x="63" y="534"/>
                </a:lnTo>
                <a:lnTo>
                  <a:pt x="62" y="528"/>
                </a:lnTo>
                <a:lnTo>
                  <a:pt x="60" y="524"/>
                </a:lnTo>
                <a:lnTo>
                  <a:pt x="60" y="524"/>
                </a:lnTo>
                <a:lnTo>
                  <a:pt x="58" y="520"/>
                </a:lnTo>
                <a:lnTo>
                  <a:pt x="55" y="515"/>
                </a:lnTo>
                <a:lnTo>
                  <a:pt x="48" y="508"/>
                </a:lnTo>
                <a:lnTo>
                  <a:pt x="39" y="501"/>
                </a:lnTo>
                <a:lnTo>
                  <a:pt x="29" y="495"/>
                </a:lnTo>
                <a:lnTo>
                  <a:pt x="20" y="488"/>
                </a:lnTo>
                <a:lnTo>
                  <a:pt x="11" y="482"/>
                </a:lnTo>
                <a:lnTo>
                  <a:pt x="8" y="478"/>
                </a:lnTo>
                <a:lnTo>
                  <a:pt x="5" y="473"/>
                </a:lnTo>
                <a:lnTo>
                  <a:pt x="2" y="469"/>
                </a:lnTo>
                <a:lnTo>
                  <a:pt x="0" y="465"/>
                </a:lnTo>
                <a:lnTo>
                  <a:pt x="0" y="465"/>
                </a:lnTo>
                <a:lnTo>
                  <a:pt x="0" y="460"/>
                </a:lnTo>
                <a:lnTo>
                  <a:pt x="0" y="455"/>
                </a:lnTo>
                <a:lnTo>
                  <a:pt x="2" y="451"/>
                </a:lnTo>
                <a:lnTo>
                  <a:pt x="3" y="445"/>
                </a:lnTo>
                <a:lnTo>
                  <a:pt x="9" y="436"/>
                </a:lnTo>
                <a:lnTo>
                  <a:pt x="15" y="427"/>
                </a:lnTo>
                <a:lnTo>
                  <a:pt x="22" y="417"/>
                </a:lnTo>
                <a:lnTo>
                  <a:pt x="28" y="407"/>
                </a:lnTo>
                <a:lnTo>
                  <a:pt x="31" y="398"/>
                </a:lnTo>
                <a:lnTo>
                  <a:pt x="33" y="392"/>
                </a:lnTo>
                <a:lnTo>
                  <a:pt x="33" y="388"/>
                </a:lnTo>
                <a:lnTo>
                  <a:pt x="33" y="388"/>
                </a:lnTo>
                <a:lnTo>
                  <a:pt x="33" y="383"/>
                </a:lnTo>
                <a:lnTo>
                  <a:pt x="31" y="378"/>
                </a:lnTo>
                <a:lnTo>
                  <a:pt x="28" y="369"/>
                </a:lnTo>
                <a:lnTo>
                  <a:pt x="22" y="359"/>
                </a:lnTo>
                <a:lnTo>
                  <a:pt x="15" y="349"/>
                </a:lnTo>
                <a:lnTo>
                  <a:pt x="9" y="340"/>
                </a:lnTo>
                <a:lnTo>
                  <a:pt x="3" y="330"/>
                </a:lnTo>
                <a:lnTo>
                  <a:pt x="2" y="326"/>
                </a:lnTo>
                <a:lnTo>
                  <a:pt x="0" y="320"/>
                </a:lnTo>
                <a:lnTo>
                  <a:pt x="0" y="316"/>
                </a:lnTo>
                <a:lnTo>
                  <a:pt x="0" y="310"/>
                </a:lnTo>
                <a:lnTo>
                  <a:pt x="0" y="310"/>
                </a:lnTo>
                <a:lnTo>
                  <a:pt x="2" y="306"/>
                </a:lnTo>
                <a:lnTo>
                  <a:pt x="5" y="302"/>
                </a:lnTo>
                <a:lnTo>
                  <a:pt x="8" y="298"/>
                </a:lnTo>
                <a:lnTo>
                  <a:pt x="11" y="294"/>
                </a:lnTo>
                <a:lnTo>
                  <a:pt x="20" y="287"/>
                </a:lnTo>
                <a:lnTo>
                  <a:pt x="29" y="280"/>
                </a:lnTo>
                <a:lnTo>
                  <a:pt x="39" y="275"/>
                </a:lnTo>
                <a:lnTo>
                  <a:pt x="48" y="267"/>
                </a:lnTo>
                <a:lnTo>
                  <a:pt x="55" y="260"/>
                </a:lnTo>
                <a:lnTo>
                  <a:pt x="57" y="257"/>
                </a:lnTo>
                <a:lnTo>
                  <a:pt x="60" y="251"/>
                </a:lnTo>
                <a:lnTo>
                  <a:pt x="60" y="251"/>
                </a:lnTo>
                <a:lnTo>
                  <a:pt x="62" y="247"/>
                </a:lnTo>
                <a:lnTo>
                  <a:pt x="63" y="243"/>
                </a:lnTo>
                <a:lnTo>
                  <a:pt x="63" y="232"/>
                </a:lnTo>
                <a:lnTo>
                  <a:pt x="61" y="221"/>
                </a:lnTo>
                <a:lnTo>
                  <a:pt x="58" y="209"/>
                </a:lnTo>
                <a:lnTo>
                  <a:pt x="56" y="198"/>
                </a:lnTo>
                <a:lnTo>
                  <a:pt x="55" y="188"/>
                </a:lnTo>
                <a:lnTo>
                  <a:pt x="55" y="182"/>
                </a:lnTo>
                <a:lnTo>
                  <a:pt x="56" y="177"/>
                </a:lnTo>
                <a:lnTo>
                  <a:pt x="57" y="172"/>
                </a:lnTo>
                <a:lnTo>
                  <a:pt x="60" y="168"/>
                </a:lnTo>
                <a:lnTo>
                  <a:pt x="60" y="168"/>
                </a:lnTo>
                <a:lnTo>
                  <a:pt x="63" y="164"/>
                </a:lnTo>
                <a:lnTo>
                  <a:pt x="66" y="162"/>
                </a:lnTo>
                <a:lnTo>
                  <a:pt x="70" y="158"/>
                </a:lnTo>
                <a:lnTo>
                  <a:pt x="76" y="156"/>
                </a:lnTo>
                <a:lnTo>
                  <a:pt x="86" y="154"/>
                </a:lnTo>
                <a:lnTo>
                  <a:pt x="97" y="151"/>
                </a:lnTo>
                <a:lnTo>
                  <a:pt x="109" y="149"/>
                </a:lnTo>
                <a:lnTo>
                  <a:pt x="120" y="147"/>
                </a:lnTo>
                <a:lnTo>
                  <a:pt x="130" y="142"/>
                </a:lnTo>
                <a:lnTo>
                  <a:pt x="134" y="140"/>
                </a:lnTo>
                <a:lnTo>
                  <a:pt x="137" y="136"/>
                </a:lnTo>
                <a:lnTo>
                  <a:pt x="137" y="136"/>
                </a:lnTo>
                <a:lnTo>
                  <a:pt x="140" y="133"/>
                </a:lnTo>
                <a:lnTo>
                  <a:pt x="143" y="128"/>
                </a:lnTo>
                <a:lnTo>
                  <a:pt x="147" y="120"/>
                </a:lnTo>
                <a:lnTo>
                  <a:pt x="150" y="108"/>
                </a:lnTo>
                <a:lnTo>
                  <a:pt x="152" y="97"/>
                </a:lnTo>
                <a:lnTo>
                  <a:pt x="154" y="85"/>
                </a:lnTo>
                <a:lnTo>
                  <a:pt x="158" y="74"/>
                </a:lnTo>
                <a:lnTo>
                  <a:pt x="160" y="70"/>
                </a:lnTo>
                <a:lnTo>
                  <a:pt x="162" y="66"/>
                </a:lnTo>
                <a:lnTo>
                  <a:pt x="165" y="62"/>
                </a:lnTo>
                <a:lnTo>
                  <a:pt x="168" y="59"/>
                </a:lnTo>
                <a:lnTo>
                  <a:pt x="168" y="59"/>
                </a:lnTo>
                <a:lnTo>
                  <a:pt x="173" y="57"/>
                </a:lnTo>
                <a:lnTo>
                  <a:pt x="178" y="55"/>
                </a:lnTo>
                <a:lnTo>
                  <a:pt x="182" y="55"/>
                </a:lnTo>
                <a:lnTo>
                  <a:pt x="188" y="55"/>
                </a:lnTo>
                <a:lnTo>
                  <a:pt x="199" y="56"/>
                </a:lnTo>
                <a:lnTo>
                  <a:pt x="210" y="58"/>
                </a:lnTo>
                <a:lnTo>
                  <a:pt x="221" y="60"/>
                </a:lnTo>
                <a:lnTo>
                  <a:pt x="232" y="62"/>
                </a:lnTo>
                <a:lnTo>
                  <a:pt x="243" y="62"/>
                </a:lnTo>
                <a:lnTo>
                  <a:pt x="248" y="61"/>
                </a:lnTo>
                <a:lnTo>
                  <a:pt x="253" y="59"/>
                </a:lnTo>
                <a:lnTo>
                  <a:pt x="253" y="59"/>
                </a:lnTo>
                <a:lnTo>
                  <a:pt x="257" y="57"/>
                </a:lnTo>
                <a:lnTo>
                  <a:pt x="261" y="55"/>
                </a:lnTo>
                <a:lnTo>
                  <a:pt x="269" y="47"/>
                </a:lnTo>
                <a:lnTo>
                  <a:pt x="275" y="39"/>
                </a:lnTo>
                <a:lnTo>
                  <a:pt x="282" y="28"/>
                </a:lnTo>
                <a:lnTo>
                  <a:pt x="288" y="19"/>
                </a:lnTo>
                <a:lnTo>
                  <a:pt x="295" y="11"/>
                </a:lnTo>
                <a:lnTo>
                  <a:pt x="299" y="6"/>
                </a:lnTo>
                <a:lnTo>
                  <a:pt x="302" y="3"/>
                </a:lnTo>
                <a:lnTo>
                  <a:pt x="306" y="1"/>
                </a:lnTo>
                <a:lnTo>
                  <a:pt x="311" y="0"/>
                </a:lnTo>
                <a:lnTo>
                  <a:pt x="311" y="0"/>
                </a:lnTo>
                <a:lnTo>
                  <a:pt x="316" y="0"/>
                </a:lnTo>
                <a:lnTo>
                  <a:pt x="320" y="0"/>
                </a:lnTo>
                <a:lnTo>
                  <a:pt x="326" y="1"/>
                </a:lnTo>
                <a:lnTo>
                  <a:pt x="330" y="3"/>
                </a:lnTo>
                <a:lnTo>
                  <a:pt x="340" y="9"/>
                </a:lnTo>
                <a:lnTo>
                  <a:pt x="350" y="15"/>
                </a:lnTo>
                <a:lnTo>
                  <a:pt x="359" y="22"/>
                </a:lnTo>
                <a:lnTo>
                  <a:pt x="369" y="27"/>
                </a:lnTo>
                <a:lnTo>
                  <a:pt x="379" y="31"/>
                </a:lnTo>
                <a:lnTo>
                  <a:pt x="383" y="32"/>
                </a:lnTo>
                <a:lnTo>
                  <a:pt x="388" y="32"/>
                </a:lnTo>
                <a:lnTo>
                  <a:pt x="388" y="32"/>
                </a:lnTo>
                <a:close/>
                <a:moveTo>
                  <a:pt x="493" y="135"/>
                </a:moveTo>
                <a:lnTo>
                  <a:pt x="493" y="135"/>
                </a:lnTo>
                <a:lnTo>
                  <a:pt x="477" y="128"/>
                </a:lnTo>
                <a:lnTo>
                  <a:pt x="459" y="123"/>
                </a:lnTo>
                <a:lnTo>
                  <a:pt x="442" y="119"/>
                </a:lnTo>
                <a:lnTo>
                  <a:pt x="425" y="115"/>
                </a:lnTo>
                <a:lnTo>
                  <a:pt x="409" y="114"/>
                </a:lnTo>
                <a:lnTo>
                  <a:pt x="392" y="113"/>
                </a:lnTo>
                <a:lnTo>
                  <a:pt x="375" y="113"/>
                </a:lnTo>
                <a:lnTo>
                  <a:pt x="358" y="115"/>
                </a:lnTo>
                <a:lnTo>
                  <a:pt x="342" y="117"/>
                </a:lnTo>
                <a:lnTo>
                  <a:pt x="326" y="121"/>
                </a:lnTo>
                <a:lnTo>
                  <a:pt x="311" y="125"/>
                </a:lnTo>
                <a:lnTo>
                  <a:pt x="295" y="130"/>
                </a:lnTo>
                <a:lnTo>
                  <a:pt x="279" y="136"/>
                </a:lnTo>
                <a:lnTo>
                  <a:pt x="264" y="143"/>
                </a:lnTo>
                <a:lnTo>
                  <a:pt x="250" y="151"/>
                </a:lnTo>
                <a:lnTo>
                  <a:pt x="236" y="160"/>
                </a:lnTo>
                <a:lnTo>
                  <a:pt x="223" y="168"/>
                </a:lnTo>
                <a:lnTo>
                  <a:pt x="210" y="179"/>
                </a:lnTo>
                <a:lnTo>
                  <a:pt x="199" y="190"/>
                </a:lnTo>
                <a:lnTo>
                  <a:pt x="187" y="202"/>
                </a:lnTo>
                <a:lnTo>
                  <a:pt x="176" y="213"/>
                </a:lnTo>
                <a:lnTo>
                  <a:pt x="166" y="226"/>
                </a:lnTo>
                <a:lnTo>
                  <a:pt x="157" y="240"/>
                </a:lnTo>
                <a:lnTo>
                  <a:pt x="149" y="254"/>
                </a:lnTo>
                <a:lnTo>
                  <a:pt x="140" y="268"/>
                </a:lnTo>
                <a:lnTo>
                  <a:pt x="134" y="283"/>
                </a:lnTo>
                <a:lnTo>
                  <a:pt x="129" y="300"/>
                </a:lnTo>
                <a:lnTo>
                  <a:pt x="123" y="316"/>
                </a:lnTo>
                <a:lnTo>
                  <a:pt x="120" y="333"/>
                </a:lnTo>
                <a:lnTo>
                  <a:pt x="117" y="350"/>
                </a:lnTo>
                <a:lnTo>
                  <a:pt x="115" y="368"/>
                </a:lnTo>
                <a:lnTo>
                  <a:pt x="113" y="386"/>
                </a:lnTo>
                <a:lnTo>
                  <a:pt x="113" y="386"/>
                </a:lnTo>
                <a:lnTo>
                  <a:pt x="115" y="404"/>
                </a:lnTo>
                <a:lnTo>
                  <a:pt x="116" y="421"/>
                </a:lnTo>
                <a:lnTo>
                  <a:pt x="119" y="439"/>
                </a:lnTo>
                <a:lnTo>
                  <a:pt x="122" y="456"/>
                </a:lnTo>
                <a:lnTo>
                  <a:pt x="127" y="472"/>
                </a:lnTo>
                <a:lnTo>
                  <a:pt x="133" y="488"/>
                </a:lnTo>
                <a:lnTo>
                  <a:pt x="139" y="503"/>
                </a:lnTo>
                <a:lnTo>
                  <a:pt x="147" y="519"/>
                </a:lnTo>
                <a:lnTo>
                  <a:pt x="155" y="533"/>
                </a:lnTo>
                <a:lnTo>
                  <a:pt x="165" y="547"/>
                </a:lnTo>
                <a:lnTo>
                  <a:pt x="175" y="559"/>
                </a:lnTo>
                <a:lnTo>
                  <a:pt x="186" y="572"/>
                </a:lnTo>
                <a:lnTo>
                  <a:pt x="196" y="584"/>
                </a:lnTo>
                <a:lnTo>
                  <a:pt x="209" y="595"/>
                </a:lnTo>
                <a:lnTo>
                  <a:pt x="221" y="606"/>
                </a:lnTo>
                <a:lnTo>
                  <a:pt x="235" y="614"/>
                </a:lnTo>
                <a:lnTo>
                  <a:pt x="249" y="624"/>
                </a:lnTo>
                <a:lnTo>
                  <a:pt x="263" y="632"/>
                </a:lnTo>
                <a:lnTo>
                  <a:pt x="278" y="639"/>
                </a:lnTo>
                <a:lnTo>
                  <a:pt x="293" y="645"/>
                </a:lnTo>
                <a:lnTo>
                  <a:pt x="309" y="650"/>
                </a:lnTo>
                <a:lnTo>
                  <a:pt x="325" y="654"/>
                </a:lnTo>
                <a:lnTo>
                  <a:pt x="341" y="658"/>
                </a:lnTo>
                <a:lnTo>
                  <a:pt x="357" y="661"/>
                </a:lnTo>
                <a:lnTo>
                  <a:pt x="374" y="662"/>
                </a:lnTo>
                <a:lnTo>
                  <a:pt x="390" y="662"/>
                </a:lnTo>
                <a:lnTo>
                  <a:pt x="408" y="662"/>
                </a:lnTo>
                <a:lnTo>
                  <a:pt x="425" y="660"/>
                </a:lnTo>
                <a:lnTo>
                  <a:pt x="442" y="657"/>
                </a:lnTo>
                <a:lnTo>
                  <a:pt x="459" y="653"/>
                </a:lnTo>
                <a:lnTo>
                  <a:pt x="477" y="648"/>
                </a:lnTo>
                <a:lnTo>
                  <a:pt x="493" y="641"/>
                </a:lnTo>
                <a:lnTo>
                  <a:pt x="493" y="641"/>
                </a:lnTo>
                <a:lnTo>
                  <a:pt x="510" y="634"/>
                </a:lnTo>
                <a:lnTo>
                  <a:pt x="525" y="625"/>
                </a:lnTo>
                <a:lnTo>
                  <a:pt x="540" y="616"/>
                </a:lnTo>
                <a:lnTo>
                  <a:pt x="555" y="606"/>
                </a:lnTo>
                <a:lnTo>
                  <a:pt x="568" y="595"/>
                </a:lnTo>
                <a:lnTo>
                  <a:pt x="580" y="583"/>
                </a:lnTo>
                <a:lnTo>
                  <a:pt x="592" y="571"/>
                </a:lnTo>
                <a:lnTo>
                  <a:pt x="603" y="558"/>
                </a:lnTo>
                <a:lnTo>
                  <a:pt x="613" y="545"/>
                </a:lnTo>
                <a:lnTo>
                  <a:pt x="622" y="531"/>
                </a:lnTo>
                <a:lnTo>
                  <a:pt x="630" y="517"/>
                </a:lnTo>
                <a:lnTo>
                  <a:pt x="637" y="502"/>
                </a:lnTo>
                <a:lnTo>
                  <a:pt x="644" y="487"/>
                </a:lnTo>
                <a:lnTo>
                  <a:pt x="649" y="472"/>
                </a:lnTo>
                <a:lnTo>
                  <a:pt x="654" y="456"/>
                </a:lnTo>
                <a:lnTo>
                  <a:pt x="658" y="440"/>
                </a:lnTo>
                <a:lnTo>
                  <a:pt x="660" y="424"/>
                </a:lnTo>
                <a:lnTo>
                  <a:pt x="662" y="407"/>
                </a:lnTo>
                <a:lnTo>
                  <a:pt x="662" y="391"/>
                </a:lnTo>
                <a:lnTo>
                  <a:pt x="662" y="375"/>
                </a:lnTo>
                <a:lnTo>
                  <a:pt x="661" y="358"/>
                </a:lnTo>
                <a:lnTo>
                  <a:pt x="659" y="342"/>
                </a:lnTo>
                <a:lnTo>
                  <a:pt x="656" y="326"/>
                </a:lnTo>
                <a:lnTo>
                  <a:pt x="651" y="309"/>
                </a:lnTo>
                <a:lnTo>
                  <a:pt x="646" y="294"/>
                </a:lnTo>
                <a:lnTo>
                  <a:pt x="641" y="278"/>
                </a:lnTo>
                <a:lnTo>
                  <a:pt x="633" y="263"/>
                </a:lnTo>
                <a:lnTo>
                  <a:pt x="624" y="248"/>
                </a:lnTo>
                <a:lnTo>
                  <a:pt x="616" y="233"/>
                </a:lnTo>
                <a:lnTo>
                  <a:pt x="605" y="219"/>
                </a:lnTo>
                <a:lnTo>
                  <a:pt x="593" y="206"/>
                </a:lnTo>
                <a:lnTo>
                  <a:pt x="581" y="192"/>
                </a:lnTo>
                <a:lnTo>
                  <a:pt x="581" y="192"/>
                </a:lnTo>
                <a:lnTo>
                  <a:pt x="572" y="183"/>
                </a:lnTo>
                <a:lnTo>
                  <a:pt x="561" y="175"/>
                </a:lnTo>
                <a:lnTo>
                  <a:pt x="539" y="158"/>
                </a:lnTo>
                <a:lnTo>
                  <a:pt x="517" y="145"/>
                </a:lnTo>
                <a:lnTo>
                  <a:pt x="493" y="135"/>
                </a:lnTo>
                <a:lnTo>
                  <a:pt x="493" y="135"/>
                </a:lnTo>
                <a:close/>
                <a:moveTo>
                  <a:pt x="388" y="163"/>
                </a:moveTo>
                <a:lnTo>
                  <a:pt x="388" y="163"/>
                </a:lnTo>
                <a:lnTo>
                  <a:pt x="411" y="164"/>
                </a:lnTo>
                <a:lnTo>
                  <a:pt x="434" y="167"/>
                </a:lnTo>
                <a:lnTo>
                  <a:pt x="455" y="172"/>
                </a:lnTo>
                <a:lnTo>
                  <a:pt x="476" y="180"/>
                </a:lnTo>
                <a:lnTo>
                  <a:pt x="495" y="190"/>
                </a:lnTo>
                <a:lnTo>
                  <a:pt x="514" y="202"/>
                </a:lnTo>
                <a:lnTo>
                  <a:pt x="532" y="214"/>
                </a:lnTo>
                <a:lnTo>
                  <a:pt x="548" y="229"/>
                </a:lnTo>
                <a:lnTo>
                  <a:pt x="562" y="245"/>
                </a:lnTo>
                <a:lnTo>
                  <a:pt x="575" y="262"/>
                </a:lnTo>
                <a:lnTo>
                  <a:pt x="587" y="280"/>
                </a:lnTo>
                <a:lnTo>
                  <a:pt x="595" y="300"/>
                </a:lnTo>
                <a:lnTo>
                  <a:pt x="603" y="321"/>
                </a:lnTo>
                <a:lnTo>
                  <a:pt x="608" y="343"/>
                </a:lnTo>
                <a:lnTo>
                  <a:pt x="613" y="364"/>
                </a:lnTo>
                <a:lnTo>
                  <a:pt x="614" y="388"/>
                </a:lnTo>
                <a:lnTo>
                  <a:pt x="614" y="388"/>
                </a:lnTo>
                <a:lnTo>
                  <a:pt x="613" y="411"/>
                </a:lnTo>
                <a:lnTo>
                  <a:pt x="608" y="433"/>
                </a:lnTo>
                <a:lnTo>
                  <a:pt x="603" y="455"/>
                </a:lnTo>
                <a:lnTo>
                  <a:pt x="595" y="475"/>
                </a:lnTo>
                <a:lnTo>
                  <a:pt x="587" y="495"/>
                </a:lnTo>
                <a:lnTo>
                  <a:pt x="575" y="513"/>
                </a:lnTo>
                <a:lnTo>
                  <a:pt x="562" y="530"/>
                </a:lnTo>
                <a:lnTo>
                  <a:pt x="548" y="547"/>
                </a:lnTo>
                <a:lnTo>
                  <a:pt x="532" y="562"/>
                </a:lnTo>
                <a:lnTo>
                  <a:pt x="514" y="575"/>
                </a:lnTo>
                <a:lnTo>
                  <a:pt x="495" y="585"/>
                </a:lnTo>
                <a:lnTo>
                  <a:pt x="476" y="595"/>
                </a:lnTo>
                <a:lnTo>
                  <a:pt x="455" y="603"/>
                </a:lnTo>
                <a:lnTo>
                  <a:pt x="434" y="608"/>
                </a:lnTo>
                <a:lnTo>
                  <a:pt x="411" y="611"/>
                </a:lnTo>
                <a:lnTo>
                  <a:pt x="388" y="612"/>
                </a:lnTo>
                <a:lnTo>
                  <a:pt x="388" y="612"/>
                </a:lnTo>
                <a:lnTo>
                  <a:pt x="366" y="611"/>
                </a:lnTo>
                <a:lnTo>
                  <a:pt x="343" y="608"/>
                </a:lnTo>
                <a:lnTo>
                  <a:pt x="321" y="603"/>
                </a:lnTo>
                <a:lnTo>
                  <a:pt x="301" y="595"/>
                </a:lnTo>
                <a:lnTo>
                  <a:pt x="282" y="585"/>
                </a:lnTo>
                <a:lnTo>
                  <a:pt x="262" y="575"/>
                </a:lnTo>
                <a:lnTo>
                  <a:pt x="245" y="562"/>
                </a:lnTo>
                <a:lnTo>
                  <a:pt x="229" y="547"/>
                </a:lnTo>
                <a:lnTo>
                  <a:pt x="215" y="530"/>
                </a:lnTo>
                <a:lnTo>
                  <a:pt x="202" y="513"/>
                </a:lnTo>
                <a:lnTo>
                  <a:pt x="190" y="495"/>
                </a:lnTo>
                <a:lnTo>
                  <a:pt x="181" y="475"/>
                </a:lnTo>
                <a:lnTo>
                  <a:pt x="174" y="455"/>
                </a:lnTo>
                <a:lnTo>
                  <a:pt x="168" y="433"/>
                </a:lnTo>
                <a:lnTo>
                  <a:pt x="164" y="411"/>
                </a:lnTo>
                <a:lnTo>
                  <a:pt x="163" y="388"/>
                </a:lnTo>
                <a:lnTo>
                  <a:pt x="163" y="388"/>
                </a:lnTo>
                <a:lnTo>
                  <a:pt x="164" y="364"/>
                </a:lnTo>
                <a:lnTo>
                  <a:pt x="168" y="343"/>
                </a:lnTo>
                <a:lnTo>
                  <a:pt x="174" y="321"/>
                </a:lnTo>
                <a:lnTo>
                  <a:pt x="181" y="300"/>
                </a:lnTo>
                <a:lnTo>
                  <a:pt x="190" y="280"/>
                </a:lnTo>
                <a:lnTo>
                  <a:pt x="202" y="262"/>
                </a:lnTo>
                <a:lnTo>
                  <a:pt x="215" y="245"/>
                </a:lnTo>
                <a:lnTo>
                  <a:pt x="229" y="229"/>
                </a:lnTo>
                <a:lnTo>
                  <a:pt x="245" y="214"/>
                </a:lnTo>
                <a:lnTo>
                  <a:pt x="262" y="202"/>
                </a:lnTo>
                <a:lnTo>
                  <a:pt x="282" y="190"/>
                </a:lnTo>
                <a:lnTo>
                  <a:pt x="301" y="180"/>
                </a:lnTo>
                <a:lnTo>
                  <a:pt x="321" y="172"/>
                </a:lnTo>
                <a:lnTo>
                  <a:pt x="343" y="167"/>
                </a:lnTo>
                <a:lnTo>
                  <a:pt x="366" y="164"/>
                </a:lnTo>
                <a:lnTo>
                  <a:pt x="388" y="163"/>
                </a:lnTo>
                <a:lnTo>
                  <a:pt x="388" y="163"/>
                </a:lnTo>
                <a:close/>
                <a:moveTo>
                  <a:pt x="403" y="231"/>
                </a:moveTo>
                <a:lnTo>
                  <a:pt x="441" y="314"/>
                </a:lnTo>
                <a:lnTo>
                  <a:pt x="533" y="324"/>
                </a:lnTo>
                <a:lnTo>
                  <a:pt x="533" y="324"/>
                </a:lnTo>
                <a:lnTo>
                  <a:pt x="537" y="326"/>
                </a:lnTo>
                <a:lnTo>
                  <a:pt x="541" y="328"/>
                </a:lnTo>
                <a:lnTo>
                  <a:pt x="545" y="331"/>
                </a:lnTo>
                <a:lnTo>
                  <a:pt x="547" y="335"/>
                </a:lnTo>
                <a:lnTo>
                  <a:pt x="547" y="335"/>
                </a:lnTo>
                <a:lnTo>
                  <a:pt x="548" y="341"/>
                </a:lnTo>
                <a:lnTo>
                  <a:pt x="547" y="345"/>
                </a:lnTo>
                <a:lnTo>
                  <a:pt x="545" y="349"/>
                </a:lnTo>
                <a:lnTo>
                  <a:pt x="543" y="352"/>
                </a:lnTo>
                <a:lnTo>
                  <a:pt x="475" y="415"/>
                </a:lnTo>
                <a:lnTo>
                  <a:pt x="493" y="506"/>
                </a:lnTo>
                <a:lnTo>
                  <a:pt x="493" y="506"/>
                </a:lnTo>
                <a:lnTo>
                  <a:pt x="493" y="510"/>
                </a:lnTo>
                <a:lnTo>
                  <a:pt x="492" y="514"/>
                </a:lnTo>
                <a:lnTo>
                  <a:pt x="490" y="519"/>
                </a:lnTo>
                <a:lnTo>
                  <a:pt x="486" y="522"/>
                </a:lnTo>
                <a:lnTo>
                  <a:pt x="486" y="522"/>
                </a:lnTo>
                <a:lnTo>
                  <a:pt x="482" y="524"/>
                </a:lnTo>
                <a:lnTo>
                  <a:pt x="478" y="525"/>
                </a:lnTo>
                <a:lnTo>
                  <a:pt x="472" y="525"/>
                </a:lnTo>
                <a:lnTo>
                  <a:pt x="468" y="523"/>
                </a:lnTo>
                <a:lnTo>
                  <a:pt x="388" y="478"/>
                </a:lnTo>
                <a:lnTo>
                  <a:pt x="309" y="523"/>
                </a:lnTo>
                <a:lnTo>
                  <a:pt x="309" y="523"/>
                </a:lnTo>
                <a:lnTo>
                  <a:pt x="304" y="525"/>
                </a:lnTo>
                <a:lnTo>
                  <a:pt x="299" y="525"/>
                </a:lnTo>
                <a:lnTo>
                  <a:pt x="295" y="524"/>
                </a:lnTo>
                <a:lnTo>
                  <a:pt x="290" y="522"/>
                </a:lnTo>
                <a:lnTo>
                  <a:pt x="290" y="522"/>
                </a:lnTo>
                <a:lnTo>
                  <a:pt x="287" y="519"/>
                </a:lnTo>
                <a:lnTo>
                  <a:pt x="285" y="514"/>
                </a:lnTo>
                <a:lnTo>
                  <a:pt x="284" y="510"/>
                </a:lnTo>
                <a:lnTo>
                  <a:pt x="284" y="506"/>
                </a:lnTo>
                <a:lnTo>
                  <a:pt x="302" y="415"/>
                </a:lnTo>
                <a:lnTo>
                  <a:pt x="234" y="352"/>
                </a:lnTo>
                <a:lnTo>
                  <a:pt x="234" y="352"/>
                </a:lnTo>
                <a:lnTo>
                  <a:pt x="232" y="349"/>
                </a:lnTo>
                <a:lnTo>
                  <a:pt x="230" y="345"/>
                </a:lnTo>
                <a:lnTo>
                  <a:pt x="229" y="341"/>
                </a:lnTo>
                <a:lnTo>
                  <a:pt x="230" y="335"/>
                </a:lnTo>
                <a:lnTo>
                  <a:pt x="230" y="335"/>
                </a:lnTo>
                <a:lnTo>
                  <a:pt x="232" y="331"/>
                </a:lnTo>
                <a:lnTo>
                  <a:pt x="235" y="328"/>
                </a:lnTo>
                <a:lnTo>
                  <a:pt x="240" y="326"/>
                </a:lnTo>
                <a:lnTo>
                  <a:pt x="244" y="324"/>
                </a:lnTo>
                <a:lnTo>
                  <a:pt x="336" y="314"/>
                </a:lnTo>
                <a:lnTo>
                  <a:pt x="373" y="231"/>
                </a:lnTo>
                <a:lnTo>
                  <a:pt x="373" y="231"/>
                </a:lnTo>
                <a:lnTo>
                  <a:pt x="376" y="226"/>
                </a:lnTo>
                <a:lnTo>
                  <a:pt x="380" y="223"/>
                </a:lnTo>
                <a:lnTo>
                  <a:pt x="384" y="221"/>
                </a:lnTo>
                <a:lnTo>
                  <a:pt x="388" y="221"/>
                </a:lnTo>
                <a:lnTo>
                  <a:pt x="388" y="221"/>
                </a:lnTo>
                <a:lnTo>
                  <a:pt x="393" y="221"/>
                </a:lnTo>
                <a:lnTo>
                  <a:pt x="397" y="223"/>
                </a:lnTo>
                <a:lnTo>
                  <a:pt x="400" y="226"/>
                </a:lnTo>
                <a:lnTo>
                  <a:pt x="403" y="231"/>
                </a:lnTo>
                <a:lnTo>
                  <a:pt x="403" y="2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5" name="文本框 34"/>
          <p:cNvSpPr txBox="1"/>
          <p:nvPr>
            <p:custDataLst>
              <p:tags r:id="rId12"/>
            </p:custDataLst>
          </p:nvPr>
        </p:nvSpPr>
        <p:spPr>
          <a:xfrm>
            <a:off x="595630" y="3052445"/>
            <a:ext cx="4107180" cy="153225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/>
          <a:p>
            <a:pPr algn="l"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9BBB59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lt"/>
              </a:rPr>
              <a:t>（7）通过火车道口时应听从管理人员的指挥，若要穿越无人管理的路口，一定要注意观察，在没有火车经过的时候快速通过，切勿在轨道上或附近的路段逗留、玩耍。</a:t>
            </a:r>
            <a:endParaRPr lang="zh-CN" altLang="en-US" sz="1600" b="1" spc="300" dirty="0">
              <a:solidFill>
                <a:srgbClr val="9BBB59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lt"/>
            </a:endParaRPr>
          </a:p>
        </p:txBody>
      </p:sp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7820511" y="3301925"/>
            <a:ext cx="2823587" cy="476402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/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rgbClr val="3498DB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lt"/>
              </a:rPr>
              <a:t>（8）夜间外出尽量选择有路灯的道路行走。</a:t>
            </a:r>
            <a:endParaRPr lang="zh-CN" altLang="en-US" sz="1600" b="1" spc="300">
              <a:solidFill>
                <a:srgbClr val="3498DB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lt"/>
            </a:endParaRPr>
          </a:p>
        </p:txBody>
      </p:sp>
      <p:sp>
        <p:nvSpPr>
          <p:cNvPr id="39" name="文本框 38"/>
          <p:cNvSpPr txBox="1"/>
          <p:nvPr>
            <p:custDataLst>
              <p:tags r:id="rId14"/>
            </p:custDataLst>
          </p:nvPr>
        </p:nvSpPr>
        <p:spPr>
          <a:xfrm>
            <a:off x="1518920" y="4663440"/>
            <a:ext cx="3506470" cy="152908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/>
          <a:p>
            <a:pPr algn="l">
              <a:lnSpc>
                <a:spcPct val="120000"/>
              </a:lnSpc>
            </a:pPr>
            <a:r>
              <a:rPr lang="zh-CN" altLang="en-US" sz="1600" b="1" spc="300">
                <a:solidFill>
                  <a:srgbClr val="69A35B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lt"/>
              </a:rPr>
              <a:t>（9）雨雪天出行时，要留心路面和周围环境，尤其是路边有高大树木或有电线、电缆从空中穿过的区域以及路边有变压器、高压线路的地方。</a:t>
            </a:r>
            <a:endParaRPr lang="zh-CN" altLang="en-US" sz="1600" b="1" spc="300">
              <a:solidFill>
                <a:srgbClr val="69A35B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lt"/>
            </a:endParaRPr>
          </a:p>
        </p:txBody>
      </p:sp>
      <p:sp>
        <p:nvSpPr>
          <p:cNvPr id="41" name="文本框 40"/>
          <p:cNvSpPr txBox="1"/>
          <p:nvPr>
            <p:custDataLst>
              <p:tags r:id="rId15"/>
            </p:custDataLst>
          </p:nvPr>
        </p:nvSpPr>
        <p:spPr>
          <a:xfrm>
            <a:off x="7399655" y="4601210"/>
            <a:ext cx="3491865" cy="128714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/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rgbClr val="1AA3AA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lt"/>
              </a:rPr>
              <a:t>（10）穿越居民区或从施工的建筑物旁通过时，注意观察住户的窗户上是否摆放物品以及是否有人在活动。</a:t>
            </a:r>
            <a:endParaRPr lang="zh-CN" altLang="en-US" sz="1600" b="1" spc="300">
              <a:solidFill>
                <a:srgbClr val="1AA3AA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lt"/>
            </a:endParaRPr>
          </a:p>
        </p:txBody>
      </p:sp>
      <p:sp>
        <p:nvSpPr>
          <p:cNvPr id="43" name="文本框 42"/>
          <p:cNvSpPr txBox="1"/>
          <p:nvPr>
            <p:custDataLst>
              <p:tags r:id="rId16"/>
            </p:custDataLst>
          </p:nvPr>
        </p:nvSpPr>
        <p:spPr>
          <a:xfrm>
            <a:off x="7214870" y="1776730"/>
            <a:ext cx="4325620" cy="75946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/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rgbClr val="1F74A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lt"/>
              </a:rPr>
              <a:t>（6）不要在机动车行驶的高架桥上行走，不要横穿高速公路。</a:t>
            </a:r>
            <a:endParaRPr lang="zh-CN" altLang="en-US" sz="1600" b="1" spc="300">
              <a:solidFill>
                <a:srgbClr val="1F74A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lt"/>
            </a:endParaRPr>
          </a:p>
        </p:txBody>
      </p:sp>
      <p:sp>
        <p:nvSpPr>
          <p:cNvPr id="45" name="文本框 44"/>
          <p:cNvSpPr txBox="1"/>
          <p:nvPr>
            <p:custDataLst>
              <p:tags r:id="rId17"/>
            </p:custDataLst>
          </p:nvPr>
        </p:nvSpPr>
        <p:spPr>
          <a:xfrm>
            <a:off x="1103630" y="1712595"/>
            <a:ext cx="3890010" cy="107569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/>
          <a:p>
            <a:pPr algn="l">
              <a:lnSpc>
                <a:spcPct val="120000"/>
              </a:lnSpc>
            </a:pPr>
            <a:r>
              <a:rPr lang="zh-CN" altLang="en-US" sz="1600" b="1" spc="30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lt"/>
              </a:rPr>
              <a:t>（5）走路时要专心，注意观察路面状况，包括车流量、流向以及是否有障碍物。</a:t>
            </a:r>
            <a:endParaRPr lang="zh-CN" altLang="en-US" sz="1600" b="1" spc="30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lt"/>
            </a:endParaRPr>
          </a:p>
        </p:txBody>
      </p:sp>
      <p:sp>
        <p:nvSpPr>
          <p:cNvPr id="47" name="椭圆 46"/>
          <p:cNvSpPr/>
          <p:nvPr>
            <p:custDataLst>
              <p:tags r:id="rId18"/>
            </p:custDataLst>
          </p:nvPr>
        </p:nvSpPr>
        <p:spPr>
          <a:xfrm>
            <a:off x="4968387" y="2114587"/>
            <a:ext cx="722487" cy="72248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8" name="任意多边形 8"/>
          <p:cNvSpPr/>
          <p:nvPr>
            <p:custDataLst>
              <p:tags r:id="rId19"/>
            </p:custDataLst>
          </p:nvPr>
        </p:nvSpPr>
        <p:spPr bwMode="auto">
          <a:xfrm>
            <a:off x="5106187" y="2233811"/>
            <a:ext cx="446887" cy="452822"/>
          </a:xfrm>
          <a:custGeom>
            <a:avLst/>
            <a:gdLst>
              <a:gd name="T0" fmla="*/ 3621 w 6468"/>
              <a:gd name="T1" fmla="*/ 3299 h 6564"/>
              <a:gd name="T2" fmla="*/ 4214 w 6468"/>
              <a:gd name="T3" fmla="*/ 4727 h 6564"/>
              <a:gd name="T4" fmla="*/ 6337 w 6468"/>
              <a:gd name="T5" fmla="*/ 4571 h 6564"/>
              <a:gd name="T6" fmla="*/ 5974 w 6468"/>
              <a:gd name="T7" fmla="*/ 3603 h 6564"/>
              <a:gd name="T8" fmla="*/ 6429 w 6468"/>
              <a:gd name="T9" fmla="*/ 3225 h 6564"/>
              <a:gd name="T10" fmla="*/ 6022 w 6468"/>
              <a:gd name="T11" fmla="*/ 2697 h 6564"/>
              <a:gd name="T12" fmla="*/ 5080 w 6468"/>
              <a:gd name="T13" fmla="*/ 2269 h 6564"/>
              <a:gd name="T14" fmla="*/ 5136 w 6468"/>
              <a:gd name="T15" fmla="*/ 1681 h 6564"/>
              <a:gd name="T16" fmla="*/ 4477 w 6468"/>
              <a:gd name="T17" fmla="*/ 1593 h 6564"/>
              <a:gd name="T18" fmla="*/ 3837 w 6468"/>
              <a:gd name="T19" fmla="*/ 1917 h 6564"/>
              <a:gd name="T20" fmla="*/ 3357 w 6468"/>
              <a:gd name="T21" fmla="*/ 2412 h 6564"/>
              <a:gd name="T22" fmla="*/ 3445 w 6468"/>
              <a:gd name="T23" fmla="*/ 2889 h 6564"/>
              <a:gd name="T24" fmla="*/ 5048 w 6468"/>
              <a:gd name="T25" fmla="*/ 3547 h 6564"/>
              <a:gd name="T26" fmla="*/ 2792 w 6468"/>
              <a:gd name="T27" fmla="*/ 4483 h 6564"/>
              <a:gd name="T28" fmla="*/ 2397 w 6468"/>
              <a:gd name="T29" fmla="*/ 3364 h 6564"/>
              <a:gd name="T30" fmla="*/ 1830 w 6468"/>
              <a:gd name="T31" fmla="*/ 3843 h 6564"/>
              <a:gd name="T32" fmla="*/ 1502 w 6468"/>
              <a:gd name="T33" fmla="*/ 4577 h 6564"/>
              <a:gd name="T34" fmla="*/ 1589 w 6468"/>
              <a:gd name="T35" fmla="*/ 5239 h 6564"/>
              <a:gd name="T36" fmla="*/ 2178 w 6468"/>
              <a:gd name="T37" fmla="*/ 5181 h 6564"/>
              <a:gd name="T38" fmla="*/ 2609 w 6468"/>
              <a:gd name="T39" fmla="*/ 6123 h 6564"/>
              <a:gd name="T40" fmla="*/ 3138 w 6468"/>
              <a:gd name="T41" fmla="*/ 6528 h 6564"/>
              <a:gd name="T42" fmla="*/ 3513 w 6468"/>
              <a:gd name="T43" fmla="*/ 6072 h 6564"/>
              <a:gd name="T44" fmla="*/ 4484 w 6468"/>
              <a:gd name="T45" fmla="*/ 6433 h 6564"/>
              <a:gd name="T46" fmla="*/ 5145 w 6468"/>
              <a:gd name="T47" fmla="*/ 6347 h 6564"/>
              <a:gd name="T48" fmla="*/ 5088 w 6468"/>
              <a:gd name="T49" fmla="*/ 5759 h 6564"/>
              <a:gd name="T50" fmla="*/ 6029 w 6468"/>
              <a:gd name="T51" fmla="*/ 5328 h 6564"/>
              <a:gd name="T52" fmla="*/ 6434 w 6468"/>
              <a:gd name="T53" fmla="*/ 4799 h 6564"/>
              <a:gd name="T54" fmla="*/ 370 w 6468"/>
              <a:gd name="T55" fmla="*/ 1975 h 6564"/>
              <a:gd name="T56" fmla="*/ 0 w 6468"/>
              <a:gd name="T57" fmla="*/ 1827 h 6564"/>
              <a:gd name="T58" fmla="*/ 148 w 6468"/>
              <a:gd name="T59" fmla="*/ 1436 h 6564"/>
              <a:gd name="T60" fmla="*/ 580 w 6468"/>
              <a:gd name="T61" fmla="*/ 947 h 6564"/>
              <a:gd name="T62" fmla="*/ 424 w 6468"/>
              <a:gd name="T63" fmla="*/ 583 h 6564"/>
              <a:gd name="T64" fmla="*/ 802 w 6468"/>
              <a:gd name="T65" fmla="*/ 412 h 6564"/>
              <a:gd name="T66" fmla="*/ 1454 w 6468"/>
              <a:gd name="T67" fmla="*/ 371 h 6564"/>
              <a:gd name="T68" fmla="*/ 1602 w 6468"/>
              <a:gd name="T69" fmla="*/ 0 h 6564"/>
              <a:gd name="T70" fmla="*/ 1993 w 6468"/>
              <a:gd name="T71" fmla="*/ 148 h 6564"/>
              <a:gd name="T72" fmla="*/ 2482 w 6468"/>
              <a:gd name="T73" fmla="*/ 580 h 6564"/>
              <a:gd name="T74" fmla="*/ 2848 w 6468"/>
              <a:gd name="T75" fmla="*/ 423 h 6564"/>
              <a:gd name="T76" fmla="*/ 3018 w 6468"/>
              <a:gd name="T77" fmla="*/ 801 h 6564"/>
              <a:gd name="T78" fmla="*/ 3060 w 6468"/>
              <a:gd name="T79" fmla="*/ 1453 h 6564"/>
              <a:gd name="T80" fmla="*/ 3430 w 6468"/>
              <a:gd name="T81" fmla="*/ 1601 h 6564"/>
              <a:gd name="T82" fmla="*/ 3282 w 6468"/>
              <a:gd name="T83" fmla="*/ 1992 h 6564"/>
              <a:gd name="T84" fmla="*/ 2850 w 6468"/>
              <a:gd name="T85" fmla="*/ 2481 h 6564"/>
              <a:gd name="T86" fmla="*/ 3008 w 6468"/>
              <a:gd name="T87" fmla="*/ 2847 h 6564"/>
              <a:gd name="T88" fmla="*/ 2629 w 6468"/>
              <a:gd name="T89" fmla="*/ 3017 h 6564"/>
              <a:gd name="T90" fmla="*/ 1977 w 6468"/>
              <a:gd name="T91" fmla="*/ 3059 h 6564"/>
              <a:gd name="T92" fmla="*/ 1829 w 6468"/>
              <a:gd name="T93" fmla="*/ 3429 h 6564"/>
              <a:gd name="T94" fmla="*/ 1438 w 6468"/>
              <a:gd name="T95" fmla="*/ 3281 h 6564"/>
              <a:gd name="T96" fmla="*/ 949 w 6468"/>
              <a:gd name="T97" fmla="*/ 2849 h 6564"/>
              <a:gd name="T98" fmla="*/ 584 w 6468"/>
              <a:gd name="T99" fmla="*/ 3007 h 6564"/>
              <a:gd name="T100" fmla="*/ 413 w 6468"/>
              <a:gd name="T101" fmla="*/ 2628 h 6564"/>
              <a:gd name="T102" fmla="*/ 370 w 6468"/>
              <a:gd name="T103" fmla="*/ 1975 h 6564"/>
              <a:gd name="T104" fmla="*/ 2173 w 6468"/>
              <a:gd name="T105" fmla="*/ 2177 h 6564"/>
              <a:gd name="T106" fmla="*/ 1257 w 6468"/>
              <a:gd name="T107" fmla="*/ 1251 h 6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468" h="6564">
                <a:moveTo>
                  <a:pt x="3204" y="4309"/>
                </a:moveTo>
                <a:cubicBezTo>
                  <a:pt x="3040" y="3916"/>
                  <a:pt x="3228" y="3463"/>
                  <a:pt x="3621" y="3299"/>
                </a:cubicBezTo>
                <a:cubicBezTo>
                  <a:pt x="4014" y="3135"/>
                  <a:pt x="4468" y="3323"/>
                  <a:pt x="4632" y="3716"/>
                </a:cubicBezTo>
                <a:cubicBezTo>
                  <a:pt x="4796" y="4109"/>
                  <a:pt x="4608" y="4563"/>
                  <a:pt x="4214" y="4727"/>
                </a:cubicBezTo>
                <a:cubicBezTo>
                  <a:pt x="3821" y="4891"/>
                  <a:pt x="3368" y="4703"/>
                  <a:pt x="3204" y="4309"/>
                </a:cubicBezTo>
                <a:close/>
                <a:moveTo>
                  <a:pt x="6337" y="4571"/>
                </a:moveTo>
                <a:lnTo>
                  <a:pt x="5974" y="4421"/>
                </a:lnTo>
                <a:cubicBezTo>
                  <a:pt x="6028" y="4156"/>
                  <a:pt x="6029" y="3877"/>
                  <a:pt x="5974" y="3603"/>
                </a:cubicBezTo>
                <a:lnTo>
                  <a:pt x="6336" y="3452"/>
                </a:lnTo>
                <a:cubicBezTo>
                  <a:pt x="6424" y="3416"/>
                  <a:pt x="6466" y="3315"/>
                  <a:pt x="6429" y="3225"/>
                </a:cubicBezTo>
                <a:lnTo>
                  <a:pt x="6249" y="2791"/>
                </a:lnTo>
                <a:cubicBezTo>
                  <a:pt x="6213" y="2703"/>
                  <a:pt x="6112" y="2660"/>
                  <a:pt x="6022" y="2697"/>
                </a:cubicBezTo>
                <a:lnTo>
                  <a:pt x="5660" y="2848"/>
                </a:lnTo>
                <a:cubicBezTo>
                  <a:pt x="5504" y="2615"/>
                  <a:pt x="5305" y="2419"/>
                  <a:pt x="5080" y="2269"/>
                </a:cubicBezTo>
                <a:lnTo>
                  <a:pt x="5229" y="1907"/>
                </a:lnTo>
                <a:cubicBezTo>
                  <a:pt x="5265" y="1819"/>
                  <a:pt x="5224" y="1717"/>
                  <a:pt x="5136" y="1681"/>
                </a:cubicBezTo>
                <a:lnTo>
                  <a:pt x="4702" y="1500"/>
                </a:lnTo>
                <a:cubicBezTo>
                  <a:pt x="4614" y="1464"/>
                  <a:pt x="4513" y="1505"/>
                  <a:pt x="4477" y="1593"/>
                </a:cubicBezTo>
                <a:lnTo>
                  <a:pt x="4328" y="1956"/>
                </a:lnTo>
                <a:cubicBezTo>
                  <a:pt x="4168" y="1924"/>
                  <a:pt x="4002" y="1911"/>
                  <a:pt x="3837" y="1917"/>
                </a:cubicBezTo>
                <a:cubicBezTo>
                  <a:pt x="3804" y="2165"/>
                  <a:pt x="3609" y="2361"/>
                  <a:pt x="3364" y="2397"/>
                </a:cubicBezTo>
                <a:cubicBezTo>
                  <a:pt x="3361" y="2403"/>
                  <a:pt x="3360" y="2407"/>
                  <a:pt x="3357" y="2412"/>
                </a:cubicBezTo>
                <a:cubicBezTo>
                  <a:pt x="3426" y="2507"/>
                  <a:pt x="3465" y="2621"/>
                  <a:pt x="3465" y="2743"/>
                </a:cubicBezTo>
                <a:cubicBezTo>
                  <a:pt x="3465" y="2793"/>
                  <a:pt x="3458" y="2841"/>
                  <a:pt x="3445" y="2889"/>
                </a:cubicBezTo>
                <a:cubicBezTo>
                  <a:pt x="3448" y="2888"/>
                  <a:pt x="3449" y="2887"/>
                  <a:pt x="3452" y="2887"/>
                </a:cubicBezTo>
                <a:cubicBezTo>
                  <a:pt x="4073" y="2628"/>
                  <a:pt x="4789" y="2924"/>
                  <a:pt x="5048" y="3547"/>
                </a:cubicBezTo>
                <a:cubicBezTo>
                  <a:pt x="5306" y="4168"/>
                  <a:pt x="5010" y="4884"/>
                  <a:pt x="4388" y="5143"/>
                </a:cubicBezTo>
                <a:cubicBezTo>
                  <a:pt x="3766" y="5401"/>
                  <a:pt x="3050" y="5105"/>
                  <a:pt x="2792" y="4483"/>
                </a:cubicBezTo>
                <a:cubicBezTo>
                  <a:pt x="2650" y="4140"/>
                  <a:pt x="2676" y="3771"/>
                  <a:pt x="2832" y="3464"/>
                </a:cubicBezTo>
                <a:cubicBezTo>
                  <a:pt x="2682" y="3491"/>
                  <a:pt x="2524" y="3459"/>
                  <a:pt x="2397" y="3364"/>
                </a:cubicBezTo>
                <a:cubicBezTo>
                  <a:pt x="2392" y="3367"/>
                  <a:pt x="2388" y="3368"/>
                  <a:pt x="2382" y="3369"/>
                </a:cubicBezTo>
                <a:cubicBezTo>
                  <a:pt x="2341" y="3637"/>
                  <a:pt x="2109" y="3843"/>
                  <a:pt x="1830" y="3843"/>
                </a:cubicBezTo>
                <a:cubicBezTo>
                  <a:pt x="1814" y="4035"/>
                  <a:pt x="1824" y="4231"/>
                  <a:pt x="1864" y="4427"/>
                </a:cubicBezTo>
                <a:lnTo>
                  <a:pt x="1502" y="4577"/>
                </a:lnTo>
                <a:cubicBezTo>
                  <a:pt x="1414" y="4613"/>
                  <a:pt x="1372" y="4715"/>
                  <a:pt x="1409" y="4804"/>
                </a:cubicBezTo>
                <a:lnTo>
                  <a:pt x="1589" y="5239"/>
                </a:lnTo>
                <a:cubicBezTo>
                  <a:pt x="1625" y="5327"/>
                  <a:pt x="1726" y="5369"/>
                  <a:pt x="1816" y="5332"/>
                </a:cubicBezTo>
                <a:lnTo>
                  <a:pt x="2178" y="5181"/>
                </a:lnTo>
                <a:cubicBezTo>
                  <a:pt x="2334" y="5415"/>
                  <a:pt x="2533" y="5611"/>
                  <a:pt x="2758" y="5760"/>
                </a:cubicBezTo>
                <a:lnTo>
                  <a:pt x="2609" y="6123"/>
                </a:lnTo>
                <a:cubicBezTo>
                  <a:pt x="2573" y="6211"/>
                  <a:pt x="2614" y="6312"/>
                  <a:pt x="2702" y="6348"/>
                </a:cubicBezTo>
                <a:lnTo>
                  <a:pt x="3138" y="6528"/>
                </a:lnTo>
                <a:cubicBezTo>
                  <a:pt x="3226" y="6564"/>
                  <a:pt x="3328" y="6523"/>
                  <a:pt x="3364" y="6435"/>
                </a:cubicBezTo>
                <a:lnTo>
                  <a:pt x="3513" y="6072"/>
                </a:lnTo>
                <a:cubicBezTo>
                  <a:pt x="3778" y="6125"/>
                  <a:pt x="4057" y="6127"/>
                  <a:pt x="4333" y="6072"/>
                </a:cubicBezTo>
                <a:lnTo>
                  <a:pt x="4484" y="6433"/>
                </a:lnTo>
                <a:cubicBezTo>
                  <a:pt x="4520" y="6521"/>
                  <a:pt x="4621" y="6564"/>
                  <a:pt x="4710" y="6527"/>
                </a:cubicBezTo>
                <a:lnTo>
                  <a:pt x="5145" y="6347"/>
                </a:lnTo>
                <a:cubicBezTo>
                  <a:pt x="5233" y="6311"/>
                  <a:pt x="5276" y="6209"/>
                  <a:pt x="5238" y="6120"/>
                </a:cubicBezTo>
                <a:lnTo>
                  <a:pt x="5088" y="5759"/>
                </a:lnTo>
                <a:cubicBezTo>
                  <a:pt x="5321" y="5603"/>
                  <a:pt x="5517" y="5404"/>
                  <a:pt x="5666" y="5179"/>
                </a:cubicBezTo>
                <a:lnTo>
                  <a:pt x="6029" y="5328"/>
                </a:lnTo>
                <a:cubicBezTo>
                  <a:pt x="6117" y="5364"/>
                  <a:pt x="6218" y="5323"/>
                  <a:pt x="6254" y="5235"/>
                </a:cubicBezTo>
                <a:lnTo>
                  <a:pt x="6434" y="4799"/>
                </a:lnTo>
                <a:cubicBezTo>
                  <a:pt x="6468" y="4708"/>
                  <a:pt x="6425" y="4608"/>
                  <a:pt x="6337" y="4571"/>
                </a:cubicBezTo>
                <a:close/>
                <a:moveTo>
                  <a:pt x="370" y="1975"/>
                </a:moveTo>
                <a:lnTo>
                  <a:pt x="145" y="1973"/>
                </a:lnTo>
                <a:cubicBezTo>
                  <a:pt x="65" y="1973"/>
                  <a:pt x="0" y="1908"/>
                  <a:pt x="0" y="1827"/>
                </a:cubicBezTo>
                <a:lnTo>
                  <a:pt x="1" y="1581"/>
                </a:lnTo>
                <a:cubicBezTo>
                  <a:pt x="1" y="1501"/>
                  <a:pt x="66" y="1436"/>
                  <a:pt x="148" y="1436"/>
                </a:cubicBezTo>
                <a:lnTo>
                  <a:pt x="373" y="1437"/>
                </a:lnTo>
                <a:cubicBezTo>
                  <a:pt x="408" y="1264"/>
                  <a:pt x="477" y="1097"/>
                  <a:pt x="580" y="947"/>
                </a:cubicBezTo>
                <a:lnTo>
                  <a:pt x="422" y="788"/>
                </a:lnTo>
                <a:cubicBezTo>
                  <a:pt x="366" y="731"/>
                  <a:pt x="366" y="639"/>
                  <a:pt x="424" y="583"/>
                </a:cubicBezTo>
                <a:lnTo>
                  <a:pt x="597" y="411"/>
                </a:lnTo>
                <a:cubicBezTo>
                  <a:pt x="654" y="355"/>
                  <a:pt x="746" y="355"/>
                  <a:pt x="802" y="412"/>
                </a:cubicBezTo>
                <a:lnTo>
                  <a:pt x="961" y="572"/>
                </a:lnTo>
                <a:cubicBezTo>
                  <a:pt x="1113" y="471"/>
                  <a:pt x="1281" y="404"/>
                  <a:pt x="1454" y="371"/>
                </a:cubicBezTo>
                <a:lnTo>
                  <a:pt x="1456" y="145"/>
                </a:lnTo>
                <a:cubicBezTo>
                  <a:pt x="1456" y="65"/>
                  <a:pt x="1521" y="0"/>
                  <a:pt x="1602" y="0"/>
                </a:cubicBezTo>
                <a:lnTo>
                  <a:pt x="1848" y="1"/>
                </a:lnTo>
                <a:cubicBezTo>
                  <a:pt x="1928" y="1"/>
                  <a:pt x="1993" y="67"/>
                  <a:pt x="1993" y="148"/>
                </a:cubicBezTo>
                <a:lnTo>
                  <a:pt x="1992" y="373"/>
                </a:lnTo>
                <a:cubicBezTo>
                  <a:pt x="2165" y="408"/>
                  <a:pt x="2332" y="477"/>
                  <a:pt x="2482" y="580"/>
                </a:cubicBezTo>
                <a:lnTo>
                  <a:pt x="2642" y="421"/>
                </a:lnTo>
                <a:cubicBezTo>
                  <a:pt x="2700" y="365"/>
                  <a:pt x="2792" y="365"/>
                  <a:pt x="2848" y="423"/>
                </a:cubicBezTo>
                <a:lnTo>
                  <a:pt x="3020" y="596"/>
                </a:lnTo>
                <a:cubicBezTo>
                  <a:pt x="3076" y="653"/>
                  <a:pt x="3076" y="745"/>
                  <a:pt x="3018" y="801"/>
                </a:cubicBezTo>
                <a:lnTo>
                  <a:pt x="2858" y="960"/>
                </a:lnTo>
                <a:cubicBezTo>
                  <a:pt x="2960" y="1112"/>
                  <a:pt x="3026" y="1280"/>
                  <a:pt x="3060" y="1453"/>
                </a:cubicBezTo>
                <a:lnTo>
                  <a:pt x="3285" y="1455"/>
                </a:lnTo>
                <a:cubicBezTo>
                  <a:pt x="3365" y="1455"/>
                  <a:pt x="3430" y="1520"/>
                  <a:pt x="3430" y="1601"/>
                </a:cubicBezTo>
                <a:lnTo>
                  <a:pt x="3429" y="1847"/>
                </a:lnTo>
                <a:cubicBezTo>
                  <a:pt x="3429" y="1927"/>
                  <a:pt x="3364" y="1992"/>
                  <a:pt x="3282" y="1992"/>
                </a:cubicBezTo>
                <a:lnTo>
                  <a:pt x="3057" y="1991"/>
                </a:lnTo>
                <a:cubicBezTo>
                  <a:pt x="3022" y="2164"/>
                  <a:pt x="2953" y="2331"/>
                  <a:pt x="2850" y="2481"/>
                </a:cubicBezTo>
                <a:lnTo>
                  <a:pt x="3009" y="2641"/>
                </a:lnTo>
                <a:cubicBezTo>
                  <a:pt x="3065" y="2699"/>
                  <a:pt x="3065" y="2791"/>
                  <a:pt x="3008" y="2847"/>
                </a:cubicBezTo>
                <a:lnTo>
                  <a:pt x="2834" y="3019"/>
                </a:lnTo>
                <a:cubicBezTo>
                  <a:pt x="2777" y="3075"/>
                  <a:pt x="2685" y="3075"/>
                  <a:pt x="2629" y="3017"/>
                </a:cubicBezTo>
                <a:lnTo>
                  <a:pt x="2470" y="2857"/>
                </a:lnTo>
                <a:cubicBezTo>
                  <a:pt x="2318" y="2959"/>
                  <a:pt x="2150" y="3025"/>
                  <a:pt x="1977" y="3059"/>
                </a:cubicBezTo>
                <a:lnTo>
                  <a:pt x="1976" y="3284"/>
                </a:lnTo>
                <a:cubicBezTo>
                  <a:pt x="1976" y="3364"/>
                  <a:pt x="1910" y="3429"/>
                  <a:pt x="1829" y="3429"/>
                </a:cubicBezTo>
                <a:lnTo>
                  <a:pt x="1584" y="3428"/>
                </a:lnTo>
                <a:cubicBezTo>
                  <a:pt x="1504" y="3428"/>
                  <a:pt x="1438" y="3363"/>
                  <a:pt x="1438" y="3281"/>
                </a:cubicBezTo>
                <a:lnTo>
                  <a:pt x="1440" y="3056"/>
                </a:lnTo>
                <a:cubicBezTo>
                  <a:pt x="1266" y="3021"/>
                  <a:pt x="1100" y="2952"/>
                  <a:pt x="949" y="2849"/>
                </a:cubicBezTo>
                <a:lnTo>
                  <a:pt x="789" y="3008"/>
                </a:lnTo>
                <a:cubicBezTo>
                  <a:pt x="732" y="3064"/>
                  <a:pt x="640" y="3064"/>
                  <a:pt x="584" y="3007"/>
                </a:cubicBezTo>
                <a:lnTo>
                  <a:pt x="412" y="2833"/>
                </a:lnTo>
                <a:cubicBezTo>
                  <a:pt x="356" y="2776"/>
                  <a:pt x="356" y="2684"/>
                  <a:pt x="413" y="2628"/>
                </a:cubicBezTo>
                <a:lnTo>
                  <a:pt x="573" y="2469"/>
                </a:lnTo>
                <a:cubicBezTo>
                  <a:pt x="470" y="2316"/>
                  <a:pt x="404" y="2148"/>
                  <a:pt x="370" y="1975"/>
                </a:cubicBezTo>
                <a:close/>
                <a:moveTo>
                  <a:pt x="1252" y="2172"/>
                </a:moveTo>
                <a:cubicBezTo>
                  <a:pt x="1505" y="2428"/>
                  <a:pt x="1917" y="2431"/>
                  <a:pt x="2173" y="2177"/>
                </a:cubicBezTo>
                <a:cubicBezTo>
                  <a:pt x="2429" y="1924"/>
                  <a:pt x="2432" y="1512"/>
                  <a:pt x="2178" y="1256"/>
                </a:cubicBezTo>
                <a:cubicBezTo>
                  <a:pt x="1925" y="1000"/>
                  <a:pt x="1513" y="997"/>
                  <a:pt x="1257" y="1251"/>
                </a:cubicBezTo>
                <a:cubicBezTo>
                  <a:pt x="1000" y="1504"/>
                  <a:pt x="998" y="1916"/>
                  <a:pt x="1252" y="21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custDataLst>
      <p:tags r:id="rId2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四、交通事故的预防措施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2298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（二）驾驶交通工具时的预防措施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76275" y="1529715"/>
            <a:ext cx="620712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1. 驾驶非机动车的预防措施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（1）在没有划分机动车道和非机动车道的道路上，应靠道路右侧 1/4 的道路内行驶，不抢行，不争道。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（2）自觉按照交通指示灯或交通警察的指挥行进。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（3）骑自行车或电动车转弯前应当减速慢行，伸手示意，不要猛拐，超越前车时不要妨碍被超越车辆的行驶。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（4）骑车时不要双手离开车或者双脚离开踏板。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（5）在规定地点停放自行车或电动车，未设规定地点的，停放时应不妨碍其他车辆和行人的通行。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（6）不要贪图便宜买黑车、脏车；路途中遇到车闸失效时下车推行，同时确保不影响其他车辆行驶。</a:t>
            </a:r>
            <a:endParaRPr lang="zh-CN" altLang="en-US"/>
          </a:p>
        </p:txBody>
      </p:sp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6883400" y="2124075"/>
            <a:ext cx="4598670" cy="3472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四、交通事故的预防措施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2298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（二）驾驶交通工具时的预防措施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76275" y="1529715"/>
            <a:ext cx="56667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2. 驾驶机动车的预防措施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（1）驾驶机动车时必须依法取得机动车驾驶证，严格遵守机动车通行规定、载客和载物规定、行车规定等。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（2）严格按照驾驶证载明的准驾车型驾驶车辆，出门时检查是否带齐驾驶证等相关证件，不能无证驾驶，同时要检查车辆出行前的状况，对有问题的车辆要及时检修，确保可以安全行驶后才能上路。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（3）上车后系好安全带，关好车门、车厢，做好相关的安全措施。</a:t>
            </a:r>
            <a:endParaRPr lang="zh-CN" altLang="en-US"/>
          </a:p>
        </p:txBody>
      </p:sp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6526530" y="1234440"/>
            <a:ext cx="4545965" cy="41262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四、交通事故的预防措施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2298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（二）驾驶交通工具时的预防措施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0370" y="1529715"/>
            <a:ext cx="69018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2. 驾驶机动车的预防措施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（6）起步和停车前，环顾左右，查明情况确认安全后再行进；不在人行道、车行道和妨碍交通的地方停车；不在消防通道和消防栓旁停车。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（7）驾车时不吸烟、不接拨电话，不与同乘者嬉戏打闹、聊天；身体不适或服用具有催眠效果的药物后不要驾车；酒后不要驾车。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8）遇到交通堵塞或停车排队等候、车行缓慢时，依次跟车，不得抢道或者借机在非机动车道、人行道上行驶；在环形路口、铁道路口以及高速公路入口和出口的匝道上应严格遵守交通规则，不得违章驾驶，同时亦不能疲劳驾驶。</a:t>
            </a:r>
            <a:endParaRPr lang="zh-CN" altLang="en-US"/>
          </a:p>
        </p:txBody>
      </p:sp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7445375" y="1783715"/>
            <a:ext cx="4243070" cy="37376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四、交通事故的预防措施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2298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（三）乘坐交通工具时的预防措施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0370" y="1529715"/>
            <a:ext cx="806831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乘坐交通工具时的预防措施包括以下几个方面。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（1）乘车购票，须到指定的客运售票处购买，不要从路边拉客或兜售者手中购买，以防票贩子和骗子的坑害；若中途搭车，须向售票员或司机索要车票。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2）乘坐公共交通工具应遵守国家和地方的相关法规和条例，不要携带易燃、易爆、有毒、放射性等危险物品和管制刀具，也不要携带有腐蚀性、有异味的物品及家养宠物；乘车时头、手不要伸出窗外，不要在车内吸烟、吃零食，以免在避让时发生意外；不要往车外吐痰、扔杂物，保持公共卫生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（3）乘飞机和火车，购票后应注意查看票面信息是否正确，出发时须提前进站办好相关手续，携带相关证件。提前 1 小时办理行李的托运手续，认清候车厅（候机室），按次序上车（登机），做个文明的乘客。</a:t>
            </a:r>
            <a:endParaRPr lang="zh-CN" altLang="en-US"/>
          </a:p>
        </p:txBody>
      </p:sp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8488680" y="2214880"/>
            <a:ext cx="3391535" cy="26847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65860" y="2781300"/>
            <a:ext cx="98278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6000">
                <a:solidFill>
                  <a:srgbClr val="43486D"/>
                </a:solidFill>
                <a:sym typeface="+mn-ea"/>
              </a:rPr>
              <a:t>交通事故的应对</a:t>
            </a:r>
            <a:endParaRPr lang="zh-CN" altLang="en-US" sz="6000">
              <a:solidFill>
                <a:srgbClr val="D67678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8855" y="1589405"/>
            <a:ext cx="511365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8000">
                <a:solidFill>
                  <a:srgbClr val="4348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</a:t>
            </a:r>
            <a:endParaRPr lang="en-US" altLang="zh-CN" sz="8000">
              <a:solidFill>
                <a:srgbClr val="43486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一、行路中遇到事故的应对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24" name="泪滴形 23"/>
          <p:cNvSpPr/>
          <p:nvPr>
            <p:custDataLst>
              <p:tags r:id="rId1"/>
            </p:custDataLst>
          </p:nvPr>
        </p:nvSpPr>
        <p:spPr>
          <a:xfrm flipH="1">
            <a:off x="6152956" y="3478891"/>
            <a:ext cx="1435100" cy="1428070"/>
          </a:xfrm>
          <a:prstGeom prst="teardrop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泪滴形 2"/>
          <p:cNvSpPr/>
          <p:nvPr>
            <p:custDataLst>
              <p:tags r:id="rId2"/>
            </p:custDataLst>
          </p:nvPr>
        </p:nvSpPr>
        <p:spPr>
          <a:xfrm rot="16200000" flipH="1">
            <a:off x="6138356" y="1947311"/>
            <a:ext cx="1435100" cy="1428070"/>
          </a:xfrm>
          <a:prstGeom prst="teardrop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>
            <p:custDataLst>
              <p:tags r:id="rId3"/>
            </p:custDataLst>
          </p:nvPr>
        </p:nvSpPr>
        <p:spPr bwMode="auto">
          <a:xfrm>
            <a:off x="6586104" y="3908524"/>
            <a:ext cx="568804" cy="5688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泪滴形 5"/>
          <p:cNvSpPr/>
          <p:nvPr>
            <p:custDataLst>
              <p:tags r:id="rId4"/>
            </p:custDataLst>
          </p:nvPr>
        </p:nvSpPr>
        <p:spPr>
          <a:xfrm rot="16200000" flipV="1">
            <a:off x="4630258" y="3473383"/>
            <a:ext cx="1435100" cy="1428070"/>
          </a:xfrm>
          <a:prstGeom prst="teardrop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>
            <p:custDataLst>
              <p:tags r:id="rId5"/>
            </p:custDataLst>
          </p:nvPr>
        </p:nvSpPr>
        <p:spPr bwMode="auto">
          <a:xfrm>
            <a:off x="5063406" y="3903015"/>
            <a:ext cx="568804" cy="5688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泪滴形 22"/>
          <p:cNvSpPr/>
          <p:nvPr>
            <p:custDataLst>
              <p:tags r:id="rId6"/>
            </p:custDataLst>
          </p:nvPr>
        </p:nvSpPr>
        <p:spPr>
          <a:xfrm rot="10800000" flipH="1">
            <a:off x="4621885" y="1950826"/>
            <a:ext cx="1435100" cy="1428070"/>
          </a:xfrm>
          <a:prstGeom prst="teardrop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7"/>
            </p:custDataLst>
          </p:nvPr>
        </p:nvSpPr>
        <p:spPr bwMode="auto">
          <a:xfrm>
            <a:off x="5055033" y="2380459"/>
            <a:ext cx="568804" cy="5688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>
            <p:custDataLst>
              <p:tags r:id="rId8"/>
            </p:custDataLst>
          </p:nvPr>
        </p:nvSpPr>
        <p:spPr bwMode="auto">
          <a:xfrm>
            <a:off x="6571504" y="2376943"/>
            <a:ext cx="568804" cy="5688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 bwMode="auto">
          <a:xfrm>
            <a:off x="1021080" y="1943735"/>
            <a:ext cx="3516630" cy="1280795"/>
          </a:xfrm>
          <a:prstGeom prst="rect">
            <a:avLst/>
          </a:prstGeom>
          <a:noFill/>
        </p:spPr>
        <p:txBody>
          <a:bodyPr wrap="square" lIns="90000" tIns="46800" rIns="90000" bIns="0"/>
          <a:p>
            <a:pPr algn="just" fontAlgn="auto">
              <a:lnSpc>
                <a:spcPct val="120000"/>
              </a:lnSpc>
            </a:pPr>
            <a:r>
              <a:rPr lang="zh-CN" altLang="en-US" sz="1600" b="1" spc="300">
                <a:solidFill>
                  <a:srgbClr val="1F74AD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（1）当路遇机动车向自己所在的方向飞驰而来时，应立即向路边躲避，避免发生正面碰撞以及被其他机动车碰撞。</a:t>
            </a:r>
            <a:endParaRPr lang="zh-CN" altLang="en-US" sz="1600" b="1" spc="300">
              <a:solidFill>
                <a:srgbClr val="1F74AD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0"/>
            </p:custDataLst>
          </p:nvPr>
        </p:nvSpPr>
        <p:spPr bwMode="auto">
          <a:xfrm>
            <a:off x="765810" y="3705860"/>
            <a:ext cx="3867785" cy="1200785"/>
          </a:xfrm>
          <a:prstGeom prst="rect">
            <a:avLst/>
          </a:prstGeom>
          <a:noFill/>
        </p:spPr>
        <p:txBody>
          <a:bodyPr wrap="square" lIns="90000" tIns="46800" rIns="90000" bIns="0"/>
          <a:p>
            <a:pPr algn="just" fontAlgn="auto">
              <a:lnSpc>
                <a:spcPct val="120000"/>
              </a:lnSpc>
            </a:pPr>
            <a:r>
              <a:rPr lang="zh-CN" altLang="en-US" sz="1600" b="1" spc="300">
                <a:solidFill>
                  <a:srgbClr val="1AA3AA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（3）如果机动车肇事者逃逸，需认真记下肇事车的车牌号、车型、颜色及逃逸的方向，并迅速报警，请求警方协助追查肇事车辆。</a:t>
            </a:r>
            <a:endParaRPr lang="zh-CN" altLang="en-US" sz="1600" b="1" spc="300">
              <a:solidFill>
                <a:srgbClr val="1AA3AA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 bwMode="auto">
          <a:xfrm>
            <a:off x="7679055" y="3705860"/>
            <a:ext cx="3821430" cy="1609090"/>
          </a:xfrm>
          <a:prstGeom prst="rect">
            <a:avLst/>
          </a:prstGeom>
          <a:noFill/>
        </p:spPr>
        <p:txBody>
          <a:bodyPr wrap="square" lIns="90000" tIns="46800" rIns="90000" bIns="0"/>
          <a:p>
            <a:pPr algn="just" fontAlgn="auto">
              <a:lnSpc>
                <a:spcPct val="120000"/>
              </a:lnSpc>
            </a:pPr>
            <a:r>
              <a:rPr lang="zh-CN" altLang="en-US" sz="1600" b="1" spc="300">
                <a:solidFill>
                  <a:srgbClr val="69A35B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（4）有时我们从居民楼下经过，会遇到高空掉落物品的情况，如放在阳台上的花盆掉落砸中行人，此时我们应观察是否还有其他物品掉落，同时向安全处躲避。</a:t>
            </a:r>
            <a:endParaRPr lang="zh-CN" altLang="en-US" sz="1600" b="1" spc="300">
              <a:solidFill>
                <a:srgbClr val="69A35B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2"/>
            </p:custDataLst>
          </p:nvPr>
        </p:nvSpPr>
        <p:spPr bwMode="auto">
          <a:xfrm>
            <a:off x="7680325" y="1950720"/>
            <a:ext cx="3649980" cy="1634490"/>
          </a:xfrm>
          <a:prstGeom prst="rect">
            <a:avLst/>
          </a:prstGeom>
          <a:noFill/>
        </p:spPr>
        <p:txBody>
          <a:bodyPr wrap="square" lIns="90000" tIns="46800" rIns="90000" bIns="0"/>
          <a:p>
            <a:pPr algn="just" fontAlgn="auto">
              <a:lnSpc>
                <a:spcPct val="120000"/>
              </a:lnSpc>
            </a:pPr>
            <a:r>
              <a:rPr lang="zh-CN" altLang="en-US" sz="1600" b="1" spc="300">
                <a:solidFill>
                  <a:srgbClr val="3498DB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rPr>
              <a:t>（2）在车祸发生后，应立即拨打 122 报警，如果伤势严重，还应赶快拨打 120 求助。在医护人员到来之前，应采取初步的急救措施，如止血、包扎等。</a:t>
            </a:r>
            <a:endParaRPr lang="zh-CN" altLang="en-US" sz="1600" b="1" spc="300">
              <a:solidFill>
                <a:srgbClr val="3498DB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二、乘坐交通工具遇到事故的应对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2298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（一）乘坐公共汽车遇到事故的应对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0370" y="1529715"/>
            <a:ext cx="758571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（1）打开车门逃生，对于乘客而言，这是最简单也是最快速的逃离事故车厢的办法，但很多时候，车门无法打开，这时要找到车门上方的放气阀，打开阀盖，顺时针旋转红色旋钮，等待 5 秒钟放完气，就可以手动推开车门逃生，如果从里面无法打开车门，也可以求助路过的行人，让他们从外面打开车门，车门外部应急阀装置和里面的是一样的，操作方法也一样。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（2）破窗逃生，一般来说，公共汽车都安装有安全锤，只要使用安全锤敲击玻璃的四个角，玻璃就会呈现蜘蛛网状，就容易破碎，此时可跳窗而逃，女士也可以使用高跟鞋敲击玻璃的四个角，达到破窗效果。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（3）打开车顶的逃生窗口逃生，如果公共汽车侧翻压住了车门，或者由于慌乱没有找到安全锤，乘客可以打开车顶的逃生窗口，从而逃离事故车。</a:t>
            </a:r>
            <a:endParaRPr lang="zh-CN" altLang="en-US"/>
          </a:p>
        </p:txBody>
      </p:sp>
      <p:pic>
        <p:nvPicPr>
          <p:cNvPr id="109" name="图片 108"/>
          <p:cNvPicPr/>
          <p:nvPr/>
        </p:nvPicPr>
        <p:blipFill>
          <a:blip r:embed="rId1"/>
          <a:stretch>
            <a:fillRect/>
          </a:stretch>
        </p:blipFill>
        <p:spPr>
          <a:xfrm>
            <a:off x="8171180" y="1993900"/>
            <a:ext cx="3731895" cy="29057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294130" y="2524760"/>
            <a:ext cx="95885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 b="1">
                <a:solidFill>
                  <a:srgbClr val="3A4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　交通安全教育</a:t>
            </a:r>
            <a:endParaRPr lang="zh-CN" altLang="en-US" sz="6600" b="1">
              <a:solidFill>
                <a:srgbClr val="3A4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二、乘坐交通工具遇到事故的应对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2298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（二）乘坐地铁遇到事故的应对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0370" y="1529715"/>
            <a:ext cx="690245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（1）遇到地铁停电，被关在地铁内的乘客不要自己动手打开门，而应等待工作人员将指定的车门打开，按照工作人员的指引从指定的车门顺序下车。不要直接跳向隧道，因为列车距离地面有一米多高，且地面情况复杂，直接跳下去容易受伤并造成局面的混乱。在隧道内行走要小心脚下，以免摔伤或者被障碍物碰伤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（2）若遇到地铁着火，应立即拨打火警 119，并按下列车车厢内的紧急报警按钮。在两节车厢连接处，均贴有红底黄字的“报警开关”标志，箭头指向位置即是紧急报警按钮所在的位置，将紧急报警按钮向上扳动即可通知地铁列车司机。与此同时，可利用车厢内的干粉灭火器进行扑火自救。干粉灭火器位于每节车厢两个内侧车门的中间座位之下，上面贴有红色“灭火器”标志。若扑救失败，应及时关闭车厢门，防止火势蔓延以赢取逃生时间，然后安全逃离。</a:t>
            </a:r>
            <a:endParaRPr lang="zh-CN" altLang="en-US"/>
          </a:p>
        </p:txBody>
      </p:sp>
      <p:pic>
        <p:nvPicPr>
          <p:cNvPr id="110" name="图片 109"/>
          <p:cNvPicPr/>
          <p:nvPr/>
        </p:nvPicPr>
        <p:blipFill>
          <a:blip r:embed="rId1"/>
          <a:stretch>
            <a:fillRect/>
          </a:stretch>
        </p:blipFill>
        <p:spPr>
          <a:xfrm>
            <a:off x="7459980" y="2163445"/>
            <a:ext cx="4485640" cy="33553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二、乘坐交通工具遇到事故的应对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2298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（三）乘坐火车遇到事故的应对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0370" y="1529715"/>
            <a:ext cx="663257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（1）如果所在的火车车厢意外失火，此时不要打开车门、车窗，以免火借风势扩大蔓延，用湿毛巾或衣服捂住口鼻，奋力向列车前部转移，因为火车运行时火是向后蔓延的。若情况紧急必须紧急撤离车厢时，工作人员会立即采取紧急制动措施停车，待列车停稳后再迅速打开车门、车窗撤离。当车门、车窗不能正常开启时，可使用消防锤或锐器砸碎车门或车窗玻璃逃生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（2）当遭遇火车脱轨、相撞等重大事故时，可趴下并牢牢抓住座椅等牢固物体，低头，下巴贴紧前胸，最大限度地保护好自己的头和胸部。</a:t>
            </a:r>
            <a:endParaRPr lang="zh-CN" altLang="en-US"/>
          </a:p>
        </p:txBody>
      </p:sp>
      <p:pic>
        <p:nvPicPr>
          <p:cNvPr id="111" name="图片 110"/>
          <p:cNvPicPr/>
          <p:nvPr/>
        </p:nvPicPr>
        <p:blipFill>
          <a:blip r:embed="rId1"/>
          <a:stretch>
            <a:fillRect/>
          </a:stretch>
        </p:blipFill>
        <p:spPr>
          <a:xfrm>
            <a:off x="7280275" y="1529715"/>
            <a:ext cx="3965575" cy="31603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二、乘坐交通工具遇到事故的应对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2298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（四）乘坐轮船遇到事故的应对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0370" y="1529715"/>
            <a:ext cx="627761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（1）若游船撞到礁石或其他船只有下沉的迹象，应穿上救生衣，利用手机、信号弹或燃烧的衣物发出求救信号。若情况十分危急，需要弃船，请在工作人员的指挥下，按顺序离开事故船只。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2）若是海上遇险，则应学会利用各种途径获取食物或者淡水，想方设法维持自己的生命。在离开大船时，应尽量穿得暖和一些，最好选择毛织品，可以拿一些巧克力等热量较高的食品，条件许可再带上手电。离开大船时，切记穿上救生衣，并给救生衣充气，耐心等待救援。看到救援船只时，应挥动手臂示意自己的位置。</a:t>
            </a:r>
            <a:endParaRPr lang="zh-CN" altLang="en-US"/>
          </a:p>
        </p:txBody>
      </p:sp>
      <p:pic>
        <p:nvPicPr>
          <p:cNvPr id="112" name="图片 111"/>
          <p:cNvPicPr/>
          <p:nvPr/>
        </p:nvPicPr>
        <p:blipFill>
          <a:blip r:embed="rId1"/>
          <a:stretch>
            <a:fillRect/>
          </a:stretch>
        </p:blipFill>
        <p:spPr>
          <a:xfrm>
            <a:off x="7243445" y="2060575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二、乘坐交通工具遇到事故的应对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1091565"/>
            <a:ext cx="51917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</a:rPr>
              <a:t>（五）乘坐飞机遇到事故的应对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0550" y="1929130"/>
            <a:ext cx="539559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当意外发生时，机上乘客应保持冷静，一定要听从乘务人员的指示，乘务人员均受过严格的训练，善于应对紧急事故。竖直椅背，以免卡住后方乘客的逃生通道。收回小桌板，保证自己所在这一排逃生通道畅通。打开遮阳板，保持良好的视线。摘下眼镜以及口袋里的尖锐物件，如手机、钢笔等。如果自己或别人受伤，应尽快通知乘务人员。</a:t>
            </a:r>
            <a:endParaRPr lang="zh-CN" altLang="en-US"/>
          </a:p>
        </p:txBody>
      </p:sp>
      <p:pic>
        <p:nvPicPr>
          <p:cNvPr id="113" name="图片 112"/>
          <p:cNvPicPr/>
          <p:nvPr/>
        </p:nvPicPr>
        <p:blipFill>
          <a:blip r:embed="rId1"/>
          <a:stretch>
            <a:fillRect/>
          </a:stretch>
        </p:blipFill>
        <p:spPr>
          <a:xfrm>
            <a:off x="6188710" y="1709420"/>
            <a:ext cx="4624705" cy="34397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9746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三、驾驶共享汽车、共享电动车遇到事故的应对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0" y="1217930"/>
            <a:ext cx="59645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自共享单车出现后，共享充电宝、共享雨伞纷纷面世。现在，共享汽车也出现在一些城市了，路上也能看到不少奔驰着的共享汽车。这些共享汽车、共享电动车是新时代下共享经济的促成结果，它们在给我们的生活带来巨大便利的同时，也带来了一些安全隐患。大学生一定要时刻注意行车安全，遵守交通法律法规，安全永远是第一位的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那么，开共享汽车、骑共享电动车出了事故该怎么办？目前，对驾驶共享汽车、共享电动车发生交通事故怎样处理还没有专门的法律进行规定，共享汽车、共享电动车出现事故的，还是要按道路交通安全法的规定处理。</a:t>
            </a:r>
            <a:endParaRPr lang="zh-CN" altLang="en-US"/>
          </a:p>
        </p:txBody>
      </p:sp>
      <p:pic>
        <p:nvPicPr>
          <p:cNvPr id="114" name="图片 11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6070" y="1599565"/>
            <a:ext cx="4699000" cy="36588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81100" y="2546985"/>
            <a:ext cx="982789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8000">
                <a:solidFill>
                  <a:srgbClr val="43486D"/>
                </a:solidFill>
                <a:sym typeface="+mn-ea"/>
              </a:rPr>
              <a:t>感谢观看</a:t>
            </a:r>
            <a:endParaRPr lang="zh-CN" altLang="en-US" sz="8000">
              <a:solidFill>
                <a:srgbClr val="43486D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994773" y="850900"/>
            <a:ext cx="1757431" cy="1619250"/>
            <a:chOff x="4857" y="3107"/>
            <a:chExt cx="2768" cy="2550"/>
          </a:xfrm>
        </p:grpSpPr>
        <p:sp>
          <p:nvSpPr>
            <p:cNvPr id="4" name="文本框 3"/>
            <p:cNvSpPr txBox="1"/>
            <p:nvPr/>
          </p:nvSpPr>
          <p:spPr>
            <a:xfrm>
              <a:off x="4857" y="3107"/>
              <a:ext cx="127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000">
                  <a:solidFill>
                    <a:srgbClr val="D67678"/>
                  </a:solidFill>
                  <a:latin typeface="+mj-ea"/>
                  <a:ea typeface="+mj-ea"/>
                </a:rPr>
                <a:t>目</a:t>
              </a:r>
              <a:endParaRPr lang="zh-CN" altLang="en-US" sz="8000">
                <a:solidFill>
                  <a:srgbClr val="D67678"/>
                </a:solidFill>
                <a:latin typeface="+mj-ea"/>
                <a:ea typeface="+mj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351" y="3575"/>
              <a:ext cx="127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8000">
                  <a:solidFill>
                    <a:srgbClr val="43486D"/>
                  </a:solidFill>
                  <a:latin typeface="+mj-ea"/>
                  <a:ea typeface="+mj-ea"/>
                </a:rPr>
                <a:t>录</a:t>
              </a:r>
              <a:endParaRPr lang="zh-CN" altLang="en-US" sz="8000">
                <a:solidFill>
                  <a:srgbClr val="43486D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2165" y="1995805"/>
            <a:ext cx="14903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2000">
                <a:solidFill>
                  <a:srgbClr val="C29880"/>
                </a:solidFill>
                <a:latin typeface="+mj-ea"/>
                <a:ea typeface="+mj-ea"/>
              </a:rPr>
              <a:t>contents</a:t>
            </a:r>
            <a:endParaRPr lang="en-US" altLang="zh-CN" sz="2000">
              <a:solidFill>
                <a:srgbClr val="C29880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4630" y="2470150"/>
            <a:ext cx="1188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43486D"/>
                </a:solidFill>
                <a:latin typeface="+mj-ea"/>
                <a:ea typeface="+mj-ea"/>
              </a:rPr>
              <a:t>01.</a:t>
            </a:r>
            <a:endParaRPr lang="en-US" altLang="zh-CN" sz="40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88870" y="2531745"/>
            <a:ext cx="3937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预防交通事故的发生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60185" y="2531745"/>
            <a:ext cx="1188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43486D"/>
                </a:solidFill>
                <a:latin typeface="+mj-ea"/>
                <a:ea typeface="+mj-ea"/>
              </a:rPr>
              <a:t>02.</a:t>
            </a:r>
            <a:endParaRPr lang="en-US" altLang="zh-CN" sz="40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89190" y="2531745"/>
            <a:ext cx="3601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交通事故的应对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65860" y="2781300"/>
            <a:ext cx="98278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6000">
                <a:solidFill>
                  <a:srgbClr val="43486D"/>
                </a:solidFill>
                <a:sym typeface="+mn-ea"/>
              </a:rPr>
              <a:t>预防交通事故的发生</a:t>
            </a:r>
            <a:endParaRPr lang="zh-CN" altLang="en-US" sz="6000">
              <a:solidFill>
                <a:srgbClr val="D67678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2980" y="1589405"/>
            <a:ext cx="511365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8000">
                <a:solidFill>
                  <a:srgbClr val="4348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</a:t>
            </a:r>
            <a:endParaRPr lang="en-US" altLang="zh-CN" sz="8000">
              <a:solidFill>
                <a:srgbClr val="43486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27622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一、交通安全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2945" y="1450975"/>
            <a:ext cx="49790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交通安全是指交通参与者要严格遵守交通法规，提高警惕，不因麻痹大意而发生交通事故，或尽量少发生交通事故。大学生交通安全是指大学生在校园内外的道路上行走、乘坐或驾驶交通工具时的人身安全。只要有人、车、道这三个交通安全要素存在，就有交通安全问题，也许只是不经意间的一个小小意外，就会造成严重后果，断送美好的前程，甚至生命。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6094730" y="1256030"/>
            <a:ext cx="4599940" cy="39941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8652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二、大学校园及周边交通现状及事故成因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63" name="Freeform 9"/>
          <p:cNvSpPr/>
          <p:nvPr>
            <p:custDataLst>
              <p:tags r:id="rId1"/>
            </p:custDataLst>
          </p:nvPr>
        </p:nvSpPr>
        <p:spPr bwMode="auto">
          <a:xfrm>
            <a:off x="5278091" y="3165983"/>
            <a:ext cx="821319" cy="821319"/>
          </a:xfrm>
          <a:custGeom>
            <a:avLst/>
            <a:gdLst>
              <a:gd name="T0" fmla="*/ 638 w 638"/>
              <a:gd name="T1" fmla="*/ 319 h 638"/>
              <a:gd name="T2" fmla="*/ 638 w 638"/>
              <a:gd name="T3" fmla="*/ 319 h 638"/>
              <a:gd name="T4" fmla="*/ 637 w 638"/>
              <a:gd name="T5" fmla="*/ 349 h 638"/>
              <a:gd name="T6" fmla="*/ 632 w 638"/>
              <a:gd name="T7" fmla="*/ 382 h 638"/>
              <a:gd name="T8" fmla="*/ 632 w 638"/>
              <a:gd name="T9" fmla="*/ 382 h 638"/>
              <a:gd name="T10" fmla="*/ 545 w 638"/>
              <a:gd name="T11" fmla="*/ 545 h 638"/>
              <a:gd name="T12" fmla="*/ 428 w 638"/>
              <a:gd name="T13" fmla="*/ 619 h 638"/>
              <a:gd name="T14" fmla="*/ 319 w 638"/>
              <a:gd name="T15" fmla="*/ 638 h 638"/>
              <a:gd name="T16" fmla="*/ 0 w 638"/>
              <a:gd name="T17" fmla="*/ 319 h 638"/>
              <a:gd name="T18" fmla="*/ 0 w 638"/>
              <a:gd name="T19" fmla="*/ 319 h 638"/>
              <a:gd name="T20" fmla="*/ 124 w 638"/>
              <a:gd name="T21" fmla="*/ 67 h 638"/>
              <a:gd name="T22" fmla="*/ 319 w 638"/>
              <a:gd name="T23" fmla="*/ 0 h 638"/>
              <a:gd name="T24" fmla="*/ 319 w 638"/>
              <a:gd name="T25" fmla="*/ 0 h 638"/>
              <a:gd name="T26" fmla="*/ 605 w 638"/>
              <a:gd name="T27" fmla="*/ 178 h 638"/>
              <a:gd name="T28" fmla="*/ 624 w 638"/>
              <a:gd name="T29" fmla="*/ 224 h 638"/>
              <a:gd name="T30" fmla="*/ 638 w 638"/>
              <a:gd name="T31" fmla="*/ 319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8" h="638">
                <a:moveTo>
                  <a:pt x="638" y="319"/>
                </a:moveTo>
                <a:cubicBezTo>
                  <a:pt x="638" y="319"/>
                  <a:pt x="638" y="319"/>
                  <a:pt x="638" y="319"/>
                </a:cubicBezTo>
                <a:cubicBezTo>
                  <a:pt x="638" y="329"/>
                  <a:pt x="638" y="339"/>
                  <a:pt x="637" y="349"/>
                </a:cubicBezTo>
                <a:cubicBezTo>
                  <a:pt x="636" y="360"/>
                  <a:pt x="634" y="371"/>
                  <a:pt x="632" y="382"/>
                </a:cubicBezTo>
                <a:cubicBezTo>
                  <a:pt x="632" y="382"/>
                  <a:pt x="632" y="382"/>
                  <a:pt x="632" y="382"/>
                </a:cubicBezTo>
                <a:cubicBezTo>
                  <a:pt x="620" y="445"/>
                  <a:pt x="589" y="501"/>
                  <a:pt x="545" y="545"/>
                </a:cubicBezTo>
                <a:cubicBezTo>
                  <a:pt x="512" y="577"/>
                  <a:pt x="473" y="603"/>
                  <a:pt x="428" y="619"/>
                </a:cubicBezTo>
                <a:cubicBezTo>
                  <a:pt x="394" y="632"/>
                  <a:pt x="358" y="638"/>
                  <a:pt x="319" y="638"/>
                </a:cubicBezTo>
                <a:cubicBezTo>
                  <a:pt x="143" y="638"/>
                  <a:pt x="0" y="496"/>
                  <a:pt x="0" y="319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216"/>
                  <a:pt x="49" y="125"/>
                  <a:pt x="124" y="67"/>
                </a:cubicBezTo>
                <a:cubicBezTo>
                  <a:pt x="178" y="25"/>
                  <a:pt x="246" y="0"/>
                  <a:pt x="319" y="0"/>
                </a:cubicBezTo>
                <a:cubicBezTo>
                  <a:pt x="319" y="0"/>
                  <a:pt x="319" y="0"/>
                  <a:pt x="319" y="0"/>
                </a:cubicBezTo>
                <a:cubicBezTo>
                  <a:pt x="445" y="0"/>
                  <a:pt x="553" y="73"/>
                  <a:pt x="605" y="178"/>
                </a:cubicBezTo>
                <a:cubicBezTo>
                  <a:pt x="613" y="193"/>
                  <a:pt x="619" y="208"/>
                  <a:pt x="624" y="224"/>
                </a:cubicBezTo>
                <a:cubicBezTo>
                  <a:pt x="633" y="254"/>
                  <a:pt x="638" y="286"/>
                  <a:pt x="638" y="319"/>
                </a:cubicBezTo>
                <a:close/>
              </a:path>
            </a:pathLst>
          </a:custGeom>
          <a:noFill/>
          <a:ln w="58738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65" name="Freeform 5"/>
          <p:cNvSpPr/>
          <p:nvPr>
            <p:custDataLst>
              <p:tags r:id="rId2"/>
            </p:custDataLst>
          </p:nvPr>
        </p:nvSpPr>
        <p:spPr bwMode="auto">
          <a:xfrm>
            <a:off x="4099666" y="3574560"/>
            <a:ext cx="1607318" cy="1661483"/>
          </a:xfrm>
          <a:custGeom>
            <a:avLst/>
            <a:gdLst>
              <a:gd name="T0" fmla="*/ 641 w 652"/>
              <a:gd name="T1" fmla="*/ 554 h 674"/>
              <a:gd name="T2" fmla="*/ 645 w 652"/>
              <a:gd name="T3" fmla="*/ 494 h 674"/>
              <a:gd name="T4" fmla="*/ 633 w 652"/>
              <a:gd name="T5" fmla="*/ 478 h 674"/>
              <a:gd name="T6" fmla="*/ 617 w 652"/>
              <a:gd name="T7" fmla="*/ 476 h 674"/>
              <a:gd name="T8" fmla="*/ 597 w 652"/>
              <a:gd name="T9" fmla="*/ 481 h 674"/>
              <a:gd name="T10" fmla="*/ 554 w 652"/>
              <a:gd name="T11" fmla="*/ 480 h 674"/>
              <a:gd name="T12" fmla="*/ 524 w 652"/>
              <a:gd name="T13" fmla="*/ 458 h 674"/>
              <a:gd name="T14" fmla="*/ 514 w 652"/>
              <a:gd name="T15" fmla="*/ 433 h 674"/>
              <a:gd name="T16" fmla="*/ 519 w 652"/>
              <a:gd name="T17" fmla="*/ 398 h 674"/>
              <a:gd name="T18" fmla="*/ 549 w 652"/>
              <a:gd name="T19" fmla="*/ 369 h 674"/>
              <a:gd name="T20" fmla="*/ 599 w 652"/>
              <a:gd name="T21" fmla="*/ 367 h 674"/>
              <a:gd name="T22" fmla="*/ 640 w 652"/>
              <a:gd name="T23" fmla="*/ 369 h 674"/>
              <a:gd name="T24" fmla="*/ 651 w 652"/>
              <a:gd name="T25" fmla="*/ 339 h 674"/>
              <a:gd name="T26" fmla="*/ 648 w 652"/>
              <a:gd name="T27" fmla="*/ 283 h 674"/>
              <a:gd name="T28" fmla="*/ 641 w 652"/>
              <a:gd name="T29" fmla="*/ 210 h 674"/>
              <a:gd name="T30" fmla="*/ 637 w 652"/>
              <a:gd name="T31" fmla="*/ 189 h 674"/>
              <a:gd name="T32" fmla="*/ 456 w 652"/>
              <a:gd name="T33" fmla="*/ 14 h 674"/>
              <a:gd name="T34" fmla="*/ 440 w 652"/>
              <a:gd name="T35" fmla="*/ 11 h 674"/>
              <a:gd name="T36" fmla="*/ 367 w 652"/>
              <a:gd name="T37" fmla="*/ 4 h 674"/>
              <a:gd name="T38" fmla="*/ 312 w 652"/>
              <a:gd name="T39" fmla="*/ 1 h 674"/>
              <a:gd name="T40" fmla="*/ 282 w 652"/>
              <a:gd name="T41" fmla="*/ 13 h 674"/>
              <a:gd name="T42" fmla="*/ 284 w 652"/>
              <a:gd name="T43" fmla="*/ 53 h 674"/>
              <a:gd name="T44" fmla="*/ 282 w 652"/>
              <a:gd name="T45" fmla="*/ 103 h 674"/>
              <a:gd name="T46" fmla="*/ 253 w 652"/>
              <a:gd name="T47" fmla="*/ 133 h 674"/>
              <a:gd name="T48" fmla="*/ 217 w 652"/>
              <a:gd name="T49" fmla="*/ 138 h 674"/>
              <a:gd name="T50" fmla="*/ 192 w 652"/>
              <a:gd name="T51" fmla="*/ 128 h 674"/>
              <a:gd name="T52" fmla="*/ 171 w 652"/>
              <a:gd name="T53" fmla="*/ 99 h 674"/>
              <a:gd name="T54" fmla="*/ 170 w 652"/>
              <a:gd name="T55" fmla="*/ 55 h 674"/>
              <a:gd name="T56" fmla="*/ 175 w 652"/>
              <a:gd name="T57" fmla="*/ 35 h 674"/>
              <a:gd name="T58" fmla="*/ 172 w 652"/>
              <a:gd name="T59" fmla="*/ 20 h 674"/>
              <a:gd name="T60" fmla="*/ 156 w 652"/>
              <a:gd name="T61" fmla="*/ 7 h 674"/>
              <a:gd name="T62" fmla="*/ 112 w 652"/>
              <a:gd name="T63" fmla="*/ 9 h 674"/>
              <a:gd name="T64" fmla="*/ 112 w 652"/>
              <a:gd name="T65" fmla="*/ 79 h 674"/>
              <a:gd name="T66" fmla="*/ 0 w 652"/>
              <a:gd name="T67" fmla="*/ 233 h 674"/>
              <a:gd name="T68" fmla="*/ 121 w 652"/>
              <a:gd name="T69" fmla="*/ 442 h 674"/>
              <a:gd name="T70" fmla="*/ 310 w 652"/>
              <a:gd name="T71" fmla="*/ 422 h 674"/>
              <a:gd name="T72" fmla="*/ 446 w 652"/>
              <a:gd name="T73" fmla="*/ 500 h 674"/>
              <a:gd name="T74" fmla="*/ 522 w 652"/>
              <a:gd name="T75" fmla="*/ 674 h 674"/>
              <a:gd name="T76" fmla="*/ 629 w 652"/>
              <a:gd name="T77" fmla="*/ 674 h 674"/>
              <a:gd name="T78" fmla="*/ 631 w 652"/>
              <a:gd name="T79" fmla="*/ 648 h 674"/>
              <a:gd name="T80" fmla="*/ 641 w 652"/>
              <a:gd name="T81" fmla="*/ 55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52" h="674">
                <a:moveTo>
                  <a:pt x="641" y="554"/>
                </a:moveTo>
                <a:cubicBezTo>
                  <a:pt x="644" y="536"/>
                  <a:pt x="647" y="504"/>
                  <a:pt x="645" y="494"/>
                </a:cubicBezTo>
                <a:cubicBezTo>
                  <a:pt x="643" y="484"/>
                  <a:pt x="636" y="480"/>
                  <a:pt x="633" y="478"/>
                </a:cubicBezTo>
                <a:cubicBezTo>
                  <a:pt x="629" y="476"/>
                  <a:pt x="622" y="475"/>
                  <a:pt x="617" y="476"/>
                </a:cubicBezTo>
                <a:cubicBezTo>
                  <a:pt x="613" y="476"/>
                  <a:pt x="614" y="476"/>
                  <a:pt x="597" y="481"/>
                </a:cubicBezTo>
                <a:cubicBezTo>
                  <a:pt x="580" y="486"/>
                  <a:pt x="564" y="482"/>
                  <a:pt x="554" y="480"/>
                </a:cubicBezTo>
                <a:cubicBezTo>
                  <a:pt x="543" y="478"/>
                  <a:pt x="528" y="462"/>
                  <a:pt x="524" y="458"/>
                </a:cubicBezTo>
                <a:cubicBezTo>
                  <a:pt x="521" y="454"/>
                  <a:pt x="514" y="439"/>
                  <a:pt x="514" y="433"/>
                </a:cubicBezTo>
                <a:cubicBezTo>
                  <a:pt x="514" y="428"/>
                  <a:pt x="513" y="412"/>
                  <a:pt x="519" y="398"/>
                </a:cubicBezTo>
                <a:cubicBezTo>
                  <a:pt x="526" y="384"/>
                  <a:pt x="543" y="370"/>
                  <a:pt x="549" y="369"/>
                </a:cubicBezTo>
                <a:cubicBezTo>
                  <a:pt x="556" y="367"/>
                  <a:pt x="579" y="358"/>
                  <a:pt x="599" y="367"/>
                </a:cubicBezTo>
                <a:cubicBezTo>
                  <a:pt x="619" y="375"/>
                  <a:pt x="629" y="373"/>
                  <a:pt x="640" y="369"/>
                </a:cubicBezTo>
                <a:cubicBezTo>
                  <a:pt x="650" y="365"/>
                  <a:pt x="652" y="348"/>
                  <a:pt x="651" y="339"/>
                </a:cubicBezTo>
                <a:cubicBezTo>
                  <a:pt x="650" y="329"/>
                  <a:pt x="649" y="307"/>
                  <a:pt x="648" y="283"/>
                </a:cubicBezTo>
                <a:cubicBezTo>
                  <a:pt x="646" y="259"/>
                  <a:pt x="643" y="219"/>
                  <a:pt x="641" y="210"/>
                </a:cubicBezTo>
                <a:cubicBezTo>
                  <a:pt x="640" y="204"/>
                  <a:pt x="638" y="196"/>
                  <a:pt x="637" y="189"/>
                </a:cubicBezTo>
                <a:cubicBezTo>
                  <a:pt x="540" y="186"/>
                  <a:pt x="462" y="110"/>
                  <a:pt x="456" y="14"/>
                </a:cubicBezTo>
                <a:cubicBezTo>
                  <a:pt x="450" y="13"/>
                  <a:pt x="445" y="12"/>
                  <a:pt x="440" y="11"/>
                </a:cubicBezTo>
                <a:cubicBezTo>
                  <a:pt x="432" y="10"/>
                  <a:pt x="391" y="6"/>
                  <a:pt x="367" y="4"/>
                </a:cubicBezTo>
                <a:cubicBezTo>
                  <a:pt x="344" y="3"/>
                  <a:pt x="321" y="2"/>
                  <a:pt x="312" y="1"/>
                </a:cubicBezTo>
                <a:cubicBezTo>
                  <a:pt x="302" y="0"/>
                  <a:pt x="286" y="2"/>
                  <a:pt x="282" y="13"/>
                </a:cubicBezTo>
                <a:cubicBezTo>
                  <a:pt x="278" y="23"/>
                  <a:pt x="275" y="33"/>
                  <a:pt x="284" y="53"/>
                </a:cubicBezTo>
                <a:cubicBezTo>
                  <a:pt x="292" y="73"/>
                  <a:pt x="283" y="96"/>
                  <a:pt x="282" y="103"/>
                </a:cubicBezTo>
                <a:cubicBezTo>
                  <a:pt x="280" y="109"/>
                  <a:pt x="267" y="126"/>
                  <a:pt x="253" y="133"/>
                </a:cubicBezTo>
                <a:cubicBezTo>
                  <a:pt x="239" y="140"/>
                  <a:pt x="223" y="138"/>
                  <a:pt x="217" y="138"/>
                </a:cubicBezTo>
                <a:cubicBezTo>
                  <a:pt x="212" y="138"/>
                  <a:pt x="197" y="132"/>
                  <a:pt x="192" y="128"/>
                </a:cubicBezTo>
                <a:cubicBezTo>
                  <a:pt x="188" y="124"/>
                  <a:pt x="172" y="109"/>
                  <a:pt x="171" y="99"/>
                </a:cubicBezTo>
                <a:cubicBezTo>
                  <a:pt x="169" y="88"/>
                  <a:pt x="165" y="72"/>
                  <a:pt x="170" y="55"/>
                </a:cubicBezTo>
                <a:cubicBezTo>
                  <a:pt x="174" y="38"/>
                  <a:pt x="174" y="39"/>
                  <a:pt x="175" y="35"/>
                </a:cubicBezTo>
                <a:cubicBezTo>
                  <a:pt x="175" y="31"/>
                  <a:pt x="174" y="23"/>
                  <a:pt x="172" y="20"/>
                </a:cubicBezTo>
                <a:cubicBezTo>
                  <a:pt x="171" y="17"/>
                  <a:pt x="166" y="9"/>
                  <a:pt x="156" y="7"/>
                </a:cubicBezTo>
                <a:cubicBezTo>
                  <a:pt x="149" y="6"/>
                  <a:pt x="129" y="7"/>
                  <a:pt x="112" y="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0" y="233"/>
                  <a:pt x="0" y="233"/>
                  <a:pt x="0" y="233"/>
                </a:cubicBezTo>
                <a:cubicBezTo>
                  <a:pt x="121" y="442"/>
                  <a:pt x="121" y="442"/>
                  <a:pt x="121" y="442"/>
                </a:cubicBezTo>
                <a:cubicBezTo>
                  <a:pt x="310" y="422"/>
                  <a:pt x="310" y="422"/>
                  <a:pt x="310" y="422"/>
                </a:cubicBezTo>
                <a:cubicBezTo>
                  <a:pt x="446" y="500"/>
                  <a:pt x="446" y="500"/>
                  <a:pt x="446" y="500"/>
                </a:cubicBezTo>
                <a:cubicBezTo>
                  <a:pt x="522" y="674"/>
                  <a:pt x="522" y="674"/>
                  <a:pt x="522" y="674"/>
                </a:cubicBezTo>
                <a:cubicBezTo>
                  <a:pt x="629" y="674"/>
                  <a:pt x="629" y="674"/>
                  <a:pt x="629" y="674"/>
                </a:cubicBezTo>
                <a:cubicBezTo>
                  <a:pt x="631" y="648"/>
                  <a:pt x="631" y="648"/>
                  <a:pt x="631" y="648"/>
                </a:cubicBezTo>
                <a:cubicBezTo>
                  <a:pt x="635" y="602"/>
                  <a:pt x="638" y="570"/>
                  <a:pt x="641" y="554"/>
                </a:cubicBezTo>
                <a:close/>
              </a:path>
            </a:pathLst>
          </a:custGeom>
          <a:solidFill>
            <a:srgbClr val="6AB9D4"/>
          </a:solidFill>
          <a:ln w="12700" cap="flat">
            <a:solidFill>
              <a:sysClr val="window" lastClr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6"/>
          <p:cNvSpPr/>
          <p:nvPr>
            <p:custDataLst>
              <p:tags r:id="rId3"/>
            </p:custDataLst>
          </p:nvPr>
        </p:nvSpPr>
        <p:spPr bwMode="auto">
          <a:xfrm>
            <a:off x="4099666" y="1917243"/>
            <a:ext cx="1928157" cy="2002113"/>
          </a:xfrm>
          <a:custGeom>
            <a:avLst/>
            <a:gdLst>
              <a:gd name="T0" fmla="*/ 156 w 782"/>
              <a:gd name="T1" fmla="*/ 679 h 812"/>
              <a:gd name="T2" fmla="*/ 172 w 782"/>
              <a:gd name="T3" fmla="*/ 692 h 812"/>
              <a:gd name="T4" fmla="*/ 175 w 782"/>
              <a:gd name="T5" fmla="*/ 707 h 812"/>
              <a:gd name="T6" fmla="*/ 170 w 782"/>
              <a:gd name="T7" fmla="*/ 727 h 812"/>
              <a:gd name="T8" fmla="*/ 171 w 782"/>
              <a:gd name="T9" fmla="*/ 771 h 812"/>
              <a:gd name="T10" fmla="*/ 192 w 782"/>
              <a:gd name="T11" fmla="*/ 800 h 812"/>
              <a:gd name="T12" fmla="*/ 217 w 782"/>
              <a:gd name="T13" fmla="*/ 810 h 812"/>
              <a:gd name="T14" fmla="*/ 253 w 782"/>
              <a:gd name="T15" fmla="*/ 805 h 812"/>
              <a:gd name="T16" fmla="*/ 282 w 782"/>
              <a:gd name="T17" fmla="*/ 775 h 812"/>
              <a:gd name="T18" fmla="*/ 284 w 782"/>
              <a:gd name="T19" fmla="*/ 725 h 812"/>
              <a:gd name="T20" fmla="*/ 282 w 782"/>
              <a:gd name="T21" fmla="*/ 685 h 812"/>
              <a:gd name="T22" fmla="*/ 312 w 782"/>
              <a:gd name="T23" fmla="*/ 673 h 812"/>
              <a:gd name="T24" fmla="*/ 367 w 782"/>
              <a:gd name="T25" fmla="*/ 676 h 812"/>
              <a:gd name="T26" fmla="*/ 440 w 782"/>
              <a:gd name="T27" fmla="*/ 683 h 812"/>
              <a:gd name="T28" fmla="*/ 456 w 782"/>
              <a:gd name="T29" fmla="*/ 686 h 812"/>
              <a:gd name="T30" fmla="*/ 455 w 782"/>
              <a:gd name="T31" fmla="*/ 673 h 812"/>
              <a:gd name="T32" fmla="*/ 644 w 782"/>
              <a:gd name="T33" fmla="*/ 485 h 812"/>
              <a:gd name="T34" fmla="*/ 665 w 782"/>
              <a:gd name="T35" fmla="*/ 486 h 812"/>
              <a:gd name="T36" fmla="*/ 664 w 782"/>
              <a:gd name="T37" fmla="*/ 469 h 812"/>
              <a:gd name="T38" fmla="*/ 654 w 782"/>
              <a:gd name="T39" fmla="*/ 375 h 812"/>
              <a:gd name="T40" fmla="*/ 650 w 782"/>
              <a:gd name="T41" fmla="*/ 315 h 812"/>
              <a:gd name="T42" fmla="*/ 662 w 782"/>
              <a:gd name="T43" fmla="*/ 299 h 812"/>
              <a:gd name="T44" fmla="*/ 678 w 782"/>
              <a:gd name="T45" fmla="*/ 297 h 812"/>
              <a:gd name="T46" fmla="*/ 698 w 782"/>
              <a:gd name="T47" fmla="*/ 302 h 812"/>
              <a:gd name="T48" fmla="*/ 741 w 782"/>
              <a:gd name="T49" fmla="*/ 301 h 812"/>
              <a:gd name="T50" fmla="*/ 770 w 782"/>
              <a:gd name="T51" fmla="*/ 279 h 812"/>
              <a:gd name="T52" fmla="*/ 781 w 782"/>
              <a:gd name="T53" fmla="*/ 254 h 812"/>
              <a:gd name="T54" fmla="*/ 776 w 782"/>
              <a:gd name="T55" fmla="*/ 219 h 812"/>
              <a:gd name="T56" fmla="*/ 745 w 782"/>
              <a:gd name="T57" fmla="*/ 190 h 812"/>
              <a:gd name="T58" fmla="*/ 695 w 782"/>
              <a:gd name="T59" fmla="*/ 188 h 812"/>
              <a:gd name="T60" fmla="*/ 655 w 782"/>
              <a:gd name="T61" fmla="*/ 190 h 812"/>
              <a:gd name="T62" fmla="*/ 644 w 782"/>
              <a:gd name="T63" fmla="*/ 160 h 812"/>
              <a:gd name="T64" fmla="*/ 647 w 782"/>
              <a:gd name="T65" fmla="*/ 104 h 812"/>
              <a:gd name="T66" fmla="*/ 654 w 782"/>
              <a:gd name="T67" fmla="*/ 31 h 812"/>
              <a:gd name="T68" fmla="*/ 659 w 782"/>
              <a:gd name="T69" fmla="*/ 4 h 812"/>
              <a:gd name="T70" fmla="*/ 660 w 782"/>
              <a:gd name="T71" fmla="*/ 0 h 812"/>
              <a:gd name="T72" fmla="*/ 521 w 782"/>
              <a:gd name="T73" fmla="*/ 0 h 812"/>
              <a:gd name="T74" fmla="*/ 445 w 782"/>
              <a:gd name="T75" fmla="*/ 174 h 812"/>
              <a:gd name="T76" fmla="*/ 310 w 782"/>
              <a:gd name="T77" fmla="*/ 252 h 812"/>
              <a:gd name="T78" fmla="*/ 121 w 782"/>
              <a:gd name="T79" fmla="*/ 232 h 812"/>
              <a:gd name="T80" fmla="*/ 0 w 782"/>
              <a:gd name="T81" fmla="*/ 442 h 812"/>
              <a:gd name="T82" fmla="*/ 112 w 782"/>
              <a:gd name="T83" fmla="*/ 595 h 812"/>
              <a:gd name="T84" fmla="*/ 112 w 782"/>
              <a:gd name="T85" fmla="*/ 681 h 812"/>
              <a:gd name="T86" fmla="*/ 156 w 782"/>
              <a:gd name="T87" fmla="*/ 679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82" h="812">
                <a:moveTo>
                  <a:pt x="156" y="679"/>
                </a:moveTo>
                <a:cubicBezTo>
                  <a:pt x="166" y="681"/>
                  <a:pt x="171" y="689"/>
                  <a:pt x="172" y="692"/>
                </a:cubicBezTo>
                <a:cubicBezTo>
                  <a:pt x="174" y="695"/>
                  <a:pt x="175" y="703"/>
                  <a:pt x="175" y="707"/>
                </a:cubicBezTo>
                <a:cubicBezTo>
                  <a:pt x="174" y="711"/>
                  <a:pt x="174" y="710"/>
                  <a:pt x="170" y="727"/>
                </a:cubicBezTo>
                <a:cubicBezTo>
                  <a:pt x="165" y="744"/>
                  <a:pt x="169" y="760"/>
                  <a:pt x="171" y="771"/>
                </a:cubicBezTo>
                <a:cubicBezTo>
                  <a:pt x="172" y="781"/>
                  <a:pt x="188" y="796"/>
                  <a:pt x="192" y="800"/>
                </a:cubicBezTo>
                <a:cubicBezTo>
                  <a:pt x="197" y="804"/>
                  <a:pt x="212" y="810"/>
                  <a:pt x="217" y="810"/>
                </a:cubicBezTo>
                <a:cubicBezTo>
                  <a:pt x="223" y="810"/>
                  <a:pt x="239" y="812"/>
                  <a:pt x="253" y="805"/>
                </a:cubicBezTo>
                <a:cubicBezTo>
                  <a:pt x="267" y="798"/>
                  <a:pt x="280" y="781"/>
                  <a:pt x="282" y="775"/>
                </a:cubicBezTo>
                <a:cubicBezTo>
                  <a:pt x="283" y="768"/>
                  <a:pt x="292" y="745"/>
                  <a:pt x="284" y="725"/>
                </a:cubicBezTo>
                <a:cubicBezTo>
                  <a:pt x="275" y="705"/>
                  <a:pt x="278" y="695"/>
                  <a:pt x="282" y="685"/>
                </a:cubicBezTo>
                <a:cubicBezTo>
                  <a:pt x="286" y="674"/>
                  <a:pt x="302" y="672"/>
                  <a:pt x="312" y="673"/>
                </a:cubicBezTo>
                <a:cubicBezTo>
                  <a:pt x="321" y="674"/>
                  <a:pt x="344" y="675"/>
                  <a:pt x="367" y="676"/>
                </a:cubicBezTo>
                <a:cubicBezTo>
                  <a:pt x="391" y="678"/>
                  <a:pt x="432" y="682"/>
                  <a:pt x="440" y="683"/>
                </a:cubicBezTo>
                <a:cubicBezTo>
                  <a:pt x="445" y="684"/>
                  <a:pt x="450" y="685"/>
                  <a:pt x="456" y="686"/>
                </a:cubicBezTo>
                <a:cubicBezTo>
                  <a:pt x="455" y="682"/>
                  <a:pt x="455" y="678"/>
                  <a:pt x="455" y="673"/>
                </a:cubicBezTo>
                <a:cubicBezTo>
                  <a:pt x="455" y="569"/>
                  <a:pt x="540" y="485"/>
                  <a:pt x="644" y="485"/>
                </a:cubicBezTo>
                <a:cubicBezTo>
                  <a:pt x="651" y="485"/>
                  <a:pt x="658" y="485"/>
                  <a:pt x="665" y="486"/>
                </a:cubicBezTo>
                <a:cubicBezTo>
                  <a:pt x="664" y="469"/>
                  <a:pt x="664" y="469"/>
                  <a:pt x="664" y="469"/>
                </a:cubicBezTo>
                <a:cubicBezTo>
                  <a:pt x="660" y="423"/>
                  <a:pt x="657" y="392"/>
                  <a:pt x="654" y="375"/>
                </a:cubicBezTo>
                <a:cubicBezTo>
                  <a:pt x="651" y="358"/>
                  <a:pt x="648" y="325"/>
                  <a:pt x="650" y="315"/>
                </a:cubicBezTo>
                <a:cubicBezTo>
                  <a:pt x="651" y="305"/>
                  <a:pt x="659" y="301"/>
                  <a:pt x="662" y="299"/>
                </a:cubicBezTo>
                <a:cubicBezTo>
                  <a:pt x="665" y="297"/>
                  <a:pt x="673" y="297"/>
                  <a:pt x="678" y="297"/>
                </a:cubicBezTo>
                <a:cubicBezTo>
                  <a:pt x="682" y="297"/>
                  <a:pt x="681" y="297"/>
                  <a:pt x="698" y="302"/>
                </a:cubicBezTo>
                <a:cubicBezTo>
                  <a:pt x="715" y="307"/>
                  <a:pt x="731" y="303"/>
                  <a:pt x="741" y="301"/>
                </a:cubicBezTo>
                <a:cubicBezTo>
                  <a:pt x="751" y="299"/>
                  <a:pt x="767" y="284"/>
                  <a:pt x="770" y="279"/>
                </a:cubicBezTo>
                <a:cubicBezTo>
                  <a:pt x="774" y="275"/>
                  <a:pt x="780" y="260"/>
                  <a:pt x="781" y="254"/>
                </a:cubicBezTo>
                <a:cubicBezTo>
                  <a:pt x="781" y="249"/>
                  <a:pt x="782" y="233"/>
                  <a:pt x="776" y="219"/>
                </a:cubicBezTo>
                <a:cubicBezTo>
                  <a:pt x="769" y="205"/>
                  <a:pt x="752" y="191"/>
                  <a:pt x="745" y="190"/>
                </a:cubicBezTo>
                <a:cubicBezTo>
                  <a:pt x="739" y="188"/>
                  <a:pt x="715" y="179"/>
                  <a:pt x="695" y="188"/>
                </a:cubicBezTo>
                <a:cubicBezTo>
                  <a:pt x="675" y="196"/>
                  <a:pt x="666" y="194"/>
                  <a:pt x="655" y="190"/>
                </a:cubicBezTo>
                <a:cubicBezTo>
                  <a:pt x="645" y="186"/>
                  <a:pt x="643" y="169"/>
                  <a:pt x="644" y="160"/>
                </a:cubicBezTo>
                <a:cubicBezTo>
                  <a:pt x="645" y="151"/>
                  <a:pt x="646" y="128"/>
                  <a:pt x="647" y="104"/>
                </a:cubicBezTo>
                <a:cubicBezTo>
                  <a:pt x="648" y="81"/>
                  <a:pt x="652" y="40"/>
                  <a:pt x="654" y="31"/>
                </a:cubicBezTo>
                <a:cubicBezTo>
                  <a:pt x="655" y="23"/>
                  <a:pt x="659" y="9"/>
                  <a:pt x="659" y="4"/>
                </a:cubicBezTo>
                <a:cubicBezTo>
                  <a:pt x="659" y="4"/>
                  <a:pt x="659" y="3"/>
                  <a:pt x="660" y="0"/>
                </a:cubicBezTo>
                <a:cubicBezTo>
                  <a:pt x="521" y="0"/>
                  <a:pt x="521" y="0"/>
                  <a:pt x="521" y="0"/>
                </a:cubicBezTo>
                <a:cubicBezTo>
                  <a:pt x="445" y="174"/>
                  <a:pt x="445" y="174"/>
                  <a:pt x="445" y="174"/>
                </a:cubicBezTo>
                <a:cubicBezTo>
                  <a:pt x="310" y="252"/>
                  <a:pt x="310" y="252"/>
                  <a:pt x="310" y="25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0" y="442"/>
                  <a:pt x="0" y="442"/>
                  <a:pt x="0" y="442"/>
                </a:cubicBezTo>
                <a:cubicBezTo>
                  <a:pt x="112" y="595"/>
                  <a:pt x="112" y="595"/>
                  <a:pt x="112" y="595"/>
                </a:cubicBezTo>
                <a:cubicBezTo>
                  <a:pt x="112" y="681"/>
                  <a:pt x="112" y="681"/>
                  <a:pt x="112" y="681"/>
                </a:cubicBezTo>
                <a:cubicBezTo>
                  <a:pt x="129" y="679"/>
                  <a:pt x="149" y="678"/>
                  <a:pt x="156" y="679"/>
                </a:cubicBezTo>
                <a:close/>
              </a:path>
            </a:pathLst>
          </a:custGeom>
          <a:solidFill>
            <a:srgbClr val="FFDA62"/>
          </a:solidFill>
          <a:ln w="12700" cap="flat">
            <a:solidFill>
              <a:sysClr val="window" lastClr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7"/>
          <p:cNvSpPr/>
          <p:nvPr>
            <p:custDataLst>
              <p:tags r:id="rId4"/>
            </p:custDataLst>
          </p:nvPr>
        </p:nvSpPr>
        <p:spPr bwMode="auto">
          <a:xfrm>
            <a:off x="5364270" y="3574560"/>
            <a:ext cx="1909406" cy="1661483"/>
          </a:xfrm>
          <a:custGeom>
            <a:avLst/>
            <a:gdLst>
              <a:gd name="T0" fmla="*/ 662 w 774"/>
              <a:gd name="T1" fmla="*/ 3 h 674"/>
              <a:gd name="T2" fmla="*/ 641 w 774"/>
              <a:gd name="T3" fmla="*/ 1 h 674"/>
              <a:gd name="T4" fmla="*/ 611 w 774"/>
              <a:gd name="T5" fmla="*/ 13 h 674"/>
              <a:gd name="T6" fmla="*/ 613 w 774"/>
              <a:gd name="T7" fmla="*/ 53 h 674"/>
              <a:gd name="T8" fmla="*/ 611 w 774"/>
              <a:gd name="T9" fmla="*/ 103 h 674"/>
              <a:gd name="T10" fmla="*/ 582 w 774"/>
              <a:gd name="T11" fmla="*/ 133 h 674"/>
              <a:gd name="T12" fmla="*/ 547 w 774"/>
              <a:gd name="T13" fmla="*/ 138 h 674"/>
              <a:gd name="T14" fmla="*/ 522 w 774"/>
              <a:gd name="T15" fmla="*/ 128 h 674"/>
              <a:gd name="T16" fmla="*/ 500 w 774"/>
              <a:gd name="T17" fmla="*/ 99 h 674"/>
              <a:gd name="T18" fmla="*/ 499 w 774"/>
              <a:gd name="T19" fmla="*/ 55 h 674"/>
              <a:gd name="T20" fmla="*/ 504 w 774"/>
              <a:gd name="T21" fmla="*/ 35 h 674"/>
              <a:gd name="T22" fmla="*/ 502 w 774"/>
              <a:gd name="T23" fmla="*/ 20 h 674"/>
              <a:gd name="T24" fmla="*/ 485 w 774"/>
              <a:gd name="T25" fmla="*/ 7 h 674"/>
              <a:gd name="T26" fmla="*/ 426 w 774"/>
              <a:gd name="T27" fmla="*/ 12 h 674"/>
              <a:gd name="T28" fmla="*/ 332 w 774"/>
              <a:gd name="T29" fmla="*/ 22 h 674"/>
              <a:gd name="T30" fmla="*/ 318 w 774"/>
              <a:gd name="T31" fmla="*/ 23 h 674"/>
              <a:gd name="T32" fmla="*/ 131 w 774"/>
              <a:gd name="T33" fmla="*/ 189 h 674"/>
              <a:gd name="T34" fmla="*/ 124 w 774"/>
              <a:gd name="T35" fmla="*/ 189 h 674"/>
              <a:gd name="T36" fmla="*/ 128 w 774"/>
              <a:gd name="T37" fmla="*/ 210 h 674"/>
              <a:gd name="T38" fmla="*/ 135 w 774"/>
              <a:gd name="T39" fmla="*/ 283 h 674"/>
              <a:gd name="T40" fmla="*/ 138 w 774"/>
              <a:gd name="T41" fmla="*/ 339 h 674"/>
              <a:gd name="T42" fmla="*/ 127 w 774"/>
              <a:gd name="T43" fmla="*/ 369 h 674"/>
              <a:gd name="T44" fmla="*/ 86 w 774"/>
              <a:gd name="T45" fmla="*/ 367 h 674"/>
              <a:gd name="T46" fmla="*/ 36 w 774"/>
              <a:gd name="T47" fmla="*/ 369 h 674"/>
              <a:gd name="T48" fmla="*/ 6 w 774"/>
              <a:gd name="T49" fmla="*/ 398 h 674"/>
              <a:gd name="T50" fmla="*/ 1 w 774"/>
              <a:gd name="T51" fmla="*/ 433 h 674"/>
              <a:gd name="T52" fmla="*/ 11 w 774"/>
              <a:gd name="T53" fmla="*/ 458 h 674"/>
              <a:gd name="T54" fmla="*/ 41 w 774"/>
              <a:gd name="T55" fmla="*/ 480 h 674"/>
              <a:gd name="T56" fmla="*/ 84 w 774"/>
              <a:gd name="T57" fmla="*/ 481 h 674"/>
              <a:gd name="T58" fmla="*/ 104 w 774"/>
              <a:gd name="T59" fmla="*/ 476 h 674"/>
              <a:gd name="T60" fmla="*/ 120 w 774"/>
              <a:gd name="T61" fmla="*/ 478 h 674"/>
              <a:gd name="T62" fmla="*/ 132 w 774"/>
              <a:gd name="T63" fmla="*/ 494 h 674"/>
              <a:gd name="T64" fmla="*/ 128 w 774"/>
              <a:gd name="T65" fmla="*/ 554 h 674"/>
              <a:gd name="T66" fmla="*/ 118 w 774"/>
              <a:gd name="T67" fmla="*/ 648 h 674"/>
              <a:gd name="T68" fmla="*/ 116 w 774"/>
              <a:gd name="T69" fmla="*/ 674 h 674"/>
              <a:gd name="T70" fmla="*/ 252 w 774"/>
              <a:gd name="T71" fmla="*/ 674 h 674"/>
              <a:gd name="T72" fmla="*/ 329 w 774"/>
              <a:gd name="T73" fmla="*/ 500 h 674"/>
              <a:gd name="T74" fmla="*/ 464 w 774"/>
              <a:gd name="T75" fmla="*/ 422 h 674"/>
              <a:gd name="T76" fmla="*/ 653 w 774"/>
              <a:gd name="T77" fmla="*/ 442 h 674"/>
              <a:gd name="T78" fmla="*/ 774 w 774"/>
              <a:gd name="T79" fmla="*/ 232 h 674"/>
              <a:gd name="T80" fmla="*/ 662 w 774"/>
              <a:gd name="T81" fmla="*/ 79 h 674"/>
              <a:gd name="T82" fmla="*/ 662 w 774"/>
              <a:gd name="T83" fmla="*/ 3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74" h="674">
                <a:moveTo>
                  <a:pt x="662" y="3"/>
                </a:moveTo>
                <a:cubicBezTo>
                  <a:pt x="653" y="2"/>
                  <a:pt x="645" y="2"/>
                  <a:pt x="641" y="1"/>
                </a:cubicBezTo>
                <a:cubicBezTo>
                  <a:pt x="632" y="0"/>
                  <a:pt x="615" y="2"/>
                  <a:pt x="611" y="13"/>
                </a:cubicBezTo>
                <a:cubicBezTo>
                  <a:pt x="607" y="23"/>
                  <a:pt x="604" y="33"/>
                  <a:pt x="613" y="53"/>
                </a:cubicBezTo>
                <a:cubicBezTo>
                  <a:pt x="621" y="73"/>
                  <a:pt x="612" y="96"/>
                  <a:pt x="611" y="103"/>
                </a:cubicBezTo>
                <a:cubicBezTo>
                  <a:pt x="610" y="109"/>
                  <a:pt x="596" y="126"/>
                  <a:pt x="582" y="133"/>
                </a:cubicBezTo>
                <a:cubicBezTo>
                  <a:pt x="568" y="140"/>
                  <a:pt x="552" y="138"/>
                  <a:pt x="547" y="138"/>
                </a:cubicBezTo>
                <a:cubicBezTo>
                  <a:pt x="541" y="138"/>
                  <a:pt x="526" y="132"/>
                  <a:pt x="522" y="128"/>
                </a:cubicBezTo>
                <a:cubicBezTo>
                  <a:pt x="517" y="124"/>
                  <a:pt x="502" y="109"/>
                  <a:pt x="500" y="99"/>
                </a:cubicBezTo>
                <a:cubicBezTo>
                  <a:pt x="498" y="88"/>
                  <a:pt x="494" y="72"/>
                  <a:pt x="499" y="55"/>
                </a:cubicBezTo>
                <a:cubicBezTo>
                  <a:pt x="504" y="38"/>
                  <a:pt x="504" y="39"/>
                  <a:pt x="504" y="35"/>
                </a:cubicBezTo>
                <a:cubicBezTo>
                  <a:pt x="504" y="31"/>
                  <a:pt x="504" y="23"/>
                  <a:pt x="502" y="20"/>
                </a:cubicBezTo>
                <a:cubicBezTo>
                  <a:pt x="500" y="17"/>
                  <a:pt x="495" y="9"/>
                  <a:pt x="485" y="7"/>
                </a:cubicBezTo>
                <a:cubicBezTo>
                  <a:pt x="476" y="5"/>
                  <a:pt x="443" y="8"/>
                  <a:pt x="426" y="12"/>
                </a:cubicBezTo>
                <a:cubicBezTo>
                  <a:pt x="409" y="15"/>
                  <a:pt x="377" y="17"/>
                  <a:pt x="332" y="22"/>
                </a:cubicBezTo>
                <a:cubicBezTo>
                  <a:pt x="318" y="23"/>
                  <a:pt x="318" y="23"/>
                  <a:pt x="318" y="23"/>
                </a:cubicBezTo>
                <a:cubicBezTo>
                  <a:pt x="307" y="117"/>
                  <a:pt x="227" y="189"/>
                  <a:pt x="131" y="189"/>
                </a:cubicBezTo>
                <a:cubicBezTo>
                  <a:pt x="128" y="189"/>
                  <a:pt x="126" y="189"/>
                  <a:pt x="124" y="189"/>
                </a:cubicBezTo>
                <a:cubicBezTo>
                  <a:pt x="125" y="196"/>
                  <a:pt x="127" y="204"/>
                  <a:pt x="128" y="210"/>
                </a:cubicBezTo>
                <a:cubicBezTo>
                  <a:pt x="130" y="219"/>
                  <a:pt x="133" y="259"/>
                  <a:pt x="135" y="283"/>
                </a:cubicBezTo>
                <a:cubicBezTo>
                  <a:pt x="136" y="307"/>
                  <a:pt x="137" y="329"/>
                  <a:pt x="138" y="339"/>
                </a:cubicBezTo>
                <a:cubicBezTo>
                  <a:pt x="139" y="348"/>
                  <a:pt x="137" y="365"/>
                  <a:pt x="127" y="369"/>
                </a:cubicBezTo>
                <a:cubicBezTo>
                  <a:pt x="116" y="373"/>
                  <a:pt x="106" y="375"/>
                  <a:pt x="86" y="367"/>
                </a:cubicBezTo>
                <a:cubicBezTo>
                  <a:pt x="66" y="358"/>
                  <a:pt x="43" y="367"/>
                  <a:pt x="36" y="369"/>
                </a:cubicBezTo>
                <a:cubicBezTo>
                  <a:pt x="30" y="370"/>
                  <a:pt x="13" y="384"/>
                  <a:pt x="6" y="398"/>
                </a:cubicBezTo>
                <a:cubicBezTo>
                  <a:pt x="0" y="412"/>
                  <a:pt x="1" y="428"/>
                  <a:pt x="1" y="433"/>
                </a:cubicBezTo>
                <a:cubicBezTo>
                  <a:pt x="1" y="439"/>
                  <a:pt x="8" y="454"/>
                  <a:pt x="11" y="458"/>
                </a:cubicBezTo>
                <a:cubicBezTo>
                  <a:pt x="15" y="462"/>
                  <a:pt x="30" y="478"/>
                  <a:pt x="41" y="480"/>
                </a:cubicBezTo>
                <a:cubicBezTo>
                  <a:pt x="51" y="482"/>
                  <a:pt x="67" y="486"/>
                  <a:pt x="84" y="481"/>
                </a:cubicBezTo>
                <a:cubicBezTo>
                  <a:pt x="101" y="476"/>
                  <a:pt x="100" y="476"/>
                  <a:pt x="104" y="476"/>
                </a:cubicBezTo>
                <a:cubicBezTo>
                  <a:pt x="109" y="475"/>
                  <a:pt x="116" y="476"/>
                  <a:pt x="120" y="478"/>
                </a:cubicBezTo>
                <a:cubicBezTo>
                  <a:pt x="123" y="480"/>
                  <a:pt x="130" y="484"/>
                  <a:pt x="132" y="494"/>
                </a:cubicBezTo>
                <a:cubicBezTo>
                  <a:pt x="134" y="504"/>
                  <a:pt x="131" y="536"/>
                  <a:pt x="128" y="554"/>
                </a:cubicBezTo>
                <a:cubicBezTo>
                  <a:pt x="125" y="570"/>
                  <a:pt x="122" y="602"/>
                  <a:pt x="118" y="648"/>
                </a:cubicBezTo>
                <a:cubicBezTo>
                  <a:pt x="116" y="674"/>
                  <a:pt x="116" y="674"/>
                  <a:pt x="116" y="674"/>
                </a:cubicBezTo>
                <a:cubicBezTo>
                  <a:pt x="252" y="674"/>
                  <a:pt x="252" y="674"/>
                  <a:pt x="252" y="674"/>
                </a:cubicBezTo>
                <a:cubicBezTo>
                  <a:pt x="329" y="500"/>
                  <a:pt x="329" y="500"/>
                  <a:pt x="329" y="500"/>
                </a:cubicBezTo>
                <a:cubicBezTo>
                  <a:pt x="464" y="422"/>
                  <a:pt x="464" y="422"/>
                  <a:pt x="464" y="422"/>
                </a:cubicBezTo>
                <a:cubicBezTo>
                  <a:pt x="653" y="442"/>
                  <a:pt x="653" y="442"/>
                  <a:pt x="653" y="442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662" y="79"/>
                  <a:pt x="662" y="79"/>
                  <a:pt x="662" y="79"/>
                </a:cubicBezTo>
                <a:lnTo>
                  <a:pt x="662" y="3"/>
                </a:lnTo>
                <a:close/>
              </a:path>
            </a:pathLst>
          </a:custGeom>
          <a:solidFill>
            <a:srgbClr val="A6D25F"/>
          </a:solidFill>
          <a:ln w="12700" cap="flat">
            <a:solidFill>
              <a:sysClr val="window" lastClr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8"/>
          <p:cNvSpPr/>
          <p:nvPr>
            <p:custDataLst>
              <p:tags r:id="rId5"/>
            </p:custDataLst>
          </p:nvPr>
        </p:nvSpPr>
        <p:spPr bwMode="auto">
          <a:xfrm>
            <a:off x="5685108" y="1917243"/>
            <a:ext cx="1588568" cy="2002113"/>
          </a:xfrm>
          <a:custGeom>
            <a:avLst/>
            <a:gdLst>
              <a:gd name="T0" fmla="*/ 11 w 644"/>
              <a:gd name="T1" fmla="*/ 31 h 812"/>
              <a:gd name="T2" fmla="*/ 4 w 644"/>
              <a:gd name="T3" fmla="*/ 104 h 812"/>
              <a:gd name="T4" fmla="*/ 1 w 644"/>
              <a:gd name="T5" fmla="*/ 160 h 812"/>
              <a:gd name="T6" fmla="*/ 12 w 644"/>
              <a:gd name="T7" fmla="*/ 190 h 812"/>
              <a:gd name="T8" fmla="*/ 52 w 644"/>
              <a:gd name="T9" fmla="*/ 188 h 812"/>
              <a:gd name="T10" fmla="*/ 102 w 644"/>
              <a:gd name="T11" fmla="*/ 190 h 812"/>
              <a:gd name="T12" fmla="*/ 133 w 644"/>
              <a:gd name="T13" fmla="*/ 219 h 812"/>
              <a:gd name="T14" fmla="*/ 138 w 644"/>
              <a:gd name="T15" fmla="*/ 254 h 812"/>
              <a:gd name="T16" fmla="*/ 127 w 644"/>
              <a:gd name="T17" fmla="*/ 279 h 812"/>
              <a:gd name="T18" fmla="*/ 98 w 644"/>
              <a:gd name="T19" fmla="*/ 301 h 812"/>
              <a:gd name="T20" fmla="*/ 55 w 644"/>
              <a:gd name="T21" fmla="*/ 302 h 812"/>
              <a:gd name="T22" fmla="*/ 35 w 644"/>
              <a:gd name="T23" fmla="*/ 297 h 812"/>
              <a:gd name="T24" fmla="*/ 19 w 644"/>
              <a:gd name="T25" fmla="*/ 299 h 812"/>
              <a:gd name="T26" fmla="*/ 7 w 644"/>
              <a:gd name="T27" fmla="*/ 315 h 812"/>
              <a:gd name="T28" fmla="*/ 11 w 644"/>
              <a:gd name="T29" fmla="*/ 375 h 812"/>
              <a:gd name="T30" fmla="*/ 21 w 644"/>
              <a:gd name="T31" fmla="*/ 469 h 812"/>
              <a:gd name="T32" fmla="*/ 22 w 644"/>
              <a:gd name="T33" fmla="*/ 486 h 812"/>
              <a:gd name="T34" fmla="*/ 189 w 644"/>
              <a:gd name="T35" fmla="*/ 673 h 812"/>
              <a:gd name="T36" fmla="*/ 188 w 644"/>
              <a:gd name="T37" fmla="*/ 695 h 812"/>
              <a:gd name="T38" fmla="*/ 202 w 644"/>
              <a:gd name="T39" fmla="*/ 694 h 812"/>
              <a:gd name="T40" fmla="*/ 296 w 644"/>
              <a:gd name="T41" fmla="*/ 684 h 812"/>
              <a:gd name="T42" fmla="*/ 355 w 644"/>
              <a:gd name="T43" fmla="*/ 679 h 812"/>
              <a:gd name="T44" fmla="*/ 372 w 644"/>
              <a:gd name="T45" fmla="*/ 692 h 812"/>
              <a:gd name="T46" fmla="*/ 374 w 644"/>
              <a:gd name="T47" fmla="*/ 707 h 812"/>
              <a:gd name="T48" fmla="*/ 369 w 644"/>
              <a:gd name="T49" fmla="*/ 727 h 812"/>
              <a:gd name="T50" fmla="*/ 370 w 644"/>
              <a:gd name="T51" fmla="*/ 771 h 812"/>
              <a:gd name="T52" fmla="*/ 392 w 644"/>
              <a:gd name="T53" fmla="*/ 800 h 812"/>
              <a:gd name="T54" fmla="*/ 417 w 644"/>
              <a:gd name="T55" fmla="*/ 810 h 812"/>
              <a:gd name="T56" fmla="*/ 452 w 644"/>
              <a:gd name="T57" fmla="*/ 805 h 812"/>
              <a:gd name="T58" fmla="*/ 481 w 644"/>
              <a:gd name="T59" fmla="*/ 775 h 812"/>
              <a:gd name="T60" fmla="*/ 483 w 644"/>
              <a:gd name="T61" fmla="*/ 725 h 812"/>
              <a:gd name="T62" fmla="*/ 481 w 644"/>
              <a:gd name="T63" fmla="*/ 685 h 812"/>
              <a:gd name="T64" fmla="*/ 511 w 644"/>
              <a:gd name="T65" fmla="*/ 673 h 812"/>
              <a:gd name="T66" fmla="*/ 532 w 644"/>
              <a:gd name="T67" fmla="*/ 675 h 812"/>
              <a:gd name="T68" fmla="*/ 532 w 644"/>
              <a:gd name="T69" fmla="*/ 594 h 812"/>
              <a:gd name="T70" fmla="*/ 644 w 644"/>
              <a:gd name="T71" fmla="*/ 441 h 812"/>
              <a:gd name="T72" fmla="*/ 522 w 644"/>
              <a:gd name="T73" fmla="*/ 231 h 812"/>
              <a:gd name="T74" fmla="*/ 334 w 644"/>
              <a:gd name="T75" fmla="*/ 252 h 812"/>
              <a:gd name="T76" fmla="*/ 198 w 644"/>
              <a:gd name="T77" fmla="*/ 174 h 812"/>
              <a:gd name="T78" fmla="*/ 121 w 644"/>
              <a:gd name="T79" fmla="*/ 0 h 812"/>
              <a:gd name="T80" fmla="*/ 17 w 644"/>
              <a:gd name="T81" fmla="*/ 0 h 812"/>
              <a:gd name="T82" fmla="*/ 16 w 644"/>
              <a:gd name="T83" fmla="*/ 4 h 812"/>
              <a:gd name="T84" fmla="*/ 11 w 644"/>
              <a:gd name="T85" fmla="*/ 31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4" h="812">
                <a:moveTo>
                  <a:pt x="11" y="31"/>
                </a:moveTo>
                <a:cubicBezTo>
                  <a:pt x="9" y="40"/>
                  <a:pt x="5" y="81"/>
                  <a:pt x="4" y="104"/>
                </a:cubicBezTo>
                <a:cubicBezTo>
                  <a:pt x="3" y="128"/>
                  <a:pt x="2" y="151"/>
                  <a:pt x="1" y="160"/>
                </a:cubicBezTo>
                <a:cubicBezTo>
                  <a:pt x="0" y="169"/>
                  <a:pt x="2" y="186"/>
                  <a:pt x="12" y="190"/>
                </a:cubicBezTo>
                <a:cubicBezTo>
                  <a:pt x="23" y="194"/>
                  <a:pt x="32" y="196"/>
                  <a:pt x="52" y="188"/>
                </a:cubicBezTo>
                <a:cubicBezTo>
                  <a:pt x="72" y="179"/>
                  <a:pt x="96" y="188"/>
                  <a:pt x="102" y="190"/>
                </a:cubicBezTo>
                <a:cubicBezTo>
                  <a:pt x="109" y="191"/>
                  <a:pt x="126" y="205"/>
                  <a:pt x="133" y="219"/>
                </a:cubicBezTo>
                <a:cubicBezTo>
                  <a:pt x="139" y="233"/>
                  <a:pt x="138" y="249"/>
                  <a:pt x="138" y="254"/>
                </a:cubicBezTo>
                <a:cubicBezTo>
                  <a:pt x="137" y="260"/>
                  <a:pt x="131" y="275"/>
                  <a:pt x="127" y="279"/>
                </a:cubicBezTo>
                <a:cubicBezTo>
                  <a:pt x="124" y="284"/>
                  <a:pt x="108" y="299"/>
                  <a:pt x="98" y="301"/>
                </a:cubicBezTo>
                <a:cubicBezTo>
                  <a:pt x="88" y="303"/>
                  <a:pt x="72" y="307"/>
                  <a:pt x="55" y="302"/>
                </a:cubicBezTo>
                <a:cubicBezTo>
                  <a:pt x="38" y="297"/>
                  <a:pt x="39" y="297"/>
                  <a:pt x="35" y="297"/>
                </a:cubicBezTo>
                <a:cubicBezTo>
                  <a:pt x="30" y="297"/>
                  <a:pt x="22" y="297"/>
                  <a:pt x="19" y="299"/>
                </a:cubicBezTo>
                <a:cubicBezTo>
                  <a:pt x="16" y="301"/>
                  <a:pt x="8" y="305"/>
                  <a:pt x="7" y="315"/>
                </a:cubicBezTo>
                <a:cubicBezTo>
                  <a:pt x="5" y="325"/>
                  <a:pt x="8" y="358"/>
                  <a:pt x="11" y="375"/>
                </a:cubicBezTo>
                <a:cubicBezTo>
                  <a:pt x="14" y="392"/>
                  <a:pt x="17" y="423"/>
                  <a:pt x="21" y="469"/>
                </a:cubicBezTo>
                <a:cubicBezTo>
                  <a:pt x="22" y="486"/>
                  <a:pt x="22" y="486"/>
                  <a:pt x="22" y="486"/>
                </a:cubicBezTo>
                <a:cubicBezTo>
                  <a:pt x="116" y="497"/>
                  <a:pt x="189" y="576"/>
                  <a:pt x="189" y="673"/>
                </a:cubicBezTo>
                <a:cubicBezTo>
                  <a:pt x="189" y="680"/>
                  <a:pt x="189" y="688"/>
                  <a:pt x="188" y="695"/>
                </a:cubicBezTo>
                <a:cubicBezTo>
                  <a:pt x="202" y="694"/>
                  <a:pt x="202" y="694"/>
                  <a:pt x="202" y="694"/>
                </a:cubicBezTo>
                <a:cubicBezTo>
                  <a:pt x="247" y="689"/>
                  <a:pt x="279" y="687"/>
                  <a:pt x="296" y="684"/>
                </a:cubicBezTo>
                <a:cubicBezTo>
                  <a:pt x="313" y="680"/>
                  <a:pt x="346" y="677"/>
                  <a:pt x="355" y="679"/>
                </a:cubicBezTo>
                <a:cubicBezTo>
                  <a:pt x="365" y="681"/>
                  <a:pt x="370" y="689"/>
                  <a:pt x="372" y="692"/>
                </a:cubicBezTo>
                <a:cubicBezTo>
                  <a:pt x="374" y="695"/>
                  <a:pt x="374" y="703"/>
                  <a:pt x="374" y="707"/>
                </a:cubicBezTo>
                <a:cubicBezTo>
                  <a:pt x="374" y="711"/>
                  <a:pt x="374" y="710"/>
                  <a:pt x="369" y="727"/>
                </a:cubicBezTo>
                <a:cubicBezTo>
                  <a:pt x="364" y="744"/>
                  <a:pt x="368" y="760"/>
                  <a:pt x="370" y="771"/>
                </a:cubicBezTo>
                <a:cubicBezTo>
                  <a:pt x="372" y="781"/>
                  <a:pt x="387" y="796"/>
                  <a:pt x="392" y="800"/>
                </a:cubicBezTo>
                <a:cubicBezTo>
                  <a:pt x="396" y="804"/>
                  <a:pt x="411" y="810"/>
                  <a:pt x="417" y="810"/>
                </a:cubicBezTo>
                <a:cubicBezTo>
                  <a:pt x="422" y="810"/>
                  <a:pt x="438" y="812"/>
                  <a:pt x="452" y="805"/>
                </a:cubicBezTo>
                <a:cubicBezTo>
                  <a:pt x="466" y="798"/>
                  <a:pt x="480" y="781"/>
                  <a:pt x="481" y="775"/>
                </a:cubicBezTo>
                <a:cubicBezTo>
                  <a:pt x="482" y="768"/>
                  <a:pt x="491" y="745"/>
                  <a:pt x="483" y="725"/>
                </a:cubicBezTo>
                <a:cubicBezTo>
                  <a:pt x="474" y="705"/>
                  <a:pt x="477" y="695"/>
                  <a:pt x="481" y="685"/>
                </a:cubicBezTo>
                <a:cubicBezTo>
                  <a:pt x="485" y="674"/>
                  <a:pt x="502" y="672"/>
                  <a:pt x="511" y="673"/>
                </a:cubicBezTo>
                <a:cubicBezTo>
                  <a:pt x="515" y="674"/>
                  <a:pt x="523" y="674"/>
                  <a:pt x="532" y="675"/>
                </a:cubicBezTo>
                <a:cubicBezTo>
                  <a:pt x="532" y="594"/>
                  <a:pt x="532" y="594"/>
                  <a:pt x="532" y="594"/>
                </a:cubicBezTo>
                <a:cubicBezTo>
                  <a:pt x="644" y="441"/>
                  <a:pt x="644" y="441"/>
                  <a:pt x="644" y="441"/>
                </a:cubicBezTo>
                <a:cubicBezTo>
                  <a:pt x="522" y="231"/>
                  <a:pt x="522" y="231"/>
                  <a:pt x="522" y="231"/>
                </a:cubicBezTo>
                <a:cubicBezTo>
                  <a:pt x="334" y="252"/>
                  <a:pt x="334" y="252"/>
                  <a:pt x="334" y="252"/>
                </a:cubicBezTo>
                <a:cubicBezTo>
                  <a:pt x="198" y="174"/>
                  <a:pt x="198" y="174"/>
                  <a:pt x="198" y="174"/>
                </a:cubicBezTo>
                <a:cubicBezTo>
                  <a:pt x="121" y="0"/>
                  <a:pt x="121" y="0"/>
                  <a:pt x="12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9"/>
                  <a:pt x="12" y="23"/>
                  <a:pt x="11" y="31"/>
                </a:cubicBezTo>
                <a:close/>
              </a:path>
            </a:pathLst>
          </a:custGeom>
          <a:solidFill>
            <a:srgbClr val="EB673C"/>
          </a:solidFill>
          <a:ln w="12700" cap="flat">
            <a:solidFill>
              <a:sysClr val="window" lastClr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64860" y="3778550"/>
            <a:ext cx="2976330" cy="626919"/>
          </a:xfrm>
          <a:prstGeom prst="rect">
            <a:avLst/>
          </a:prstGeom>
        </p:spPr>
        <p:txBody>
          <a:bodyPr wrap="square" anchor="b" anchorCtr="0"/>
          <a:lstStyle>
            <a:defPPr>
              <a:defRPr lang="zh-CN"/>
            </a:defPPr>
            <a:lvl1pPr indent="0" algn="r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600" baseline="0">
                <a:solidFill>
                  <a:srgbClr val="6AB9D4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4pPr>
            <a:lvl5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sz="1800" b="1"/>
              <a:t>（三）安全意识淡薄</a:t>
            </a:r>
            <a:endParaRPr lang="zh-CN" altLang="en-US" sz="1800" b="1"/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65150" y="1909445"/>
            <a:ext cx="3729355" cy="1317625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indent="0" algn="r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  <a:lvl2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4pPr>
            <a:lvl5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sz="1600"/>
              <a:t>有些校园地处市区，大门外即是交通主干道。有些“开放式”校园，成为社会交通通道，交通压力大。上下课时段，行人、车辆为赶时间，争道抢行。</a:t>
            </a:r>
            <a:endParaRPr lang="zh-CN" altLang="en-US" sz="1600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7791418" y="3778550"/>
            <a:ext cx="2976330" cy="626919"/>
          </a:xfrm>
          <a:prstGeom prst="rect">
            <a:avLst/>
          </a:prstGeom>
        </p:spPr>
        <p:txBody>
          <a:bodyPr wrap="square" anchor="b" anchorCtr="0">
            <a:normAutofit fontScale="70000"/>
          </a:bodyPr>
          <a:lstStyle>
            <a:defPPr>
              <a:defRPr lang="zh-CN"/>
            </a:defPPr>
            <a:lvl1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600" baseline="0">
                <a:solidFill>
                  <a:srgbClr val="A6D25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4pPr>
            <a:lvl5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b="1"/>
              <a:t>（四）师生出行工具改变</a:t>
            </a:r>
            <a:endParaRPr lang="zh-CN" altLang="en-US" b="1"/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7791450" y="4427220"/>
            <a:ext cx="3702685" cy="1758315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  <a:lvl2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4pPr>
            <a:lvl5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600"/>
              <a:t>随着高校改革的不断深入，高校与社会的交流越来越频繁，学生在社会上的活动也逐渐增多，而来学校办事的车辆也日益增多，校园内顿时出现车水马龙的景象，易引发交通事故。</a:t>
            </a:r>
            <a:endParaRPr lang="zh-CN" altLang="en-US" sz="1600"/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565150" y="1273175"/>
            <a:ext cx="3890010" cy="440690"/>
          </a:xfrm>
          <a:prstGeom prst="rect">
            <a:avLst/>
          </a:prstGeom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indent="0" algn="r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600" baseline="0">
                <a:solidFill>
                  <a:srgbClr val="FFDA62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4pPr>
            <a:lvl5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sz="1800" b="1"/>
              <a:t>（一）校园及周边的交通现状复杂</a:t>
            </a:r>
            <a:endParaRPr lang="zh-CN" altLang="en-US" sz="1800" b="1"/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564860" y="4427214"/>
            <a:ext cx="2976330" cy="1317560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indent="0" algn="r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  <a:lvl2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4pPr>
            <a:lvl5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sz="1600"/>
              <a:t>学生安全意识淡薄，思想上容易麻痹大意，注意力时常不集中，极易发生事故。</a:t>
            </a:r>
            <a:endParaRPr lang="zh-CN" altLang="en-US" sz="1600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7791450" y="1722120"/>
            <a:ext cx="3703320" cy="1716405"/>
          </a:xfrm>
          <a:prstGeom prst="rect">
            <a:avLst/>
          </a:prstGeom>
        </p:spPr>
        <p:txBody>
          <a:bodyPr wrap="square"/>
          <a:lstStyle>
            <a:defPPr>
              <a:defRPr lang="zh-CN"/>
            </a:defPPr>
            <a:lvl1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>
                <a:solidFill>
                  <a:srgbClr val="000000">
                    <a:lumMod val="65000"/>
                    <a:lumOff val="35000"/>
                  </a:srgbClr>
                </a:solidFill>
              </a:defRPr>
            </a:lvl1pPr>
            <a:lvl2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4pPr>
            <a:lvl5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600"/>
              <a:t>随着师生员工的机动车和非机动车辆增多，而一般校园道路都比较狭窄，交叉路口没有信号灯管制，也没有专职交通管理人员管理，校园内人员居住集中，上、下课时容易形成人流高峰等现象。</a:t>
            </a:r>
            <a:endParaRPr lang="zh-CN" altLang="en-US" sz="1600"/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7791450" y="1279525"/>
            <a:ext cx="2976245" cy="442595"/>
          </a:xfrm>
          <a:prstGeom prst="rect">
            <a:avLst/>
          </a:prstGeom>
        </p:spPr>
        <p:txBody>
          <a:bodyPr wrap="square" anchor="b" anchorCtr="0"/>
          <a:lstStyle>
            <a:defPPr>
              <a:defRPr lang="zh-CN"/>
            </a:defPPr>
            <a:lvl1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600" baseline="0">
                <a:solidFill>
                  <a:srgbClr val="EB673C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/>
            </a:lvl2pPr>
            <a:lvl3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/>
            </a:lvl3pPr>
            <a:lvl4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4pPr>
            <a:lvl5pPr indent="0"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800" b="1"/>
              <a:t>（二）学校师生员工众多</a:t>
            </a:r>
            <a:endParaRPr lang="zh-CN" altLang="en-US" sz="1800" b="1"/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三、大学生易发生的交通事故类型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0" y="1098550"/>
            <a:ext cx="638683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  <a:effectLst/>
              </a:rPr>
              <a:t>（一）与机动车相撞致伤、致死</a:t>
            </a:r>
            <a:endParaRPr lang="zh-CN" altLang="en-US" b="1">
              <a:solidFill>
                <a:schemeClr val="accent1"/>
              </a:solidFill>
              <a:effectLst/>
            </a:endParaRPr>
          </a:p>
          <a:p>
            <a:pPr fontAlgn="auto">
              <a:lnSpc>
                <a:spcPct val="150000"/>
              </a:lnSpc>
            </a:pPr>
            <a:r>
              <a:rPr lang="zh-CN" altLang="en-US"/>
              <a:t>大学生发生交通事故致伤、致死主要是与机动车相撞造成的，其中包括大中型客车、城市公交车、汽车和摩托车。被撞伤、撞死的大学生有的需承担一定责任，如违章带人、闯红灯、逆行，过马路时不走人行道，在校园道路上进行球类活动、嬉笑打闹，在马路上心不在焉地边走边聊天等。但更多的是驾驶员违章驾驶而造成的悲剧，如学生在非机动车道上骑电动车、自行车正常行驶，突然被后面违章驶入非机动车道的汽车撞伤、撞死；学生在绿灯放行时步入人行横道，或在校园内的人行便道上行走，被违章汽车撞伤、撞死；有的学生在站台候车时，被酒后驾车者撞伤、撞死。</a:t>
            </a:r>
            <a:endParaRPr lang="zh-CN" altLang="en-US"/>
          </a:p>
        </p:txBody>
      </p:sp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7228840" y="1702435"/>
            <a:ext cx="4107815" cy="3454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三、大学生易发生的交通事故类型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0" y="1022985"/>
            <a:ext cx="591693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  <a:effectLst/>
              </a:rPr>
              <a:t>（二）与非机动车相撞致伤</a:t>
            </a:r>
            <a:endParaRPr lang="zh-CN" altLang="en-US" b="1">
              <a:solidFill>
                <a:schemeClr val="accent1"/>
              </a:solidFill>
              <a:effectLst/>
            </a:endParaRPr>
          </a:p>
          <a:p>
            <a:pPr fontAlgn="auto">
              <a:lnSpc>
                <a:spcPct val="150000"/>
              </a:lnSpc>
            </a:pPr>
            <a:r>
              <a:rPr lang="zh-CN" altLang="en-US"/>
              <a:t>非机动车是指以人力或者畜力驱动在道路行驶的交通工具，以及虽有动力装置驱动但设计最高时速、空车质量、外形尺寸符合有关国家标准的残疾人机动轮椅车、电动自行车等交通工具。如今的高校校园面积都比较大，宿舍与教室、图书馆等之间的距离较远，许多大学生购买了自行车、电动车，因此下课后骑自行车在人海中穿梭便成了大学校园的一道风景线，但部分学生骑车速度过快、骑车技术“高超”，认为校园没有红绿灯便放松警惕，肆意而为，殊不知就此埋下祸根。</a:t>
            </a:r>
            <a:endParaRPr lang="zh-CN" altLang="en-US"/>
          </a:p>
        </p:txBody>
      </p:sp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6653530" y="1224915"/>
            <a:ext cx="5003165" cy="38430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90550" y="439420"/>
            <a:ext cx="698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43486D"/>
                </a:solidFill>
                <a:latin typeface="+mj-ea"/>
                <a:ea typeface="+mj-ea"/>
              </a:rPr>
              <a:t>三、大学生易发生的交通事故类型</a:t>
            </a:r>
            <a:endParaRPr lang="zh-CN" altLang="en-US" sz="3200">
              <a:solidFill>
                <a:srgbClr val="43486D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0550" y="1790700"/>
            <a:ext cx="539115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  <a:effectLst/>
              </a:rPr>
              <a:t>（三）乘坐机动车或非机动车发生的交通事故</a:t>
            </a:r>
            <a:endParaRPr lang="zh-CN" altLang="en-US" b="1">
              <a:solidFill>
                <a:schemeClr val="accent1"/>
              </a:solidFill>
              <a:effectLst/>
            </a:endParaRPr>
          </a:p>
          <a:p>
            <a:pPr fontAlgn="auto">
              <a:lnSpc>
                <a:spcPct val="150000"/>
              </a:lnSpc>
            </a:pPr>
            <a:r>
              <a:rPr lang="zh-CN" altLang="en-US"/>
              <a:t>大学生离校、返校、外出旅游、社会实践、寻找工作等都要乘坐各种交通工具。有的学生租用非法运营的私家车辆外出旅行观光；有的乘坐状况不良的校车外出实习；有的乘坐交通工具出行时遭遇自然灾害，于途中发生交通事故致伤、致残。</a:t>
            </a:r>
            <a:endParaRPr lang="zh-CN" altLang="en-US"/>
          </a:p>
        </p:txBody>
      </p:sp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6229985" y="1790700"/>
            <a:ext cx="4724400" cy="32359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3_2"/>
  <p:tag name="KSO_WM_UNIT_ID" val="diagram20187975_6*q_h_i*1_3_2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4_2"/>
  <p:tag name="KSO_WM_UNIT_ID" val="diagram20187975_6*q_h_i*1_4_2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5_2"/>
  <p:tag name="KSO_WM_UNIT_ID" val="diagram20187975_6*q_h_i*1_5_2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ISCONTENTSTITLE" val="0"/>
  <p:tag name="KSO_WM_UNIT_VALUE" val="12"/>
  <p:tag name="KSO_WM_UNIT_HIGHLIGHT" val="0"/>
  <p:tag name="KSO_WM_UNIT_COMPATIBLE" val="0"/>
  <p:tag name="KSO_WM_DIAGRAM_GROUP_CODE" val="q1-1"/>
  <p:tag name="KSO_WM_UNIT_TYPE" val="q_h_a"/>
  <p:tag name="KSO_WM_UNIT_INDEX" val="1_5_1"/>
  <p:tag name="KSO_WM_UNIT_ID" val="diagram20187975_6*q_h_a*1_5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9"/>
  <p:tag name="KSO_WM_UNIT_TEXT_FILL_TYPE" val="1"/>
</p:tagLst>
</file>

<file path=ppt/tags/tag104.xml><?xml version="1.0" encoding="utf-8"?>
<p:tagLst xmlns:p="http://schemas.openxmlformats.org/presentationml/2006/main">
  <p:tag name="KSO_WM_UNIT_ISCONTENTSTITLE" val="0"/>
  <p:tag name="KSO_WM_UNIT_VALUE" val="12"/>
  <p:tag name="KSO_WM_UNIT_HIGHLIGHT" val="0"/>
  <p:tag name="KSO_WM_UNIT_COMPATIBLE" val="0"/>
  <p:tag name="KSO_WM_DIAGRAM_GROUP_CODE" val="q1-1"/>
  <p:tag name="KSO_WM_UNIT_TYPE" val="q_h_a"/>
  <p:tag name="KSO_WM_UNIT_INDEX" val="1_2_1"/>
  <p:tag name="KSO_WM_UNIT_ID" val="diagram20187975_6*q_h_a*1_2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105.xml><?xml version="1.0" encoding="utf-8"?>
<p:tagLst xmlns:p="http://schemas.openxmlformats.org/presentationml/2006/main">
  <p:tag name="KSO_WM_UNIT_ISCONTENTSTITLE" val="0"/>
  <p:tag name="KSO_WM_UNIT_VALUE" val="12"/>
  <p:tag name="KSO_WM_UNIT_HIGHLIGHT" val="0"/>
  <p:tag name="KSO_WM_UNIT_COMPATIBLE" val="0"/>
  <p:tag name="KSO_WM_DIAGRAM_GROUP_CODE" val="q1-1"/>
  <p:tag name="KSO_WM_UNIT_TYPE" val="q_h_a"/>
  <p:tag name="KSO_WM_UNIT_INDEX" val="1_4_1"/>
  <p:tag name="KSO_WM_UNIT_ID" val="diagram20187975_6*q_h_a*1_4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8"/>
  <p:tag name="KSO_WM_UNIT_TEXT_FILL_TYPE" val="1"/>
</p:tagLst>
</file>

<file path=ppt/tags/tag106.xml><?xml version="1.0" encoding="utf-8"?>
<p:tagLst xmlns:p="http://schemas.openxmlformats.org/presentationml/2006/main">
  <p:tag name="KSO_WM_UNIT_ISCONTENTSTITLE" val="0"/>
  <p:tag name="KSO_WM_UNIT_VALUE" val="12"/>
  <p:tag name="KSO_WM_UNIT_HIGHLIGHT" val="0"/>
  <p:tag name="KSO_WM_UNIT_COMPATIBLE" val="0"/>
  <p:tag name="KSO_WM_DIAGRAM_GROUP_CODE" val="q1-1"/>
  <p:tag name="KSO_WM_UNIT_TYPE" val="q_h_a"/>
  <p:tag name="KSO_WM_UNIT_INDEX" val="1_3_1"/>
  <p:tag name="KSO_WM_UNIT_ID" val="diagram20187975_6*q_h_a*1_3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7"/>
  <p:tag name="KSO_WM_UNIT_TEXT_FILL_TYPE" val="1"/>
</p:tagLst>
</file>

<file path=ppt/tags/tag107.xml><?xml version="1.0" encoding="utf-8"?>
<p:tagLst xmlns:p="http://schemas.openxmlformats.org/presentationml/2006/main">
  <p:tag name="KSO_WM_UNIT_ISCONTENTSTITLE" val="0"/>
  <p:tag name="KSO_WM_UNIT_VALUE" val="12"/>
  <p:tag name="KSO_WM_UNIT_HIGHLIGHT" val="0"/>
  <p:tag name="KSO_WM_UNIT_COMPATIBLE" val="0"/>
  <p:tag name="KSO_WM_DIAGRAM_GROUP_CODE" val="q1-1"/>
  <p:tag name="KSO_WM_UNIT_TYPE" val="q_h_a"/>
  <p:tag name="KSO_WM_UNIT_INDEX" val="1_1_1"/>
  <p:tag name="KSO_WM_UNIT_ID" val="diagram20187975_6*q_h_a*1_1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5"/>
  <p:tag name="KSO_WM_UNIT_TEXT_FILL_TYPE" val="1"/>
</p:tagLst>
</file>

<file path=ppt/tags/tag108.xml><?xml version="1.0" encoding="utf-8"?>
<p:tagLst xmlns:p="http://schemas.openxmlformats.org/presentationml/2006/main">
  <p:tag name="KSO_WM_UNIT_ISCONTENTSTITLE" val="0"/>
  <p:tag name="KSO_WM_UNIT_VALUE" val="12"/>
  <p:tag name="KSO_WM_UNIT_HIGHLIGHT" val="0"/>
  <p:tag name="KSO_WM_UNIT_COMPATIBLE" val="0"/>
  <p:tag name="KSO_WM_DIAGRAM_GROUP_CODE" val="q1-1"/>
  <p:tag name="KSO_WM_UNIT_TYPE" val="q_h_a"/>
  <p:tag name="KSO_WM_UNIT_INDEX" val="1_6_1"/>
  <p:tag name="KSO_WM_UNIT_ID" val="diagram20187975_6*q_h_a*1_6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10"/>
  <p:tag name="KSO_WM_UNIT_TEXT_FILL_TYPE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6_1"/>
  <p:tag name="KSO_WM_UNIT_ID" val="diagram20187975_6*q_h_i*1_6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6_2"/>
  <p:tag name="KSO_WM_UNIT_ID" val="diagram20187975_6*q_h_i*1_6_2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17.xml><?xml version="1.0" encoding="utf-8"?>
<p:tagLst xmlns:p="http://schemas.openxmlformats.org/presentationml/2006/main">
  <p:tag name="KSO_WM_UNIT_COLOR_SCHEME_SHAPE_ID" val="24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87477_4*l_h_i*1_4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18.xml><?xml version="1.0" encoding="utf-8"?>
<p:tagLst xmlns:p="http://schemas.openxmlformats.org/presentationml/2006/main">
  <p:tag name="KSO_WM_UNIT_COLOR_SCHEME_SHAPE_ID" val="4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87477_4*l_h_i*1_2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19.xml><?xml version="1.0" encoding="utf-8"?>
<p:tagLst xmlns:p="http://schemas.openxmlformats.org/presentationml/2006/main">
  <p:tag name="KSO_WM_UNIT_COLOR_SCHEME_SHAPE_ID" val="11"/>
  <p:tag name="KSO_WM_UNIT_COLOR_SCHEME_PARENT_PAGE" val="0_4"/>
  <p:tag name="KSO_WM_UNIT_VALUE" val="158*15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187477_4*l_h_x*1_4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COLOR_SCHEME_SHAPE_ID" val="6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87477_4*l_h_i*1_3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KSO_WM_UNIT_COLOR_SCHEME_SHAPE_ID" val="12"/>
  <p:tag name="KSO_WM_UNIT_COLOR_SCHEME_PARENT_PAGE" val="0_4"/>
  <p:tag name="KSO_WM_UNIT_VALUE" val="158*15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187477_4*l_h_x*1_3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COLOR_SCHEME_SHAPE_ID" val="23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87477_4*l_h_i*1_1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3.xml><?xml version="1.0" encoding="utf-8"?>
<p:tagLst xmlns:p="http://schemas.openxmlformats.org/presentationml/2006/main">
  <p:tag name="KSO_WM_UNIT_COLOR_SCHEME_SHAPE_ID" val="13"/>
  <p:tag name="KSO_WM_UNIT_COLOR_SCHEME_PARENT_PAGE" val="0_4"/>
  <p:tag name="KSO_WM_UNIT_VALUE" val="158*15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187477_4*l_h_x*1_1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UNIT_COLOR_SCHEME_SHAPE_ID" val="14"/>
  <p:tag name="KSO_WM_UNIT_COLOR_SCHEME_PARENT_PAGE" val="0_4"/>
  <p:tag name="KSO_WM_UNIT_VALUE" val="158*15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187477_4*l_h_x*1_2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UNIT_COLOR_SCHEME_SHAPE_ID" val="22"/>
  <p:tag name="KSO_WM_UNIT_COLOR_SCHEME_PARENT_PAGE" val="0_6"/>
  <p:tag name="KSO_WM_UNIT_ISCONTENTSTITLE" val="0"/>
  <p:tag name="KSO_WM_UNIT_PRESET_TEXT" val="单击此处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87477_4*l_h_a*1_1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26.xml><?xml version="1.0" encoding="utf-8"?>
<p:tagLst xmlns:p="http://schemas.openxmlformats.org/presentationml/2006/main">
  <p:tag name="KSO_WM_UNIT_COLOR_SCHEME_SHAPE_ID" val="24"/>
  <p:tag name="KSO_WM_UNIT_COLOR_SCHEME_PARENT_PAGE" val="0_6"/>
  <p:tag name="KSO_WM_UNIT_ISCONTENTSTITLE" val="0"/>
  <p:tag name="KSO_WM_UNIT_PRESET_TEXT" val="单击此处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87477_4*l_h_a*1_3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27.xml><?xml version="1.0" encoding="utf-8"?>
<p:tagLst xmlns:p="http://schemas.openxmlformats.org/presentationml/2006/main">
  <p:tag name="KSO_WM_UNIT_COLOR_SCHEME_SHAPE_ID" val="28"/>
  <p:tag name="KSO_WM_UNIT_COLOR_SCHEME_PARENT_PAGE" val="0_6"/>
  <p:tag name="KSO_WM_UNIT_ISCONTENTSTITLE" val="0"/>
  <p:tag name="KSO_WM_UNIT_PRESET_TEXT" val="单击此处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187477_4*l_h_a*1_4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28.xml><?xml version="1.0" encoding="utf-8"?>
<p:tagLst xmlns:p="http://schemas.openxmlformats.org/presentationml/2006/main">
  <p:tag name="KSO_WM_UNIT_COLOR_SCHEME_SHAPE_ID" val="30"/>
  <p:tag name="KSO_WM_UNIT_COLOR_SCHEME_PARENT_PAGE" val="0_6"/>
  <p:tag name="KSO_WM_UNIT_ISCONTENTSTITLE" val="0"/>
  <p:tag name="KSO_WM_UNIT_PRESET_TEXT" val="单击此处添加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87477_4*l_h_a*1_2_1"/>
  <p:tag name="KSO_WM_TEMPLATE_CATEGORY" val="diagram"/>
  <p:tag name="KSO_WM_TEMPLATE_INDEX" val="20187477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35.xml><?xml version="1.0" encoding="utf-8"?>
<p:tagLst xmlns:p="http://schemas.openxmlformats.org/presentationml/2006/main">
  <p:tag name="KSO_WM_UNIT_PLACING_PICTURE_USER_VIEWPORT" val="{&quot;height&quot;:8520,&quot;width&quot;:12800}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38.xml><?xml version="1.0" encoding="utf-8"?>
<p:tagLst xmlns:p="http://schemas.openxmlformats.org/presentationml/2006/main">
  <p:tag name="KSO_DOCER_TEMPLATE_OPEN_ONCE_MARK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i"/>
  <p:tag name="KSO_WM_UNIT_INDEX" val="1_1"/>
  <p:tag name="KSO_WM_UNIT_ID" val="diagram20169746_3*q_i*1_1"/>
  <p:tag name="KSO_WM_UNIT_LAYERLEVEL" val="1_1"/>
  <p:tag name="KSO_WM_DIAGRAM_GROUP_CODE" val="q1-1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i"/>
  <p:tag name="KSO_WM_UNIT_INDEX" val="1_3_1"/>
  <p:tag name="KSO_WM_UNIT_ID" val="diagram20169746_3*q_h_i*1_3_1"/>
  <p:tag name="KSO_WM_UNIT_LAYERLEVEL" val="1_1_1"/>
  <p:tag name="KSO_WM_DIAGRAM_GROUP_CODE" val="q1-1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i"/>
  <p:tag name="KSO_WM_UNIT_INDEX" val="1_4_1"/>
  <p:tag name="KSO_WM_UNIT_ID" val="diagram20169746_3*q_h_i*1_4_1"/>
  <p:tag name="KSO_WM_UNIT_LAYERLEVEL" val="1_1_1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i"/>
  <p:tag name="KSO_WM_UNIT_INDEX" val="1_2_1"/>
  <p:tag name="KSO_WM_UNIT_ID" val="diagram20169746_3*q_h_i*1_2_1"/>
  <p:tag name="KSO_WM_UNIT_LAYERLEVEL" val="1_1_1"/>
  <p:tag name="KSO_WM_DIAGRAM_GROUP_CODE" val="q1-1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i"/>
  <p:tag name="KSO_WM_UNIT_INDEX" val="1_1_1"/>
  <p:tag name="KSO_WM_UNIT_ID" val="diagram20169746_3*q_h_i*1_1_1"/>
  <p:tag name="KSO_WM_UNIT_LAYERLEVEL" val="1_1_1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a"/>
  <p:tag name="KSO_WM_UNIT_INDEX" val="1_3_1"/>
  <p:tag name="KSO_WM_UNIT_LAYERLEVEL" val="1_1_1"/>
  <p:tag name="KSO_WM_UNIT_VALUE" val="9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q1-1"/>
  <p:tag name="KSO_WM_UNIT_ID" val="diagram20169746_3*q_h_a*1_3_1"/>
  <p:tag name="KSO_WM_UNIT_TEXT_FILL_FORE_SCHEMECOLOR_INDEX" val="8"/>
  <p:tag name="KSO_WM_UNIT_TEXT_FILL_TYPE" val="1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f"/>
  <p:tag name="KSO_WM_UNIT_INDEX" val="1_4_1"/>
  <p:tag name="KSO_WM_UNIT_LAYERLEVEL" val="1_1_1"/>
  <p:tag name="KSO_WM_UNIT_VALUE" val="27"/>
  <p:tag name="KSO_WM_UNIT_HIGHLIGHT" val="0"/>
  <p:tag name="KSO_WM_UNIT_COMPATIBLE" val="0"/>
  <p:tag name="KSO_WM_UNIT_CLEAR" val="0"/>
  <p:tag name="KSO_WM_UNIT_PRESET_TEXT_INDEX" val="4"/>
  <p:tag name="KSO_WM_UNIT_PRESET_TEXT_LEN" val="39"/>
  <p:tag name="KSO_WM_DIAGRAM_GROUP_CODE" val="q1-1"/>
  <p:tag name="KSO_WM_UNIT_ID" val="diagram20169746_3*q_h_f*1_4_1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a"/>
  <p:tag name="KSO_WM_UNIT_INDEX" val="1_2_1"/>
  <p:tag name="KSO_WM_UNIT_LAYERLEVEL" val="1_1_1"/>
  <p:tag name="KSO_WM_UNIT_VALUE" val="9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q1-1"/>
  <p:tag name="KSO_WM_UNIT_ID" val="diagram20169746_3*q_h_a*1_2_1"/>
  <p:tag name="KSO_WM_UNIT_TEXT_FILL_FORE_SCHEMECOLOR_INDEX" val="7"/>
  <p:tag name="KSO_WM_UNIT_TEXT_FILL_TYPE" val="1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f"/>
  <p:tag name="KSO_WM_UNIT_INDEX" val="1_2_1"/>
  <p:tag name="KSO_WM_UNIT_LAYERLEVEL" val="1_1_1"/>
  <p:tag name="KSO_WM_UNIT_VALUE" val="27"/>
  <p:tag name="KSO_WM_UNIT_HIGHLIGHT" val="0"/>
  <p:tag name="KSO_WM_UNIT_COMPATIBLE" val="0"/>
  <p:tag name="KSO_WM_UNIT_CLEAR" val="0"/>
  <p:tag name="KSO_WM_UNIT_PRESET_TEXT_INDEX" val="4"/>
  <p:tag name="KSO_WM_UNIT_PRESET_TEXT_LEN" val="39"/>
  <p:tag name="KSO_WM_DIAGRAM_GROUP_CODE" val="q1-1"/>
  <p:tag name="KSO_WM_UNIT_ID" val="diagram20169746_3*q_h_f*1_2_1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a"/>
  <p:tag name="KSO_WM_UNIT_INDEX" val="1_4_1"/>
  <p:tag name="KSO_WM_UNIT_LAYERLEVEL" val="1_1_1"/>
  <p:tag name="KSO_WM_UNIT_VALUE" val="9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q1-1"/>
  <p:tag name="KSO_WM_UNIT_ID" val="diagram20169746_3*q_h_a*1_4_1"/>
  <p:tag name="KSO_WM_UNIT_TEXT_FILL_FORE_SCHEMECOLOR_INDEX" val="5"/>
  <p:tag name="KSO_WM_UNIT_TEXT_FILL_TYPE" val="1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f"/>
  <p:tag name="KSO_WM_UNIT_INDEX" val="1_3_1"/>
  <p:tag name="KSO_WM_UNIT_LAYERLEVEL" val="1_1_1"/>
  <p:tag name="KSO_WM_UNIT_VALUE" val="27"/>
  <p:tag name="KSO_WM_UNIT_HIGHLIGHT" val="0"/>
  <p:tag name="KSO_WM_UNIT_COMPATIBLE" val="0"/>
  <p:tag name="KSO_WM_UNIT_CLEAR" val="0"/>
  <p:tag name="KSO_WM_UNIT_PRESET_TEXT_INDEX" val="4"/>
  <p:tag name="KSO_WM_UNIT_PRESET_TEXT_LEN" val="39"/>
  <p:tag name="KSO_WM_DIAGRAM_GROUP_CODE" val="q1-1"/>
  <p:tag name="KSO_WM_UNIT_ID" val="diagram20169746_3*q_h_f*1_3_1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f"/>
  <p:tag name="KSO_WM_UNIT_INDEX" val="1_1_1"/>
  <p:tag name="KSO_WM_UNIT_LAYERLEVEL" val="1_1_1"/>
  <p:tag name="KSO_WM_UNIT_VALUE" val="27"/>
  <p:tag name="KSO_WM_UNIT_HIGHLIGHT" val="0"/>
  <p:tag name="KSO_WM_UNIT_COMPATIBLE" val="0"/>
  <p:tag name="KSO_WM_UNIT_CLEAR" val="0"/>
  <p:tag name="KSO_WM_UNIT_PRESET_TEXT_INDEX" val="4"/>
  <p:tag name="KSO_WM_UNIT_PRESET_TEXT_LEN" val="39"/>
  <p:tag name="KSO_WM_DIAGRAM_GROUP_CODE" val="q1-1"/>
  <p:tag name="KSO_WM_UNIT_ID" val="diagram20169746_3*q_h_f*1_1_1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746"/>
  <p:tag name="KSO_WM_UNIT_TYPE" val="q_h_a"/>
  <p:tag name="KSO_WM_UNIT_INDEX" val="1_1_1"/>
  <p:tag name="KSO_WM_UNIT_LAYERLEVEL" val="1_1_1"/>
  <p:tag name="KSO_WM_UNIT_VALUE" val="9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q1-1"/>
  <p:tag name="KSO_WM_UNIT_ID" val="diagram20169746_3*q_h_a*1_1_1"/>
  <p:tag name="KSO_WM_UNIT_TEXT_FILL_FORE_SCHEMECOLOR_INDEX" val="6"/>
  <p:tag name="KSO_WM_UNIT_TEXT_FILL_TYPE" val="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8689_3*q_h_i*1_2_2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FILL_FORE_SCHEMECOLOR_INDEX_BRIGHTNESS" val="0.6"/>
  <p:tag name="KSO_WM_UNIT_FILL_FORE_SCHEMECOLOR_INDEX" val="6"/>
  <p:tag name="KSO_WM_UNI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8689_3*q_h_i*1_1_2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68689_3*q_h_i*1_4_2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FILL_FORE_SCHEMECOLOR_INDEX_BRIGHTNESS" val="0.6"/>
  <p:tag name="KSO_WM_UNIT_FILL_FORE_SCHEMECOLOR_INDEX" val="8"/>
  <p:tag name="KSO_WM_UNI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8689_3*q_h_i*1_3_2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USESOURCEFORMAT_APPLY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8"/>
  <p:tag name="KSO_WM_UNIT_ID" val="diagram20168689_3*q_i*1_8"/>
  <p:tag name="KSO_WM_TEMPLATE_CATEGORY" val="diagram"/>
  <p:tag name="KSO_WM_TEMPLATE_INDEX" val="20168689"/>
  <p:tag name="KSO_WM_UNIT_LAYERLEVEL" val="1_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USESOURCEFORMAT_APPLY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68689_3*q_i*1_1"/>
  <p:tag name="KSO_WM_TEMPLATE_CATEGORY" val="diagram"/>
  <p:tag name="KSO_WM_TEMPLATE_INDEX" val="20168689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USESOURCEFORMAT_APPLY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68689_3*q_i*1_2"/>
  <p:tag name="KSO_WM_TEMPLATE_CATEGORY" val="diagram"/>
  <p:tag name="KSO_WM_TEMPLATE_INDEX" val="20168689"/>
  <p:tag name="KSO_WM_UNIT_LAYERLEVEL" val="1_1"/>
  <p:tag name="KSO_WM_TAG_VERSION" val="1.0"/>
  <p:tag name="KSO_WM_BEAUTIFY_FLAG" val="#wm#"/>
  <p:tag name="KSO_WM_UNIT_FILL_FORE_SCHEMECOLOR_INDEX_BRIGHTNESS" val="0.6"/>
  <p:tag name="KSO_WM_UNIT_FILL_FORE_SCHEMECOLOR_INDEX" val="7"/>
  <p:tag name="KSO_WM_UNIT_FILL_TYPE" val="1"/>
  <p:tag name="KSO_WM_UNIT_USESOURCEFORMAT_APPLY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168689_3*q_i*1_7"/>
  <p:tag name="KSO_WM_TEMPLATE_CATEGORY" val="diagram"/>
  <p:tag name="KSO_WM_TEMPLATE_INDEX" val="20168689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USESOURCEFORMAT_APPLY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168689_3*q_h_i*1_1_1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UNIT_SHADOW_SCHEMECOLOR_INDEX" val="1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168689_3*q_h_i*1_2_1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UNIT_SHADOW_SCHEMECOLOR_INDEX" val="16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68689_3*q_i*1_3"/>
  <p:tag name="KSO_WM_TEMPLATE_CATEGORY" val="diagram"/>
  <p:tag name="KSO_WM_TEMPLATE_INDEX" val="20168689"/>
  <p:tag name="KSO_WM_UNIT_LAYERLEVEL" val="1_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USESOURCEFORMAT_APPLY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68689_3*q_i*1_4"/>
  <p:tag name="KSO_WM_TEMPLATE_CATEGORY" val="diagram"/>
  <p:tag name="KSO_WM_TEMPLATE_INDEX" val="20168689"/>
  <p:tag name="KSO_WM_UNIT_LAYERLEVEL" val="1_1"/>
  <p:tag name="KSO_WM_TAG_VERSION" val="1.0"/>
  <p:tag name="KSO_WM_BEAUTIFY_FLAG" val="#wm#"/>
  <p:tag name="KSO_WM_UNIT_FILL_FORE_SCHEMECOLOR_INDEX_BRIGHTNESS" val="-0.25"/>
  <p:tag name="KSO_WM_UNIT_FILL_FORE_SCHEMECOLOR_INDEX" val="7"/>
  <p:tag name="KSO_WM_UNIT_FILL_TYPE" val="1"/>
  <p:tag name="KSO_WM_UNIT_USESOURCEFORMAT_APPLY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168689_3*q_i*1_5"/>
  <p:tag name="KSO_WM_TEMPLATE_CATEGORY" val="diagram"/>
  <p:tag name="KSO_WM_TEMPLATE_INDEX" val="20168689"/>
  <p:tag name="KSO_WM_UNIT_LAYERLEVEL" val="1_1"/>
  <p:tag name="KSO_WM_TAG_VERSION" val="1.0"/>
  <p:tag name="KSO_WM_BEAUTIFY_FLAG" val="#wm#"/>
  <p:tag name="KSO_WM_UNIT_FILL_FORE_SCHEMECOLOR_INDEX_BRIGHTNESS" val="-0.25"/>
  <p:tag name="KSO_WM_UNIT_FILL_FORE_SCHEMECOLOR_INDEX" val="8"/>
  <p:tag name="KSO_WM_UNIT_FILL_TYPE" val="1"/>
  <p:tag name="KSO_WM_UNIT_USESOURCEFORMAT_APPLY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168689_3*q_i*1_6"/>
  <p:tag name="KSO_WM_TEMPLATE_CATEGORY" val="diagram"/>
  <p:tag name="KSO_WM_TEMPLATE_INDEX" val="20168689"/>
  <p:tag name="KSO_WM_UNIT_LAYERLEVEL" val="1_1"/>
  <p:tag name="KSO_WM_TAG_VERSION" val="1.0"/>
  <p:tag name="KSO_WM_BEAUTIFY_FLAG" val="#wm#"/>
  <p:tag name="KSO_WM_UNIT_FILL_FORE_SCHEMECOLOR_INDEX_BRIGHTNESS" val="-0.25"/>
  <p:tag name="KSO_WM_UNIT_FILL_FORE_SCHEMECOLOR_INDEX" val="6"/>
  <p:tag name="KSO_WM_UNIT_FILL_TYPE" val="1"/>
  <p:tag name="KSO_WM_UNIT_USESOURCEFORMAT_APPLY" val="1"/>
</p:tagLst>
</file>

<file path=ppt/tags/tag85.xml><?xml version="1.0" encoding="utf-8"?>
<p:tagLst xmlns:p="http://schemas.openxmlformats.org/presentationml/2006/main">
  <p:tag name="KSO_WM_UNIT_SUBTYPE" val="a"/>
  <p:tag name="KSO_WM_UNIT_NOCLEAR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8689_3*q_h_f*1_1_1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86.xml><?xml version="1.0" encoding="utf-8"?>
<p:tagLst xmlns:p="http://schemas.openxmlformats.org/presentationml/2006/main">
  <p:tag name="KSO_WM_UNIT_SUBTYPE" val="a"/>
  <p:tag name="KSO_WM_UNIT_NOCLEAR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8689_3*q_h_f*1_2_1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87.xml><?xml version="1.0" encoding="utf-8"?>
<p:tagLst xmlns:p="http://schemas.openxmlformats.org/presentationml/2006/main">
  <p:tag name="KSO_WM_UNIT_SUBTYPE" val="a"/>
  <p:tag name="KSO_WM_UNIT_NOCLEAR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68689_3*q_h_f*1_4_1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UNIT_SUBTYPE" val="a"/>
  <p:tag name="KSO_WM_UNIT_NOCLEAR" val="0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8689_3*q_h_f*1_3_1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1"/>
  <p:tag name="KSO_WM_UNIT_ID" val="diagram20168689_3*q_h_i*1_4_1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UNIT_SHADOW_SCHEMECOLOR_INDEX" val="1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168689_3*q_h_i*1_3_1"/>
  <p:tag name="KSO_WM_TEMPLATE_CATEGORY" val="diagram"/>
  <p:tag name="KSO_WM_TEMPLATE_INDEX" val="20168689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UNIT_SHADOW_SCHEMECOLOR_INDEX" val="16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  <p:tag name="KSO_WM_SLIDE_ITEM_CNT" val="4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i"/>
  <p:tag name="KSO_WM_UNIT_INDEX" val="1_1"/>
  <p:tag name="KSO_WM_UNIT_ID" val="diagram20187975_6*q_i*1_1"/>
  <p:tag name="KSO_WM_TEMPLATE_CATEGORY" val="diagram"/>
  <p:tag name="KSO_WM_TEMPLATE_INDEX" val="20187975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5_1"/>
  <p:tag name="KSO_WM_UNIT_ID" val="diagram20187975_6*q_h_i*1_5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2_1"/>
  <p:tag name="KSO_WM_UNIT_ID" val="diagram20187975_6*q_h_i*1_2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1_1"/>
  <p:tag name="KSO_WM_UNIT_ID" val="diagram20187975_6*q_h_i*1_1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4_1"/>
  <p:tag name="KSO_WM_UNIT_ID" val="diagram20187975_6*q_h_i*1_4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3_1"/>
  <p:tag name="KSO_WM_UNIT_ID" val="diagram20187975_6*q_h_i*1_3_1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1_2"/>
  <p:tag name="KSO_WM_UNIT_ID" val="diagram20187975_6*q_h_i*1_1_2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2_2"/>
  <p:tag name="KSO_WM_UNIT_ID" val="diagram20187975_6*q_h_i*1_2_2"/>
  <p:tag name="KSO_WM_TEMPLATE_CATEGORY" val="diagram"/>
  <p:tag name="KSO_WM_TEMPLATE_INDEX" val="20187975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4963</Words>
  <Application>WPS 演示</Application>
  <PresentationFormat>宽屏</PresentationFormat>
  <Paragraphs>198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Wingdings</vt:lpstr>
      <vt:lpstr>汉仪中简黑简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莫兰迪简约学习汇报</dc:title>
  <dc:creator>蔡圆圆camille（卡米设计）</dc:creator>
  <cp:lastModifiedBy>单金枝</cp:lastModifiedBy>
  <cp:revision>157</cp:revision>
  <dcterms:created xsi:type="dcterms:W3CDTF">2019-06-19T02:08:00Z</dcterms:created>
  <dcterms:modified xsi:type="dcterms:W3CDTF">2021-11-17T00:55:59Z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v1.0_mb_N/+XstZ1mQarS2Hud80aFw==</vt:lpwstr>
  </property>
  <property fmtid="{D5CDD505-2E9C-101B-9397-08002B2CF9AE}" pid="4" name="ICV">
    <vt:lpwstr>CBDBE5536D5C435D8C7893979E4C6591</vt:lpwstr>
  </property>
</Properties>
</file>