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handoutMasters/handoutMaster1.xml" ContentType="application/vnd.openxmlformats-officedocument.presentationml.handoutMaster+xml"/>
  <Override PartName="/ppt/media/image1.svg" ContentType="image/svg+xml"/>
  <Override PartName="/ppt/media/image2.svg" ContentType="image/svg+xml"/>
  <Override PartName="/ppt/media/image3.svg" ContentType="image/svg+xml"/>
  <Override PartName="/ppt/media/image4.svg" ContentType="image/svg+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29"/>
  </p:notesMasterIdLst>
  <p:handoutMasterIdLst>
    <p:handoutMasterId r:id="rId30"/>
  </p:handoutMasterIdLst>
  <p:sldIdLst>
    <p:sldId id="410" r:id="rId3"/>
    <p:sldId id="433" r:id="rId4"/>
    <p:sldId id="413" r:id="rId5"/>
    <p:sldId id="464" r:id="rId6"/>
    <p:sldId id="414" r:id="rId7"/>
    <p:sldId id="419" r:id="rId8"/>
    <p:sldId id="450" r:id="rId9"/>
    <p:sldId id="424" r:id="rId10"/>
    <p:sldId id="425" r:id="rId11"/>
    <p:sldId id="451" r:id="rId12"/>
    <p:sldId id="452" r:id="rId13"/>
    <p:sldId id="453" r:id="rId14"/>
    <p:sldId id="454" r:id="rId15"/>
    <p:sldId id="455" r:id="rId16"/>
    <p:sldId id="456" r:id="rId17"/>
    <p:sldId id="457" r:id="rId18"/>
    <p:sldId id="415" r:id="rId19"/>
    <p:sldId id="458" r:id="rId20"/>
    <p:sldId id="459" r:id="rId21"/>
    <p:sldId id="460" r:id="rId22"/>
    <p:sldId id="423" r:id="rId23"/>
    <p:sldId id="416" r:id="rId24"/>
    <p:sldId id="461" r:id="rId25"/>
    <p:sldId id="462" r:id="rId26"/>
    <p:sldId id="463" r:id="rId27"/>
    <p:sldId id="418" r:id="rId28"/>
  </p:sldIdLst>
  <p:sldSz cx="12192000" cy="6858000"/>
  <p:notesSz cx="6858000" cy="9144000"/>
  <p:embeddedFontLst>
    <p:embeddedFont>
      <p:font typeface="微软雅黑" panose="020B0503020204020204" pitchFamily="34" charset="-122"/>
      <p:regular r:id="rId34"/>
    </p:embeddedFont>
    <p:embeddedFont>
      <p:font typeface="黑体" panose="02010600030101010101" charset="-122"/>
      <p:regular r:id="rId35"/>
    </p:embeddedFont>
    <p:embeddedFont>
      <p:font typeface="Calibri" panose="020F0502020204030204" charset="0"/>
      <p:regular r:id="rId36"/>
      <p:bold r:id="rId37"/>
      <p:italic r:id="rId38"/>
      <p:boldItalic r:id="rId39"/>
    </p:embeddedFont>
  </p:embeddedFontLst>
  <p:custDataLst>
    <p:tags r:id="rId4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BFAF1"/>
    <a:srgbClr val="D67678"/>
    <a:srgbClr val="FFFFFF"/>
    <a:srgbClr val="43486D"/>
    <a:srgbClr val="C29880"/>
    <a:srgbClr val="DCDCDC"/>
    <a:srgbClr val="F0F0F0"/>
    <a:srgbClr val="E6E6E6"/>
    <a:srgbClr val="C8C8C8"/>
    <a:srgbClr val="FAFAF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55"/>
        <p:guide pos="3843"/>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0" Type="http://schemas.openxmlformats.org/officeDocument/2006/relationships/tags" Target="tags/tag134.xml"/><Relationship Id="rId4" Type="http://schemas.openxmlformats.org/officeDocument/2006/relationships/slide" Target="slides/slide2.xml"/><Relationship Id="rId39" Type="http://schemas.openxmlformats.org/officeDocument/2006/relationships/font" Target="fonts/font6.fntdata"/><Relationship Id="rId38" Type="http://schemas.openxmlformats.org/officeDocument/2006/relationships/font" Target="fonts/font5.fntdata"/><Relationship Id="rId37" Type="http://schemas.openxmlformats.org/officeDocument/2006/relationships/font" Target="fonts/font4.fntdata"/><Relationship Id="rId36" Type="http://schemas.openxmlformats.org/officeDocument/2006/relationships/font" Target="fonts/font3.fntdata"/><Relationship Id="rId35" Type="http://schemas.openxmlformats.org/officeDocument/2006/relationships/font" Target="fonts/font2.fntdata"/><Relationship Id="rId34" Type="http://schemas.openxmlformats.org/officeDocument/2006/relationships/font" Target="fonts/font1.fntdata"/><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handoutMaster" Target="handoutMasters/handoutMaster1.xml"/><Relationship Id="rId3" Type="http://schemas.openxmlformats.org/officeDocument/2006/relationships/slide" Target="slides/slide1.xml"/><Relationship Id="rId29" Type="http://schemas.openxmlformats.org/officeDocument/2006/relationships/notesMaster" Target="notesMasters/notesMaster1.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36.xml"/><Relationship Id="rId4" Type="http://schemas.openxmlformats.org/officeDocument/2006/relationships/tags" Target="../tags/tag35.xml"/><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14.xml"/><Relationship Id="rId8" Type="http://schemas.openxmlformats.org/officeDocument/2006/relationships/tags" Target="../tags/tag13.xml"/><Relationship Id="rId7" Type="http://schemas.openxmlformats.org/officeDocument/2006/relationships/tags" Target="../tags/tag12.xml"/><Relationship Id="rId6" Type="http://schemas.openxmlformats.org/officeDocument/2006/relationships/tags" Target="../tags/tag11.xml"/><Relationship Id="rId5" Type="http://schemas.openxmlformats.org/officeDocument/2006/relationships/tags" Target="../tags/tag10.xml"/><Relationship Id="rId4" Type="http://schemas.openxmlformats.org/officeDocument/2006/relationships/tags" Target="../tags/tag9.xml"/><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18.xml"/><Relationship Id="rId4" Type="http://schemas.openxmlformats.org/officeDocument/2006/relationships/tags" Target="../tags/tag17.xml"/><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21.xml"/><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32.xml"/><Relationship Id="rId5" Type="http://schemas.openxmlformats.org/officeDocument/2006/relationships/tags" Target="../tags/tag31.xml"/><Relationship Id="rId4" Type="http://schemas.openxmlformats.org/officeDocument/2006/relationships/tags" Target="../tags/tag30.xml"/><Relationship Id="rId3" Type="http://schemas.openxmlformats.org/officeDocument/2006/relationships/tags" Target="../tags/tag29.xml"/><Relationship Id="rId2" Type="http://schemas.openxmlformats.org/officeDocument/2006/relationships/tags" Target="../tags/tag28.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stretch>
            <a:fillRect/>
          </a:stretch>
        </p:blipFill>
        <p:spPr>
          <a:xfrm>
            <a:off x="0" y="0"/>
            <a:ext cx="12192000" cy="685800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dirty="0">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stretch>
            <a:fillRect/>
          </a:stretch>
        </p:blipFill>
        <p:spPr>
          <a:xfrm>
            <a:off x="0" y="0"/>
            <a:ext cx="12192000" cy="685800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stretch>
            <a:fillRect/>
          </a:stretch>
        </p:blipFill>
        <p:spPr>
          <a:xfrm>
            <a:off x="0" y="0"/>
            <a:ext cx="12192000" cy="6858000"/>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Font typeface="Arial" panose="020B0604020202020204" pitchFamily="34" charset="0"/>
              <a:buNone/>
              <a:tabLst>
                <a:tab pos="1609725" algn="l"/>
                <a:tab pos="1609725" algn="l"/>
                <a:tab pos="1609725" algn="l"/>
                <a:tab pos="1609725" algn="l"/>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buFont typeface="Arial" panose="020B0604020202020204" pitchFamily="34" charset="0"/>
              <a:buChar char="●"/>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ts val="0"/>
              </a:spcAft>
              <a:buNone/>
              <a:defRPr kumimoji="0" lang="zh-CN" altLang="en-US" sz="28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47.xml"/><Relationship Id="rId16" Type="http://schemas.openxmlformats.org/officeDocument/2006/relationships/tags" Target="../tags/tag46.xml"/><Relationship Id="rId15" Type="http://schemas.openxmlformats.org/officeDocument/2006/relationships/tags" Target="../tags/tag45.xml"/><Relationship Id="rId14" Type="http://schemas.openxmlformats.org/officeDocument/2006/relationships/tags" Target="../tags/tag44.xml"/><Relationship Id="rId13" Type="http://schemas.openxmlformats.org/officeDocument/2006/relationships/tags" Target="../tags/tag43.xml"/><Relationship Id="rId12" Type="http://schemas.openxmlformats.org/officeDocument/2006/relationships/tags" Target="../tags/tag4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48.xml"/></Relationships>
</file>

<file path=ppt/slides/_rels/slide10.xml.rels><?xml version="1.0" encoding="UTF-8" standalone="yes"?>
<Relationships xmlns="http://schemas.openxmlformats.org/package/2006/relationships"><Relationship Id="rId9" Type="http://schemas.openxmlformats.org/officeDocument/2006/relationships/tags" Target="../tags/tag65.xml"/><Relationship Id="rId8" Type="http://schemas.openxmlformats.org/officeDocument/2006/relationships/tags" Target="../tags/tag64.xml"/><Relationship Id="rId7" Type="http://schemas.openxmlformats.org/officeDocument/2006/relationships/tags" Target="../tags/tag63.xml"/><Relationship Id="rId6" Type="http://schemas.openxmlformats.org/officeDocument/2006/relationships/tags" Target="../tags/tag62.xml"/><Relationship Id="rId5" Type="http://schemas.openxmlformats.org/officeDocument/2006/relationships/tags" Target="../tags/tag61.xml"/><Relationship Id="rId4" Type="http://schemas.openxmlformats.org/officeDocument/2006/relationships/tags" Target="../tags/tag60.xml"/><Relationship Id="rId30" Type="http://schemas.openxmlformats.org/officeDocument/2006/relationships/slideLayout" Target="../slideLayouts/slideLayout3.xml"/><Relationship Id="rId3" Type="http://schemas.openxmlformats.org/officeDocument/2006/relationships/tags" Target="../tags/tag59.xml"/><Relationship Id="rId29" Type="http://schemas.openxmlformats.org/officeDocument/2006/relationships/tags" Target="../tags/tag77.xml"/><Relationship Id="rId28" Type="http://schemas.openxmlformats.org/officeDocument/2006/relationships/image" Target="../media/image4.svg"/><Relationship Id="rId27" Type="http://schemas.openxmlformats.org/officeDocument/2006/relationships/image" Target="../media/image9.png"/><Relationship Id="rId26" Type="http://schemas.openxmlformats.org/officeDocument/2006/relationships/tags" Target="../tags/tag76.xml"/><Relationship Id="rId25" Type="http://schemas.openxmlformats.org/officeDocument/2006/relationships/image" Target="../media/image3.svg"/><Relationship Id="rId24" Type="http://schemas.openxmlformats.org/officeDocument/2006/relationships/image" Target="../media/image8.png"/><Relationship Id="rId23" Type="http://schemas.openxmlformats.org/officeDocument/2006/relationships/tags" Target="../tags/tag75.xml"/><Relationship Id="rId22" Type="http://schemas.openxmlformats.org/officeDocument/2006/relationships/image" Target="../media/image2.svg"/><Relationship Id="rId21" Type="http://schemas.openxmlformats.org/officeDocument/2006/relationships/image" Target="../media/image7.png"/><Relationship Id="rId20" Type="http://schemas.openxmlformats.org/officeDocument/2006/relationships/tags" Target="../tags/tag74.xml"/><Relationship Id="rId2" Type="http://schemas.openxmlformats.org/officeDocument/2006/relationships/tags" Target="../tags/tag58.xml"/><Relationship Id="rId19" Type="http://schemas.openxmlformats.org/officeDocument/2006/relationships/image" Target="../media/image1.svg"/><Relationship Id="rId18" Type="http://schemas.openxmlformats.org/officeDocument/2006/relationships/image" Target="../media/image6.png"/><Relationship Id="rId17" Type="http://schemas.openxmlformats.org/officeDocument/2006/relationships/tags" Target="../tags/tag73.xml"/><Relationship Id="rId16" Type="http://schemas.openxmlformats.org/officeDocument/2006/relationships/tags" Target="../tags/tag72.xml"/><Relationship Id="rId15" Type="http://schemas.openxmlformats.org/officeDocument/2006/relationships/tags" Target="../tags/tag71.xml"/><Relationship Id="rId14" Type="http://schemas.openxmlformats.org/officeDocument/2006/relationships/tags" Target="../tags/tag70.xml"/><Relationship Id="rId13" Type="http://schemas.openxmlformats.org/officeDocument/2006/relationships/tags" Target="../tags/tag69.xml"/><Relationship Id="rId12" Type="http://schemas.openxmlformats.org/officeDocument/2006/relationships/tags" Target="../tags/tag68.xml"/><Relationship Id="rId11" Type="http://schemas.openxmlformats.org/officeDocument/2006/relationships/tags" Target="../tags/tag67.xml"/><Relationship Id="rId10" Type="http://schemas.openxmlformats.org/officeDocument/2006/relationships/tags" Target="../tags/tag66.xml"/><Relationship Id="rId1" Type="http://schemas.openxmlformats.org/officeDocument/2006/relationships/tags" Target="../tags/tag57.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78.xml"/><Relationship Id="rId1" Type="http://schemas.openxmlformats.org/officeDocument/2006/relationships/image" Target="../media/image10.jpe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79.xml"/><Relationship Id="rId1" Type="http://schemas.openxmlformats.org/officeDocument/2006/relationships/image" Target="../media/image11.jpe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80.xml"/><Relationship Id="rId1" Type="http://schemas.openxmlformats.org/officeDocument/2006/relationships/image" Target="../media/image12.jpe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81.xml"/><Relationship Id="rId1" Type="http://schemas.openxmlformats.org/officeDocument/2006/relationships/image" Target="../media/image13.jpe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82.xml"/><Relationship Id="rId1" Type="http://schemas.openxmlformats.org/officeDocument/2006/relationships/image" Target="../media/image14.jpe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83.xml"/><Relationship Id="rId1" Type="http://schemas.openxmlformats.org/officeDocument/2006/relationships/image" Target="../media/image15.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4.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85.xml"/><Relationship Id="rId1" Type="http://schemas.openxmlformats.org/officeDocument/2006/relationships/image" Target="../media/image16.jpeg"/></Relationships>
</file>

<file path=ppt/slides/_rels/slide19.xml.rels><?xml version="1.0" encoding="UTF-8" standalone="yes"?>
<Relationships xmlns="http://schemas.openxmlformats.org/package/2006/relationships"><Relationship Id="rId9" Type="http://schemas.openxmlformats.org/officeDocument/2006/relationships/tags" Target="../tags/tag94.xml"/><Relationship Id="rId8" Type="http://schemas.openxmlformats.org/officeDocument/2006/relationships/tags" Target="../tags/tag93.xml"/><Relationship Id="rId7" Type="http://schemas.openxmlformats.org/officeDocument/2006/relationships/tags" Target="../tags/tag92.xml"/><Relationship Id="rId6" Type="http://schemas.openxmlformats.org/officeDocument/2006/relationships/tags" Target="../tags/tag91.xml"/><Relationship Id="rId5" Type="http://schemas.openxmlformats.org/officeDocument/2006/relationships/tags" Target="../tags/tag90.xml"/><Relationship Id="rId4" Type="http://schemas.openxmlformats.org/officeDocument/2006/relationships/tags" Target="../tags/tag89.xml"/><Relationship Id="rId3" Type="http://schemas.openxmlformats.org/officeDocument/2006/relationships/tags" Target="../tags/tag88.xml"/><Relationship Id="rId24" Type="http://schemas.openxmlformats.org/officeDocument/2006/relationships/slideLayout" Target="../slideLayouts/slideLayout3.xml"/><Relationship Id="rId23" Type="http://schemas.openxmlformats.org/officeDocument/2006/relationships/tags" Target="../tags/tag108.xml"/><Relationship Id="rId22" Type="http://schemas.openxmlformats.org/officeDocument/2006/relationships/tags" Target="../tags/tag107.xml"/><Relationship Id="rId21" Type="http://schemas.openxmlformats.org/officeDocument/2006/relationships/tags" Target="../tags/tag106.xml"/><Relationship Id="rId20" Type="http://schemas.openxmlformats.org/officeDocument/2006/relationships/tags" Target="../tags/tag105.xml"/><Relationship Id="rId2" Type="http://schemas.openxmlformats.org/officeDocument/2006/relationships/tags" Target="../tags/tag87.xml"/><Relationship Id="rId19" Type="http://schemas.openxmlformats.org/officeDocument/2006/relationships/tags" Target="../tags/tag104.xml"/><Relationship Id="rId18" Type="http://schemas.openxmlformats.org/officeDocument/2006/relationships/tags" Target="../tags/tag103.xml"/><Relationship Id="rId17" Type="http://schemas.openxmlformats.org/officeDocument/2006/relationships/tags" Target="../tags/tag102.xml"/><Relationship Id="rId16" Type="http://schemas.openxmlformats.org/officeDocument/2006/relationships/tags" Target="../tags/tag101.xml"/><Relationship Id="rId15" Type="http://schemas.openxmlformats.org/officeDocument/2006/relationships/tags" Target="../tags/tag100.xml"/><Relationship Id="rId14" Type="http://schemas.openxmlformats.org/officeDocument/2006/relationships/tags" Target="../tags/tag99.xml"/><Relationship Id="rId13" Type="http://schemas.openxmlformats.org/officeDocument/2006/relationships/tags" Target="../tags/tag98.xml"/><Relationship Id="rId12" Type="http://schemas.openxmlformats.org/officeDocument/2006/relationships/tags" Target="../tags/tag97.xml"/><Relationship Id="rId11" Type="http://schemas.openxmlformats.org/officeDocument/2006/relationships/tags" Target="../tags/tag96.xml"/><Relationship Id="rId10" Type="http://schemas.openxmlformats.org/officeDocument/2006/relationships/tags" Target="../tags/tag95.xml"/><Relationship Id="rId1" Type="http://schemas.openxmlformats.org/officeDocument/2006/relationships/tags" Target="../tags/tag86.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49.xml"/></Relationships>
</file>

<file path=ppt/slides/_rels/slide20.xml.rels><?xml version="1.0" encoding="UTF-8" standalone="yes"?>
<Relationships xmlns="http://schemas.openxmlformats.org/package/2006/relationships"><Relationship Id="rId9" Type="http://schemas.openxmlformats.org/officeDocument/2006/relationships/tags" Target="../tags/tag117.xml"/><Relationship Id="rId8" Type="http://schemas.openxmlformats.org/officeDocument/2006/relationships/tags" Target="../tags/tag116.xml"/><Relationship Id="rId7" Type="http://schemas.openxmlformats.org/officeDocument/2006/relationships/tags" Target="../tags/tag115.xml"/><Relationship Id="rId6" Type="http://schemas.openxmlformats.org/officeDocument/2006/relationships/tags" Target="../tags/tag114.xml"/><Relationship Id="rId5" Type="http://schemas.openxmlformats.org/officeDocument/2006/relationships/tags" Target="../tags/tag113.xml"/><Relationship Id="rId4" Type="http://schemas.openxmlformats.org/officeDocument/2006/relationships/tags" Target="../tags/tag112.xml"/><Relationship Id="rId3" Type="http://schemas.openxmlformats.org/officeDocument/2006/relationships/tags" Target="../tags/tag111.xml"/><Relationship Id="rId20" Type="http://schemas.openxmlformats.org/officeDocument/2006/relationships/slideLayout" Target="../slideLayouts/slideLayout3.xml"/><Relationship Id="rId2" Type="http://schemas.openxmlformats.org/officeDocument/2006/relationships/tags" Target="../tags/tag110.xml"/><Relationship Id="rId19" Type="http://schemas.openxmlformats.org/officeDocument/2006/relationships/tags" Target="../tags/tag127.xml"/><Relationship Id="rId18" Type="http://schemas.openxmlformats.org/officeDocument/2006/relationships/tags" Target="../tags/tag126.xml"/><Relationship Id="rId17" Type="http://schemas.openxmlformats.org/officeDocument/2006/relationships/tags" Target="../tags/tag125.xml"/><Relationship Id="rId16" Type="http://schemas.openxmlformats.org/officeDocument/2006/relationships/tags" Target="../tags/tag124.xml"/><Relationship Id="rId15" Type="http://schemas.openxmlformats.org/officeDocument/2006/relationships/tags" Target="../tags/tag123.xml"/><Relationship Id="rId14" Type="http://schemas.openxmlformats.org/officeDocument/2006/relationships/tags" Target="../tags/tag122.xml"/><Relationship Id="rId13" Type="http://schemas.openxmlformats.org/officeDocument/2006/relationships/tags" Target="../tags/tag121.xml"/><Relationship Id="rId12" Type="http://schemas.openxmlformats.org/officeDocument/2006/relationships/tags" Target="../tags/tag120.xml"/><Relationship Id="rId11" Type="http://schemas.openxmlformats.org/officeDocument/2006/relationships/tags" Target="../tags/tag119.xml"/><Relationship Id="rId10" Type="http://schemas.openxmlformats.org/officeDocument/2006/relationships/tags" Target="../tags/tag118.xml"/><Relationship Id="rId1" Type="http://schemas.openxmlformats.org/officeDocument/2006/relationships/tags" Target="../tags/tag109.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28.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29.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30.xml"/><Relationship Id="rId1" Type="http://schemas.openxmlformats.org/officeDocument/2006/relationships/image" Target="../media/image17.jpe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31.xml"/><Relationship Id="rId1" Type="http://schemas.openxmlformats.org/officeDocument/2006/relationships/image" Target="../media/image18.jpe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32.xml"/><Relationship Id="rId1" Type="http://schemas.openxmlformats.org/officeDocument/2006/relationships/image" Target="../media/image19.jpe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33.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0.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51.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2.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53.xml"/><Relationship Id="rId1" Type="http://schemas.openxmlformats.org/officeDocument/2006/relationships/image" Target="../media/image4.jpe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54.xml"/><Relationship Id="rId1" Type="http://schemas.openxmlformats.org/officeDocument/2006/relationships/image" Target="../media/image5.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55.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5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654685" y="1898650"/>
            <a:ext cx="10638790" cy="1938020"/>
          </a:xfrm>
          <a:prstGeom prst="rect">
            <a:avLst/>
          </a:prstGeom>
          <a:noFill/>
        </p:spPr>
        <p:txBody>
          <a:bodyPr wrap="square" rtlCol="0" anchor="t">
            <a:spAutoFit/>
          </a:bodyPr>
          <a:p>
            <a:pPr algn="ctr"/>
            <a:r>
              <a:rPr lang="zh-CN" altLang="en-US" sz="6000">
                <a:solidFill>
                  <a:srgbClr val="D67678"/>
                </a:solidFill>
                <a:sym typeface="+mn-ea"/>
              </a:rPr>
              <a:t>大学生安全教育教程</a:t>
            </a:r>
            <a:endParaRPr lang="zh-CN" altLang="en-US" sz="6000">
              <a:solidFill>
                <a:srgbClr val="D67678"/>
              </a:solidFill>
              <a:sym typeface="+mn-ea"/>
            </a:endParaRPr>
          </a:p>
          <a:p>
            <a:pPr algn="ctr"/>
            <a:r>
              <a:rPr lang="zh-CN" altLang="en-US" sz="6000">
                <a:solidFill>
                  <a:srgbClr val="D67678"/>
                </a:solidFill>
                <a:sym typeface="+mn-ea"/>
              </a:rPr>
              <a:t>（第二版）</a:t>
            </a:r>
            <a:endParaRPr lang="zh-CN" altLang="en-US" sz="6000">
              <a:solidFill>
                <a:srgbClr val="43486D"/>
              </a:solidFill>
              <a:sym typeface="+mn-ea"/>
            </a:endParaRPr>
          </a:p>
        </p:txBody>
      </p:sp>
      <p:sp>
        <p:nvSpPr>
          <p:cNvPr id="17" name="圆角矩形 16"/>
          <p:cNvSpPr/>
          <p:nvPr/>
        </p:nvSpPr>
        <p:spPr>
          <a:xfrm>
            <a:off x="4565015" y="4480560"/>
            <a:ext cx="3053715" cy="699135"/>
          </a:xfrm>
          <a:prstGeom prst="roundRect">
            <a:avLst>
              <a:gd name="adj" fmla="val 50000"/>
            </a:avLst>
          </a:prstGeom>
          <a:solidFill>
            <a:srgbClr val="43486D"/>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3200">
                <a:solidFill>
                  <a:schemeClr val="bg1"/>
                </a:solidFill>
                <a:latin typeface="黑体" panose="02010600030101010101" charset="-122"/>
                <a:ea typeface="黑体" panose="02010600030101010101" charset="-122"/>
                <a:cs typeface="黑体" panose="02010600030101010101" charset="-122"/>
              </a:rPr>
              <a:t>北京出版社</a:t>
            </a:r>
            <a:endParaRPr lang="zh-CN" altLang="en-US" sz="3200">
              <a:solidFill>
                <a:schemeClr val="bg1"/>
              </a:solidFill>
              <a:latin typeface="黑体" panose="02010600030101010101" charset="-122"/>
              <a:ea typeface="黑体" panose="02010600030101010101" charset="-122"/>
              <a:cs typeface="黑体" panose="02010600030101010101" charset="-122"/>
            </a:endParaRPr>
          </a:p>
        </p:txBody>
      </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 name="文本框 25"/>
          <p:cNvSpPr txBox="1"/>
          <p:nvPr/>
        </p:nvSpPr>
        <p:spPr>
          <a:xfrm>
            <a:off x="508635" y="255270"/>
            <a:ext cx="5522595" cy="583565"/>
          </a:xfrm>
          <a:prstGeom prst="rect">
            <a:avLst/>
          </a:prstGeom>
          <a:noFill/>
        </p:spPr>
        <p:txBody>
          <a:bodyPr wrap="square" rtlCol="0">
            <a:spAutoFit/>
          </a:bodyPr>
          <a:p>
            <a:pPr algn="l"/>
            <a:r>
              <a:rPr lang="zh-CN" altLang="en-US" sz="3200">
                <a:solidFill>
                  <a:srgbClr val="43486D"/>
                </a:solidFill>
                <a:latin typeface="+mj-ea"/>
                <a:ea typeface="+mj-ea"/>
                <a:sym typeface="+mn-ea"/>
              </a:rPr>
              <a:t>二、国家安全的主要内容</a:t>
            </a:r>
            <a:endParaRPr lang="zh-CN" altLang="en-US" sz="3200">
              <a:solidFill>
                <a:srgbClr val="43486D"/>
              </a:solidFill>
              <a:latin typeface="+mj-ea"/>
              <a:ea typeface="+mj-ea"/>
            </a:endParaRPr>
          </a:p>
        </p:txBody>
      </p:sp>
      <p:cxnSp>
        <p:nvCxnSpPr>
          <p:cNvPr id="52" name="Straight Connector 49"/>
          <p:cNvCxnSpPr/>
          <p:nvPr>
            <p:custDataLst>
              <p:tags r:id="rId1"/>
            </p:custDataLst>
          </p:nvPr>
        </p:nvCxnSpPr>
        <p:spPr>
          <a:xfrm>
            <a:off x="4457065" y="2461260"/>
            <a:ext cx="1021080" cy="0"/>
          </a:xfrm>
          <a:prstGeom prst="line">
            <a:avLst/>
          </a:prstGeom>
          <a:noFill/>
          <a:ln w="9525" cap="flat" cmpd="sng" algn="ctr">
            <a:solidFill>
              <a:sysClr val="window" lastClr="FFFFFF">
                <a:lumMod val="65000"/>
              </a:sysClr>
            </a:solidFill>
            <a:prstDash val="solid"/>
          </a:ln>
          <a:effectLst/>
        </p:spPr>
      </p:cxnSp>
      <p:cxnSp>
        <p:nvCxnSpPr>
          <p:cNvPr id="53" name="Straight Connector 52"/>
          <p:cNvCxnSpPr/>
          <p:nvPr>
            <p:custDataLst>
              <p:tags r:id="rId2"/>
            </p:custDataLst>
          </p:nvPr>
        </p:nvCxnSpPr>
        <p:spPr>
          <a:xfrm>
            <a:off x="3512820" y="4552315"/>
            <a:ext cx="1375410" cy="0"/>
          </a:xfrm>
          <a:prstGeom prst="line">
            <a:avLst/>
          </a:prstGeom>
          <a:noFill/>
          <a:ln w="9525" cap="flat" cmpd="sng" algn="ctr">
            <a:solidFill>
              <a:sysClr val="window" lastClr="FFFFFF">
                <a:lumMod val="65000"/>
              </a:sysClr>
            </a:solidFill>
            <a:prstDash val="solid"/>
          </a:ln>
          <a:effectLst/>
        </p:spPr>
      </p:cxnSp>
      <p:cxnSp>
        <p:nvCxnSpPr>
          <p:cNvPr id="54" name="Straight Connector 38"/>
          <p:cNvCxnSpPr/>
          <p:nvPr>
            <p:custDataLst>
              <p:tags r:id="rId3"/>
            </p:custDataLst>
          </p:nvPr>
        </p:nvCxnSpPr>
        <p:spPr>
          <a:xfrm>
            <a:off x="6608445" y="4363720"/>
            <a:ext cx="2443480" cy="0"/>
          </a:xfrm>
          <a:prstGeom prst="line">
            <a:avLst/>
          </a:prstGeom>
          <a:noFill/>
          <a:ln w="9525" cap="flat" cmpd="sng" algn="ctr">
            <a:solidFill>
              <a:sysClr val="window" lastClr="FFFFFF">
                <a:lumMod val="65000"/>
              </a:sysClr>
            </a:solidFill>
            <a:prstDash val="solid"/>
          </a:ln>
          <a:effectLst/>
        </p:spPr>
      </p:cxnSp>
      <p:sp>
        <p:nvSpPr>
          <p:cNvPr id="58" name="Oval 4"/>
          <p:cNvSpPr>
            <a:spLocks noChangeArrowheads="1"/>
          </p:cNvSpPr>
          <p:nvPr>
            <p:custDataLst>
              <p:tags r:id="rId4"/>
            </p:custDataLst>
          </p:nvPr>
        </p:nvSpPr>
        <p:spPr bwMode="auto">
          <a:xfrm>
            <a:off x="6281420" y="3502025"/>
            <a:ext cx="1820545" cy="1848485"/>
          </a:xfrm>
          <a:prstGeom prst="ellipse">
            <a:avLst/>
          </a:prstGeom>
          <a:solidFill>
            <a:srgbClr val="60A9C3"/>
          </a:solidFill>
          <a:ln w="76200">
            <a:solidFill>
              <a:srgbClr val="60A9C3">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 name="Oval 5"/>
          <p:cNvSpPr>
            <a:spLocks noChangeArrowheads="1"/>
          </p:cNvSpPr>
          <p:nvPr>
            <p:custDataLst>
              <p:tags r:id="rId5"/>
            </p:custDataLst>
          </p:nvPr>
        </p:nvSpPr>
        <p:spPr bwMode="auto">
          <a:xfrm>
            <a:off x="5215890" y="1536700"/>
            <a:ext cx="1820545" cy="1848485"/>
          </a:xfrm>
          <a:prstGeom prst="ellipse">
            <a:avLst/>
          </a:prstGeom>
          <a:solidFill>
            <a:srgbClr val="519BDF"/>
          </a:solidFill>
          <a:ln w="76200">
            <a:solidFill>
              <a:srgbClr val="519BDF">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61" name="Oval 7"/>
          <p:cNvSpPr>
            <a:spLocks noChangeArrowheads="1"/>
          </p:cNvSpPr>
          <p:nvPr>
            <p:custDataLst>
              <p:tags r:id="rId6"/>
            </p:custDataLst>
          </p:nvPr>
        </p:nvSpPr>
        <p:spPr bwMode="auto">
          <a:xfrm>
            <a:off x="4230370" y="3496945"/>
            <a:ext cx="1820545" cy="1848485"/>
          </a:xfrm>
          <a:prstGeom prst="ellipse">
            <a:avLst/>
          </a:prstGeom>
          <a:solidFill>
            <a:srgbClr val="6FB6A6"/>
          </a:solidFill>
          <a:ln w="76200">
            <a:solidFill>
              <a:srgbClr val="6FB6A6">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71" name="Oval 68"/>
          <p:cNvSpPr>
            <a:spLocks noChangeArrowheads="1"/>
          </p:cNvSpPr>
          <p:nvPr>
            <p:custDataLst>
              <p:tags r:id="rId7"/>
            </p:custDataLst>
          </p:nvPr>
        </p:nvSpPr>
        <p:spPr bwMode="auto">
          <a:xfrm>
            <a:off x="8311515" y="4001135"/>
            <a:ext cx="718820" cy="729615"/>
          </a:xfrm>
          <a:prstGeom prst="ellipse">
            <a:avLst/>
          </a:prstGeom>
          <a:solidFill>
            <a:srgbClr val="60A9C3"/>
          </a:solidFill>
          <a:ln w="38100">
            <a:solidFill>
              <a:srgbClr val="60A9C3">
                <a:lumMod val="20000"/>
                <a:lumOff val="80000"/>
              </a:srgbClr>
            </a:solidFill>
          </a:ln>
        </p:spPr>
        <p:txBody>
          <a:bodyPr vert="horz" wrap="square" lIns="91440" tIns="45720" rIns="91440" bIns="45720" numCol="1" anchor="ctr" anchorCtr="0" compatLnSpc="1">
            <a:normAutofit fontScale="825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rPr>
              <a:t>12</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72" name="Oval 69"/>
          <p:cNvSpPr>
            <a:spLocks noChangeArrowheads="1"/>
          </p:cNvSpPr>
          <p:nvPr>
            <p:custDataLst>
              <p:tags r:id="rId8"/>
            </p:custDataLst>
          </p:nvPr>
        </p:nvSpPr>
        <p:spPr bwMode="auto">
          <a:xfrm>
            <a:off x="3304540" y="4209415"/>
            <a:ext cx="718820" cy="729615"/>
          </a:xfrm>
          <a:prstGeom prst="ellipse">
            <a:avLst/>
          </a:prstGeom>
          <a:solidFill>
            <a:srgbClr val="6FB6A6"/>
          </a:solidFill>
          <a:ln w="38100">
            <a:solidFill>
              <a:srgbClr val="6FB6A6">
                <a:lumMod val="20000"/>
                <a:lumOff val="80000"/>
              </a:srgbClr>
            </a:solidFill>
          </a:ln>
        </p:spPr>
        <p:txBody>
          <a:bodyPr vert="horz" wrap="square" lIns="91440" tIns="45720" rIns="91440" bIns="45720" numCol="1" anchor="ctr" anchorCtr="0" compatLnSpc="1">
            <a:normAutofit fontScale="825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rPr>
              <a:t>13</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73" name="Oval 70"/>
          <p:cNvSpPr>
            <a:spLocks noChangeArrowheads="1"/>
          </p:cNvSpPr>
          <p:nvPr>
            <p:custDataLst>
              <p:tags r:id="rId9"/>
            </p:custDataLst>
          </p:nvPr>
        </p:nvSpPr>
        <p:spPr bwMode="auto">
          <a:xfrm>
            <a:off x="4248785" y="2058035"/>
            <a:ext cx="718820" cy="729615"/>
          </a:xfrm>
          <a:prstGeom prst="ellipse">
            <a:avLst/>
          </a:prstGeom>
          <a:solidFill>
            <a:srgbClr val="519BDF"/>
          </a:solidFill>
          <a:ln w="38100">
            <a:solidFill>
              <a:srgbClr val="519BDF">
                <a:lumMod val="20000"/>
                <a:lumOff val="80000"/>
              </a:srgbClr>
            </a:solidFill>
          </a:ln>
        </p:spPr>
        <p:txBody>
          <a:bodyPr vert="horz" wrap="square" lIns="91440" tIns="45720" rIns="91440" bIns="45720" numCol="1" anchor="ctr" anchorCtr="0" compatLnSpc="1">
            <a:normAutofit fontScale="825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rPr>
              <a:t>11</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57" name="Oval 2"/>
          <p:cNvSpPr>
            <a:spLocks noChangeArrowheads="1"/>
          </p:cNvSpPr>
          <p:nvPr>
            <p:custDataLst>
              <p:tags r:id="rId10"/>
            </p:custDataLst>
          </p:nvPr>
        </p:nvSpPr>
        <p:spPr bwMode="auto">
          <a:xfrm>
            <a:off x="5196205" y="2833370"/>
            <a:ext cx="1806575" cy="1834515"/>
          </a:xfrm>
          <a:prstGeom prst="ellipse">
            <a:avLst/>
          </a:prstGeom>
          <a:solidFill>
            <a:sysClr val="window" lastClr="FFFFFF"/>
          </a:solidFill>
          <a:ln w="152400">
            <a:solidFill>
              <a:sysClr val="window" lastClr="FFFFFF"/>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5" name="空心弧 4"/>
          <p:cNvSpPr/>
          <p:nvPr>
            <p:custDataLst>
              <p:tags r:id="rId11"/>
            </p:custDataLst>
          </p:nvPr>
        </p:nvSpPr>
        <p:spPr>
          <a:xfrm rot="5400000">
            <a:off x="5196205" y="2847340"/>
            <a:ext cx="1806575" cy="1806575"/>
          </a:xfrm>
          <a:prstGeom prst="blockArc">
            <a:avLst>
              <a:gd name="adj1" fmla="val 14539512"/>
              <a:gd name="adj2" fmla="val 21487703"/>
              <a:gd name="adj3" fmla="val 11358"/>
            </a:avLst>
          </a:prstGeom>
          <a:solidFill>
            <a:srgbClr val="60A9C3"/>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空心弧 5"/>
          <p:cNvSpPr/>
          <p:nvPr>
            <p:custDataLst>
              <p:tags r:id="rId12"/>
            </p:custDataLst>
          </p:nvPr>
        </p:nvSpPr>
        <p:spPr>
          <a:xfrm rot="5400000">
            <a:off x="5196205" y="2847340"/>
            <a:ext cx="1806575" cy="1806575"/>
          </a:xfrm>
          <a:prstGeom prst="blockArc">
            <a:avLst>
              <a:gd name="adj1" fmla="val 8021480"/>
              <a:gd name="adj2" fmla="val 14611067"/>
              <a:gd name="adj3" fmla="val 11394"/>
            </a:avLst>
          </a:prstGeom>
          <a:solidFill>
            <a:srgbClr val="519BDF"/>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56" name="空心弧 55"/>
          <p:cNvSpPr/>
          <p:nvPr>
            <p:custDataLst>
              <p:tags r:id="rId13"/>
            </p:custDataLst>
          </p:nvPr>
        </p:nvSpPr>
        <p:spPr>
          <a:xfrm rot="5400000">
            <a:off x="5196205" y="2847340"/>
            <a:ext cx="1806575" cy="1806575"/>
          </a:xfrm>
          <a:prstGeom prst="blockArc">
            <a:avLst>
              <a:gd name="adj1" fmla="val 21457307"/>
              <a:gd name="adj2" fmla="val 8060412"/>
              <a:gd name="adj3" fmla="val 11420"/>
            </a:avLst>
          </a:prstGeom>
          <a:solidFill>
            <a:srgbClr val="6FB6A6"/>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文本框 33"/>
          <p:cNvSpPr txBox="1"/>
          <p:nvPr>
            <p:custDataLst>
              <p:tags r:id="rId14"/>
            </p:custDataLst>
          </p:nvPr>
        </p:nvSpPr>
        <p:spPr>
          <a:xfrm>
            <a:off x="702310" y="1645285"/>
            <a:ext cx="3527425" cy="1660525"/>
          </a:xfrm>
          <a:prstGeom prst="rect">
            <a:avLst/>
          </a:prstGeom>
          <a:noFill/>
        </p:spPr>
        <p:txBody>
          <a:bodyPr wrap="square" rtlCol="0" anchor="ctr" anchorCtr="0"/>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pitchFamily="34" charset="-122"/>
              </a:defRPr>
            </a:lvl1pPr>
          </a:lstStyle>
          <a:p>
            <a:pPr algn="l" fontAlgn="auto">
              <a:lnSpc>
                <a:spcPct val="150000"/>
              </a:lnSpc>
            </a:pPr>
            <a:r>
              <a:rPr lang="zh-CN" altLang="en-US" sz="1600" dirty="0">
                <a:solidFill>
                  <a:sysClr val="windowText" lastClr="000000">
                    <a:lumMod val="85000"/>
                    <a:lumOff val="15000"/>
                  </a:sysClr>
                </a:solidFill>
                <a:uFillTx/>
                <a:sym typeface="Arial" panose="020B0604020202020204" pitchFamily="34" charset="0"/>
              </a:rPr>
              <a:t>核安全包括核材料、核设施、核技术、核扩散安全等方面，事关人类前途命运。核安全面临核事故风险、涉核恐怖活动、核扩散威胁和核对抗挑战等。</a:t>
            </a:r>
            <a:endParaRPr lang="zh-CN" altLang="en-US" sz="1600" dirty="0">
              <a:solidFill>
                <a:sysClr val="windowText" lastClr="000000">
                  <a:lumMod val="85000"/>
                  <a:lumOff val="15000"/>
                </a:sysClr>
              </a:solidFill>
              <a:uFillTx/>
              <a:sym typeface="Arial" panose="020B0604020202020204" pitchFamily="34" charset="0"/>
            </a:endParaRPr>
          </a:p>
        </p:txBody>
      </p:sp>
      <p:sp>
        <p:nvSpPr>
          <p:cNvPr id="10" name="文本框 9"/>
          <p:cNvSpPr txBox="1"/>
          <p:nvPr>
            <p:custDataLst>
              <p:tags r:id="rId15"/>
            </p:custDataLst>
          </p:nvPr>
        </p:nvSpPr>
        <p:spPr>
          <a:xfrm>
            <a:off x="7968615" y="1644650"/>
            <a:ext cx="3550285" cy="2261235"/>
          </a:xfrm>
          <a:prstGeom prst="rect">
            <a:avLst/>
          </a:prstGeom>
          <a:noFill/>
        </p:spPr>
        <p:txBody>
          <a:bodyPr wrap="square" rtlCol="0" anchor="ctr" anchorCtr="0"/>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pitchFamily="34" charset="-122"/>
              </a:defRPr>
            </a:lvl1pPr>
          </a:lstStyle>
          <a:p>
            <a:pPr fontAlgn="auto">
              <a:lnSpc>
                <a:spcPct val="150000"/>
              </a:lnSpc>
            </a:pPr>
            <a:r>
              <a:rPr lang="zh-CN" altLang="en-US" sz="1600" dirty="0">
                <a:solidFill>
                  <a:sysClr val="windowText" lastClr="000000">
                    <a:lumMod val="85000"/>
                    <a:lumOff val="15000"/>
                  </a:sysClr>
                </a:solidFill>
                <a:uFillTx/>
                <a:sym typeface="Arial" panose="020B0604020202020204" pitchFamily="34" charset="0"/>
              </a:rPr>
              <a:t>海外利益安全包括海外中国公民、机构、企业安全和正当权益，海外战略性利益安全等方面。海外利益安全面临冲突与政局动荡、国际恐怖主义、重大自然灾害、重大新发突发传染病疫情等威胁。</a:t>
            </a:r>
            <a:endParaRPr lang="zh-CN" altLang="en-US" sz="1600" dirty="0">
              <a:solidFill>
                <a:sysClr val="windowText" lastClr="000000">
                  <a:lumMod val="85000"/>
                  <a:lumOff val="15000"/>
                </a:sysClr>
              </a:solidFill>
              <a:uFillTx/>
              <a:sym typeface="Arial" panose="020B0604020202020204" pitchFamily="34" charset="0"/>
            </a:endParaRPr>
          </a:p>
        </p:txBody>
      </p:sp>
      <p:sp>
        <p:nvSpPr>
          <p:cNvPr id="36" name="文本框 35"/>
          <p:cNvSpPr txBox="1"/>
          <p:nvPr>
            <p:custDataLst>
              <p:tags r:id="rId16"/>
            </p:custDataLst>
          </p:nvPr>
        </p:nvSpPr>
        <p:spPr>
          <a:xfrm>
            <a:off x="566420" y="3732530"/>
            <a:ext cx="2946400" cy="1617345"/>
          </a:xfrm>
          <a:prstGeom prst="rect">
            <a:avLst/>
          </a:prstGeom>
          <a:noFill/>
        </p:spPr>
        <p:txBody>
          <a:bodyPr wrap="square" rtlCol="0" anchor="ctr" anchorCtr="0"/>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pitchFamily="34" charset="-122"/>
              </a:defRPr>
            </a:lvl1pPr>
          </a:lstStyle>
          <a:p>
            <a:pPr algn="l" fontAlgn="auto">
              <a:lnSpc>
                <a:spcPct val="150000"/>
              </a:lnSpc>
            </a:pPr>
            <a:r>
              <a:rPr lang="zh-CN" altLang="en-US" sz="1600" dirty="0">
                <a:solidFill>
                  <a:sysClr val="windowText" lastClr="000000">
                    <a:lumMod val="85000"/>
                    <a:lumOff val="15000"/>
                  </a:sysClr>
                </a:solidFill>
                <a:uFillTx/>
                <a:sym typeface="Arial" panose="020B0604020202020204" pitchFamily="34" charset="0"/>
              </a:rPr>
              <a:t>新型领域安全包括太空、深海、极地、生物等发展探索、保护利用等，是未来国际竞争的新焦点。</a:t>
            </a:r>
            <a:endParaRPr lang="zh-CN" altLang="en-US" sz="1600" dirty="0">
              <a:solidFill>
                <a:sysClr val="windowText" lastClr="000000">
                  <a:lumMod val="85000"/>
                  <a:lumOff val="15000"/>
                </a:sysClr>
              </a:solidFill>
              <a:uFillTx/>
              <a:sym typeface="Arial" panose="020B0604020202020204" pitchFamily="34" charset="0"/>
            </a:endParaRPr>
          </a:p>
        </p:txBody>
      </p:sp>
      <p:pic>
        <p:nvPicPr>
          <p:cNvPr id="33" name="图形 32"/>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5813425" y="3479165"/>
            <a:ext cx="571500" cy="542925"/>
          </a:xfrm>
          <a:prstGeom prst="rect">
            <a:avLst/>
          </a:prstGeom>
        </p:spPr>
      </p:pic>
      <p:pic>
        <p:nvPicPr>
          <p:cNvPr id="37" name="图形 36"/>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7036435" y="4264025"/>
            <a:ext cx="676275" cy="466725"/>
          </a:xfrm>
          <a:prstGeom prst="rect">
            <a:avLst/>
          </a:prstGeom>
        </p:spPr>
      </p:pic>
      <p:pic>
        <p:nvPicPr>
          <p:cNvPr id="38" name="图形 37"/>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5840095" y="2005330"/>
            <a:ext cx="571500" cy="590550"/>
          </a:xfrm>
          <a:prstGeom prst="rect">
            <a:avLst/>
          </a:prstGeom>
        </p:spPr>
      </p:pic>
      <p:pic>
        <p:nvPicPr>
          <p:cNvPr id="39" name="图形 38"/>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4653280" y="4194810"/>
            <a:ext cx="628650" cy="714375"/>
          </a:xfrm>
          <a:prstGeom prst="rect">
            <a:avLst/>
          </a:prstGeom>
        </p:spPr>
      </p:pic>
    </p:spTree>
    <p:custDataLst>
      <p:tags r:id="rId29"/>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 name="文本框 25"/>
          <p:cNvSpPr txBox="1"/>
          <p:nvPr/>
        </p:nvSpPr>
        <p:spPr>
          <a:xfrm>
            <a:off x="508635" y="255270"/>
            <a:ext cx="5522595" cy="583565"/>
          </a:xfrm>
          <a:prstGeom prst="rect">
            <a:avLst/>
          </a:prstGeom>
          <a:noFill/>
        </p:spPr>
        <p:txBody>
          <a:bodyPr wrap="square" rtlCol="0">
            <a:spAutoFit/>
          </a:bodyPr>
          <a:p>
            <a:r>
              <a:rPr lang="zh-CN" altLang="en-US" sz="3200">
                <a:solidFill>
                  <a:srgbClr val="43486D"/>
                </a:solidFill>
                <a:latin typeface="+mj-ea"/>
                <a:ea typeface="+mj-ea"/>
                <a:sym typeface="+mn-ea"/>
              </a:rPr>
              <a:t>三、树立国家安全意识</a:t>
            </a:r>
            <a:endParaRPr lang="zh-CN" altLang="en-US" sz="3200">
              <a:solidFill>
                <a:srgbClr val="43486D"/>
              </a:solidFill>
              <a:latin typeface="+mj-ea"/>
              <a:ea typeface="+mj-ea"/>
            </a:endParaRPr>
          </a:p>
        </p:txBody>
      </p:sp>
      <p:sp>
        <p:nvSpPr>
          <p:cNvPr id="2" name="文本框 1"/>
          <p:cNvSpPr txBox="1"/>
          <p:nvPr/>
        </p:nvSpPr>
        <p:spPr>
          <a:xfrm>
            <a:off x="640715" y="1508125"/>
            <a:ext cx="4916170" cy="2630170"/>
          </a:xfrm>
          <a:prstGeom prst="rect">
            <a:avLst/>
          </a:prstGeom>
          <a:noFill/>
        </p:spPr>
        <p:txBody>
          <a:bodyPr wrap="square" rtlCol="0">
            <a:spAutoFit/>
          </a:bodyPr>
          <a:p>
            <a:pPr fontAlgn="auto">
              <a:lnSpc>
                <a:spcPct val="150000"/>
              </a:lnSpc>
            </a:pPr>
            <a:r>
              <a:rPr lang="zh-CN" altLang="en-US" sz="2000">
                <a:solidFill>
                  <a:schemeClr val="accent1"/>
                </a:solidFill>
                <a:effectLst>
                  <a:outerShdw blurRad="38100" dist="25400" dir="5400000" algn="ctr" rotWithShape="0">
                    <a:srgbClr val="6E747A">
                      <a:alpha val="43000"/>
                    </a:srgbClr>
                  </a:outerShdw>
                </a:effectLst>
              </a:rPr>
              <a:t>（一）牢固树立国家安全高于一切的思想</a:t>
            </a:r>
            <a:endParaRPr lang="zh-CN" altLang="en-US" sz="2000">
              <a:solidFill>
                <a:schemeClr val="accent1"/>
              </a:solidFill>
              <a:effectLst>
                <a:outerShdw blurRad="38100" dist="25400" dir="5400000" algn="ctr" rotWithShape="0">
                  <a:srgbClr val="6E747A">
                    <a:alpha val="43000"/>
                  </a:srgbClr>
                </a:outerShdw>
              </a:effectLst>
            </a:endParaRPr>
          </a:p>
          <a:p>
            <a:pPr fontAlgn="auto">
              <a:lnSpc>
                <a:spcPct val="150000"/>
              </a:lnSpc>
            </a:pPr>
            <a:r>
              <a:rPr lang="zh-CN" altLang="en-US"/>
              <a:t>国家安全是国家的根本所在，是国家、民族生存与发展的首要保障。要树立国家安全高于一切的思想，增强保守国家秘密的意识，把维护国家安全和利益作为首要任务，坚决与一切损害国家安全和利益的行为作斗争。</a:t>
            </a:r>
            <a:endParaRPr lang="zh-CN" altLang="en-US"/>
          </a:p>
        </p:txBody>
      </p:sp>
      <p:pic>
        <p:nvPicPr>
          <p:cNvPr id="102" name="图片 101"/>
          <p:cNvPicPr/>
          <p:nvPr/>
        </p:nvPicPr>
        <p:blipFill>
          <a:blip r:embed="rId1"/>
          <a:stretch>
            <a:fillRect/>
          </a:stretch>
        </p:blipFill>
        <p:spPr>
          <a:xfrm>
            <a:off x="6031230" y="1102995"/>
            <a:ext cx="4094480" cy="4425315"/>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2"/>
                                        </p:tgtEl>
                                        <p:attrNameLst>
                                          <p:attrName>style.visibility</p:attrName>
                                        </p:attrNameLst>
                                      </p:cBhvr>
                                      <p:to>
                                        <p:strVal val="visible"/>
                                      </p:to>
                                    </p:set>
                                    <p:animEffect transition="in" filter="wipe(down)">
                                      <p:cBhvr>
                                        <p:cTn id="7" dur="5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 name="文本框 25"/>
          <p:cNvSpPr txBox="1"/>
          <p:nvPr/>
        </p:nvSpPr>
        <p:spPr>
          <a:xfrm>
            <a:off x="508635" y="255270"/>
            <a:ext cx="5522595" cy="583565"/>
          </a:xfrm>
          <a:prstGeom prst="rect">
            <a:avLst/>
          </a:prstGeom>
          <a:noFill/>
        </p:spPr>
        <p:txBody>
          <a:bodyPr wrap="square" rtlCol="0">
            <a:spAutoFit/>
          </a:bodyPr>
          <a:p>
            <a:r>
              <a:rPr lang="zh-CN" altLang="en-US" sz="3200">
                <a:solidFill>
                  <a:srgbClr val="43486D"/>
                </a:solidFill>
                <a:latin typeface="+mj-ea"/>
                <a:ea typeface="+mj-ea"/>
                <a:sym typeface="+mn-ea"/>
              </a:rPr>
              <a:t>三、树立国家安全意识</a:t>
            </a:r>
            <a:endParaRPr lang="zh-CN" altLang="en-US" sz="3200">
              <a:solidFill>
                <a:srgbClr val="43486D"/>
              </a:solidFill>
              <a:latin typeface="+mj-ea"/>
              <a:ea typeface="+mj-ea"/>
            </a:endParaRPr>
          </a:p>
        </p:txBody>
      </p:sp>
      <p:sp>
        <p:nvSpPr>
          <p:cNvPr id="2" name="文本框 1"/>
          <p:cNvSpPr txBox="1"/>
          <p:nvPr/>
        </p:nvSpPr>
        <p:spPr>
          <a:xfrm>
            <a:off x="640715" y="1508125"/>
            <a:ext cx="4404360" cy="3091815"/>
          </a:xfrm>
          <a:prstGeom prst="rect">
            <a:avLst/>
          </a:prstGeom>
          <a:noFill/>
        </p:spPr>
        <p:txBody>
          <a:bodyPr wrap="square" rtlCol="0">
            <a:spAutoFit/>
          </a:bodyPr>
          <a:p>
            <a:pPr fontAlgn="auto">
              <a:lnSpc>
                <a:spcPct val="150000"/>
              </a:lnSpc>
            </a:pPr>
            <a:r>
              <a:rPr lang="zh-CN" altLang="en-US" sz="2000">
                <a:solidFill>
                  <a:schemeClr val="accent1"/>
                </a:solidFill>
                <a:effectLst>
                  <a:outerShdw blurRad="38100" dist="25400" dir="5400000" algn="ctr" rotWithShape="0">
                    <a:srgbClr val="6E747A">
                      <a:alpha val="43000"/>
                    </a:srgbClr>
                  </a:outerShdw>
                </a:effectLst>
              </a:rPr>
              <a:t>（二）树立正确的人生观和价值观，自觉抵制诱惑</a:t>
            </a:r>
            <a:endParaRPr lang="zh-CN" altLang="en-US" sz="2000">
              <a:solidFill>
                <a:schemeClr val="accent1"/>
              </a:solidFill>
              <a:effectLst>
                <a:outerShdw blurRad="38100" dist="25400" dir="5400000" algn="ctr" rotWithShape="0">
                  <a:srgbClr val="6E747A">
                    <a:alpha val="43000"/>
                  </a:srgbClr>
                </a:outerShdw>
              </a:effectLst>
            </a:endParaRPr>
          </a:p>
          <a:p>
            <a:pPr fontAlgn="auto">
              <a:lnSpc>
                <a:spcPct val="150000"/>
              </a:lnSpc>
            </a:pPr>
            <a:r>
              <a:rPr lang="zh-CN" altLang="en-US"/>
              <a:t>要树立正确的人生观和价值观，反对拜金主义、享乐主义等腐朽思想和生活方式，自觉抵制各种诱惑，不见利忘义，不出卖国家利益，在大是大非面前坚持原则，不做有损国家安全和利益的事情。</a:t>
            </a:r>
            <a:endParaRPr lang="zh-CN" altLang="en-US"/>
          </a:p>
        </p:txBody>
      </p:sp>
      <p:pic>
        <p:nvPicPr>
          <p:cNvPr id="103" name="图片 102"/>
          <p:cNvPicPr/>
          <p:nvPr/>
        </p:nvPicPr>
        <p:blipFill>
          <a:blip r:embed="rId1"/>
          <a:stretch>
            <a:fillRect/>
          </a:stretch>
        </p:blipFill>
        <p:spPr>
          <a:xfrm>
            <a:off x="5610225" y="1127760"/>
            <a:ext cx="4386580" cy="4403725"/>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3"/>
                                        </p:tgtEl>
                                        <p:attrNameLst>
                                          <p:attrName>style.visibility</p:attrName>
                                        </p:attrNameLst>
                                      </p:cBhvr>
                                      <p:to>
                                        <p:strVal val="visible"/>
                                      </p:to>
                                    </p:set>
                                    <p:animEffect transition="in" filter="blinds(horizontal)">
                                      <p:cBhvr>
                                        <p:cTn id="7" dur="500"/>
                                        <p:tgtEl>
                                          <p:spTgt spid="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 name="文本框 25"/>
          <p:cNvSpPr txBox="1"/>
          <p:nvPr/>
        </p:nvSpPr>
        <p:spPr>
          <a:xfrm>
            <a:off x="508635" y="255270"/>
            <a:ext cx="5522595" cy="583565"/>
          </a:xfrm>
          <a:prstGeom prst="rect">
            <a:avLst/>
          </a:prstGeom>
          <a:noFill/>
        </p:spPr>
        <p:txBody>
          <a:bodyPr wrap="square" rtlCol="0">
            <a:spAutoFit/>
          </a:bodyPr>
          <a:p>
            <a:r>
              <a:rPr lang="zh-CN" altLang="en-US" sz="3200">
                <a:solidFill>
                  <a:srgbClr val="43486D"/>
                </a:solidFill>
                <a:latin typeface="+mj-ea"/>
                <a:ea typeface="+mj-ea"/>
                <a:sym typeface="+mn-ea"/>
              </a:rPr>
              <a:t>三、树立国家安全意识</a:t>
            </a:r>
            <a:endParaRPr lang="zh-CN" altLang="en-US" sz="3200">
              <a:solidFill>
                <a:srgbClr val="43486D"/>
              </a:solidFill>
              <a:latin typeface="+mj-ea"/>
              <a:ea typeface="+mj-ea"/>
            </a:endParaRPr>
          </a:p>
        </p:txBody>
      </p:sp>
      <p:sp>
        <p:nvSpPr>
          <p:cNvPr id="2" name="文本框 1"/>
          <p:cNvSpPr txBox="1"/>
          <p:nvPr/>
        </p:nvSpPr>
        <p:spPr>
          <a:xfrm>
            <a:off x="697865" y="1123950"/>
            <a:ext cx="4916805" cy="4292600"/>
          </a:xfrm>
          <a:prstGeom prst="rect">
            <a:avLst/>
          </a:prstGeom>
          <a:noFill/>
        </p:spPr>
        <p:txBody>
          <a:bodyPr wrap="square" rtlCol="0">
            <a:spAutoFit/>
          </a:bodyPr>
          <a:p>
            <a:pPr fontAlgn="auto">
              <a:lnSpc>
                <a:spcPct val="150000"/>
              </a:lnSpc>
            </a:pPr>
            <a:r>
              <a:rPr lang="zh-CN" altLang="en-US" sz="2000">
                <a:solidFill>
                  <a:schemeClr val="accent1"/>
                </a:solidFill>
                <a:effectLst>
                  <a:outerShdw blurRad="38100" dist="25400" dir="5400000" algn="ctr" rotWithShape="0">
                    <a:srgbClr val="6E747A">
                      <a:alpha val="43000"/>
                    </a:srgbClr>
                  </a:outerShdw>
                </a:effectLst>
              </a:rPr>
              <a:t>（三）认真学习并遵守国家安全相关法律</a:t>
            </a:r>
            <a:endParaRPr lang="zh-CN" altLang="en-US" sz="2000">
              <a:solidFill>
                <a:schemeClr val="accent1"/>
              </a:solidFill>
              <a:effectLst>
                <a:outerShdw blurRad="38100" dist="25400" dir="5400000" algn="ctr" rotWithShape="0">
                  <a:srgbClr val="6E747A">
                    <a:alpha val="43000"/>
                  </a:srgbClr>
                </a:outerShdw>
              </a:effectLst>
            </a:endParaRPr>
          </a:p>
          <a:p>
            <a:pPr fontAlgn="auto">
              <a:lnSpc>
                <a:spcPct val="150000"/>
              </a:lnSpc>
            </a:pPr>
            <a:r>
              <a:rPr lang="zh-CN" altLang="en-US"/>
              <a:t>大学生要学法、知法、守法，熟悉有关国家安全的法律法规，如《中华人民共和国国家安全法》《中华人民共和国反恐怖主义法》《中华人民共和国反间谍法》《中华人民共和国核安全法》《中华人民共和国网络安全法》《中华人民共和国国家情报法》《反分裂国家法》等。要弄清对外交往中什么是合法的、什么是违法的，可以做什么、不能做什么。遇到法律界限不清的问题，要肯学、勤问、慎行。</a:t>
            </a:r>
            <a:endParaRPr lang="zh-CN" altLang="en-US"/>
          </a:p>
        </p:txBody>
      </p:sp>
      <p:pic>
        <p:nvPicPr>
          <p:cNvPr id="105" name="图片 104"/>
          <p:cNvPicPr/>
          <p:nvPr/>
        </p:nvPicPr>
        <p:blipFill>
          <a:blip r:embed="rId1"/>
          <a:stretch>
            <a:fillRect/>
          </a:stretch>
        </p:blipFill>
        <p:spPr>
          <a:xfrm>
            <a:off x="5919470" y="1292860"/>
            <a:ext cx="4294505" cy="3559810"/>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wipe(down)">
                                      <p:cBhvr>
                                        <p:cTn id="7"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 name="文本框 25"/>
          <p:cNvSpPr txBox="1"/>
          <p:nvPr/>
        </p:nvSpPr>
        <p:spPr>
          <a:xfrm>
            <a:off x="508635" y="255270"/>
            <a:ext cx="5522595" cy="583565"/>
          </a:xfrm>
          <a:prstGeom prst="rect">
            <a:avLst/>
          </a:prstGeom>
          <a:noFill/>
        </p:spPr>
        <p:txBody>
          <a:bodyPr wrap="square" rtlCol="0">
            <a:spAutoFit/>
          </a:bodyPr>
          <a:p>
            <a:r>
              <a:rPr lang="zh-CN" altLang="en-US" sz="3200">
                <a:solidFill>
                  <a:srgbClr val="43486D"/>
                </a:solidFill>
                <a:latin typeface="+mj-ea"/>
                <a:ea typeface="+mj-ea"/>
                <a:sym typeface="+mn-ea"/>
              </a:rPr>
              <a:t>三、树立国家安全意识</a:t>
            </a:r>
            <a:endParaRPr lang="zh-CN" altLang="en-US" sz="3200">
              <a:solidFill>
                <a:srgbClr val="43486D"/>
              </a:solidFill>
              <a:latin typeface="+mj-ea"/>
              <a:ea typeface="+mj-ea"/>
            </a:endParaRPr>
          </a:p>
        </p:txBody>
      </p:sp>
      <p:sp>
        <p:nvSpPr>
          <p:cNvPr id="2" name="文本框 1"/>
          <p:cNvSpPr txBox="1"/>
          <p:nvPr/>
        </p:nvSpPr>
        <p:spPr>
          <a:xfrm>
            <a:off x="697865" y="1123950"/>
            <a:ext cx="5172710" cy="3876675"/>
          </a:xfrm>
          <a:prstGeom prst="rect">
            <a:avLst/>
          </a:prstGeom>
          <a:noFill/>
        </p:spPr>
        <p:txBody>
          <a:bodyPr wrap="square" rtlCol="0">
            <a:spAutoFit/>
          </a:bodyPr>
          <a:p>
            <a:pPr fontAlgn="auto">
              <a:lnSpc>
                <a:spcPct val="150000"/>
              </a:lnSpc>
            </a:pPr>
            <a:r>
              <a:rPr lang="zh-CN" altLang="en-US" sz="2000">
                <a:solidFill>
                  <a:schemeClr val="accent1"/>
                </a:solidFill>
                <a:effectLst>
                  <a:outerShdw blurRad="38100" dist="25400" dir="5400000" algn="ctr" rotWithShape="0">
                    <a:srgbClr val="6E747A">
                      <a:alpha val="43000"/>
                    </a:srgbClr>
                  </a:outerShdw>
                </a:effectLst>
              </a:rPr>
              <a:t>（四）保持高度警惕，提高鉴别能力</a:t>
            </a:r>
            <a:endParaRPr lang="zh-CN" altLang="en-US" sz="2000">
              <a:solidFill>
                <a:schemeClr val="accent1"/>
              </a:solidFill>
              <a:effectLst>
                <a:outerShdw blurRad="38100" dist="25400" dir="5400000" algn="ctr" rotWithShape="0">
                  <a:srgbClr val="6E747A">
                    <a:alpha val="43000"/>
                  </a:srgbClr>
                </a:outerShdw>
              </a:effectLst>
            </a:endParaRPr>
          </a:p>
          <a:p>
            <a:pPr fontAlgn="auto">
              <a:lnSpc>
                <a:spcPct val="150000"/>
              </a:lnSpc>
            </a:pPr>
            <a:r>
              <a:rPr lang="zh-CN" altLang="en-US"/>
              <a:t>要警惕以下危害国家安全的活动，如一些可疑人员未经批准到内部做调查，进行科技、经济、企业等情况收集；警惕境外电台、电视、网络等传媒的煽动、造谣；一些境外组织和人员经常出现在我国军事、保密单位周边，乘机盗取秘密情报和信息；一些有境外背景的组织和个人，利用一些群众不满情绪，煽动与政府对抗等，发现危害国家安全活动时，要勇于维护国家安全。</a:t>
            </a:r>
            <a:endParaRPr lang="zh-CN" altLang="en-US"/>
          </a:p>
        </p:txBody>
      </p:sp>
      <p:pic>
        <p:nvPicPr>
          <p:cNvPr id="106" name="图片 105"/>
          <p:cNvPicPr/>
          <p:nvPr/>
        </p:nvPicPr>
        <p:blipFill>
          <a:blip r:embed="rId1"/>
          <a:stretch>
            <a:fillRect/>
          </a:stretch>
        </p:blipFill>
        <p:spPr>
          <a:xfrm>
            <a:off x="6142990" y="1023620"/>
            <a:ext cx="3961130" cy="5066030"/>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6"/>
                                        </p:tgtEl>
                                        <p:attrNameLst>
                                          <p:attrName>style.visibility</p:attrName>
                                        </p:attrNameLst>
                                      </p:cBhvr>
                                      <p:to>
                                        <p:strVal val="visible"/>
                                      </p:to>
                                    </p:set>
                                    <p:animEffect transition="in" filter="blinds(horizontal)">
                                      <p:cBhvr>
                                        <p:cTn id="7" dur="500"/>
                                        <p:tgtEl>
                                          <p:spTgt spid="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 name="文本框 25"/>
          <p:cNvSpPr txBox="1"/>
          <p:nvPr/>
        </p:nvSpPr>
        <p:spPr>
          <a:xfrm>
            <a:off x="508635" y="255270"/>
            <a:ext cx="5522595" cy="583565"/>
          </a:xfrm>
          <a:prstGeom prst="rect">
            <a:avLst/>
          </a:prstGeom>
          <a:noFill/>
        </p:spPr>
        <p:txBody>
          <a:bodyPr wrap="square" rtlCol="0">
            <a:spAutoFit/>
          </a:bodyPr>
          <a:p>
            <a:r>
              <a:rPr lang="zh-CN" altLang="en-US" sz="3200">
                <a:solidFill>
                  <a:srgbClr val="43486D"/>
                </a:solidFill>
                <a:latin typeface="+mj-ea"/>
                <a:ea typeface="+mj-ea"/>
                <a:sym typeface="+mn-ea"/>
              </a:rPr>
              <a:t>三、树立国家安全意识</a:t>
            </a:r>
            <a:endParaRPr lang="zh-CN" altLang="en-US" sz="3200">
              <a:solidFill>
                <a:srgbClr val="43486D"/>
              </a:solidFill>
              <a:latin typeface="+mj-ea"/>
              <a:ea typeface="+mj-ea"/>
            </a:endParaRPr>
          </a:p>
        </p:txBody>
      </p:sp>
      <p:sp>
        <p:nvSpPr>
          <p:cNvPr id="2" name="文本框 1"/>
          <p:cNvSpPr txBox="1"/>
          <p:nvPr/>
        </p:nvSpPr>
        <p:spPr>
          <a:xfrm>
            <a:off x="508635" y="981710"/>
            <a:ext cx="10507345" cy="1799590"/>
          </a:xfrm>
          <a:prstGeom prst="rect">
            <a:avLst/>
          </a:prstGeom>
          <a:noFill/>
        </p:spPr>
        <p:txBody>
          <a:bodyPr wrap="square" rtlCol="0">
            <a:spAutoFit/>
          </a:bodyPr>
          <a:p>
            <a:pPr fontAlgn="auto">
              <a:lnSpc>
                <a:spcPct val="150000"/>
              </a:lnSpc>
            </a:pPr>
            <a:r>
              <a:rPr lang="zh-CN" altLang="en-US" sz="2000">
                <a:solidFill>
                  <a:schemeClr val="accent1"/>
                </a:solidFill>
                <a:effectLst>
                  <a:outerShdw blurRad="38100" dist="25400" dir="5400000" algn="ctr" rotWithShape="0">
                    <a:srgbClr val="6E747A">
                      <a:alpha val="43000"/>
                    </a:srgbClr>
                  </a:outerShdw>
                </a:effectLst>
              </a:rPr>
              <a:t>（五）培养配合意识，积极配合国家安全机关的工作</a:t>
            </a:r>
            <a:endParaRPr lang="zh-CN" altLang="en-US" sz="2000">
              <a:solidFill>
                <a:schemeClr val="accent1"/>
              </a:solidFill>
              <a:effectLst>
                <a:outerShdw blurRad="38100" dist="25400" dir="5400000" algn="ctr" rotWithShape="0">
                  <a:srgbClr val="6E747A">
                    <a:alpha val="43000"/>
                  </a:srgbClr>
                </a:outerShdw>
              </a:effectLst>
            </a:endParaRPr>
          </a:p>
          <a:p>
            <a:pPr fontAlgn="auto">
              <a:lnSpc>
                <a:spcPct val="150000"/>
              </a:lnSpc>
            </a:pPr>
            <a:r>
              <a:rPr lang="zh-CN" altLang="en-US"/>
              <a:t>当国家安全机关需要大家配合工作的时候，在工作人员表明身份和来意之后，每个同学都应当按照法律赋予的义务要求，认真履行职责，尽力提供便利条件或其他协助。例如，如实提供情况和证据，做到不推、不拒，更不能以暴力、威胁方法阻碍执行公务，还要切实保守好已经知晓的国家安全工作的秘密。</a:t>
            </a:r>
            <a:endParaRPr lang="zh-CN" altLang="en-US"/>
          </a:p>
        </p:txBody>
      </p:sp>
      <p:pic>
        <p:nvPicPr>
          <p:cNvPr id="107" name="图片 106"/>
          <p:cNvPicPr/>
          <p:nvPr/>
        </p:nvPicPr>
        <p:blipFill>
          <a:blip r:embed="rId1"/>
          <a:stretch>
            <a:fillRect/>
          </a:stretch>
        </p:blipFill>
        <p:spPr>
          <a:xfrm>
            <a:off x="1734820" y="2924175"/>
            <a:ext cx="7284720" cy="3099435"/>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7"/>
                                        </p:tgtEl>
                                        <p:attrNameLst>
                                          <p:attrName>style.visibility</p:attrName>
                                        </p:attrNameLst>
                                      </p:cBhvr>
                                      <p:to>
                                        <p:strVal val="visible"/>
                                      </p:to>
                                    </p:set>
                                    <p:animEffect transition="in" filter="wipe(down)">
                                      <p:cBhvr>
                                        <p:cTn id="7" dur="50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 name="文本框 25"/>
          <p:cNvSpPr txBox="1"/>
          <p:nvPr/>
        </p:nvSpPr>
        <p:spPr>
          <a:xfrm>
            <a:off x="508635" y="255270"/>
            <a:ext cx="5522595" cy="583565"/>
          </a:xfrm>
          <a:prstGeom prst="rect">
            <a:avLst/>
          </a:prstGeom>
          <a:noFill/>
        </p:spPr>
        <p:txBody>
          <a:bodyPr wrap="square" rtlCol="0">
            <a:spAutoFit/>
          </a:bodyPr>
          <a:p>
            <a:r>
              <a:rPr lang="zh-CN" altLang="en-US" sz="3200">
                <a:solidFill>
                  <a:srgbClr val="43486D"/>
                </a:solidFill>
                <a:latin typeface="+mj-ea"/>
                <a:ea typeface="+mj-ea"/>
                <a:sym typeface="+mn-ea"/>
              </a:rPr>
              <a:t>三、树立国家安全意识</a:t>
            </a:r>
            <a:endParaRPr lang="zh-CN" altLang="en-US" sz="3200">
              <a:solidFill>
                <a:srgbClr val="43486D"/>
              </a:solidFill>
              <a:latin typeface="+mj-ea"/>
              <a:ea typeface="+mj-ea"/>
            </a:endParaRPr>
          </a:p>
        </p:txBody>
      </p:sp>
      <p:sp>
        <p:nvSpPr>
          <p:cNvPr id="2" name="文本框 1"/>
          <p:cNvSpPr txBox="1"/>
          <p:nvPr/>
        </p:nvSpPr>
        <p:spPr>
          <a:xfrm>
            <a:off x="626745" y="838835"/>
            <a:ext cx="5669915" cy="4707890"/>
          </a:xfrm>
          <a:prstGeom prst="rect">
            <a:avLst/>
          </a:prstGeom>
          <a:noFill/>
        </p:spPr>
        <p:txBody>
          <a:bodyPr wrap="square" rtlCol="0">
            <a:spAutoFit/>
          </a:bodyPr>
          <a:p>
            <a:pPr fontAlgn="auto">
              <a:lnSpc>
                <a:spcPct val="150000"/>
              </a:lnSpc>
            </a:pPr>
            <a:r>
              <a:rPr lang="zh-CN" altLang="en-US" sz="2000">
                <a:solidFill>
                  <a:schemeClr val="accent1"/>
                </a:solidFill>
                <a:effectLst>
                  <a:outerShdw blurRad="38100" dist="25400" dir="5400000" algn="ctr" rotWithShape="0">
                    <a:srgbClr val="6E747A">
                      <a:alpha val="43000"/>
                    </a:srgbClr>
                  </a:outerShdw>
                </a:effectLst>
              </a:rPr>
              <a:t>（六）克服妄自菲薄等不正确思想</a:t>
            </a:r>
            <a:endParaRPr lang="zh-CN" altLang="en-US" sz="2000">
              <a:solidFill>
                <a:schemeClr val="accent1"/>
              </a:solidFill>
              <a:effectLst>
                <a:outerShdw blurRad="38100" dist="25400" dir="5400000" algn="ctr" rotWithShape="0">
                  <a:srgbClr val="6E747A">
                    <a:alpha val="43000"/>
                  </a:srgbClr>
                </a:outerShdw>
              </a:effectLst>
            </a:endParaRPr>
          </a:p>
          <a:p>
            <a:pPr fontAlgn="auto">
              <a:lnSpc>
                <a:spcPct val="150000"/>
              </a:lnSpc>
            </a:pPr>
            <a:r>
              <a:rPr lang="zh-CN" altLang="en-US"/>
              <a:t>任何国家都有自己的安全与利益自不待言，也有别人没有的政治、经济、文化、军事、科技、资源和秘密，还有独具特色的传统工艺等。也就是说，再富有的国家也不可能应有尽有，再贫穷的国家也不可能没有一点令其他国羡慕的东西。中国是发展中国家，但中国的国际地位和未来发展不可小觑。因此，要看到我们有许多世界第一的“中国特色”，有一系列国家秘密和单位秘密需要保守。对这一切没有正确的认识，就会妄自菲薄、悲观失望，就可能在许多问题上产生错误的看法，甚至做出“亲者痛、仇者快”的事情来。</a:t>
            </a:r>
            <a:endParaRPr lang="zh-CN" altLang="en-US"/>
          </a:p>
        </p:txBody>
      </p:sp>
      <p:pic>
        <p:nvPicPr>
          <p:cNvPr id="108" name="图片 107"/>
          <p:cNvPicPr/>
          <p:nvPr/>
        </p:nvPicPr>
        <p:blipFill>
          <a:blip r:embed="rId1"/>
          <a:stretch>
            <a:fillRect/>
          </a:stretch>
        </p:blipFill>
        <p:spPr>
          <a:xfrm>
            <a:off x="6645910" y="1118870"/>
            <a:ext cx="3937635" cy="3937635"/>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8"/>
                                        </p:tgtEl>
                                        <p:attrNameLst>
                                          <p:attrName>style.visibility</p:attrName>
                                        </p:attrNameLst>
                                      </p:cBhvr>
                                      <p:to>
                                        <p:strVal val="visible"/>
                                      </p:to>
                                    </p:set>
                                    <p:animEffect transition="in" filter="blinds(horizontal)">
                                      <p:cBhvr>
                                        <p:cTn id="7" dur="500"/>
                                        <p:tgtEl>
                                          <p:spTgt spid="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165860" y="2781300"/>
            <a:ext cx="9827895" cy="1014730"/>
          </a:xfrm>
          <a:prstGeom prst="rect">
            <a:avLst/>
          </a:prstGeom>
          <a:noFill/>
        </p:spPr>
        <p:txBody>
          <a:bodyPr wrap="square" rtlCol="0" anchor="t">
            <a:spAutoFit/>
          </a:bodyPr>
          <a:p>
            <a:pPr algn="ctr"/>
            <a:r>
              <a:rPr lang="zh-CN" altLang="en-US" sz="6000">
                <a:solidFill>
                  <a:srgbClr val="43486D"/>
                </a:solidFill>
                <a:sym typeface="+mn-ea"/>
              </a:rPr>
              <a:t>保守国家秘密</a:t>
            </a:r>
            <a:endParaRPr lang="zh-CN" altLang="en-US" sz="6000">
              <a:solidFill>
                <a:srgbClr val="D67678"/>
              </a:solidFill>
              <a:sym typeface="+mn-ea"/>
            </a:endParaRPr>
          </a:p>
        </p:txBody>
      </p:sp>
      <p:sp>
        <p:nvSpPr>
          <p:cNvPr id="5" name="文本框 4"/>
          <p:cNvSpPr txBox="1"/>
          <p:nvPr/>
        </p:nvSpPr>
        <p:spPr>
          <a:xfrm>
            <a:off x="3522980" y="1589405"/>
            <a:ext cx="5113655" cy="1322070"/>
          </a:xfrm>
          <a:prstGeom prst="rect">
            <a:avLst/>
          </a:prstGeom>
          <a:noFill/>
        </p:spPr>
        <p:txBody>
          <a:bodyPr wrap="square" rtlCol="0" anchor="t">
            <a:spAutoFit/>
          </a:bodyPr>
          <a:p>
            <a:pPr algn="ctr"/>
            <a:r>
              <a:rPr lang="en-US" altLang="zh-CN" sz="8000">
                <a:solidFill>
                  <a:srgbClr val="43486D"/>
                </a:solidFill>
                <a:latin typeface="微软雅黑" panose="020B0503020204020204" pitchFamily="34" charset="-122"/>
                <a:ea typeface="微软雅黑" panose="020B0503020204020204" pitchFamily="34" charset="-122"/>
                <a:sym typeface="+mn-ea"/>
              </a:rPr>
              <a:t>02</a:t>
            </a:r>
            <a:endParaRPr lang="en-US" altLang="zh-CN" sz="8000">
              <a:solidFill>
                <a:srgbClr val="43486D"/>
              </a:solidFill>
              <a:latin typeface="微软雅黑" panose="020B0503020204020204" pitchFamily="34" charset="-122"/>
              <a:ea typeface="微软雅黑" panose="020B0503020204020204" pitchFamily="34" charset="-122"/>
              <a:sym typeface="+mn-ea"/>
            </a:endParaRPr>
          </a:p>
        </p:txBody>
      </p:sp>
    </p:spTree>
    <p:custDataLst>
      <p:tags r:id="rId1"/>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 name="文本框 25"/>
          <p:cNvSpPr txBox="1"/>
          <p:nvPr/>
        </p:nvSpPr>
        <p:spPr>
          <a:xfrm>
            <a:off x="508635" y="255270"/>
            <a:ext cx="5522595" cy="583565"/>
          </a:xfrm>
          <a:prstGeom prst="rect">
            <a:avLst/>
          </a:prstGeom>
          <a:noFill/>
        </p:spPr>
        <p:txBody>
          <a:bodyPr wrap="square" rtlCol="0">
            <a:spAutoFit/>
          </a:bodyPr>
          <a:p>
            <a:r>
              <a:rPr lang="zh-CN" altLang="en-US" sz="3200">
                <a:solidFill>
                  <a:srgbClr val="43486D"/>
                </a:solidFill>
                <a:latin typeface="+mj-ea"/>
                <a:ea typeface="+mj-ea"/>
                <a:sym typeface="+mn-ea"/>
              </a:rPr>
              <a:t>一、范围与载体</a:t>
            </a:r>
            <a:endParaRPr lang="zh-CN" altLang="en-US" sz="3200">
              <a:solidFill>
                <a:srgbClr val="43486D"/>
              </a:solidFill>
              <a:latin typeface="+mj-ea"/>
              <a:ea typeface="+mj-ea"/>
            </a:endParaRPr>
          </a:p>
        </p:txBody>
      </p:sp>
      <p:sp>
        <p:nvSpPr>
          <p:cNvPr id="2" name="文本框 1"/>
          <p:cNvSpPr txBox="1"/>
          <p:nvPr/>
        </p:nvSpPr>
        <p:spPr>
          <a:xfrm>
            <a:off x="612775" y="838835"/>
            <a:ext cx="6097270" cy="5077460"/>
          </a:xfrm>
          <a:prstGeom prst="rect">
            <a:avLst/>
          </a:prstGeom>
          <a:noFill/>
        </p:spPr>
        <p:txBody>
          <a:bodyPr wrap="square" rtlCol="0">
            <a:spAutoFit/>
          </a:bodyPr>
          <a:p>
            <a:pPr fontAlgn="auto">
              <a:lnSpc>
                <a:spcPct val="150000"/>
              </a:lnSpc>
            </a:pPr>
            <a:r>
              <a:rPr lang="zh-CN" altLang="en-US"/>
              <a:t>国家秘密范围包括国家事务的重大决策事项；国防建设和武装力量活动中的秘密事项；外交或外交活动中的秘密事项以及对外承担保密义务的事项；国民经济和社会发展中的秘密事项；科学技术中的秘密事项；维护国家安全活动和追查刑事犯罪中的秘密事项以及其他经国家保密工作部门确定应当保守的国家秘密事项。</a:t>
            </a:r>
            <a:endParaRPr lang="zh-CN" altLang="en-US"/>
          </a:p>
          <a:p>
            <a:pPr fontAlgn="auto">
              <a:lnSpc>
                <a:spcPct val="150000"/>
              </a:lnSpc>
            </a:pPr>
            <a:r>
              <a:rPr lang="zh-CN" altLang="en-US"/>
              <a:t>国家秘密载体是指载有国家秘密信息的物体。国家秘密的载体主要有以下几类。</a:t>
            </a:r>
            <a:endParaRPr lang="zh-CN" altLang="en-US"/>
          </a:p>
          <a:p>
            <a:pPr fontAlgn="auto">
              <a:lnSpc>
                <a:spcPct val="150000"/>
              </a:lnSpc>
            </a:pPr>
            <a:r>
              <a:rPr lang="zh-CN" altLang="en-US"/>
              <a:t>（1）以文字、图形、符号记录国家秘密信息的纸介质载体。</a:t>
            </a:r>
            <a:endParaRPr lang="zh-CN" altLang="en-US"/>
          </a:p>
          <a:p>
            <a:pPr fontAlgn="auto">
              <a:lnSpc>
                <a:spcPct val="150000"/>
              </a:lnSpc>
            </a:pPr>
            <a:r>
              <a:rPr lang="zh-CN" altLang="en-US"/>
              <a:t>（2）以磁性物质记录国家秘密信息的载体。</a:t>
            </a:r>
            <a:endParaRPr lang="zh-CN" altLang="en-US"/>
          </a:p>
          <a:p>
            <a:pPr fontAlgn="auto">
              <a:lnSpc>
                <a:spcPct val="150000"/>
              </a:lnSpc>
            </a:pPr>
            <a:r>
              <a:rPr lang="zh-CN" altLang="en-US"/>
              <a:t>（3）以电、光信号记录传输国家秘密信息的载体。</a:t>
            </a:r>
            <a:endParaRPr lang="zh-CN" altLang="en-US"/>
          </a:p>
          <a:p>
            <a:pPr fontAlgn="auto">
              <a:lnSpc>
                <a:spcPct val="150000"/>
              </a:lnSpc>
            </a:pPr>
            <a:r>
              <a:rPr lang="zh-CN" altLang="en-US"/>
              <a:t>（4）含有国家秘密信息的设备、仪器、产品等载体。</a:t>
            </a:r>
            <a:endParaRPr lang="zh-CN" altLang="en-US"/>
          </a:p>
        </p:txBody>
      </p:sp>
      <p:pic>
        <p:nvPicPr>
          <p:cNvPr id="109" name="图片 108"/>
          <p:cNvPicPr/>
          <p:nvPr/>
        </p:nvPicPr>
        <p:blipFill>
          <a:blip r:embed="rId1"/>
          <a:stretch>
            <a:fillRect/>
          </a:stretch>
        </p:blipFill>
        <p:spPr>
          <a:xfrm>
            <a:off x="6710045" y="1427480"/>
            <a:ext cx="4486275" cy="3900170"/>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9"/>
                                        </p:tgtEl>
                                        <p:attrNameLst>
                                          <p:attrName>style.visibility</p:attrName>
                                        </p:attrNameLst>
                                      </p:cBhvr>
                                      <p:to>
                                        <p:strVal val="visible"/>
                                      </p:to>
                                    </p:set>
                                    <p:animEffect transition="in" filter="wipe(down)">
                                      <p:cBhvr>
                                        <p:cTn id="7"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 name="文本框 25"/>
          <p:cNvSpPr txBox="1"/>
          <p:nvPr/>
        </p:nvSpPr>
        <p:spPr>
          <a:xfrm>
            <a:off x="508635" y="255270"/>
            <a:ext cx="5522595" cy="583565"/>
          </a:xfrm>
          <a:prstGeom prst="rect">
            <a:avLst/>
          </a:prstGeom>
          <a:noFill/>
        </p:spPr>
        <p:txBody>
          <a:bodyPr wrap="square" rtlCol="0">
            <a:spAutoFit/>
          </a:bodyPr>
          <a:p>
            <a:r>
              <a:rPr lang="zh-CN" altLang="en-US" sz="3200">
                <a:solidFill>
                  <a:srgbClr val="43486D"/>
                </a:solidFill>
                <a:latin typeface="+mj-ea"/>
                <a:ea typeface="+mj-ea"/>
                <a:sym typeface="+mn-ea"/>
              </a:rPr>
              <a:t>二、违界规定</a:t>
            </a:r>
            <a:endParaRPr lang="zh-CN" altLang="en-US" sz="3200">
              <a:solidFill>
                <a:srgbClr val="43486D"/>
              </a:solidFill>
              <a:latin typeface="+mj-ea"/>
              <a:ea typeface="+mj-ea"/>
            </a:endParaRPr>
          </a:p>
        </p:txBody>
      </p:sp>
      <p:sp>
        <p:nvSpPr>
          <p:cNvPr id="65" name="泪滴形 64"/>
          <p:cNvSpPr/>
          <p:nvPr>
            <p:custDataLst>
              <p:tags r:id="rId1"/>
            </p:custDataLst>
          </p:nvPr>
        </p:nvSpPr>
        <p:spPr>
          <a:xfrm rot="13500000">
            <a:off x="4443241" y="2878253"/>
            <a:ext cx="1101839" cy="1101496"/>
          </a:xfrm>
          <a:prstGeom prst="teardrop">
            <a:avLst>
              <a:gd name="adj" fmla="val 200000"/>
            </a:avLst>
          </a:prstGeom>
          <a:solidFill>
            <a:srgbClr val="FFC000"/>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endParaRPr>
              <a:solidFill>
                <a:srgbClr val="000000">
                  <a:lumMod val="85000"/>
                  <a:lumOff val="15000"/>
                </a:srgbClr>
              </a:solidFill>
              <a:latin typeface="微软雅黑" panose="020B0503020204020204" pitchFamily="34" charset="-122"/>
              <a:ea typeface="微软雅黑" panose="020B0503020204020204" pitchFamily="34" charset="-122"/>
            </a:endParaRPr>
          </a:p>
        </p:txBody>
      </p:sp>
      <p:sp>
        <p:nvSpPr>
          <p:cNvPr id="66" name="文本框 65"/>
          <p:cNvSpPr txBox="1"/>
          <p:nvPr>
            <p:custDataLst>
              <p:tags r:id="rId2"/>
            </p:custDataLst>
          </p:nvPr>
        </p:nvSpPr>
        <p:spPr>
          <a:xfrm rot="16200000">
            <a:off x="4440116" y="3239254"/>
            <a:ext cx="469169" cy="404079"/>
          </a:xfrm>
          <a:prstGeom prst="rect">
            <a:avLst/>
          </a:prstGeom>
          <a:noFill/>
        </p:spPr>
        <p:txBody>
          <a:bodyPr wrap="square" lIns="91440" tIns="45720" rIns="91440" bIns="45720" anchor="ctr">
            <a:normAutofit fontScale="85000" lnSpcReduction="10000"/>
          </a:bodyPr>
          <a:lstStyle/>
          <a:p>
            <a:pPr algn="ctr">
              <a:lnSpc>
                <a:spcPct val="110000"/>
              </a:lnSpc>
            </a:pPr>
            <a:r>
              <a:rPr lang="en-US" altLang="zh-CN" sz="2000" b="1">
                <a:solidFill>
                  <a:sysClr val="window" lastClr="FFFFFF"/>
                </a:solidFill>
                <a:latin typeface="微软雅黑" panose="020B0503020204020204" pitchFamily="34" charset="-122"/>
                <a:ea typeface="微软雅黑" panose="020B0503020204020204" pitchFamily="34" charset="-122"/>
              </a:rPr>
              <a:t>06</a:t>
            </a:r>
            <a:endParaRPr lang="en-US" altLang="zh-CN" sz="2000" b="1" dirty="0">
              <a:solidFill>
                <a:sysClr val="window" lastClr="FFFFFF"/>
              </a:solidFill>
              <a:latin typeface="微软雅黑" panose="020B0503020204020204" pitchFamily="34" charset="-122"/>
              <a:ea typeface="微软雅黑" panose="020B0503020204020204" pitchFamily="34" charset="-122"/>
            </a:endParaRPr>
          </a:p>
        </p:txBody>
      </p:sp>
      <p:sp>
        <p:nvSpPr>
          <p:cNvPr id="68" name="泪滴形 67"/>
          <p:cNvSpPr/>
          <p:nvPr>
            <p:custDataLst>
              <p:tags r:id="rId3"/>
            </p:custDataLst>
          </p:nvPr>
        </p:nvSpPr>
        <p:spPr>
          <a:xfrm rot="17100000">
            <a:off x="4994160" y="1924032"/>
            <a:ext cx="1101839" cy="1101496"/>
          </a:xfrm>
          <a:prstGeom prst="teardrop">
            <a:avLst>
              <a:gd name="adj" fmla="val 200000"/>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endParaRPr>
              <a:solidFill>
                <a:srgbClr val="000000">
                  <a:lumMod val="85000"/>
                  <a:lumOff val="15000"/>
                </a:srgbClr>
              </a:solidFill>
              <a:latin typeface="微软雅黑" panose="020B0503020204020204" pitchFamily="34" charset="-122"/>
              <a:ea typeface="微软雅黑" panose="020B0503020204020204" pitchFamily="34" charset="-122"/>
            </a:endParaRPr>
          </a:p>
        </p:txBody>
      </p:sp>
      <p:sp>
        <p:nvSpPr>
          <p:cNvPr id="69" name="文本框 68"/>
          <p:cNvSpPr txBox="1"/>
          <p:nvPr>
            <p:custDataLst>
              <p:tags r:id="rId4"/>
            </p:custDataLst>
          </p:nvPr>
        </p:nvSpPr>
        <p:spPr>
          <a:xfrm rot="19800000">
            <a:off x="5140119" y="2002225"/>
            <a:ext cx="469169" cy="404079"/>
          </a:xfrm>
          <a:prstGeom prst="rect">
            <a:avLst/>
          </a:prstGeom>
          <a:noFill/>
        </p:spPr>
        <p:txBody>
          <a:bodyPr wrap="square" lIns="91440" tIns="45720" rIns="91440" bIns="45720" anchor="ctr">
            <a:normAutofit fontScale="85000" lnSpcReduction="10000"/>
          </a:bodyPr>
          <a:lstStyle/>
          <a:p>
            <a:pPr algn="ctr">
              <a:lnSpc>
                <a:spcPct val="110000"/>
              </a:lnSpc>
            </a:pPr>
            <a:r>
              <a:rPr lang="en-US" altLang="zh-CN" sz="2000" b="1" dirty="0">
                <a:solidFill>
                  <a:sysClr val="window" lastClr="FFFFFF"/>
                </a:solidFill>
                <a:latin typeface="微软雅黑" panose="020B0503020204020204" pitchFamily="34" charset="-122"/>
                <a:ea typeface="微软雅黑" panose="020B0503020204020204" pitchFamily="34" charset="-122"/>
              </a:rPr>
              <a:t>01</a:t>
            </a:r>
            <a:endParaRPr lang="en-US" altLang="zh-CN" sz="2000" b="1" dirty="0">
              <a:solidFill>
                <a:sysClr val="window" lastClr="FFFFFF"/>
              </a:solidFill>
              <a:latin typeface="微软雅黑" panose="020B0503020204020204" pitchFamily="34" charset="-122"/>
              <a:ea typeface="微软雅黑" panose="020B0503020204020204" pitchFamily="34" charset="-122"/>
            </a:endParaRPr>
          </a:p>
        </p:txBody>
      </p:sp>
      <p:sp>
        <p:nvSpPr>
          <p:cNvPr id="71" name="泪滴形 70"/>
          <p:cNvSpPr/>
          <p:nvPr>
            <p:custDataLst>
              <p:tags r:id="rId5"/>
            </p:custDataLst>
          </p:nvPr>
        </p:nvSpPr>
        <p:spPr>
          <a:xfrm rot="20700000">
            <a:off x="6096000" y="1924032"/>
            <a:ext cx="1101839" cy="1101495"/>
          </a:xfrm>
          <a:prstGeom prst="teardrop">
            <a:avLst>
              <a:gd name="adj" fmla="val 200000"/>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endParaRPr>
              <a:solidFill>
                <a:srgbClr val="000000">
                  <a:lumMod val="85000"/>
                  <a:lumOff val="15000"/>
                </a:srgbClr>
              </a:solidFill>
              <a:latin typeface="微软雅黑" panose="020B0503020204020204" pitchFamily="34" charset="-122"/>
              <a:ea typeface="微软雅黑" panose="020B0503020204020204" pitchFamily="34" charset="-122"/>
            </a:endParaRPr>
          </a:p>
        </p:txBody>
      </p:sp>
      <p:sp>
        <p:nvSpPr>
          <p:cNvPr id="72" name="文本框 71"/>
          <p:cNvSpPr txBox="1"/>
          <p:nvPr>
            <p:custDataLst>
              <p:tags r:id="rId6"/>
            </p:custDataLst>
          </p:nvPr>
        </p:nvSpPr>
        <p:spPr>
          <a:xfrm rot="1800000">
            <a:off x="6561419" y="1989933"/>
            <a:ext cx="469169" cy="404079"/>
          </a:xfrm>
          <a:prstGeom prst="rect">
            <a:avLst/>
          </a:prstGeom>
          <a:noFill/>
        </p:spPr>
        <p:txBody>
          <a:bodyPr wrap="square" lIns="91440" tIns="45720" rIns="91440" bIns="45720" anchor="ctr">
            <a:normAutofit fontScale="85000" lnSpcReduction="10000"/>
          </a:bodyPr>
          <a:lstStyle/>
          <a:p>
            <a:pPr algn="ctr">
              <a:lnSpc>
                <a:spcPct val="110000"/>
              </a:lnSpc>
            </a:pPr>
            <a:r>
              <a:rPr lang="en-US" altLang="zh-CN" sz="2000" b="1">
                <a:solidFill>
                  <a:sysClr val="window" lastClr="FFFFFF"/>
                </a:solidFill>
                <a:latin typeface="微软雅黑" panose="020B0503020204020204" pitchFamily="34" charset="-122"/>
                <a:ea typeface="微软雅黑" panose="020B0503020204020204" pitchFamily="34" charset="-122"/>
              </a:rPr>
              <a:t>02</a:t>
            </a:r>
            <a:endParaRPr lang="en-US" altLang="zh-CN" sz="2000" b="1" dirty="0">
              <a:solidFill>
                <a:sysClr val="window" lastClr="FFFFFF"/>
              </a:solidFill>
              <a:latin typeface="微软雅黑" panose="020B0503020204020204" pitchFamily="34" charset="-122"/>
              <a:ea typeface="微软雅黑" panose="020B0503020204020204" pitchFamily="34" charset="-122"/>
            </a:endParaRPr>
          </a:p>
        </p:txBody>
      </p:sp>
      <p:sp>
        <p:nvSpPr>
          <p:cNvPr id="74" name="泪滴形 73"/>
          <p:cNvSpPr/>
          <p:nvPr>
            <p:custDataLst>
              <p:tags r:id="rId7"/>
            </p:custDataLst>
          </p:nvPr>
        </p:nvSpPr>
        <p:spPr>
          <a:xfrm rot="2700000">
            <a:off x="6646920" y="2878253"/>
            <a:ext cx="1101839" cy="1101496"/>
          </a:xfrm>
          <a:prstGeom prst="teardrop">
            <a:avLst>
              <a:gd name="adj" fmla="val 200000"/>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endParaRPr>
              <a:solidFill>
                <a:srgbClr val="000000">
                  <a:lumMod val="85000"/>
                  <a:lumOff val="15000"/>
                </a:srgbClr>
              </a:solidFill>
              <a:latin typeface="微软雅黑" panose="020B0503020204020204" pitchFamily="34" charset="-122"/>
              <a:ea typeface="微软雅黑" panose="020B0503020204020204" pitchFamily="34" charset="-122"/>
            </a:endParaRPr>
          </a:p>
        </p:txBody>
      </p:sp>
      <p:sp>
        <p:nvSpPr>
          <p:cNvPr id="75" name="文本框 74"/>
          <p:cNvSpPr txBox="1"/>
          <p:nvPr>
            <p:custDataLst>
              <p:tags r:id="rId8"/>
            </p:custDataLst>
          </p:nvPr>
        </p:nvSpPr>
        <p:spPr>
          <a:xfrm rot="5400000">
            <a:off x="7282714" y="3214668"/>
            <a:ext cx="469169" cy="404079"/>
          </a:xfrm>
          <a:prstGeom prst="rect">
            <a:avLst/>
          </a:prstGeom>
          <a:noFill/>
        </p:spPr>
        <p:txBody>
          <a:bodyPr wrap="square" lIns="91440" tIns="45720" rIns="91440" bIns="45720" anchor="ctr">
            <a:normAutofit fontScale="85000" lnSpcReduction="10000"/>
          </a:bodyPr>
          <a:lstStyle/>
          <a:p>
            <a:pPr algn="ctr">
              <a:lnSpc>
                <a:spcPct val="110000"/>
              </a:lnSpc>
            </a:pPr>
            <a:r>
              <a:rPr lang="en-US" altLang="zh-CN" sz="2000" b="1">
                <a:solidFill>
                  <a:sysClr val="window" lastClr="FFFFFF"/>
                </a:solidFill>
                <a:latin typeface="微软雅黑" panose="020B0503020204020204" pitchFamily="34" charset="-122"/>
                <a:ea typeface="微软雅黑" panose="020B0503020204020204" pitchFamily="34" charset="-122"/>
              </a:rPr>
              <a:t>03</a:t>
            </a:r>
            <a:endParaRPr lang="en-US" altLang="zh-CN" sz="2000" b="1" dirty="0">
              <a:solidFill>
                <a:sysClr val="window" lastClr="FFFFFF"/>
              </a:solidFill>
              <a:latin typeface="微软雅黑" panose="020B0503020204020204" pitchFamily="34" charset="-122"/>
              <a:ea typeface="微软雅黑" panose="020B0503020204020204" pitchFamily="34" charset="-122"/>
            </a:endParaRPr>
          </a:p>
        </p:txBody>
      </p:sp>
      <p:sp>
        <p:nvSpPr>
          <p:cNvPr id="77" name="泪滴形 76"/>
          <p:cNvSpPr/>
          <p:nvPr>
            <p:custDataLst>
              <p:tags r:id="rId9"/>
            </p:custDataLst>
          </p:nvPr>
        </p:nvSpPr>
        <p:spPr>
          <a:xfrm rot="6300000">
            <a:off x="6096000" y="3832474"/>
            <a:ext cx="1101839" cy="1101496"/>
          </a:xfrm>
          <a:prstGeom prst="teardrop">
            <a:avLst>
              <a:gd name="adj" fmla="val 200000"/>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endParaRPr>
              <a:solidFill>
                <a:srgbClr val="000000">
                  <a:lumMod val="85000"/>
                  <a:lumOff val="15000"/>
                </a:srgbClr>
              </a:solidFill>
              <a:latin typeface="微软雅黑" panose="020B0503020204020204" pitchFamily="34" charset="-122"/>
              <a:ea typeface="微软雅黑" panose="020B0503020204020204" pitchFamily="34" charset="-122"/>
            </a:endParaRPr>
          </a:p>
        </p:txBody>
      </p:sp>
      <p:sp>
        <p:nvSpPr>
          <p:cNvPr id="78" name="文本框 77"/>
          <p:cNvSpPr txBox="1"/>
          <p:nvPr>
            <p:custDataLst>
              <p:tags r:id="rId10"/>
            </p:custDataLst>
          </p:nvPr>
        </p:nvSpPr>
        <p:spPr>
          <a:xfrm rot="19621481">
            <a:off x="6582711" y="4451696"/>
            <a:ext cx="469169" cy="404079"/>
          </a:xfrm>
          <a:prstGeom prst="rect">
            <a:avLst/>
          </a:prstGeom>
          <a:noFill/>
        </p:spPr>
        <p:txBody>
          <a:bodyPr wrap="square" lIns="91440" tIns="45720" rIns="91440" bIns="45720" anchor="ctr">
            <a:normAutofit fontScale="85000" lnSpcReduction="10000"/>
          </a:bodyPr>
          <a:lstStyle/>
          <a:p>
            <a:pPr algn="ctr">
              <a:lnSpc>
                <a:spcPct val="110000"/>
              </a:lnSpc>
            </a:pPr>
            <a:r>
              <a:rPr lang="en-US" altLang="zh-CN" sz="2000" b="1">
                <a:solidFill>
                  <a:sysClr val="window" lastClr="FFFFFF"/>
                </a:solidFill>
                <a:latin typeface="微软雅黑" panose="020B0503020204020204" pitchFamily="34" charset="-122"/>
                <a:ea typeface="微软雅黑" panose="020B0503020204020204" pitchFamily="34" charset="-122"/>
              </a:rPr>
              <a:t>04</a:t>
            </a:r>
            <a:endParaRPr lang="en-US" altLang="zh-CN" sz="2000" b="1" dirty="0">
              <a:solidFill>
                <a:sysClr val="window" lastClr="FFFFFF"/>
              </a:solidFill>
              <a:latin typeface="微软雅黑" panose="020B0503020204020204" pitchFamily="34" charset="-122"/>
              <a:ea typeface="微软雅黑" panose="020B0503020204020204" pitchFamily="34" charset="-122"/>
            </a:endParaRPr>
          </a:p>
        </p:txBody>
      </p:sp>
      <p:sp>
        <p:nvSpPr>
          <p:cNvPr id="80" name="泪滴形 79"/>
          <p:cNvSpPr/>
          <p:nvPr>
            <p:custDataLst>
              <p:tags r:id="rId11"/>
            </p:custDataLst>
          </p:nvPr>
        </p:nvSpPr>
        <p:spPr>
          <a:xfrm rot="9900000">
            <a:off x="4994160" y="3832474"/>
            <a:ext cx="1101839" cy="1101495"/>
          </a:xfrm>
          <a:prstGeom prst="teardrop">
            <a:avLst>
              <a:gd name="adj" fmla="val 200000"/>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endParaRPr>
              <a:solidFill>
                <a:srgbClr val="000000">
                  <a:lumMod val="85000"/>
                  <a:lumOff val="15000"/>
                </a:srgbClr>
              </a:solidFill>
              <a:latin typeface="微软雅黑" panose="020B0503020204020204" pitchFamily="34" charset="-122"/>
              <a:ea typeface="微软雅黑" panose="020B0503020204020204" pitchFamily="34" charset="-122"/>
            </a:endParaRPr>
          </a:p>
        </p:txBody>
      </p:sp>
      <p:sp>
        <p:nvSpPr>
          <p:cNvPr id="81" name="文本框 80"/>
          <p:cNvSpPr txBox="1"/>
          <p:nvPr>
            <p:custDataLst>
              <p:tags r:id="rId12"/>
            </p:custDataLst>
          </p:nvPr>
        </p:nvSpPr>
        <p:spPr>
          <a:xfrm rot="2393591">
            <a:off x="5161411" y="4463988"/>
            <a:ext cx="469169" cy="404079"/>
          </a:xfrm>
          <a:prstGeom prst="rect">
            <a:avLst/>
          </a:prstGeom>
          <a:noFill/>
        </p:spPr>
        <p:txBody>
          <a:bodyPr wrap="square" lIns="91440" tIns="45720" rIns="91440" bIns="45720" anchor="ctr">
            <a:normAutofit fontScale="85000" lnSpcReduction="10000"/>
          </a:bodyPr>
          <a:lstStyle/>
          <a:p>
            <a:pPr algn="ctr">
              <a:lnSpc>
                <a:spcPct val="110000"/>
              </a:lnSpc>
            </a:pPr>
            <a:r>
              <a:rPr lang="en-US" altLang="zh-CN" sz="2000" b="1">
                <a:solidFill>
                  <a:sysClr val="window" lastClr="FFFFFF"/>
                </a:solidFill>
                <a:latin typeface="微软雅黑" panose="020B0503020204020204" pitchFamily="34" charset="-122"/>
                <a:ea typeface="微软雅黑" panose="020B0503020204020204" pitchFamily="34" charset="-122"/>
              </a:rPr>
              <a:t>05</a:t>
            </a:r>
            <a:endParaRPr lang="en-US" altLang="zh-CN" sz="2000" b="1" dirty="0">
              <a:solidFill>
                <a:sysClr val="window" lastClr="FFFFFF"/>
              </a:solidFill>
              <a:latin typeface="微软雅黑" panose="020B0503020204020204" pitchFamily="34" charset="-122"/>
              <a:ea typeface="微软雅黑" panose="020B0503020204020204" pitchFamily="34" charset="-122"/>
            </a:endParaRPr>
          </a:p>
        </p:txBody>
      </p:sp>
      <p:sp>
        <p:nvSpPr>
          <p:cNvPr id="60" name="椭圆 59"/>
          <p:cNvSpPr/>
          <p:nvPr>
            <p:custDataLst>
              <p:tags r:id="rId13"/>
            </p:custDataLst>
          </p:nvPr>
        </p:nvSpPr>
        <p:spPr>
          <a:xfrm>
            <a:off x="5356202" y="2688973"/>
            <a:ext cx="1479597" cy="1480054"/>
          </a:xfrm>
          <a:prstGeom prst="ellipse">
            <a:avLst/>
          </a:prstGeom>
          <a:solidFill>
            <a:sysClr val="window" lastClr="FFFFFF">
              <a:alpha val="48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endParaRPr>
              <a:latin typeface="微软雅黑" panose="020B0503020204020204" pitchFamily="34" charset="-122"/>
              <a:ea typeface="微软雅黑" panose="020B0503020204020204" pitchFamily="34" charset="-122"/>
            </a:endParaRPr>
          </a:p>
        </p:txBody>
      </p:sp>
      <p:sp>
        <p:nvSpPr>
          <p:cNvPr id="61" name="椭圆 60"/>
          <p:cNvSpPr/>
          <p:nvPr>
            <p:custDataLst>
              <p:tags r:id="rId14"/>
            </p:custDataLst>
          </p:nvPr>
        </p:nvSpPr>
        <p:spPr>
          <a:xfrm>
            <a:off x="5552075" y="2884906"/>
            <a:ext cx="1087851" cy="1088188"/>
          </a:xfrm>
          <a:prstGeom prst="ellipse">
            <a:avLst/>
          </a:prstGeom>
          <a:solidFill>
            <a:sysClr val="window" lastClr="FFFFFF">
              <a:alpha val="48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endParaRPr>
              <a:latin typeface="微软雅黑" panose="020B0503020204020204" pitchFamily="34" charset="-122"/>
              <a:ea typeface="微软雅黑" panose="020B0503020204020204" pitchFamily="34" charset="-122"/>
            </a:endParaRPr>
          </a:p>
        </p:txBody>
      </p:sp>
      <p:sp>
        <p:nvSpPr>
          <p:cNvPr id="62" name="椭圆 61"/>
          <p:cNvSpPr/>
          <p:nvPr>
            <p:custDataLst>
              <p:tags r:id="rId15"/>
            </p:custDataLst>
          </p:nvPr>
        </p:nvSpPr>
        <p:spPr>
          <a:xfrm>
            <a:off x="5694513" y="3027389"/>
            <a:ext cx="802975" cy="803223"/>
          </a:xfrm>
          <a:prstGeom prst="ellipse">
            <a:avLst/>
          </a:prstGeom>
          <a:solidFill>
            <a:sysClr val="window" lastClr="FFFFFF">
              <a:lumMod val="6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endParaRPr>
              <a:latin typeface="微软雅黑" panose="020B0503020204020204" pitchFamily="34" charset="-122"/>
              <a:ea typeface="微软雅黑" panose="020B0503020204020204" pitchFamily="34" charset="-122"/>
            </a:endParaRPr>
          </a:p>
        </p:txBody>
      </p:sp>
      <p:sp>
        <p:nvSpPr>
          <p:cNvPr id="63" name="任意多边形 17"/>
          <p:cNvSpPr/>
          <p:nvPr>
            <p:custDataLst>
              <p:tags r:id="rId16"/>
            </p:custDataLst>
          </p:nvPr>
        </p:nvSpPr>
        <p:spPr bwMode="auto">
          <a:xfrm>
            <a:off x="5892797" y="3233576"/>
            <a:ext cx="406406" cy="390849"/>
          </a:xfrm>
          <a:custGeom>
            <a:avLst/>
            <a:gdLst>
              <a:gd name="connsiteX0" fmla="*/ 61288 w 609549"/>
              <a:gd name="connsiteY0" fmla="*/ 383285 h 586216"/>
              <a:gd name="connsiteX1" fmla="*/ 71162 w 609549"/>
              <a:gd name="connsiteY1" fmla="*/ 387101 h 586216"/>
              <a:gd name="connsiteX2" fmla="*/ 120018 w 609549"/>
              <a:gd name="connsiteY2" fmla="*/ 435892 h 586216"/>
              <a:gd name="connsiteX3" fmla="*/ 120018 w 609549"/>
              <a:gd name="connsiteY3" fmla="*/ 454200 h 586216"/>
              <a:gd name="connsiteX4" fmla="*/ 56639 w 609549"/>
              <a:gd name="connsiteY4" fmla="*/ 517543 h 586216"/>
              <a:gd name="connsiteX5" fmla="*/ 35592 w 609549"/>
              <a:gd name="connsiteY5" fmla="*/ 513644 h 586216"/>
              <a:gd name="connsiteX6" fmla="*/ 51877 w 609549"/>
              <a:gd name="connsiteY6" fmla="*/ 388099 h 586216"/>
              <a:gd name="connsiteX7" fmla="*/ 61288 w 609549"/>
              <a:gd name="connsiteY7" fmla="*/ 383285 h 586216"/>
              <a:gd name="connsiteX8" fmla="*/ 235245 w 609549"/>
              <a:gd name="connsiteY8" fmla="*/ 302810 h 586216"/>
              <a:gd name="connsiteX9" fmla="*/ 306042 w 609549"/>
              <a:gd name="connsiteY9" fmla="*/ 373466 h 586216"/>
              <a:gd name="connsiteX10" fmla="*/ 258717 w 609549"/>
              <a:gd name="connsiteY10" fmla="*/ 420680 h 586216"/>
              <a:gd name="connsiteX11" fmla="*/ 230246 w 609549"/>
              <a:gd name="connsiteY11" fmla="*/ 550152 h 586216"/>
              <a:gd name="connsiteX12" fmla="*/ 92223 w 609549"/>
              <a:gd name="connsiteY12" fmla="*/ 575305 h 586216"/>
              <a:gd name="connsiteX13" fmla="*/ 88748 w 609549"/>
              <a:gd name="connsiteY13" fmla="*/ 556143 h 586216"/>
              <a:gd name="connsiteX14" fmla="*/ 165115 w 609549"/>
              <a:gd name="connsiteY14" fmla="*/ 479877 h 586216"/>
              <a:gd name="connsiteX15" fmla="*/ 165115 w 609549"/>
              <a:gd name="connsiteY15" fmla="*/ 446308 h 586216"/>
              <a:gd name="connsiteX16" fmla="*/ 88700 w 609549"/>
              <a:gd name="connsiteY16" fmla="*/ 369995 h 586216"/>
              <a:gd name="connsiteX17" fmla="*/ 92128 w 609549"/>
              <a:gd name="connsiteY17" fmla="*/ 350976 h 586216"/>
              <a:gd name="connsiteX18" fmla="*/ 189111 w 609549"/>
              <a:gd name="connsiteY18" fmla="*/ 348884 h 586216"/>
              <a:gd name="connsiteX19" fmla="*/ 257958 w 609549"/>
              <a:gd name="connsiteY19" fmla="*/ 161679 h 586216"/>
              <a:gd name="connsiteX20" fmla="*/ 317251 w 609549"/>
              <a:gd name="connsiteY20" fmla="*/ 220879 h 586216"/>
              <a:gd name="connsiteX21" fmla="*/ 388070 w 609549"/>
              <a:gd name="connsiteY21" fmla="*/ 291586 h 586216"/>
              <a:gd name="connsiteX22" fmla="*/ 604906 w 609549"/>
              <a:gd name="connsiteY22" fmla="*/ 508130 h 586216"/>
              <a:gd name="connsiteX23" fmla="*/ 604906 w 609549"/>
              <a:gd name="connsiteY23" fmla="*/ 530526 h 586216"/>
              <a:gd name="connsiteX24" fmla="*/ 556567 w 609549"/>
              <a:gd name="connsiteY24" fmla="*/ 578789 h 586216"/>
              <a:gd name="connsiteX25" fmla="*/ 545327 w 609549"/>
              <a:gd name="connsiteY25" fmla="*/ 583449 h 586216"/>
              <a:gd name="connsiteX26" fmla="*/ 534135 w 609549"/>
              <a:gd name="connsiteY26" fmla="*/ 578789 h 586216"/>
              <a:gd name="connsiteX27" fmla="*/ 317251 w 609549"/>
              <a:gd name="connsiteY27" fmla="*/ 362293 h 586216"/>
              <a:gd name="connsiteX28" fmla="*/ 246481 w 609549"/>
              <a:gd name="connsiteY28" fmla="*/ 291586 h 586216"/>
              <a:gd name="connsiteX29" fmla="*/ 187140 w 609549"/>
              <a:gd name="connsiteY29" fmla="*/ 232339 h 586216"/>
              <a:gd name="connsiteX30" fmla="*/ 58606 w 609549"/>
              <a:gd name="connsiteY30" fmla="*/ 160814 h 586216"/>
              <a:gd name="connsiteX31" fmla="*/ 126401 w 609549"/>
              <a:gd name="connsiteY31" fmla="*/ 228498 h 586216"/>
              <a:gd name="connsiteX32" fmla="*/ 111975 w 609549"/>
              <a:gd name="connsiteY32" fmla="*/ 242899 h 586216"/>
              <a:gd name="connsiteX33" fmla="*/ 119307 w 609549"/>
              <a:gd name="connsiteY33" fmla="*/ 250219 h 586216"/>
              <a:gd name="connsiteX34" fmla="*/ 119307 w 609549"/>
              <a:gd name="connsiteY34" fmla="*/ 277692 h 586216"/>
              <a:gd name="connsiteX35" fmla="*/ 115641 w 609549"/>
              <a:gd name="connsiteY35" fmla="*/ 281352 h 586216"/>
              <a:gd name="connsiteX36" fmla="*/ 88123 w 609549"/>
              <a:gd name="connsiteY36" fmla="*/ 281352 h 586216"/>
              <a:gd name="connsiteX37" fmla="*/ 5712 w 609549"/>
              <a:gd name="connsiteY37" fmla="*/ 199029 h 586216"/>
              <a:gd name="connsiteX38" fmla="*/ 5712 w 609549"/>
              <a:gd name="connsiteY38" fmla="*/ 171604 h 586216"/>
              <a:gd name="connsiteX39" fmla="*/ 9378 w 609549"/>
              <a:gd name="connsiteY39" fmla="*/ 167944 h 586216"/>
              <a:gd name="connsiteX40" fmla="*/ 36849 w 609549"/>
              <a:gd name="connsiteY40" fmla="*/ 167944 h 586216"/>
              <a:gd name="connsiteX41" fmla="*/ 44180 w 609549"/>
              <a:gd name="connsiteY41" fmla="*/ 175264 h 586216"/>
              <a:gd name="connsiteX42" fmla="*/ 585775 w 609549"/>
              <a:gd name="connsiteY42" fmla="*/ 66370 h 586216"/>
              <a:gd name="connsiteX43" fmla="*/ 595263 w 609549"/>
              <a:gd name="connsiteY43" fmla="*/ 73839 h 586216"/>
              <a:gd name="connsiteX44" fmla="*/ 578978 w 609549"/>
              <a:gd name="connsiteY44" fmla="*/ 199341 h 586216"/>
              <a:gd name="connsiteX45" fmla="*/ 559693 w 609549"/>
              <a:gd name="connsiteY45" fmla="*/ 200387 h 586216"/>
              <a:gd name="connsiteX46" fmla="*/ 510789 w 609549"/>
              <a:gd name="connsiteY46" fmla="*/ 151612 h 586216"/>
              <a:gd name="connsiteX47" fmla="*/ 510789 w 609549"/>
              <a:gd name="connsiteY47" fmla="*/ 133262 h 586216"/>
              <a:gd name="connsiteX48" fmla="*/ 574216 w 609549"/>
              <a:gd name="connsiteY48" fmla="*/ 69988 h 586216"/>
              <a:gd name="connsiteX49" fmla="*/ 585775 w 609549"/>
              <a:gd name="connsiteY49" fmla="*/ 66370 h 586216"/>
              <a:gd name="connsiteX50" fmla="*/ 158702 w 609549"/>
              <a:gd name="connsiteY50" fmla="*/ 26758 h 586216"/>
              <a:gd name="connsiteX51" fmla="*/ 172463 w 609549"/>
              <a:gd name="connsiteY51" fmla="*/ 32464 h 586216"/>
              <a:gd name="connsiteX52" fmla="*/ 179701 w 609549"/>
              <a:gd name="connsiteY52" fmla="*/ 39691 h 586216"/>
              <a:gd name="connsiteX53" fmla="*/ 246935 w 609549"/>
              <a:gd name="connsiteY53" fmla="*/ 106831 h 586216"/>
              <a:gd name="connsiteX54" fmla="*/ 254886 w 609549"/>
              <a:gd name="connsiteY54" fmla="*/ 114819 h 586216"/>
              <a:gd name="connsiteX55" fmla="*/ 257600 w 609549"/>
              <a:gd name="connsiteY55" fmla="*/ 138879 h 586216"/>
              <a:gd name="connsiteX56" fmla="*/ 254886 w 609549"/>
              <a:gd name="connsiteY56" fmla="*/ 142255 h 586216"/>
              <a:gd name="connsiteX57" fmla="*/ 252315 w 609549"/>
              <a:gd name="connsiteY57" fmla="*/ 144823 h 586216"/>
              <a:gd name="connsiteX58" fmla="*/ 246696 w 609549"/>
              <a:gd name="connsiteY58" fmla="*/ 150434 h 586216"/>
              <a:gd name="connsiteX59" fmla="*/ 175892 w 609549"/>
              <a:gd name="connsiteY59" fmla="*/ 221140 h 586216"/>
              <a:gd name="connsiteX60" fmla="*/ 172463 w 609549"/>
              <a:gd name="connsiteY60" fmla="*/ 224611 h 586216"/>
              <a:gd name="connsiteX61" fmla="*/ 170130 w 609549"/>
              <a:gd name="connsiteY61" fmla="*/ 226560 h 586216"/>
              <a:gd name="connsiteX62" fmla="*/ 162274 w 609549"/>
              <a:gd name="connsiteY62" fmla="*/ 229936 h 586216"/>
              <a:gd name="connsiteX63" fmla="*/ 158702 w 609549"/>
              <a:gd name="connsiteY63" fmla="*/ 230269 h 586216"/>
              <a:gd name="connsiteX64" fmla="*/ 144942 w 609549"/>
              <a:gd name="connsiteY64" fmla="*/ 224611 h 586216"/>
              <a:gd name="connsiteX65" fmla="*/ 137609 w 609549"/>
              <a:gd name="connsiteY65" fmla="*/ 217288 h 586216"/>
              <a:gd name="connsiteX66" fmla="*/ 69804 w 609549"/>
              <a:gd name="connsiteY66" fmla="*/ 149578 h 586216"/>
              <a:gd name="connsiteX67" fmla="*/ 62519 w 609549"/>
              <a:gd name="connsiteY67" fmla="*/ 142255 h 586216"/>
              <a:gd name="connsiteX68" fmla="*/ 62519 w 609549"/>
              <a:gd name="connsiteY68" fmla="*/ 114819 h 586216"/>
              <a:gd name="connsiteX69" fmla="*/ 144942 w 609549"/>
              <a:gd name="connsiteY69" fmla="*/ 32464 h 586216"/>
              <a:gd name="connsiteX70" fmla="*/ 158702 w 609549"/>
              <a:gd name="connsiteY70" fmla="*/ 26758 h 586216"/>
              <a:gd name="connsiteX71" fmla="*/ 254809 w 609549"/>
              <a:gd name="connsiteY71" fmla="*/ 6542 h 586216"/>
              <a:gd name="connsiteX72" fmla="*/ 321015 w 609549"/>
              <a:gd name="connsiteY72" fmla="*/ 29913 h 586216"/>
              <a:gd name="connsiteX73" fmla="*/ 260017 w 609549"/>
              <a:gd name="connsiteY73" fmla="*/ 97465 h 586216"/>
              <a:gd name="connsiteX74" fmla="*/ 193067 w 609549"/>
              <a:gd name="connsiteY74" fmla="*/ 30626 h 586216"/>
              <a:gd name="connsiteX75" fmla="*/ 254809 w 609549"/>
              <a:gd name="connsiteY75" fmla="*/ 6542 h 586216"/>
              <a:gd name="connsiteX76" fmla="*/ 503105 w 609549"/>
              <a:gd name="connsiteY76" fmla="*/ 953 h 586216"/>
              <a:gd name="connsiteX77" fmla="*/ 538560 w 609549"/>
              <a:gd name="connsiteY77" fmla="*/ 10911 h 586216"/>
              <a:gd name="connsiteX78" fmla="*/ 542083 w 609549"/>
              <a:gd name="connsiteY78" fmla="*/ 30073 h 586216"/>
              <a:gd name="connsiteX79" fmla="*/ 465709 w 609549"/>
              <a:gd name="connsiteY79" fmla="*/ 106341 h 586216"/>
              <a:gd name="connsiteX80" fmla="*/ 465709 w 609549"/>
              <a:gd name="connsiteY80" fmla="*/ 139911 h 586216"/>
              <a:gd name="connsiteX81" fmla="*/ 542131 w 609549"/>
              <a:gd name="connsiteY81" fmla="*/ 216227 h 586216"/>
              <a:gd name="connsiteX82" fmla="*/ 538655 w 609549"/>
              <a:gd name="connsiteY82" fmla="*/ 235246 h 586216"/>
              <a:gd name="connsiteX83" fmla="*/ 442187 w 609549"/>
              <a:gd name="connsiteY83" fmla="*/ 237528 h 586216"/>
              <a:gd name="connsiteX84" fmla="*/ 399238 w 609549"/>
              <a:gd name="connsiteY84" fmla="*/ 280370 h 586216"/>
              <a:gd name="connsiteX85" fmla="*/ 328482 w 609549"/>
              <a:gd name="connsiteY85" fmla="*/ 209712 h 586216"/>
              <a:gd name="connsiteX86" fmla="*/ 372240 w 609549"/>
              <a:gd name="connsiteY86" fmla="*/ 166015 h 586216"/>
              <a:gd name="connsiteX87" fmla="*/ 400571 w 609549"/>
              <a:gd name="connsiteY87" fmla="*/ 36064 h 586216"/>
              <a:gd name="connsiteX88" fmla="*/ 503105 w 609549"/>
              <a:gd name="connsiteY88" fmla="*/ 953 h 586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609549" h="586216">
                <a:moveTo>
                  <a:pt x="61288" y="383285"/>
                </a:moveTo>
                <a:cubicBezTo>
                  <a:pt x="64829" y="383106"/>
                  <a:pt x="68448" y="384367"/>
                  <a:pt x="71162" y="387101"/>
                </a:cubicBezTo>
                <a:lnTo>
                  <a:pt x="120018" y="435892"/>
                </a:lnTo>
                <a:cubicBezTo>
                  <a:pt x="125113" y="440933"/>
                  <a:pt x="125113" y="449160"/>
                  <a:pt x="120018" y="454200"/>
                </a:cubicBezTo>
                <a:lnTo>
                  <a:pt x="56639" y="517543"/>
                </a:lnTo>
                <a:cubicBezTo>
                  <a:pt x="50211" y="523963"/>
                  <a:pt x="39211" y="522013"/>
                  <a:pt x="35592" y="513644"/>
                </a:cubicBezTo>
                <a:cubicBezTo>
                  <a:pt x="17783" y="472794"/>
                  <a:pt x="23211" y="424288"/>
                  <a:pt x="51877" y="388099"/>
                </a:cubicBezTo>
                <a:cubicBezTo>
                  <a:pt x="54282" y="385079"/>
                  <a:pt x="57746" y="383463"/>
                  <a:pt x="61288" y="383285"/>
                </a:cubicBezTo>
                <a:close/>
                <a:moveTo>
                  <a:pt x="235245" y="302810"/>
                </a:moveTo>
                <a:lnTo>
                  <a:pt x="306042" y="373466"/>
                </a:lnTo>
                <a:lnTo>
                  <a:pt x="258717" y="420680"/>
                </a:lnTo>
                <a:cubicBezTo>
                  <a:pt x="274667" y="464329"/>
                  <a:pt x="265192" y="515300"/>
                  <a:pt x="230246" y="550152"/>
                </a:cubicBezTo>
                <a:cubicBezTo>
                  <a:pt x="192919" y="587430"/>
                  <a:pt x="137644" y="595798"/>
                  <a:pt x="92223" y="575305"/>
                </a:cubicBezTo>
                <a:cubicBezTo>
                  <a:pt x="84701" y="571882"/>
                  <a:pt x="82892" y="561992"/>
                  <a:pt x="88748" y="556143"/>
                </a:cubicBezTo>
                <a:lnTo>
                  <a:pt x="165115" y="479877"/>
                </a:lnTo>
                <a:cubicBezTo>
                  <a:pt x="174399" y="470605"/>
                  <a:pt x="174399" y="455580"/>
                  <a:pt x="165115" y="446308"/>
                </a:cubicBezTo>
                <a:lnTo>
                  <a:pt x="88700" y="369995"/>
                </a:lnTo>
                <a:cubicBezTo>
                  <a:pt x="82844" y="364194"/>
                  <a:pt x="84653" y="354399"/>
                  <a:pt x="92128" y="350976"/>
                </a:cubicBezTo>
                <a:cubicBezTo>
                  <a:pt x="122789" y="337092"/>
                  <a:pt x="157973" y="336379"/>
                  <a:pt x="189111" y="348884"/>
                </a:cubicBezTo>
                <a:close/>
                <a:moveTo>
                  <a:pt x="257958" y="161679"/>
                </a:moveTo>
                <a:lnTo>
                  <a:pt x="317251" y="220879"/>
                </a:lnTo>
                <a:lnTo>
                  <a:pt x="388070" y="291586"/>
                </a:lnTo>
                <a:lnTo>
                  <a:pt x="604906" y="508130"/>
                </a:lnTo>
                <a:cubicBezTo>
                  <a:pt x="611097" y="514311"/>
                  <a:pt x="611097" y="524344"/>
                  <a:pt x="604906" y="530526"/>
                </a:cubicBezTo>
                <a:lnTo>
                  <a:pt x="556567" y="578789"/>
                </a:lnTo>
                <a:cubicBezTo>
                  <a:pt x="553471" y="581880"/>
                  <a:pt x="549423" y="583449"/>
                  <a:pt x="545327" y="583449"/>
                </a:cubicBezTo>
                <a:cubicBezTo>
                  <a:pt x="541279" y="583449"/>
                  <a:pt x="537231" y="581880"/>
                  <a:pt x="534135" y="578789"/>
                </a:cubicBezTo>
                <a:lnTo>
                  <a:pt x="317251" y="362293"/>
                </a:lnTo>
                <a:lnTo>
                  <a:pt x="246481" y="291586"/>
                </a:lnTo>
                <a:lnTo>
                  <a:pt x="187140" y="232339"/>
                </a:lnTo>
                <a:close/>
                <a:moveTo>
                  <a:pt x="58606" y="160814"/>
                </a:moveTo>
                <a:lnTo>
                  <a:pt x="126401" y="228498"/>
                </a:lnTo>
                <a:lnTo>
                  <a:pt x="111975" y="242899"/>
                </a:lnTo>
                <a:lnTo>
                  <a:pt x="119307" y="250219"/>
                </a:lnTo>
                <a:cubicBezTo>
                  <a:pt x="126877" y="257824"/>
                  <a:pt x="126877" y="270087"/>
                  <a:pt x="119307" y="277692"/>
                </a:cubicBezTo>
                <a:lnTo>
                  <a:pt x="115641" y="281352"/>
                </a:lnTo>
                <a:cubicBezTo>
                  <a:pt x="108024" y="288909"/>
                  <a:pt x="95741" y="288909"/>
                  <a:pt x="88123" y="281352"/>
                </a:cubicBezTo>
                <a:lnTo>
                  <a:pt x="5712" y="199029"/>
                </a:lnTo>
                <a:cubicBezTo>
                  <a:pt x="-1905" y="191424"/>
                  <a:pt x="-1905" y="179161"/>
                  <a:pt x="5712" y="171604"/>
                </a:cubicBezTo>
                <a:lnTo>
                  <a:pt x="9378" y="167944"/>
                </a:lnTo>
                <a:cubicBezTo>
                  <a:pt x="16948" y="160339"/>
                  <a:pt x="29231" y="160339"/>
                  <a:pt x="36849" y="167944"/>
                </a:cubicBezTo>
                <a:lnTo>
                  <a:pt x="44180" y="175264"/>
                </a:lnTo>
                <a:close/>
                <a:moveTo>
                  <a:pt x="585775" y="66370"/>
                </a:moveTo>
                <a:cubicBezTo>
                  <a:pt x="589775" y="67101"/>
                  <a:pt x="593430" y="69680"/>
                  <a:pt x="595263" y="73839"/>
                </a:cubicBezTo>
                <a:cubicBezTo>
                  <a:pt x="613072" y="114675"/>
                  <a:pt x="607644" y="163212"/>
                  <a:pt x="578978" y="199341"/>
                </a:cubicBezTo>
                <a:cubicBezTo>
                  <a:pt x="574168" y="205379"/>
                  <a:pt x="565121" y="205854"/>
                  <a:pt x="559693" y="200387"/>
                </a:cubicBezTo>
                <a:lnTo>
                  <a:pt x="510789" y="151612"/>
                </a:lnTo>
                <a:cubicBezTo>
                  <a:pt x="505742" y="146526"/>
                  <a:pt x="505742" y="138349"/>
                  <a:pt x="510789" y="133262"/>
                </a:cubicBezTo>
                <a:lnTo>
                  <a:pt x="574216" y="69988"/>
                </a:lnTo>
                <a:cubicBezTo>
                  <a:pt x="577430" y="66756"/>
                  <a:pt x="581775" y="65639"/>
                  <a:pt x="585775" y="66370"/>
                </a:cubicBezTo>
                <a:close/>
                <a:moveTo>
                  <a:pt x="158702" y="26758"/>
                </a:moveTo>
                <a:cubicBezTo>
                  <a:pt x="163655" y="26758"/>
                  <a:pt x="168654" y="28660"/>
                  <a:pt x="172463" y="32464"/>
                </a:cubicBezTo>
                <a:lnTo>
                  <a:pt x="179701" y="39691"/>
                </a:lnTo>
                <a:lnTo>
                  <a:pt x="246935" y="106831"/>
                </a:lnTo>
                <a:lnTo>
                  <a:pt x="254886" y="114819"/>
                </a:lnTo>
                <a:cubicBezTo>
                  <a:pt x="261457" y="121334"/>
                  <a:pt x="262362" y="131414"/>
                  <a:pt x="257600" y="138879"/>
                </a:cubicBezTo>
                <a:cubicBezTo>
                  <a:pt x="256839" y="140068"/>
                  <a:pt x="255934" y="141209"/>
                  <a:pt x="254886" y="142255"/>
                </a:cubicBezTo>
                <a:lnTo>
                  <a:pt x="252315" y="144823"/>
                </a:lnTo>
                <a:lnTo>
                  <a:pt x="246696" y="150434"/>
                </a:lnTo>
                <a:lnTo>
                  <a:pt x="175892" y="221140"/>
                </a:lnTo>
                <a:lnTo>
                  <a:pt x="172463" y="224611"/>
                </a:lnTo>
                <a:cubicBezTo>
                  <a:pt x="171702" y="225324"/>
                  <a:pt x="170940" y="225990"/>
                  <a:pt x="170130" y="226560"/>
                </a:cubicBezTo>
                <a:cubicBezTo>
                  <a:pt x="167749" y="228319"/>
                  <a:pt x="165083" y="229413"/>
                  <a:pt x="162274" y="229936"/>
                </a:cubicBezTo>
                <a:cubicBezTo>
                  <a:pt x="161083" y="230174"/>
                  <a:pt x="159893" y="230269"/>
                  <a:pt x="158702" y="230269"/>
                </a:cubicBezTo>
                <a:cubicBezTo>
                  <a:pt x="153703" y="230269"/>
                  <a:pt x="148751" y="228367"/>
                  <a:pt x="144942" y="224611"/>
                </a:cubicBezTo>
                <a:lnTo>
                  <a:pt x="137609" y="217288"/>
                </a:lnTo>
                <a:lnTo>
                  <a:pt x="69804" y="149578"/>
                </a:lnTo>
                <a:lnTo>
                  <a:pt x="62519" y="142255"/>
                </a:lnTo>
                <a:cubicBezTo>
                  <a:pt x="54900" y="134647"/>
                  <a:pt x="54900" y="122380"/>
                  <a:pt x="62519" y="114819"/>
                </a:cubicBezTo>
                <a:lnTo>
                  <a:pt x="144942" y="32464"/>
                </a:lnTo>
                <a:cubicBezTo>
                  <a:pt x="148751" y="28660"/>
                  <a:pt x="153750" y="26758"/>
                  <a:pt x="158702" y="26758"/>
                </a:cubicBezTo>
                <a:close/>
                <a:moveTo>
                  <a:pt x="254809" y="6542"/>
                </a:moveTo>
                <a:cubicBezTo>
                  <a:pt x="277279" y="4029"/>
                  <a:pt x="300492" y="9424"/>
                  <a:pt x="321015" y="29913"/>
                </a:cubicBezTo>
                <a:cubicBezTo>
                  <a:pt x="380347" y="89193"/>
                  <a:pt x="337205" y="46124"/>
                  <a:pt x="260017" y="97465"/>
                </a:cubicBezTo>
                <a:lnTo>
                  <a:pt x="193067" y="30626"/>
                </a:lnTo>
                <a:cubicBezTo>
                  <a:pt x="210614" y="19479"/>
                  <a:pt x="232340" y="9056"/>
                  <a:pt x="254809" y="6542"/>
                </a:cubicBezTo>
                <a:close/>
                <a:moveTo>
                  <a:pt x="503105" y="953"/>
                </a:moveTo>
                <a:cubicBezTo>
                  <a:pt x="515252" y="2468"/>
                  <a:pt x="527216" y="5788"/>
                  <a:pt x="538560" y="10911"/>
                </a:cubicBezTo>
                <a:cubicBezTo>
                  <a:pt x="546131" y="14334"/>
                  <a:pt x="547940" y="24224"/>
                  <a:pt x="542083" y="30073"/>
                </a:cubicBezTo>
                <a:lnTo>
                  <a:pt x="465709" y="106341"/>
                </a:lnTo>
                <a:cubicBezTo>
                  <a:pt x="456424" y="115613"/>
                  <a:pt x="456424" y="130639"/>
                  <a:pt x="465709" y="139911"/>
                </a:cubicBezTo>
                <a:lnTo>
                  <a:pt x="542131" y="216227"/>
                </a:lnTo>
                <a:cubicBezTo>
                  <a:pt x="547940" y="222028"/>
                  <a:pt x="546178" y="231823"/>
                  <a:pt x="538655" y="235246"/>
                </a:cubicBezTo>
                <a:cubicBezTo>
                  <a:pt x="508181" y="249035"/>
                  <a:pt x="473184" y="249844"/>
                  <a:pt x="442187" y="237528"/>
                </a:cubicBezTo>
                <a:lnTo>
                  <a:pt x="399238" y="280370"/>
                </a:lnTo>
                <a:lnTo>
                  <a:pt x="328482" y="209712"/>
                </a:lnTo>
                <a:lnTo>
                  <a:pt x="372240" y="166015"/>
                </a:lnTo>
                <a:cubicBezTo>
                  <a:pt x="356051" y="122270"/>
                  <a:pt x="365527" y="71060"/>
                  <a:pt x="400571" y="36064"/>
                </a:cubicBezTo>
                <a:cubicBezTo>
                  <a:pt x="428569" y="8106"/>
                  <a:pt x="466664" y="-3592"/>
                  <a:pt x="503105" y="953"/>
                </a:cubicBezTo>
                <a:close/>
              </a:path>
            </a:pathLst>
          </a:custGeom>
          <a:solidFill>
            <a:sysClr val="window" lastClr="FFFFFF"/>
          </a:solidFill>
          <a:ln>
            <a:noFill/>
          </a:ln>
        </p:spPr>
        <p:txBody>
          <a:bodyPr/>
          <a:lstStyle/>
          <a:p>
            <a:endParaRPr lang="zh-CN" altLang="en-US">
              <a:latin typeface="微软雅黑" panose="020B0503020204020204" pitchFamily="34" charset="-122"/>
              <a:ea typeface="微软雅黑" panose="020B0503020204020204" pitchFamily="34" charset="-122"/>
            </a:endParaRPr>
          </a:p>
        </p:txBody>
      </p:sp>
      <p:sp>
        <p:nvSpPr>
          <p:cNvPr id="83" name="文本框 82"/>
          <p:cNvSpPr txBox="1"/>
          <p:nvPr>
            <p:custDataLst>
              <p:tags r:id="rId17"/>
            </p:custDataLst>
          </p:nvPr>
        </p:nvSpPr>
        <p:spPr bwMode="auto">
          <a:xfrm>
            <a:off x="1111250" y="4311015"/>
            <a:ext cx="3918585" cy="1188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0" anchor="ctr" anchorCtr="0"/>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spcBef>
                <a:spcPct val="0"/>
              </a:spcBef>
            </a:pPr>
            <a:r>
              <a:rPr lang="zh-CN" altLang="en-US" b="1" spc="300">
                <a:solidFill>
                  <a:srgbClr val="000000">
                    <a:lumMod val="75000"/>
                    <a:lumOff val="25000"/>
                  </a:srgbClr>
                </a:solidFill>
                <a:latin typeface="微软雅黑" panose="020B0503020204020204" pitchFamily="34" charset="-122"/>
                <a:ea typeface="微软雅黑" panose="020B0503020204020204" pitchFamily="34" charset="-122"/>
              </a:rPr>
              <a:t>（5）在未采取保密措施的有线和无线通信、互联网及其他公共信息网络中传递国家秘密的。</a:t>
            </a:r>
            <a:endParaRPr lang="zh-CN" altLang="en-US" b="1" spc="300">
              <a:solidFill>
                <a:srgbClr val="000000">
                  <a:lumMod val="75000"/>
                  <a:lumOff val="25000"/>
                </a:srgbClr>
              </a:solidFill>
              <a:latin typeface="微软雅黑" panose="020B0503020204020204" pitchFamily="34" charset="-122"/>
              <a:ea typeface="微软雅黑" panose="020B0503020204020204" pitchFamily="34" charset="-122"/>
            </a:endParaRPr>
          </a:p>
        </p:txBody>
      </p:sp>
      <p:sp>
        <p:nvSpPr>
          <p:cNvPr id="86" name="文本框 85"/>
          <p:cNvSpPr txBox="1"/>
          <p:nvPr>
            <p:custDataLst>
              <p:tags r:id="rId18"/>
            </p:custDataLst>
          </p:nvPr>
        </p:nvSpPr>
        <p:spPr bwMode="auto">
          <a:xfrm>
            <a:off x="637540" y="2908300"/>
            <a:ext cx="3130550" cy="744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0" anchor="ctr" anchorCtr="0">
            <a:normAutofit fontScale="90000"/>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spcBef>
                <a:spcPct val="0"/>
              </a:spcBef>
            </a:pPr>
            <a:r>
              <a:rPr lang="zh-CN" altLang="en-US" sz="2000" b="1" spc="300">
                <a:solidFill>
                  <a:srgbClr val="000000">
                    <a:lumMod val="75000"/>
                    <a:lumOff val="25000"/>
                  </a:srgbClr>
                </a:solidFill>
                <a:latin typeface="微软雅黑" panose="020B0503020204020204" pitchFamily="34" charset="-122"/>
                <a:ea typeface="微软雅黑" panose="020B0503020204020204" pitchFamily="34" charset="-122"/>
              </a:rPr>
              <a:t>（6）在私人交往和通信中涉及国家秘密的。</a:t>
            </a:r>
            <a:endParaRPr lang="zh-CN" altLang="en-US" sz="2000" b="1" spc="300">
              <a:solidFill>
                <a:srgbClr val="000000">
                  <a:lumMod val="75000"/>
                  <a:lumOff val="25000"/>
                </a:srgbClr>
              </a:solidFill>
              <a:latin typeface="微软雅黑" panose="020B0503020204020204" pitchFamily="34" charset="-122"/>
              <a:ea typeface="微软雅黑" panose="020B0503020204020204" pitchFamily="34" charset="-122"/>
            </a:endParaRPr>
          </a:p>
        </p:txBody>
      </p:sp>
      <p:sp>
        <p:nvSpPr>
          <p:cNvPr id="89" name="文本框 88"/>
          <p:cNvSpPr txBox="1"/>
          <p:nvPr>
            <p:custDataLst>
              <p:tags r:id="rId19"/>
            </p:custDataLst>
          </p:nvPr>
        </p:nvSpPr>
        <p:spPr bwMode="auto">
          <a:xfrm>
            <a:off x="1277620" y="1236345"/>
            <a:ext cx="3585845" cy="10166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0" anchor="ctr" anchorCtr="0"/>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spcBef>
                <a:spcPct val="0"/>
              </a:spcBef>
            </a:pPr>
            <a:r>
              <a:rPr lang="zh-CN" altLang="en-US" b="1" spc="300">
                <a:solidFill>
                  <a:srgbClr val="000000">
                    <a:lumMod val="75000"/>
                    <a:lumOff val="25000"/>
                  </a:srgbClr>
                </a:solidFill>
                <a:latin typeface="微软雅黑" panose="020B0503020204020204" pitchFamily="34" charset="-122"/>
                <a:ea typeface="微软雅黑" panose="020B0503020204020204" pitchFamily="34" charset="-122"/>
              </a:rPr>
              <a:t>（1）将涉密计算机、涉密存储设备接入互联网及其他公共信息网络的。</a:t>
            </a:r>
            <a:endParaRPr lang="zh-CN" altLang="en-US" b="1" spc="300">
              <a:solidFill>
                <a:srgbClr val="000000">
                  <a:lumMod val="75000"/>
                  <a:lumOff val="25000"/>
                </a:srgbClr>
              </a:solidFill>
              <a:latin typeface="微软雅黑" panose="020B0503020204020204" pitchFamily="34" charset="-122"/>
              <a:ea typeface="微软雅黑" panose="020B0503020204020204" pitchFamily="34" charset="-122"/>
            </a:endParaRPr>
          </a:p>
        </p:txBody>
      </p:sp>
      <p:sp>
        <p:nvSpPr>
          <p:cNvPr id="92" name="文本框 91"/>
          <p:cNvSpPr txBox="1"/>
          <p:nvPr>
            <p:custDataLst>
              <p:tags r:id="rId20"/>
            </p:custDataLst>
          </p:nvPr>
        </p:nvSpPr>
        <p:spPr bwMode="auto">
          <a:xfrm>
            <a:off x="7520305" y="4496435"/>
            <a:ext cx="2826385" cy="8743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0" anchor="ctr" anchorCtr="0"/>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l">
              <a:lnSpc>
                <a:spcPct val="120000"/>
              </a:lnSpc>
              <a:spcBef>
                <a:spcPct val="0"/>
              </a:spcBef>
            </a:pPr>
            <a:r>
              <a:rPr lang="zh-CN" altLang="en-US" b="1" spc="300">
                <a:solidFill>
                  <a:srgbClr val="000000">
                    <a:lumMod val="75000"/>
                    <a:lumOff val="25000"/>
                  </a:srgbClr>
                </a:solidFill>
                <a:latin typeface="微软雅黑" panose="020B0503020204020204" pitchFamily="34" charset="-122"/>
                <a:ea typeface="微软雅黑" panose="020B0503020204020204" pitchFamily="34" charset="-122"/>
              </a:rPr>
              <a:t>（4）非法复制、记录、存储国家秘密的。</a:t>
            </a:r>
            <a:endParaRPr lang="zh-CN" altLang="en-US" b="1" spc="300">
              <a:solidFill>
                <a:srgbClr val="000000">
                  <a:lumMod val="75000"/>
                  <a:lumOff val="25000"/>
                </a:srgbClr>
              </a:solidFill>
              <a:latin typeface="微软雅黑" panose="020B0503020204020204" pitchFamily="34" charset="-122"/>
              <a:ea typeface="微软雅黑" panose="020B0503020204020204" pitchFamily="34" charset="-122"/>
            </a:endParaRPr>
          </a:p>
        </p:txBody>
      </p:sp>
      <p:sp>
        <p:nvSpPr>
          <p:cNvPr id="95" name="文本框 94"/>
          <p:cNvSpPr txBox="1"/>
          <p:nvPr>
            <p:custDataLst>
              <p:tags r:id="rId21"/>
            </p:custDataLst>
          </p:nvPr>
        </p:nvSpPr>
        <p:spPr bwMode="auto">
          <a:xfrm>
            <a:off x="8536940" y="2881630"/>
            <a:ext cx="3509645" cy="109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0" anchor="ctr" anchorCtr="0"/>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l">
              <a:lnSpc>
                <a:spcPct val="120000"/>
              </a:lnSpc>
              <a:spcBef>
                <a:spcPct val="0"/>
              </a:spcBef>
            </a:pPr>
            <a:r>
              <a:rPr lang="zh-CN" altLang="en-US" b="1" spc="300">
                <a:solidFill>
                  <a:srgbClr val="000000">
                    <a:lumMod val="75000"/>
                    <a:lumOff val="25000"/>
                  </a:srgbClr>
                </a:solidFill>
                <a:latin typeface="微软雅黑" panose="020B0503020204020204" pitchFamily="34" charset="-122"/>
                <a:ea typeface="微软雅黑" panose="020B0503020204020204" pitchFamily="34" charset="-122"/>
              </a:rPr>
              <a:t>（3）使用非涉密计算机、非涉密存储设备存储、处理国家秘密信息的。</a:t>
            </a:r>
            <a:endParaRPr lang="zh-CN" altLang="en-US" b="1" spc="300">
              <a:solidFill>
                <a:srgbClr val="000000">
                  <a:lumMod val="75000"/>
                  <a:lumOff val="25000"/>
                </a:srgbClr>
              </a:solidFill>
              <a:latin typeface="微软雅黑" panose="020B0503020204020204" pitchFamily="34" charset="-122"/>
              <a:ea typeface="微软雅黑" panose="020B0503020204020204" pitchFamily="34" charset="-122"/>
            </a:endParaRPr>
          </a:p>
        </p:txBody>
      </p:sp>
      <p:sp>
        <p:nvSpPr>
          <p:cNvPr id="98" name="文本框 97"/>
          <p:cNvSpPr txBox="1"/>
          <p:nvPr>
            <p:custDataLst>
              <p:tags r:id="rId22"/>
            </p:custDataLst>
          </p:nvPr>
        </p:nvSpPr>
        <p:spPr bwMode="auto">
          <a:xfrm>
            <a:off x="7321550" y="1193800"/>
            <a:ext cx="3821430" cy="1307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0" anchor="ctr" anchorCtr="0"/>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l">
              <a:lnSpc>
                <a:spcPct val="120000"/>
              </a:lnSpc>
              <a:spcBef>
                <a:spcPct val="0"/>
              </a:spcBef>
            </a:pPr>
            <a:r>
              <a:rPr lang="zh-CN" altLang="en-US" b="1" spc="300">
                <a:solidFill>
                  <a:srgbClr val="000000">
                    <a:lumMod val="75000"/>
                    <a:lumOff val="25000"/>
                  </a:srgbClr>
                </a:solidFill>
                <a:latin typeface="微软雅黑" panose="020B0503020204020204" pitchFamily="34" charset="-122"/>
                <a:ea typeface="微软雅黑" panose="020B0503020204020204" pitchFamily="34" charset="-122"/>
              </a:rPr>
              <a:t>（2）在未采取防护措施的情况下，在涉密信息系统与互联网及其他公共信息网络之间进行信息交换的。</a:t>
            </a:r>
            <a:endParaRPr lang="zh-CN" altLang="en-US" b="1" spc="300">
              <a:solidFill>
                <a:srgbClr val="000000">
                  <a:lumMod val="75000"/>
                  <a:lumOff val="25000"/>
                </a:srgbClr>
              </a:solidFill>
              <a:latin typeface="微软雅黑" panose="020B0503020204020204" pitchFamily="34" charset="-122"/>
              <a:ea typeface="微软雅黑" panose="020B0503020204020204" pitchFamily="34" charset="-122"/>
            </a:endParaRPr>
          </a:p>
        </p:txBody>
      </p:sp>
    </p:spTree>
    <p:custDataLst>
      <p:tags r:id="rId23"/>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7"/>
          <p:cNvSpPr txBox="1"/>
          <p:nvPr/>
        </p:nvSpPr>
        <p:spPr>
          <a:xfrm>
            <a:off x="1294130" y="2524760"/>
            <a:ext cx="9588500" cy="1106805"/>
          </a:xfrm>
          <a:prstGeom prst="rect">
            <a:avLst/>
          </a:prstGeom>
          <a:noFill/>
        </p:spPr>
        <p:txBody>
          <a:bodyPr wrap="square" rtlCol="0">
            <a:spAutoFit/>
          </a:bodyPr>
          <a:p>
            <a:pPr algn="ctr"/>
            <a:r>
              <a:rPr lang="zh-CN" altLang="en-US" sz="6600" b="1">
                <a:solidFill>
                  <a:srgbClr val="3A4058"/>
                </a:solidFill>
                <a:latin typeface="微软雅黑" panose="020B0503020204020204" pitchFamily="34" charset="-122"/>
                <a:ea typeface="微软雅黑" panose="020B0503020204020204" pitchFamily="34" charset="-122"/>
              </a:rPr>
              <a:t>第二章　国家安全教育</a:t>
            </a:r>
            <a:endParaRPr lang="zh-CN" altLang="en-US" sz="6600" b="1">
              <a:solidFill>
                <a:srgbClr val="3A4058"/>
              </a:solidFill>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 name="文本框 25"/>
          <p:cNvSpPr txBox="1"/>
          <p:nvPr/>
        </p:nvSpPr>
        <p:spPr>
          <a:xfrm>
            <a:off x="508635" y="255270"/>
            <a:ext cx="5522595" cy="583565"/>
          </a:xfrm>
          <a:prstGeom prst="rect">
            <a:avLst/>
          </a:prstGeom>
          <a:noFill/>
        </p:spPr>
        <p:txBody>
          <a:bodyPr wrap="square" rtlCol="0">
            <a:spAutoFit/>
          </a:bodyPr>
          <a:p>
            <a:r>
              <a:rPr lang="zh-CN" altLang="en-US" sz="3200">
                <a:solidFill>
                  <a:srgbClr val="43486D"/>
                </a:solidFill>
                <a:latin typeface="+mj-ea"/>
                <a:ea typeface="+mj-ea"/>
                <a:sym typeface="+mn-ea"/>
              </a:rPr>
              <a:t>二、违界规定</a:t>
            </a:r>
            <a:endParaRPr lang="zh-CN" altLang="en-US" sz="3200">
              <a:solidFill>
                <a:srgbClr val="43486D"/>
              </a:solidFill>
              <a:latin typeface="+mj-ea"/>
              <a:ea typeface="+mj-ea"/>
            </a:endParaRPr>
          </a:p>
        </p:txBody>
      </p:sp>
      <p:sp>
        <p:nvSpPr>
          <p:cNvPr id="5" name="任意多边形 4"/>
          <p:cNvSpPr/>
          <p:nvPr>
            <p:custDataLst>
              <p:tags r:id="rId1"/>
            </p:custDataLst>
          </p:nvPr>
        </p:nvSpPr>
        <p:spPr>
          <a:xfrm>
            <a:off x="5448802" y="1729370"/>
            <a:ext cx="1037856" cy="1037856"/>
          </a:xfrm>
          <a:custGeom>
            <a:avLst/>
            <a:gdLst>
              <a:gd name="connsiteX0" fmla="*/ 0 w 1037856"/>
              <a:gd name="connsiteY0" fmla="*/ 518928 h 1037856"/>
              <a:gd name="connsiteX1" fmla="*/ 518928 w 1037856"/>
              <a:gd name="connsiteY1" fmla="*/ 0 h 1037856"/>
              <a:gd name="connsiteX2" fmla="*/ 1037856 w 1037856"/>
              <a:gd name="connsiteY2" fmla="*/ 518928 h 1037856"/>
              <a:gd name="connsiteX3" fmla="*/ 518928 w 1037856"/>
              <a:gd name="connsiteY3" fmla="*/ 1037856 h 1037856"/>
              <a:gd name="connsiteX4" fmla="*/ 0 w 1037856"/>
              <a:gd name="connsiteY4" fmla="*/ 518928 h 10378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7856" h="1037856">
                <a:moveTo>
                  <a:pt x="0" y="518928"/>
                </a:moveTo>
                <a:cubicBezTo>
                  <a:pt x="0" y="232332"/>
                  <a:pt x="232332" y="0"/>
                  <a:pt x="518928" y="0"/>
                </a:cubicBezTo>
                <a:cubicBezTo>
                  <a:pt x="805524" y="0"/>
                  <a:pt x="1037856" y="232332"/>
                  <a:pt x="1037856" y="518928"/>
                </a:cubicBezTo>
                <a:cubicBezTo>
                  <a:pt x="1037856" y="805524"/>
                  <a:pt x="805524" y="1037856"/>
                  <a:pt x="518928" y="1037856"/>
                </a:cubicBezTo>
                <a:cubicBezTo>
                  <a:pt x="232332" y="1037856"/>
                  <a:pt x="0" y="805524"/>
                  <a:pt x="0" y="518928"/>
                </a:cubicBezTo>
                <a:close/>
              </a:path>
            </a:pathLst>
          </a:custGeom>
        </p:spPr>
        <p:style>
          <a:lnRef idx="2">
            <a:sysClr val="window" lastClr="FFFFFF">
              <a:hueOff val="0"/>
              <a:satOff val="0"/>
              <a:lumOff val="0"/>
              <a:alphaOff val="0"/>
            </a:sysClr>
          </a:lnRef>
          <a:fillRef idx="1">
            <a:srgbClr val="F23A48">
              <a:hueOff val="0"/>
              <a:satOff val="0"/>
              <a:lumOff val="0"/>
              <a:alphaOff val="0"/>
            </a:srgbClr>
          </a:fillRef>
          <a:effectRef idx="0">
            <a:srgbClr val="F23A48">
              <a:hueOff val="0"/>
              <a:satOff val="0"/>
              <a:lumOff val="0"/>
              <a:alphaOff val="0"/>
            </a:srgbClr>
          </a:effectRef>
          <a:fontRef idx="minor">
            <a:sysClr val="window" lastClr="FFFFFF"/>
          </a:fontRef>
        </p:style>
        <p:txBody>
          <a:bodyPr spcFirstLastPara="0" vert="horz" wrap="square" lIns="174850" tIns="174850" rIns="174850" bIns="174850" numCol="1" spcCol="1270" anchor="ctr" anchorCtr="0">
            <a:normAutofit/>
          </a:bodyPr>
          <a:lstStyle/>
          <a:p>
            <a:pPr lvl="0" algn="ctr" defTabSz="800100">
              <a:lnSpc>
                <a:spcPct val="90000"/>
              </a:lnSpc>
              <a:spcBef>
                <a:spcPct val="0"/>
              </a:spcBef>
              <a:spcAft>
                <a:spcPct val="35000"/>
              </a:spcAft>
            </a:pPr>
            <a:r>
              <a:rPr lang="en-US" altLang="zh-CN" sz="2000" kern="1200" dirty="0">
                <a:solidFill>
                  <a:sysClr val="window" lastClr="FFFFFF"/>
                </a:solidFill>
              </a:rPr>
              <a:t>7</a:t>
            </a:r>
            <a:endParaRPr lang="en-US" altLang="zh-CN" sz="2000" kern="1200" dirty="0">
              <a:solidFill>
                <a:sysClr val="window" lastClr="FFFFFF"/>
              </a:solidFill>
            </a:endParaRPr>
          </a:p>
        </p:txBody>
      </p:sp>
      <p:sp>
        <p:nvSpPr>
          <p:cNvPr id="7" name="任意多边形 6"/>
          <p:cNvSpPr/>
          <p:nvPr>
            <p:custDataLst>
              <p:tags r:id="rId2"/>
            </p:custDataLst>
          </p:nvPr>
        </p:nvSpPr>
        <p:spPr>
          <a:xfrm rot="1800000">
            <a:off x="6497820" y="2458839"/>
            <a:ext cx="275850" cy="350276"/>
          </a:xfrm>
          <a:custGeom>
            <a:avLst/>
            <a:gdLst>
              <a:gd name="connsiteX0" fmla="*/ 0 w 275850"/>
              <a:gd name="connsiteY0" fmla="*/ 70055 h 350276"/>
              <a:gd name="connsiteX1" fmla="*/ 137925 w 275850"/>
              <a:gd name="connsiteY1" fmla="*/ 70055 h 350276"/>
              <a:gd name="connsiteX2" fmla="*/ 137925 w 275850"/>
              <a:gd name="connsiteY2" fmla="*/ 0 h 350276"/>
              <a:gd name="connsiteX3" fmla="*/ 275850 w 275850"/>
              <a:gd name="connsiteY3" fmla="*/ 175138 h 350276"/>
              <a:gd name="connsiteX4" fmla="*/ 137925 w 275850"/>
              <a:gd name="connsiteY4" fmla="*/ 350276 h 350276"/>
              <a:gd name="connsiteX5" fmla="*/ 137925 w 275850"/>
              <a:gd name="connsiteY5" fmla="*/ 280221 h 350276"/>
              <a:gd name="connsiteX6" fmla="*/ 0 w 275850"/>
              <a:gd name="connsiteY6" fmla="*/ 280221 h 350276"/>
              <a:gd name="connsiteX7" fmla="*/ 0 w 275850"/>
              <a:gd name="connsiteY7" fmla="*/ 70055 h 350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5850" h="350276">
                <a:moveTo>
                  <a:pt x="0" y="70055"/>
                </a:moveTo>
                <a:lnTo>
                  <a:pt x="137925" y="70055"/>
                </a:lnTo>
                <a:lnTo>
                  <a:pt x="137925" y="0"/>
                </a:lnTo>
                <a:lnTo>
                  <a:pt x="275850" y="175138"/>
                </a:lnTo>
                <a:lnTo>
                  <a:pt x="137925" y="350276"/>
                </a:lnTo>
                <a:lnTo>
                  <a:pt x="137925" y="280221"/>
                </a:lnTo>
                <a:lnTo>
                  <a:pt x="0" y="280221"/>
                </a:lnTo>
                <a:lnTo>
                  <a:pt x="0" y="70055"/>
                </a:lnTo>
                <a:close/>
              </a:path>
            </a:pathLst>
          </a:custGeom>
          <a:solidFill>
            <a:srgbClr val="FFCF00">
              <a:lumMod val="40000"/>
              <a:lumOff val="60000"/>
            </a:srgbClr>
          </a:solidFill>
        </p:spPr>
        <p:style>
          <a:lnRef idx="0">
            <a:srgbClr val="F23A48">
              <a:tint val="60000"/>
              <a:hueOff val="0"/>
              <a:satOff val="0"/>
              <a:lumOff val="0"/>
              <a:alphaOff val="0"/>
            </a:srgbClr>
          </a:lnRef>
          <a:fillRef idx="1">
            <a:scrgbClr r="0" g="0" b="0"/>
          </a:fillRef>
          <a:effectRef idx="0">
            <a:srgbClr val="F23A48">
              <a:tint val="60000"/>
              <a:hueOff val="0"/>
              <a:satOff val="0"/>
              <a:lumOff val="0"/>
              <a:alphaOff val="0"/>
            </a:srgbClr>
          </a:effectRef>
          <a:fontRef idx="minor">
            <a:sysClr val="window" lastClr="FFFFFF"/>
          </a:fontRef>
        </p:style>
        <p:txBody>
          <a:bodyPr spcFirstLastPara="0" vert="horz" wrap="square" lIns="0" tIns="70054" rIns="82754" bIns="70055" numCol="1" spcCol="1270" anchor="ctr" anchorCtr="0">
            <a:normAutofit/>
          </a:bodyPr>
          <a:lstStyle/>
          <a:p>
            <a:pPr lvl="0" algn="ctr" defTabSz="666750">
              <a:lnSpc>
                <a:spcPct val="90000"/>
              </a:lnSpc>
              <a:spcBef>
                <a:spcPct val="0"/>
              </a:spcBef>
              <a:spcAft>
                <a:spcPct val="35000"/>
              </a:spcAft>
            </a:pPr>
            <a:endParaRPr lang="zh-CN" altLang="en-US" sz="1200" kern="1200">
              <a:solidFill>
                <a:sysClr val="window" lastClr="FFFFFF"/>
              </a:solidFill>
            </a:endParaRPr>
          </a:p>
        </p:txBody>
      </p:sp>
      <p:sp>
        <p:nvSpPr>
          <p:cNvPr id="16" name="任意多边形 15"/>
          <p:cNvSpPr/>
          <p:nvPr>
            <p:custDataLst>
              <p:tags r:id="rId3"/>
            </p:custDataLst>
          </p:nvPr>
        </p:nvSpPr>
        <p:spPr>
          <a:xfrm>
            <a:off x="6798355" y="2508535"/>
            <a:ext cx="1037856" cy="1037856"/>
          </a:xfrm>
          <a:custGeom>
            <a:avLst/>
            <a:gdLst>
              <a:gd name="connsiteX0" fmla="*/ 0 w 1037856"/>
              <a:gd name="connsiteY0" fmla="*/ 518928 h 1037856"/>
              <a:gd name="connsiteX1" fmla="*/ 518928 w 1037856"/>
              <a:gd name="connsiteY1" fmla="*/ 0 h 1037856"/>
              <a:gd name="connsiteX2" fmla="*/ 1037856 w 1037856"/>
              <a:gd name="connsiteY2" fmla="*/ 518928 h 1037856"/>
              <a:gd name="connsiteX3" fmla="*/ 518928 w 1037856"/>
              <a:gd name="connsiteY3" fmla="*/ 1037856 h 1037856"/>
              <a:gd name="connsiteX4" fmla="*/ 0 w 1037856"/>
              <a:gd name="connsiteY4" fmla="*/ 518928 h 10378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7856" h="1037856">
                <a:moveTo>
                  <a:pt x="0" y="518928"/>
                </a:moveTo>
                <a:cubicBezTo>
                  <a:pt x="0" y="232332"/>
                  <a:pt x="232332" y="0"/>
                  <a:pt x="518928" y="0"/>
                </a:cubicBezTo>
                <a:cubicBezTo>
                  <a:pt x="805524" y="0"/>
                  <a:pt x="1037856" y="232332"/>
                  <a:pt x="1037856" y="518928"/>
                </a:cubicBezTo>
                <a:cubicBezTo>
                  <a:pt x="1037856" y="805524"/>
                  <a:pt x="805524" y="1037856"/>
                  <a:pt x="518928" y="1037856"/>
                </a:cubicBezTo>
                <a:cubicBezTo>
                  <a:pt x="232332" y="1037856"/>
                  <a:pt x="0" y="805524"/>
                  <a:pt x="0" y="518928"/>
                </a:cubicBezTo>
                <a:close/>
              </a:path>
            </a:pathLst>
          </a:custGeom>
          <a:solidFill>
            <a:srgbClr val="B3D236"/>
          </a:solidFill>
        </p:spPr>
        <p:style>
          <a:lnRef idx="2">
            <a:sysClr val="window" lastClr="FFFFFF">
              <a:hueOff val="0"/>
              <a:satOff val="0"/>
              <a:lumOff val="0"/>
              <a:alphaOff val="0"/>
            </a:sysClr>
          </a:lnRef>
          <a:fillRef idx="1">
            <a:scrgbClr r="0" g="0" b="0"/>
          </a:fillRef>
          <a:effectRef idx="0">
            <a:srgbClr val="F23A48">
              <a:hueOff val="0"/>
              <a:satOff val="0"/>
              <a:lumOff val="0"/>
              <a:alphaOff val="0"/>
            </a:srgbClr>
          </a:effectRef>
          <a:fontRef idx="minor">
            <a:sysClr val="window" lastClr="FFFFFF"/>
          </a:fontRef>
        </p:style>
        <p:txBody>
          <a:bodyPr spcFirstLastPara="0" vert="horz" wrap="square" lIns="174850" tIns="174850" rIns="174850" bIns="174850" numCol="1" spcCol="1270" anchor="ctr" anchorCtr="0">
            <a:normAutofit/>
          </a:bodyPr>
          <a:lstStyle/>
          <a:p>
            <a:pPr lvl="0" algn="ctr" defTabSz="800100">
              <a:lnSpc>
                <a:spcPct val="90000"/>
              </a:lnSpc>
              <a:spcBef>
                <a:spcPct val="0"/>
              </a:spcBef>
              <a:spcAft>
                <a:spcPct val="35000"/>
              </a:spcAft>
            </a:pPr>
            <a:r>
              <a:rPr lang="en-US" altLang="zh-CN" kern="1200" dirty="0">
                <a:solidFill>
                  <a:sysClr val="window" lastClr="FFFFFF"/>
                </a:solidFill>
              </a:rPr>
              <a:t>12</a:t>
            </a:r>
            <a:endParaRPr lang="en-US" altLang="zh-CN" kern="1200" dirty="0">
              <a:solidFill>
                <a:sysClr val="window" lastClr="FFFFFF"/>
              </a:solidFill>
            </a:endParaRPr>
          </a:p>
        </p:txBody>
      </p:sp>
      <p:sp>
        <p:nvSpPr>
          <p:cNvPr id="17" name="任意多边形 16"/>
          <p:cNvSpPr/>
          <p:nvPr>
            <p:custDataLst>
              <p:tags r:id="rId4"/>
            </p:custDataLst>
          </p:nvPr>
        </p:nvSpPr>
        <p:spPr>
          <a:xfrm rot="5400000">
            <a:off x="7179358" y="3623682"/>
            <a:ext cx="275850" cy="350276"/>
          </a:xfrm>
          <a:custGeom>
            <a:avLst/>
            <a:gdLst>
              <a:gd name="connsiteX0" fmla="*/ 0 w 275850"/>
              <a:gd name="connsiteY0" fmla="*/ 70055 h 350276"/>
              <a:gd name="connsiteX1" fmla="*/ 137925 w 275850"/>
              <a:gd name="connsiteY1" fmla="*/ 70055 h 350276"/>
              <a:gd name="connsiteX2" fmla="*/ 137925 w 275850"/>
              <a:gd name="connsiteY2" fmla="*/ 0 h 350276"/>
              <a:gd name="connsiteX3" fmla="*/ 275850 w 275850"/>
              <a:gd name="connsiteY3" fmla="*/ 175138 h 350276"/>
              <a:gd name="connsiteX4" fmla="*/ 137925 w 275850"/>
              <a:gd name="connsiteY4" fmla="*/ 350276 h 350276"/>
              <a:gd name="connsiteX5" fmla="*/ 137925 w 275850"/>
              <a:gd name="connsiteY5" fmla="*/ 280221 h 350276"/>
              <a:gd name="connsiteX6" fmla="*/ 0 w 275850"/>
              <a:gd name="connsiteY6" fmla="*/ 280221 h 350276"/>
              <a:gd name="connsiteX7" fmla="*/ 0 w 275850"/>
              <a:gd name="connsiteY7" fmla="*/ 70055 h 350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5850" h="350276">
                <a:moveTo>
                  <a:pt x="0" y="70055"/>
                </a:moveTo>
                <a:lnTo>
                  <a:pt x="137925" y="70055"/>
                </a:lnTo>
                <a:lnTo>
                  <a:pt x="137925" y="0"/>
                </a:lnTo>
                <a:lnTo>
                  <a:pt x="275850" y="175138"/>
                </a:lnTo>
                <a:lnTo>
                  <a:pt x="137925" y="350276"/>
                </a:lnTo>
                <a:lnTo>
                  <a:pt x="137925" y="280221"/>
                </a:lnTo>
                <a:lnTo>
                  <a:pt x="0" y="280221"/>
                </a:lnTo>
                <a:lnTo>
                  <a:pt x="0" y="70055"/>
                </a:lnTo>
                <a:close/>
              </a:path>
            </a:pathLst>
          </a:custGeom>
          <a:solidFill>
            <a:srgbClr val="B3D236">
              <a:lumMod val="60000"/>
              <a:lumOff val="40000"/>
            </a:srgbClr>
          </a:solidFill>
        </p:spPr>
        <p:style>
          <a:lnRef idx="0">
            <a:srgbClr val="F23A48">
              <a:tint val="60000"/>
              <a:hueOff val="0"/>
              <a:satOff val="0"/>
              <a:lumOff val="0"/>
              <a:alphaOff val="0"/>
            </a:srgbClr>
          </a:lnRef>
          <a:fillRef idx="1">
            <a:scrgbClr r="0" g="0" b="0"/>
          </a:fillRef>
          <a:effectRef idx="0">
            <a:srgbClr val="F23A48">
              <a:tint val="60000"/>
              <a:hueOff val="0"/>
              <a:satOff val="0"/>
              <a:lumOff val="0"/>
              <a:alphaOff val="0"/>
            </a:srgbClr>
          </a:effectRef>
          <a:fontRef idx="minor">
            <a:sysClr val="window" lastClr="FFFFFF"/>
          </a:fontRef>
        </p:style>
        <p:txBody>
          <a:bodyPr spcFirstLastPara="0" vert="horz" wrap="square" lIns="0" tIns="70054" rIns="82754" bIns="70055" numCol="1" spcCol="1270" anchor="ctr" anchorCtr="0">
            <a:normAutofit/>
          </a:bodyPr>
          <a:lstStyle/>
          <a:p>
            <a:pPr lvl="0" algn="ctr" defTabSz="666750">
              <a:lnSpc>
                <a:spcPct val="90000"/>
              </a:lnSpc>
              <a:spcBef>
                <a:spcPct val="0"/>
              </a:spcBef>
              <a:spcAft>
                <a:spcPct val="35000"/>
              </a:spcAft>
            </a:pPr>
            <a:endParaRPr lang="zh-CN" altLang="en-US" sz="1200" kern="1200">
              <a:solidFill>
                <a:sysClr val="window" lastClr="FFFFFF"/>
              </a:solidFill>
            </a:endParaRPr>
          </a:p>
        </p:txBody>
      </p:sp>
      <p:sp>
        <p:nvSpPr>
          <p:cNvPr id="21" name="任意多边形 20"/>
          <p:cNvSpPr/>
          <p:nvPr>
            <p:custDataLst>
              <p:tags r:id="rId5"/>
            </p:custDataLst>
          </p:nvPr>
        </p:nvSpPr>
        <p:spPr>
          <a:xfrm>
            <a:off x="6798355" y="4066864"/>
            <a:ext cx="1037856" cy="1037856"/>
          </a:xfrm>
          <a:custGeom>
            <a:avLst/>
            <a:gdLst>
              <a:gd name="connsiteX0" fmla="*/ 0 w 1037856"/>
              <a:gd name="connsiteY0" fmla="*/ 518928 h 1037856"/>
              <a:gd name="connsiteX1" fmla="*/ 518928 w 1037856"/>
              <a:gd name="connsiteY1" fmla="*/ 0 h 1037856"/>
              <a:gd name="connsiteX2" fmla="*/ 1037856 w 1037856"/>
              <a:gd name="connsiteY2" fmla="*/ 518928 h 1037856"/>
              <a:gd name="connsiteX3" fmla="*/ 518928 w 1037856"/>
              <a:gd name="connsiteY3" fmla="*/ 1037856 h 1037856"/>
              <a:gd name="connsiteX4" fmla="*/ 0 w 1037856"/>
              <a:gd name="connsiteY4" fmla="*/ 518928 h 10378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7856" h="1037856">
                <a:moveTo>
                  <a:pt x="0" y="518928"/>
                </a:moveTo>
                <a:cubicBezTo>
                  <a:pt x="0" y="232332"/>
                  <a:pt x="232332" y="0"/>
                  <a:pt x="518928" y="0"/>
                </a:cubicBezTo>
                <a:cubicBezTo>
                  <a:pt x="805524" y="0"/>
                  <a:pt x="1037856" y="232332"/>
                  <a:pt x="1037856" y="518928"/>
                </a:cubicBezTo>
                <a:cubicBezTo>
                  <a:pt x="1037856" y="805524"/>
                  <a:pt x="805524" y="1037856"/>
                  <a:pt x="518928" y="1037856"/>
                </a:cubicBezTo>
                <a:cubicBezTo>
                  <a:pt x="232332" y="1037856"/>
                  <a:pt x="0" y="805524"/>
                  <a:pt x="0" y="518928"/>
                </a:cubicBezTo>
                <a:close/>
              </a:path>
            </a:pathLst>
          </a:custGeom>
          <a:solidFill>
            <a:srgbClr val="00A0EC"/>
          </a:solidFill>
        </p:spPr>
        <p:style>
          <a:lnRef idx="2">
            <a:sysClr val="window" lastClr="FFFFFF">
              <a:hueOff val="0"/>
              <a:satOff val="0"/>
              <a:lumOff val="0"/>
              <a:alphaOff val="0"/>
            </a:sysClr>
          </a:lnRef>
          <a:fillRef idx="1">
            <a:scrgbClr r="0" g="0" b="0"/>
          </a:fillRef>
          <a:effectRef idx="0">
            <a:srgbClr val="F23A48">
              <a:hueOff val="0"/>
              <a:satOff val="0"/>
              <a:lumOff val="0"/>
              <a:alphaOff val="0"/>
            </a:srgbClr>
          </a:effectRef>
          <a:fontRef idx="minor">
            <a:sysClr val="window" lastClr="FFFFFF"/>
          </a:fontRef>
        </p:style>
        <p:txBody>
          <a:bodyPr spcFirstLastPara="0" vert="horz" wrap="square" lIns="174850" tIns="174850" rIns="174850" bIns="174850" numCol="1" spcCol="1270" anchor="ctr" anchorCtr="0">
            <a:normAutofit/>
          </a:bodyPr>
          <a:lstStyle/>
          <a:p>
            <a:pPr lvl="0" algn="ctr" defTabSz="800100">
              <a:lnSpc>
                <a:spcPct val="90000"/>
              </a:lnSpc>
              <a:spcBef>
                <a:spcPct val="0"/>
              </a:spcBef>
              <a:spcAft>
                <a:spcPct val="35000"/>
              </a:spcAft>
            </a:pPr>
            <a:r>
              <a:rPr lang="en-US" altLang="zh-CN" kern="1200" dirty="0">
                <a:solidFill>
                  <a:sysClr val="window" lastClr="FFFFFF"/>
                </a:solidFill>
              </a:rPr>
              <a:t>11</a:t>
            </a:r>
            <a:endParaRPr lang="en-US" altLang="zh-CN" kern="1200" dirty="0">
              <a:solidFill>
                <a:sysClr val="window" lastClr="FFFFFF"/>
              </a:solidFill>
            </a:endParaRPr>
          </a:p>
        </p:txBody>
      </p:sp>
      <p:sp>
        <p:nvSpPr>
          <p:cNvPr id="22" name="任意多边形 21"/>
          <p:cNvSpPr/>
          <p:nvPr>
            <p:custDataLst>
              <p:tags r:id="rId6"/>
            </p:custDataLst>
          </p:nvPr>
        </p:nvSpPr>
        <p:spPr>
          <a:xfrm rot="19800000">
            <a:off x="6511343" y="4796332"/>
            <a:ext cx="275851" cy="350277"/>
          </a:xfrm>
          <a:custGeom>
            <a:avLst/>
            <a:gdLst>
              <a:gd name="connsiteX0" fmla="*/ 0 w 275850"/>
              <a:gd name="connsiteY0" fmla="*/ 70055 h 350276"/>
              <a:gd name="connsiteX1" fmla="*/ 137925 w 275850"/>
              <a:gd name="connsiteY1" fmla="*/ 70055 h 350276"/>
              <a:gd name="connsiteX2" fmla="*/ 137925 w 275850"/>
              <a:gd name="connsiteY2" fmla="*/ 0 h 350276"/>
              <a:gd name="connsiteX3" fmla="*/ 275850 w 275850"/>
              <a:gd name="connsiteY3" fmla="*/ 175138 h 350276"/>
              <a:gd name="connsiteX4" fmla="*/ 137925 w 275850"/>
              <a:gd name="connsiteY4" fmla="*/ 350276 h 350276"/>
              <a:gd name="connsiteX5" fmla="*/ 137925 w 275850"/>
              <a:gd name="connsiteY5" fmla="*/ 280221 h 350276"/>
              <a:gd name="connsiteX6" fmla="*/ 0 w 275850"/>
              <a:gd name="connsiteY6" fmla="*/ 280221 h 350276"/>
              <a:gd name="connsiteX7" fmla="*/ 0 w 275850"/>
              <a:gd name="connsiteY7" fmla="*/ 70055 h 350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5850" h="350276">
                <a:moveTo>
                  <a:pt x="275850" y="280221"/>
                </a:moveTo>
                <a:lnTo>
                  <a:pt x="137925" y="280221"/>
                </a:lnTo>
                <a:lnTo>
                  <a:pt x="137925" y="350276"/>
                </a:lnTo>
                <a:lnTo>
                  <a:pt x="0" y="175138"/>
                </a:lnTo>
                <a:lnTo>
                  <a:pt x="137925" y="0"/>
                </a:lnTo>
                <a:lnTo>
                  <a:pt x="137925" y="70055"/>
                </a:lnTo>
                <a:lnTo>
                  <a:pt x="275850" y="70055"/>
                </a:lnTo>
                <a:lnTo>
                  <a:pt x="275850" y="280221"/>
                </a:lnTo>
                <a:close/>
              </a:path>
            </a:pathLst>
          </a:custGeom>
          <a:solidFill>
            <a:srgbClr val="00A0EC">
              <a:lumMod val="60000"/>
              <a:lumOff val="40000"/>
            </a:srgbClr>
          </a:solidFill>
          <a:ln>
            <a:noFill/>
          </a:ln>
        </p:spPr>
        <p:style>
          <a:lnRef idx="0">
            <a:scrgbClr r="0" g="0" b="0"/>
          </a:lnRef>
          <a:fillRef idx="1">
            <a:scrgbClr r="0" g="0" b="0"/>
          </a:fillRef>
          <a:effectRef idx="0">
            <a:srgbClr val="F23A48">
              <a:tint val="60000"/>
              <a:hueOff val="0"/>
              <a:satOff val="0"/>
              <a:lumOff val="0"/>
              <a:alphaOff val="0"/>
            </a:srgbClr>
          </a:effectRef>
          <a:fontRef idx="minor">
            <a:sysClr val="window" lastClr="FFFFFF"/>
          </a:fontRef>
        </p:style>
        <p:txBody>
          <a:bodyPr spcFirstLastPara="0" vert="horz" wrap="square" lIns="82754" tIns="70055" rIns="1" bIns="70055" numCol="1" spcCol="1270" anchor="ctr" anchorCtr="0">
            <a:normAutofit/>
          </a:bodyPr>
          <a:lstStyle/>
          <a:p>
            <a:pPr lvl="0" algn="ctr" defTabSz="666750">
              <a:lnSpc>
                <a:spcPct val="90000"/>
              </a:lnSpc>
              <a:spcBef>
                <a:spcPct val="0"/>
              </a:spcBef>
              <a:spcAft>
                <a:spcPct val="35000"/>
              </a:spcAft>
            </a:pPr>
            <a:endParaRPr lang="zh-CN" altLang="en-US" sz="1200" kern="1200">
              <a:solidFill>
                <a:sysClr val="window" lastClr="FFFFFF"/>
              </a:solidFill>
            </a:endParaRPr>
          </a:p>
        </p:txBody>
      </p:sp>
      <p:sp>
        <p:nvSpPr>
          <p:cNvPr id="23" name="任意多边形 22"/>
          <p:cNvSpPr/>
          <p:nvPr>
            <p:custDataLst>
              <p:tags r:id="rId7"/>
            </p:custDataLst>
          </p:nvPr>
        </p:nvSpPr>
        <p:spPr>
          <a:xfrm>
            <a:off x="5448802" y="4846028"/>
            <a:ext cx="1037856" cy="1037856"/>
          </a:xfrm>
          <a:custGeom>
            <a:avLst/>
            <a:gdLst>
              <a:gd name="connsiteX0" fmla="*/ 0 w 1037856"/>
              <a:gd name="connsiteY0" fmla="*/ 518928 h 1037856"/>
              <a:gd name="connsiteX1" fmla="*/ 518928 w 1037856"/>
              <a:gd name="connsiteY1" fmla="*/ 0 h 1037856"/>
              <a:gd name="connsiteX2" fmla="*/ 1037856 w 1037856"/>
              <a:gd name="connsiteY2" fmla="*/ 518928 h 1037856"/>
              <a:gd name="connsiteX3" fmla="*/ 518928 w 1037856"/>
              <a:gd name="connsiteY3" fmla="*/ 1037856 h 1037856"/>
              <a:gd name="connsiteX4" fmla="*/ 0 w 1037856"/>
              <a:gd name="connsiteY4" fmla="*/ 518928 h 10378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7856" h="1037856">
                <a:moveTo>
                  <a:pt x="0" y="518928"/>
                </a:moveTo>
                <a:cubicBezTo>
                  <a:pt x="0" y="232332"/>
                  <a:pt x="232332" y="0"/>
                  <a:pt x="518928" y="0"/>
                </a:cubicBezTo>
                <a:cubicBezTo>
                  <a:pt x="805524" y="0"/>
                  <a:pt x="1037856" y="232332"/>
                  <a:pt x="1037856" y="518928"/>
                </a:cubicBezTo>
                <a:cubicBezTo>
                  <a:pt x="1037856" y="805524"/>
                  <a:pt x="805524" y="1037856"/>
                  <a:pt x="518928" y="1037856"/>
                </a:cubicBezTo>
                <a:cubicBezTo>
                  <a:pt x="232332" y="1037856"/>
                  <a:pt x="0" y="805524"/>
                  <a:pt x="0" y="518928"/>
                </a:cubicBezTo>
                <a:close/>
              </a:path>
            </a:pathLst>
          </a:custGeom>
          <a:solidFill>
            <a:srgbClr val="885880"/>
          </a:solidFill>
        </p:spPr>
        <p:style>
          <a:lnRef idx="2">
            <a:sysClr val="window" lastClr="FFFFFF">
              <a:hueOff val="0"/>
              <a:satOff val="0"/>
              <a:lumOff val="0"/>
              <a:alphaOff val="0"/>
            </a:sysClr>
          </a:lnRef>
          <a:fillRef idx="1">
            <a:scrgbClr r="0" g="0" b="0"/>
          </a:fillRef>
          <a:effectRef idx="0">
            <a:srgbClr val="F23A48">
              <a:hueOff val="0"/>
              <a:satOff val="0"/>
              <a:lumOff val="0"/>
              <a:alphaOff val="0"/>
            </a:srgbClr>
          </a:effectRef>
          <a:fontRef idx="minor">
            <a:sysClr val="window" lastClr="FFFFFF"/>
          </a:fontRef>
        </p:style>
        <p:txBody>
          <a:bodyPr spcFirstLastPara="0" vert="horz" wrap="square" lIns="174850" tIns="174850" rIns="174850" bIns="174850" numCol="1" spcCol="1270" anchor="ctr" anchorCtr="0">
            <a:normAutofit/>
          </a:bodyPr>
          <a:lstStyle/>
          <a:p>
            <a:pPr lvl="0" algn="ctr" defTabSz="800100">
              <a:lnSpc>
                <a:spcPct val="90000"/>
              </a:lnSpc>
              <a:spcBef>
                <a:spcPct val="0"/>
              </a:spcBef>
              <a:spcAft>
                <a:spcPct val="35000"/>
              </a:spcAft>
            </a:pPr>
            <a:r>
              <a:rPr lang="en-US" altLang="zh-CN" kern="1200" dirty="0">
                <a:solidFill>
                  <a:sysClr val="window" lastClr="FFFFFF"/>
                </a:solidFill>
              </a:rPr>
              <a:t>10</a:t>
            </a:r>
            <a:endParaRPr lang="en-US" altLang="zh-CN" kern="1200" dirty="0">
              <a:solidFill>
                <a:sysClr val="window" lastClr="FFFFFF"/>
              </a:solidFill>
            </a:endParaRPr>
          </a:p>
        </p:txBody>
      </p:sp>
      <p:sp>
        <p:nvSpPr>
          <p:cNvPr id="24" name="任意多边形 23"/>
          <p:cNvSpPr/>
          <p:nvPr>
            <p:custDataLst>
              <p:tags r:id="rId8"/>
            </p:custDataLst>
          </p:nvPr>
        </p:nvSpPr>
        <p:spPr>
          <a:xfrm rot="1800000">
            <a:off x="5161790" y="4804139"/>
            <a:ext cx="275851" cy="350277"/>
          </a:xfrm>
          <a:custGeom>
            <a:avLst/>
            <a:gdLst>
              <a:gd name="connsiteX0" fmla="*/ 0 w 275850"/>
              <a:gd name="connsiteY0" fmla="*/ 70055 h 350276"/>
              <a:gd name="connsiteX1" fmla="*/ 137925 w 275850"/>
              <a:gd name="connsiteY1" fmla="*/ 70055 h 350276"/>
              <a:gd name="connsiteX2" fmla="*/ 137925 w 275850"/>
              <a:gd name="connsiteY2" fmla="*/ 0 h 350276"/>
              <a:gd name="connsiteX3" fmla="*/ 275850 w 275850"/>
              <a:gd name="connsiteY3" fmla="*/ 175138 h 350276"/>
              <a:gd name="connsiteX4" fmla="*/ 137925 w 275850"/>
              <a:gd name="connsiteY4" fmla="*/ 350276 h 350276"/>
              <a:gd name="connsiteX5" fmla="*/ 137925 w 275850"/>
              <a:gd name="connsiteY5" fmla="*/ 280221 h 350276"/>
              <a:gd name="connsiteX6" fmla="*/ 0 w 275850"/>
              <a:gd name="connsiteY6" fmla="*/ 280221 h 350276"/>
              <a:gd name="connsiteX7" fmla="*/ 0 w 275850"/>
              <a:gd name="connsiteY7" fmla="*/ 70055 h 350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5850" h="350276">
                <a:moveTo>
                  <a:pt x="275850" y="280221"/>
                </a:moveTo>
                <a:lnTo>
                  <a:pt x="137925" y="280221"/>
                </a:lnTo>
                <a:lnTo>
                  <a:pt x="137925" y="350276"/>
                </a:lnTo>
                <a:lnTo>
                  <a:pt x="0" y="175138"/>
                </a:lnTo>
                <a:lnTo>
                  <a:pt x="137925" y="0"/>
                </a:lnTo>
                <a:lnTo>
                  <a:pt x="137925" y="70055"/>
                </a:lnTo>
                <a:lnTo>
                  <a:pt x="275850" y="70055"/>
                </a:lnTo>
                <a:lnTo>
                  <a:pt x="275850" y="280221"/>
                </a:lnTo>
                <a:close/>
              </a:path>
            </a:pathLst>
          </a:custGeom>
          <a:solidFill>
            <a:srgbClr val="885880">
              <a:lumMod val="60000"/>
              <a:lumOff val="40000"/>
            </a:srgbClr>
          </a:solidFill>
        </p:spPr>
        <p:style>
          <a:lnRef idx="0">
            <a:srgbClr val="F23A48">
              <a:tint val="60000"/>
              <a:hueOff val="0"/>
              <a:satOff val="0"/>
              <a:lumOff val="0"/>
              <a:alphaOff val="0"/>
            </a:srgbClr>
          </a:lnRef>
          <a:fillRef idx="1">
            <a:scrgbClr r="0" g="0" b="0"/>
          </a:fillRef>
          <a:effectRef idx="0">
            <a:srgbClr val="F23A48">
              <a:tint val="60000"/>
              <a:hueOff val="0"/>
              <a:satOff val="0"/>
              <a:lumOff val="0"/>
              <a:alphaOff val="0"/>
            </a:srgbClr>
          </a:effectRef>
          <a:fontRef idx="minor">
            <a:sysClr val="window" lastClr="FFFFFF"/>
          </a:fontRef>
        </p:style>
        <p:txBody>
          <a:bodyPr spcFirstLastPara="0" vert="horz" wrap="square" lIns="82755" tIns="70056" rIns="0" bIns="70054" numCol="1" spcCol="1270" anchor="ctr" anchorCtr="0">
            <a:normAutofit/>
          </a:bodyPr>
          <a:lstStyle/>
          <a:p>
            <a:pPr lvl="0" algn="ctr" defTabSz="666750">
              <a:lnSpc>
                <a:spcPct val="90000"/>
              </a:lnSpc>
              <a:spcBef>
                <a:spcPct val="0"/>
              </a:spcBef>
              <a:spcAft>
                <a:spcPct val="35000"/>
              </a:spcAft>
            </a:pPr>
            <a:endParaRPr lang="zh-CN" altLang="en-US" sz="1200" kern="1200">
              <a:solidFill>
                <a:sysClr val="window" lastClr="FFFFFF"/>
              </a:solidFill>
            </a:endParaRPr>
          </a:p>
        </p:txBody>
      </p:sp>
      <p:sp>
        <p:nvSpPr>
          <p:cNvPr id="25" name="任意多边形 24"/>
          <p:cNvSpPr/>
          <p:nvPr>
            <p:custDataLst>
              <p:tags r:id="rId9"/>
            </p:custDataLst>
          </p:nvPr>
        </p:nvSpPr>
        <p:spPr>
          <a:xfrm>
            <a:off x="4099250" y="4066864"/>
            <a:ext cx="1037856" cy="1037856"/>
          </a:xfrm>
          <a:custGeom>
            <a:avLst/>
            <a:gdLst>
              <a:gd name="connsiteX0" fmla="*/ 0 w 1037856"/>
              <a:gd name="connsiteY0" fmla="*/ 518928 h 1037856"/>
              <a:gd name="connsiteX1" fmla="*/ 518928 w 1037856"/>
              <a:gd name="connsiteY1" fmla="*/ 0 h 1037856"/>
              <a:gd name="connsiteX2" fmla="*/ 1037856 w 1037856"/>
              <a:gd name="connsiteY2" fmla="*/ 518928 h 1037856"/>
              <a:gd name="connsiteX3" fmla="*/ 518928 w 1037856"/>
              <a:gd name="connsiteY3" fmla="*/ 1037856 h 1037856"/>
              <a:gd name="connsiteX4" fmla="*/ 0 w 1037856"/>
              <a:gd name="connsiteY4" fmla="*/ 518928 h 10378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7856" h="1037856">
                <a:moveTo>
                  <a:pt x="0" y="518928"/>
                </a:moveTo>
                <a:cubicBezTo>
                  <a:pt x="0" y="232332"/>
                  <a:pt x="232332" y="0"/>
                  <a:pt x="518928" y="0"/>
                </a:cubicBezTo>
                <a:cubicBezTo>
                  <a:pt x="805524" y="0"/>
                  <a:pt x="1037856" y="232332"/>
                  <a:pt x="1037856" y="518928"/>
                </a:cubicBezTo>
                <a:cubicBezTo>
                  <a:pt x="1037856" y="805524"/>
                  <a:pt x="805524" y="1037856"/>
                  <a:pt x="518928" y="1037856"/>
                </a:cubicBezTo>
                <a:cubicBezTo>
                  <a:pt x="232332" y="1037856"/>
                  <a:pt x="0" y="805524"/>
                  <a:pt x="0" y="518928"/>
                </a:cubicBezTo>
                <a:close/>
              </a:path>
            </a:pathLst>
          </a:custGeom>
          <a:solidFill>
            <a:srgbClr val="F6712E"/>
          </a:solidFill>
        </p:spPr>
        <p:style>
          <a:lnRef idx="2">
            <a:sysClr val="window" lastClr="FFFFFF">
              <a:hueOff val="0"/>
              <a:satOff val="0"/>
              <a:lumOff val="0"/>
              <a:alphaOff val="0"/>
            </a:sysClr>
          </a:lnRef>
          <a:fillRef idx="1">
            <a:scrgbClr r="0" g="0" b="0"/>
          </a:fillRef>
          <a:effectRef idx="0">
            <a:srgbClr val="F23A48">
              <a:hueOff val="0"/>
              <a:satOff val="0"/>
              <a:lumOff val="0"/>
              <a:alphaOff val="0"/>
            </a:srgbClr>
          </a:effectRef>
          <a:fontRef idx="minor">
            <a:sysClr val="window" lastClr="FFFFFF"/>
          </a:fontRef>
        </p:style>
        <p:txBody>
          <a:bodyPr spcFirstLastPara="0" vert="horz" wrap="square" lIns="174850" tIns="174850" rIns="174850" bIns="174850" numCol="1" spcCol="1270" anchor="ctr" anchorCtr="0">
            <a:normAutofit/>
          </a:bodyPr>
          <a:lstStyle/>
          <a:p>
            <a:pPr lvl="0" algn="ctr" defTabSz="800100">
              <a:lnSpc>
                <a:spcPct val="90000"/>
              </a:lnSpc>
              <a:spcBef>
                <a:spcPct val="0"/>
              </a:spcBef>
              <a:spcAft>
                <a:spcPct val="35000"/>
              </a:spcAft>
            </a:pPr>
            <a:r>
              <a:rPr lang="en-US" altLang="zh-CN" kern="1200" dirty="0">
                <a:solidFill>
                  <a:sysClr val="window" lastClr="FFFFFF"/>
                </a:solidFill>
              </a:rPr>
              <a:t>9</a:t>
            </a:r>
            <a:endParaRPr lang="en-US" altLang="zh-CN" kern="1200" dirty="0">
              <a:solidFill>
                <a:sysClr val="window" lastClr="FFFFFF"/>
              </a:solidFill>
            </a:endParaRPr>
          </a:p>
        </p:txBody>
      </p:sp>
      <p:sp>
        <p:nvSpPr>
          <p:cNvPr id="2" name="任意多边形 1"/>
          <p:cNvSpPr/>
          <p:nvPr>
            <p:custDataLst>
              <p:tags r:id="rId10"/>
            </p:custDataLst>
          </p:nvPr>
        </p:nvSpPr>
        <p:spPr>
          <a:xfrm rot="16200000">
            <a:off x="4480253" y="3639296"/>
            <a:ext cx="275850" cy="350276"/>
          </a:xfrm>
          <a:custGeom>
            <a:avLst/>
            <a:gdLst>
              <a:gd name="connsiteX0" fmla="*/ 0 w 275850"/>
              <a:gd name="connsiteY0" fmla="*/ 70055 h 350276"/>
              <a:gd name="connsiteX1" fmla="*/ 137925 w 275850"/>
              <a:gd name="connsiteY1" fmla="*/ 70055 h 350276"/>
              <a:gd name="connsiteX2" fmla="*/ 137925 w 275850"/>
              <a:gd name="connsiteY2" fmla="*/ 0 h 350276"/>
              <a:gd name="connsiteX3" fmla="*/ 275850 w 275850"/>
              <a:gd name="connsiteY3" fmla="*/ 175138 h 350276"/>
              <a:gd name="connsiteX4" fmla="*/ 137925 w 275850"/>
              <a:gd name="connsiteY4" fmla="*/ 350276 h 350276"/>
              <a:gd name="connsiteX5" fmla="*/ 137925 w 275850"/>
              <a:gd name="connsiteY5" fmla="*/ 280221 h 350276"/>
              <a:gd name="connsiteX6" fmla="*/ 0 w 275850"/>
              <a:gd name="connsiteY6" fmla="*/ 280221 h 350276"/>
              <a:gd name="connsiteX7" fmla="*/ 0 w 275850"/>
              <a:gd name="connsiteY7" fmla="*/ 70055 h 350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5850" h="350276">
                <a:moveTo>
                  <a:pt x="0" y="70055"/>
                </a:moveTo>
                <a:lnTo>
                  <a:pt x="137925" y="70055"/>
                </a:lnTo>
                <a:lnTo>
                  <a:pt x="137925" y="0"/>
                </a:lnTo>
                <a:lnTo>
                  <a:pt x="275850" y="175138"/>
                </a:lnTo>
                <a:lnTo>
                  <a:pt x="137925" y="350276"/>
                </a:lnTo>
                <a:lnTo>
                  <a:pt x="137925" y="280221"/>
                </a:lnTo>
                <a:lnTo>
                  <a:pt x="0" y="280221"/>
                </a:lnTo>
                <a:lnTo>
                  <a:pt x="0" y="70055"/>
                </a:lnTo>
                <a:close/>
              </a:path>
            </a:pathLst>
          </a:custGeom>
          <a:solidFill>
            <a:srgbClr val="F6712E">
              <a:lumMod val="60000"/>
              <a:lumOff val="40000"/>
            </a:srgbClr>
          </a:solidFill>
        </p:spPr>
        <p:style>
          <a:lnRef idx="0">
            <a:srgbClr val="F23A48">
              <a:tint val="60000"/>
              <a:hueOff val="0"/>
              <a:satOff val="0"/>
              <a:lumOff val="0"/>
              <a:alphaOff val="0"/>
            </a:srgbClr>
          </a:lnRef>
          <a:fillRef idx="1">
            <a:scrgbClr r="0" g="0" b="0"/>
          </a:fillRef>
          <a:effectRef idx="0">
            <a:srgbClr val="F23A48">
              <a:tint val="60000"/>
              <a:hueOff val="0"/>
              <a:satOff val="0"/>
              <a:lumOff val="0"/>
              <a:alphaOff val="0"/>
            </a:srgbClr>
          </a:effectRef>
          <a:fontRef idx="minor">
            <a:sysClr val="window" lastClr="FFFFFF"/>
          </a:fontRef>
        </p:style>
        <p:txBody>
          <a:bodyPr spcFirstLastPara="0" vert="horz" wrap="square" lIns="-1" tIns="70055" rIns="82755" bIns="70054" numCol="1" spcCol="1270" anchor="ctr" anchorCtr="0">
            <a:normAutofit/>
          </a:bodyPr>
          <a:lstStyle/>
          <a:p>
            <a:pPr lvl="0" algn="ctr" defTabSz="666750">
              <a:lnSpc>
                <a:spcPct val="90000"/>
              </a:lnSpc>
              <a:spcBef>
                <a:spcPct val="0"/>
              </a:spcBef>
              <a:spcAft>
                <a:spcPct val="35000"/>
              </a:spcAft>
            </a:pPr>
            <a:endParaRPr lang="zh-CN" altLang="en-US" sz="1200" kern="1200">
              <a:solidFill>
                <a:sysClr val="window" lastClr="FFFFFF"/>
              </a:solidFill>
            </a:endParaRPr>
          </a:p>
        </p:txBody>
      </p:sp>
      <p:sp>
        <p:nvSpPr>
          <p:cNvPr id="27" name="任意多边形 26"/>
          <p:cNvSpPr/>
          <p:nvPr>
            <p:custDataLst>
              <p:tags r:id="rId11"/>
            </p:custDataLst>
          </p:nvPr>
        </p:nvSpPr>
        <p:spPr>
          <a:xfrm>
            <a:off x="4099250" y="2508535"/>
            <a:ext cx="1037856" cy="1037856"/>
          </a:xfrm>
          <a:custGeom>
            <a:avLst/>
            <a:gdLst>
              <a:gd name="connsiteX0" fmla="*/ 0 w 1037856"/>
              <a:gd name="connsiteY0" fmla="*/ 518928 h 1037856"/>
              <a:gd name="connsiteX1" fmla="*/ 518928 w 1037856"/>
              <a:gd name="connsiteY1" fmla="*/ 0 h 1037856"/>
              <a:gd name="connsiteX2" fmla="*/ 1037856 w 1037856"/>
              <a:gd name="connsiteY2" fmla="*/ 518928 h 1037856"/>
              <a:gd name="connsiteX3" fmla="*/ 518928 w 1037856"/>
              <a:gd name="connsiteY3" fmla="*/ 1037856 h 1037856"/>
              <a:gd name="connsiteX4" fmla="*/ 0 w 1037856"/>
              <a:gd name="connsiteY4" fmla="*/ 518928 h 10378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7856" h="1037856">
                <a:moveTo>
                  <a:pt x="0" y="518928"/>
                </a:moveTo>
                <a:cubicBezTo>
                  <a:pt x="0" y="232332"/>
                  <a:pt x="232332" y="0"/>
                  <a:pt x="518928" y="0"/>
                </a:cubicBezTo>
                <a:cubicBezTo>
                  <a:pt x="805524" y="0"/>
                  <a:pt x="1037856" y="232332"/>
                  <a:pt x="1037856" y="518928"/>
                </a:cubicBezTo>
                <a:cubicBezTo>
                  <a:pt x="1037856" y="805524"/>
                  <a:pt x="805524" y="1037856"/>
                  <a:pt x="518928" y="1037856"/>
                </a:cubicBezTo>
                <a:cubicBezTo>
                  <a:pt x="232332" y="1037856"/>
                  <a:pt x="0" y="805524"/>
                  <a:pt x="0" y="518928"/>
                </a:cubicBezTo>
                <a:close/>
              </a:path>
            </a:pathLst>
          </a:custGeom>
          <a:solidFill>
            <a:srgbClr val="FFCF00"/>
          </a:solidFill>
        </p:spPr>
        <p:style>
          <a:lnRef idx="2">
            <a:sysClr val="window" lastClr="FFFFFF">
              <a:hueOff val="0"/>
              <a:satOff val="0"/>
              <a:lumOff val="0"/>
              <a:alphaOff val="0"/>
            </a:sysClr>
          </a:lnRef>
          <a:fillRef idx="1">
            <a:scrgbClr r="0" g="0" b="0"/>
          </a:fillRef>
          <a:effectRef idx="0">
            <a:srgbClr val="F23A48">
              <a:hueOff val="0"/>
              <a:satOff val="0"/>
              <a:lumOff val="0"/>
              <a:alphaOff val="0"/>
            </a:srgbClr>
          </a:effectRef>
          <a:fontRef idx="minor">
            <a:sysClr val="window" lastClr="FFFFFF"/>
          </a:fontRef>
        </p:style>
        <p:txBody>
          <a:bodyPr spcFirstLastPara="0" vert="horz" wrap="square" lIns="174850" tIns="174850" rIns="174850" bIns="174850" numCol="1" spcCol="1270" anchor="ctr" anchorCtr="0">
            <a:normAutofit/>
          </a:bodyPr>
          <a:lstStyle/>
          <a:p>
            <a:pPr lvl="0" algn="ctr" defTabSz="800100">
              <a:lnSpc>
                <a:spcPct val="90000"/>
              </a:lnSpc>
              <a:spcBef>
                <a:spcPct val="0"/>
              </a:spcBef>
              <a:spcAft>
                <a:spcPct val="35000"/>
              </a:spcAft>
            </a:pPr>
            <a:r>
              <a:rPr lang="en-US" altLang="zh-CN" kern="1200" dirty="0">
                <a:solidFill>
                  <a:sysClr val="window" lastClr="FFFFFF"/>
                </a:solidFill>
              </a:rPr>
              <a:t>8</a:t>
            </a:r>
            <a:endParaRPr lang="en-US" altLang="zh-CN" kern="1200" dirty="0">
              <a:solidFill>
                <a:sysClr val="window" lastClr="FFFFFF"/>
              </a:solidFill>
            </a:endParaRPr>
          </a:p>
        </p:txBody>
      </p:sp>
      <p:sp>
        <p:nvSpPr>
          <p:cNvPr id="28" name="任意多边形 27"/>
          <p:cNvSpPr/>
          <p:nvPr>
            <p:custDataLst>
              <p:tags r:id="rId12"/>
            </p:custDataLst>
          </p:nvPr>
        </p:nvSpPr>
        <p:spPr>
          <a:xfrm rot="19800000">
            <a:off x="5148268" y="2466646"/>
            <a:ext cx="275850" cy="350276"/>
          </a:xfrm>
          <a:custGeom>
            <a:avLst/>
            <a:gdLst>
              <a:gd name="connsiteX0" fmla="*/ 0 w 275850"/>
              <a:gd name="connsiteY0" fmla="*/ 70055 h 350276"/>
              <a:gd name="connsiteX1" fmla="*/ 137925 w 275850"/>
              <a:gd name="connsiteY1" fmla="*/ 70055 h 350276"/>
              <a:gd name="connsiteX2" fmla="*/ 137925 w 275850"/>
              <a:gd name="connsiteY2" fmla="*/ 0 h 350276"/>
              <a:gd name="connsiteX3" fmla="*/ 275850 w 275850"/>
              <a:gd name="connsiteY3" fmla="*/ 175138 h 350276"/>
              <a:gd name="connsiteX4" fmla="*/ 137925 w 275850"/>
              <a:gd name="connsiteY4" fmla="*/ 350276 h 350276"/>
              <a:gd name="connsiteX5" fmla="*/ 137925 w 275850"/>
              <a:gd name="connsiteY5" fmla="*/ 280221 h 350276"/>
              <a:gd name="connsiteX6" fmla="*/ 0 w 275850"/>
              <a:gd name="connsiteY6" fmla="*/ 280221 h 350276"/>
              <a:gd name="connsiteX7" fmla="*/ 0 w 275850"/>
              <a:gd name="connsiteY7" fmla="*/ 70055 h 350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5850" h="350276">
                <a:moveTo>
                  <a:pt x="0" y="70055"/>
                </a:moveTo>
                <a:lnTo>
                  <a:pt x="137925" y="70055"/>
                </a:lnTo>
                <a:lnTo>
                  <a:pt x="137925" y="0"/>
                </a:lnTo>
                <a:lnTo>
                  <a:pt x="275850" y="175138"/>
                </a:lnTo>
                <a:lnTo>
                  <a:pt x="137925" y="350276"/>
                </a:lnTo>
                <a:lnTo>
                  <a:pt x="137925" y="280221"/>
                </a:lnTo>
                <a:lnTo>
                  <a:pt x="0" y="280221"/>
                </a:lnTo>
                <a:lnTo>
                  <a:pt x="0" y="70055"/>
                </a:lnTo>
                <a:close/>
              </a:path>
            </a:pathLst>
          </a:custGeom>
          <a:solidFill>
            <a:srgbClr val="F23A48">
              <a:lumMod val="40000"/>
              <a:lumOff val="60000"/>
            </a:srgbClr>
          </a:solidFill>
        </p:spPr>
        <p:style>
          <a:lnRef idx="0">
            <a:srgbClr val="F23A48">
              <a:tint val="60000"/>
              <a:hueOff val="0"/>
              <a:satOff val="0"/>
              <a:lumOff val="0"/>
              <a:alphaOff val="0"/>
            </a:srgbClr>
          </a:lnRef>
          <a:fillRef idx="1">
            <a:scrgbClr r="0" g="0" b="0"/>
          </a:fillRef>
          <a:effectRef idx="0">
            <a:srgbClr val="F23A48">
              <a:tint val="60000"/>
              <a:hueOff val="0"/>
              <a:satOff val="0"/>
              <a:lumOff val="0"/>
              <a:alphaOff val="0"/>
            </a:srgbClr>
          </a:effectRef>
          <a:fontRef idx="minor">
            <a:sysClr val="window" lastClr="FFFFFF"/>
          </a:fontRef>
        </p:style>
        <p:txBody>
          <a:bodyPr spcFirstLastPara="0" vert="horz" wrap="square" lIns="0" tIns="70055" rIns="82754" bIns="70054" numCol="1" spcCol="1270" anchor="ctr" anchorCtr="0">
            <a:normAutofit/>
          </a:bodyPr>
          <a:lstStyle/>
          <a:p>
            <a:pPr lvl="0" algn="ctr" defTabSz="666750">
              <a:lnSpc>
                <a:spcPct val="90000"/>
              </a:lnSpc>
              <a:spcBef>
                <a:spcPct val="0"/>
              </a:spcBef>
              <a:spcAft>
                <a:spcPct val="35000"/>
              </a:spcAft>
            </a:pPr>
            <a:endParaRPr lang="zh-CN" altLang="en-US" sz="1200" kern="1200">
              <a:solidFill>
                <a:sysClr val="window" lastClr="FFFFFF"/>
              </a:solidFill>
            </a:endParaRPr>
          </a:p>
        </p:txBody>
      </p:sp>
      <p:sp>
        <p:nvSpPr>
          <p:cNvPr id="3" name="文本框 2"/>
          <p:cNvSpPr txBox="1"/>
          <p:nvPr>
            <p:custDataLst>
              <p:tags r:id="rId13"/>
            </p:custDataLst>
          </p:nvPr>
        </p:nvSpPr>
        <p:spPr>
          <a:xfrm>
            <a:off x="6798310" y="5234940"/>
            <a:ext cx="3865245" cy="951865"/>
          </a:xfrm>
          <a:prstGeom prst="rect">
            <a:avLst/>
          </a:prstGeom>
        </p:spPr>
        <p:txBody>
          <a:bodyPr wrap="square" anchor="ctr" anchorCtr="0">
            <a:normAutofit/>
          </a:bodyPr>
          <a:lstStyle>
            <a:defPPr>
              <a:defRPr lang="zh-CN"/>
            </a:defPPr>
            <a:lvl1pPr>
              <a:defRPr b="1">
                <a:solidFill>
                  <a:srgbClr val="885880"/>
                </a:solidFill>
                <a:latin typeface="Calibri" panose="020F0502020204030204"/>
                <a:ea typeface="宋体" panose="02010600030101010101" pitchFamily="2" charset="-122"/>
                <a:cs typeface="Arial" panose="020B0604020202020204" pitchFamily="34" charset="0"/>
              </a:defRPr>
            </a:lvl1pPr>
          </a:lstStyle>
          <a:p>
            <a:r>
              <a:rPr lang="zh-CN" altLang="en-US" sz="1600" dirty="0">
                <a:latin typeface="Arial" panose="020B0604020202020204" pitchFamily="34" charset="0"/>
                <a:ea typeface="黑体" panose="02010600030101010101" charset="-122"/>
                <a:cs typeface="+mn-ea"/>
              </a:rPr>
              <a:t>（10）通过普通邮政、快递等无保密措施的渠道传递国家秘密载体的。</a:t>
            </a:r>
            <a:endParaRPr lang="zh-CN" altLang="en-US" sz="1600" dirty="0">
              <a:latin typeface="Arial" panose="020B0604020202020204" pitchFamily="34" charset="0"/>
              <a:ea typeface="黑体" panose="02010600030101010101" charset="-122"/>
              <a:cs typeface="+mn-ea"/>
            </a:endParaRPr>
          </a:p>
        </p:txBody>
      </p:sp>
      <p:sp>
        <p:nvSpPr>
          <p:cNvPr id="29" name="文本框 28"/>
          <p:cNvSpPr txBox="1"/>
          <p:nvPr>
            <p:custDataLst>
              <p:tags r:id="rId14"/>
            </p:custDataLst>
          </p:nvPr>
        </p:nvSpPr>
        <p:spPr>
          <a:xfrm>
            <a:off x="7967345" y="2578100"/>
            <a:ext cx="3352165" cy="1082675"/>
          </a:xfrm>
          <a:prstGeom prst="rect">
            <a:avLst/>
          </a:prstGeom>
        </p:spPr>
        <p:txBody>
          <a:bodyPr wrap="square" anchor="ctr" anchorCtr="0"/>
          <a:lstStyle>
            <a:defPPr>
              <a:defRPr lang="zh-CN"/>
            </a:defPPr>
            <a:lvl1pPr>
              <a:defRPr b="1">
                <a:solidFill>
                  <a:srgbClr val="B3D236"/>
                </a:solidFill>
                <a:latin typeface="Calibri" panose="020F0502020204030204"/>
                <a:ea typeface="宋体" panose="02010600030101010101" pitchFamily="2" charset="-122"/>
                <a:cs typeface="Arial" panose="020B0604020202020204" pitchFamily="34" charset="0"/>
              </a:defRPr>
            </a:lvl1pPr>
          </a:lstStyle>
          <a:p>
            <a:r>
              <a:rPr lang="zh-CN" altLang="en-US" sz="1600" dirty="0">
                <a:latin typeface="Arial" panose="020B0604020202020204" pitchFamily="34" charset="0"/>
                <a:ea typeface="黑体" panose="02010600030101010101" charset="-122"/>
                <a:cs typeface="+mn-ea"/>
              </a:rPr>
              <a:t>（12）邮寄、托运国家秘密载体出境或者未经有关主管部门批准，携带、传递国家秘密载体出境的。</a:t>
            </a:r>
            <a:endParaRPr lang="zh-CN" altLang="en-US" sz="1600" dirty="0">
              <a:latin typeface="Arial" panose="020B0604020202020204" pitchFamily="34" charset="0"/>
              <a:ea typeface="黑体" panose="02010600030101010101" charset="-122"/>
              <a:cs typeface="+mn-ea"/>
            </a:endParaRPr>
          </a:p>
        </p:txBody>
      </p:sp>
      <p:sp>
        <p:nvSpPr>
          <p:cNvPr id="31" name="文本框 30"/>
          <p:cNvSpPr txBox="1"/>
          <p:nvPr>
            <p:custDataLst>
              <p:tags r:id="rId15"/>
            </p:custDataLst>
          </p:nvPr>
        </p:nvSpPr>
        <p:spPr>
          <a:xfrm>
            <a:off x="1297940" y="4607560"/>
            <a:ext cx="2859405" cy="584835"/>
          </a:xfrm>
          <a:prstGeom prst="rect">
            <a:avLst/>
          </a:prstGeom>
        </p:spPr>
        <p:txBody>
          <a:bodyPr wrap="square" anchor="ctr" anchorCtr="0"/>
          <a:lstStyle>
            <a:defPPr>
              <a:defRPr lang="zh-CN"/>
            </a:defPPr>
            <a:lvl1pPr algn="r">
              <a:defRPr b="1">
                <a:solidFill>
                  <a:srgbClr val="F6712E"/>
                </a:solidFill>
                <a:latin typeface="Calibri" panose="020F0502020204030204"/>
                <a:ea typeface="宋体" panose="02010600030101010101" pitchFamily="2" charset="-122"/>
                <a:cs typeface="Arial" panose="020B0604020202020204" pitchFamily="34" charset="0"/>
              </a:defRPr>
            </a:lvl1pPr>
          </a:lstStyle>
          <a:p>
            <a:pPr algn="l"/>
            <a:r>
              <a:rPr lang="zh-CN" altLang="en-US" sz="1600" dirty="0">
                <a:latin typeface="Arial" panose="020B0604020202020204" pitchFamily="34" charset="0"/>
                <a:ea typeface="黑体" panose="02010600030101010101" charset="-122"/>
                <a:cs typeface="+mn-ea"/>
              </a:rPr>
              <a:t>（9）非法获取、持有国家秘密载体的。</a:t>
            </a:r>
            <a:endParaRPr lang="zh-CN" altLang="en-US" sz="1600" dirty="0">
              <a:latin typeface="Arial" panose="020B0604020202020204" pitchFamily="34" charset="0"/>
              <a:ea typeface="黑体" panose="02010600030101010101" charset="-122"/>
              <a:cs typeface="+mn-ea"/>
            </a:endParaRPr>
          </a:p>
        </p:txBody>
      </p:sp>
      <p:sp>
        <p:nvSpPr>
          <p:cNvPr id="33" name="文本框 32"/>
          <p:cNvSpPr txBox="1"/>
          <p:nvPr>
            <p:custDataLst>
              <p:tags r:id="rId16"/>
            </p:custDataLst>
          </p:nvPr>
        </p:nvSpPr>
        <p:spPr>
          <a:xfrm>
            <a:off x="8047990" y="4191000"/>
            <a:ext cx="3139440" cy="789940"/>
          </a:xfrm>
          <a:prstGeom prst="rect">
            <a:avLst/>
          </a:prstGeom>
        </p:spPr>
        <p:txBody>
          <a:bodyPr wrap="square" anchor="ctr" anchorCtr="0">
            <a:normAutofit/>
          </a:bodyPr>
          <a:lstStyle>
            <a:defPPr>
              <a:defRPr lang="zh-CN"/>
            </a:defPPr>
            <a:lvl1pPr>
              <a:defRPr b="1">
                <a:solidFill>
                  <a:srgbClr val="00A0EC"/>
                </a:solidFill>
                <a:latin typeface="Calibri" panose="020F0502020204030204"/>
                <a:ea typeface="宋体" panose="02010600030101010101" pitchFamily="2" charset="-122"/>
                <a:cs typeface="Arial" panose="020B0604020202020204" pitchFamily="34" charset="0"/>
              </a:defRPr>
            </a:lvl1pPr>
          </a:lstStyle>
          <a:p>
            <a:r>
              <a:rPr lang="en-US" altLang="zh-CN" sz="1600" dirty="0">
                <a:latin typeface="Arial" panose="020B0604020202020204" pitchFamily="34" charset="0"/>
                <a:ea typeface="+mn-ea"/>
                <a:cs typeface="+mn-ea"/>
              </a:rPr>
              <a:t>（11）买卖、转送或者私自销毁国家秘密载体的。</a:t>
            </a:r>
            <a:endParaRPr lang="zh-CN" altLang="en-US" sz="1600" dirty="0">
              <a:latin typeface="Arial" panose="020B0604020202020204" pitchFamily="34" charset="0"/>
              <a:ea typeface="黑体" panose="02010600030101010101" charset="-122"/>
              <a:cs typeface="+mn-ea"/>
            </a:endParaRPr>
          </a:p>
        </p:txBody>
      </p:sp>
      <p:sp>
        <p:nvSpPr>
          <p:cNvPr id="35" name="文本框 34"/>
          <p:cNvSpPr txBox="1"/>
          <p:nvPr>
            <p:custDataLst>
              <p:tags r:id="rId17"/>
            </p:custDataLst>
          </p:nvPr>
        </p:nvSpPr>
        <p:spPr>
          <a:xfrm>
            <a:off x="1649730" y="1548130"/>
            <a:ext cx="3799205" cy="1096645"/>
          </a:xfrm>
          <a:prstGeom prst="rect">
            <a:avLst/>
          </a:prstGeom>
        </p:spPr>
        <p:txBody>
          <a:bodyPr wrap="square" anchor="ctr" anchorCtr="0">
            <a:normAutofit/>
          </a:bodyPr>
          <a:lstStyle>
            <a:defPPr>
              <a:defRPr lang="zh-CN"/>
            </a:defPPr>
            <a:lvl1pPr algn="r">
              <a:defRPr b="1">
                <a:solidFill>
                  <a:srgbClr val="F23A48"/>
                </a:solidFill>
                <a:latin typeface="Calibri" panose="020F0502020204030204"/>
                <a:ea typeface="宋体" panose="02010600030101010101" pitchFamily="2" charset="-122"/>
                <a:cs typeface="Arial" panose="020B0604020202020204" pitchFamily="34" charset="0"/>
              </a:defRPr>
            </a:lvl1pPr>
          </a:lstStyle>
          <a:p>
            <a:pPr algn="l"/>
            <a:r>
              <a:rPr lang="zh-CN" altLang="en-US" sz="1600" dirty="0">
                <a:latin typeface="Arial" panose="020B0604020202020204" pitchFamily="34" charset="0"/>
                <a:ea typeface="黑体" panose="02010600030101010101" charset="-122"/>
                <a:cs typeface="+mn-ea"/>
              </a:rPr>
              <a:t>（7）擅自卸载、修改涉密信息系统的安全技术程序、管理程序的。</a:t>
            </a:r>
            <a:endParaRPr lang="zh-CN" altLang="en-US" sz="1600" dirty="0">
              <a:latin typeface="Arial" panose="020B0604020202020204" pitchFamily="34" charset="0"/>
              <a:ea typeface="黑体" panose="02010600030101010101" charset="-122"/>
              <a:cs typeface="+mn-ea"/>
            </a:endParaRPr>
          </a:p>
        </p:txBody>
      </p:sp>
      <p:sp>
        <p:nvSpPr>
          <p:cNvPr id="37" name="文本框 36"/>
          <p:cNvSpPr txBox="1"/>
          <p:nvPr>
            <p:custDataLst>
              <p:tags r:id="rId18"/>
            </p:custDataLst>
          </p:nvPr>
        </p:nvSpPr>
        <p:spPr>
          <a:xfrm>
            <a:off x="828675" y="2644775"/>
            <a:ext cx="3139440" cy="1177925"/>
          </a:xfrm>
          <a:prstGeom prst="rect">
            <a:avLst/>
          </a:prstGeom>
        </p:spPr>
        <p:txBody>
          <a:bodyPr wrap="square" anchor="ctr" anchorCtr="0">
            <a:normAutofit/>
          </a:bodyPr>
          <a:lstStyle>
            <a:defPPr>
              <a:defRPr lang="zh-CN"/>
            </a:defPPr>
            <a:lvl1pPr algn="r">
              <a:defRPr b="1">
                <a:solidFill>
                  <a:srgbClr val="FFCF00"/>
                </a:solidFill>
                <a:latin typeface="Calibri" panose="020F0502020204030204"/>
                <a:ea typeface="宋体" panose="02010600030101010101" pitchFamily="2" charset="-122"/>
                <a:cs typeface="Arial" panose="020B0604020202020204" pitchFamily="34" charset="0"/>
              </a:defRPr>
            </a:lvl1pPr>
          </a:lstStyle>
          <a:p>
            <a:pPr algn="l"/>
            <a:r>
              <a:rPr lang="zh-CN" altLang="en-US" sz="1600" dirty="0">
                <a:latin typeface="Arial" panose="020B0604020202020204" pitchFamily="34" charset="0"/>
                <a:ea typeface="黑体" panose="02010600030101010101" charset="-122"/>
                <a:cs typeface="+mn-ea"/>
              </a:rPr>
              <a:t>（8）将未经安全技术处理的退出使用的涉密计算机、涉密存储设备赠送、出售、丢弃或者用作其他用途的。</a:t>
            </a:r>
            <a:endParaRPr lang="zh-CN" altLang="en-US" sz="1600" dirty="0">
              <a:latin typeface="Arial" panose="020B0604020202020204" pitchFamily="34" charset="0"/>
              <a:ea typeface="黑体" panose="02010600030101010101" charset="-122"/>
              <a:cs typeface="+mn-ea"/>
            </a:endParaRPr>
          </a:p>
        </p:txBody>
      </p:sp>
    </p:spTree>
    <p:custDataLst>
      <p:tags r:id="rId19"/>
    </p:custData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 name="文本框 20"/>
          <p:cNvSpPr txBox="1"/>
          <p:nvPr/>
        </p:nvSpPr>
        <p:spPr>
          <a:xfrm>
            <a:off x="463550" y="349250"/>
            <a:ext cx="7542530" cy="583565"/>
          </a:xfrm>
          <a:prstGeom prst="rect">
            <a:avLst/>
          </a:prstGeom>
          <a:noFill/>
        </p:spPr>
        <p:txBody>
          <a:bodyPr wrap="square" rtlCol="0">
            <a:spAutoFit/>
          </a:bodyPr>
          <a:p>
            <a:pPr algn="l"/>
            <a:r>
              <a:rPr lang="zh-CN" altLang="en-US" sz="3200">
                <a:solidFill>
                  <a:srgbClr val="43486D"/>
                </a:solidFill>
                <a:latin typeface="+mj-ea"/>
                <a:ea typeface="+mj-ea"/>
              </a:rPr>
              <a:t>三、大学生如何守护国家秘密</a:t>
            </a:r>
            <a:endParaRPr lang="zh-CN" altLang="en-US" sz="3200">
              <a:solidFill>
                <a:srgbClr val="43486D"/>
              </a:solidFill>
              <a:latin typeface="+mj-ea"/>
              <a:ea typeface="+mj-ea"/>
            </a:endParaRPr>
          </a:p>
        </p:txBody>
      </p:sp>
      <p:grpSp>
        <p:nvGrpSpPr>
          <p:cNvPr id="9" name="组合 8"/>
          <p:cNvGrpSpPr/>
          <p:nvPr/>
        </p:nvGrpSpPr>
        <p:grpSpPr>
          <a:xfrm rot="0">
            <a:off x="1470025" y="1764665"/>
            <a:ext cx="4104640" cy="1902460"/>
            <a:chOff x="1636" y="2611"/>
            <a:chExt cx="6464" cy="2996"/>
          </a:xfrm>
        </p:grpSpPr>
        <p:grpSp>
          <p:nvGrpSpPr>
            <p:cNvPr id="4" name="组合 3"/>
            <p:cNvGrpSpPr/>
            <p:nvPr/>
          </p:nvGrpSpPr>
          <p:grpSpPr>
            <a:xfrm>
              <a:off x="1636" y="2611"/>
              <a:ext cx="6464" cy="2996"/>
              <a:chOff x="1571" y="3066"/>
              <a:chExt cx="6464" cy="2996"/>
            </a:xfrm>
          </p:grpSpPr>
          <p:sp>
            <p:nvSpPr>
              <p:cNvPr id="3" name="圆角矩形 2"/>
              <p:cNvSpPr/>
              <p:nvPr/>
            </p:nvSpPr>
            <p:spPr>
              <a:xfrm>
                <a:off x="1571" y="3066"/>
                <a:ext cx="6465" cy="217"/>
              </a:xfrm>
              <a:prstGeom prst="roundRect">
                <a:avLst>
                  <a:gd name="adj" fmla="val 50000"/>
                </a:avLst>
              </a:prstGeom>
              <a:solidFill>
                <a:srgbClr val="4348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endParaRPr>
              </a:p>
            </p:txBody>
          </p:sp>
          <p:sp>
            <p:nvSpPr>
              <p:cNvPr id="5" name="圆角矩形 4"/>
              <p:cNvSpPr/>
              <p:nvPr/>
            </p:nvSpPr>
            <p:spPr>
              <a:xfrm>
                <a:off x="1734" y="3134"/>
                <a:ext cx="6139" cy="2928"/>
              </a:xfrm>
              <a:prstGeom prst="roundRect">
                <a:avLst>
                  <a:gd name="adj" fmla="val 1092"/>
                </a:avLst>
              </a:prstGeom>
              <a:solidFill>
                <a:srgbClr val="FBFAF1"/>
              </a:solidFill>
              <a:ln>
                <a:solidFill>
                  <a:srgbClr val="43486D"/>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endParaRPr>
              </a:p>
            </p:txBody>
          </p:sp>
        </p:grpSp>
        <p:sp>
          <p:nvSpPr>
            <p:cNvPr id="54" name="文本框 53"/>
            <p:cNvSpPr txBox="1"/>
            <p:nvPr/>
          </p:nvSpPr>
          <p:spPr>
            <a:xfrm>
              <a:off x="2041" y="2726"/>
              <a:ext cx="5682" cy="2002"/>
            </a:xfrm>
            <a:prstGeom prst="rect">
              <a:avLst/>
            </a:prstGeom>
            <a:noFill/>
          </p:spPr>
          <p:txBody>
            <a:bodyPr wrap="square" rtlCol="0">
              <a:spAutoFit/>
            </a:bodyPr>
            <a:p>
              <a:pPr algn="l">
                <a:lnSpc>
                  <a:spcPct val="120000"/>
                </a:lnSpc>
                <a:spcBef>
                  <a:spcPts val="0"/>
                </a:spcBef>
                <a:spcAft>
                  <a:spcPts val="0"/>
                </a:spcAft>
              </a:pPr>
              <a:r>
                <a:rPr sz="1600">
                  <a:solidFill>
                    <a:schemeClr val="tx1">
                      <a:lumMod val="75000"/>
                      <a:lumOff val="25000"/>
                    </a:schemeClr>
                  </a:solidFill>
                  <a:effectLst/>
                  <a:latin typeface="黑体" panose="02010600030101010101" charset="-122"/>
                  <a:ea typeface="黑体" panose="02010600030101010101" charset="-122"/>
                  <a:cs typeface="黑体" panose="02010600030101010101" charset="-122"/>
                </a:rPr>
                <a:t>（1）大学生必须学习《中华人民共和国国家安全法》，接受保密知识教育，增强保密意识。正确认识保密对国家安全的重要性，严格遵守保密制度。</a:t>
              </a:r>
              <a:endParaRPr sz="1600">
                <a:solidFill>
                  <a:schemeClr val="tx1">
                    <a:lumMod val="75000"/>
                    <a:lumOff val="25000"/>
                  </a:schemeClr>
                </a:solidFill>
                <a:effectLst/>
                <a:latin typeface="黑体" panose="02010600030101010101" charset="-122"/>
                <a:ea typeface="黑体" panose="02010600030101010101" charset="-122"/>
                <a:cs typeface="黑体" panose="02010600030101010101" charset="-122"/>
              </a:endParaRPr>
            </a:p>
          </p:txBody>
        </p:sp>
      </p:grpSp>
      <p:grpSp>
        <p:nvGrpSpPr>
          <p:cNvPr id="16" name="组合 15"/>
          <p:cNvGrpSpPr/>
          <p:nvPr/>
        </p:nvGrpSpPr>
        <p:grpSpPr>
          <a:xfrm rot="0">
            <a:off x="6580505" y="1764665"/>
            <a:ext cx="4104640" cy="1902460"/>
            <a:chOff x="10552" y="2654"/>
            <a:chExt cx="6464" cy="2996"/>
          </a:xfrm>
        </p:grpSpPr>
        <p:grpSp>
          <p:nvGrpSpPr>
            <p:cNvPr id="6" name="组合 5"/>
            <p:cNvGrpSpPr/>
            <p:nvPr/>
          </p:nvGrpSpPr>
          <p:grpSpPr>
            <a:xfrm>
              <a:off x="10552" y="2654"/>
              <a:ext cx="6464" cy="2996"/>
              <a:chOff x="1571" y="3066"/>
              <a:chExt cx="6464" cy="2996"/>
            </a:xfrm>
          </p:grpSpPr>
          <p:sp>
            <p:nvSpPr>
              <p:cNvPr id="7" name="圆角矩形 6"/>
              <p:cNvSpPr/>
              <p:nvPr/>
            </p:nvSpPr>
            <p:spPr>
              <a:xfrm>
                <a:off x="1571" y="3066"/>
                <a:ext cx="6465" cy="217"/>
              </a:xfrm>
              <a:prstGeom prst="roundRect">
                <a:avLst>
                  <a:gd name="adj" fmla="val 50000"/>
                </a:avLst>
              </a:prstGeom>
              <a:solidFill>
                <a:srgbClr val="D676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endParaRPr>
              </a:p>
            </p:txBody>
          </p:sp>
          <p:sp>
            <p:nvSpPr>
              <p:cNvPr id="10" name="圆角矩形 9"/>
              <p:cNvSpPr/>
              <p:nvPr/>
            </p:nvSpPr>
            <p:spPr>
              <a:xfrm>
                <a:off x="1734" y="3134"/>
                <a:ext cx="6139" cy="2928"/>
              </a:xfrm>
              <a:prstGeom prst="roundRect">
                <a:avLst>
                  <a:gd name="adj" fmla="val 1092"/>
                </a:avLst>
              </a:prstGeom>
              <a:solidFill>
                <a:srgbClr val="FBFAF1"/>
              </a:solidFill>
              <a:ln>
                <a:solidFill>
                  <a:srgbClr val="D67678"/>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endParaRPr>
              </a:p>
            </p:txBody>
          </p:sp>
        </p:grpSp>
        <p:sp>
          <p:nvSpPr>
            <p:cNvPr id="13" name="文本框 12"/>
            <p:cNvSpPr txBox="1"/>
            <p:nvPr/>
          </p:nvSpPr>
          <p:spPr>
            <a:xfrm>
              <a:off x="10869" y="2689"/>
              <a:ext cx="5985" cy="2931"/>
            </a:xfrm>
            <a:prstGeom prst="rect">
              <a:avLst/>
            </a:prstGeom>
            <a:noFill/>
          </p:spPr>
          <p:txBody>
            <a:bodyPr wrap="square" rtlCol="0">
              <a:spAutoFit/>
            </a:bodyPr>
            <a:p>
              <a:pPr algn="l">
                <a:lnSpc>
                  <a:spcPct val="120000"/>
                </a:lnSpc>
                <a:spcBef>
                  <a:spcPts val="0"/>
                </a:spcBef>
                <a:spcAft>
                  <a:spcPts val="0"/>
                </a:spcAft>
              </a:pPr>
              <a:r>
                <a:rPr sz="1600">
                  <a:solidFill>
                    <a:schemeClr val="tx1">
                      <a:lumMod val="75000"/>
                      <a:lumOff val="25000"/>
                    </a:schemeClr>
                  </a:solidFill>
                  <a:effectLst/>
                  <a:latin typeface="黑体" panose="02010600030101010101" charset="-122"/>
                  <a:ea typeface="黑体" panose="02010600030101010101" charset="-122"/>
                  <a:cs typeface="黑体" panose="02010600030101010101" charset="-122"/>
                </a:rPr>
                <a:t>（2）提高防范意识，抵制各种诱惑。在对外交往过程中，凡是涉及国家机密的内容，要么回避，要么按上级的对外口径回答，不要随便涉及内部科技成果、科学技术和经济中各种未公开的数据资料，不做任何损害国家安全与利益的事。</a:t>
              </a:r>
              <a:endParaRPr lang="zh-CN" altLang="en-US" sz="1600">
                <a:solidFill>
                  <a:schemeClr val="tx1">
                    <a:lumMod val="75000"/>
                    <a:lumOff val="25000"/>
                  </a:schemeClr>
                </a:solidFill>
                <a:effectLst/>
                <a:latin typeface="黑体" panose="02010600030101010101" charset="-122"/>
                <a:ea typeface="黑体" panose="02010600030101010101" charset="-122"/>
                <a:cs typeface="黑体" panose="02010600030101010101" charset="-122"/>
              </a:endParaRPr>
            </a:p>
          </p:txBody>
        </p:sp>
      </p:grpSp>
      <p:grpSp>
        <p:nvGrpSpPr>
          <p:cNvPr id="17" name="组合 16"/>
          <p:cNvGrpSpPr/>
          <p:nvPr/>
        </p:nvGrpSpPr>
        <p:grpSpPr>
          <a:xfrm rot="0">
            <a:off x="1478280" y="4098925"/>
            <a:ext cx="4104640" cy="1902460"/>
            <a:chOff x="10552" y="2654"/>
            <a:chExt cx="6464" cy="2996"/>
          </a:xfrm>
        </p:grpSpPr>
        <p:grpSp>
          <p:nvGrpSpPr>
            <p:cNvPr id="11" name="组合 10"/>
            <p:cNvGrpSpPr/>
            <p:nvPr/>
          </p:nvGrpSpPr>
          <p:grpSpPr>
            <a:xfrm>
              <a:off x="10552" y="2654"/>
              <a:ext cx="6464" cy="2996"/>
              <a:chOff x="1571" y="3066"/>
              <a:chExt cx="6464" cy="2996"/>
            </a:xfrm>
          </p:grpSpPr>
          <p:sp>
            <p:nvSpPr>
              <p:cNvPr id="12" name="圆角矩形 11"/>
              <p:cNvSpPr/>
              <p:nvPr/>
            </p:nvSpPr>
            <p:spPr>
              <a:xfrm>
                <a:off x="1571" y="3066"/>
                <a:ext cx="6465" cy="217"/>
              </a:xfrm>
              <a:prstGeom prst="roundRect">
                <a:avLst>
                  <a:gd name="adj" fmla="val 50000"/>
                </a:avLst>
              </a:prstGeom>
              <a:solidFill>
                <a:srgbClr val="D676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endParaRPr>
              </a:p>
            </p:txBody>
          </p:sp>
          <p:sp>
            <p:nvSpPr>
              <p:cNvPr id="2" name="圆角矩形 1"/>
              <p:cNvSpPr/>
              <p:nvPr/>
            </p:nvSpPr>
            <p:spPr>
              <a:xfrm>
                <a:off x="1734" y="3134"/>
                <a:ext cx="6139" cy="2928"/>
              </a:xfrm>
              <a:prstGeom prst="roundRect">
                <a:avLst>
                  <a:gd name="adj" fmla="val 1092"/>
                </a:avLst>
              </a:prstGeom>
              <a:solidFill>
                <a:srgbClr val="FBFAF1"/>
              </a:solidFill>
              <a:ln>
                <a:solidFill>
                  <a:srgbClr val="D67678"/>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endParaRPr>
              </a:p>
            </p:txBody>
          </p:sp>
        </p:grpSp>
        <p:sp>
          <p:nvSpPr>
            <p:cNvPr id="19" name="文本框 18"/>
            <p:cNvSpPr txBox="1"/>
            <p:nvPr/>
          </p:nvSpPr>
          <p:spPr>
            <a:xfrm>
              <a:off x="10829" y="2949"/>
              <a:ext cx="5911" cy="2466"/>
            </a:xfrm>
            <a:prstGeom prst="rect">
              <a:avLst/>
            </a:prstGeom>
            <a:noFill/>
          </p:spPr>
          <p:txBody>
            <a:bodyPr wrap="square" rtlCol="0">
              <a:spAutoFit/>
            </a:bodyPr>
            <a:p>
              <a:pPr algn="l">
                <a:lnSpc>
                  <a:spcPct val="120000"/>
                </a:lnSpc>
                <a:spcBef>
                  <a:spcPts val="0"/>
                </a:spcBef>
                <a:spcAft>
                  <a:spcPts val="0"/>
                </a:spcAft>
              </a:pPr>
              <a:r>
                <a:rPr sz="1600">
                  <a:solidFill>
                    <a:schemeClr val="tx1">
                      <a:lumMod val="75000"/>
                      <a:lumOff val="25000"/>
                    </a:schemeClr>
                  </a:solidFill>
                  <a:effectLst/>
                  <a:latin typeface="黑体" panose="02010600030101010101" charset="-122"/>
                  <a:ea typeface="黑体" panose="02010600030101010101" charset="-122"/>
                  <a:cs typeface="黑体" panose="02010600030101010101" charset="-122"/>
                </a:rPr>
                <a:t>（3）在与境外人员交往时不携带秘密文件、数据、资料。对方向自己直接索取某些国家秘密时，如科技成果、资料、科学数据或我国保密的内部秘密等，要根据情况，灵活予以拒绝。</a:t>
              </a:r>
              <a:endParaRPr lang="zh-CN" altLang="en-US" sz="1600">
                <a:solidFill>
                  <a:schemeClr val="tx1">
                    <a:lumMod val="75000"/>
                    <a:lumOff val="25000"/>
                  </a:schemeClr>
                </a:solidFill>
                <a:effectLst/>
                <a:latin typeface="黑体" panose="02010600030101010101" charset="-122"/>
                <a:ea typeface="黑体" panose="02010600030101010101" charset="-122"/>
                <a:cs typeface="黑体" panose="02010600030101010101" charset="-122"/>
              </a:endParaRPr>
            </a:p>
          </p:txBody>
        </p:sp>
      </p:grpSp>
      <p:grpSp>
        <p:nvGrpSpPr>
          <p:cNvPr id="24" name="组合 23"/>
          <p:cNvGrpSpPr/>
          <p:nvPr/>
        </p:nvGrpSpPr>
        <p:grpSpPr>
          <a:xfrm rot="0">
            <a:off x="6580505" y="4093210"/>
            <a:ext cx="4104640" cy="1902460"/>
            <a:chOff x="1636" y="2611"/>
            <a:chExt cx="6464" cy="2996"/>
          </a:xfrm>
        </p:grpSpPr>
        <p:grpSp>
          <p:nvGrpSpPr>
            <p:cNvPr id="25" name="组合 24"/>
            <p:cNvGrpSpPr/>
            <p:nvPr/>
          </p:nvGrpSpPr>
          <p:grpSpPr>
            <a:xfrm>
              <a:off x="1636" y="2611"/>
              <a:ext cx="6464" cy="2996"/>
              <a:chOff x="1571" y="3066"/>
              <a:chExt cx="6464" cy="2996"/>
            </a:xfrm>
          </p:grpSpPr>
          <p:sp>
            <p:nvSpPr>
              <p:cNvPr id="26" name="圆角矩形 25"/>
              <p:cNvSpPr/>
              <p:nvPr/>
            </p:nvSpPr>
            <p:spPr>
              <a:xfrm>
                <a:off x="1571" y="3066"/>
                <a:ext cx="6465" cy="217"/>
              </a:xfrm>
              <a:prstGeom prst="roundRect">
                <a:avLst>
                  <a:gd name="adj" fmla="val 50000"/>
                </a:avLst>
              </a:prstGeom>
              <a:solidFill>
                <a:srgbClr val="4348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endParaRPr>
              </a:p>
            </p:txBody>
          </p:sp>
          <p:sp>
            <p:nvSpPr>
              <p:cNvPr id="27" name="圆角矩形 26"/>
              <p:cNvSpPr/>
              <p:nvPr/>
            </p:nvSpPr>
            <p:spPr>
              <a:xfrm>
                <a:off x="1734" y="3134"/>
                <a:ext cx="6139" cy="2928"/>
              </a:xfrm>
              <a:prstGeom prst="roundRect">
                <a:avLst>
                  <a:gd name="adj" fmla="val 1092"/>
                </a:avLst>
              </a:prstGeom>
              <a:solidFill>
                <a:srgbClr val="FBFAF1"/>
              </a:solidFill>
              <a:ln>
                <a:solidFill>
                  <a:srgbClr val="43486D"/>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endParaRPr>
              </a:p>
            </p:txBody>
          </p:sp>
        </p:grpSp>
        <p:sp>
          <p:nvSpPr>
            <p:cNvPr id="29" name="文本框 28"/>
            <p:cNvSpPr txBox="1"/>
            <p:nvPr/>
          </p:nvSpPr>
          <p:spPr>
            <a:xfrm>
              <a:off x="2173" y="2919"/>
              <a:ext cx="5459" cy="2002"/>
            </a:xfrm>
            <a:prstGeom prst="rect">
              <a:avLst/>
            </a:prstGeom>
            <a:noFill/>
          </p:spPr>
          <p:txBody>
            <a:bodyPr wrap="square" rtlCol="0">
              <a:spAutoFit/>
            </a:bodyPr>
            <a:p>
              <a:pPr algn="l">
                <a:lnSpc>
                  <a:spcPct val="120000"/>
                </a:lnSpc>
                <a:spcBef>
                  <a:spcPts val="0"/>
                </a:spcBef>
                <a:spcAft>
                  <a:spcPts val="0"/>
                </a:spcAft>
              </a:pPr>
              <a:r>
                <a:rPr sz="1600">
                  <a:solidFill>
                    <a:schemeClr val="tx1">
                      <a:lumMod val="75000"/>
                      <a:lumOff val="25000"/>
                    </a:schemeClr>
                  </a:solidFill>
                  <a:effectLst/>
                  <a:latin typeface="黑体" panose="02010600030101010101" charset="-122"/>
                  <a:ea typeface="黑体" panose="02010600030101010101" charset="-122"/>
                  <a:cs typeface="黑体" panose="02010600030101010101" charset="-122"/>
                </a:rPr>
                <a:t>（4）不经相关部门批准，不能带境外人员参观或进入非开放区。不准境外人员利用学术交流、讲课的机会进行系统的社会调查。</a:t>
              </a:r>
              <a:endParaRPr lang="zh-CN" altLang="en-US" sz="1600">
                <a:solidFill>
                  <a:schemeClr val="tx1">
                    <a:lumMod val="75000"/>
                    <a:lumOff val="25000"/>
                  </a:schemeClr>
                </a:solidFill>
                <a:effectLst/>
                <a:latin typeface="黑体" panose="02010600030101010101" charset="-122"/>
                <a:ea typeface="黑体" panose="02010600030101010101" charset="-122"/>
                <a:cs typeface="黑体" panose="02010600030101010101" charset="-122"/>
              </a:endParaRPr>
            </a:p>
          </p:txBody>
        </p:sp>
      </p:grpSp>
    </p:spTree>
    <p:custDataLst>
      <p:tags r:id="rId1"/>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165860" y="2781300"/>
            <a:ext cx="9827895" cy="1014730"/>
          </a:xfrm>
          <a:prstGeom prst="rect">
            <a:avLst/>
          </a:prstGeom>
          <a:noFill/>
        </p:spPr>
        <p:txBody>
          <a:bodyPr wrap="square" rtlCol="0" anchor="t">
            <a:spAutoFit/>
          </a:bodyPr>
          <a:p>
            <a:pPr algn="ctr"/>
            <a:r>
              <a:rPr lang="zh-CN" altLang="en-US" sz="6000">
                <a:solidFill>
                  <a:srgbClr val="43486D"/>
                </a:solidFill>
                <a:sym typeface="+mn-ea"/>
              </a:rPr>
              <a:t>反对邪教迷信</a:t>
            </a:r>
            <a:endParaRPr lang="zh-CN" altLang="en-US" sz="6000">
              <a:solidFill>
                <a:srgbClr val="D67678"/>
              </a:solidFill>
              <a:sym typeface="+mn-ea"/>
            </a:endParaRPr>
          </a:p>
        </p:txBody>
      </p:sp>
      <p:sp>
        <p:nvSpPr>
          <p:cNvPr id="5" name="文本框 4"/>
          <p:cNvSpPr txBox="1"/>
          <p:nvPr/>
        </p:nvSpPr>
        <p:spPr>
          <a:xfrm>
            <a:off x="3522980" y="1589405"/>
            <a:ext cx="5113655" cy="1322070"/>
          </a:xfrm>
          <a:prstGeom prst="rect">
            <a:avLst/>
          </a:prstGeom>
          <a:noFill/>
        </p:spPr>
        <p:txBody>
          <a:bodyPr wrap="square" rtlCol="0" anchor="t">
            <a:spAutoFit/>
          </a:bodyPr>
          <a:p>
            <a:pPr algn="ctr"/>
            <a:r>
              <a:rPr lang="en-US" altLang="zh-CN" sz="8000">
                <a:solidFill>
                  <a:srgbClr val="43486D"/>
                </a:solidFill>
                <a:latin typeface="微软雅黑" panose="020B0503020204020204" pitchFamily="34" charset="-122"/>
                <a:ea typeface="微软雅黑" panose="020B0503020204020204" pitchFamily="34" charset="-122"/>
                <a:sym typeface="+mn-ea"/>
              </a:rPr>
              <a:t>03</a:t>
            </a:r>
            <a:endParaRPr lang="en-US" altLang="zh-CN" sz="8000">
              <a:solidFill>
                <a:srgbClr val="43486D"/>
              </a:solidFill>
              <a:latin typeface="微软雅黑" panose="020B0503020204020204" pitchFamily="34" charset="-122"/>
              <a:ea typeface="微软雅黑" panose="020B0503020204020204" pitchFamily="34" charset="-122"/>
              <a:sym typeface="+mn-ea"/>
            </a:endParaRPr>
          </a:p>
        </p:txBody>
      </p:sp>
    </p:spTree>
    <p:custDataLst>
      <p:tags r:id="rId1"/>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 name="文本框 25"/>
          <p:cNvSpPr txBox="1"/>
          <p:nvPr/>
        </p:nvSpPr>
        <p:spPr>
          <a:xfrm>
            <a:off x="508635" y="255270"/>
            <a:ext cx="5522595" cy="583565"/>
          </a:xfrm>
          <a:prstGeom prst="rect">
            <a:avLst/>
          </a:prstGeom>
          <a:noFill/>
        </p:spPr>
        <p:txBody>
          <a:bodyPr wrap="square" rtlCol="0">
            <a:spAutoFit/>
          </a:bodyPr>
          <a:p>
            <a:r>
              <a:rPr lang="zh-CN" altLang="en-US" sz="3200">
                <a:solidFill>
                  <a:srgbClr val="43486D"/>
                </a:solidFill>
                <a:latin typeface="+mj-ea"/>
                <a:ea typeface="+mj-ea"/>
                <a:sym typeface="+mn-ea"/>
              </a:rPr>
              <a:t>一、邪教的定义</a:t>
            </a:r>
            <a:endParaRPr lang="zh-CN" altLang="en-US" sz="3200">
              <a:solidFill>
                <a:srgbClr val="43486D"/>
              </a:solidFill>
              <a:latin typeface="+mj-ea"/>
              <a:ea typeface="+mj-ea"/>
            </a:endParaRPr>
          </a:p>
        </p:txBody>
      </p:sp>
      <p:sp>
        <p:nvSpPr>
          <p:cNvPr id="2" name="文本框 1"/>
          <p:cNvSpPr txBox="1"/>
          <p:nvPr/>
        </p:nvSpPr>
        <p:spPr>
          <a:xfrm>
            <a:off x="683895" y="1962785"/>
            <a:ext cx="5442585" cy="2584450"/>
          </a:xfrm>
          <a:prstGeom prst="rect">
            <a:avLst/>
          </a:prstGeom>
          <a:noFill/>
        </p:spPr>
        <p:txBody>
          <a:bodyPr wrap="square" rtlCol="0">
            <a:spAutoFit/>
          </a:bodyPr>
          <a:p>
            <a:pPr fontAlgn="auto">
              <a:lnSpc>
                <a:spcPct val="150000"/>
              </a:lnSpc>
            </a:pPr>
            <a:r>
              <a:rPr lang="zh-CN" altLang="en-US"/>
              <a:t>邪教是冒用宗教、气功或其他名义建立的，神化邪教首要人物，利用迷信邪说的手段蛊惑、蒙骗他人，发展、控制成员，危害社会、国家安全的非法组织。近年来，崇尚科学、反对邪教的意识已经深入人心。</a:t>
            </a:r>
            <a:endParaRPr lang="zh-CN" altLang="en-US"/>
          </a:p>
          <a:p>
            <a:pPr fontAlgn="auto">
              <a:lnSpc>
                <a:spcPct val="150000"/>
              </a:lnSpc>
            </a:pPr>
            <a:r>
              <a:rPr lang="zh-CN" altLang="en-US"/>
              <a:t>邪教具有反科学、反社会、反政府、反人类的反动本质，是世界各国政府坚决取缔的组织。</a:t>
            </a:r>
            <a:endParaRPr lang="zh-CN" altLang="en-US"/>
          </a:p>
        </p:txBody>
      </p:sp>
      <p:pic>
        <p:nvPicPr>
          <p:cNvPr id="110" name="图片 109"/>
          <p:cNvPicPr/>
          <p:nvPr/>
        </p:nvPicPr>
        <p:blipFill>
          <a:blip r:embed="rId1"/>
          <a:stretch>
            <a:fillRect/>
          </a:stretch>
        </p:blipFill>
        <p:spPr>
          <a:xfrm>
            <a:off x="6368415" y="1595120"/>
            <a:ext cx="4255135" cy="4036695"/>
          </a:xfrm>
          <a:prstGeom prst="rect">
            <a:avLst/>
          </a:prstGeom>
          <a:noFill/>
          <a:ln w="9525">
            <a:noFill/>
          </a:ln>
        </p:spPr>
      </p:pic>
    </p:spTree>
    <p:custDataLst>
      <p:tags r:id="rId2"/>
    </p:custData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 name="文本框 25"/>
          <p:cNvSpPr txBox="1"/>
          <p:nvPr/>
        </p:nvSpPr>
        <p:spPr>
          <a:xfrm>
            <a:off x="508635" y="255270"/>
            <a:ext cx="5522595" cy="583565"/>
          </a:xfrm>
          <a:prstGeom prst="rect">
            <a:avLst/>
          </a:prstGeom>
          <a:noFill/>
        </p:spPr>
        <p:txBody>
          <a:bodyPr wrap="square" rtlCol="0">
            <a:spAutoFit/>
          </a:bodyPr>
          <a:p>
            <a:r>
              <a:rPr lang="zh-CN" altLang="en-US" sz="3200">
                <a:solidFill>
                  <a:srgbClr val="43486D"/>
                </a:solidFill>
                <a:latin typeface="+mj-ea"/>
                <a:ea typeface="+mj-ea"/>
                <a:sym typeface="+mn-ea"/>
              </a:rPr>
              <a:t>二、邪教组织存在的原因</a:t>
            </a:r>
            <a:endParaRPr lang="zh-CN" altLang="en-US" sz="3200">
              <a:solidFill>
                <a:srgbClr val="43486D"/>
              </a:solidFill>
              <a:latin typeface="+mj-ea"/>
              <a:ea typeface="+mj-ea"/>
            </a:endParaRPr>
          </a:p>
        </p:txBody>
      </p:sp>
      <p:sp>
        <p:nvSpPr>
          <p:cNvPr id="2" name="文本框 1"/>
          <p:cNvSpPr txBox="1"/>
          <p:nvPr/>
        </p:nvSpPr>
        <p:spPr>
          <a:xfrm>
            <a:off x="588645" y="1265555"/>
            <a:ext cx="5442585" cy="3830955"/>
          </a:xfrm>
          <a:prstGeom prst="rect">
            <a:avLst/>
          </a:prstGeom>
          <a:noFill/>
        </p:spPr>
        <p:txBody>
          <a:bodyPr wrap="square" rtlCol="0">
            <a:spAutoFit/>
          </a:bodyPr>
          <a:p>
            <a:pPr fontAlgn="auto">
              <a:lnSpc>
                <a:spcPct val="150000"/>
              </a:lnSpc>
            </a:pPr>
            <a:r>
              <a:rPr lang="zh-CN" altLang="en-US"/>
              <a:t>在科学和文明高度发达的今天，邪教组织仍在全世界不断滋生和泛滥，究其原因，一是由于整个世界社会环境恶化、贫富悬殊、经济迟滞、政局动荡、灾难疾病等问题导致人们疑惑不解，从而求助于各种各样的解决办法，为邪教滋生提供了温床。二是邪教也在不断发展，传播手段不断改进，使其具有了一定的迷惑性，容易吸引某些受到困惑的人，他们把邪教当作精神寄托。三是西方的政党之争、宗教复兴浪潮的兴起也为邪教的发展提供了便利。</a:t>
            </a:r>
            <a:endParaRPr lang="zh-CN" altLang="en-US"/>
          </a:p>
        </p:txBody>
      </p:sp>
      <p:pic>
        <p:nvPicPr>
          <p:cNvPr id="111" name="图片 110"/>
          <p:cNvPicPr/>
          <p:nvPr/>
        </p:nvPicPr>
        <p:blipFill>
          <a:blip r:embed="rId1"/>
          <a:stretch>
            <a:fillRect/>
          </a:stretch>
        </p:blipFill>
        <p:spPr>
          <a:xfrm>
            <a:off x="6307455" y="1366520"/>
            <a:ext cx="4884420" cy="3629025"/>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1"/>
                                        </p:tgtEl>
                                        <p:attrNameLst>
                                          <p:attrName>style.visibility</p:attrName>
                                        </p:attrNameLst>
                                      </p:cBhvr>
                                      <p:to>
                                        <p:strVal val="visible"/>
                                      </p:to>
                                    </p:set>
                                    <p:animEffect transition="in" filter="blinds(horizontal)">
                                      <p:cBhvr>
                                        <p:cTn id="7" dur="500"/>
                                        <p:tgtEl>
                                          <p:spTgt spid="1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 name="文本框 25"/>
          <p:cNvSpPr txBox="1"/>
          <p:nvPr/>
        </p:nvSpPr>
        <p:spPr>
          <a:xfrm>
            <a:off x="508635" y="255270"/>
            <a:ext cx="8867140" cy="583565"/>
          </a:xfrm>
          <a:prstGeom prst="rect">
            <a:avLst/>
          </a:prstGeom>
          <a:noFill/>
        </p:spPr>
        <p:txBody>
          <a:bodyPr wrap="square" rtlCol="0">
            <a:spAutoFit/>
          </a:bodyPr>
          <a:p>
            <a:r>
              <a:rPr lang="zh-CN" altLang="en-US" sz="3200">
                <a:solidFill>
                  <a:srgbClr val="43486D"/>
                </a:solidFill>
                <a:latin typeface="+mj-ea"/>
                <a:ea typeface="+mj-ea"/>
                <a:sym typeface="+mn-ea"/>
              </a:rPr>
              <a:t>三、大学生如何做到抵制邪教和封建迷信的侵蚀</a:t>
            </a:r>
            <a:endParaRPr lang="zh-CN" altLang="en-US" sz="3200">
              <a:solidFill>
                <a:srgbClr val="43486D"/>
              </a:solidFill>
              <a:latin typeface="+mj-ea"/>
              <a:ea typeface="+mj-ea"/>
            </a:endParaRPr>
          </a:p>
        </p:txBody>
      </p:sp>
      <p:sp>
        <p:nvSpPr>
          <p:cNvPr id="2" name="文本框 1"/>
          <p:cNvSpPr txBox="1"/>
          <p:nvPr/>
        </p:nvSpPr>
        <p:spPr>
          <a:xfrm>
            <a:off x="391160" y="1184275"/>
            <a:ext cx="6892290" cy="5077460"/>
          </a:xfrm>
          <a:prstGeom prst="rect">
            <a:avLst/>
          </a:prstGeom>
          <a:noFill/>
        </p:spPr>
        <p:txBody>
          <a:bodyPr wrap="square" rtlCol="0">
            <a:spAutoFit/>
          </a:bodyPr>
          <a:p>
            <a:pPr fontAlgn="auto">
              <a:lnSpc>
                <a:spcPct val="150000"/>
              </a:lnSpc>
            </a:pPr>
            <a:r>
              <a:rPr lang="zh-CN" altLang="en-US"/>
              <a:t>由于大学生思想意识具有不成熟性和可塑性，而且邪教可能在大学生身边出现，特别是在社会主义市场经济体制初步建立但还不完善的条件下，大学生的人生价值观和心态环境发生了新的变化，一些反动的、腐朽的、迷信的思潮便会乘虚而入。大学生必须加强对邪教组织的防范意识，认清邪教危害，坚决抵制邪教。</a:t>
            </a:r>
            <a:endParaRPr lang="zh-CN" altLang="en-US"/>
          </a:p>
          <a:p>
            <a:pPr fontAlgn="auto">
              <a:lnSpc>
                <a:spcPct val="150000"/>
              </a:lnSpc>
            </a:pPr>
            <a:r>
              <a:rPr lang="zh-CN" altLang="en-US"/>
              <a:t>（1）努力学习，用科学知识来武装和充实自己的头脑。</a:t>
            </a:r>
            <a:endParaRPr lang="zh-CN" altLang="en-US"/>
          </a:p>
          <a:p>
            <a:pPr fontAlgn="auto">
              <a:lnSpc>
                <a:spcPct val="150000"/>
              </a:lnSpc>
            </a:pPr>
            <a:r>
              <a:rPr lang="zh-CN" altLang="en-US"/>
              <a:t>（2）参加有益社会活动，保持积极的人生态度。</a:t>
            </a:r>
            <a:endParaRPr lang="zh-CN" altLang="en-US"/>
          </a:p>
          <a:p>
            <a:pPr fontAlgn="auto">
              <a:lnSpc>
                <a:spcPct val="150000"/>
              </a:lnSpc>
            </a:pPr>
            <a:r>
              <a:rPr lang="zh-CN" altLang="en-US"/>
              <a:t>（3）慎重参加校外社团，警惕被非法分子利用。</a:t>
            </a:r>
            <a:endParaRPr lang="zh-CN" altLang="en-US"/>
          </a:p>
          <a:p>
            <a:pPr fontAlgn="auto">
              <a:lnSpc>
                <a:spcPct val="150000"/>
              </a:lnSpc>
            </a:pPr>
            <a:r>
              <a:rPr lang="zh-CN" altLang="en-US"/>
              <a:t>（4）不受邪教影响，不参加任何邪教组织，警惕网络邪教的传播。</a:t>
            </a:r>
            <a:endParaRPr lang="zh-CN" altLang="en-US"/>
          </a:p>
          <a:p>
            <a:pPr fontAlgn="auto">
              <a:lnSpc>
                <a:spcPct val="150000"/>
              </a:lnSpc>
            </a:pPr>
            <a:r>
              <a:rPr lang="zh-CN" altLang="en-US"/>
              <a:t>（5）树立正确的世界观，提高辨别能力，认清邪教与宗教的区别。</a:t>
            </a:r>
            <a:endParaRPr lang="zh-CN" altLang="en-US"/>
          </a:p>
          <a:p>
            <a:pPr fontAlgn="auto">
              <a:lnSpc>
                <a:spcPct val="150000"/>
              </a:lnSpc>
            </a:pPr>
            <a:r>
              <a:rPr lang="zh-CN" altLang="en-US"/>
              <a:t>（6）发现有人进行邪教活动，有责任和义务及时向有关部门报告。</a:t>
            </a:r>
            <a:endParaRPr lang="zh-CN" altLang="en-US"/>
          </a:p>
          <a:p>
            <a:pPr fontAlgn="auto">
              <a:lnSpc>
                <a:spcPct val="150000"/>
              </a:lnSpc>
            </a:pPr>
            <a:r>
              <a:rPr lang="zh-CN" altLang="en-US"/>
              <a:t>（7）坚定信仰，警惕境内外反动宗教组织对我国的宗教渗透。</a:t>
            </a:r>
            <a:endParaRPr lang="zh-CN" altLang="en-US"/>
          </a:p>
        </p:txBody>
      </p:sp>
      <p:pic>
        <p:nvPicPr>
          <p:cNvPr id="112" name="图片 111"/>
          <p:cNvPicPr/>
          <p:nvPr/>
        </p:nvPicPr>
        <p:blipFill>
          <a:blip r:embed="rId1"/>
          <a:stretch>
            <a:fillRect/>
          </a:stretch>
        </p:blipFill>
        <p:spPr>
          <a:xfrm>
            <a:off x="7425690" y="1655445"/>
            <a:ext cx="4471670" cy="3747135"/>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12"/>
                                        </p:tgtEl>
                                        <p:attrNameLst>
                                          <p:attrName>style.visibility</p:attrName>
                                        </p:attrNameLst>
                                      </p:cBhvr>
                                      <p:to>
                                        <p:strVal val="visible"/>
                                      </p:to>
                                    </p:set>
                                    <p:animEffect transition="in" filter="wipe(down)">
                                      <p:cBhvr>
                                        <p:cTn id="7" dur="500"/>
                                        <p:tgtEl>
                                          <p:spTgt spid="1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181100" y="2546985"/>
            <a:ext cx="9827895" cy="1322070"/>
          </a:xfrm>
          <a:prstGeom prst="rect">
            <a:avLst/>
          </a:prstGeom>
          <a:noFill/>
        </p:spPr>
        <p:txBody>
          <a:bodyPr wrap="square" rtlCol="0" anchor="t">
            <a:spAutoFit/>
          </a:bodyPr>
          <a:p>
            <a:pPr algn="ctr"/>
            <a:r>
              <a:rPr lang="zh-CN" altLang="en-US" sz="8000">
                <a:solidFill>
                  <a:srgbClr val="43486D"/>
                </a:solidFill>
                <a:sym typeface="+mn-ea"/>
              </a:rPr>
              <a:t>感谢观看</a:t>
            </a:r>
            <a:endParaRPr lang="zh-CN" altLang="en-US" sz="8000">
              <a:solidFill>
                <a:srgbClr val="43486D"/>
              </a:solidFill>
              <a:sym typeface="+mn-ea"/>
            </a:endParaRPr>
          </a:p>
        </p:txBody>
      </p:sp>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4994773" y="850900"/>
            <a:ext cx="1757431" cy="1619250"/>
            <a:chOff x="4857" y="3107"/>
            <a:chExt cx="2768" cy="2550"/>
          </a:xfrm>
        </p:grpSpPr>
        <p:sp>
          <p:nvSpPr>
            <p:cNvPr id="4" name="文本框 3"/>
            <p:cNvSpPr txBox="1"/>
            <p:nvPr/>
          </p:nvSpPr>
          <p:spPr>
            <a:xfrm>
              <a:off x="4857" y="3107"/>
              <a:ext cx="1274" cy="2082"/>
            </a:xfrm>
            <a:prstGeom prst="rect">
              <a:avLst/>
            </a:prstGeom>
            <a:noFill/>
          </p:spPr>
          <p:txBody>
            <a:bodyPr wrap="square" rtlCol="0">
              <a:spAutoFit/>
            </a:bodyPr>
            <a:p>
              <a:r>
                <a:rPr lang="zh-CN" altLang="en-US" sz="8000">
                  <a:solidFill>
                    <a:srgbClr val="D67678"/>
                  </a:solidFill>
                  <a:latin typeface="+mj-ea"/>
                  <a:ea typeface="+mj-ea"/>
                </a:rPr>
                <a:t>目</a:t>
              </a:r>
              <a:endParaRPr lang="zh-CN" altLang="en-US" sz="8000">
                <a:solidFill>
                  <a:srgbClr val="D67678"/>
                </a:solidFill>
                <a:latin typeface="+mj-ea"/>
                <a:ea typeface="+mj-ea"/>
              </a:endParaRPr>
            </a:p>
          </p:txBody>
        </p:sp>
        <p:sp>
          <p:nvSpPr>
            <p:cNvPr id="2" name="文本框 1"/>
            <p:cNvSpPr txBox="1"/>
            <p:nvPr/>
          </p:nvSpPr>
          <p:spPr>
            <a:xfrm>
              <a:off x="6351" y="3575"/>
              <a:ext cx="1274" cy="2082"/>
            </a:xfrm>
            <a:prstGeom prst="rect">
              <a:avLst/>
            </a:prstGeom>
            <a:noFill/>
          </p:spPr>
          <p:txBody>
            <a:bodyPr wrap="square" rtlCol="0">
              <a:spAutoFit/>
            </a:bodyPr>
            <a:p>
              <a:r>
                <a:rPr lang="zh-CN" altLang="en-US" sz="8000">
                  <a:solidFill>
                    <a:srgbClr val="43486D"/>
                  </a:solidFill>
                  <a:latin typeface="+mj-ea"/>
                  <a:ea typeface="+mj-ea"/>
                </a:rPr>
                <a:t>录</a:t>
              </a:r>
              <a:endParaRPr lang="zh-CN" altLang="en-US" sz="8000">
                <a:solidFill>
                  <a:srgbClr val="43486D"/>
                </a:solidFill>
                <a:latin typeface="+mj-ea"/>
                <a:ea typeface="+mj-ea"/>
              </a:endParaRPr>
            </a:p>
          </p:txBody>
        </p:sp>
      </p:grpSp>
      <p:sp>
        <p:nvSpPr>
          <p:cNvPr id="5" name="文本框 4"/>
          <p:cNvSpPr txBox="1"/>
          <p:nvPr/>
        </p:nvSpPr>
        <p:spPr>
          <a:xfrm>
            <a:off x="4622165" y="1995805"/>
            <a:ext cx="1490345" cy="398780"/>
          </a:xfrm>
          <a:prstGeom prst="rect">
            <a:avLst/>
          </a:prstGeom>
          <a:noFill/>
        </p:spPr>
        <p:txBody>
          <a:bodyPr wrap="square" rtlCol="0">
            <a:spAutoFit/>
          </a:bodyPr>
          <a:p>
            <a:pPr algn="dist"/>
            <a:r>
              <a:rPr lang="en-US" altLang="zh-CN" sz="2000">
                <a:solidFill>
                  <a:srgbClr val="C29880"/>
                </a:solidFill>
                <a:latin typeface="+mj-ea"/>
                <a:ea typeface="+mj-ea"/>
              </a:rPr>
              <a:t>contents</a:t>
            </a:r>
            <a:endParaRPr lang="en-US" altLang="zh-CN" sz="2000">
              <a:solidFill>
                <a:srgbClr val="C29880"/>
              </a:solidFill>
              <a:latin typeface="+mj-ea"/>
              <a:ea typeface="+mj-ea"/>
            </a:endParaRPr>
          </a:p>
        </p:txBody>
      </p:sp>
      <p:sp>
        <p:nvSpPr>
          <p:cNvPr id="7" name="文本框 6"/>
          <p:cNvSpPr txBox="1"/>
          <p:nvPr/>
        </p:nvSpPr>
        <p:spPr>
          <a:xfrm>
            <a:off x="1925320" y="2470150"/>
            <a:ext cx="1188085" cy="706755"/>
          </a:xfrm>
          <a:prstGeom prst="rect">
            <a:avLst/>
          </a:prstGeom>
          <a:noFill/>
        </p:spPr>
        <p:txBody>
          <a:bodyPr wrap="square" rtlCol="0">
            <a:spAutoFit/>
          </a:bodyPr>
          <a:p>
            <a:r>
              <a:rPr lang="en-US" altLang="zh-CN" sz="4000">
                <a:solidFill>
                  <a:srgbClr val="43486D"/>
                </a:solidFill>
                <a:latin typeface="+mj-ea"/>
                <a:ea typeface="+mj-ea"/>
              </a:rPr>
              <a:t>01.</a:t>
            </a:r>
            <a:endParaRPr lang="en-US" altLang="zh-CN" sz="4000">
              <a:solidFill>
                <a:srgbClr val="43486D"/>
              </a:solidFill>
              <a:latin typeface="+mj-ea"/>
              <a:ea typeface="+mj-ea"/>
            </a:endParaRPr>
          </a:p>
        </p:txBody>
      </p:sp>
      <p:sp>
        <p:nvSpPr>
          <p:cNvPr id="8" name="文本框 7"/>
          <p:cNvSpPr txBox="1"/>
          <p:nvPr/>
        </p:nvSpPr>
        <p:spPr>
          <a:xfrm>
            <a:off x="2815590" y="2531745"/>
            <a:ext cx="3572510" cy="583565"/>
          </a:xfrm>
          <a:prstGeom prst="rect">
            <a:avLst/>
          </a:prstGeom>
          <a:noFill/>
        </p:spPr>
        <p:txBody>
          <a:bodyPr wrap="square" rtlCol="0">
            <a:spAutoFit/>
          </a:bodyPr>
          <a:p>
            <a:pPr algn="l"/>
            <a:r>
              <a:rPr lang="zh-CN" altLang="en-US" sz="3200">
                <a:solidFill>
                  <a:srgbClr val="43486D"/>
                </a:solidFill>
                <a:latin typeface="+mj-ea"/>
                <a:ea typeface="+mj-ea"/>
              </a:rPr>
              <a:t>树立国家安全意识</a:t>
            </a:r>
            <a:endParaRPr lang="zh-CN" altLang="en-US" sz="3200">
              <a:solidFill>
                <a:srgbClr val="43486D"/>
              </a:solidFill>
              <a:latin typeface="+mj-ea"/>
              <a:ea typeface="+mj-ea"/>
            </a:endParaRPr>
          </a:p>
        </p:txBody>
      </p:sp>
      <p:sp>
        <p:nvSpPr>
          <p:cNvPr id="13" name="文本框 12"/>
          <p:cNvSpPr txBox="1"/>
          <p:nvPr/>
        </p:nvSpPr>
        <p:spPr>
          <a:xfrm>
            <a:off x="6560185" y="2531745"/>
            <a:ext cx="1188085" cy="706755"/>
          </a:xfrm>
          <a:prstGeom prst="rect">
            <a:avLst/>
          </a:prstGeom>
          <a:noFill/>
        </p:spPr>
        <p:txBody>
          <a:bodyPr wrap="square" rtlCol="0">
            <a:spAutoFit/>
          </a:bodyPr>
          <a:p>
            <a:r>
              <a:rPr lang="en-US" altLang="zh-CN" sz="4000">
                <a:solidFill>
                  <a:srgbClr val="43486D"/>
                </a:solidFill>
                <a:latin typeface="+mj-ea"/>
                <a:ea typeface="+mj-ea"/>
              </a:rPr>
              <a:t>02.</a:t>
            </a:r>
            <a:endParaRPr lang="en-US" altLang="zh-CN" sz="4000">
              <a:solidFill>
                <a:srgbClr val="43486D"/>
              </a:solidFill>
              <a:latin typeface="+mj-ea"/>
              <a:ea typeface="+mj-ea"/>
            </a:endParaRPr>
          </a:p>
        </p:txBody>
      </p:sp>
      <p:sp>
        <p:nvSpPr>
          <p:cNvPr id="15" name="文本框 14"/>
          <p:cNvSpPr txBox="1"/>
          <p:nvPr/>
        </p:nvSpPr>
        <p:spPr>
          <a:xfrm>
            <a:off x="7489190" y="2531745"/>
            <a:ext cx="2762250" cy="583565"/>
          </a:xfrm>
          <a:prstGeom prst="rect">
            <a:avLst/>
          </a:prstGeom>
          <a:noFill/>
        </p:spPr>
        <p:txBody>
          <a:bodyPr wrap="square" rtlCol="0">
            <a:spAutoFit/>
          </a:bodyPr>
          <a:p>
            <a:pPr algn="l"/>
            <a:r>
              <a:rPr lang="zh-CN" altLang="en-US" sz="3200">
                <a:solidFill>
                  <a:srgbClr val="43486D"/>
                </a:solidFill>
                <a:latin typeface="+mj-ea"/>
                <a:ea typeface="+mj-ea"/>
              </a:rPr>
              <a:t>保守国家秘密</a:t>
            </a:r>
            <a:endParaRPr lang="zh-CN" altLang="en-US" sz="3200">
              <a:solidFill>
                <a:srgbClr val="43486D"/>
              </a:solidFill>
              <a:latin typeface="+mj-ea"/>
              <a:ea typeface="+mj-ea"/>
            </a:endParaRPr>
          </a:p>
        </p:txBody>
      </p:sp>
      <p:sp>
        <p:nvSpPr>
          <p:cNvPr id="17" name="文本框 16"/>
          <p:cNvSpPr txBox="1"/>
          <p:nvPr/>
        </p:nvSpPr>
        <p:spPr>
          <a:xfrm>
            <a:off x="1925320" y="3474085"/>
            <a:ext cx="1188085" cy="706755"/>
          </a:xfrm>
          <a:prstGeom prst="rect">
            <a:avLst/>
          </a:prstGeom>
          <a:noFill/>
        </p:spPr>
        <p:txBody>
          <a:bodyPr wrap="square" rtlCol="0">
            <a:spAutoFit/>
          </a:bodyPr>
          <a:p>
            <a:r>
              <a:rPr lang="en-US" altLang="zh-CN" sz="4000">
                <a:solidFill>
                  <a:srgbClr val="43486D"/>
                </a:solidFill>
                <a:latin typeface="+mj-ea"/>
                <a:ea typeface="+mj-ea"/>
              </a:rPr>
              <a:t>03.</a:t>
            </a:r>
            <a:endParaRPr lang="en-US" altLang="zh-CN" sz="4000">
              <a:solidFill>
                <a:srgbClr val="43486D"/>
              </a:solidFill>
              <a:latin typeface="+mj-ea"/>
              <a:ea typeface="+mj-ea"/>
            </a:endParaRPr>
          </a:p>
        </p:txBody>
      </p:sp>
      <p:sp>
        <p:nvSpPr>
          <p:cNvPr id="29" name="文本框 28"/>
          <p:cNvSpPr txBox="1"/>
          <p:nvPr/>
        </p:nvSpPr>
        <p:spPr>
          <a:xfrm>
            <a:off x="2815590" y="3531870"/>
            <a:ext cx="2762250" cy="583565"/>
          </a:xfrm>
          <a:prstGeom prst="rect">
            <a:avLst/>
          </a:prstGeom>
          <a:noFill/>
        </p:spPr>
        <p:txBody>
          <a:bodyPr wrap="square" rtlCol="0">
            <a:spAutoFit/>
          </a:bodyPr>
          <a:p>
            <a:pPr algn="l"/>
            <a:r>
              <a:rPr lang="zh-CN" altLang="en-US" sz="3200">
                <a:solidFill>
                  <a:srgbClr val="43486D"/>
                </a:solidFill>
                <a:latin typeface="+mj-ea"/>
                <a:ea typeface="+mj-ea"/>
              </a:rPr>
              <a:t>反对邪教迷信</a:t>
            </a:r>
            <a:endParaRPr lang="zh-CN" altLang="en-US" sz="3200">
              <a:solidFill>
                <a:srgbClr val="43486D"/>
              </a:solidFill>
              <a:latin typeface="+mj-ea"/>
              <a:ea typeface="+mj-ea"/>
            </a:endParaRPr>
          </a:p>
        </p:txBody>
      </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704850" y="574675"/>
            <a:ext cx="4112895" cy="583565"/>
          </a:xfrm>
          <a:prstGeom prst="rect">
            <a:avLst/>
          </a:prstGeom>
          <a:noFill/>
        </p:spPr>
        <p:txBody>
          <a:bodyPr wrap="square" rtlCol="0">
            <a:spAutoFit/>
          </a:bodyPr>
          <a:p>
            <a:r>
              <a:rPr lang="zh-CN" altLang="en-US" sz="3200">
                <a:solidFill>
                  <a:srgbClr val="43486D"/>
                </a:solidFill>
                <a:latin typeface="+mj-ea"/>
                <a:ea typeface="+mj-ea"/>
              </a:rPr>
              <a:t>案例导读</a:t>
            </a:r>
            <a:endParaRPr lang="zh-CN" altLang="en-US" sz="3200">
              <a:solidFill>
                <a:srgbClr val="43486D"/>
              </a:solidFill>
              <a:latin typeface="+mj-ea"/>
              <a:ea typeface="+mj-ea"/>
            </a:endParaRPr>
          </a:p>
        </p:txBody>
      </p:sp>
      <p:sp>
        <p:nvSpPr>
          <p:cNvPr id="4" name="文本框 3"/>
          <p:cNvSpPr txBox="1"/>
          <p:nvPr/>
        </p:nvSpPr>
        <p:spPr>
          <a:xfrm>
            <a:off x="1308100" y="1158240"/>
            <a:ext cx="9575165" cy="4707890"/>
          </a:xfrm>
          <a:prstGeom prst="rect">
            <a:avLst/>
          </a:prstGeom>
          <a:noFill/>
        </p:spPr>
        <p:txBody>
          <a:bodyPr wrap="square" rtlCol="0">
            <a:spAutoFit/>
          </a:bodyPr>
          <a:p>
            <a:pPr algn="ctr" fontAlgn="auto">
              <a:lnSpc>
                <a:spcPct val="150000"/>
              </a:lnSpc>
            </a:pPr>
            <a:r>
              <a:rPr lang="zh-CN" altLang="en-US" sz="2000">
                <a:solidFill>
                  <a:schemeClr val="accent1"/>
                </a:solidFill>
                <a:effectLst>
                  <a:outerShdw blurRad="38100" dist="25400" dir="5400000" algn="ctr" rotWithShape="0">
                    <a:srgbClr val="6E747A">
                      <a:alpha val="43000"/>
                    </a:srgbClr>
                  </a:outerShdw>
                </a:effectLst>
              </a:rPr>
              <a:t>破坏国家安全，必入法网</a:t>
            </a:r>
            <a:endParaRPr lang="zh-CN" altLang="en-US" sz="2000">
              <a:solidFill>
                <a:schemeClr val="accent1"/>
              </a:solidFill>
              <a:effectLst>
                <a:outerShdw blurRad="38100" dist="25400" dir="5400000" algn="ctr" rotWithShape="0">
                  <a:srgbClr val="6E747A">
                    <a:alpha val="43000"/>
                  </a:srgbClr>
                </a:outerShdw>
              </a:effectLst>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a:t>北京某大学学生张某，极端民族主义情绪严重，入学以后，纪律性差，经常外出，夜不归宿，与校外人员来往频繁，经常在私人饭馆组织同乡聚餐，与一些民族分裂主义分子多次接触，与搞爆炸的民族分裂主义分子艾某频繁联系。艾某被抓获后，张某不但不引以为戒，反而在分裂祖国的罪恶道路上越走越远，越陷越深。由于参加非法活动，知道被有关部门监控，以学习跟不上为由离校出走。弃学后，他更加肆无忌惮，与分裂主义分子打得火热。为了实现分裂祖国的不可告人的目的，他毅然加入“×× 解放组织党”，并成为该组织五名重要成员之一。正当他们做着黄粱美梦，肆无忌惮地四处活动时，被所在地国家安全部门抓捕归案，落入法网。</a:t>
            </a:r>
            <a:endParaRPr lang="zh-CN" altLang="en-US" sz="2000"/>
          </a:p>
          <a:p>
            <a:pPr indent="508000" fontAlgn="auto">
              <a:lnSpc>
                <a:spcPct val="150000"/>
              </a:lnSpc>
              <a:extLst>
                <a:ext uri="{35155182-B16C-46BC-9424-99874614C6A1}">
                  <wpsdc:indentchars xmlns:wpsdc="http://www.wps.cn/officeDocument/2017/drawingmlCustomData" val="200" checksum="282533468"/>
                </a:ext>
              </a:extLst>
            </a:pPr>
            <a:r>
              <a:rPr lang="zh-CN" altLang="en-US" sz="2000"/>
              <a:t>想一想：张某的行为是典型的什么行为？</a:t>
            </a:r>
            <a:endParaRPr lang="zh-CN" altLang="en-US" sz="2000"/>
          </a:p>
        </p:txBody>
      </p:sp>
    </p:spTree>
    <p:custDataLst>
      <p:tags r:id="rId1"/>
    </p:custData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165860" y="2781300"/>
            <a:ext cx="9827895" cy="1014730"/>
          </a:xfrm>
          <a:prstGeom prst="rect">
            <a:avLst/>
          </a:prstGeom>
          <a:noFill/>
        </p:spPr>
        <p:txBody>
          <a:bodyPr wrap="square" rtlCol="0" anchor="t">
            <a:spAutoFit/>
          </a:bodyPr>
          <a:p>
            <a:pPr algn="ctr"/>
            <a:r>
              <a:rPr lang="zh-CN" altLang="en-US" sz="6000">
                <a:solidFill>
                  <a:srgbClr val="43486D"/>
                </a:solidFill>
                <a:sym typeface="+mn-ea"/>
              </a:rPr>
              <a:t>树立国家安全意识</a:t>
            </a:r>
            <a:endParaRPr lang="zh-CN" altLang="en-US" sz="6000">
              <a:solidFill>
                <a:srgbClr val="D67678"/>
              </a:solidFill>
              <a:sym typeface="+mn-ea"/>
            </a:endParaRPr>
          </a:p>
        </p:txBody>
      </p:sp>
      <p:sp>
        <p:nvSpPr>
          <p:cNvPr id="5" name="文本框 4"/>
          <p:cNvSpPr txBox="1"/>
          <p:nvPr/>
        </p:nvSpPr>
        <p:spPr>
          <a:xfrm>
            <a:off x="3522980" y="1589405"/>
            <a:ext cx="5113655" cy="1322070"/>
          </a:xfrm>
          <a:prstGeom prst="rect">
            <a:avLst/>
          </a:prstGeom>
          <a:noFill/>
        </p:spPr>
        <p:txBody>
          <a:bodyPr wrap="square" rtlCol="0" anchor="t">
            <a:spAutoFit/>
          </a:bodyPr>
          <a:p>
            <a:pPr algn="ctr"/>
            <a:r>
              <a:rPr lang="en-US" altLang="zh-CN" sz="8000">
                <a:solidFill>
                  <a:srgbClr val="43486D"/>
                </a:solidFill>
                <a:latin typeface="微软雅黑" panose="020B0503020204020204" pitchFamily="34" charset="-122"/>
                <a:ea typeface="微软雅黑" panose="020B0503020204020204" pitchFamily="34" charset="-122"/>
                <a:sym typeface="+mn-ea"/>
              </a:rPr>
              <a:t>01</a:t>
            </a:r>
            <a:endParaRPr lang="en-US" altLang="zh-CN" sz="8000">
              <a:solidFill>
                <a:srgbClr val="43486D"/>
              </a:solidFill>
              <a:latin typeface="微软雅黑" panose="020B0503020204020204" pitchFamily="34" charset="-122"/>
              <a:ea typeface="微软雅黑" panose="020B0503020204020204" pitchFamily="34" charset="-122"/>
              <a:sym typeface="+mn-ea"/>
            </a:endParaRPr>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704850" y="574675"/>
            <a:ext cx="4112895" cy="583565"/>
          </a:xfrm>
          <a:prstGeom prst="rect">
            <a:avLst/>
          </a:prstGeom>
          <a:noFill/>
        </p:spPr>
        <p:txBody>
          <a:bodyPr wrap="square" rtlCol="0">
            <a:spAutoFit/>
          </a:bodyPr>
          <a:p>
            <a:r>
              <a:rPr lang="zh-CN" altLang="en-US" sz="3200">
                <a:solidFill>
                  <a:srgbClr val="43486D"/>
                </a:solidFill>
                <a:latin typeface="+mj-ea"/>
                <a:ea typeface="+mj-ea"/>
              </a:rPr>
              <a:t>一、国家安全概念</a:t>
            </a:r>
            <a:endParaRPr lang="zh-CN" altLang="en-US" sz="3200">
              <a:solidFill>
                <a:srgbClr val="43486D"/>
              </a:solidFill>
              <a:latin typeface="+mj-ea"/>
              <a:ea typeface="+mj-ea"/>
            </a:endParaRPr>
          </a:p>
        </p:txBody>
      </p:sp>
      <p:sp>
        <p:nvSpPr>
          <p:cNvPr id="4" name="文本框 3"/>
          <p:cNvSpPr txBox="1"/>
          <p:nvPr/>
        </p:nvSpPr>
        <p:spPr>
          <a:xfrm>
            <a:off x="704850" y="1371600"/>
            <a:ext cx="5349875" cy="3830955"/>
          </a:xfrm>
          <a:prstGeom prst="rect">
            <a:avLst/>
          </a:prstGeom>
          <a:noFill/>
        </p:spPr>
        <p:txBody>
          <a:bodyPr wrap="square" rtlCol="0">
            <a:spAutoFit/>
          </a:bodyPr>
          <a:p>
            <a:pPr fontAlgn="auto">
              <a:lnSpc>
                <a:spcPct val="150000"/>
              </a:lnSpc>
            </a:pPr>
            <a:r>
              <a:rPr lang="zh-CN" altLang="en-US"/>
              <a:t>根据《中华人民共和国国家安全法》第一章第二条规定，国家安全是指国家政权、主权、统一和领土完整、人民福祉、经济社会可持续发展和国家其他重大利益相对处于没有危险和不受内外威胁的状态，以及保障持续安全状态的能力。</a:t>
            </a:r>
            <a:endParaRPr lang="zh-CN" altLang="en-US"/>
          </a:p>
          <a:p>
            <a:pPr fontAlgn="auto">
              <a:lnSpc>
                <a:spcPct val="150000"/>
              </a:lnSpc>
            </a:pPr>
            <a:r>
              <a:rPr lang="zh-CN" altLang="en-US">
                <a:sym typeface="+mn-ea"/>
              </a:rPr>
              <a:t>我国国家安全问题研究的发展历程经历了基础积累、成长发展、深化拓展、走向完善阶段，2013 年 11 月十八届三中全会决定成立国家安全委员会。2015 年 7 月，通过了《中华人民共和国国家安全法》。</a:t>
            </a:r>
            <a:endParaRPr lang="zh-CN" altLang="en-US"/>
          </a:p>
        </p:txBody>
      </p:sp>
      <p:pic>
        <p:nvPicPr>
          <p:cNvPr id="100" name="图片 99"/>
          <p:cNvPicPr/>
          <p:nvPr/>
        </p:nvPicPr>
        <p:blipFill>
          <a:blip r:embed="rId1"/>
          <a:stretch>
            <a:fillRect/>
          </a:stretch>
        </p:blipFill>
        <p:spPr>
          <a:xfrm>
            <a:off x="6264275" y="1513840"/>
            <a:ext cx="5026660" cy="3688715"/>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wipe(down)">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704850" y="574675"/>
            <a:ext cx="4112895" cy="583565"/>
          </a:xfrm>
          <a:prstGeom prst="rect">
            <a:avLst/>
          </a:prstGeom>
          <a:noFill/>
        </p:spPr>
        <p:txBody>
          <a:bodyPr wrap="square" rtlCol="0">
            <a:spAutoFit/>
          </a:bodyPr>
          <a:p>
            <a:r>
              <a:rPr lang="zh-CN" altLang="en-US" sz="3200">
                <a:solidFill>
                  <a:srgbClr val="43486D"/>
                </a:solidFill>
                <a:latin typeface="+mj-ea"/>
                <a:ea typeface="+mj-ea"/>
              </a:rPr>
              <a:t>一、国家安全概念</a:t>
            </a:r>
            <a:endParaRPr lang="zh-CN" altLang="en-US" sz="3200">
              <a:solidFill>
                <a:srgbClr val="43486D"/>
              </a:solidFill>
              <a:latin typeface="+mj-ea"/>
              <a:ea typeface="+mj-ea"/>
            </a:endParaRPr>
          </a:p>
        </p:txBody>
      </p:sp>
      <p:sp>
        <p:nvSpPr>
          <p:cNvPr id="4" name="文本框 3"/>
          <p:cNvSpPr txBox="1"/>
          <p:nvPr/>
        </p:nvSpPr>
        <p:spPr>
          <a:xfrm>
            <a:off x="704850" y="1158240"/>
            <a:ext cx="6189980" cy="4661535"/>
          </a:xfrm>
          <a:prstGeom prst="rect">
            <a:avLst/>
          </a:prstGeom>
          <a:noFill/>
        </p:spPr>
        <p:txBody>
          <a:bodyPr wrap="square" rtlCol="0">
            <a:spAutoFit/>
          </a:bodyPr>
          <a:p>
            <a:pPr fontAlgn="auto">
              <a:lnSpc>
                <a:spcPct val="150000"/>
              </a:lnSpc>
            </a:pPr>
            <a:r>
              <a:rPr lang="zh-CN" altLang="en-US"/>
              <a:t>2017 年 10 月 18 日，国家主席习近平在中国共产党第十九次全国代表大会上的报告中指出：国家安全是安邦定国的重要基石，维护国家安全是全国各族人民根本利益所在。要完善国家安全战略和国家安全政策，坚决维护国家政治安全，统筹推进各项安全工作。健全国家安全体系，加强国家安全法治保障，提高防范和抵御安全风险能力。严密防范和坚决打击各种渗透颠覆破坏活动、暴力恐怖活动、民族分裂活动、宗教极端活动。加强国家安全教育，增强全党全国人民国家安全意识，推动全社会形成维护国家安全的强大合力。2019 年 10 月，党的十九大明确把坚持总体国家安全观列入新时代坚持和发展中国特色社会主义的基本方略。</a:t>
            </a:r>
            <a:endParaRPr lang="zh-CN" altLang="en-US"/>
          </a:p>
        </p:txBody>
      </p:sp>
      <p:pic>
        <p:nvPicPr>
          <p:cNvPr id="101" name="图片 100"/>
          <p:cNvPicPr/>
          <p:nvPr/>
        </p:nvPicPr>
        <p:blipFill>
          <a:blip r:embed="rId1"/>
          <a:stretch>
            <a:fillRect/>
          </a:stretch>
        </p:blipFill>
        <p:spPr>
          <a:xfrm>
            <a:off x="7253605" y="920750"/>
            <a:ext cx="3226435" cy="5136515"/>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1"/>
                                        </p:tgtEl>
                                        <p:attrNameLst>
                                          <p:attrName>style.visibility</p:attrName>
                                        </p:attrNameLst>
                                      </p:cBhvr>
                                      <p:to>
                                        <p:strVal val="visible"/>
                                      </p:to>
                                    </p:set>
                                    <p:animEffect transition="in" filter="blinds(horizontal)">
                                      <p:cBhvr>
                                        <p:cTn id="7"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 name="文本框 20"/>
          <p:cNvSpPr txBox="1"/>
          <p:nvPr/>
        </p:nvSpPr>
        <p:spPr>
          <a:xfrm>
            <a:off x="403225" y="277495"/>
            <a:ext cx="5849620" cy="583565"/>
          </a:xfrm>
          <a:prstGeom prst="rect">
            <a:avLst/>
          </a:prstGeom>
          <a:noFill/>
        </p:spPr>
        <p:txBody>
          <a:bodyPr wrap="square" rtlCol="0">
            <a:spAutoFit/>
          </a:bodyPr>
          <a:p>
            <a:pPr algn="l"/>
            <a:r>
              <a:rPr lang="zh-CN" altLang="en-US" sz="3200">
                <a:solidFill>
                  <a:srgbClr val="43486D"/>
                </a:solidFill>
                <a:latin typeface="+mj-ea"/>
                <a:ea typeface="+mj-ea"/>
              </a:rPr>
              <a:t>二、国家安全的主要内容</a:t>
            </a:r>
            <a:endParaRPr lang="zh-CN" altLang="en-US" sz="3200">
              <a:solidFill>
                <a:srgbClr val="43486D"/>
              </a:solidFill>
              <a:latin typeface="+mj-ea"/>
              <a:ea typeface="+mj-ea"/>
            </a:endParaRPr>
          </a:p>
        </p:txBody>
      </p:sp>
      <p:sp>
        <p:nvSpPr>
          <p:cNvPr id="9" name="camille"/>
          <p:cNvSpPr/>
          <p:nvPr/>
        </p:nvSpPr>
        <p:spPr>
          <a:xfrm>
            <a:off x="5086350" y="2470150"/>
            <a:ext cx="988695" cy="880110"/>
          </a:xfrm>
          <a:custGeom>
            <a:avLst/>
            <a:gdLst/>
            <a:ahLst/>
            <a:cxnLst>
              <a:cxn ang="3">
                <a:pos x="hc" y="t"/>
              </a:cxn>
              <a:cxn ang="cd2">
                <a:pos x="l" y="vc"/>
              </a:cxn>
              <a:cxn ang="cd4">
                <a:pos x="hc" y="b"/>
              </a:cxn>
              <a:cxn ang="0">
                <a:pos x="r" y="vc"/>
              </a:cxn>
            </a:cxnLst>
            <a:rect l="l" t="t" r="r" b="b"/>
            <a:pathLst>
              <a:path w="1654" h="1472">
                <a:moveTo>
                  <a:pt x="1481" y="0"/>
                </a:moveTo>
                <a:cubicBezTo>
                  <a:pt x="1670" y="0"/>
                  <a:pt x="1654" y="103"/>
                  <a:pt x="1654" y="103"/>
                </a:cubicBezTo>
                <a:cubicBezTo>
                  <a:pt x="1654" y="103"/>
                  <a:pt x="1654" y="771"/>
                  <a:pt x="1654" y="903"/>
                </a:cubicBezTo>
                <a:cubicBezTo>
                  <a:pt x="1659" y="1124"/>
                  <a:pt x="1596" y="1113"/>
                  <a:pt x="1438" y="1161"/>
                </a:cubicBezTo>
                <a:cubicBezTo>
                  <a:pt x="1270" y="1219"/>
                  <a:pt x="1087" y="1366"/>
                  <a:pt x="1003" y="1440"/>
                </a:cubicBezTo>
                <a:cubicBezTo>
                  <a:pt x="913" y="1508"/>
                  <a:pt x="803" y="1445"/>
                  <a:pt x="803" y="1445"/>
                </a:cubicBezTo>
                <a:cubicBezTo>
                  <a:pt x="803" y="1445"/>
                  <a:pt x="220" y="1103"/>
                  <a:pt x="68" y="1019"/>
                </a:cubicBezTo>
                <a:cubicBezTo>
                  <a:pt x="-79" y="934"/>
                  <a:pt x="52" y="792"/>
                  <a:pt x="94" y="734"/>
                </a:cubicBezTo>
                <a:cubicBezTo>
                  <a:pt x="425" y="324"/>
                  <a:pt x="866" y="118"/>
                  <a:pt x="1270" y="29"/>
                </a:cubicBezTo>
                <a:cubicBezTo>
                  <a:pt x="1360" y="8"/>
                  <a:pt x="1429" y="0"/>
                  <a:pt x="1481" y="0"/>
                </a:cubicBezTo>
                <a:close/>
              </a:path>
            </a:pathLst>
          </a:custGeom>
          <a:solidFill>
            <a:srgbClr val="43486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bg1"/>
              </a:solidFill>
              <a:latin typeface="黑体" panose="02010600030101010101" charset="-122"/>
              <a:ea typeface="黑体" panose="02010600030101010101" charset="-122"/>
            </a:endParaRPr>
          </a:p>
        </p:txBody>
      </p:sp>
      <p:sp>
        <p:nvSpPr>
          <p:cNvPr id="7" name="camille"/>
          <p:cNvSpPr/>
          <p:nvPr/>
        </p:nvSpPr>
        <p:spPr>
          <a:xfrm>
            <a:off x="4876800" y="3149600"/>
            <a:ext cx="716280" cy="1116965"/>
          </a:xfrm>
          <a:custGeom>
            <a:avLst/>
            <a:gdLst/>
            <a:ahLst/>
            <a:cxnLst>
              <a:cxn ang="3">
                <a:pos x="hc" y="t"/>
              </a:cxn>
              <a:cxn ang="cd2">
                <a:pos x="l" y="vc"/>
              </a:cxn>
              <a:cxn ang="cd4">
                <a:pos x="hc" y="b"/>
              </a:cxn>
              <a:cxn ang="0">
                <a:pos x="r" y="vc"/>
              </a:cxn>
            </a:cxnLst>
            <a:rect l="l" t="t" r="r" b="b"/>
            <a:pathLst>
              <a:path w="1197" h="1869">
                <a:moveTo>
                  <a:pt x="297" y="0"/>
                </a:moveTo>
                <a:cubicBezTo>
                  <a:pt x="323" y="0"/>
                  <a:pt x="339" y="12"/>
                  <a:pt x="339" y="12"/>
                </a:cubicBezTo>
                <a:cubicBezTo>
                  <a:pt x="339" y="12"/>
                  <a:pt x="927" y="333"/>
                  <a:pt x="1043" y="397"/>
                </a:cubicBezTo>
                <a:cubicBezTo>
                  <a:pt x="1237" y="497"/>
                  <a:pt x="1195" y="549"/>
                  <a:pt x="1163" y="707"/>
                </a:cubicBezTo>
                <a:cubicBezTo>
                  <a:pt x="1132" y="886"/>
                  <a:pt x="1174" y="1113"/>
                  <a:pt x="1195" y="1223"/>
                </a:cubicBezTo>
                <a:cubicBezTo>
                  <a:pt x="1216" y="1334"/>
                  <a:pt x="1106" y="1402"/>
                  <a:pt x="1106" y="1402"/>
                </a:cubicBezTo>
                <a:cubicBezTo>
                  <a:pt x="1106" y="1402"/>
                  <a:pt x="523" y="1755"/>
                  <a:pt x="381" y="1845"/>
                </a:cubicBezTo>
                <a:cubicBezTo>
                  <a:pt x="240" y="1934"/>
                  <a:pt x="171" y="1750"/>
                  <a:pt x="145" y="1687"/>
                </a:cubicBezTo>
                <a:cubicBezTo>
                  <a:pt x="-54" y="1197"/>
                  <a:pt x="-23" y="713"/>
                  <a:pt x="87" y="312"/>
                </a:cubicBezTo>
                <a:cubicBezTo>
                  <a:pt x="163" y="46"/>
                  <a:pt x="248" y="0"/>
                  <a:pt x="297" y="0"/>
                </a:cubicBezTo>
                <a:close/>
              </a:path>
            </a:pathLst>
          </a:custGeom>
          <a:solidFill>
            <a:srgbClr val="D67678"/>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bg1"/>
              </a:solidFill>
              <a:latin typeface="黑体" panose="02010600030101010101" charset="-122"/>
              <a:ea typeface="黑体" panose="02010600030101010101" charset="-122"/>
            </a:endParaRPr>
          </a:p>
        </p:txBody>
      </p:sp>
      <p:sp>
        <p:nvSpPr>
          <p:cNvPr id="6" name="camille"/>
          <p:cNvSpPr/>
          <p:nvPr/>
        </p:nvSpPr>
        <p:spPr>
          <a:xfrm>
            <a:off x="5099685" y="4051300"/>
            <a:ext cx="981075" cy="895350"/>
          </a:xfrm>
          <a:custGeom>
            <a:avLst/>
            <a:gdLst/>
            <a:ahLst/>
            <a:cxnLst>
              <a:cxn ang="3">
                <a:pos x="hc" y="t"/>
              </a:cxn>
              <a:cxn ang="cd2">
                <a:pos x="l" y="vc"/>
              </a:cxn>
              <a:cxn ang="cd4">
                <a:pos x="hc" y="b"/>
              </a:cxn>
              <a:cxn ang="0">
                <a:pos x="r" y="vc"/>
              </a:cxn>
            </a:cxnLst>
            <a:rect l="l" t="t" r="r" b="b"/>
            <a:pathLst>
              <a:path w="1641" h="1498">
                <a:moveTo>
                  <a:pt x="881" y="0"/>
                </a:moveTo>
                <a:cubicBezTo>
                  <a:pt x="944" y="-1"/>
                  <a:pt x="983" y="49"/>
                  <a:pt x="1058" y="115"/>
                </a:cubicBezTo>
                <a:cubicBezTo>
                  <a:pt x="1195" y="230"/>
                  <a:pt x="1415" y="314"/>
                  <a:pt x="1520" y="351"/>
                </a:cubicBezTo>
                <a:cubicBezTo>
                  <a:pt x="1625" y="388"/>
                  <a:pt x="1625" y="514"/>
                  <a:pt x="1625" y="514"/>
                </a:cubicBezTo>
                <a:cubicBezTo>
                  <a:pt x="1625" y="514"/>
                  <a:pt x="1636" y="1192"/>
                  <a:pt x="1641" y="1366"/>
                </a:cubicBezTo>
                <a:cubicBezTo>
                  <a:pt x="1646" y="1534"/>
                  <a:pt x="1457" y="1497"/>
                  <a:pt x="1389" y="1487"/>
                </a:cubicBezTo>
                <a:cubicBezTo>
                  <a:pt x="864" y="1419"/>
                  <a:pt x="465" y="1145"/>
                  <a:pt x="176" y="845"/>
                </a:cubicBezTo>
                <a:cubicBezTo>
                  <a:pt x="-118" y="540"/>
                  <a:pt x="45" y="472"/>
                  <a:pt x="45" y="472"/>
                </a:cubicBezTo>
                <a:cubicBezTo>
                  <a:pt x="45" y="472"/>
                  <a:pt x="617" y="130"/>
                  <a:pt x="727" y="62"/>
                </a:cubicBezTo>
                <a:cubicBezTo>
                  <a:pt x="796" y="19"/>
                  <a:pt x="843" y="0"/>
                  <a:pt x="881" y="0"/>
                </a:cubicBezTo>
                <a:close/>
              </a:path>
            </a:pathLst>
          </a:custGeom>
          <a:solidFill>
            <a:srgbClr val="43486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bg1"/>
              </a:solidFill>
              <a:latin typeface="黑体" panose="02010600030101010101" charset="-122"/>
              <a:ea typeface="黑体" panose="02010600030101010101" charset="-122"/>
            </a:endParaRPr>
          </a:p>
        </p:txBody>
      </p:sp>
      <p:sp>
        <p:nvSpPr>
          <p:cNvPr id="5" name="camille"/>
          <p:cNvSpPr/>
          <p:nvPr/>
        </p:nvSpPr>
        <p:spPr>
          <a:xfrm>
            <a:off x="6158865" y="4053840"/>
            <a:ext cx="989965" cy="891540"/>
          </a:xfrm>
          <a:custGeom>
            <a:avLst/>
            <a:gdLst/>
            <a:ahLst/>
            <a:cxnLst>
              <a:cxn ang="3">
                <a:pos x="hc" y="t"/>
              </a:cxn>
              <a:cxn ang="cd2">
                <a:pos x="l" y="vc"/>
              </a:cxn>
              <a:cxn ang="cd4">
                <a:pos x="hc" y="b"/>
              </a:cxn>
              <a:cxn ang="0">
                <a:pos x="r" y="vc"/>
              </a:cxn>
            </a:cxnLst>
            <a:rect l="l" t="t" r="r" b="b"/>
            <a:pathLst>
              <a:path w="1655" h="1491">
                <a:moveTo>
                  <a:pt x="735" y="0"/>
                </a:moveTo>
                <a:cubicBezTo>
                  <a:pt x="788" y="1"/>
                  <a:pt x="831" y="25"/>
                  <a:pt x="831" y="25"/>
                </a:cubicBezTo>
                <a:cubicBezTo>
                  <a:pt x="831" y="25"/>
                  <a:pt x="1430" y="346"/>
                  <a:pt x="1582" y="425"/>
                </a:cubicBezTo>
                <a:cubicBezTo>
                  <a:pt x="1735" y="499"/>
                  <a:pt x="1609" y="652"/>
                  <a:pt x="1567" y="704"/>
                </a:cubicBezTo>
                <a:cubicBezTo>
                  <a:pt x="1251" y="1130"/>
                  <a:pt x="821" y="1352"/>
                  <a:pt x="416" y="1457"/>
                </a:cubicBezTo>
                <a:cubicBezTo>
                  <a:pt x="12" y="1562"/>
                  <a:pt x="27" y="1394"/>
                  <a:pt x="27" y="1394"/>
                </a:cubicBezTo>
                <a:cubicBezTo>
                  <a:pt x="27" y="1394"/>
                  <a:pt x="6" y="725"/>
                  <a:pt x="1" y="594"/>
                </a:cubicBezTo>
                <a:cubicBezTo>
                  <a:pt x="-9" y="373"/>
                  <a:pt x="54" y="383"/>
                  <a:pt x="206" y="325"/>
                </a:cubicBezTo>
                <a:cubicBezTo>
                  <a:pt x="374" y="267"/>
                  <a:pt x="553" y="115"/>
                  <a:pt x="637" y="36"/>
                </a:cubicBezTo>
                <a:cubicBezTo>
                  <a:pt x="668" y="8"/>
                  <a:pt x="703" y="0"/>
                  <a:pt x="735" y="0"/>
                </a:cubicBezTo>
                <a:close/>
              </a:path>
            </a:pathLst>
          </a:custGeom>
          <a:solidFill>
            <a:srgbClr val="D67678"/>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bg1"/>
              </a:solidFill>
              <a:latin typeface="黑体" panose="02010600030101010101" charset="-122"/>
              <a:ea typeface="黑体" panose="02010600030101010101" charset="-122"/>
            </a:endParaRPr>
          </a:p>
        </p:txBody>
      </p:sp>
      <p:sp>
        <p:nvSpPr>
          <p:cNvPr id="4" name="camille"/>
          <p:cNvSpPr/>
          <p:nvPr/>
        </p:nvSpPr>
        <p:spPr>
          <a:xfrm>
            <a:off x="6654165" y="3147060"/>
            <a:ext cx="716915" cy="1115695"/>
          </a:xfrm>
          <a:custGeom>
            <a:avLst/>
            <a:gdLst/>
            <a:ahLst/>
            <a:cxnLst>
              <a:cxn ang="3">
                <a:pos x="hc" y="t"/>
              </a:cxn>
              <a:cxn ang="cd2">
                <a:pos x="l" y="vc"/>
              </a:cxn>
              <a:cxn ang="cd4">
                <a:pos x="hc" y="b"/>
              </a:cxn>
              <a:cxn ang="0">
                <a:pos x="r" y="vc"/>
              </a:cxn>
            </a:cxnLst>
            <a:rect l="l" t="t" r="r" b="b"/>
            <a:pathLst>
              <a:path w="1199" h="1866">
                <a:moveTo>
                  <a:pt x="890" y="0"/>
                </a:moveTo>
                <a:cubicBezTo>
                  <a:pt x="985" y="-1"/>
                  <a:pt x="1031" y="130"/>
                  <a:pt x="1052" y="182"/>
                </a:cubicBezTo>
                <a:cubicBezTo>
                  <a:pt x="1252" y="671"/>
                  <a:pt x="1225" y="1154"/>
                  <a:pt x="1110" y="1554"/>
                </a:cubicBezTo>
                <a:cubicBezTo>
                  <a:pt x="994" y="1959"/>
                  <a:pt x="858" y="1854"/>
                  <a:pt x="858" y="1854"/>
                </a:cubicBezTo>
                <a:cubicBezTo>
                  <a:pt x="858" y="1854"/>
                  <a:pt x="275" y="1533"/>
                  <a:pt x="160" y="1475"/>
                </a:cubicBezTo>
                <a:cubicBezTo>
                  <a:pt x="-39" y="1370"/>
                  <a:pt x="3" y="1317"/>
                  <a:pt x="34" y="1160"/>
                </a:cubicBezTo>
                <a:cubicBezTo>
                  <a:pt x="71" y="986"/>
                  <a:pt x="29" y="755"/>
                  <a:pt x="3" y="644"/>
                </a:cubicBezTo>
                <a:cubicBezTo>
                  <a:pt x="-18" y="534"/>
                  <a:pt x="97" y="466"/>
                  <a:pt x="97" y="466"/>
                </a:cubicBezTo>
                <a:cubicBezTo>
                  <a:pt x="97" y="466"/>
                  <a:pt x="674" y="119"/>
                  <a:pt x="816" y="24"/>
                </a:cubicBezTo>
                <a:cubicBezTo>
                  <a:pt x="844" y="7"/>
                  <a:pt x="868" y="0"/>
                  <a:pt x="890" y="0"/>
                </a:cubicBezTo>
                <a:close/>
              </a:path>
            </a:pathLst>
          </a:custGeom>
          <a:solidFill>
            <a:srgbClr val="43486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tx1">
                  <a:lumMod val="75000"/>
                  <a:lumOff val="25000"/>
                </a:schemeClr>
              </a:solidFill>
              <a:latin typeface="黑体" panose="02010600030101010101" charset="-122"/>
              <a:ea typeface="黑体" panose="02010600030101010101" charset="-122"/>
            </a:endParaRPr>
          </a:p>
        </p:txBody>
      </p:sp>
      <p:sp>
        <p:nvSpPr>
          <p:cNvPr id="3" name="camille"/>
          <p:cNvSpPr/>
          <p:nvPr/>
        </p:nvSpPr>
        <p:spPr>
          <a:xfrm>
            <a:off x="6162675" y="2456180"/>
            <a:ext cx="980440" cy="901700"/>
          </a:xfrm>
          <a:custGeom>
            <a:avLst/>
            <a:gdLst/>
            <a:ahLst/>
            <a:cxnLst>
              <a:cxn ang="3">
                <a:pos x="hc" y="t"/>
              </a:cxn>
              <a:cxn ang="cd2">
                <a:pos x="l" y="vc"/>
              </a:cxn>
              <a:cxn ang="cd4">
                <a:pos x="hc" y="b"/>
              </a:cxn>
              <a:cxn ang="0">
                <a:pos x="r" y="vc"/>
              </a:cxn>
            </a:cxnLst>
            <a:rect l="l" t="t" r="r" b="b"/>
            <a:pathLst>
              <a:path w="1639" h="1508">
                <a:moveTo>
                  <a:pt x="141" y="0"/>
                </a:moveTo>
                <a:cubicBezTo>
                  <a:pt x="184" y="-1"/>
                  <a:pt x="227" y="7"/>
                  <a:pt x="252" y="11"/>
                </a:cubicBezTo>
                <a:cubicBezTo>
                  <a:pt x="777" y="90"/>
                  <a:pt x="1176" y="363"/>
                  <a:pt x="1465" y="663"/>
                </a:cubicBezTo>
                <a:cubicBezTo>
                  <a:pt x="1754" y="974"/>
                  <a:pt x="1596" y="1037"/>
                  <a:pt x="1596" y="1037"/>
                </a:cubicBezTo>
                <a:cubicBezTo>
                  <a:pt x="1596" y="1037"/>
                  <a:pt x="1019" y="1374"/>
                  <a:pt x="908" y="1442"/>
                </a:cubicBezTo>
                <a:cubicBezTo>
                  <a:pt x="719" y="1563"/>
                  <a:pt x="693" y="1500"/>
                  <a:pt x="572" y="1390"/>
                </a:cubicBezTo>
                <a:cubicBezTo>
                  <a:pt x="441" y="1274"/>
                  <a:pt x="221" y="1190"/>
                  <a:pt x="116" y="1153"/>
                </a:cubicBezTo>
                <a:cubicBezTo>
                  <a:pt x="11" y="1116"/>
                  <a:pt x="11" y="984"/>
                  <a:pt x="11" y="984"/>
                </a:cubicBezTo>
                <a:cubicBezTo>
                  <a:pt x="11" y="984"/>
                  <a:pt x="5" y="305"/>
                  <a:pt x="0" y="137"/>
                </a:cubicBezTo>
                <a:cubicBezTo>
                  <a:pt x="-3" y="28"/>
                  <a:pt x="69" y="2"/>
                  <a:pt x="141" y="0"/>
                </a:cubicBezTo>
                <a:close/>
              </a:path>
            </a:pathLst>
          </a:custGeom>
          <a:solidFill>
            <a:srgbClr val="D67678"/>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bg1"/>
              </a:solidFill>
              <a:latin typeface="黑体" panose="02010600030101010101" charset="-122"/>
              <a:ea typeface="黑体" panose="02010600030101010101" charset="-122"/>
            </a:endParaRPr>
          </a:p>
        </p:txBody>
      </p:sp>
      <p:cxnSp>
        <p:nvCxnSpPr>
          <p:cNvPr id="70" name="camille"/>
          <p:cNvCxnSpPr/>
          <p:nvPr/>
        </p:nvCxnSpPr>
        <p:spPr>
          <a:xfrm flipH="1" flipV="1">
            <a:off x="5196205" y="2434590"/>
            <a:ext cx="224790" cy="203835"/>
          </a:xfrm>
          <a:prstGeom prst="line">
            <a:avLst/>
          </a:prstGeom>
          <a:ln w="19050" cap="rnd">
            <a:solidFill>
              <a:srgbClr val="43486D"/>
            </a:solidFill>
            <a:prstDash val="solid"/>
          </a:ln>
        </p:spPr>
        <p:style>
          <a:lnRef idx="1">
            <a:schemeClr val="accent1"/>
          </a:lnRef>
          <a:fillRef idx="0">
            <a:schemeClr val="accent1"/>
          </a:fillRef>
          <a:effectRef idx="0">
            <a:schemeClr val="accent1"/>
          </a:effectRef>
          <a:fontRef idx="minor">
            <a:schemeClr val="tx1"/>
          </a:fontRef>
        </p:style>
      </p:cxnSp>
      <p:cxnSp>
        <p:nvCxnSpPr>
          <p:cNvPr id="73" name="camille"/>
          <p:cNvCxnSpPr/>
          <p:nvPr/>
        </p:nvCxnSpPr>
        <p:spPr>
          <a:xfrm flipH="1">
            <a:off x="4545330" y="2435225"/>
            <a:ext cx="650875" cy="0"/>
          </a:xfrm>
          <a:prstGeom prst="line">
            <a:avLst/>
          </a:prstGeom>
          <a:ln w="19050" cap="rnd">
            <a:solidFill>
              <a:srgbClr val="43486D"/>
            </a:solidFill>
            <a:prstDash val="solid"/>
            <a:headEnd type="none"/>
            <a:tailEnd type="oval"/>
          </a:ln>
        </p:spPr>
        <p:style>
          <a:lnRef idx="1">
            <a:schemeClr val="accent1"/>
          </a:lnRef>
          <a:fillRef idx="0">
            <a:schemeClr val="accent1"/>
          </a:fillRef>
          <a:effectRef idx="0">
            <a:schemeClr val="accent1"/>
          </a:effectRef>
          <a:fontRef idx="minor">
            <a:schemeClr val="tx1"/>
          </a:fontRef>
        </p:style>
      </p:cxnSp>
      <p:cxnSp>
        <p:nvCxnSpPr>
          <p:cNvPr id="76" name="camille"/>
          <p:cNvCxnSpPr/>
          <p:nvPr/>
        </p:nvCxnSpPr>
        <p:spPr>
          <a:xfrm flipV="1">
            <a:off x="6753860" y="2430780"/>
            <a:ext cx="225425" cy="207645"/>
          </a:xfrm>
          <a:prstGeom prst="line">
            <a:avLst/>
          </a:prstGeom>
          <a:ln w="19050" cap="rnd">
            <a:solidFill>
              <a:srgbClr val="D67678"/>
            </a:solidFill>
            <a:prstDash val="solid"/>
          </a:ln>
        </p:spPr>
        <p:style>
          <a:lnRef idx="1">
            <a:schemeClr val="accent1"/>
          </a:lnRef>
          <a:fillRef idx="0">
            <a:schemeClr val="accent1"/>
          </a:fillRef>
          <a:effectRef idx="0">
            <a:schemeClr val="accent1"/>
          </a:effectRef>
          <a:fontRef idx="minor">
            <a:schemeClr val="tx1"/>
          </a:fontRef>
        </p:style>
      </p:cxnSp>
      <p:cxnSp>
        <p:nvCxnSpPr>
          <p:cNvPr id="77" name="camille"/>
          <p:cNvCxnSpPr/>
          <p:nvPr/>
        </p:nvCxnSpPr>
        <p:spPr>
          <a:xfrm>
            <a:off x="6981190" y="2429510"/>
            <a:ext cx="650875" cy="0"/>
          </a:xfrm>
          <a:prstGeom prst="line">
            <a:avLst/>
          </a:prstGeom>
          <a:ln w="19050" cap="rnd">
            <a:solidFill>
              <a:srgbClr val="D67678"/>
            </a:solidFill>
            <a:prstDash val="solid"/>
            <a:tailEnd type="oval"/>
          </a:ln>
        </p:spPr>
        <p:style>
          <a:lnRef idx="1">
            <a:schemeClr val="accent1"/>
          </a:lnRef>
          <a:fillRef idx="0">
            <a:schemeClr val="accent1"/>
          </a:fillRef>
          <a:effectRef idx="0">
            <a:schemeClr val="accent1"/>
          </a:effectRef>
          <a:fontRef idx="minor">
            <a:schemeClr val="tx1"/>
          </a:fontRef>
        </p:style>
      </p:cxnSp>
      <p:cxnSp>
        <p:nvCxnSpPr>
          <p:cNvPr id="83" name="camille"/>
          <p:cNvCxnSpPr/>
          <p:nvPr/>
        </p:nvCxnSpPr>
        <p:spPr>
          <a:xfrm flipH="1">
            <a:off x="5195570" y="4756785"/>
            <a:ext cx="225425" cy="203835"/>
          </a:xfrm>
          <a:prstGeom prst="line">
            <a:avLst/>
          </a:prstGeom>
          <a:ln w="19050" cap="rnd">
            <a:solidFill>
              <a:srgbClr val="43486D"/>
            </a:solidFill>
            <a:prstDash val="solid"/>
          </a:ln>
        </p:spPr>
        <p:style>
          <a:lnRef idx="1">
            <a:schemeClr val="accent1"/>
          </a:lnRef>
          <a:fillRef idx="0">
            <a:schemeClr val="accent1"/>
          </a:fillRef>
          <a:effectRef idx="0">
            <a:schemeClr val="accent1"/>
          </a:effectRef>
          <a:fontRef idx="minor">
            <a:schemeClr val="tx1"/>
          </a:fontRef>
        </p:style>
      </p:cxnSp>
      <p:cxnSp>
        <p:nvCxnSpPr>
          <p:cNvPr id="84" name="camille"/>
          <p:cNvCxnSpPr/>
          <p:nvPr/>
        </p:nvCxnSpPr>
        <p:spPr>
          <a:xfrm flipH="1" flipV="1">
            <a:off x="4542790" y="4959350"/>
            <a:ext cx="650875" cy="0"/>
          </a:xfrm>
          <a:prstGeom prst="line">
            <a:avLst/>
          </a:prstGeom>
          <a:ln w="19050" cap="rnd">
            <a:solidFill>
              <a:srgbClr val="43486D"/>
            </a:solidFill>
            <a:prstDash val="solid"/>
            <a:tailEnd type="oval"/>
          </a:ln>
        </p:spPr>
        <p:style>
          <a:lnRef idx="1">
            <a:schemeClr val="accent1"/>
          </a:lnRef>
          <a:fillRef idx="0">
            <a:schemeClr val="accent1"/>
          </a:fillRef>
          <a:effectRef idx="0">
            <a:schemeClr val="accent1"/>
          </a:effectRef>
          <a:fontRef idx="minor">
            <a:schemeClr val="tx1"/>
          </a:fontRef>
        </p:style>
      </p:cxnSp>
      <p:cxnSp>
        <p:nvCxnSpPr>
          <p:cNvPr id="86" name="camille"/>
          <p:cNvCxnSpPr/>
          <p:nvPr/>
        </p:nvCxnSpPr>
        <p:spPr>
          <a:xfrm>
            <a:off x="6753860" y="4789170"/>
            <a:ext cx="224790" cy="207645"/>
          </a:xfrm>
          <a:prstGeom prst="line">
            <a:avLst/>
          </a:prstGeom>
          <a:ln w="19050" cap="rnd">
            <a:solidFill>
              <a:srgbClr val="D67678"/>
            </a:solidFill>
            <a:prstDash val="solid"/>
          </a:ln>
        </p:spPr>
        <p:style>
          <a:lnRef idx="1">
            <a:schemeClr val="accent1"/>
          </a:lnRef>
          <a:fillRef idx="0">
            <a:schemeClr val="accent1"/>
          </a:fillRef>
          <a:effectRef idx="0">
            <a:schemeClr val="accent1"/>
          </a:effectRef>
          <a:fontRef idx="minor">
            <a:schemeClr val="tx1"/>
          </a:fontRef>
        </p:style>
      </p:cxnSp>
      <p:cxnSp>
        <p:nvCxnSpPr>
          <p:cNvPr id="2" name="camille"/>
          <p:cNvCxnSpPr/>
          <p:nvPr/>
        </p:nvCxnSpPr>
        <p:spPr>
          <a:xfrm flipV="1">
            <a:off x="6978650" y="4997450"/>
            <a:ext cx="650875" cy="0"/>
          </a:xfrm>
          <a:prstGeom prst="line">
            <a:avLst/>
          </a:prstGeom>
          <a:ln w="19050" cap="rnd">
            <a:solidFill>
              <a:srgbClr val="D67678"/>
            </a:solidFill>
            <a:prstDash val="solid"/>
            <a:tailEnd type="oval"/>
          </a:ln>
        </p:spPr>
        <p:style>
          <a:lnRef idx="1">
            <a:schemeClr val="accent1"/>
          </a:lnRef>
          <a:fillRef idx="0">
            <a:schemeClr val="accent1"/>
          </a:fillRef>
          <a:effectRef idx="0">
            <a:schemeClr val="accent1"/>
          </a:effectRef>
          <a:fontRef idx="minor">
            <a:schemeClr val="tx1"/>
          </a:fontRef>
        </p:style>
      </p:cxnSp>
      <p:cxnSp>
        <p:nvCxnSpPr>
          <p:cNvPr id="10" name="直接连接符"/>
          <p:cNvCxnSpPr/>
          <p:nvPr/>
        </p:nvCxnSpPr>
        <p:spPr>
          <a:xfrm flipH="1">
            <a:off x="4418965" y="3694430"/>
            <a:ext cx="433705" cy="0"/>
          </a:xfrm>
          <a:prstGeom prst="line">
            <a:avLst/>
          </a:prstGeom>
          <a:ln w="19050" cap="rnd">
            <a:solidFill>
              <a:srgbClr val="D67678"/>
            </a:solidFill>
            <a:prstDash val="solid"/>
            <a:headEnd type="none"/>
            <a:tailEnd type="oval"/>
          </a:ln>
        </p:spPr>
        <p:style>
          <a:lnRef idx="1">
            <a:schemeClr val="accent1"/>
          </a:lnRef>
          <a:fillRef idx="0">
            <a:schemeClr val="accent1"/>
          </a:fillRef>
          <a:effectRef idx="0">
            <a:schemeClr val="accent1"/>
          </a:effectRef>
          <a:fontRef idx="minor">
            <a:schemeClr val="tx1"/>
          </a:fontRef>
        </p:style>
      </p:cxnSp>
      <p:cxnSp>
        <p:nvCxnSpPr>
          <p:cNvPr id="11" name="直接连接符"/>
          <p:cNvCxnSpPr/>
          <p:nvPr/>
        </p:nvCxnSpPr>
        <p:spPr>
          <a:xfrm flipH="1">
            <a:off x="7383780" y="3694430"/>
            <a:ext cx="433705" cy="0"/>
          </a:xfrm>
          <a:prstGeom prst="line">
            <a:avLst/>
          </a:prstGeom>
          <a:ln w="19050" cap="rnd">
            <a:solidFill>
              <a:srgbClr val="43486D"/>
            </a:solidFill>
            <a:prstDash val="solid"/>
            <a:headEnd type="oval"/>
            <a:tailEnd type="none"/>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715885" y="4807585"/>
            <a:ext cx="4389120" cy="645160"/>
          </a:xfrm>
          <a:prstGeom prst="rect">
            <a:avLst/>
          </a:prstGeom>
          <a:noFill/>
        </p:spPr>
        <p:txBody>
          <a:bodyPr wrap="square" rtlCol="0">
            <a:spAutoFit/>
          </a:bodyPr>
          <a:p>
            <a:pPr algn="l"/>
            <a:r>
              <a:rPr lang="zh-CN" b="1">
                <a:solidFill>
                  <a:schemeClr val="tx1">
                    <a:lumMod val="75000"/>
                    <a:lumOff val="25000"/>
                  </a:schemeClr>
                </a:solidFill>
                <a:effectLst/>
                <a:latin typeface="黑体" panose="02010600030101010101" charset="-122"/>
                <a:ea typeface="黑体" panose="02010600030101010101" charset="-122"/>
                <a:cs typeface="黑体" panose="02010600030101010101" charset="-122"/>
              </a:rPr>
              <a:t>经济安全包括经济制度安全、经济秩序安全、经济主权安全、经济发展安全。</a:t>
            </a:r>
            <a:endParaRPr lang="zh-CN" b="1">
              <a:solidFill>
                <a:schemeClr val="tx1">
                  <a:lumMod val="75000"/>
                  <a:lumOff val="25000"/>
                </a:schemeClr>
              </a:solidFill>
              <a:effectLst/>
              <a:latin typeface="黑体" panose="02010600030101010101" charset="-122"/>
              <a:ea typeface="黑体" panose="02010600030101010101" charset="-122"/>
              <a:cs typeface="黑体" panose="02010600030101010101" charset="-122"/>
            </a:endParaRPr>
          </a:p>
        </p:txBody>
      </p:sp>
      <p:sp>
        <p:nvSpPr>
          <p:cNvPr id="27" name="文本框 26"/>
          <p:cNvSpPr txBox="1"/>
          <p:nvPr/>
        </p:nvSpPr>
        <p:spPr>
          <a:xfrm>
            <a:off x="7712710" y="1115695"/>
            <a:ext cx="3494405" cy="1753235"/>
          </a:xfrm>
          <a:prstGeom prst="rect">
            <a:avLst/>
          </a:prstGeom>
          <a:noFill/>
        </p:spPr>
        <p:txBody>
          <a:bodyPr wrap="square" rtlCol="0">
            <a:spAutoFit/>
          </a:bodyPr>
          <a:p>
            <a:pPr algn="l"/>
            <a:r>
              <a:rPr lang="zh-CN" b="1">
                <a:solidFill>
                  <a:schemeClr val="tx1">
                    <a:lumMod val="75000"/>
                    <a:lumOff val="25000"/>
                  </a:schemeClr>
                </a:solidFill>
                <a:effectLst/>
                <a:latin typeface="黑体" panose="02010600030101010101" charset="-122"/>
                <a:ea typeface="黑体" panose="02010600030101010101" charset="-122"/>
                <a:cs typeface="黑体" panose="02010600030101010101" charset="-122"/>
              </a:rPr>
              <a:t>国土安全包括领土以及自然资源、基础设施安全等方面，核心是指领土完整、国家统一，边疆边境、领空、海洋权益等不受侵犯或免于威胁的状态，是国家生存和发展的基本条件。</a:t>
            </a:r>
            <a:endParaRPr lang="zh-CN" b="1">
              <a:solidFill>
                <a:schemeClr val="tx1">
                  <a:lumMod val="75000"/>
                  <a:lumOff val="25000"/>
                </a:schemeClr>
              </a:solidFill>
              <a:effectLst/>
              <a:latin typeface="黑体" panose="02010600030101010101" charset="-122"/>
              <a:ea typeface="黑体" panose="02010600030101010101" charset="-122"/>
              <a:cs typeface="黑体" panose="02010600030101010101" charset="-122"/>
            </a:endParaRPr>
          </a:p>
        </p:txBody>
      </p:sp>
      <p:sp>
        <p:nvSpPr>
          <p:cNvPr id="40" name="文本框 39"/>
          <p:cNvSpPr txBox="1"/>
          <p:nvPr/>
        </p:nvSpPr>
        <p:spPr>
          <a:xfrm>
            <a:off x="7909560" y="3489325"/>
            <a:ext cx="3892550" cy="922020"/>
          </a:xfrm>
          <a:prstGeom prst="rect">
            <a:avLst/>
          </a:prstGeom>
          <a:noFill/>
        </p:spPr>
        <p:txBody>
          <a:bodyPr wrap="square" rtlCol="0">
            <a:spAutoFit/>
          </a:bodyPr>
          <a:p>
            <a:pPr algn="l"/>
            <a:r>
              <a:rPr lang="zh-CN" b="1">
                <a:solidFill>
                  <a:schemeClr val="tx1">
                    <a:lumMod val="75000"/>
                    <a:lumOff val="25000"/>
                  </a:schemeClr>
                </a:solidFill>
                <a:effectLst/>
                <a:latin typeface="黑体" panose="02010600030101010101" charset="-122"/>
                <a:ea typeface="黑体" panose="02010600030101010101" charset="-122"/>
                <a:cs typeface="黑体" panose="02010600030101010101" charset="-122"/>
                <a:sym typeface="+mn-ea"/>
              </a:rPr>
              <a:t>军事安全包括军事力量、军事战略和领导体制等方面，是国家安全的重要保障和保底手段。</a:t>
            </a:r>
            <a:endParaRPr lang="zh-CN" b="1">
              <a:solidFill>
                <a:schemeClr val="tx1">
                  <a:lumMod val="75000"/>
                  <a:lumOff val="25000"/>
                </a:schemeClr>
              </a:solidFill>
              <a:effectLst/>
              <a:latin typeface="黑体" panose="02010600030101010101" charset="-122"/>
              <a:ea typeface="黑体" panose="02010600030101010101" charset="-122"/>
              <a:cs typeface="黑体" panose="02010600030101010101" charset="-122"/>
              <a:sym typeface="+mn-ea"/>
            </a:endParaRPr>
          </a:p>
        </p:txBody>
      </p:sp>
      <p:sp>
        <p:nvSpPr>
          <p:cNvPr id="46" name="文本框 45"/>
          <p:cNvSpPr txBox="1"/>
          <p:nvPr/>
        </p:nvSpPr>
        <p:spPr>
          <a:xfrm>
            <a:off x="430530" y="3147060"/>
            <a:ext cx="3876675" cy="922020"/>
          </a:xfrm>
          <a:prstGeom prst="rect">
            <a:avLst/>
          </a:prstGeom>
          <a:noFill/>
        </p:spPr>
        <p:txBody>
          <a:bodyPr wrap="square" rtlCol="0">
            <a:spAutoFit/>
          </a:bodyPr>
          <a:p>
            <a:pPr algn="l"/>
            <a:r>
              <a:rPr lang="zh-CN" b="1">
                <a:solidFill>
                  <a:schemeClr val="tx1">
                    <a:lumMod val="75000"/>
                    <a:lumOff val="25000"/>
                  </a:schemeClr>
                </a:solidFill>
                <a:effectLst/>
                <a:latin typeface="黑体" panose="02010600030101010101" charset="-122"/>
                <a:ea typeface="黑体" panose="02010600030101010101" charset="-122"/>
                <a:cs typeface="黑体" panose="02010600030101010101" charset="-122"/>
              </a:rPr>
              <a:t>社会安全包括社会治安、社会舆情、公共卫生等方面，是社会和谐稳定的基础。</a:t>
            </a:r>
            <a:endParaRPr lang="zh-CN" b="1">
              <a:solidFill>
                <a:schemeClr val="tx1">
                  <a:lumMod val="75000"/>
                  <a:lumOff val="25000"/>
                </a:schemeClr>
              </a:solidFill>
              <a:effectLst/>
              <a:latin typeface="黑体" panose="02010600030101010101" charset="-122"/>
              <a:ea typeface="黑体" panose="02010600030101010101" charset="-122"/>
              <a:cs typeface="黑体" panose="02010600030101010101" charset="-122"/>
            </a:endParaRPr>
          </a:p>
        </p:txBody>
      </p:sp>
      <p:sp>
        <p:nvSpPr>
          <p:cNvPr id="52" name="文本框 51"/>
          <p:cNvSpPr txBox="1"/>
          <p:nvPr/>
        </p:nvSpPr>
        <p:spPr>
          <a:xfrm>
            <a:off x="1069975" y="4408170"/>
            <a:ext cx="3387725" cy="1198880"/>
          </a:xfrm>
          <a:prstGeom prst="rect">
            <a:avLst/>
          </a:prstGeom>
          <a:noFill/>
        </p:spPr>
        <p:txBody>
          <a:bodyPr wrap="square" rtlCol="0">
            <a:spAutoFit/>
          </a:bodyPr>
          <a:p>
            <a:pPr algn="l"/>
            <a:r>
              <a:rPr lang="zh-CN" b="1">
                <a:solidFill>
                  <a:schemeClr val="tx1">
                    <a:lumMod val="75000"/>
                    <a:lumOff val="25000"/>
                  </a:schemeClr>
                </a:solidFill>
                <a:effectLst/>
                <a:latin typeface="黑体" panose="02010600030101010101" charset="-122"/>
                <a:ea typeface="黑体" panose="02010600030101010101" charset="-122"/>
                <a:cs typeface="黑体" panose="02010600030101010101" charset="-122"/>
              </a:rPr>
              <a:t>文化安全包括文化主权、文化价值观、文化资源安全等方面，是确保一个民族、一个国家独立和尊严的重要精神支撑。</a:t>
            </a:r>
            <a:endParaRPr lang="zh-CN" b="1">
              <a:solidFill>
                <a:schemeClr val="tx1">
                  <a:lumMod val="75000"/>
                  <a:lumOff val="25000"/>
                </a:schemeClr>
              </a:solidFill>
              <a:effectLst/>
              <a:latin typeface="黑体" panose="02010600030101010101" charset="-122"/>
              <a:ea typeface="黑体" panose="02010600030101010101" charset="-122"/>
              <a:cs typeface="黑体" panose="02010600030101010101" charset="-122"/>
            </a:endParaRPr>
          </a:p>
        </p:txBody>
      </p:sp>
      <p:sp>
        <p:nvSpPr>
          <p:cNvPr id="30" name="文本框 29"/>
          <p:cNvSpPr txBox="1"/>
          <p:nvPr/>
        </p:nvSpPr>
        <p:spPr>
          <a:xfrm>
            <a:off x="403225" y="1227455"/>
            <a:ext cx="4222750" cy="1753235"/>
          </a:xfrm>
          <a:prstGeom prst="rect">
            <a:avLst/>
          </a:prstGeom>
          <a:noFill/>
        </p:spPr>
        <p:txBody>
          <a:bodyPr wrap="square" rtlCol="0">
            <a:spAutoFit/>
          </a:bodyPr>
          <a:p>
            <a:pPr algn="l"/>
            <a:r>
              <a:rPr lang="zh-CN" b="1">
                <a:solidFill>
                  <a:schemeClr val="tx1">
                    <a:lumMod val="75000"/>
                    <a:lumOff val="25000"/>
                  </a:schemeClr>
                </a:solidFill>
                <a:effectLst/>
                <a:latin typeface="黑体" panose="02010600030101010101" charset="-122"/>
                <a:ea typeface="黑体" panose="02010600030101010101" charset="-122"/>
                <a:cs typeface="黑体" panose="02010600030101010101" charset="-122"/>
              </a:rPr>
              <a:t>政治安全包括政权安全、制度安全、意识形态安全等方面，是国家安全的根本，对于保障人民安全、维护国家利益，不断提高全体国民的获得感、幸福感、安全感，实现国家长治久安，具有根本性、全局性的重大意义。</a:t>
            </a:r>
            <a:endParaRPr lang="zh-CN" b="1">
              <a:solidFill>
                <a:schemeClr val="tx1">
                  <a:lumMod val="75000"/>
                  <a:lumOff val="25000"/>
                </a:schemeClr>
              </a:solidFill>
              <a:effectLst/>
              <a:latin typeface="黑体" panose="02010600030101010101" charset="-122"/>
              <a:ea typeface="黑体" panose="02010600030101010101" charset="-122"/>
              <a:cs typeface="黑体" panose="02010600030101010101" charset="-122"/>
            </a:endParaRPr>
          </a:p>
        </p:txBody>
      </p:sp>
      <p:grpSp>
        <p:nvGrpSpPr>
          <p:cNvPr id="15" name="组合 14"/>
          <p:cNvGrpSpPr/>
          <p:nvPr/>
        </p:nvGrpSpPr>
        <p:grpSpPr>
          <a:xfrm rot="0">
            <a:off x="5455920" y="2712720"/>
            <a:ext cx="1317625" cy="369570"/>
            <a:chOff x="8518" y="3726"/>
            <a:chExt cx="2204" cy="618"/>
          </a:xfrm>
        </p:grpSpPr>
        <p:sp>
          <p:nvSpPr>
            <p:cNvPr id="14" name="椭圆 13"/>
            <p:cNvSpPr/>
            <p:nvPr/>
          </p:nvSpPr>
          <p:spPr>
            <a:xfrm>
              <a:off x="8518" y="3726"/>
              <a:ext cx="619" cy="619"/>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3200">
                  <a:solidFill>
                    <a:schemeClr val="bg1"/>
                  </a:solidFill>
                  <a:latin typeface="黑体" panose="02010600030101010101" charset="-122"/>
                  <a:ea typeface="黑体" panose="02010600030101010101" charset="-122"/>
                </a:rPr>
                <a:t>1</a:t>
              </a:r>
              <a:endParaRPr lang="en-US" altLang="zh-CN" sz="3200">
                <a:solidFill>
                  <a:schemeClr val="bg1"/>
                </a:solidFill>
                <a:latin typeface="黑体" panose="02010600030101010101" charset="-122"/>
                <a:ea typeface="黑体" panose="02010600030101010101" charset="-122"/>
              </a:endParaRPr>
            </a:p>
          </p:txBody>
        </p:sp>
        <p:sp>
          <p:nvSpPr>
            <p:cNvPr id="16" name="椭圆 15"/>
            <p:cNvSpPr/>
            <p:nvPr/>
          </p:nvSpPr>
          <p:spPr>
            <a:xfrm>
              <a:off x="10104" y="3726"/>
              <a:ext cx="619" cy="619"/>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3200">
                  <a:solidFill>
                    <a:schemeClr val="bg1"/>
                  </a:solidFill>
                  <a:latin typeface="黑体" panose="02010600030101010101" charset="-122"/>
                  <a:ea typeface="黑体" panose="02010600030101010101" charset="-122"/>
                </a:rPr>
                <a:t>2</a:t>
              </a:r>
              <a:endParaRPr lang="en-US" altLang="zh-CN" sz="3200">
                <a:solidFill>
                  <a:schemeClr val="bg1"/>
                </a:solidFill>
                <a:latin typeface="黑体" panose="02010600030101010101" charset="-122"/>
                <a:ea typeface="黑体" panose="02010600030101010101" charset="-122"/>
              </a:endParaRPr>
            </a:p>
          </p:txBody>
        </p:sp>
      </p:grpSp>
      <p:sp>
        <p:nvSpPr>
          <p:cNvPr id="17" name="椭圆 16"/>
          <p:cNvSpPr/>
          <p:nvPr/>
        </p:nvSpPr>
        <p:spPr>
          <a:xfrm>
            <a:off x="6856095" y="3522980"/>
            <a:ext cx="370205" cy="370205"/>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3200">
                <a:solidFill>
                  <a:schemeClr val="bg1"/>
                </a:solidFill>
                <a:latin typeface="黑体" panose="02010600030101010101" charset="-122"/>
                <a:ea typeface="黑体" panose="02010600030101010101" charset="-122"/>
              </a:rPr>
              <a:t>3</a:t>
            </a:r>
            <a:endParaRPr lang="en-US" altLang="zh-CN" sz="3200">
              <a:solidFill>
                <a:schemeClr val="bg1"/>
              </a:solidFill>
              <a:latin typeface="黑体" panose="02010600030101010101" charset="-122"/>
              <a:ea typeface="黑体" panose="02010600030101010101" charset="-122"/>
            </a:endParaRPr>
          </a:p>
        </p:txBody>
      </p:sp>
      <p:grpSp>
        <p:nvGrpSpPr>
          <p:cNvPr id="18" name="组合 17"/>
          <p:cNvGrpSpPr/>
          <p:nvPr/>
        </p:nvGrpSpPr>
        <p:grpSpPr>
          <a:xfrm rot="0">
            <a:off x="5462905" y="4334510"/>
            <a:ext cx="1317625" cy="369570"/>
            <a:chOff x="8518" y="3726"/>
            <a:chExt cx="2204" cy="618"/>
          </a:xfrm>
        </p:grpSpPr>
        <p:sp>
          <p:nvSpPr>
            <p:cNvPr id="24" name="椭圆 23"/>
            <p:cNvSpPr/>
            <p:nvPr/>
          </p:nvSpPr>
          <p:spPr>
            <a:xfrm>
              <a:off x="8518" y="3726"/>
              <a:ext cx="619" cy="619"/>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3200">
                  <a:solidFill>
                    <a:schemeClr val="bg1"/>
                  </a:solidFill>
                  <a:latin typeface="黑体" panose="02010600030101010101" charset="-122"/>
                  <a:ea typeface="黑体" panose="02010600030101010101" charset="-122"/>
                </a:rPr>
                <a:t>5</a:t>
              </a:r>
              <a:endParaRPr lang="en-US" altLang="zh-CN" sz="3200">
                <a:solidFill>
                  <a:schemeClr val="bg1"/>
                </a:solidFill>
                <a:latin typeface="黑体" panose="02010600030101010101" charset="-122"/>
                <a:ea typeface="黑体" panose="02010600030101010101" charset="-122"/>
              </a:endParaRPr>
            </a:p>
          </p:txBody>
        </p:sp>
        <p:sp>
          <p:nvSpPr>
            <p:cNvPr id="25" name="椭圆 24"/>
            <p:cNvSpPr/>
            <p:nvPr/>
          </p:nvSpPr>
          <p:spPr>
            <a:xfrm>
              <a:off x="10104" y="3726"/>
              <a:ext cx="619" cy="619"/>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3200">
                  <a:solidFill>
                    <a:schemeClr val="bg1"/>
                  </a:solidFill>
                  <a:latin typeface="黑体" panose="02010600030101010101" charset="-122"/>
                  <a:ea typeface="黑体" panose="02010600030101010101" charset="-122"/>
                </a:rPr>
                <a:t>4</a:t>
              </a:r>
              <a:endParaRPr lang="en-US" altLang="zh-CN" sz="3200">
                <a:solidFill>
                  <a:schemeClr val="bg1"/>
                </a:solidFill>
                <a:latin typeface="黑体" panose="02010600030101010101" charset="-122"/>
                <a:ea typeface="黑体" panose="02010600030101010101" charset="-122"/>
              </a:endParaRPr>
            </a:p>
          </p:txBody>
        </p:sp>
      </p:grpSp>
      <p:sp>
        <p:nvSpPr>
          <p:cNvPr id="32" name="椭圆 31"/>
          <p:cNvSpPr/>
          <p:nvPr/>
        </p:nvSpPr>
        <p:spPr>
          <a:xfrm>
            <a:off x="5030470" y="3542665"/>
            <a:ext cx="370205" cy="370205"/>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3200">
                <a:solidFill>
                  <a:schemeClr val="bg1"/>
                </a:solidFill>
                <a:latin typeface="黑体" panose="02010600030101010101" charset="-122"/>
                <a:ea typeface="黑体" panose="02010600030101010101" charset="-122"/>
              </a:rPr>
              <a:t>6</a:t>
            </a:r>
            <a:endParaRPr lang="en-US" altLang="zh-CN" sz="3200">
              <a:solidFill>
                <a:schemeClr val="bg1"/>
              </a:solidFill>
              <a:latin typeface="黑体" panose="02010600030101010101" charset="-122"/>
              <a:ea typeface="黑体" panose="02010600030101010101" charset="-122"/>
            </a:endParaRPr>
          </a:p>
        </p:txBody>
      </p:sp>
      <p:sp>
        <p:nvSpPr>
          <p:cNvPr id="36" name="camille 251"/>
          <p:cNvSpPr>
            <a:spLocks noEditPoints="1"/>
          </p:cNvSpPr>
          <p:nvPr/>
        </p:nvSpPr>
        <p:spPr bwMode="auto">
          <a:xfrm>
            <a:off x="5931535" y="3420745"/>
            <a:ext cx="340995" cy="608965"/>
          </a:xfrm>
          <a:custGeom>
            <a:avLst/>
            <a:gdLst>
              <a:gd name="T0" fmla="*/ 122 w 140"/>
              <a:gd name="T1" fmla="*/ 0 h 255"/>
              <a:gd name="T2" fmla="*/ 140 w 140"/>
              <a:gd name="T3" fmla="*/ 153 h 255"/>
              <a:gd name="T4" fmla="*/ 138 w 140"/>
              <a:gd name="T5" fmla="*/ 140 h 255"/>
              <a:gd name="T6" fmla="*/ 125 w 140"/>
              <a:gd name="T7" fmla="*/ 137 h 255"/>
              <a:gd name="T8" fmla="*/ 124 w 140"/>
              <a:gd name="T9" fmla="*/ 109 h 255"/>
              <a:gd name="T10" fmla="*/ 110 w 140"/>
              <a:gd name="T11" fmla="*/ 127 h 255"/>
              <a:gd name="T12" fmla="*/ 109 w 140"/>
              <a:gd name="T13" fmla="*/ 115 h 255"/>
              <a:gd name="T14" fmla="*/ 107 w 140"/>
              <a:gd name="T15" fmla="*/ 64 h 255"/>
              <a:gd name="T16" fmla="*/ 56 w 140"/>
              <a:gd name="T17" fmla="*/ 64 h 255"/>
              <a:gd name="T18" fmla="*/ 56 w 140"/>
              <a:gd name="T19" fmla="*/ 116 h 255"/>
              <a:gd name="T20" fmla="*/ 65 w 140"/>
              <a:gd name="T21" fmla="*/ 130 h 255"/>
              <a:gd name="T22" fmla="*/ 49 w 140"/>
              <a:gd name="T23" fmla="*/ 123 h 255"/>
              <a:gd name="T24" fmla="*/ 49 w 140"/>
              <a:gd name="T25" fmla="*/ 57 h 255"/>
              <a:gd name="T26" fmla="*/ 115 w 140"/>
              <a:gd name="T27" fmla="*/ 57 h 255"/>
              <a:gd name="T28" fmla="*/ 124 w 140"/>
              <a:gd name="T29" fmla="*/ 31 h 255"/>
              <a:gd name="T30" fmla="*/ 16 w 140"/>
              <a:gd name="T31" fmla="*/ 180 h 255"/>
              <a:gd name="T32" fmla="*/ 59 w 140"/>
              <a:gd name="T33" fmla="*/ 213 h 255"/>
              <a:gd name="T34" fmla="*/ 0 w 140"/>
              <a:gd name="T35" fmla="*/ 194 h 255"/>
              <a:gd name="T36" fmla="*/ 19 w 140"/>
              <a:gd name="T37" fmla="*/ 0 h 255"/>
              <a:gd name="T38" fmla="*/ 73 w 140"/>
              <a:gd name="T39" fmla="*/ 236 h 255"/>
              <a:gd name="T40" fmla="*/ 137 w 140"/>
              <a:gd name="T41" fmla="*/ 240 h 255"/>
              <a:gd name="T42" fmla="*/ 93 w 140"/>
              <a:gd name="T43" fmla="*/ 99 h 255"/>
              <a:gd name="T44" fmla="*/ 79 w 140"/>
              <a:gd name="T45" fmla="*/ 160 h 255"/>
              <a:gd name="T46" fmla="*/ 74 w 140"/>
              <a:gd name="T47" fmla="*/ 140 h 255"/>
              <a:gd name="T48" fmla="*/ 81 w 140"/>
              <a:gd name="T49" fmla="*/ 225 h 255"/>
              <a:gd name="T50" fmla="*/ 134 w 140"/>
              <a:gd name="T51" fmla="*/ 165 h 255"/>
              <a:gd name="T52" fmla="*/ 127 w 140"/>
              <a:gd name="T53" fmla="*/ 151 h 255"/>
              <a:gd name="T54" fmla="*/ 115 w 140"/>
              <a:gd name="T55" fmla="*/ 155 h 255"/>
              <a:gd name="T56" fmla="*/ 112 w 140"/>
              <a:gd name="T57" fmla="*/ 141 h 255"/>
              <a:gd name="T58" fmla="*/ 99 w 140"/>
              <a:gd name="T59" fmla="*/ 147 h 255"/>
              <a:gd name="T60" fmla="*/ 93 w 140"/>
              <a:gd name="T61" fmla="*/ 99 h 255"/>
              <a:gd name="T62" fmla="*/ 63 w 140"/>
              <a:gd name="T63" fmla="*/ 72 h 255"/>
              <a:gd name="T64" fmla="*/ 63 w 140"/>
              <a:gd name="T65" fmla="*/ 108 h 255"/>
              <a:gd name="T66" fmla="*/ 68 w 140"/>
              <a:gd name="T67" fmla="*/ 99 h 255"/>
              <a:gd name="T68" fmla="*/ 70 w 140"/>
              <a:gd name="T69" fmla="*/ 79 h 255"/>
              <a:gd name="T70" fmla="*/ 93 w 140"/>
              <a:gd name="T71" fmla="*/ 79 h 255"/>
              <a:gd name="T72" fmla="*/ 106 w 140"/>
              <a:gd name="T73" fmla="*/ 99 h 255"/>
              <a:gd name="T74" fmla="*/ 100 w 140"/>
              <a:gd name="T75" fmla="*/ 72 h 255"/>
              <a:gd name="T76" fmla="*/ 44 w 140"/>
              <a:gd name="T77" fmla="*/ 10 h 255"/>
              <a:gd name="T78" fmla="*/ 93 w 140"/>
              <a:gd name="T79" fmla="*/ 18 h 255"/>
              <a:gd name="T80" fmla="*/ 44 w 140"/>
              <a:gd name="T81" fmla="*/ 10 h 255"/>
              <a:gd name="T82" fmla="*/ 25 w 140"/>
              <a:gd name="T83" fmla="*/ 197 h 255"/>
              <a:gd name="T84" fmla="*/ 49 w 140"/>
              <a:gd name="T85" fmla="*/ 193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0" h="255">
                <a:moveTo>
                  <a:pt x="19" y="0"/>
                </a:moveTo>
                <a:cubicBezTo>
                  <a:pt x="122" y="0"/>
                  <a:pt x="122" y="0"/>
                  <a:pt x="122" y="0"/>
                </a:cubicBezTo>
                <a:cubicBezTo>
                  <a:pt x="132" y="0"/>
                  <a:pt x="140" y="9"/>
                  <a:pt x="140" y="19"/>
                </a:cubicBezTo>
                <a:cubicBezTo>
                  <a:pt x="140" y="153"/>
                  <a:pt x="140" y="153"/>
                  <a:pt x="140" y="153"/>
                </a:cubicBezTo>
                <a:cubicBezTo>
                  <a:pt x="140" y="151"/>
                  <a:pt x="140" y="150"/>
                  <a:pt x="140" y="149"/>
                </a:cubicBezTo>
                <a:cubicBezTo>
                  <a:pt x="138" y="140"/>
                  <a:pt x="138" y="140"/>
                  <a:pt x="138" y="140"/>
                </a:cubicBezTo>
                <a:cubicBezTo>
                  <a:pt x="130" y="138"/>
                  <a:pt x="130" y="138"/>
                  <a:pt x="130" y="138"/>
                </a:cubicBezTo>
                <a:cubicBezTo>
                  <a:pt x="128" y="138"/>
                  <a:pt x="126" y="138"/>
                  <a:pt x="125" y="137"/>
                </a:cubicBezTo>
                <a:cubicBezTo>
                  <a:pt x="124" y="135"/>
                  <a:pt x="124" y="135"/>
                  <a:pt x="124" y="135"/>
                </a:cubicBezTo>
                <a:cubicBezTo>
                  <a:pt x="124" y="109"/>
                  <a:pt x="124" y="109"/>
                  <a:pt x="124" y="109"/>
                </a:cubicBezTo>
                <a:cubicBezTo>
                  <a:pt x="122" y="114"/>
                  <a:pt x="119" y="119"/>
                  <a:pt x="115" y="123"/>
                </a:cubicBezTo>
                <a:cubicBezTo>
                  <a:pt x="113" y="124"/>
                  <a:pt x="112" y="126"/>
                  <a:pt x="110" y="127"/>
                </a:cubicBezTo>
                <a:cubicBezTo>
                  <a:pt x="109" y="127"/>
                  <a:pt x="109" y="127"/>
                  <a:pt x="109" y="127"/>
                </a:cubicBezTo>
                <a:cubicBezTo>
                  <a:pt x="109" y="123"/>
                  <a:pt x="109" y="119"/>
                  <a:pt x="109" y="115"/>
                </a:cubicBezTo>
                <a:cubicBezTo>
                  <a:pt x="115" y="108"/>
                  <a:pt x="118" y="100"/>
                  <a:pt x="118" y="90"/>
                </a:cubicBezTo>
                <a:cubicBezTo>
                  <a:pt x="118" y="80"/>
                  <a:pt x="114" y="71"/>
                  <a:pt x="107" y="64"/>
                </a:cubicBezTo>
                <a:cubicBezTo>
                  <a:pt x="101" y="58"/>
                  <a:pt x="92" y="54"/>
                  <a:pt x="82" y="54"/>
                </a:cubicBezTo>
                <a:cubicBezTo>
                  <a:pt x="72" y="54"/>
                  <a:pt x="63" y="58"/>
                  <a:pt x="56" y="64"/>
                </a:cubicBezTo>
                <a:cubicBezTo>
                  <a:pt x="50" y="71"/>
                  <a:pt x="45" y="80"/>
                  <a:pt x="45" y="90"/>
                </a:cubicBezTo>
                <a:cubicBezTo>
                  <a:pt x="45" y="100"/>
                  <a:pt x="50" y="109"/>
                  <a:pt x="56" y="116"/>
                </a:cubicBezTo>
                <a:cubicBezTo>
                  <a:pt x="59" y="118"/>
                  <a:pt x="62" y="121"/>
                  <a:pt x="65" y="122"/>
                </a:cubicBezTo>
                <a:cubicBezTo>
                  <a:pt x="65" y="125"/>
                  <a:pt x="65" y="128"/>
                  <a:pt x="65" y="130"/>
                </a:cubicBezTo>
                <a:cubicBezTo>
                  <a:pt x="62" y="132"/>
                  <a:pt x="62" y="132"/>
                  <a:pt x="62" y="132"/>
                </a:cubicBezTo>
                <a:cubicBezTo>
                  <a:pt x="57" y="130"/>
                  <a:pt x="53" y="127"/>
                  <a:pt x="49" y="123"/>
                </a:cubicBezTo>
                <a:cubicBezTo>
                  <a:pt x="41" y="114"/>
                  <a:pt x="36" y="103"/>
                  <a:pt x="36" y="90"/>
                </a:cubicBezTo>
                <a:cubicBezTo>
                  <a:pt x="36" y="77"/>
                  <a:pt x="41" y="66"/>
                  <a:pt x="49" y="57"/>
                </a:cubicBezTo>
                <a:cubicBezTo>
                  <a:pt x="57" y="49"/>
                  <a:pt x="69" y="44"/>
                  <a:pt x="82" y="44"/>
                </a:cubicBezTo>
                <a:cubicBezTo>
                  <a:pt x="95" y="44"/>
                  <a:pt x="106" y="49"/>
                  <a:pt x="115" y="57"/>
                </a:cubicBezTo>
                <a:cubicBezTo>
                  <a:pt x="119" y="61"/>
                  <a:pt x="122" y="66"/>
                  <a:pt x="124" y="71"/>
                </a:cubicBezTo>
                <a:cubicBezTo>
                  <a:pt x="124" y="31"/>
                  <a:pt x="124" y="31"/>
                  <a:pt x="124" y="31"/>
                </a:cubicBezTo>
                <a:cubicBezTo>
                  <a:pt x="16" y="31"/>
                  <a:pt x="16" y="31"/>
                  <a:pt x="16" y="31"/>
                </a:cubicBezTo>
                <a:cubicBezTo>
                  <a:pt x="16" y="180"/>
                  <a:pt x="16" y="180"/>
                  <a:pt x="16" y="180"/>
                </a:cubicBezTo>
                <a:cubicBezTo>
                  <a:pt x="51" y="180"/>
                  <a:pt x="51" y="180"/>
                  <a:pt x="51" y="180"/>
                </a:cubicBezTo>
                <a:cubicBezTo>
                  <a:pt x="53" y="191"/>
                  <a:pt x="55" y="202"/>
                  <a:pt x="59" y="213"/>
                </a:cubicBezTo>
                <a:cubicBezTo>
                  <a:pt x="19" y="213"/>
                  <a:pt x="19" y="213"/>
                  <a:pt x="19" y="213"/>
                </a:cubicBezTo>
                <a:cubicBezTo>
                  <a:pt x="9" y="213"/>
                  <a:pt x="0" y="204"/>
                  <a:pt x="0" y="194"/>
                </a:cubicBezTo>
                <a:cubicBezTo>
                  <a:pt x="0" y="19"/>
                  <a:pt x="0" y="19"/>
                  <a:pt x="0" y="19"/>
                </a:cubicBezTo>
                <a:cubicBezTo>
                  <a:pt x="0" y="9"/>
                  <a:pt x="9" y="0"/>
                  <a:pt x="19" y="0"/>
                </a:cubicBezTo>
                <a:close/>
                <a:moveTo>
                  <a:pt x="133" y="222"/>
                </a:moveTo>
                <a:cubicBezTo>
                  <a:pt x="73" y="236"/>
                  <a:pt x="73" y="236"/>
                  <a:pt x="73" y="236"/>
                </a:cubicBezTo>
                <a:cubicBezTo>
                  <a:pt x="77" y="255"/>
                  <a:pt x="77" y="255"/>
                  <a:pt x="77" y="255"/>
                </a:cubicBezTo>
                <a:cubicBezTo>
                  <a:pt x="137" y="240"/>
                  <a:pt x="137" y="240"/>
                  <a:pt x="137" y="240"/>
                </a:cubicBezTo>
                <a:cubicBezTo>
                  <a:pt x="133" y="222"/>
                  <a:pt x="133" y="222"/>
                  <a:pt x="133" y="222"/>
                </a:cubicBezTo>
                <a:close/>
                <a:moveTo>
                  <a:pt x="93" y="99"/>
                </a:moveTo>
                <a:cubicBezTo>
                  <a:pt x="89" y="99"/>
                  <a:pt x="85" y="99"/>
                  <a:pt x="82" y="99"/>
                </a:cubicBezTo>
                <a:cubicBezTo>
                  <a:pt x="77" y="118"/>
                  <a:pt x="77" y="141"/>
                  <a:pt x="79" y="160"/>
                </a:cubicBezTo>
                <a:cubicBezTo>
                  <a:pt x="74" y="163"/>
                  <a:pt x="74" y="163"/>
                  <a:pt x="74" y="163"/>
                </a:cubicBezTo>
                <a:cubicBezTo>
                  <a:pt x="74" y="140"/>
                  <a:pt x="74" y="140"/>
                  <a:pt x="74" y="140"/>
                </a:cubicBezTo>
                <a:cubicBezTo>
                  <a:pt x="62" y="150"/>
                  <a:pt x="62" y="150"/>
                  <a:pt x="62" y="150"/>
                </a:cubicBezTo>
                <a:cubicBezTo>
                  <a:pt x="63" y="181"/>
                  <a:pt x="68" y="211"/>
                  <a:pt x="81" y="225"/>
                </a:cubicBezTo>
                <a:cubicBezTo>
                  <a:pt x="94" y="223"/>
                  <a:pt x="107" y="222"/>
                  <a:pt x="120" y="220"/>
                </a:cubicBezTo>
                <a:cubicBezTo>
                  <a:pt x="126" y="206"/>
                  <a:pt x="132" y="189"/>
                  <a:pt x="134" y="165"/>
                </a:cubicBezTo>
                <a:cubicBezTo>
                  <a:pt x="134" y="165"/>
                  <a:pt x="131" y="164"/>
                  <a:pt x="127" y="162"/>
                </a:cubicBezTo>
                <a:cubicBezTo>
                  <a:pt x="128" y="158"/>
                  <a:pt x="127" y="155"/>
                  <a:pt x="127" y="151"/>
                </a:cubicBezTo>
                <a:cubicBezTo>
                  <a:pt x="124" y="151"/>
                  <a:pt x="120" y="150"/>
                  <a:pt x="117" y="149"/>
                </a:cubicBezTo>
                <a:cubicBezTo>
                  <a:pt x="116" y="151"/>
                  <a:pt x="115" y="153"/>
                  <a:pt x="115" y="155"/>
                </a:cubicBezTo>
                <a:cubicBezTo>
                  <a:pt x="112" y="154"/>
                  <a:pt x="112" y="154"/>
                  <a:pt x="112" y="154"/>
                </a:cubicBezTo>
                <a:cubicBezTo>
                  <a:pt x="113" y="149"/>
                  <a:pt x="113" y="145"/>
                  <a:pt x="112" y="141"/>
                </a:cubicBezTo>
                <a:cubicBezTo>
                  <a:pt x="109" y="140"/>
                  <a:pt x="106" y="139"/>
                  <a:pt x="102" y="139"/>
                </a:cubicBezTo>
                <a:cubicBezTo>
                  <a:pt x="101" y="141"/>
                  <a:pt x="100" y="144"/>
                  <a:pt x="99" y="147"/>
                </a:cubicBezTo>
                <a:cubicBezTo>
                  <a:pt x="98" y="146"/>
                  <a:pt x="96" y="146"/>
                  <a:pt x="95" y="145"/>
                </a:cubicBezTo>
                <a:cubicBezTo>
                  <a:pt x="97" y="130"/>
                  <a:pt x="96" y="114"/>
                  <a:pt x="93" y="99"/>
                </a:cubicBezTo>
                <a:close/>
                <a:moveTo>
                  <a:pt x="82" y="64"/>
                </a:moveTo>
                <a:cubicBezTo>
                  <a:pt x="75" y="64"/>
                  <a:pt x="68" y="67"/>
                  <a:pt x="63" y="72"/>
                </a:cubicBezTo>
                <a:cubicBezTo>
                  <a:pt x="59" y="76"/>
                  <a:pt x="56" y="83"/>
                  <a:pt x="56" y="90"/>
                </a:cubicBezTo>
                <a:cubicBezTo>
                  <a:pt x="56" y="97"/>
                  <a:pt x="59" y="104"/>
                  <a:pt x="63" y="108"/>
                </a:cubicBezTo>
                <a:cubicBezTo>
                  <a:pt x="64" y="109"/>
                  <a:pt x="65" y="110"/>
                  <a:pt x="66" y="111"/>
                </a:cubicBezTo>
                <a:cubicBezTo>
                  <a:pt x="67" y="107"/>
                  <a:pt x="67" y="103"/>
                  <a:pt x="68" y="99"/>
                </a:cubicBezTo>
                <a:cubicBezTo>
                  <a:pt x="67" y="96"/>
                  <a:pt x="66" y="93"/>
                  <a:pt x="66" y="90"/>
                </a:cubicBezTo>
                <a:cubicBezTo>
                  <a:pt x="66" y="86"/>
                  <a:pt x="68" y="82"/>
                  <a:pt x="70" y="79"/>
                </a:cubicBezTo>
                <a:cubicBezTo>
                  <a:pt x="73" y="76"/>
                  <a:pt x="77" y="74"/>
                  <a:pt x="82" y="74"/>
                </a:cubicBezTo>
                <a:cubicBezTo>
                  <a:pt x="86" y="74"/>
                  <a:pt x="90" y="76"/>
                  <a:pt x="93" y="79"/>
                </a:cubicBezTo>
                <a:cubicBezTo>
                  <a:pt x="95" y="81"/>
                  <a:pt x="97" y="83"/>
                  <a:pt x="97" y="86"/>
                </a:cubicBezTo>
                <a:cubicBezTo>
                  <a:pt x="102" y="89"/>
                  <a:pt x="105" y="94"/>
                  <a:pt x="106" y="99"/>
                </a:cubicBezTo>
                <a:cubicBezTo>
                  <a:pt x="107" y="96"/>
                  <a:pt x="108" y="93"/>
                  <a:pt x="108" y="90"/>
                </a:cubicBezTo>
                <a:cubicBezTo>
                  <a:pt x="108" y="83"/>
                  <a:pt x="105" y="76"/>
                  <a:pt x="100" y="72"/>
                </a:cubicBezTo>
                <a:cubicBezTo>
                  <a:pt x="95" y="67"/>
                  <a:pt x="89" y="64"/>
                  <a:pt x="82" y="64"/>
                </a:cubicBezTo>
                <a:close/>
                <a:moveTo>
                  <a:pt x="44" y="10"/>
                </a:moveTo>
                <a:cubicBezTo>
                  <a:pt x="44" y="18"/>
                  <a:pt x="44" y="18"/>
                  <a:pt x="44" y="18"/>
                </a:cubicBezTo>
                <a:cubicBezTo>
                  <a:pt x="93" y="18"/>
                  <a:pt x="93" y="18"/>
                  <a:pt x="93" y="18"/>
                </a:cubicBezTo>
                <a:cubicBezTo>
                  <a:pt x="93" y="10"/>
                  <a:pt x="93" y="10"/>
                  <a:pt x="93" y="10"/>
                </a:cubicBezTo>
                <a:cubicBezTo>
                  <a:pt x="44" y="10"/>
                  <a:pt x="44" y="10"/>
                  <a:pt x="44" y="10"/>
                </a:cubicBezTo>
                <a:close/>
                <a:moveTo>
                  <a:pt x="25" y="193"/>
                </a:moveTo>
                <a:cubicBezTo>
                  <a:pt x="25" y="197"/>
                  <a:pt x="25" y="197"/>
                  <a:pt x="25" y="197"/>
                </a:cubicBezTo>
                <a:cubicBezTo>
                  <a:pt x="49" y="197"/>
                  <a:pt x="49" y="197"/>
                  <a:pt x="49" y="197"/>
                </a:cubicBezTo>
                <a:cubicBezTo>
                  <a:pt x="49" y="193"/>
                  <a:pt x="49" y="193"/>
                  <a:pt x="49" y="193"/>
                </a:cubicBezTo>
                <a:lnTo>
                  <a:pt x="25" y="193"/>
                </a:lnTo>
                <a:close/>
              </a:path>
            </a:pathLst>
          </a:custGeom>
          <a:solidFill>
            <a:srgbClr val="43486D"/>
          </a:solidFill>
          <a:ln>
            <a:noFill/>
          </a:ln>
        </p:spPr>
      </p:sp>
    </p:spTree>
    <p:custDataLst>
      <p:tags r:id="rId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 name="文本框 25"/>
          <p:cNvSpPr txBox="1"/>
          <p:nvPr/>
        </p:nvSpPr>
        <p:spPr>
          <a:xfrm>
            <a:off x="508635" y="255270"/>
            <a:ext cx="5522595" cy="583565"/>
          </a:xfrm>
          <a:prstGeom prst="rect">
            <a:avLst/>
          </a:prstGeom>
          <a:noFill/>
        </p:spPr>
        <p:txBody>
          <a:bodyPr wrap="square" rtlCol="0">
            <a:spAutoFit/>
          </a:bodyPr>
          <a:p>
            <a:pPr algn="l"/>
            <a:r>
              <a:rPr lang="zh-CN" altLang="en-US" sz="3200">
                <a:solidFill>
                  <a:srgbClr val="43486D"/>
                </a:solidFill>
                <a:latin typeface="+mj-ea"/>
                <a:ea typeface="+mj-ea"/>
                <a:sym typeface="+mn-ea"/>
              </a:rPr>
              <a:t>二、国家安全的主要内容</a:t>
            </a:r>
            <a:endParaRPr lang="zh-CN" altLang="en-US" sz="3200">
              <a:solidFill>
                <a:srgbClr val="43486D"/>
              </a:solidFill>
              <a:latin typeface="+mj-ea"/>
              <a:ea typeface="+mj-ea"/>
            </a:endParaRPr>
          </a:p>
        </p:txBody>
      </p:sp>
      <p:sp>
        <p:nvSpPr>
          <p:cNvPr id="7" name="箭头: 五边形 2"/>
          <p:cNvSpPr/>
          <p:nvPr/>
        </p:nvSpPr>
        <p:spPr>
          <a:xfrm rot="5400000">
            <a:off x="-279400" y="2547620"/>
            <a:ext cx="4180840" cy="2237105"/>
          </a:xfrm>
          <a:prstGeom prst="homePlate">
            <a:avLst>
              <a:gd name="adj" fmla="val 17907"/>
            </a:avLst>
          </a:prstGeom>
          <a:solidFill>
            <a:srgbClr val="4348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endParaRPr>
          </a:p>
        </p:txBody>
      </p:sp>
      <p:sp>
        <p:nvSpPr>
          <p:cNvPr id="8" name="椭圆 7"/>
          <p:cNvSpPr/>
          <p:nvPr/>
        </p:nvSpPr>
        <p:spPr>
          <a:xfrm>
            <a:off x="1199515" y="1072515"/>
            <a:ext cx="1221740" cy="1226820"/>
          </a:xfrm>
          <a:prstGeom prst="ellipse">
            <a:avLst/>
          </a:prstGeom>
          <a:solidFill>
            <a:srgbClr val="43486D"/>
          </a:solidFill>
          <a:ln w="285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endParaRPr>
          </a:p>
        </p:txBody>
      </p:sp>
      <p:sp>
        <p:nvSpPr>
          <p:cNvPr id="15" name="文本框 14"/>
          <p:cNvSpPr txBox="1"/>
          <p:nvPr/>
        </p:nvSpPr>
        <p:spPr>
          <a:xfrm>
            <a:off x="751205" y="2466975"/>
            <a:ext cx="2098040" cy="2745740"/>
          </a:xfrm>
          <a:prstGeom prst="rect">
            <a:avLst/>
          </a:prstGeom>
          <a:noFill/>
        </p:spPr>
        <p:txBody>
          <a:bodyPr wrap="square" rtlCol="0">
            <a:spAutoFit/>
          </a:bodyPr>
          <a:p>
            <a:pPr algn="l">
              <a:lnSpc>
                <a:spcPct val="120000"/>
              </a:lnSpc>
              <a:spcBef>
                <a:spcPts val="0"/>
              </a:spcBef>
              <a:spcAft>
                <a:spcPts val="0"/>
              </a:spcAft>
            </a:pPr>
            <a:r>
              <a:rPr lang="zh-CN" sz="1600" b="1">
                <a:solidFill>
                  <a:schemeClr val="bg1"/>
                </a:solidFill>
                <a:latin typeface="黑体" panose="02010600030101010101" charset="-122"/>
                <a:ea typeface="黑体" panose="02010600030101010101" charset="-122"/>
                <a:cs typeface="黑体" panose="02010600030101010101" charset="-122"/>
              </a:rPr>
              <a:t>（7）科技安全包括科技自身安全和科技支撑保障相关领域安全，涵盖科技人才、设施设备、科技活动、科技成果、成果应用等多个方面，是支撑国家安全的重要力量</a:t>
            </a:r>
            <a:endParaRPr lang="zh-CN" sz="1600" b="1">
              <a:solidFill>
                <a:schemeClr val="bg1"/>
              </a:solidFill>
              <a:latin typeface="黑体" panose="02010600030101010101" charset="-122"/>
              <a:ea typeface="黑体" panose="02010600030101010101" charset="-122"/>
              <a:cs typeface="黑体" panose="02010600030101010101" charset="-122"/>
            </a:endParaRPr>
          </a:p>
          <a:p>
            <a:pPr algn="l">
              <a:lnSpc>
                <a:spcPct val="120000"/>
              </a:lnSpc>
              <a:spcBef>
                <a:spcPts val="0"/>
              </a:spcBef>
              <a:spcAft>
                <a:spcPts val="0"/>
              </a:spcAft>
            </a:pPr>
            <a:r>
              <a:rPr lang="zh-CN" sz="1600" b="1">
                <a:solidFill>
                  <a:schemeClr val="bg1"/>
                </a:solidFill>
                <a:latin typeface="黑体" panose="02010600030101010101" charset="-122"/>
                <a:ea typeface="黑体" panose="02010600030101010101" charset="-122"/>
                <a:cs typeface="黑体" panose="02010600030101010101" charset="-122"/>
              </a:rPr>
              <a:t>和技术基础。</a:t>
            </a:r>
            <a:endParaRPr lang="zh-CN" sz="1600" b="1">
              <a:solidFill>
                <a:schemeClr val="bg1"/>
              </a:solidFill>
              <a:latin typeface="黑体" panose="02010600030101010101" charset="-122"/>
              <a:ea typeface="黑体" panose="02010600030101010101" charset="-122"/>
              <a:cs typeface="黑体" panose="02010600030101010101" charset="-122"/>
            </a:endParaRPr>
          </a:p>
        </p:txBody>
      </p:sp>
      <p:sp>
        <p:nvSpPr>
          <p:cNvPr id="2" name="箭头: 五边形 24"/>
          <p:cNvSpPr/>
          <p:nvPr/>
        </p:nvSpPr>
        <p:spPr>
          <a:xfrm rot="5400000">
            <a:off x="2492375" y="2547620"/>
            <a:ext cx="4180840" cy="2237105"/>
          </a:xfrm>
          <a:prstGeom prst="homePlate">
            <a:avLst>
              <a:gd name="adj" fmla="val 17907"/>
            </a:avLst>
          </a:prstGeom>
          <a:solidFill>
            <a:srgbClr val="D676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endParaRPr>
          </a:p>
        </p:txBody>
      </p:sp>
      <p:sp>
        <p:nvSpPr>
          <p:cNvPr id="9" name="椭圆 8"/>
          <p:cNvSpPr/>
          <p:nvPr/>
        </p:nvSpPr>
        <p:spPr>
          <a:xfrm>
            <a:off x="3971290" y="1072515"/>
            <a:ext cx="1221740" cy="1226820"/>
          </a:xfrm>
          <a:prstGeom prst="ellipse">
            <a:avLst/>
          </a:prstGeom>
          <a:solidFill>
            <a:srgbClr val="D67678"/>
          </a:solidFill>
          <a:ln w="285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endParaRPr>
          </a:p>
        </p:txBody>
      </p:sp>
      <p:sp>
        <p:nvSpPr>
          <p:cNvPr id="31" name="文本框 30"/>
          <p:cNvSpPr txBox="1"/>
          <p:nvPr/>
        </p:nvSpPr>
        <p:spPr>
          <a:xfrm>
            <a:off x="3644900" y="2489835"/>
            <a:ext cx="1877060" cy="2748280"/>
          </a:xfrm>
          <a:prstGeom prst="rect">
            <a:avLst/>
          </a:prstGeom>
          <a:noFill/>
        </p:spPr>
        <p:txBody>
          <a:bodyPr wrap="square" rtlCol="0">
            <a:spAutoFit/>
          </a:bodyPr>
          <a:p>
            <a:pPr algn="l">
              <a:lnSpc>
                <a:spcPct val="120000"/>
              </a:lnSpc>
              <a:spcBef>
                <a:spcPts val="0"/>
              </a:spcBef>
              <a:spcAft>
                <a:spcPts val="0"/>
              </a:spcAft>
            </a:pPr>
            <a:r>
              <a:rPr lang="zh-CN" b="1">
                <a:solidFill>
                  <a:schemeClr val="bg1"/>
                </a:solidFill>
                <a:latin typeface="黑体" panose="02010600030101010101" charset="-122"/>
                <a:ea typeface="黑体" panose="02010600030101010101" charset="-122"/>
                <a:cs typeface="黑体" panose="02010600030101010101" charset="-122"/>
              </a:rPr>
              <a:t>（8）网络安全包括网络基础设施、网络运行、网络服务、信息安全等方面，是保障和促进信息社会健康发展的基础。</a:t>
            </a:r>
            <a:endParaRPr lang="zh-CN" b="1">
              <a:solidFill>
                <a:schemeClr val="bg1"/>
              </a:solidFill>
              <a:latin typeface="黑体" panose="02010600030101010101" charset="-122"/>
              <a:ea typeface="黑体" panose="02010600030101010101" charset="-122"/>
              <a:cs typeface="黑体" panose="02010600030101010101" charset="-122"/>
            </a:endParaRPr>
          </a:p>
        </p:txBody>
      </p:sp>
      <p:sp>
        <p:nvSpPr>
          <p:cNvPr id="30" name="箭头: 五边形 29"/>
          <p:cNvSpPr/>
          <p:nvPr/>
        </p:nvSpPr>
        <p:spPr>
          <a:xfrm rot="5400000">
            <a:off x="5304155" y="2547620"/>
            <a:ext cx="4180840" cy="2237105"/>
          </a:xfrm>
          <a:prstGeom prst="homePlate">
            <a:avLst>
              <a:gd name="adj" fmla="val 17907"/>
            </a:avLst>
          </a:prstGeom>
          <a:solidFill>
            <a:srgbClr val="4348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endParaRPr>
          </a:p>
        </p:txBody>
      </p:sp>
      <p:sp>
        <p:nvSpPr>
          <p:cNvPr id="35" name="椭圆 34"/>
          <p:cNvSpPr/>
          <p:nvPr/>
        </p:nvSpPr>
        <p:spPr>
          <a:xfrm>
            <a:off x="6783705" y="1072515"/>
            <a:ext cx="1221740" cy="1226820"/>
          </a:xfrm>
          <a:prstGeom prst="ellipse">
            <a:avLst/>
          </a:prstGeom>
          <a:solidFill>
            <a:srgbClr val="43486D"/>
          </a:solidFill>
          <a:ln w="285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endParaRPr>
          </a:p>
        </p:txBody>
      </p:sp>
      <p:sp>
        <p:nvSpPr>
          <p:cNvPr id="55" name="文本框 54"/>
          <p:cNvSpPr txBox="1"/>
          <p:nvPr/>
        </p:nvSpPr>
        <p:spPr>
          <a:xfrm>
            <a:off x="6516370" y="2442845"/>
            <a:ext cx="1756410" cy="2084070"/>
          </a:xfrm>
          <a:prstGeom prst="rect">
            <a:avLst/>
          </a:prstGeom>
          <a:noFill/>
        </p:spPr>
        <p:txBody>
          <a:bodyPr wrap="square" rtlCol="0">
            <a:spAutoFit/>
          </a:bodyPr>
          <a:p>
            <a:pPr algn="l">
              <a:lnSpc>
                <a:spcPct val="120000"/>
              </a:lnSpc>
              <a:spcBef>
                <a:spcPts val="0"/>
              </a:spcBef>
              <a:spcAft>
                <a:spcPts val="0"/>
              </a:spcAft>
            </a:pPr>
            <a:r>
              <a:rPr lang="zh-CN" b="1">
                <a:solidFill>
                  <a:schemeClr val="bg1"/>
                </a:solidFill>
                <a:latin typeface="黑体" panose="02010600030101010101" charset="-122"/>
                <a:ea typeface="黑体" panose="02010600030101010101" charset="-122"/>
                <a:cs typeface="黑体" panose="02010600030101010101" charset="-122"/>
              </a:rPr>
              <a:t>（9）生态安全包括水、土地、大气、生物物种安全等方面，是人类生存发展的基本条件。</a:t>
            </a:r>
            <a:endParaRPr lang="zh-CN" b="1">
              <a:solidFill>
                <a:schemeClr val="bg1"/>
              </a:solidFill>
              <a:latin typeface="黑体" panose="02010600030101010101" charset="-122"/>
              <a:ea typeface="黑体" panose="02010600030101010101" charset="-122"/>
              <a:cs typeface="黑体" panose="02010600030101010101" charset="-122"/>
            </a:endParaRPr>
          </a:p>
        </p:txBody>
      </p:sp>
      <p:sp>
        <p:nvSpPr>
          <p:cNvPr id="41" name="箭头: 五边形 40"/>
          <p:cNvSpPr/>
          <p:nvPr/>
        </p:nvSpPr>
        <p:spPr>
          <a:xfrm rot="5400000">
            <a:off x="8077835" y="2547620"/>
            <a:ext cx="4180840" cy="2237105"/>
          </a:xfrm>
          <a:prstGeom prst="homePlate">
            <a:avLst>
              <a:gd name="adj" fmla="val 17907"/>
            </a:avLst>
          </a:prstGeom>
          <a:solidFill>
            <a:srgbClr val="D676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endParaRPr>
          </a:p>
        </p:txBody>
      </p:sp>
      <p:sp>
        <p:nvSpPr>
          <p:cNvPr id="42" name="椭圆 41"/>
          <p:cNvSpPr/>
          <p:nvPr/>
        </p:nvSpPr>
        <p:spPr>
          <a:xfrm>
            <a:off x="9556750" y="1072515"/>
            <a:ext cx="1221740" cy="1226820"/>
          </a:xfrm>
          <a:prstGeom prst="ellipse">
            <a:avLst/>
          </a:prstGeom>
          <a:solidFill>
            <a:srgbClr val="D67678"/>
          </a:solidFill>
          <a:ln w="285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0030101010101" charset="-122"/>
              <a:ea typeface="黑体" panose="02010600030101010101" charset="-122"/>
            </a:endParaRPr>
          </a:p>
        </p:txBody>
      </p:sp>
      <p:sp>
        <p:nvSpPr>
          <p:cNvPr id="59" name="文本框 58"/>
          <p:cNvSpPr txBox="1"/>
          <p:nvPr/>
        </p:nvSpPr>
        <p:spPr>
          <a:xfrm>
            <a:off x="9267190" y="2437130"/>
            <a:ext cx="1941830" cy="2084070"/>
          </a:xfrm>
          <a:prstGeom prst="rect">
            <a:avLst/>
          </a:prstGeom>
          <a:noFill/>
        </p:spPr>
        <p:txBody>
          <a:bodyPr wrap="square" rtlCol="0">
            <a:spAutoFit/>
          </a:bodyPr>
          <a:p>
            <a:pPr algn="l">
              <a:lnSpc>
                <a:spcPct val="120000"/>
              </a:lnSpc>
              <a:spcBef>
                <a:spcPts val="0"/>
              </a:spcBef>
              <a:spcAft>
                <a:spcPts val="0"/>
              </a:spcAft>
            </a:pPr>
            <a:r>
              <a:rPr lang="zh-CN" b="1">
                <a:solidFill>
                  <a:schemeClr val="bg1"/>
                </a:solidFill>
                <a:latin typeface="黑体" panose="02010600030101010101" charset="-122"/>
                <a:ea typeface="黑体" panose="02010600030101010101" charset="-122"/>
                <a:cs typeface="黑体" panose="02010600030101010101" charset="-122"/>
              </a:rPr>
              <a:t>（10）资源安全包括可再生资源安全、不可再生资源安全等方面，是国家战略命脉和国家发展依托。</a:t>
            </a:r>
            <a:endParaRPr lang="zh-CN" b="1">
              <a:solidFill>
                <a:schemeClr val="bg1"/>
              </a:solidFill>
              <a:latin typeface="黑体" panose="02010600030101010101" charset="-122"/>
              <a:ea typeface="黑体" panose="02010600030101010101" charset="-122"/>
              <a:cs typeface="黑体" panose="02010600030101010101" charset="-122"/>
            </a:endParaRPr>
          </a:p>
        </p:txBody>
      </p:sp>
      <p:sp>
        <p:nvSpPr>
          <p:cNvPr id="11" name="Camille2"/>
          <p:cNvSpPr>
            <a:spLocks noEditPoints="1"/>
          </p:cNvSpPr>
          <p:nvPr/>
        </p:nvSpPr>
        <p:spPr bwMode="auto">
          <a:xfrm>
            <a:off x="1557655" y="1444625"/>
            <a:ext cx="513080" cy="629920"/>
          </a:xfrm>
          <a:custGeom>
            <a:avLst/>
            <a:gdLst>
              <a:gd name="T0" fmla="*/ 38 w 121"/>
              <a:gd name="T1" fmla="*/ 42 h 114"/>
              <a:gd name="T2" fmla="*/ 38 w 121"/>
              <a:gd name="T3" fmla="*/ 47 h 114"/>
              <a:gd name="T4" fmla="*/ 76 w 121"/>
              <a:gd name="T5" fmla="*/ 44 h 114"/>
              <a:gd name="T6" fmla="*/ 87 w 121"/>
              <a:gd name="T7" fmla="*/ 32 h 114"/>
              <a:gd name="T8" fmla="*/ 35 w 121"/>
              <a:gd name="T9" fmla="*/ 35 h 114"/>
              <a:gd name="T10" fmla="*/ 38 w 121"/>
              <a:gd name="T11" fmla="*/ 37 h 114"/>
              <a:gd name="T12" fmla="*/ 89 w 121"/>
              <a:gd name="T13" fmla="*/ 35 h 114"/>
              <a:gd name="T14" fmla="*/ 87 w 121"/>
              <a:gd name="T15" fmla="*/ 32 h 114"/>
              <a:gd name="T16" fmla="*/ 38 w 121"/>
              <a:gd name="T17" fmla="*/ 22 h 114"/>
              <a:gd name="T18" fmla="*/ 35 w 121"/>
              <a:gd name="T19" fmla="*/ 26 h 114"/>
              <a:gd name="T20" fmla="*/ 87 w 121"/>
              <a:gd name="T21" fmla="*/ 28 h 114"/>
              <a:gd name="T22" fmla="*/ 89 w 121"/>
              <a:gd name="T23" fmla="*/ 25 h 114"/>
              <a:gd name="T24" fmla="*/ 19 w 121"/>
              <a:gd name="T25" fmla="*/ 105 h 114"/>
              <a:gd name="T26" fmla="*/ 103 w 121"/>
              <a:gd name="T27" fmla="*/ 105 h 114"/>
              <a:gd name="T28" fmla="*/ 9 w 121"/>
              <a:gd name="T29" fmla="*/ 100 h 114"/>
              <a:gd name="T30" fmla="*/ 41 w 121"/>
              <a:gd name="T31" fmla="*/ 74 h 114"/>
              <a:gd name="T32" fmla="*/ 112 w 121"/>
              <a:gd name="T33" fmla="*/ 99 h 114"/>
              <a:gd name="T34" fmla="*/ 112 w 121"/>
              <a:gd name="T35" fmla="*/ 53 h 114"/>
              <a:gd name="T36" fmla="*/ 16 w 121"/>
              <a:gd name="T37" fmla="*/ 48 h 114"/>
              <a:gd name="T38" fmla="*/ 9 w 121"/>
              <a:gd name="T39" fmla="*/ 37 h 114"/>
              <a:gd name="T40" fmla="*/ 13 w 121"/>
              <a:gd name="T41" fmla="*/ 35 h 114"/>
              <a:gd name="T42" fmla="*/ 16 w 121"/>
              <a:gd name="T43" fmla="*/ 48 h 114"/>
              <a:gd name="T44" fmla="*/ 105 w 121"/>
              <a:gd name="T45" fmla="*/ 35 h 114"/>
              <a:gd name="T46" fmla="*/ 111 w 121"/>
              <a:gd name="T47" fmla="*/ 36 h 114"/>
              <a:gd name="T48" fmla="*/ 112 w 121"/>
              <a:gd name="T49" fmla="*/ 42 h 114"/>
              <a:gd name="T50" fmla="*/ 48 w 121"/>
              <a:gd name="T51" fmla="*/ 68 h 114"/>
              <a:gd name="T52" fmla="*/ 26 w 121"/>
              <a:gd name="T53" fmla="*/ 53 h 114"/>
              <a:gd name="T54" fmla="*/ 26 w 121"/>
              <a:gd name="T55" fmla="*/ 26 h 114"/>
              <a:gd name="T56" fmla="*/ 36 w 121"/>
              <a:gd name="T57" fmla="*/ 10 h 114"/>
              <a:gd name="T58" fmla="*/ 95 w 121"/>
              <a:gd name="T59" fmla="*/ 20 h 114"/>
              <a:gd name="T60" fmla="*/ 95 w 121"/>
              <a:gd name="T61" fmla="*/ 35 h 114"/>
              <a:gd name="T62" fmla="*/ 95 w 121"/>
              <a:gd name="T63" fmla="*/ 54 h 114"/>
              <a:gd name="T64" fmla="*/ 60 w 121"/>
              <a:gd name="T65" fmla="*/ 59 h 114"/>
              <a:gd name="T66" fmla="*/ 84 w 121"/>
              <a:gd name="T67" fmla="*/ 0 h 114"/>
              <a:gd name="T68" fmla="*/ 16 w 121"/>
              <a:gd name="T69" fmla="*/ 20 h 114"/>
              <a:gd name="T70" fmla="*/ 13 w 121"/>
              <a:gd name="T71" fmla="*/ 26 h 114"/>
              <a:gd name="T72" fmla="*/ 0 w 121"/>
              <a:gd name="T73" fmla="*/ 103 h 114"/>
              <a:gd name="T74" fmla="*/ 109 w 121"/>
              <a:gd name="T75" fmla="*/ 114 h 114"/>
              <a:gd name="T76" fmla="*/ 121 w 121"/>
              <a:gd name="T77" fmla="*/ 37 h 114"/>
              <a:gd name="T78" fmla="*/ 105 w 121"/>
              <a:gd name="T79" fmla="*/ 26 h 114"/>
              <a:gd name="T80" fmla="*/ 84 w 121"/>
              <a:gd name="T8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1" h="114">
                <a:moveTo>
                  <a:pt x="74" y="42"/>
                </a:moveTo>
                <a:cubicBezTo>
                  <a:pt x="38" y="42"/>
                  <a:pt x="38" y="42"/>
                  <a:pt x="38" y="42"/>
                </a:cubicBezTo>
                <a:cubicBezTo>
                  <a:pt x="36" y="42"/>
                  <a:pt x="35" y="43"/>
                  <a:pt x="35" y="44"/>
                </a:cubicBezTo>
                <a:cubicBezTo>
                  <a:pt x="35" y="46"/>
                  <a:pt x="36" y="47"/>
                  <a:pt x="38" y="47"/>
                </a:cubicBezTo>
                <a:cubicBezTo>
                  <a:pt x="74" y="47"/>
                  <a:pt x="74" y="47"/>
                  <a:pt x="74" y="47"/>
                </a:cubicBezTo>
                <a:cubicBezTo>
                  <a:pt x="75" y="47"/>
                  <a:pt x="76" y="46"/>
                  <a:pt x="76" y="44"/>
                </a:cubicBezTo>
                <a:cubicBezTo>
                  <a:pt x="76" y="43"/>
                  <a:pt x="75" y="42"/>
                  <a:pt x="74" y="42"/>
                </a:cubicBezTo>
                <a:moveTo>
                  <a:pt x="87" y="32"/>
                </a:moveTo>
                <a:cubicBezTo>
                  <a:pt x="38" y="32"/>
                  <a:pt x="38" y="32"/>
                  <a:pt x="38" y="32"/>
                </a:cubicBezTo>
                <a:cubicBezTo>
                  <a:pt x="36" y="32"/>
                  <a:pt x="35" y="33"/>
                  <a:pt x="35" y="35"/>
                </a:cubicBezTo>
                <a:cubicBezTo>
                  <a:pt x="35" y="35"/>
                  <a:pt x="35" y="35"/>
                  <a:pt x="35" y="35"/>
                </a:cubicBezTo>
                <a:cubicBezTo>
                  <a:pt x="35" y="36"/>
                  <a:pt x="36" y="37"/>
                  <a:pt x="38" y="37"/>
                </a:cubicBezTo>
                <a:cubicBezTo>
                  <a:pt x="87" y="37"/>
                  <a:pt x="87" y="37"/>
                  <a:pt x="87" y="37"/>
                </a:cubicBezTo>
                <a:cubicBezTo>
                  <a:pt x="88" y="37"/>
                  <a:pt x="89" y="36"/>
                  <a:pt x="89" y="35"/>
                </a:cubicBezTo>
                <a:cubicBezTo>
                  <a:pt x="89" y="35"/>
                  <a:pt x="89" y="35"/>
                  <a:pt x="89" y="35"/>
                </a:cubicBezTo>
                <a:cubicBezTo>
                  <a:pt x="89" y="33"/>
                  <a:pt x="88" y="32"/>
                  <a:pt x="87" y="32"/>
                </a:cubicBezTo>
                <a:moveTo>
                  <a:pt x="87" y="22"/>
                </a:moveTo>
                <a:cubicBezTo>
                  <a:pt x="38" y="22"/>
                  <a:pt x="38" y="22"/>
                  <a:pt x="38" y="22"/>
                </a:cubicBezTo>
                <a:cubicBezTo>
                  <a:pt x="36" y="22"/>
                  <a:pt x="35" y="24"/>
                  <a:pt x="35" y="25"/>
                </a:cubicBezTo>
                <a:cubicBezTo>
                  <a:pt x="35" y="25"/>
                  <a:pt x="35" y="26"/>
                  <a:pt x="35" y="26"/>
                </a:cubicBezTo>
                <a:cubicBezTo>
                  <a:pt x="36" y="27"/>
                  <a:pt x="37" y="28"/>
                  <a:pt x="38" y="28"/>
                </a:cubicBezTo>
                <a:cubicBezTo>
                  <a:pt x="87" y="28"/>
                  <a:pt x="87" y="28"/>
                  <a:pt x="87" y="28"/>
                </a:cubicBezTo>
                <a:cubicBezTo>
                  <a:pt x="88" y="28"/>
                  <a:pt x="89" y="27"/>
                  <a:pt x="89" y="26"/>
                </a:cubicBezTo>
                <a:cubicBezTo>
                  <a:pt x="89" y="26"/>
                  <a:pt x="89" y="25"/>
                  <a:pt x="89" y="25"/>
                </a:cubicBezTo>
                <a:cubicBezTo>
                  <a:pt x="89" y="24"/>
                  <a:pt x="88" y="22"/>
                  <a:pt x="87" y="22"/>
                </a:cubicBezTo>
                <a:moveTo>
                  <a:pt x="19" y="105"/>
                </a:moveTo>
                <a:cubicBezTo>
                  <a:pt x="60" y="71"/>
                  <a:pt x="60" y="71"/>
                  <a:pt x="60" y="71"/>
                </a:cubicBezTo>
                <a:cubicBezTo>
                  <a:pt x="103" y="105"/>
                  <a:pt x="103" y="105"/>
                  <a:pt x="103" y="105"/>
                </a:cubicBezTo>
                <a:cubicBezTo>
                  <a:pt x="19" y="105"/>
                  <a:pt x="19" y="105"/>
                  <a:pt x="19" y="105"/>
                </a:cubicBezTo>
                <a:moveTo>
                  <a:pt x="9" y="100"/>
                </a:moveTo>
                <a:cubicBezTo>
                  <a:pt x="9" y="54"/>
                  <a:pt x="9" y="54"/>
                  <a:pt x="9" y="54"/>
                </a:cubicBezTo>
                <a:cubicBezTo>
                  <a:pt x="41" y="74"/>
                  <a:pt x="41" y="74"/>
                  <a:pt x="41" y="74"/>
                </a:cubicBezTo>
                <a:cubicBezTo>
                  <a:pt x="9" y="100"/>
                  <a:pt x="9" y="100"/>
                  <a:pt x="9" y="100"/>
                </a:cubicBezTo>
                <a:moveTo>
                  <a:pt x="112" y="99"/>
                </a:moveTo>
                <a:cubicBezTo>
                  <a:pt x="80" y="74"/>
                  <a:pt x="80" y="74"/>
                  <a:pt x="80" y="74"/>
                </a:cubicBezTo>
                <a:cubicBezTo>
                  <a:pt x="112" y="53"/>
                  <a:pt x="112" y="53"/>
                  <a:pt x="112" y="53"/>
                </a:cubicBezTo>
                <a:cubicBezTo>
                  <a:pt x="112" y="99"/>
                  <a:pt x="112" y="99"/>
                  <a:pt x="112" y="99"/>
                </a:cubicBezTo>
                <a:moveTo>
                  <a:pt x="16" y="48"/>
                </a:moveTo>
                <a:cubicBezTo>
                  <a:pt x="9" y="43"/>
                  <a:pt x="9" y="43"/>
                  <a:pt x="9" y="43"/>
                </a:cubicBezTo>
                <a:cubicBezTo>
                  <a:pt x="9" y="37"/>
                  <a:pt x="9" y="37"/>
                  <a:pt x="9" y="37"/>
                </a:cubicBezTo>
                <a:cubicBezTo>
                  <a:pt x="9" y="37"/>
                  <a:pt x="10" y="37"/>
                  <a:pt x="10" y="36"/>
                </a:cubicBezTo>
                <a:cubicBezTo>
                  <a:pt x="11" y="36"/>
                  <a:pt x="12" y="35"/>
                  <a:pt x="13" y="35"/>
                </a:cubicBezTo>
                <a:cubicBezTo>
                  <a:pt x="16" y="35"/>
                  <a:pt x="16" y="35"/>
                  <a:pt x="16" y="35"/>
                </a:cubicBezTo>
                <a:cubicBezTo>
                  <a:pt x="16" y="48"/>
                  <a:pt x="16" y="48"/>
                  <a:pt x="16" y="48"/>
                </a:cubicBezTo>
                <a:moveTo>
                  <a:pt x="105" y="47"/>
                </a:moveTo>
                <a:cubicBezTo>
                  <a:pt x="105" y="35"/>
                  <a:pt x="105" y="35"/>
                  <a:pt x="105" y="35"/>
                </a:cubicBezTo>
                <a:cubicBezTo>
                  <a:pt x="109" y="35"/>
                  <a:pt x="109" y="35"/>
                  <a:pt x="109" y="35"/>
                </a:cubicBezTo>
                <a:cubicBezTo>
                  <a:pt x="110" y="35"/>
                  <a:pt x="111" y="36"/>
                  <a:pt x="111" y="36"/>
                </a:cubicBezTo>
                <a:cubicBezTo>
                  <a:pt x="112" y="37"/>
                  <a:pt x="112" y="37"/>
                  <a:pt x="112" y="37"/>
                </a:cubicBezTo>
                <a:cubicBezTo>
                  <a:pt x="112" y="42"/>
                  <a:pt x="112" y="42"/>
                  <a:pt x="112" y="42"/>
                </a:cubicBezTo>
                <a:cubicBezTo>
                  <a:pt x="105" y="47"/>
                  <a:pt x="105" y="47"/>
                  <a:pt x="105" y="47"/>
                </a:cubicBezTo>
                <a:moveTo>
                  <a:pt x="48" y="68"/>
                </a:moveTo>
                <a:cubicBezTo>
                  <a:pt x="26" y="54"/>
                  <a:pt x="26" y="54"/>
                  <a:pt x="26" y="54"/>
                </a:cubicBezTo>
                <a:cubicBezTo>
                  <a:pt x="26" y="54"/>
                  <a:pt x="26" y="53"/>
                  <a:pt x="26" y="53"/>
                </a:cubicBezTo>
                <a:cubicBezTo>
                  <a:pt x="26" y="35"/>
                  <a:pt x="26" y="35"/>
                  <a:pt x="26" y="35"/>
                </a:cubicBezTo>
                <a:cubicBezTo>
                  <a:pt x="26" y="26"/>
                  <a:pt x="26" y="26"/>
                  <a:pt x="26" y="26"/>
                </a:cubicBezTo>
                <a:cubicBezTo>
                  <a:pt x="26" y="20"/>
                  <a:pt x="26" y="20"/>
                  <a:pt x="26" y="20"/>
                </a:cubicBezTo>
                <a:cubicBezTo>
                  <a:pt x="26" y="15"/>
                  <a:pt x="30" y="10"/>
                  <a:pt x="36" y="10"/>
                </a:cubicBezTo>
                <a:cubicBezTo>
                  <a:pt x="84" y="10"/>
                  <a:pt x="84" y="10"/>
                  <a:pt x="84" y="10"/>
                </a:cubicBezTo>
                <a:cubicBezTo>
                  <a:pt x="90" y="10"/>
                  <a:pt x="95" y="15"/>
                  <a:pt x="95" y="20"/>
                </a:cubicBezTo>
                <a:cubicBezTo>
                  <a:pt x="95" y="26"/>
                  <a:pt x="95" y="26"/>
                  <a:pt x="95" y="26"/>
                </a:cubicBezTo>
                <a:cubicBezTo>
                  <a:pt x="95" y="35"/>
                  <a:pt x="95" y="35"/>
                  <a:pt x="95" y="35"/>
                </a:cubicBezTo>
                <a:cubicBezTo>
                  <a:pt x="95" y="53"/>
                  <a:pt x="95" y="53"/>
                  <a:pt x="95" y="53"/>
                </a:cubicBezTo>
                <a:cubicBezTo>
                  <a:pt x="95" y="54"/>
                  <a:pt x="95" y="54"/>
                  <a:pt x="95" y="54"/>
                </a:cubicBezTo>
                <a:cubicBezTo>
                  <a:pt x="72" y="68"/>
                  <a:pt x="72" y="68"/>
                  <a:pt x="72" y="68"/>
                </a:cubicBezTo>
                <a:cubicBezTo>
                  <a:pt x="60" y="59"/>
                  <a:pt x="60" y="59"/>
                  <a:pt x="60" y="59"/>
                </a:cubicBezTo>
                <a:cubicBezTo>
                  <a:pt x="48" y="68"/>
                  <a:pt x="48" y="68"/>
                  <a:pt x="48" y="68"/>
                </a:cubicBezTo>
                <a:moveTo>
                  <a:pt x="84" y="0"/>
                </a:moveTo>
                <a:cubicBezTo>
                  <a:pt x="36" y="0"/>
                  <a:pt x="36" y="0"/>
                  <a:pt x="36" y="0"/>
                </a:cubicBezTo>
                <a:cubicBezTo>
                  <a:pt x="25" y="0"/>
                  <a:pt x="16" y="9"/>
                  <a:pt x="16" y="20"/>
                </a:cubicBezTo>
                <a:cubicBezTo>
                  <a:pt x="16" y="26"/>
                  <a:pt x="16" y="26"/>
                  <a:pt x="16" y="26"/>
                </a:cubicBezTo>
                <a:cubicBezTo>
                  <a:pt x="13" y="26"/>
                  <a:pt x="13" y="26"/>
                  <a:pt x="13" y="26"/>
                </a:cubicBezTo>
                <a:cubicBezTo>
                  <a:pt x="7" y="26"/>
                  <a:pt x="1" y="31"/>
                  <a:pt x="0" y="37"/>
                </a:cubicBezTo>
                <a:cubicBezTo>
                  <a:pt x="0" y="103"/>
                  <a:pt x="0" y="103"/>
                  <a:pt x="0" y="103"/>
                </a:cubicBezTo>
                <a:cubicBezTo>
                  <a:pt x="1" y="109"/>
                  <a:pt x="7" y="114"/>
                  <a:pt x="13" y="114"/>
                </a:cubicBezTo>
                <a:cubicBezTo>
                  <a:pt x="109" y="114"/>
                  <a:pt x="109" y="114"/>
                  <a:pt x="109" y="114"/>
                </a:cubicBezTo>
                <a:cubicBezTo>
                  <a:pt x="115" y="114"/>
                  <a:pt x="121" y="109"/>
                  <a:pt x="121" y="103"/>
                </a:cubicBezTo>
                <a:cubicBezTo>
                  <a:pt x="121" y="37"/>
                  <a:pt x="121" y="37"/>
                  <a:pt x="121" y="37"/>
                </a:cubicBezTo>
                <a:cubicBezTo>
                  <a:pt x="121" y="31"/>
                  <a:pt x="115" y="26"/>
                  <a:pt x="109" y="26"/>
                </a:cubicBezTo>
                <a:cubicBezTo>
                  <a:pt x="105" y="26"/>
                  <a:pt x="105" y="26"/>
                  <a:pt x="105" y="26"/>
                </a:cubicBezTo>
                <a:cubicBezTo>
                  <a:pt x="105" y="20"/>
                  <a:pt x="105" y="20"/>
                  <a:pt x="105" y="20"/>
                </a:cubicBezTo>
                <a:cubicBezTo>
                  <a:pt x="105" y="9"/>
                  <a:pt x="95" y="0"/>
                  <a:pt x="84" y="0"/>
                </a:cubicBezTo>
              </a:path>
            </a:pathLst>
          </a:custGeom>
          <a:solidFill>
            <a:schemeClr val="bg1"/>
          </a:solidFill>
          <a:ln>
            <a:noFill/>
          </a:ln>
        </p:spPr>
        <p:txBody>
          <a:bodyPr/>
          <a:p>
            <a:endParaRPr lang="zh-CN" altLang="en-US" dirty="0">
              <a:latin typeface="黑体" panose="02010600030101010101" charset="-122"/>
              <a:ea typeface="黑体" panose="02010600030101010101" charset="-122"/>
            </a:endParaRPr>
          </a:p>
        </p:txBody>
      </p:sp>
      <p:sp>
        <p:nvSpPr>
          <p:cNvPr id="3" name="Camille7"/>
          <p:cNvSpPr>
            <a:spLocks noEditPoints="1"/>
          </p:cNvSpPr>
          <p:nvPr/>
        </p:nvSpPr>
        <p:spPr bwMode="auto">
          <a:xfrm>
            <a:off x="9871075" y="1475740"/>
            <a:ext cx="603885" cy="548640"/>
          </a:xfrm>
          <a:custGeom>
            <a:avLst/>
            <a:gdLst>
              <a:gd name="T0" fmla="*/ 48 w 257"/>
              <a:gd name="T1" fmla="*/ 0 h 179"/>
              <a:gd name="T2" fmla="*/ 212 w 257"/>
              <a:gd name="T3" fmla="*/ 0 h 179"/>
              <a:gd name="T4" fmla="*/ 235 w 257"/>
              <a:gd name="T5" fmla="*/ 23 h 179"/>
              <a:gd name="T6" fmla="*/ 235 w 257"/>
              <a:gd name="T7" fmla="*/ 137 h 179"/>
              <a:gd name="T8" fmla="*/ 25 w 257"/>
              <a:gd name="T9" fmla="*/ 137 h 179"/>
              <a:gd name="T10" fmla="*/ 25 w 257"/>
              <a:gd name="T11" fmla="*/ 23 h 179"/>
              <a:gd name="T12" fmla="*/ 48 w 257"/>
              <a:gd name="T13" fmla="*/ 0 h 179"/>
              <a:gd name="T14" fmla="*/ 64 w 257"/>
              <a:gd name="T15" fmla="*/ 84 h 179"/>
              <a:gd name="T16" fmla="*/ 64 w 257"/>
              <a:gd name="T17" fmla="*/ 94 h 179"/>
              <a:gd name="T18" fmla="*/ 137 w 257"/>
              <a:gd name="T19" fmla="*/ 94 h 179"/>
              <a:gd name="T20" fmla="*/ 137 w 257"/>
              <a:gd name="T21" fmla="*/ 84 h 179"/>
              <a:gd name="T22" fmla="*/ 64 w 257"/>
              <a:gd name="T23" fmla="*/ 84 h 179"/>
              <a:gd name="T24" fmla="*/ 64 w 257"/>
              <a:gd name="T25" fmla="*/ 60 h 179"/>
              <a:gd name="T26" fmla="*/ 64 w 257"/>
              <a:gd name="T27" fmla="*/ 70 h 179"/>
              <a:gd name="T28" fmla="*/ 122 w 257"/>
              <a:gd name="T29" fmla="*/ 70 h 179"/>
              <a:gd name="T30" fmla="*/ 122 w 257"/>
              <a:gd name="T31" fmla="*/ 60 h 179"/>
              <a:gd name="T32" fmla="*/ 64 w 257"/>
              <a:gd name="T33" fmla="*/ 60 h 179"/>
              <a:gd name="T34" fmla="*/ 64 w 257"/>
              <a:gd name="T35" fmla="*/ 37 h 179"/>
              <a:gd name="T36" fmla="*/ 64 w 257"/>
              <a:gd name="T37" fmla="*/ 46 h 179"/>
              <a:gd name="T38" fmla="*/ 137 w 257"/>
              <a:gd name="T39" fmla="*/ 46 h 179"/>
              <a:gd name="T40" fmla="*/ 137 w 257"/>
              <a:gd name="T41" fmla="*/ 37 h 179"/>
              <a:gd name="T42" fmla="*/ 64 w 257"/>
              <a:gd name="T43" fmla="*/ 37 h 179"/>
              <a:gd name="T44" fmla="*/ 146 w 257"/>
              <a:gd name="T45" fmla="*/ 67 h 179"/>
              <a:gd name="T46" fmla="*/ 166 w 257"/>
              <a:gd name="T47" fmla="*/ 99 h 179"/>
              <a:gd name="T48" fmla="*/ 172 w 257"/>
              <a:gd name="T49" fmla="*/ 89 h 179"/>
              <a:gd name="T50" fmla="*/ 189 w 257"/>
              <a:gd name="T51" fmla="*/ 100 h 179"/>
              <a:gd name="T52" fmla="*/ 195 w 257"/>
              <a:gd name="T53" fmla="*/ 90 h 179"/>
              <a:gd name="T54" fmla="*/ 178 w 257"/>
              <a:gd name="T55" fmla="*/ 79 h 179"/>
              <a:gd name="T56" fmla="*/ 184 w 257"/>
              <a:gd name="T57" fmla="*/ 70 h 179"/>
              <a:gd name="T58" fmla="*/ 146 w 257"/>
              <a:gd name="T59" fmla="*/ 67 h 179"/>
              <a:gd name="T60" fmla="*/ 0 w 257"/>
              <a:gd name="T61" fmla="*/ 146 h 179"/>
              <a:gd name="T62" fmla="*/ 257 w 257"/>
              <a:gd name="T63" fmla="*/ 146 h 179"/>
              <a:gd name="T64" fmla="*/ 257 w 257"/>
              <a:gd name="T65" fmla="*/ 172 h 179"/>
              <a:gd name="T66" fmla="*/ 249 w 257"/>
              <a:gd name="T67" fmla="*/ 179 h 179"/>
              <a:gd name="T68" fmla="*/ 7 w 257"/>
              <a:gd name="T69" fmla="*/ 179 h 179"/>
              <a:gd name="T70" fmla="*/ 0 w 257"/>
              <a:gd name="T71" fmla="*/ 172 h 179"/>
              <a:gd name="T72" fmla="*/ 0 w 257"/>
              <a:gd name="T73" fmla="*/ 146 h 179"/>
              <a:gd name="T74" fmla="*/ 17 w 257"/>
              <a:gd name="T75" fmla="*/ 155 h 179"/>
              <a:gd name="T76" fmla="*/ 17 w 257"/>
              <a:gd name="T77" fmla="*/ 163 h 179"/>
              <a:gd name="T78" fmla="*/ 39 w 257"/>
              <a:gd name="T79" fmla="*/ 163 h 179"/>
              <a:gd name="T80" fmla="*/ 39 w 257"/>
              <a:gd name="T81" fmla="*/ 155 h 179"/>
              <a:gd name="T82" fmla="*/ 17 w 257"/>
              <a:gd name="T83" fmla="*/ 155 h 179"/>
              <a:gd name="T84" fmla="*/ 220 w 257"/>
              <a:gd name="T85" fmla="*/ 155 h 179"/>
              <a:gd name="T86" fmla="*/ 220 w 257"/>
              <a:gd name="T87" fmla="*/ 163 h 179"/>
              <a:gd name="T88" fmla="*/ 242 w 257"/>
              <a:gd name="T89" fmla="*/ 163 h 179"/>
              <a:gd name="T90" fmla="*/ 242 w 257"/>
              <a:gd name="T91" fmla="*/ 155 h 179"/>
              <a:gd name="T92" fmla="*/ 220 w 257"/>
              <a:gd name="T93" fmla="*/ 155 h 179"/>
              <a:gd name="T94" fmla="*/ 49 w 257"/>
              <a:gd name="T95" fmla="*/ 155 h 179"/>
              <a:gd name="T96" fmla="*/ 49 w 257"/>
              <a:gd name="T97" fmla="*/ 163 h 179"/>
              <a:gd name="T98" fmla="*/ 71 w 257"/>
              <a:gd name="T99" fmla="*/ 163 h 179"/>
              <a:gd name="T100" fmla="*/ 71 w 257"/>
              <a:gd name="T101" fmla="*/ 155 h 179"/>
              <a:gd name="T102" fmla="*/ 49 w 257"/>
              <a:gd name="T103" fmla="*/ 155 h 179"/>
              <a:gd name="T104" fmla="*/ 48 w 257"/>
              <a:gd name="T105" fmla="*/ 21 h 179"/>
              <a:gd name="T106" fmla="*/ 48 w 257"/>
              <a:gd name="T107" fmla="*/ 116 h 179"/>
              <a:gd name="T108" fmla="*/ 213 w 257"/>
              <a:gd name="T109" fmla="*/ 116 h 179"/>
              <a:gd name="T110" fmla="*/ 213 w 257"/>
              <a:gd name="T111" fmla="*/ 21 h 179"/>
              <a:gd name="T112" fmla="*/ 48 w 257"/>
              <a:gd name="T113" fmla="*/ 21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57" h="179">
                <a:moveTo>
                  <a:pt x="48" y="0"/>
                </a:moveTo>
                <a:cubicBezTo>
                  <a:pt x="212" y="0"/>
                  <a:pt x="212" y="0"/>
                  <a:pt x="212" y="0"/>
                </a:cubicBezTo>
                <a:cubicBezTo>
                  <a:pt x="225" y="0"/>
                  <a:pt x="235" y="10"/>
                  <a:pt x="235" y="23"/>
                </a:cubicBezTo>
                <a:cubicBezTo>
                  <a:pt x="235" y="137"/>
                  <a:pt x="235" y="137"/>
                  <a:pt x="235" y="137"/>
                </a:cubicBezTo>
                <a:cubicBezTo>
                  <a:pt x="25" y="137"/>
                  <a:pt x="25" y="137"/>
                  <a:pt x="25" y="137"/>
                </a:cubicBezTo>
                <a:cubicBezTo>
                  <a:pt x="25" y="23"/>
                  <a:pt x="25" y="23"/>
                  <a:pt x="25" y="23"/>
                </a:cubicBezTo>
                <a:cubicBezTo>
                  <a:pt x="25" y="10"/>
                  <a:pt x="35" y="0"/>
                  <a:pt x="48" y="0"/>
                </a:cubicBezTo>
                <a:close/>
                <a:moveTo>
                  <a:pt x="64" y="84"/>
                </a:moveTo>
                <a:cubicBezTo>
                  <a:pt x="64" y="94"/>
                  <a:pt x="64" y="94"/>
                  <a:pt x="64" y="94"/>
                </a:cubicBezTo>
                <a:cubicBezTo>
                  <a:pt x="137" y="94"/>
                  <a:pt x="137" y="94"/>
                  <a:pt x="137" y="94"/>
                </a:cubicBezTo>
                <a:cubicBezTo>
                  <a:pt x="137" y="84"/>
                  <a:pt x="137" y="84"/>
                  <a:pt x="137" y="84"/>
                </a:cubicBezTo>
                <a:cubicBezTo>
                  <a:pt x="64" y="84"/>
                  <a:pt x="64" y="84"/>
                  <a:pt x="64" y="84"/>
                </a:cubicBezTo>
                <a:close/>
                <a:moveTo>
                  <a:pt x="64" y="60"/>
                </a:moveTo>
                <a:cubicBezTo>
                  <a:pt x="64" y="70"/>
                  <a:pt x="64" y="70"/>
                  <a:pt x="64" y="70"/>
                </a:cubicBezTo>
                <a:cubicBezTo>
                  <a:pt x="122" y="70"/>
                  <a:pt x="122" y="70"/>
                  <a:pt x="122" y="70"/>
                </a:cubicBezTo>
                <a:cubicBezTo>
                  <a:pt x="122" y="60"/>
                  <a:pt x="122" y="60"/>
                  <a:pt x="122" y="60"/>
                </a:cubicBezTo>
                <a:cubicBezTo>
                  <a:pt x="64" y="60"/>
                  <a:pt x="64" y="60"/>
                  <a:pt x="64" y="60"/>
                </a:cubicBezTo>
                <a:close/>
                <a:moveTo>
                  <a:pt x="64" y="37"/>
                </a:moveTo>
                <a:cubicBezTo>
                  <a:pt x="64" y="46"/>
                  <a:pt x="64" y="46"/>
                  <a:pt x="64" y="46"/>
                </a:cubicBezTo>
                <a:cubicBezTo>
                  <a:pt x="137" y="46"/>
                  <a:pt x="137" y="46"/>
                  <a:pt x="137" y="46"/>
                </a:cubicBezTo>
                <a:cubicBezTo>
                  <a:pt x="137" y="37"/>
                  <a:pt x="137" y="37"/>
                  <a:pt x="137" y="37"/>
                </a:cubicBezTo>
                <a:cubicBezTo>
                  <a:pt x="64" y="37"/>
                  <a:pt x="64" y="37"/>
                  <a:pt x="64" y="37"/>
                </a:cubicBezTo>
                <a:close/>
                <a:moveTo>
                  <a:pt x="146" y="67"/>
                </a:moveTo>
                <a:cubicBezTo>
                  <a:pt x="166" y="99"/>
                  <a:pt x="166" y="99"/>
                  <a:pt x="166" y="99"/>
                </a:cubicBezTo>
                <a:cubicBezTo>
                  <a:pt x="172" y="89"/>
                  <a:pt x="172" y="89"/>
                  <a:pt x="172" y="89"/>
                </a:cubicBezTo>
                <a:cubicBezTo>
                  <a:pt x="189" y="100"/>
                  <a:pt x="189" y="100"/>
                  <a:pt x="189" y="100"/>
                </a:cubicBezTo>
                <a:cubicBezTo>
                  <a:pt x="195" y="90"/>
                  <a:pt x="195" y="90"/>
                  <a:pt x="195" y="90"/>
                </a:cubicBezTo>
                <a:cubicBezTo>
                  <a:pt x="178" y="79"/>
                  <a:pt x="178" y="79"/>
                  <a:pt x="178" y="79"/>
                </a:cubicBezTo>
                <a:cubicBezTo>
                  <a:pt x="184" y="70"/>
                  <a:pt x="184" y="70"/>
                  <a:pt x="184" y="70"/>
                </a:cubicBezTo>
                <a:cubicBezTo>
                  <a:pt x="146" y="67"/>
                  <a:pt x="146" y="67"/>
                  <a:pt x="146" y="67"/>
                </a:cubicBezTo>
                <a:close/>
                <a:moveTo>
                  <a:pt x="0" y="146"/>
                </a:moveTo>
                <a:cubicBezTo>
                  <a:pt x="257" y="146"/>
                  <a:pt x="257" y="146"/>
                  <a:pt x="257" y="146"/>
                </a:cubicBezTo>
                <a:cubicBezTo>
                  <a:pt x="257" y="172"/>
                  <a:pt x="257" y="172"/>
                  <a:pt x="257" y="172"/>
                </a:cubicBezTo>
                <a:cubicBezTo>
                  <a:pt x="249" y="179"/>
                  <a:pt x="249" y="179"/>
                  <a:pt x="249" y="179"/>
                </a:cubicBezTo>
                <a:cubicBezTo>
                  <a:pt x="7" y="179"/>
                  <a:pt x="7" y="179"/>
                  <a:pt x="7" y="179"/>
                </a:cubicBezTo>
                <a:cubicBezTo>
                  <a:pt x="0" y="172"/>
                  <a:pt x="0" y="172"/>
                  <a:pt x="0" y="172"/>
                </a:cubicBezTo>
                <a:cubicBezTo>
                  <a:pt x="0" y="146"/>
                  <a:pt x="0" y="146"/>
                  <a:pt x="0" y="146"/>
                </a:cubicBezTo>
                <a:close/>
                <a:moveTo>
                  <a:pt x="17" y="155"/>
                </a:moveTo>
                <a:cubicBezTo>
                  <a:pt x="17" y="163"/>
                  <a:pt x="17" y="163"/>
                  <a:pt x="17" y="163"/>
                </a:cubicBezTo>
                <a:cubicBezTo>
                  <a:pt x="39" y="163"/>
                  <a:pt x="39" y="163"/>
                  <a:pt x="39" y="163"/>
                </a:cubicBezTo>
                <a:cubicBezTo>
                  <a:pt x="39" y="155"/>
                  <a:pt x="39" y="155"/>
                  <a:pt x="39" y="155"/>
                </a:cubicBezTo>
                <a:cubicBezTo>
                  <a:pt x="17" y="155"/>
                  <a:pt x="17" y="155"/>
                  <a:pt x="17" y="155"/>
                </a:cubicBezTo>
                <a:close/>
                <a:moveTo>
                  <a:pt x="220" y="155"/>
                </a:moveTo>
                <a:cubicBezTo>
                  <a:pt x="220" y="163"/>
                  <a:pt x="220" y="163"/>
                  <a:pt x="220" y="163"/>
                </a:cubicBezTo>
                <a:cubicBezTo>
                  <a:pt x="242" y="163"/>
                  <a:pt x="242" y="163"/>
                  <a:pt x="242" y="163"/>
                </a:cubicBezTo>
                <a:cubicBezTo>
                  <a:pt x="242" y="155"/>
                  <a:pt x="242" y="155"/>
                  <a:pt x="242" y="155"/>
                </a:cubicBezTo>
                <a:cubicBezTo>
                  <a:pt x="220" y="155"/>
                  <a:pt x="220" y="155"/>
                  <a:pt x="220" y="155"/>
                </a:cubicBezTo>
                <a:close/>
                <a:moveTo>
                  <a:pt x="49" y="155"/>
                </a:moveTo>
                <a:cubicBezTo>
                  <a:pt x="49" y="163"/>
                  <a:pt x="49" y="163"/>
                  <a:pt x="49" y="163"/>
                </a:cubicBezTo>
                <a:cubicBezTo>
                  <a:pt x="71" y="163"/>
                  <a:pt x="71" y="163"/>
                  <a:pt x="71" y="163"/>
                </a:cubicBezTo>
                <a:cubicBezTo>
                  <a:pt x="71" y="155"/>
                  <a:pt x="71" y="155"/>
                  <a:pt x="71" y="155"/>
                </a:cubicBezTo>
                <a:cubicBezTo>
                  <a:pt x="49" y="155"/>
                  <a:pt x="49" y="155"/>
                  <a:pt x="49" y="155"/>
                </a:cubicBezTo>
                <a:close/>
                <a:moveTo>
                  <a:pt x="48" y="21"/>
                </a:moveTo>
                <a:cubicBezTo>
                  <a:pt x="48" y="116"/>
                  <a:pt x="48" y="116"/>
                  <a:pt x="48" y="116"/>
                </a:cubicBezTo>
                <a:cubicBezTo>
                  <a:pt x="213" y="116"/>
                  <a:pt x="213" y="116"/>
                  <a:pt x="213" y="116"/>
                </a:cubicBezTo>
                <a:cubicBezTo>
                  <a:pt x="213" y="21"/>
                  <a:pt x="213" y="21"/>
                  <a:pt x="213" y="21"/>
                </a:cubicBezTo>
                <a:lnTo>
                  <a:pt x="48" y="21"/>
                </a:lnTo>
                <a:close/>
              </a:path>
            </a:pathLst>
          </a:custGeom>
          <a:solidFill>
            <a:schemeClr val="bg1"/>
          </a:solidFill>
          <a:ln>
            <a:noFill/>
          </a:ln>
        </p:spPr>
      </p:sp>
      <p:sp>
        <p:nvSpPr>
          <p:cNvPr id="20" name="Camille5"/>
          <p:cNvSpPr>
            <a:spLocks noEditPoints="1"/>
          </p:cNvSpPr>
          <p:nvPr/>
        </p:nvSpPr>
        <p:spPr bwMode="auto">
          <a:xfrm>
            <a:off x="7136130" y="1454150"/>
            <a:ext cx="516890" cy="605155"/>
          </a:xfrm>
          <a:custGeom>
            <a:avLst/>
            <a:gdLst>
              <a:gd name="T0" fmla="*/ 83 w 123"/>
              <a:gd name="T1" fmla="*/ 35 h 107"/>
              <a:gd name="T2" fmla="*/ 41 w 123"/>
              <a:gd name="T3" fmla="*/ 50 h 107"/>
              <a:gd name="T4" fmla="*/ 33 w 123"/>
              <a:gd name="T5" fmla="*/ 50 h 107"/>
              <a:gd name="T6" fmla="*/ 49 w 123"/>
              <a:gd name="T7" fmla="*/ 73 h 107"/>
              <a:gd name="T8" fmla="*/ 52 w 123"/>
              <a:gd name="T9" fmla="*/ 75 h 107"/>
              <a:gd name="T10" fmla="*/ 55 w 123"/>
              <a:gd name="T11" fmla="*/ 76 h 107"/>
              <a:gd name="T12" fmla="*/ 59 w 123"/>
              <a:gd name="T13" fmla="*/ 74 h 107"/>
              <a:gd name="T14" fmla="*/ 91 w 123"/>
              <a:gd name="T15" fmla="*/ 43 h 107"/>
              <a:gd name="T16" fmla="*/ 87 w 123"/>
              <a:gd name="T17" fmla="*/ 33 h 107"/>
              <a:gd name="T18" fmla="*/ 7 w 123"/>
              <a:gd name="T19" fmla="*/ 94 h 107"/>
              <a:gd name="T20" fmla="*/ 17 w 123"/>
              <a:gd name="T21" fmla="*/ 101 h 107"/>
              <a:gd name="T22" fmla="*/ 106 w 123"/>
              <a:gd name="T23" fmla="*/ 101 h 107"/>
              <a:gd name="T24" fmla="*/ 116 w 123"/>
              <a:gd name="T25" fmla="*/ 94 h 107"/>
              <a:gd name="T26" fmla="*/ 106 w 123"/>
              <a:gd name="T27" fmla="*/ 101 h 107"/>
              <a:gd name="T28" fmla="*/ 7 w 123"/>
              <a:gd name="T29" fmla="*/ 77 h 107"/>
              <a:gd name="T30" fmla="*/ 17 w 123"/>
              <a:gd name="T31" fmla="*/ 84 h 107"/>
              <a:gd name="T32" fmla="*/ 106 w 123"/>
              <a:gd name="T33" fmla="*/ 84 h 107"/>
              <a:gd name="T34" fmla="*/ 116 w 123"/>
              <a:gd name="T35" fmla="*/ 77 h 107"/>
              <a:gd name="T36" fmla="*/ 106 w 123"/>
              <a:gd name="T37" fmla="*/ 84 h 107"/>
              <a:gd name="T38" fmla="*/ 7 w 123"/>
              <a:gd name="T39" fmla="*/ 59 h 107"/>
              <a:gd name="T40" fmla="*/ 17 w 123"/>
              <a:gd name="T41" fmla="*/ 67 h 107"/>
              <a:gd name="T42" fmla="*/ 106 w 123"/>
              <a:gd name="T43" fmla="*/ 67 h 107"/>
              <a:gd name="T44" fmla="*/ 116 w 123"/>
              <a:gd name="T45" fmla="*/ 59 h 107"/>
              <a:gd name="T46" fmla="*/ 106 w 123"/>
              <a:gd name="T47" fmla="*/ 67 h 107"/>
              <a:gd name="T48" fmla="*/ 7 w 123"/>
              <a:gd name="T49" fmla="*/ 42 h 107"/>
              <a:gd name="T50" fmla="*/ 17 w 123"/>
              <a:gd name="T51" fmla="*/ 50 h 107"/>
              <a:gd name="T52" fmla="*/ 106 w 123"/>
              <a:gd name="T53" fmla="*/ 50 h 107"/>
              <a:gd name="T54" fmla="*/ 116 w 123"/>
              <a:gd name="T55" fmla="*/ 42 h 107"/>
              <a:gd name="T56" fmla="*/ 106 w 123"/>
              <a:gd name="T57" fmla="*/ 50 h 107"/>
              <a:gd name="T58" fmla="*/ 7 w 123"/>
              <a:gd name="T59" fmla="*/ 25 h 107"/>
              <a:gd name="T60" fmla="*/ 17 w 123"/>
              <a:gd name="T61" fmla="*/ 32 h 107"/>
              <a:gd name="T62" fmla="*/ 106 w 123"/>
              <a:gd name="T63" fmla="*/ 32 h 107"/>
              <a:gd name="T64" fmla="*/ 116 w 123"/>
              <a:gd name="T65" fmla="*/ 25 h 107"/>
              <a:gd name="T66" fmla="*/ 106 w 123"/>
              <a:gd name="T67" fmla="*/ 32 h 107"/>
              <a:gd name="T68" fmla="*/ 24 w 123"/>
              <a:gd name="T69" fmla="*/ 78 h 107"/>
              <a:gd name="T70" fmla="*/ 29 w 123"/>
              <a:gd name="T71" fmla="*/ 23 h 107"/>
              <a:gd name="T72" fmla="*/ 98 w 123"/>
              <a:gd name="T73" fmla="*/ 28 h 107"/>
              <a:gd name="T74" fmla="*/ 93 w 123"/>
              <a:gd name="T75" fmla="*/ 83 h 107"/>
              <a:gd name="T76" fmla="*/ 7 w 123"/>
              <a:gd name="T77" fmla="*/ 15 h 107"/>
              <a:gd name="T78" fmla="*/ 17 w 123"/>
              <a:gd name="T79" fmla="*/ 8 h 107"/>
              <a:gd name="T80" fmla="*/ 7 w 123"/>
              <a:gd name="T81" fmla="*/ 15 h 107"/>
              <a:gd name="T82" fmla="*/ 106 w 123"/>
              <a:gd name="T83" fmla="*/ 8 h 107"/>
              <a:gd name="T84" fmla="*/ 116 w 123"/>
              <a:gd name="T85" fmla="*/ 15 h 107"/>
              <a:gd name="T86" fmla="*/ 122 w 123"/>
              <a:gd name="T87" fmla="*/ 0 h 107"/>
              <a:gd name="T88" fmla="*/ 98 w 123"/>
              <a:gd name="T89" fmla="*/ 1 h 107"/>
              <a:gd name="T90" fmla="*/ 93 w 123"/>
              <a:gd name="T91" fmla="*/ 14 h 107"/>
              <a:gd name="T92" fmla="*/ 24 w 123"/>
              <a:gd name="T93" fmla="*/ 9 h 107"/>
              <a:gd name="T94" fmla="*/ 23 w 123"/>
              <a:gd name="T95" fmla="*/ 0 h 107"/>
              <a:gd name="T96" fmla="*/ 0 w 123"/>
              <a:gd name="T97" fmla="*/ 1 h 107"/>
              <a:gd name="T98" fmla="*/ 1 w 123"/>
              <a:gd name="T99" fmla="*/ 107 h 107"/>
              <a:gd name="T100" fmla="*/ 24 w 123"/>
              <a:gd name="T101" fmla="*/ 105 h 107"/>
              <a:gd name="T102" fmla="*/ 29 w 123"/>
              <a:gd name="T103" fmla="*/ 92 h 107"/>
              <a:gd name="T104" fmla="*/ 98 w 123"/>
              <a:gd name="T105" fmla="*/ 97 h 107"/>
              <a:gd name="T106" fmla="*/ 99 w 123"/>
              <a:gd name="T107" fmla="*/ 107 h 107"/>
              <a:gd name="T108" fmla="*/ 123 w 123"/>
              <a:gd name="T109" fmla="*/ 105 h 107"/>
              <a:gd name="T110" fmla="*/ 122 w 123"/>
              <a:gd name="T111" fmla="*/ 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3" h="107">
                <a:moveTo>
                  <a:pt x="87" y="33"/>
                </a:moveTo>
                <a:cubicBezTo>
                  <a:pt x="86" y="33"/>
                  <a:pt x="84" y="34"/>
                  <a:pt x="83" y="35"/>
                </a:cubicBezTo>
                <a:cubicBezTo>
                  <a:pt x="55" y="62"/>
                  <a:pt x="55" y="62"/>
                  <a:pt x="55" y="62"/>
                </a:cubicBezTo>
                <a:cubicBezTo>
                  <a:pt x="41" y="50"/>
                  <a:pt x="41" y="50"/>
                  <a:pt x="41" y="50"/>
                </a:cubicBezTo>
                <a:cubicBezTo>
                  <a:pt x="40" y="49"/>
                  <a:pt x="38" y="48"/>
                  <a:pt x="37" y="48"/>
                </a:cubicBezTo>
                <a:cubicBezTo>
                  <a:pt x="36" y="48"/>
                  <a:pt x="34" y="49"/>
                  <a:pt x="33" y="50"/>
                </a:cubicBezTo>
                <a:cubicBezTo>
                  <a:pt x="31" y="52"/>
                  <a:pt x="31" y="56"/>
                  <a:pt x="33" y="58"/>
                </a:cubicBezTo>
                <a:cubicBezTo>
                  <a:pt x="49" y="73"/>
                  <a:pt x="49" y="73"/>
                  <a:pt x="49" y="73"/>
                </a:cubicBezTo>
                <a:cubicBezTo>
                  <a:pt x="49" y="73"/>
                  <a:pt x="50" y="74"/>
                  <a:pt x="50" y="74"/>
                </a:cubicBezTo>
                <a:cubicBezTo>
                  <a:pt x="51" y="75"/>
                  <a:pt x="51" y="75"/>
                  <a:pt x="52" y="75"/>
                </a:cubicBezTo>
                <a:cubicBezTo>
                  <a:pt x="53" y="76"/>
                  <a:pt x="54" y="76"/>
                  <a:pt x="55" y="76"/>
                </a:cubicBezTo>
                <a:cubicBezTo>
                  <a:pt x="55" y="76"/>
                  <a:pt x="55" y="76"/>
                  <a:pt x="55" y="76"/>
                </a:cubicBezTo>
                <a:cubicBezTo>
                  <a:pt x="56" y="76"/>
                  <a:pt x="57" y="75"/>
                  <a:pt x="57" y="75"/>
                </a:cubicBezTo>
                <a:cubicBezTo>
                  <a:pt x="58" y="75"/>
                  <a:pt x="59" y="74"/>
                  <a:pt x="59" y="74"/>
                </a:cubicBezTo>
                <a:cubicBezTo>
                  <a:pt x="60" y="74"/>
                  <a:pt x="60" y="73"/>
                  <a:pt x="60" y="73"/>
                </a:cubicBezTo>
                <a:cubicBezTo>
                  <a:pt x="91" y="43"/>
                  <a:pt x="91" y="43"/>
                  <a:pt x="91" y="43"/>
                </a:cubicBezTo>
                <a:cubicBezTo>
                  <a:pt x="93" y="41"/>
                  <a:pt x="93" y="38"/>
                  <a:pt x="91" y="35"/>
                </a:cubicBezTo>
                <a:cubicBezTo>
                  <a:pt x="90" y="34"/>
                  <a:pt x="89" y="33"/>
                  <a:pt x="87" y="33"/>
                </a:cubicBezTo>
                <a:moveTo>
                  <a:pt x="7" y="101"/>
                </a:moveTo>
                <a:cubicBezTo>
                  <a:pt x="7" y="94"/>
                  <a:pt x="7" y="94"/>
                  <a:pt x="7" y="94"/>
                </a:cubicBezTo>
                <a:cubicBezTo>
                  <a:pt x="17" y="94"/>
                  <a:pt x="17" y="94"/>
                  <a:pt x="17" y="94"/>
                </a:cubicBezTo>
                <a:cubicBezTo>
                  <a:pt x="17" y="101"/>
                  <a:pt x="17" y="101"/>
                  <a:pt x="17" y="101"/>
                </a:cubicBezTo>
                <a:cubicBezTo>
                  <a:pt x="7" y="101"/>
                  <a:pt x="7" y="101"/>
                  <a:pt x="7" y="101"/>
                </a:cubicBezTo>
                <a:moveTo>
                  <a:pt x="106" y="101"/>
                </a:moveTo>
                <a:cubicBezTo>
                  <a:pt x="106" y="94"/>
                  <a:pt x="106" y="94"/>
                  <a:pt x="106" y="94"/>
                </a:cubicBezTo>
                <a:cubicBezTo>
                  <a:pt x="116" y="94"/>
                  <a:pt x="116" y="94"/>
                  <a:pt x="116" y="94"/>
                </a:cubicBezTo>
                <a:cubicBezTo>
                  <a:pt x="116" y="101"/>
                  <a:pt x="116" y="101"/>
                  <a:pt x="116" y="101"/>
                </a:cubicBezTo>
                <a:cubicBezTo>
                  <a:pt x="106" y="101"/>
                  <a:pt x="106" y="101"/>
                  <a:pt x="106" y="101"/>
                </a:cubicBezTo>
                <a:moveTo>
                  <a:pt x="7" y="84"/>
                </a:moveTo>
                <a:cubicBezTo>
                  <a:pt x="7" y="77"/>
                  <a:pt x="7" y="77"/>
                  <a:pt x="7" y="77"/>
                </a:cubicBezTo>
                <a:cubicBezTo>
                  <a:pt x="17" y="77"/>
                  <a:pt x="17" y="77"/>
                  <a:pt x="17" y="77"/>
                </a:cubicBezTo>
                <a:cubicBezTo>
                  <a:pt x="17" y="84"/>
                  <a:pt x="17" y="84"/>
                  <a:pt x="17" y="84"/>
                </a:cubicBezTo>
                <a:cubicBezTo>
                  <a:pt x="7" y="84"/>
                  <a:pt x="7" y="84"/>
                  <a:pt x="7" y="84"/>
                </a:cubicBezTo>
                <a:moveTo>
                  <a:pt x="106" y="84"/>
                </a:moveTo>
                <a:cubicBezTo>
                  <a:pt x="106" y="77"/>
                  <a:pt x="106" y="77"/>
                  <a:pt x="106" y="77"/>
                </a:cubicBezTo>
                <a:cubicBezTo>
                  <a:pt x="116" y="77"/>
                  <a:pt x="116" y="77"/>
                  <a:pt x="116" y="77"/>
                </a:cubicBezTo>
                <a:cubicBezTo>
                  <a:pt x="116" y="84"/>
                  <a:pt x="116" y="84"/>
                  <a:pt x="116" y="84"/>
                </a:cubicBezTo>
                <a:cubicBezTo>
                  <a:pt x="106" y="84"/>
                  <a:pt x="106" y="84"/>
                  <a:pt x="106" y="84"/>
                </a:cubicBezTo>
                <a:moveTo>
                  <a:pt x="7" y="67"/>
                </a:moveTo>
                <a:cubicBezTo>
                  <a:pt x="7" y="59"/>
                  <a:pt x="7" y="59"/>
                  <a:pt x="7" y="59"/>
                </a:cubicBezTo>
                <a:cubicBezTo>
                  <a:pt x="17" y="59"/>
                  <a:pt x="17" y="59"/>
                  <a:pt x="17" y="59"/>
                </a:cubicBezTo>
                <a:cubicBezTo>
                  <a:pt x="17" y="67"/>
                  <a:pt x="17" y="67"/>
                  <a:pt x="17" y="67"/>
                </a:cubicBezTo>
                <a:cubicBezTo>
                  <a:pt x="7" y="67"/>
                  <a:pt x="7" y="67"/>
                  <a:pt x="7" y="67"/>
                </a:cubicBezTo>
                <a:moveTo>
                  <a:pt x="106" y="67"/>
                </a:moveTo>
                <a:cubicBezTo>
                  <a:pt x="106" y="59"/>
                  <a:pt x="106" y="59"/>
                  <a:pt x="106" y="59"/>
                </a:cubicBezTo>
                <a:cubicBezTo>
                  <a:pt x="116" y="59"/>
                  <a:pt x="116" y="59"/>
                  <a:pt x="116" y="59"/>
                </a:cubicBezTo>
                <a:cubicBezTo>
                  <a:pt x="116" y="67"/>
                  <a:pt x="116" y="67"/>
                  <a:pt x="116" y="67"/>
                </a:cubicBezTo>
                <a:cubicBezTo>
                  <a:pt x="106" y="67"/>
                  <a:pt x="106" y="67"/>
                  <a:pt x="106" y="67"/>
                </a:cubicBezTo>
                <a:moveTo>
                  <a:pt x="7" y="50"/>
                </a:moveTo>
                <a:cubicBezTo>
                  <a:pt x="7" y="42"/>
                  <a:pt x="7" y="42"/>
                  <a:pt x="7" y="42"/>
                </a:cubicBezTo>
                <a:cubicBezTo>
                  <a:pt x="17" y="42"/>
                  <a:pt x="17" y="42"/>
                  <a:pt x="17" y="42"/>
                </a:cubicBezTo>
                <a:cubicBezTo>
                  <a:pt x="17" y="50"/>
                  <a:pt x="17" y="50"/>
                  <a:pt x="17" y="50"/>
                </a:cubicBezTo>
                <a:cubicBezTo>
                  <a:pt x="7" y="50"/>
                  <a:pt x="7" y="50"/>
                  <a:pt x="7" y="50"/>
                </a:cubicBezTo>
                <a:moveTo>
                  <a:pt x="106" y="50"/>
                </a:moveTo>
                <a:cubicBezTo>
                  <a:pt x="106" y="42"/>
                  <a:pt x="106" y="42"/>
                  <a:pt x="106" y="42"/>
                </a:cubicBezTo>
                <a:cubicBezTo>
                  <a:pt x="116" y="42"/>
                  <a:pt x="116" y="42"/>
                  <a:pt x="116" y="42"/>
                </a:cubicBezTo>
                <a:cubicBezTo>
                  <a:pt x="116" y="50"/>
                  <a:pt x="116" y="50"/>
                  <a:pt x="116" y="50"/>
                </a:cubicBezTo>
                <a:cubicBezTo>
                  <a:pt x="106" y="50"/>
                  <a:pt x="106" y="50"/>
                  <a:pt x="106" y="50"/>
                </a:cubicBezTo>
                <a:moveTo>
                  <a:pt x="7" y="32"/>
                </a:moveTo>
                <a:cubicBezTo>
                  <a:pt x="7" y="25"/>
                  <a:pt x="7" y="25"/>
                  <a:pt x="7" y="25"/>
                </a:cubicBezTo>
                <a:cubicBezTo>
                  <a:pt x="17" y="25"/>
                  <a:pt x="17" y="25"/>
                  <a:pt x="17" y="25"/>
                </a:cubicBezTo>
                <a:cubicBezTo>
                  <a:pt x="17" y="32"/>
                  <a:pt x="17" y="32"/>
                  <a:pt x="17" y="32"/>
                </a:cubicBezTo>
                <a:cubicBezTo>
                  <a:pt x="7" y="32"/>
                  <a:pt x="7" y="32"/>
                  <a:pt x="7" y="32"/>
                </a:cubicBezTo>
                <a:moveTo>
                  <a:pt x="106" y="32"/>
                </a:moveTo>
                <a:cubicBezTo>
                  <a:pt x="106" y="25"/>
                  <a:pt x="106" y="25"/>
                  <a:pt x="106" y="25"/>
                </a:cubicBezTo>
                <a:cubicBezTo>
                  <a:pt x="116" y="25"/>
                  <a:pt x="116" y="25"/>
                  <a:pt x="116" y="25"/>
                </a:cubicBezTo>
                <a:cubicBezTo>
                  <a:pt x="116" y="32"/>
                  <a:pt x="116" y="32"/>
                  <a:pt x="116" y="32"/>
                </a:cubicBezTo>
                <a:cubicBezTo>
                  <a:pt x="106" y="32"/>
                  <a:pt x="106" y="32"/>
                  <a:pt x="106" y="32"/>
                </a:cubicBezTo>
                <a:moveTo>
                  <a:pt x="29" y="83"/>
                </a:moveTo>
                <a:cubicBezTo>
                  <a:pt x="27" y="83"/>
                  <a:pt x="24" y="81"/>
                  <a:pt x="24" y="78"/>
                </a:cubicBezTo>
                <a:cubicBezTo>
                  <a:pt x="24" y="28"/>
                  <a:pt x="24" y="28"/>
                  <a:pt x="24" y="28"/>
                </a:cubicBezTo>
                <a:cubicBezTo>
                  <a:pt x="24" y="25"/>
                  <a:pt x="27" y="23"/>
                  <a:pt x="29" y="23"/>
                </a:cubicBezTo>
                <a:cubicBezTo>
                  <a:pt x="93" y="23"/>
                  <a:pt x="93" y="23"/>
                  <a:pt x="93" y="23"/>
                </a:cubicBezTo>
                <a:cubicBezTo>
                  <a:pt x="96" y="23"/>
                  <a:pt x="98" y="25"/>
                  <a:pt x="98" y="28"/>
                </a:cubicBezTo>
                <a:cubicBezTo>
                  <a:pt x="98" y="78"/>
                  <a:pt x="98" y="78"/>
                  <a:pt x="98" y="78"/>
                </a:cubicBezTo>
                <a:cubicBezTo>
                  <a:pt x="98" y="81"/>
                  <a:pt x="96" y="83"/>
                  <a:pt x="93" y="83"/>
                </a:cubicBezTo>
                <a:cubicBezTo>
                  <a:pt x="29" y="83"/>
                  <a:pt x="29" y="83"/>
                  <a:pt x="29" y="83"/>
                </a:cubicBezTo>
                <a:moveTo>
                  <a:pt x="7" y="15"/>
                </a:moveTo>
                <a:cubicBezTo>
                  <a:pt x="7" y="8"/>
                  <a:pt x="7" y="8"/>
                  <a:pt x="7" y="8"/>
                </a:cubicBezTo>
                <a:cubicBezTo>
                  <a:pt x="17" y="8"/>
                  <a:pt x="17" y="8"/>
                  <a:pt x="17" y="8"/>
                </a:cubicBezTo>
                <a:cubicBezTo>
                  <a:pt x="17" y="15"/>
                  <a:pt x="17" y="15"/>
                  <a:pt x="17" y="15"/>
                </a:cubicBezTo>
                <a:cubicBezTo>
                  <a:pt x="7" y="15"/>
                  <a:pt x="7" y="15"/>
                  <a:pt x="7" y="15"/>
                </a:cubicBezTo>
                <a:moveTo>
                  <a:pt x="106" y="15"/>
                </a:moveTo>
                <a:cubicBezTo>
                  <a:pt x="106" y="8"/>
                  <a:pt x="106" y="8"/>
                  <a:pt x="106" y="8"/>
                </a:cubicBezTo>
                <a:cubicBezTo>
                  <a:pt x="116" y="8"/>
                  <a:pt x="116" y="8"/>
                  <a:pt x="116" y="8"/>
                </a:cubicBezTo>
                <a:cubicBezTo>
                  <a:pt x="116" y="15"/>
                  <a:pt x="116" y="15"/>
                  <a:pt x="116" y="15"/>
                </a:cubicBezTo>
                <a:cubicBezTo>
                  <a:pt x="106" y="15"/>
                  <a:pt x="106" y="15"/>
                  <a:pt x="106" y="15"/>
                </a:cubicBezTo>
                <a:moveTo>
                  <a:pt x="122" y="0"/>
                </a:moveTo>
                <a:cubicBezTo>
                  <a:pt x="99" y="0"/>
                  <a:pt x="99" y="0"/>
                  <a:pt x="99" y="0"/>
                </a:cubicBezTo>
                <a:cubicBezTo>
                  <a:pt x="99" y="0"/>
                  <a:pt x="98" y="1"/>
                  <a:pt x="98" y="1"/>
                </a:cubicBezTo>
                <a:cubicBezTo>
                  <a:pt x="98" y="9"/>
                  <a:pt x="98" y="9"/>
                  <a:pt x="98" y="9"/>
                </a:cubicBezTo>
                <a:cubicBezTo>
                  <a:pt x="98" y="11"/>
                  <a:pt x="96" y="14"/>
                  <a:pt x="93" y="14"/>
                </a:cubicBezTo>
                <a:cubicBezTo>
                  <a:pt x="29" y="14"/>
                  <a:pt x="29" y="14"/>
                  <a:pt x="29" y="14"/>
                </a:cubicBezTo>
                <a:cubicBezTo>
                  <a:pt x="27" y="14"/>
                  <a:pt x="24" y="11"/>
                  <a:pt x="24" y="9"/>
                </a:cubicBezTo>
                <a:cubicBezTo>
                  <a:pt x="24" y="1"/>
                  <a:pt x="24" y="1"/>
                  <a:pt x="24" y="1"/>
                </a:cubicBezTo>
                <a:cubicBezTo>
                  <a:pt x="24" y="1"/>
                  <a:pt x="24" y="0"/>
                  <a:pt x="23" y="0"/>
                </a:cubicBezTo>
                <a:cubicBezTo>
                  <a:pt x="1" y="0"/>
                  <a:pt x="1" y="0"/>
                  <a:pt x="1" y="0"/>
                </a:cubicBezTo>
                <a:cubicBezTo>
                  <a:pt x="1" y="0"/>
                  <a:pt x="0" y="1"/>
                  <a:pt x="0" y="1"/>
                </a:cubicBezTo>
                <a:cubicBezTo>
                  <a:pt x="0" y="105"/>
                  <a:pt x="0" y="105"/>
                  <a:pt x="0" y="105"/>
                </a:cubicBezTo>
                <a:cubicBezTo>
                  <a:pt x="0" y="106"/>
                  <a:pt x="1" y="107"/>
                  <a:pt x="1" y="107"/>
                </a:cubicBezTo>
                <a:cubicBezTo>
                  <a:pt x="23" y="107"/>
                  <a:pt x="23" y="107"/>
                  <a:pt x="23" y="107"/>
                </a:cubicBezTo>
                <a:cubicBezTo>
                  <a:pt x="24" y="107"/>
                  <a:pt x="24" y="106"/>
                  <a:pt x="24" y="105"/>
                </a:cubicBezTo>
                <a:cubicBezTo>
                  <a:pt x="24" y="97"/>
                  <a:pt x="24" y="97"/>
                  <a:pt x="24" y="97"/>
                </a:cubicBezTo>
                <a:cubicBezTo>
                  <a:pt x="24" y="95"/>
                  <a:pt x="27" y="92"/>
                  <a:pt x="29" y="92"/>
                </a:cubicBezTo>
                <a:cubicBezTo>
                  <a:pt x="93" y="92"/>
                  <a:pt x="93" y="92"/>
                  <a:pt x="93" y="92"/>
                </a:cubicBezTo>
                <a:cubicBezTo>
                  <a:pt x="96" y="92"/>
                  <a:pt x="98" y="95"/>
                  <a:pt x="98" y="97"/>
                </a:cubicBezTo>
                <a:cubicBezTo>
                  <a:pt x="98" y="105"/>
                  <a:pt x="98" y="105"/>
                  <a:pt x="98" y="105"/>
                </a:cubicBezTo>
                <a:cubicBezTo>
                  <a:pt x="98" y="106"/>
                  <a:pt x="99" y="107"/>
                  <a:pt x="99" y="107"/>
                </a:cubicBezTo>
                <a:cubicBezTo>
                  <a:pt x="122" y="107"/>
                  <a:pt x="122" y="107"/>
                  <a:pt x="122" y="107"/>
                </a:cubicBezTo>
                <a:cubicBezTo>
                  <a:pt x="123" y="107"/>
                  <a:pt x="123" y="106"/>
                  <a:pt x="123" y="105"/>
                </a:cubicBezTo>
                <a:cubicBezTo>
                  <a:pt x="123" y="1"/>
                  <a:pt x="123" y="1"/>
                  <a:pt x="123" y="1"/>
                </a:cubicBezTo>
                <a:cubicBezTo>
                  <a:pt x="123" y="1"/>
                  <a:pt x="123" y="0"/>
                  <a:pt x="122" y="0"/>
                </a:cubicBezTo>
              </a:path>
            </a:pathLst>
          </a:custGeom>
          <a:solidFill>
            <a:schemeClr val="bg1"/>
          </a:solidFill>
          <a:ln>
            <a:noFill/>
          </a:ln>
        </p:spPr>
      </p:sp>
      <p:sp>
        <p:nvSpPr>
          <p:cNvPr id="28" name="蔡圆圆camille（卡米设计）"/>
          <p:cNvSpPr>
            <a:spLocks noEditPoints="1"/>
          </p:cNvSpPr>
          <p:nvPr/>
        </p:nvSpPr>
        <p:spPr bwMode="auto">
          <a:xfrm>
            <a:off x="4382135" y="1374775"/>
            <a:ext cx="349250" cy="810895"/>
          </a:xfrm>
          <a:custGeom>
            <a:avLst/>
            <a:gdLst>
              <a:gd name="T0" fmla="*/ 122 w 140"/>
              <a:gd name="T1" fmla="*/ 0 h 255"/>
              <a:gd name="T2" fmla="*/ 140 w 140"/>
              <a:gd name="T3" fmla="*/ 153 h 255"/>
              <a:gd name="T4" fmla="*/ 138 w 140"/>
              <a:gd name="T5" fmla="*/ 140 h 255"/>
              <a:gd name="T6" fmla="*/ 125 w 140"/>
              <a:gd name="T7" fmla="*/ 137 h 255"/>
              <a:gd name="T8" fmla="*/ 124 w 140"/>
              <a:gd name="T9" fmla="*/ 109 h 255"/>
              <a:gd name="T10" fmla="*/ 110 w 140"/>
              <a:gd name="T11" fmla="*/ 127 h 255"/>
              <a:gd name="T12" fmla="*/ 109 w 140"/>
              <a:gd name="T13" fmla="*/ 115 h 255"/>
              <a:gd name="T14" fmla="*/ 107 w 140"/>
              <a:gd name="T15" fmla="*/ 64 h 255"/>
              <a:gd name="T16" fmla="*/ 56 w 140"/>
              <a:gd name="T17" fmla="*/ 64 h 255"/>
              <a:gd name="T18" fmla="*/ 56 w 140"/>
              <a:gd name="T19" fmla="*/ 116 h 255"/>
              <a:gd name="T20" fmla="*/ 65 w 140"/>
              <a:gd name="T21" fmla="*/ 130 h 255"/>
              <a:gd name="T22" fmla="*/ 49 w 140"/>
              <a:gd name="T23" fmla="*/ 123 h 255"/>
              <a:gd name="T24" fmla="*/ 49 w 140"/>
              <a:gd name="T25" fmla="*/ 57 h 255"/>
              <a:gd name="T26" fmla="*/ 115 w 140"/>
              <a:gd name="T27" fmla="*/ 57 h 255"/>
              <a:gd name="T28" fmla="*/ 124 w 140"/>
              <a:gd name="T29" fmla="*/ 31 h 255"/>
              <a:gd name="T30" fmla="*/ 16 w 140"/>
              <a:gd name="T31" fmla="*/ 180 h 255"/>
              <a:gd name="T32" fmla="*/ 59 w 140"/>
              <a:gd name="T33" fmla="*/ 213 h 255"/>
              <a:gd name="T34" fmla="*/ 0 w 140"/>
              <a:gd name="T35" fmla="*/ 194 h 255"/>
              <a:gd name="T36" fmla="*/ 19 w 140"/>
              <a:gd name="T37" fmla="*/ 0 h 255"/>
              <a:gd name="T38" fmla="*/ 73 w 140"/>
              <a:gd name="T39" fmla="*/ 236 h 255"/>
              <a:gd name="T40" fmla="*/ 137 w 140"/>
              <a:gd name="T41" fmla="*/ 240 h 255"/>
              <a:gd name="T42" fmla="*/ 93 w 140"/>
              <a:gd name="T43" fmla="*/ 99 h 255"/>
              <a:gd name="T44" fmla="*/ 79 w 140"/>
              <a:gd name="T45" fmla="*/ 160 h 255"/>
              <a:gd name="T46" fmla="*/ 74 w 140"/>
              <a:gd name="T47" fmla="*/ 140 h 255"/>
              <a:gd name="T48" fmla="*/ 81 w 140"/>
              <a:gd name="T49" fmla="*/ 225 h 255"/>
              <a:gd name="T50" fmla="*/ 134 w 140"/>
              <a:gd name="T51" fmla="*/ 165 h 255"/>
              <a:gd name="T52" fmla="*/ 127 w 140"/>
              <a:gd name="T53" fmla="*/ 151 h 255"/>
              <a:gd name="T54" fmla="*/ 115 w 140"/>
              <a:gd name="T55" fmla="*/ 155 h 255"/>
              <a:gd name="T56" fmla="*/ 112 w 140"/>
              <a:gd name="T57" fmla="*/ 141 h 255"/>
              <a:gd name="T58" fmla="*/ 99 w 140"/>
              <a:gd name="T59" fmla="*/ 147 h 255"/>
              <a:gd name="T60" fmla="*/ 93 w 140"/>
              <a:gd name="T61" fmla="*/ 99 h 255"/>
              <a:gd name="T62" fmla="*/ 63 w 140"/>
              <a:gd name="T63" fmla="*/ 72 h 255"/>
              <a:gd name="T64" fmla="*/ 63 w 140"/>
              <a:gd name="T65" fmla="*/ 108 h 255"/>
              <a:gd name="T66" fmla="*/ 68 w 140"/>
              <a:gd name="T67" fmla="*/ 99 h 255"/>
              <a:gd name="T68" fmla="*/ 70 w 140"/>
              <a:gd name="T69" fmla="*/ 79 h 255"/>
              <a:gd name="T70" fmla="*/ 93 w 140"/>
              <a:gd name="T71" fmla="*/ 79 h 255"/>
              <a:gd name="T72" fmla="*/ 106 w 140"/>
              <a:gd name="T73" fmla="*/ 99 h 255"/>
              <a:gd name="T74" fmla="*/ 100 w 140"/>
              <a:gd name="T75" fmla="*/ 72 h 255"/>
              <a:gd name="T76" fmla="*/ 44 w 140"/>
              <a:gd name="T77" fmla="*/ 10 h 255"/>
              <a:gd name="T78" fmla="*/ 93 w 140"/>
              <a:gd name="T79" fmla="*/ 18 h 255"/>
              <a:gd name="T80" fmla="*/ 44 w 140"/>
              <a:gd name="T81" fmla="*/ 10 h 255"/>
              <a:gd name="T82" fmla="*/ 25 w 140"/>
              <a:gd name="T83" fmla="*/ 197 h 255"/>
              <a:gd name="T84" fmla="*/ 49 w 140"/>
              <a:gd name="T85" fmla="*/ 193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0" h="255">
                <a:moveTo>
                  <a:pt x="19" y="0"/>
                </a:moveTo>
                <a:cubicBezTo>
                  <a:pt x="122" y="0"/>
                  <a:pt x="122" y="0"/>
                  <a:pt x="122" y="0"/>
                </a:cubicBezTo>
                <a:cubicBezTo>
                  <a:pt x="132" y="0"/>
                  <a:pt x="140" y="9"/>
                  <a:pt x="140" y="19"/>
                </a:cubicBezTo>
                <a:cubicBezTo>
                  <a:pt x="140" y="153"/>
                  <a:pt x="140" y="153"/>
                  <a:pt x="140" y="153"/>
                </a:cubicBezTo>
                <a:cubicBezTo>
                  <a:pt x="140" y="151"/>
                  <a:pt x="140" y="150"/>
                  <a:pt x="140" y="149"/>
                </a:cubicBezTo>
                <a:cubicBezTo>
                  <a:pt x="138" y="140"/>
                  <a:pt x="138" y="140"/>
                  <a:pt x="138" y="140"/>
                </a:cubicBezTo>
                <a:cubicBezTo>
                  <a:pt x="130" y="138"/>
                  <a:pt x="130" y="138"/>
                  <a:pt x="130" y="138"/>
                </a:cubicBezTo>
                <a:cubicBezTo>
                  <a:pt x="128" y="138"/>
                  <a:pt x="126" y="138"/>
                  <a:pt x="125" y="137"/>
                </a:cubicBezTo>
                <a:cubicBezTo>
                  <a:pt x="124" y="135"/>
                  <a:pt x="124" y="135"/>
                  <a:pt x="124" y="135"/>
                </a:cubicBezTo>
                <a:cubicBezTo>
                  <a:pt x="124" y="109"/>
                  <a:pt x="124" y="109"/>
                  <a:pt x="124" y="109"/>
                </a:cubicBezTo>
                <a:cubicBezTo>
                  <a:pt x="122" y="114"/>
                  <a:pt x="119" y="119"/>
                  <a:pt x="115" y="123"/>
                </a:cubicBezTo>
                <a:cubicBezTo>
                  <a:pt x="113" y="124"/>
                  <a:pt x="112" y="126"/>
                  <a:pt x="110" y="127"/>
                </a:cubicBezTo>
                <a:cubicBezTo>
                  <a:pt x="109" y="127"/>
                  <a:pt x="109" y="127"/>
                  <a:pt x="109" y="127"/>
                </a:cubicBezTo>
                <a:cubicBezTo>
                  <a:pt x="109" y="123"/>
                  <a:pt x="109" y="119"/>
                  <a:pt x="109" y="115"/>
                </a:cubicBezTo>
                <a:cubicBezTo>
                  <a:pt x="115" y="108"/>
                  <a:pt x="118" y="100"/>
                  <a:pt x="118" y="90"/>
                </a:cubicBezTo>
                <a:cubicBezTo>
                  <a:pt x="118" y="80"/>
                  <a:pt x="114" y="71"/>
                  <a:pt x="107" y="64"/>
                </a:cubicBezTo>
                <a:cubicBezTo>
                  <a:pt x="101" y="58"/>
                  <a:pt x="92" y="54"/>
                  <a:pt x="82" y="54"/>
                </a:cubicBezTo>
                <a:cubicBezTo>
                  <a:pt x="72" y="54"/>
                  <a:pt x="63" y="58"/>
                  <a:pt x="56" y="64"/>
                </a:cubicBezTo>
                <a:cubicBezTo>
                  <a:pt x="50" y="71"/>
                  <a:pt x="45" y="80"/>
                  <a:pt x="45" y="90"/>
                </a:cubicBezTo>
                <a:cubicBezTo>
                  <a:pt x="45" y="100"/>
                  <a:pt x="50" y="109"/>
                  <a:pt x="56" y="116"/>
                </a:cubicBezTo>
                <a:cubicBezTo>
                  <a:pt x="59" y="118"/>
                  <a:pt x="62" y="121"/>
                  <a:pt x="65" y="122"/>
                </a:cubicBezTo>
                <a:cubicBezTo>
                  <a:pt x="65" y="125"/>
                  <a:pt x="65" y="128"/>
                  <a:pt x="65" y="130"/>
                </a:cubicBezTo>
                <a:cubicBezTo>
                  <a:pt x="62" y="132"/>
                  <a:pt x="62" y="132"/>
                  <a:pt x="62" y="132"/>
                </a:cubicBezTo>
                <a:cubicBezTo>
                  <a:pt x="57" y="130"/>
                  <a:pt x="53" y="127"/>
                  <a:pt x="49" y="123"/>
                </a:cubicBezTo>
                <a:cubicBezTo>
                  <a:pt x="41" y="114"/>
                  <a:pt x="36" y="103"/>
                  <a:pt x="36" y="90"/>
                </a:cubicBezTo>
                <a:cubicBezTo>
                  <a:pt x="36" y="77"/>
                  <a:pt x="41" y="66"/>
                  <a:pt x="49" y="57"/>
                </a:cubicBezTo>
                <a:cubicBezTo>
                  <a:pt x="57" y="49"/>
                  <a:pt x="69" y="44"/>
                  <a:pt x="82" y="44"/>
                </a:cubicBezTo>
                <a:cubicBezTo>
                  <a:pt x="95" y="44"/>
                  <a:pt x="106" y="49"/>
                  <a:pt x="115" y="57"/>
                </a:cubicBezTo>
                <a:cubicBezTo>
                  <a:pt x="119" y="61"/>
                  <a:pt x="122" y="66"/>
                  <a:pt x="124" y="71"/>
                </a:cubicBezTo>
                <a:cubicBezTo>
                  <a:pt x="124" y="31"/>
                  <a:pt x="124" y="31"/>
                  <a:pt x="124" y="31"/>
                </a:cubicBezTo>
                <a:cubicBezTo>
                  <a:pt x="16" y="31"/>
                  <a:pt x="16" y="31"/>
                  <a:pt x="16" y="31"/>
                </a:cubicBezTo>
                <a:cubicBezTo>
                  <a:pt x="16" y="180"/>
                  <a:pt x="16" y="180"/>
                  <a:pt x="16" y="180"/>
                </a:cubicBezTo>
                <a:cubicBezTo>
                  <a:pt x="51" y="180"/>
                  <a:pt x="51" y="180"/>
                  <a:pt x="51" y="180"/>
                </a:cubicBezTo>
                <a:cubicBezTo>
                  <a:pt x="53" y="191"/>
                  <a:pt x="55" y="202"/>
                  <a:pt x="59" y="213"/>
                </a:cubicBezTo>
                <a:cubicBezTo>
                  <a:pt x="19" y="213"/>
                  <a:pt x="19" y="213"/>
                  <a:pt x="19" y="213"/>
                </a:cubicBezTo>
                <a:cubicBezTo>
                  <a:pt x="9" y="213"/>
                  <a:pt x="0" y="204"/>
                  <a:pt x="0" y="194"/>
                </a:cubicBezTo>
                <a:cubicBezTo>
                  <a:pt x="0" y="19"/>
                  <a:pt x="0" y="19"/>
                  <a:pt x="0" y="19"/>
                </a:cubicBezTo>
                <a:cubicBezTo>
                  <a:pt x="0" y="9"/>
                  <a:pt x="9" y="0"/>
                  <a:pt x="19" y="0"/>
                </a:cubicBezTo>
                <a:close/>
                <a:moveTo>
                  <a:pt x="133" y="222"/>
                </a:moveTo>
                <a:cubicBezTo>
                  <a:pt x="73" y="236"/>
                  <a:pt x="73" y="236"/>
                  <a:pt x="73" y="236"/>
                </a:cubicBezTo>
                <a:cubicBezTo>
                  <a:pt x="77" y="255"/>
                  <a:pt x="77" y="255"/>
                  <a:pt x="77" y="255"/>
                </a:cubicBezTo>
                <a:cubicBezTo>
                  <a:pt x="137" y="240"/>
                  <a:pt x="137" y="240"/>
                  <a:pt x="137" y="240"/>
                </a:cubicBezTo>
                <a:cubicBezTo>
                  <a:pt x="133" y="222"/>
                  <a:pt x="133" y="222"/>
                  <a:pt x="133" y="222"/>
                </a:cubicBezTo>
                <a:close/>
                <a:moveTo>
                  <a:pt x="93" y="99"/>
                </a:moveTo>
                <a:cubicBezTo>
                  <a:pt x="89" y="99"/>
                  <a:pt x="85" y="99"/>
                  <a:pt x="82" y="99"/>
                </a:cubicBezTo>
                <a:cubicBezTo>
                  <a:pt x="77" y="118"/>
                  <a:pt x="77" y="141"/>
                  <a:pt x="79" y="160"/>
                </a:cubicBezTo>
                <a:cubicBezTo>
                  <a:pt x="74" y="163"/>
                  <a:pt x="74" y="163"/>
                  <a:pt x="74" y="163"/>
                </a:cubicBezTo>
                <a:cubicBezTo>
                  <a:pt x="74" y="140"/>
                  <a:pt x="74" y="140"/>
                  <a:pt x="74" y="140"/>
                </a:cubicBezTo>
                <a:cubicBezTo>
                  <a:pt x="62" y="150"/>
                  <a:pt x="62" y="150"/>
                  <a:pt x="62" y="150"/>
                </a:cubicBezTo>
                <a:cubicBezTo>
                  <a:pt x="63" y="181"/>
                  <a:pt x="68" y="211"/>
                  <a:pt x="81" y="225"/>
                </a:cubicBezTo>
                <a:cubicBezTo>
                  <a:pt x="94" y="223"/>
                  <a:pt x="107" y="222"/>
                  <a:pt x="120" y="220"/>
                </a:cubicBezTo>
                <a:cubicBezTo>
                  <a:pt x="126" y="206"/>
                  <a:pt x="132" y="189"/>
                  <a:pt x="134" y="165"/>
                </a:cubicBezTo>
                <a:cubicBezTo>
                  <a:pt x="134" y="165"/>
                  <a:pt x="131" y="164"/>
                  <a:pt x="127" y="162"/>
                </a:cubicBezTo>
                <a:cubicBezTo>
                  <a:pt x="128" y="158"/>
                  <a:pt x="127" y="155"/>
                  <a:pt x="127" y="151"/>
                </a:cubicBezTo>
                <a:cubicBezTo>
                  <a:pt x="124" y="151"/>
                  <a:pt x="120" y="150"/>
                  <a:pt x="117" y="149"/>
                </a:cubicBezTo>
                <a:cubicBezTo>
                  <a:pt x="116" y="151"/>
                  <a:pt x="115" y="153"/>
                  <a:pt x="115" y="155"/>
                </a:cubicBezTo>
                <a:cubicBezTo>
                  <a:pt x="112" y="154"/>
                  <a:pt x="112" y="154"/>
                  <a:pt x="112" y="154"/>
                </a:cubicBezTo>
                <a:cubicBezTo>
                  <a:pt x="113" y="149"/>
                  <a:pt x="113" y="145"/>
                  <a:pt x="112" y="141"/>
                </a:cubicBezTo>
                <a:cubicBezTo>
                  <a:pt x="109" y="140"/>
                  <a:pt x="106" y="139"/>
                  <a:pt x="102" y="139"/>
                </a:cubicBezTo>
                <a:cubicBezTo>
                  <a:pt x="101" y="141"/>
                  <a:pt x="100" y="144"/>
                  <a:pt x="99" y="147"/>
                </a:cubicBezTo>
                <a:cubicBezTo>
                  <a:pt x="98" y="146"/>
                  <a:pt x="96" y="146"/>
                  <a:pt x="95" y="145"/>
                </a:cubicBezTo>
                <a:cubicBezTo>
                  <a:pt x="97" y="130"/>
                  <a:pt x="96" y="114"/>
                  <a:pt x="93" y="99"/>
                </a:cubicBezTo>
                <a:close/>
                <a:moveTo>
                  <a:pt x="82" y="64"/>
                </a:moveTo>
                <a:cubicBezTo>
                  <a:pt x="75" y="64"/>
                  <a:pt x="68" y="67"/>
                  <a:pt x="63" y="72"/>
                </a:cubicBezTo>
                <a:cubicBezTo>
                  <a:pt x="59" y="76"/>
                  <a:pt x="56" y="83"/>
                  <a:pt x="56" y="90"/>
                </a:cubicBezTo>
                <a:cubicBezTo>
                  <a:pt x="56" y="97"/>
                  <a:pt x="59" y="104"/>
                  <a:pt x="63" y="108"/>
                </a:cubicBezTo>
                <a:cubicBezTo>
                  <a:pt x="64" y="109"/>
                  <a:pt x="65" y="110"/>
                  <a:pt x="66" y="111"/>
                </a:cubicBezTo>
                <a:cubicBezTo>
                  <a:pt x="67" y="107"/>
                  <a:pt x="67" y="103"/>
                  <a:pt x="68" y="99"/>
                </a:cubicBezTo>
                <a:cubicBezTo>
                  <a:pt x="67" y="96"/>
                  <a:pt x="66" y="93"/>
                  <a:pt x="66" y="90"/>
                </a:cubicBezTo>
                <a:cubicBezTo>
                  <a:pt x="66" y="86"/>
                  <a:pt x="68" y="82"/>
                  <a:pt x="70" y="79"/>
                </a:cubicBezTo>
                <a:cubicBezTo>
                  <a:pt x="73" y="76"/>
                  <a:pt x="77" y="74"/>
                  <a:pt x="82" y="74"/>
                </a:cubicBezTo>
                <a:cubicBezTo>
                  <a:pt x="86" y="74"/>
                  <a:pt x="90" y="76"/>
                  <a:pt x="93" y="79"/>
                </a:cubicBezTo>
                <a:cubicBezTo>
                  <a:pt x="95" y="81"/>
                  <a:pt x="97" y="83"/>
                  <a:pt x="97" y="86"/>
                </a:cubicBezTo>
                <a:cubicBezTo>
                  <a:pt x="102" y="89"/>
                  <a:pt x="105" y="94"/>
                  <a:pt x="106" y="99"/>
                </a:cubicBezTo>
                <a:cubicBezTo>
                  <a:pt x="107" y="96"/>
                  <a:pt x="108" y="93"/>
                  <a:pt x="108" y="90"/>
                </a:cubicBezTo>
                <a:cubicBezTo>
                  <a:pt x="108" y="83"/>
                  <a:pt x="105" y="76"/>
                  <a:pt x="100" y="72"/>
                </a:cubicBezTo>
                <a:cubicBezTo>
                  <a:pt x="95" y="67"/>
                  <a:pt x="89" y="64"/>
                  <a:pt x="82" y="64"/>
                </a:cubicBezTo>
                <a:close/>
                <a:moveTo>
                  <a:pt x="44" y="10"/>
                </a:moveTo>
                <a:cubicBezTo>
                  <a:pt x="44" y="18"/>
                  <a:pt x="44" y="18"/>
                  <a:pt x="44" y="18"/>
                </a:cubicBezTo>
                <a:cubicBezTo>
                  <a:pt x="93" y="18"/>
                  <a:pt x="93" y="18"/>
                  <a:pt x="93" y="18"/>
                </a:cubicBezTo>
                <a:cubicBezTo>
                  <a:pt x="93" y="10"/>
                  <a:pt x="93" y="10"/>
                  <a:pt x="93" y="10"/>
                </a:cubicBezTo>
                <a:cubicBezTo>
                  <a:pt x="44" y="10"/>
                  <a:pt x="44" y="10"/>
                  <a:pt x="44" y="10"/>
                </a:cubicBezTo>
                <a:close/>
                <a:moveTo>
                  <a:pt x="25" y="193"/>
                </a:moveTo>
                <a:cubicBezTo>
                  <a:pt x="25" y="197"/>
                  <a:pt x="25" y="197"/>
                  <a:pt x="25" y="197"/>
                </a:cubicBezTo>
                <a:cubicBezTo>
                  <a:pt x="49" y="197"/>
                  <a:pt x="49" y="197"/>
                  <a:pt x="49" y="197"/>
                </a:cubicBezTo>
                <a:cubicBezTo>
                  <a:pt x="49" y="193"/>
                  <a:pt x="49" y="193"/>
                  <a:pt x="49" y="193"/>
                </a:cubicBezTo>
                <a:lnTo>
                  <a:pt x="25" y="193"/>
                </a:lnTo>
                <a:close/>
              </a:path>
            </a:pathLst>
          </a:custGeom>
          <a:solidFill>
            <a:schemeClr val="bg1"/>
          </a:solidFill>
          <a:ln>
            <a:noFill/>
          </a:ln>
        </p:spPr>
      </p:sp>
    </p:spTree>
    <p:custDataLst>
      <p:tags r:id="rId1"/>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0517_4*q_i*1_3"/>
  <p:tag name="KSO_WM_TEMPLATE_CATEGORY" val="diagram"/>
  <p:tag name="KSO_WM_TEMPLATE_INDEX" val="20190517"/>
  <p:tag name="KSO_WM_UNIT_LAYERLEVEL" val="1_1"/>
  <p:tag name="KSO_WM_TAG_VERSION" val="1.0"/>
  <p:tag name="KSO_WM_BEAUTIFY_FLAG" val="#wm#"/>
  <p:tag name="KSO_WM_DIAGRAM_GROUP_CODE" val="q1-1"/>
  <p:tag name="KSO_WM_UNIT_TYPE" val="q_i"/>
  <p:tag name="KSO_WM_UNIT_INDEX" val="1_3"/>
  <p:tag name="KSO_WM_UNIT_FILL_FORE_SCHEMECOLOR_INDEX" val="14"/>
  <p:tag name="KSO_WM_UNIT_FILL_TYPE" val="1"/>
  <p:tag name="KSO_WM_UNIT_TEXT_FILL_FORE_SCHEMECOLOR_INDEX" val="2"/>
  <p:tag name="KSO_WM_UNIT_TEXT_FILL_TYPE" val="1"/>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0517_4*q_i*1_4"/>
  <p:tag name="KSO_WM_TEMPLATE_CATEGORY" val="diagram"/>
  <p:tag name="KSO_WM_TEMPLATE_INDEX" val="20190517"/>
  <p:tag name="KSO_WM_UNIT_LAYERLEVEL" val="1_1"/>
  <p:tag name="KSO_WM_TAG_VERSION" val="1.0"/>
  <p:tag name="KSO_WM_BEAUTIFY_FLAG" val="#wm#"/>
  <p:tag name="KSO_WM_DIAGRAM_GROUP_CODE" val="q1-1"/>
  <p:tag name="KSO_WM_UNIT_TYPE" val="q_i"/>
  <p:tag name="KSO_WM_UNIT_INDEX" val="1_4"/>
  <p:tag name="KSO_WM_UNIT_FILL_FORE_SCHEMECOLOR_INDEX" val="14"/>
  <p:tag name="KSO_WM_UNIT_FILL_TYPE" val="1"/>
  <p:tag name="KSO_WM_UNIT_TEXT_FILL_FORE_SCHEMECOLOR_INDEX" val="13"/>
  <p:tag name="KSO_WM_UNIT_TEXT_FILL_TYPE" val="1"/>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0517_4*q_h_a*1_5_1"/>
  <p:tag name="KSO_WM_TEMPLATE_CATEGORY" val="diagram"/>
  <p:tag name="KSO_WM_TEMPLATE_INDEX" val="20190517"/>
  <p:tag name="KSO_WM_UNIT_LAYERLEVEL" val="1_1_1"/>
  <p:tag name="KSO_WM_TAG_VERSION" val="1.0"/>
  <p:tag name="KSO_WM_BEAUTIFY_FLAG" val="#wm#"/>
  <p:tag name="KSO_WM_UNIT_ISCONTENTSTITLE" val="0"/>
  <p:tag name="KSO_WM_UNIT_PRESET_TEXT" val="添加标题"/>
  <p:tag name="KSO_WM_UNIT_NOCLEAR" val="0"/>
  <p:tag name="KSO_WM_UNIT_VALUE" val="11"/>
  <p:tag name="KSO_WM_DIAGRAM_GROUP_CODE" val="q1-1"/>
  <p:tag name="KSO_WM_UNIT_TYPE" val="q_h_a"/>
  <p:tag name="KSO_WM_UNIT_INDEX" val="1_5_1"/>
  <p:tag name="KSO_WM_UNIT_TEXT_FILL_FORE_SCHEMECOLOR_INDEX" val="13"/>
  <p:tag name="KSO_WM_UNIT_TEXT_FILL_TYPE" val="1"/>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0517_4*q_h_a*1_6_1"/>
  <p:tag name="KSO_WM_TEMPLATE_CATEGORY" val="diagram"/>
  <p:tag name="KSO_WM_TEMPLATE_INDEX" val="20190517"/>
  <p:tag name="KSO_WM_UNIT_LAYERLEVEL" val="1_1_1"/>
  <p:tag name="KSO_WM_TAG_VERSION" val="1.0"/>
  <p:tag name="KSO_WM_BEAUTIFY_FLAG" val="#wm#"/>
  <p:tag name="KSO_WM_UNIT_ISCONTENTSTITLE" val="0"/>
  <p:tag name="KSO_WM_UNIT_PRESET_TEXT" val="添加标题"/>
  <p:tag name="KSO_WM_UNIT_NOCLEAR" val="0"/>
  <p:tag name="KSO_WM_UNIT_VALUE" val="11"/>
  <p:tag name="KSO_WM_DIAGRAM_GROUP_CODE" val="q1-1"/>
  <p:tag name="KSO_WM_UNIT_TYPE" val="q_h_a"/>
  <p:tag name="KSO_WM_UNIT_INDEX" val="1_6_1"/>
  <p:tag name="KSO_WM_UNIT_TEXT_FILL_FORE_SCHEMECOLOR_INDEX" val="13"/>
  <p:tag name="KSO_WM_UNIT_TEXT_FILL_TYPE" val="1"/>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0517_4*q_h_a*1_1_1"/>
  <p:tag name="KSO_WM_TEMPLATE_CATEGORY" val="diagram"/>
  <p:tag name="KSO_WM_TEMPLATE_INDEX" val="20190517"/>
  <p:tag name="KSO_WM_UNIT_LAYERLEVEL" val="1_1_1"/>
  <p:tag name="KSO_WM_TAG_VERSION" val="1.0"/>
  <p:tag name="KSO_WM_BEAUTIFY_FLAG" val="#wm#"/>
  <p:tag name="KSO_WM_UNIT_ISCONTENTSTITLE" val="0"/>
  <p:tag name="KSO_WM_UNIT_PRESET_TEXT" val="添加标题"/>
  <p:tag name="KSO_WM_UNIT_NOCLEAR" val="0"/>
  <p:tag name="KSO_WM_UNIT_VALUE" val="11"/>
  <p:tag name="KSO_WM_DIAGRAM_GROUP_CODE" val="q1-1"/>
  <p:tag name="KSO_WM_UNIT_TYPE" val="q_h_a"/>
  <p:tag name="KSO_WM_UNIT_INDEX" val="1_1_1"/>
  <p:tag name="KSO_WM_UNIT_TEXT_FILL_FORE_SCHEMECOLOR_INDEX" val="13"/>
  <p:tag name="KSO_WM_UNIT_TEXT_FILL_TYPE" val="1"/>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0517_4*q_h_a*1_4_1"/>
  <p:tag name="KSO_WM_TEMPLATE_CATEGORY" val="diagram"/>
  <p:tag name="KSO_WM_TEMPLATE_INDEX" val="20190517"/>
  <p:tag name="KSO_WM_UNIT_LAYERLEVEL" val="1_1_1"/>
  <p:tag name="KSO_WM_TAG_VERSION" val="1.0"/>
  <p:tag name="KSO_WM_BEAUTIFY_FLAG" val="#wm#"/>
  <p:tag name="KSO_WM_UNIT_ISCONTENTSTITLE" val="0"/>
  <p:tag name="KSO_WM_UNIT_PRESET_TEXT" val="添加标题"/>
  <p:tag name="KSO_WM_UNIT_NOCLEAR" val="0"/>
  <p:tag name="KSO_WM_UNIT_VALUE" val="11"/>
  <p:tag name="KSO_WM_DIAGRAM_GROUP_CODE" val="q1-1"/>
  <p:tag name="KSO_WM_UNIT_TYPE" val="q_h_a"/>
  <p:tag name="KSO_WM_UNIT_INDEX" val="1_4_1"/>
  <p:tag name="KSO_WM_UNIT_TEXT_FILL_FORE_SCHEMECOLOR_INDEX" val="13"/>
  <p:tag name="KSO_WM_UNIT_TEXT_FILL_TYPE" val="1"/>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0517_4*q_h_a*1_3_1"/>
  <p:tag name="KSO_WM_TEMPLATE_CATEGORY" val="diagram"/>
  <p:tag name="KSO_WM_TEMPLATE_INDEX" val="20190517"/>
  <p:tag name="KSO_WM_UNIT_LAYERLEVEL" val="1_1_1"/>
  <p:tag name="KSO_WM_TAG_VERSION" val="1.0"/>
  <p:tag name="KSO_WM_BEAUTIFY_FLAG" val="#wm#"/>
  <p:tag name="KSO_WM_UNIT_ISCONTENTSTITLE" val="0"/>
  <p:tag name="KSO_WM_UNIT_PRESET_TEXT" val="添加标题"/>
  <p:tag name="KSO_WM_UNIT_NOCLEAR" val="0"/>
  <p:tag name="KSO_WM_UNIT_VALUE" val="11"/>
  <p:tag name="KSO_WM_DIAGRAM_GROUP_CODE" val="q1-1"/>
  <p:tag name="KSO_WM_UNIT_TYPE" val="q_h_a"/>
  <p:tag name="KSO_WM_UNIT_INDEX" val="1_3_1"/>
  <p:tag name="KSO_WM_UNIT_TEXT_FILL_FORE_SCHEMECOLOR_INDEX" val="13"/>
  <p:tag name="KSO_WM_UNIT_TEXT_FILL_TYPE" val="1"/>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0517_4*q_h_a*1_2_1"/>
  <p:tag name="KSO_WM_TEMPLATE_CATEGORY" val="diagram"/>
  <p:tag name="KSO_WM_TEMPLATE_INDEX" val="20190517"/>
  <p:tag name="KSO_WM_UNIT_LAYERLEVEL" val="1_1_1"/>
  <p:tag name="KSO_WM_TAG_VERSION" val="1.0"/>
  <p:tag name="KSO_WM_BEAUTIFY_FLAG" val="#wm#"/>
  <p:tag name="KSO_WM_UNIT_ISCONTENTSTITLE" val="0"/>
  <p:tag name="KSO_WM_UNIT_PRESET_TEXT" val="添加标题"/>
  <p:tag name="KSO_WM_UNIT_NOCLEAR" val="0"/>
  <p:tag name="KSO_WM_UNIT_VALUE" val="11"/>
  <p:tag name="KSO_WM_DIAGRAM_GROUP_CODE" val="q1-1"/>
  <p:tag name="KSO_WM_UNIT_TYPE" val="q_h_a"/>
  <p:tag name="KSO_WM_UNIT_INDEX" val="1_2_1"/>
  <p:tag name="KSO_WM_UNIT_TEXT_FILL_FORE_SCHEMECOLOR_INDEX" val="13"/>
  <p:tag name="KSO_WM_UNIT_TEXT_FILL_TYPE" val="1"/>
</p:tagLst>
</file>

<file path=ppt/tags/tag108.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109.xml><?xml version="1.0" encoding="utf-8"?>
<p:tagLst xmlns:p="http://schemas.openxmlformats.org/presentationml/2006/main">
  <p:tag name="KSO_WM_TEMPLATE_CATEGORY" val="diagram"/>
  <p:tag name="KSO_WM_TEMPLATE_INDEX" val="20185780"/>
  <p:tag name="KSO_WM_TAG_VERSION" val="1.0"/>
  <p:tag name="KSO_WM_BEAUTIFY_FLAG" val="#wm#"/>
  <p:tag name="KSO_WM_UNIT_TYPE" val="q_h_g"/>
  <p:tag name="KSO_WM_UNIT_INDEX" val="1_1_1"/>
  <p:tag name="KSO_WM_UNIT_ID" val="diagram20185780_5*q_h_g*1_1_1"/>
  <p:tag name="KSO_WM_UNIT_LAYERLEVEL" val="1_1_1"/>
  <p:tag name="KSO_WM_UNIT_VALUE" val="9"/>
  <p:tag name="KSO_WM_UNIT_HIGHLIGHT" val="0"/>
  <p:tag name="KSO_WM_UNIT_COMPATIBLE" val="1"/>
  <p:tag name="KSO_WM_UNIT_CLEAR" val="0"/>
  <p:tag name="KSO_WM_UNIT_PRESET_TEXT_INDEX" val="3"/>
  <p:tag name="KSO_WM_UNIT_RELATE_UNITID" val="diagram20185780_5*q_h_f*1_1_1"/>
  <p:tag name="KSO_WM_UNIT_PRESET_TEXT_LEN" val="5"/>
  <p:tag name="KSO_WM_DIAGRAM_GROUP_CODE" val="q1-1"/>
  <p:tag name="KSO_WM_UNIT_FILL_FORE_SCHEMECOLOR_INDEX" val="5"/>
  <p:tag name="KSO_WM_UNIT_FILL_TYPE" val="1"/>
  <p:tag name="KSO_WM_UNIT_LINE_FORE_SCHEMECOLOR_INDEX" val="2"/>
  <p:tag name="KSO_WM_UNIT_LINE_FILL_TYPE" val="2"/>
  <p:tag name="KSO_WM_UNIT_TEXT_FILL_FORE_SCHEMECOLOR_INDEX" val="14"/>
  <p:tag name="KSO_WM_UNIT_TEXT_FILL_TYPE"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10.xml><?xml version="1.0" encoding="utf-8"?>
<p:tagLst xmlns:p="http://schemas.openxmlformats.org/presentationml/2006/main">
  <p:tag name="KSO_WM_TEMPLATE_CATEGORY" val="diagram"/>
  <p:tag name="KSO_WM_TEMPLATE_INDEX" val="20185780"/>
  <p:tag name="KSO_WM_TAG_VERSION" val="1.0"/>
  <p:tag name="KSO_WM_BEAUTIFY_FLAG" val="#wm#"/>
  <p:tag name="KSO_WM_UNIT_TYPE" val="q_i"/>
  <p:tag name="KSO_WM_UNIT_INDEX" val="1_1"/>
  <p:tag name="KSO_WM_UNIT_ID" val="diagram20185780_5*q_i*1_1"/>
  <p:tag name="KSO_WM_UNIT_LAYERLEVEL" val="1_1"/>
  <p:tag name="KSO_WM_DIAGRAM_GROUP_CODE" val="q1-1"/>
  <p:tag name="KSO_WM_UNIT_FILL_FORE_SCHEMECOLOR_INDEX" val="6"/>
  <p:tag name="KSO_WM_UNIT_FILL_TYPE" val="1"/>
  <p:tag name="KSO_WM_UNIT_TEXT_FILL_FORE_SCHEMECOLOR_INDEX" val="14"/>
  <p:tag name="KSO_WM_UNIT_TEXT_FILL_TYPE" val="1"/>
</p:tagLst>
</file>

<file path=ppt/tags/tag111.xml><?xml version="1.0" encoding="utf-8"?>
<p:tagLst xmlns:p="http://schemas.openxmlformats.org/presentationml/2006/main">
  <p:tag name="KSO_WM_TEMPLATE_CATEGORY" val="diagram"/>
  <p:tag name="KSO_WM_TEMPLATE_INDEX" val="20185780"/>
  <p:tag name="KSO_WM_TAG_VERSION" val="1.0"/>
  <p:tag name="KSO_WM_BEAUTIFY_FLAG" val="#wm#"/>
  <p:tag name="KSO_WM_UNIT_TYPE" val="q_h_g"/>
  <p:tag name="KSO_WM_UNIT_INDEX" val="1_2_1"/>
  <p:tag name="KSO_WM_UNIT_ID" val="diagram20185780_5*q_h_g*1_2_1"/>
  <p:tag name="KSO_WM_UNIT_LAYERLEVEL" val="1_1_1"/>
  <p:tag name="KSO_WM_UNIT_VALUE" val="9"/>
  <p:tag name="KSO_WM_UNIT_HIGHLIGHT" val="0"/>
  <p:tag name="KSO_WM_UNIT_COMPATIBLE" val="1"/>
  <p:tag name="KSO_WM_UNIT_CLEAR" val="0"/>
  <p:tag name="KSO_WM_UNIT_PRESET_TEXT_INDEX" val="3"/>
  <p:tag name="KSO_WM_UNIT_RELATE_UNITID" val="diagram20185780_5*q_h_f*1_2_1"/>
  <p:tag name="KSO_WM_UNIT_PRESET_TEXT_LEN" val="5"/>
  <p:tag name="KSO_WM_DIAGRAM_GROUP_CODE" val="q1-1"/>
  <p:tag name="KSO_WM_UNIT_FILL_FORE_SCHEMECOLOR_INDEX" val="9"/>
  <p:tag name="KSO_WM_UNIT_FILL_TYPE" val="1"/>
  <p:tag name="KSO_WM_UNIT_LINE_FORE_SCHEMECOLOR_INDEX" val="2"/>
  <p:tag name="KSO_WM_UNIT_LINE_FILL_TYPE" val="2"/>
  <p:tag name="KSO_WM_UNIT_TEXT_FILL_FORE_SCHEMECOLOR_INDEX" val="14"/>
  <p:tag name="KSO_WM_UNIT_TEXT_FILL_TYPE" val="1"/>
</p:tagLst>
</file>

<file path=ppt/tags/tag112.xml><?xml version="1.0" encoding="utf-8"?>
<p:tagLst xmlns:p="http://schemas.openxmlformats.org/presentationml/2006/main">
  <p:tag name="KSO_WM_TEMPLATE_CATEGORY" val="diagram"/>
  <p:tag name="KSO_WM_TEMPLATE_INDEX" val="20185780"/>
  <p:tag name="KSO_WM_TAG_VERSION" val="1.0"/>
  <p:tag name="KSO_WM_BEAUTIFY_FLAG" val="#wm#"/>
  <p:tag name="KSO_WM_UNIT_TYPE" val="q_i"/>
  <p:tag name="KSO_WM_UNIT_INDEX" val="1_2"/>
  <p:tag name="KSO_WM_UNIT_ID" val="diagram20185780_5*q_i*1_2"/>
  <p:tag name="KSO_WM_UNIT_LAYERLEVEL" val="1_1"/>
  <p:tag name="KSO_WM_DIAGRAM_GROUP_CODE" val="q1-1"/>
  <p:tag name="KSO_WM_UNIT_FILL_FORE_SCHEMECOLOR_INDEX" val="9"/>
  <p:tag name="KSO_WM_UNIT_FILL_TYPE" val="1"/>
  <p:tag name="KSO_WM_UNIT_TEXT_FILL_FORE_SCHEMECOLOR_INDEX" val="14"/>
  <p:tag name="KSO_WM_UNIT_TEXT_FILL_TYPE" val="1"/>
</p:tagLst>
</file>

<file path=ppt/tags/tag113.xml><?xml version="1.0" encoding="utf-8"?>
<p:tagLst xmlns:p="http://schemas.openxmlformats.org/presentationml/2006/main">
  <p:tag name="KSO_WM_TEMPLATE_CATEGORY" val="diagram"/>
  <p:tag name="KSO_WM_TEMPLATE_INDEX" val="20185780"/>
  <p:tag name="KSO_WM_TAG_VERSION" val="1.0"/>
  <p:tag name="KSO_WM_BEAUTIFY_FLAG" val="#wm#"/>
  <p:tag name="KSO_WM_UNIT_TYPE" val="q_h_g"/>
  <p:tag name="KSO_WM_UNIT_INDEX" val="1_3_1"/>
  <p:tag name="KSO_WM_UNIT_ID" val="diagram20185780_5*q_h_g*1_3_1"/>
  <p:tag name="KSO_WM_UNIT_LAYERLEVEL" val="1_1_1"/>
  <p:tag name="KSO_WM_UNIT_VALUE" val="9"/>
  <p:tag name="KSO_WM_UNIT_HIGHLIGHT" val="0"/>
  <p:tag name="KSO_WM_UNIT_COMPATIBLE" val="1"/>
  <p:tag name="KSO_WM_UNIT_CLEAR" val="0"/>
  <p:tag name="KSO_WM_UNIT_PRESET_TEXT_INDEX" val="3"/>
  <p:tag name="KSO_WM_UNIT_RELATE_UNITID" val="diagram20185780_5*q_h_f*1_3_1"/>
  <p:tag name="KSO_WM_UNIT_PRESET_TEXT_LEN" val="5"/>
  <p:tag name="KSO_WM_DIAGRAM_GROUP_CODE" val="q1-1"/>
  <p:tag name="KSO_WM_UNIT_FILL_FORE_SCHEMECOLOR_INDEX" val="10"/>
  <p:tag name="KSO_WM_UNIT_FILL_TYPE" val="1"/>
  <p:tag name="KSO_WM_UNIT_LINE_FORE_SCHEMECOLOR_INDEX" val="2"/>
  <p:tag name="KSO_WM_UNIT_LINE_FILL_TYPE" val="2"/>
  <p:tag name="KSO_WM_UNIT_TEXT_FILL_FORE_SCHEMECOLOR_INDEX" val="14"/>
  <p:tag name="KSO_WM_UNIT_TEXT_FILL_TYPE" val="1"/>
</p:tagLst>
</file>

<file path=ppt/tags/tag114.xml><?xml version="1.0" encoding="utf-8"?>
<p:tagLst xmlns:p="http://schemas.openxmlformats.org/presentationml/2006/main">
  <p:tag name="KSO_WM_TEMPLATE_CATEGORY" val="diagram"/>
  <p:tag name="KSO_WM_TEMPLATE_INDEX" val="20185780"/>
  <p:tag name="KSO_WM_TAG_VERSION" val="1.0"/>
  <p:tag name="KSO_WM_BEAUTIFY_FLAG" val="#wm#"/>
  <p:tag name="KSO_WM_UNIT_TYPE" val="q_i"/>
  <p:tag name="KSO_WM_UNIT_INDEX" val="1_3"/>
  <p:tag name="KSO_WM_UNIT_ID" val="diagram20185780_5*q_i*1_3"/>
  <p:tag name="KSO_WM_UNIT_LAYERLEVEL" val="1_1"/>
  <p:tag name="KSO_WM_DIAGRAM_GROUP_CODE" val="q1-1"/>
  <p:tag name="KSO_WM_UNIT_FILL_FORE_SCHEMECOLOR_INDEX" val="10"/>
  <p:tag name="KSO_WM_UNIT_FILL_TYPE" val="1"/>
  <p:tag name="KSO_WM_UNIT_TEXT_FILL_FORE_SCHEMECOLOR_INDEX" val="14"/>
  <p:tag name="KSO_WM_UNIT_TEXT_FILL_TYPE" val="1"/>
</p:tagLst>
</file>

<file path=ppt/tags/tag115.xml><?xml version="1.0" encoding="utf-8"?>
<p:tagLst xmlns:p="http://schemas.openxmlformats.org/presentationml/2006/main">
  <p:tag name="KSO_WM_TEMPLATE_CATEGORY" val="diagram"/>
  <p:tag name="KSO_WM_TEMPLATE_INDEX" val="20185780"/>
  <p:tag name="KSO_WM_TAG_VERSION" val="1.0"/>
  <p:tag name="KSO_WM_BEAUTIFY_FLAG" val="#wm#"/>
  <p:tag name="KSO_WM_UNIT_TYPE" val="q_h_g"/>
  <p:tag name="KSO_WM_UNIT_INDEX" val="1_4_1"/>
  <p:tag name="KSO_WM_UNIT_ID" val="diagram20185780_5*q_h_g*1_4_1"/>
  <p:tag name="KSO_WM_UNIT_LAYERLEVEL" val="1_1_1"/>
  <p:tag name="KSO_WM_UNIT_VALUE" val="9"/>
  <p:tag name="KSO_WM_UNIT_HIGHLIGHT" val="0"/>
  <p:tag name="KSO_WM_UNIT_COMPATIBLE" val="1"/>
  <p:tag name="KSO_WM_UNIT_CLEAR" val="0"/>
  <p:tag name="KSO_WM_UNIT_PRESET_TEXT_INDEX" val="3"/>
  <p:tag name="KSO_WM_UNIT_RELATE_UNITID" val="diagram20185780_5*q_h_f*1_4_1"/>
  <p:tag name="KSO_WM_UNIT_PRESET_TEXT_LEN" val="5"/>
  <p:tag name="KSO_WM_DIAGRAM_GROUP_CODE" val="q1-1"/>
  <p:tag name="KSO_WM_UNIT_FILL_FORE_SCHEMECOLOR_INDEX" val="7"/>
  <p:tag name="KSO_WM_UNIT_FILL_TYPE" val="1"/>
  <p:tag name="KSO_WM_UNIT_LINE_FORE_SCHEMECOLOR_INDEX" val="2"/>
  <p:tag name="KSO_WM_UNIT_LINE_FILL_TYPE" val="2"/>
  <p:tag name="KSO_WM_UNIT_TEXT_FILL_FORE_SCHEMECOLOR_INDEX" val="14"/>
  <p:tag name="KSO_WM_UNIT_TEXT_FILL_TYPE" val="1"/>
</p:tagLst>
</file>

<file path=ppt/tags/tag116.xml><?xml version="1.0" encoding="utf-8"?>
<p:tagLst xmlns:p="http://schemas.openxmlformats.org/presentationml/2006/main">
  <p:tag name="KSO_WM_TEMPLATE_CATEGORY" val="diagram"/>
  <p:tag name="KSO_WM_TEMPLATE_INDEX" val="20185780"/>
  <p:tag name="KSO_WM_TAG_VERSION" val="1.0"/>
  <p:tag name="KSO_WM_BEAUTIFY_FLAG" val="#wm#"/>
  <p:tag name="KSO_WM_UNIT_TYPE" val="q_i"/>
  <p:tag name="KSO_WM_UNIT_INDEX" val="1_4"/>
  <p:tag name="KSO_WM_UNIT_ID" val="diagram20185780_5*q_i*1_4"/>
  <p:tag name="KSO_WM_UNIT_LAYERLEVEL" val="1_1"/>
  <p:tag name="KSO_WM_DIAGRAM_GROUP_CODE" val="q1-1"/>
  <p:tag name="KSO_WM_UNIT_FILL_FORE_SCHEMECOLOR_INDEX" val="7"/>
  <p:tag name="KSO_WM_UNIT_FILL_TYPE" val="1"/>
  <p:tag name="KSO_WM_UNIT_TEXT_FILL_FORE_SCHEMECOLOR_INDEX" val="14"/>
  <p:tag name="KSO_WM_UNIT_TEXT_FILL_TYPE" val="1"/>
</p:tagLst>
</file>

<file path=ppt/tags/tag117.xml><?xml version="1.0" encoding="utf-8"?>
<p:tagLst xmlns:p="http://schemas.openxmlformats.org/presentationml/2006/main">
  <p:tag name="KSO_WM_TEMPLATE_CATEGORY" val="diagram"/>
  <p:tag name="KSO_WM_TEMPLATE_INDEX" val="20185780"/>
  <p:tag name="KSO_WM_TAG_VERSION" val="1.0"/>
  <p:tag name="KSO_WM_BEAUTIFY_FLAG" val="#wm#"/>
  <p:tag name="KSO_WM_UNIT_TYPE" val="q_h_g"/>
  <p:tag name="KSO_WM_UNIT_INDEX" val="1_5_1"/>
  <p:tag name="KSO_WM_UNIT_ID" val="diagram20185780_5*q_h_g*1_5_1"/>
  <p:tag name="KSO_WM_UNIT_LAYERLEVEL" val="1_1_1"/>
  <p:tag name="KSO_WM_UNIT_VALUE" val="9"/>
  <p:tag name="KSO_WM_UNIT_HIGHLIGHT" val="0"/>
  <p:tag name="KSO_WM_UNIT_COMPATIBLE" val="1"/>
  <p:tag name="KSO_WM_UNIT_CLEAR" val="0"/>
  <p:tag name="KSO_WM_UNIT_PRESET_TEXT_INDEX" val="3"/>
  <p:tag name="KSO_WM_UNIT_RELATE_UNITID" val="diagram20185780_5*q_h_f*1_5_1"/>
  <p:tag name="KSO_WM_UNIT_PRESET_TEXT_LEN" val="5"/>
  <p:tag name="KSO_WM_DIAGRAM_GROUP_CODE" val="q1-1"/>
  <p:tag name="KSO_WM_UNIT_FILL_FORE_SCHEMECOLOR_INDEX" val="8"/>
  <p:tag name="KSO_WM_UNIT_FILL_TYPE" val="1"/>
  <p:tag name="KSO_WM_UNIT_LINE_FORE_SCHEMECOLOR_INDEX" val="2"/>
  <p:tag name="KSO_WM_UNIT_LINE_FILL_TYPE" val="2"/>
  <p:tag name="KSO_WM_UNIT_TEXT_FILL_FORE_SCHEMECOLOR_INDEX" val="14"/>
  <p:tag name="KSO_WM_UNIT_TEXT_FILL_TYPE" val="1"/>
</p:tagLst>
</file>

<file path=ppt/tags/tag118.xml><?xml version="1.0" encoding="utf-8"?>
<p:tagLst xmlns:p="http://schemas.openxmlformats.org/presentationml/2006/main">
  <p:tag name="KSO_WM_TEMPLATE_CATEGORY" val="diagram"/>
  <p:tag name="KSO_WM_TEMPLATE_INDEX" val="20185780"/>
  <p:tag name="KSO_WM_TAG_VERSION" val="1.0"/>
  <p:tag name="KSO_WM_BEAUTIFY_FLAG" val="#wm#"/>
  <p:tag name="KSO_WM_UNIT_TYPE" val="q_i"/>
  <p:tag name="KSO_WM_UNIT_INDEX" val="1_5"/>
  <p:tag name="KSO_WM_UNIT_ID" val="diagram20185780_5*q_i*1_5"/>
  <p:tag name="KSO_WM_UNIT_LAYERLEVEL" val="1_1"/>
  <p:tag name="KSO_WM_DIAGRAM_GROUP_CODE" val="q1-1"/>
  <p:tag name="KSO_WM_UNIT_FILL_FORE_SCHEMECOLOR_INDEX" val="8"/>
  <p:tag name="KSO_WM_UNIT_FILL_TYPE" val="1"/>
  <p:tag name="KSO_WM_UNIT_TEXT_FILL_FORE_SCHEMECOLOR_INDEX" val="14"/>
  <p:tag name="KSO_WM_UNIT_TEXT_FILL_TYPE" val="1"/>
</p:tagLst>
</file>

<file path=ppt/tags/tag119.xml><?xml version="1.0" encoding="utf-8"?>
<p:tagLst xmlns:p="http://schemas.openxmlformats.org/presentationml/2006/main">
  <p:tag name="KSO_WM_TEMPLATE_CATEGORY" val="diagram"/>
  <p:tag name="KSO_WM_TEMPLATE_INDEX" val="20185780"/>
  <p:tag name="KSO_WM_TAG_VERSION" val="1.0"/>
  <p:tag name="KSO_WM_BEAUTIFY_FLAG" val="#wm#"/>
  <p:tag name="KSO_WM_UNIT_TYPE" val="q_h_g"/>
  <p:tag name="KSO_WM_UNIT_INDEX" val="1_6_1"/>
  <p:tag name="KSO_WM_UNIT_ID" val="diagram20185780_5*q_h_g*1_6_1"/>
  <p:tag name="KSO_WM_UNIT_LAYERLEVEL" val="1_1_1"/>
  <p:tag name="KSO_WM_UNIT_VALUE" val="9"/>
  <p:tag name="KSO_WM_UNIT_HIGHLIGHT" val="0"/>
  <p:tag name="KSO_WM_UNIT_COMPATIBLE" val="1"/>
  <p:tag name="KSO_WM_UNIT_CLEAR" val="0"/>
  <p:tag name="KSO_WM_UNIT_PRESET_TEXT_INDEX" val="3"/>
  <p:tag name="KSO_WM_UNIT_RELATE_UNITID" val="diagram20185780_5*q_h_f*1_6_1"/>
  <p:tag name="KSO_WM_UNIT_PRESET_TEXT_LEN" val="5"/>
  <p:tag name="KSO_WM_DIAGRAM_GROUP_CODE" val="q1-1"/>
  <p:tag name="KSO_WM_UNIT_FILL_FORE_SCHEMECOLOR_INDEX" val="6"/>
  <p:tag name="KSO_WM_UNIT_FILL_TYPE" val="1"/>
  <p:tag name="KSO_WM_UNIT_LINE_FORE_SCHEMECOLOR_INDEX" val="2"/>
  <p:tag name="KSO_WM_UNIT_LINE_FILL_TYPE" val="2"/>
  <p:tag name="KSO_WM_UNIT_TEXT_FILL_FORE_SCHEMECOLOR_INDEX" val="14"/>
  <p:tag name="KSO_WM_UNIT_TEXT_FILL_TYPE"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20.xml><?xml version="1.0" encoding="utf-8"?>
<p:tagLst xmlns:p="http://schemas.openxmlformats.org/presentationml/2006/main">
  <p:tag name="KSO_WM_TEMPLATE_CATEGORY" val="diagram"/>
  <p:tag name="KSO_WM_TEMPLATE_INDEX" val="20185780"/>
  <p:tag name="KSO_WM_TAG_VERSION" val="1.0"/>
  <p:tag name="KSO_WM_BEAUTIFY_FLAG" val="#wm#"/>
  <p:tag name="KSO_WM_UNIT_TYPE" val="q_i"/>
  <p:tag name="KSO_WM_UNIT_INDEX" val="1_6"/>
  <p:tag name="KSO_WM_UNIT_ID" val="diagram20185780_5*q_i*1_6"/>
  <p:tag name="KSO_WM_UNIT_LAYERLEVEL" val="1_1"/>
  <p:tag name="KSO_WM_DIAGRAM_GROUP_CODE" val="q1-1"/>
  <p:tag name="KSO_WM_UNIT_FILL_FORE_SCHEMECOLOR_INDEX" val="5"/>
  <p:tag name="KSO_WM_UNIT_FILL_TYPE" val="1"/>
  <p:tag name="KSO_WM_UNIT_TEXT_FILL_FORE_SCHEMECOLOR_INDEX" val="14"/>
  <p:tag name="KSO_WM_UNIT_TEXT_FILL_TYPE" val="1"/>
</p:tagLst>
</file>

<file path=ppt/tags/tag121.xml><?xml version="1.0" encoding="utf-8"?>
<p:tagLst xmlns:p="http://schemas.openxmlformats.org/presentationml/2006/main">
  <p:tag name="KSO_WM_TEMPLATE_CATEGORY" val="diagram"/>
  <p:tag name="KSO_WM_TEMPLATE_INDEX" val="20185780"/>
  <p:tag name="KSO_WM_TAG_VERSION" val="1.0"/>
  <p:tag name="KSO_WM_BEAUTIFY_FLAG" val="#wm#"/>
  <p:tag name="KSO_WM_UNIT_TYPE" val="q_h_a"/>
  <p:tag name="KSO_WM_UNIT_INDEX" val="1_4_1"/>
  <p:tag name="KSO_WM_UNIT_ID" val="diagram20185780_5*q_h_a*1_4_1"/>
  <p:tag name="KSO_WM_UNIT_LAYERLEVEL" val="1_1_1"/>
  <p:tag name="KSO_WM_UNIT_VALUE" val="14"/>
  <p:tag name="KSO_WM_UNIT_HIGHLIGHT" val="0"/>
  <p:tag name="KSO_WM_UNIT_COMPATIBLE" val="0"/>
  <p:tag name="KSO_WM_UNIT_CLEAR" val="0"/>
  <p:tag name="KSO_WM_UNIT_PRESET_TEXT_INDEX" val="3"/>
  <p:tag name="KSO_WM_UNIT_PRESET_TEXT_LEN" val="17"/>
  <p:tag name="KSO_WM_DIAGRAM_GROUP_CODE" val="q1-1"/>
  <p:tag name="KSO_WM_UNIT_TEXT_FILL_FORE_SCHEMECOLOR_INDEX" val="7"/>
  <p:tag name="KSO_WM_UNIT_TEXT_FILL_TYPE" val="1"/>
</p:tagLst>
</file>

<file path=ppt/tags/tag122.xml><?xml version="1.0" encoding="utf-8"?>
<p:tagLst xmlns:p="http://schemas.openxmlformats.org/presentationml/2006/main">
  <p:tag name="KSO_WM_TEMPLATE_CATEGORY" val="diagram"/>
  <p:tag name="KSO_WM_TEMPLATE_INDEX" val="20185780"/>
  <p:tag name="KSO_WM_TAG_VERSION" val="1.0"/>
  <p:tag name="KSO_WM_BEAUTIFY_FLAG" val="#wm#"/>
  <p:tag name="KSO_WM_UNIT_TYPE" val="q_h_a"/>
  <p:tag name="KSO_WM_UNIT_INDEX" val="1_2_1"/>
  <p:tag name="KSO_WM_UNIT_ID" val="diagram20185780_5*q_h_a*1_2_1"/>
  <p:tag name="KSO_WM_UNIT_LAYERLEVEL" val="1_1_1"/>
  <p:tag name="KSO_WM_UNIT_VALUE" val="14"/>
  <p:tag name="KSO_WM_UNIT_HIGHLIGHT" val="0"/>
  <p:tag name="KSO_WM_UNIT_COMPATIBLE" val="0"/>
  <p:tag name="KSO_WM_UNIT_CLEAR" val="0"/>
  <p:tag name="KSO_WM_UNIT_PRESET_TEXT_INDEX" val="3"/>
  <p:tag name="KSO_WM_UNIT_PRESET_TEXT_LEN" val="17"/>
  <p:tag name="KSO_WM_DIAGRAM_GROUP_CODE" val="q1-1"/>
</p:tagLst>
</file>

<file path=ppt/tags/tag123.xml><?xml version="1.0" encoding="utf-8"?>
<p:tagLst xmlns:p="http://schemas.openxmlformats.org/presentationml/2006/main">
  <p:tag name="KSO_WM_TEMPLATE_CATEGORY" val="diagram"/>
  <p:tag name="KSO_WM_TEMPLATE_INDEX" val="20185780"/>
  <p:tag name="KSO_WM_TAG_VERSION" val="1.0"/>
  <p:tag name="KSO_WM_BEAUTIFY_FLAG" val="#wm#"/>
  <p:tag name="KSO_WM_UNIT_TYPE" val="q_h_a"/>
  <p:tag name="KSO_WM_UNIT_INDEX" val="1_5_1"/>
  <p:tag name="KSO_WM_UNIT_ID" val="diagram20185780_5*q_h_a*1_5_1"/>
  <p:tag name="KSO_WM_UNIT_LAYERLEVEL" val="1_1_1"/>
  <p:tag name="KSO_WM_UNIT_VALUE" val="14"/>
  <p:tag name="KSO_WM_UNIT_HIGHLIGHT" val="0"/>
  <p:tag name="KSO_WM_UNIT_COMPATIBLE" val="0"/>
  <p:tag name="KSO_WM_UNIT_CLEAR" val="0"/>
  <p:tag name="KSO_WM_UNIT_PRESET_TEXT_INDEX" val="3"/>
  <p:tag name="KSO_WM_UNIT_PRESET_TEXT_LEN" val="17"/>
  <p:tag name="KSO_WM_DIAGRAM_GROUP_CODE" val="q1-1"/>
</p:tagLst>
</file>

<file path=ppt/tags/tag124.xml><?xml version="1.0" encoding="utf-8"?>
<p:tagLst xmlns:p="http://schemas.openxmlformats.org/presentationml/2006/main">
  <p:tag name="KSO_WM_TEMPLATE_CATEGORY" val="diagram"/>
  <p:tag name="KSO_WM_TEMPLATE_INDEX" val="20185780"/>
  <p:tag name="KSO_WM_TAG_VERSION" val="1.0"/>
  <p:tag name="KSO_WM_BEAUTIFY_FLAG" val="#wm#"/>
  <p:tag name="KSO_WM_UNIT_TYPE" val="q_h_a"/>
  <p:tag name="KSO_WM_UNIT_INDEX" val="1_3_1"/>
  <p:tag name="KSO_WM_UNIT_ID" val="diagram20185780_5*q_h_a*1_3_1"/>
  <p:tag name="KSO_WM_UNIT_LAYERLEVEL" val="1_1_1"/>
  <p:tag name="KSO_WM_UNIT_VALUE" val="14"/>
  <p:tag name="KSO_WM_UNIT_HIGHLIGHT" val="0"/>
  <p:tag name="KSO_WM_UNIT_COMPATIBLE" val="0"/>
  <p:tag name="KSO_WM_UNIT_CLEAR" val="0"/>
  <p:tag name="KSO_WM_UNIT_PRESET_TEXT_INDEX" val="3"/>
  <p:tag name="KSO_WM_UNIT_PRESET_TEXT_LEN" val="17"/>
  <p:tag name="KSO_WM_DIAGRAM_GROUP_CODE" val="q1-1"/>
  <p:tag name="KSO_WM_UNIT_TEXT_FILL_FORE_SCHEMECOLOR_INDEX" val="10"/>
  <p:tag name="KSO_WM_UNIT_TEXT_FILL_TYPE" val="1"/>
</p:tagLst>
</file>

<file path=ppt/tags/tag125.xml><?xml version="1.0" encoding="utf-8"?>
<p:tagLst xmlns:p="http://schemas.openxmlformats.org/presentationml/2006/main">
  <p:tag name="KSO_WM_TEMPLATE_CATEGORY" val="diagram"/>
  <p:tag name="KSO_WM_TEMPLATE_INDEX" val="20185780"/>
  <p:tag name="KSO_WM_TAG_VERSION" val="1.0"/>
  <p:tag name="KSO_WM_BEAUTIFY_FLAG" val="#wm#"/>
  <p:tag name="KSO_WM_UNIT_TYPE" val="q_h_a"/>
  <p:tag name="KSO_WM_UNIT_INDEX" val="1_1_1"/>
  <p:tag name="KSO_WM_UNIT_ID" val="diagram20185780_5*q_h_a*1_1_1"/>
  <p:tag name="KSO_WM_UNIT_LAYERLEVEL" val="1_1_1"/>
  <p:tag name="KSO_WM_UNIT_VALUE" val="14"/>
  <p:tag name="KSO_WM_UNIT_HIGHLIGHT" val="0"/>
  <p:tag name="KSO_WM_UNIT_COMPATIBLE" val="0"/>
  <p:tag name="KSO_WM_UNIT_CLEAR" val="0"/>
  <p:tag name="KSO_WM_UNIT_PRESET_TEXT_INDEX" val="3"/>
  <p:tag name="KSO_WM_UNIT_PRESET_TEXT_LEN" val="17"/>
  <p:tag name="KSO_WM_DIAGRAM_GROUP_CODE" val="q1-1"/>
</p:tagLst>
</file>

<file path=ppt/tags/tag126.xml><?xml version="1.0" encoding="utf-8"?>
<p:tagLst xmlns:p="http://schemas.openxmlformats.org/presentationml/2006/main">
  <p:tag name="KSO_WM_TEMPLATE_CATEGORY" val="diagram"/>
  <p:tag name="KSO_WM_TEMPLATE_INDEX" val="20185780"/>
  <p:tag name="KSO_WM_TAG_VERSION" val="1.0"/>
  <p:tag name="KSO_WM_BEAUTIFY_FLAG" val="#wm#"/>
  <p:tag name="KSO_WM_UNIT_TYPE" val="q_h_a"/>
  <p:tag name="KSO_WM_UNIT_INDEX" val="1_6_1"/>
  <p:tag name="KSO_WM_UNIT_ID" val="diagram20185780_5*q_h_a*1_6_1"/>
  <p:tag name="KSO_WM_UNIT_LAYERLEVEL" val="1_1_1"/>
  <p:tag name="KSO_WM_UNIT_VALUE" val="14"/>
  <p:tag name="KSO_WM_UNIT_HIGHLIGHT" val="0"/>
  <p:tag name="KSO_WM_UNIT_COMPATIBLE" val="0"/>
  <p:tag name="KSO_WM_UNIT_CLEAR" val="0"/>
  <p:tag name="KSO_WM_UNIT_PRESET_TEXT_INDEX" val="3"/>
  <p:tag name="KSO_WM_UNIT_PRESET_TEXT_LEN" val="17"/>
  <p:tag name="KSO_WM_DIAGRAM_GROUP_CODE" val="q1-1"/>
</p:tagLst>
</file>

<file path=ppt/tags/tag127.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128.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129.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30.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131.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132.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133.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134.xml><?xml version="1.0" encoding="utf-8"?>
<p:tagLst xmlns:p="http://schemas.openxmlformats.org/presentationml/2006/main">
  <p:tag name="KSO_DOCER_TEMPLATE_OPEN_ONCE_MARK"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7.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48.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49.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 name="KSO_WM_SPECIAL_SOURCE" val="bdnull"/>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0.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51.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52.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53.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54.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55.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56.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169785_1*q_h_i*1_1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169785_1*q_h_i*1_3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169785_1*q_h_i*1_2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169785_1*q_h_i*1_2_2"/>
  <p:tag name="KSO_WM_TEMPLATE_CATEGORY" val="diagram"/>
  <p:tag name="KSO_WM_TEMPLATE_INDEX" val="20169785"/>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169785_1*q_h_i*1_1_2"/>
  <p:tag name="KSO_WM_TEMPLATE_CATEGORY" val="diagram"/>
  <p:tag name="KSO_WM_TEMPLATE_INDEX" val="20169785"/>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169785_1*q_h_i*1_3_2"/>
  <p:tag name="KSO_WM_TEMPLATE_CATEGORY" val="diagram"/>
  <p:tag name="KSO_WM_TEMPLATE_INDEX" val="20169785"/>
  <p:tag name="KSO_WM_UNIT_LAYERLEVEL" val="1_1_1"/>
  <p:tag name="KSO_WM_TAG_VERSION" val="1.0"/>
  <p:tag name="KSO_WM_BEAUTIFY_FLAG" val="#wm#"/>
  <p:tag name="KSO_WM_UNIT_FILL_FORE_SCHEMECOLOR_INDEX" val="7"/>
  <p:tag name="KSO_WM_UNIT_FILL_TYPE" val="1"/>
  <p:tag name="KSO_WM_UNIT_LINE_FORE_SCHEMECOLOR_INDEX" val="7"/>
  <p:tag name="KSO_WM_UNIT_LINE_FILL_TYPE" val="2"/>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2_3"/>
  <p:tag name="KSO_WM_UNIT_ID" val="diagram20169785_1*q_h_i*1_2_3"/>
  <p:tag name="KSO_WM_TEMPLATE_CATEGORY" val="diagram"/>
  <p:tag name="KSO_WM_TEMPLATE_INDEX" val="20169785"/>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14"/>
  <p:tag name="KSO_WM_UNIT_TEXT_FILL_TYPE"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3_3"/>
  <p:tag name="KSO_WM_UNIT_ID" val="diagram20169785_1*q_h_i*1_3_3"/>
  <p:tag name="KSO_WM_TEMPLATE_CATEGORY" val="diagram"/>
  <p:tag name="KSO_WM_TEMPLATE_INDEX" val="20169785"/>
  <p:tag name="KSO_WM_UNIT_LAYERLEVEL" val="1_1_1"/>
  <p:tag name="KSO_WM_TAG_VERSION" val="1.0"/>
  <p:tag name="KSO_WM_BEAUTIFY_FLAG" val="#wm#"/>
  <p:tag name="KSO_WM_UNIT_FILL_FORE_SCHEMECOLOR_INDEX" val="7"/>
  <p:tag name="KSO_WM_UNIT_FILL_TYPE" val="1"/>
  <p:tag name="KSO_WM_UNIT_LINE_FORE_SCHEMECOLOR_INDEX" val="7"/>
  <p:tag name="KSO_WM_UNIT_LINE_FILL_TYPE" val="2"/>
  <p:tag name="KSO_WM_UNIT_TEXT_FILL_FORE_SCHEMECOLOR_INDEX" val="14"/>
  <p:tag name="KSO_WM_UNIT_TEXT_FILL_TYPE"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1_3"/>
  <p:tag name="KSO_WM_UNIT_ID" val="diagram20169785_1*q_h_i*1_1_3"/>
  <p:tag name="KSO_WM_TEMPLATE_CATEGORY" val="diagram"/>
  <p:tag name="KSO_WM_TEMPLATE_INDEX" val="20169785"/>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14"/>
  <p:tag name="KSO_WM_UNIT_TEXT_FILL_TYPE"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169785_1*q_i*1_1"/>
  <p:tag name="KSO_WM_TEMPLATE_CATEGORY" val="diagram"/>
  <p:tag name="KSO_WM_TEMPLATE_INDEX" val="20169785"/>
  <p:tag name="KSO_WM_UNIT_LAYERLEVEL" val="1_1"/>
  <p:tag name="KSO_WM_TAG_VERSION" val="1.0"/>
  <p:tag name="KSO_WM_BEAUTIFY_FLAG" val="#wm#"/>
  <p:tag name="KSO_WM_UNIT_FILL_FORE_SCHEMECOLOR_INDEX" val="14"/>
  <p:tag name="KSO_WM_UNIT_FILL_TYPE" val="1"/>
  <p:tag name="KSO_WM_UNIT_LINE_FORE_SCHEMECOLOR_INDEX" val="14"/>
  <p:tag name="KSO_WM_UNIT_LINE_FILL_TYPE" val="2"/>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169785_1*q_i*1_2"/>
  <p:tag name="KSO_WM_TEMPLATE_CATEGORY" val="diagram"/>
  <p:tag name="KSO_WM_TEMPLATE_INDEX" val="20169785"/>
  <p:tag name="KSO_WM_UNIT_LAYERLEVEL" val="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169785_1*q_i*1_3"/>
  <p:tag name="KSO_WM_TEMPLATE_CATEGORY" val="diagram"/>
  <p:tag name="KSO_WM_TEMPLATE_INDEX" val="20169785"/>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169785_1*q_i*1_4"/>
  <p:tag name="KSO_WM_TEMPLATE_CATEGORY" val="diagram"/>
  <p:tag name="KSO_WM_TEMPLATE_INDEX" val="20169785"/>
  <p:tag name="KSO_WM_UNIT_LAYERLEVEL" val="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0.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169785_1*q_h_f*1_1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71.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169785_1*q_h_f*1_2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72.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169785_1*q_h_f*1_3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73.xml><?xml version="1.0" encoding="utf-8"?>
<p:tagLst xmlns:p="http://schemas.openxmlformats.org/presentationml/2006/main">
  <p:tag name="KSO_WM_UNIT_VALUE" val="151*159"/>
  <p:tag name="KSO_WM_UNIT_HIGHLIGHT" val="0"/>
  <p:tag name="KSO_WM_UNIT_COMPATIBLE" val="0"/>
  <p:tag name="KSO_WM_UNIT_DIAGRAM_ISNUMVISUAL" val="0"/>
  <p:tag name="KSO_WM_UNIT_DIAGRAM_ISREFERUNIT" val="0"/>
  <p:tag name="KSO_WM_DIAGRAM_GROUP_CODE" val="q1-1"/>
  <p:tag name="KSO_WM_UNIT_TYPE" val="q_x"/>
  <p:tag name="KSO_WM_UNIT_INDEX" val="1_1"/>
  <p:tag name="KSO_WM_UNIT_ID" val="diagram20169785_1*q_x*1_1"/>
  <p:tag name="KSO_WM_TEMPLATE_CATEGORY" val="diagram"/>
  <p:tag name="KSO_WM_TEMPLATE_INDEX" val="20169785"/>
  <p:tag name="KSO_WM_UNIT_LAYERLEVEL" val="1_1"/>
  <p:tag name="KSO_WM_TAG_VERSION" val="1.0"/>
  <p:tag name="KSO_WM_BEAUTIFY_FLAG" val="#wm#"/>
</p:tagLst>
</file>

<file path=ppt/tags/tag74.xml><?xml version="1.0" encoding="utf-8"?>
<p:tagLst xmlns:p="http://schemas.openxmlformats.org/presentationml/2006/main">
  <p:tag name="KSO_WM_UNIT_VALUE" val="130*188"/>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169785_1*q_h_x*1_2_1"/>
  <p:tag name="KSO_WM_TEMPLATE_CATEGORY" val="diagram"/>
  <p:tag name="KSO_WM_TEMPLATE_INDEX" val="20169785"/>
  <p:tag name="KSO_WM_UNIT_LAYERLEVEL" val="1_1_1"/>
  <p:tag name="KSO_WM_TAG_VERSION" val="1.0"/>
  <p:tag name="KSO_WM_BEAUTIFY_FLAG" val="#wm#"/>
</p:tagLst>
</file>

<file path=ppt/tags/tag75.xml><?xml version="1.0" encoding="utf-8"?>
<p:tagLst xmlns:p="http://schemas.openxmlformats.org/presentationml/2006/main">
  <p:tag name="KSO_WM_UNIT_VALUE" val="164*159"/>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169785_1*q_h_x*1_1_1"/>
  <p:tag name="KSO_WM_TEMPLATE_CATEGORY" val="diagram"/>
  <p:tag name="KSO_WM_TEMPLATE_INDEX" val="20169785"/>
  <p:tag name="KSO_WM_UNIT_LAYERLEVEL" val="1_1_1"/>
  <p:tag name="KSO_WM_TAG_VERSION" val="1.0"/>
  <p:tag name="KSO_WM_BEAUTIFY_FLAG" val="#wm#"/>
</p:tagLst>
</file>

<file path=ppt/tags/tag76.xml><?xml version="1.0" encoding="utf-8"?>
<p:tagLst xmlns:p="http://schemas.openxmlformats.org/presentationml/2006/main">
  <p:tag name="KSO_WM_UNIT_VALUE" val="198*174"/>
  <p:tag name="KSO_WM_UNIT_HIGHLIGHT" val="0"/>
  <p:tag name="KSO_WM_UNIT_COMPATIBLE" val="0"/>
  <p:tag name="KSO_WM_UNIT_DIAGRAM_ISNUMVISUAL" val="0"/>
  <p:tag name="KSO_WM_UNIT_DIAGRAM_ISREFERUNIT" val="0"/>
  <p:tag name="KSO_WM_DIAGRAM_GROUP_CODE" val="q1-1"/>
  <p:tag name="KSO_WM_UNIT_TYPE" val="q_h_x"/>
  <p:tag name="KSO_WM_UNIT_INDEX" val="1_3_1"/>
  <p:tag name="KSO_WM_UNIT_ID" val="diagram20169785_1*q_h_x*1_3_1"/>
  <p:tag name="KSO_WM_TEMPLATE_CATEGORY" val="diagram"/>
  <p:tag name="KSO_WM_TEMPLATE_INDEX" val="20169785"/>
  <p:tag name="KSO_WM_UNIT_LAYERLEVEL" val="1_1_1"/>
  <p:tag name="KSO_WM_TAG_VERSION" val="1.0"/>
  <p:tag name="KSO_WM_BEAUTIFY_FLAG" val="#wm#"/>
</p:tagLst>
</file>

<file path=ppt/tags/tag77.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78.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79.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0.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81.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82.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83.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84.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85.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0517_4*q_h_i*1_6_1"/>
  <p:tag name="KSO_WM_TEMPLATE_CATEGORY" val="diagram"/>
  <p:tag name="KSO_WM_TEMPLATE_INDEX" val="20190517"/>
  <p:tag name="KSO_WM_UNIT_LAYERLEVEL" val="1_1_1"/>
  <p:tag name="KSO_WM_TAG_VERSION" val="1.0"/>
  <p:tag name="KSO_WM_BEAUTIFY_FLAG" val="#wm#"/>
  <p:tag name="KSO_WM_DIAGRAM_GROUP_CODE" val="q1-1"/>
  <p:tag name="KSO_WM_UNIT_TYPE" val="q_h_i"/>
  <p:tag name="KSO_WM_UNIT_INDEX" val="1_6_1"/>
  <p:tag name="KSO_WM_UNIT_FILL_FORE_SCHEMECOLOR_INDEX" val="10"/>
  <p:tag name="KSO_WM_UNIT_FILL_TYPE" val="1"/>
  <p:tag name="KSO_WM_UNIT_TEXT_FILL_FORE_SCHEMECOLOR_INDEX" val="13"/>
  <p:tag name="KSO_WM_UNIT_TEXT_FILL_TYPE" val="1"/>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0517_4*q_h_i*1_6_2"/>
  <p:tag name="KSO_WM_TEMPLATE_CATEGORY" val="diagram"/>
  <p:tag name="KSO_WM_TEMPLATE_INDEX" val="20190517"/>
  <p:tag name="KSO_WM_UNIT_LAYERLEVEL" val="1_1_1"/>
  <p:tag name="KSO_WM_TAG_VERSION" val="1.0"/>
  <p:tag name="KSO_WM_BEAUTIFY_FLAG" val="#wm#"/>
  <p:tag name="KSO_WM_DIAGRAM_GROUP_CODE" val="q1-1"/>
  <p:tag name="KSO_WM_UNIT_TYPE" val="q_h_i"/>
  <p:tag name="KSO_WM_UNIT_INDEX" val="1_6_2"/>
  <p:tag name="KSO_WM_UNIT_TEXT_FILL_FORE_SCHEMECOLOR_INDEX" val="14"/>
  <p:tag name="KSO_WM_UNIT_TEXT_FILL_TYPE" val="1"/>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0517_4*q_h_i*1_1_1"/>
  <p:tag name="KSO_WM_TEMPLATE_CATEGORY" val="diagram"/>
  <p:tag name="KSO_WM_TEMPLATE_INDEX" val="20190517"/>
  <p:tag name="KSO_WM_UNIT_LAYERLEVEL" val="1_1_1"/>
  <p:tag name="KSO_WM_TAG_VERSION" val="1.0"/>
  <p:tag name="KSO_WM_BEAUTIFY_FLAG" val="#wm#"/>
  <p:tag name="KSO_WM_DIAGRAM_GROUP_CODE" val="q1-1"/>
  <p:tag name="KSO_WM_UNIT_TYPE" val="q_h_i"/>
  <p:tag name="KSO_WM_UNIT_INDEX" val="1_1_1"/>
  <p:tag name="KSO_WM_UNIT_FILL_FORE_SCHEMECOLOR_INDEX" val="5"/>
  <p:tag name="KSO_WM_UNIT_FILL_TYPE" val="1"/>
  <p:tag name="KSO_WM_UNIT_TEXT_FILL_FORE_SCHEMECOLOR_INDEX" val="13"/>
  <p:tag name="KSO_WM_UNIT_TEXT_FILL_TYPE" val="1"/>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0517_4*q_h_i*1_1_2"/>
  <p:tag name="KSO_WM_TEMPLATE_CATEGORY" val="diagram"/>
  <p:tag name="KSO_WM_TEMPLATE_INDEX" val="20190517"/>
  <p:tag name="KSO_WM_UNIT_LAYERLEVEL" val="1_1_1"/>
  <p:tag name="KSO_WM_TAG_VERSION" val="1.0"/>
  <p:tag name="KSO_WM_BEAUTIFY_FLAG" val="#wm#"/>
  <p:tag name="KSO_WM_DIAGRAM_GROUP_CODE" val="q1-1"/>
  <p:tag name="KSO_WM_UNIT_TYPE" val="q_h_i"/>
  <p:tag name="KSO_WM_UNIT_INDEX" val="1_1_2"/>
  <p:tag name="KSO_WM_UNIT_TEXT_FILL_FORE_SCHEMECOLOR_INDEX" val="14"/>
  <p:tag name="KSO_WM_UNIT_TEXT_FILL_TYPE"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0517_4*q_h_i*1_2_1"/>
  <p:tag name="KSO_WM_TEMPLATE_CATEGORY" val="diagram"/>
  <p:tag name="KSO_WM_TEMPLATE_INDEX" val="20190517"/>
  <p:tag name="KSO_WM_UNIT_LAYERLEVEL" val="1_1_1"/>
  <p:tag name="KSO_WM_TAG_VERSION" val="1.0"/>
  <p:tag name="KSO_WM_BEAUTIFY_FLAG" val="#wm#"/>
  <p:tag name="KSO_WM_DIAGRAM_GROUP_CODE" val="q1-1"/>
  <p:tag name="KSO_WM_UNIT_TYPE" val="q_h_i"/>
  <p:tag name="KSO_WM_UNIT_INDEX" val="1_2_1"/>
  <p:tag name="KSO_WM_UNIT_FILL_FORE_SCHEMECOLOR_INDEX" val="6"/>
  <p:tag name="KSO_WM_UNIT_FILL_TYPE" val="1"/>
  <p:tag name="KSO_WM_UNIT_TEXT_FILL_FORE_SCHEMECOLOR_INDEX" val="13"/>
  <p:tag name="KSO_WM_UNIT_TEXT_FILL_TYPE" val="1"/>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0517_4*q_h_i*1_2_2"/>
  <p:tag name="KSO_WM_TEMPLATE_CATEGORY" val="diagram"/>
  <p:tag name="KSO_WM_TEMPLATE_INDEX" val="20190517"/>
  <p:tag name="KSO_WM_UNIT_LAYERLEVEL" val="1_1_1"/>
  <p:tag name="KSO_WM_TAG_VERSION" val="1.0"/>
  <p:tag name="KSO_WM_BEAUTIFY_FLAG" val="#wm#"/>
  <p:tag name="KSO_WM_DIAGRAM_GROUP_CODE" val="q1-1"/>
  <p:tag name="KSO_WM_UNIT_TYPE" val="q_h_i"/>
  <p:tag name="KSO_WM_UNIT_INDEX" val="1_2_2"/>
  <p:tag name="KSO_WM_UNIT_TEXT_FILL_FORE_SCHEMECOLOR_INDEX" val="14"/>
  <p:tag name="KSO_WM_UNIT_TEXT_FILL_TYPE" val="1"/>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0517_4*q_h_i*1_3_1"/>
  <p:tag name="KSO_WM_TEMPLATE_CATEGORY" val="diagram"/>
  <p:tag name="KSO_WM_TEMPLATE_INDEX" val="20190517"/>
  <p:tag name="KSO_WM_UNIT_LAYERLEVEL" val="1_1_1"/>
  <p:tag name="KSO_WM_TAG_VERSION" val="1.0"/>
  <p:tag name="KSO_WM_BEAUTIFY_FLAG" val="#wm#"/>
  <p:tag name="KSO_WM_DIAGRAM_GROUP_CODE" val="q1-1"/>
  <p:tag name="KSO_WM_UNIT_TYPE" val="q_h_i"/>
  <p:tag name="KSO_WM_UNIT_INDEX" val="1_3_1"/>
  <p:tag name="KSO_WM_UNIT_FILL_FORE_SCHEMECOLOR_INDEX" val="7"/>
  <p:tag name="KSO_WM_UNIT_FILL_TYPE" val="1"/>
  <p:tag name="KSO_WM_UNIT_TEXT_FILL_FORE_SCHEMECOLOR_INDEX" val="13"/>
  <p:tag name="KSO_WM_UNIT_TEXT_FILL_TYPE" val="1"/>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0517_4*q_h_i*1_3_2"/>
  <p:tag name="KSO_WM_TEMPLATE_CATEGORY" val="diagram"/>
  <p:tag name="KSO_WM_TEMPLATE_INDEX" val="20190517"/>
  <p:tag name="KSO_WM_UNIT_LAYERLEVEL" val="1_1_1"/>
  <p:tag name="KSO_WM_TAG_VERSION" val="1.0"/>
  <p:tag name="KSO_WM_BEAUTIFY_FLAG" val="#wm#"/>
  <p:tag name="KSO_WM_DIAGRAM_GROUP_CODE" val="q1-1"/>
  <p:tag name="KSO_WM_UNIT_TYPE" val="q_h_i"/>
  <p:tag name="KSO_WM_UNIT_INDEX" val="1_3_2"/>
  <p:tag name="KSO_WM_UNIT_TEXT_FILL_FORE_SCHEMECOLOR_INDEX" val="14"/>
  <p:tag name="KSO_WM_UNIT_TEXT_FILL_TYPE" val="1"/>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0517_4*q_h_i*1_4_2"/>
  <p:tag name="KSO_WM_TEMPLATE_CATEGORY" val="diagram"/>
  <p:tag name="KSO_WM_TEMPLATE_INDEX" val="20190517"/>
  <p:tag name="KSO_WM_UNIT_LAYERLEVEL" val="1_1_1"/>
  <p:tag name="KSO_WM_TAG_VERSION" val="1.0"/>
  <p:tag name="KSO_WM_BEAUTIFY_FLAG" val="#wm#"/>
  <p:tag name="KSO_WM_DIAGRAM_GROUP_CODE" val="q1-1"/>
  <p:tag name="KSO_WM_UNIT_TYPE" val="q_h_i"/>
  <p:tag name="KSO_WM_UNIT_INDEX" val="1_4_2"/>
  <p:tag name="KSO_WM_UNIT_FILL_FORE_SCHEMECOLOR_INDEX" val="8"/>
  <p:tag name="KSO_WM_UNIT_FILL_TYPE" val="1"/>
  <p:tag name="KSO_WM_UNIT_TEXT_FILL_FORE_SCHEMECOLOR_INDEX" val="13"/>
  <p:tag name="KSO_WM_UNIT_TEXT_FILL_TYPE" val="1"/>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0517_4*q_h_i*1_4_1"/>
  <p:tag name="KSO_WM_TEMPLATE_CATEGORY" val="diagram"/>
  <p:tag name="KSO_WM_TEMPLATE_INDEX" val="20190517"/>
  <p:tag name="KSO_WM_UNIT_LAYERLEVEL" val="1_1_1"/>
  <p:tag name="KSO_WM_TAG_VERSION" val="1.0"/>
  <p:tag name="KSO_WM_BEAUTIFY_FLAG" val="#wm#"/>
  <p:tag name="KSO_WM_DIAGRAM_GROUP_CODE" val="q1-1"/>
  <p:tag name="KSO_WM_UNIT_TYPE" val="q_h_i"/>
  <p:tag name="KSO_WM_UNIT_INDEX" val="1_4_1"/>
  <p:tag name="KSO_WM_UNIT_TEXT_FILL_FORE_SCHEMECOLOR_INDEX" val="14"/>
  <p:tag name="KSO_WM_UNIT_TEXT_FILL_TYPE" val="1"/>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0517_4*q_h_i*1_5_1"/>
  <p:tag name="KSO_WM_TEMPLATE_CATEGORY" val="diagram"/>
  <p:tag name="KSO_WM_TEMPLATE_INDEX" val="20190517"/>
  <p:tag name="KSO_WM_UNIT_LAYERLEVEL" val="1_1_1"/>
  <p:tag name="KSO_WM_TAG_VERSION" val="1.0"/>
  <p:tag name="KSO_WM_BEAUTIFY_FLAG" val="#wm#"/>
  <p:tag name="KSO_WM_DIAGRAM_GROUP_CODE" val="q1-1"/>
  <p:tag name="KSO_WM_UNIT_TYPE" val="q_h_i"/>
  <p:tag name="KSO_WM_UNIT_INDEX" val="1_5_1"/>
  <p:tag name="KSO_WM_UNIT_FILL_FORE_SCHEMECOLOR_INDEX" val="9"/>
  <p:tag name="KSO_WM_UNIT_FILL_TYPE" val="1"/>
  <p:tag name="KSO_WM_UNIT_TEXT_FILL_FORE_SCHEMECOLOR_INDEX" val="13"/>
  <p:tag name="KSO_WM_UNIT_TEXT_FILL_TYPE" val="1"/>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0517_4*q_h_i*1_5_2"/>
  <p:tag name="KSO_WM_TEMPLATE_CATEGORY" val="diagram"/>
  <p:tag name="KSO_WM_TEMPLATE_INDEX" val="20190517"/>
  <p:tag name="KSO_WM_UNIT_LAYERLEVEL" val="1_1_1"/>
  <p:tag name="KSO_WM_TAG_VERSION" val="1.0"/>
  <p:tag name="KSO_WM_BEAUTIFY_FLAG" val="#wm#"/>
  <p:tag name="KSO_WM_DIAGRAM_GROUP_CODE" val="q1-1"/>
  <p:tag name="KSO_WM_UNIT_TYPE" val="q_h_i"/>
  <p:tag name="KSO_WM_UNIT_INDEX" val="1_5_2"/>
  <p:tag name="KSO_WM_UNIT_TEXT_FILL_FORE_SCHEMECOLOR_INDEX" val="14"/>
  <p:tag name="KSO_WM_UNIT_TEXT_FILL_TYPE" val="1"/>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0517_4*q_i*1_1"/>
  <p:tag name="KSO_WM_TEMPLATE_CATEGORY" val="diagram"/>
  <p:tag name="KSO_WM_TEMPLATE_INDEX" val="20190517"/>
  <p:tag name="KSO_WM_UNIT_LAYERLEVEL" val="1_1"/>
  <p:tag name="KSO_WM_TAG_VERSION" val="1.0"/>
  <p:tag name="KSO_WM_BEAUTIFY_FLAG" val="#wm#"/>
  <p:tag name="KSO_WM_DIAGRAM_GROUP_CODE" val="q1-1"/>
  <p:tag name="KSO_WM_UNIT_TYPE" val="q_i"/>
  <p:tag name="KSO_WM_UNIT_INDEX" val="1_1"/>
  <p:tag name="KSO_WM_UNIT_FILL_FORE_SCHEMECOLOR_INDEX" val="14"/>
  <p:tag name="KSO_WM_UNIT_FILL_TYPE" val="1"/>
  <p:tag name="KSO_WM_UNIT_TEXT_FILL_FORE_SCHEMECOLOR_INDEX" val="2"/>
  <p:tag name="KSO_WM_UNIT_TEXT_FILL_TYPE" val="1"/>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0517_4*q_i*1_2"/>
  <p:tag name="KSO_WM_TEMPLATE_CATEGORY" val="diagram"/>
  <p:tag name="KSO_WM_TEMPLATE_INDEX" val="20190517"/>
  <p:tag name="KSO_WM_UNIT_LAYERLEVEL" val="1_1"/>
  <p:tag name="KSO_WM_TAG_VERSION" val="1.0"/>
  <p:tag name="KSO_WM_BEAUTIFY_FLAG" val="#wm#"/>
  <p:tag name="KSO_WM_DIAGRAM_GROUP_CODE" val="q1-1"/>
  <p:tag name="KSO_WM_UNIT_TYPE" val="q_i"/>
  <p:tag name="KSO_WM_UNIT_INDEX" val="1_2"/>
  <p:tag name="KSO_WM_UNIT_FILL_FORE_SCHEMECOLOR_INDEX" val="14"/>
  <p:tag name="KSO_WM_UNIT_FILL_TYPE" val="1"/>
  <p:tag name="KSO_WM_UNIT_TEXT_FILL_FORE_SCHEMECOLOR_INDEX" val="2"/>
  <p:tag name="KSO_WM_UNIT_TEXT_FILL_TYPE" val="1"/>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4491</Words>
  <Application>WPS 演示</Application>
  <PresentationFormat>宽屏</PresentationFormat>
  <Paragraphs>226</Paragraphs>
  <Slides>26</Slides>
  <Notes>4</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26</vt:i4>
      </vt:variant>
    </vt:vector>
  </HeadingPairs>
  <TitlesOfParts>
    <vt:vector size="36" baseType="lpstr">
      <vt:lpstr>Arial</vt:lpstr>
      <vt:lpstr>宋体</vt:lpstr>
      <vt:lpstr>Wingdings</vt:lpstr>
      <vt:lpstr>微软雅黑</vt:lpstr>
      <vt:lpstr>Wingdings</vt:lpstr>
      <vt:lpstr>黑体</vt:lpstr>
      <vt:lpstr>Arial Unicode MS</vt:lpstr>
      <vt:lpstr>Calibri</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莫兰迪简约学习汇报</dc:title>
  <dc:creator>蔡圆圆camille（卡米设计）</dc:creator>
  <cp:lastModifiedBy>单金枝</cp:lastModifiedBy>
  <cp:revision>156</cp:revision>
  <dcterms:created xsi:type="dcterms:W3CDTF">2019-06-19T02:08:00Z</dcterms:created>
  <dcterms:modified xsi:type="dcterms:W3CDTF">2021-11-17T00:43:55Z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2052-11.1.0.11045</vt:lpwstr>
  </property>
  <property fmtid="{D5CDD505-2E9C-101B-9397-08002B2CF9AE}" pid="3" name="KSOTemplateUUID">
    <vt:lpwstr>v1.0_mb_N/+XstZ1mQarS2Hud80aFw==</vt:lpwstr>
  </property>
  <property fmtid="{D5CDD505-2E9C-101B-9397-08002B2CF9AE}" pid="4" name="ICV">
    <vt:lpwstr>CBDBE5536D5C435D8C7893979E4C6591</vt:lpwstr>
  </property>
</Properties>
</file>