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0"/>
  </p:handoutMasterIdLst>
  <p:sldIdLst>
    <p:sldId id="256" r:id="rId3"/>
    <p:sldId id="376" r:id="rId5"/>
    <p:sldId id="406" r:id="rId6"/>
    <p:sldId id="581" r:id="rId7"/>
    <p:sldId id="435" r:id="rId8"/>
    <p:sldId id="409" r:id="rId9"/>
    <p:sldId id="552" r:id="rId10"/>
    <p:sldId id="554" r:id="rId11"/>
    <p:sldId id="555" r:id="rId12"/>
    <p:sldId id="556" r:id="rId13"/>
    <p:sldId id="558" r:id="rId14"/>
    <p:sldId id="610" r:id="rId15"/>
    <p:sldId id="611" r:id="rId16"/>
    <p:sldId id="559" r:id="rId17"/>
    <p:sldId id="612" r:id="rId18"/>
    <p:sldId id="613" r:id="rId19"/>
    <p:sldId id="567" r:id="rId20"/>
    <p:sldId id="614" r:id="rId21"/>
    <p:sldId id="615" r:id="rId22"/>
    <p:sldId id="564" r:id="rId23"/>
    <p:sldId id="616" r:id="rId24"/>
    <p:sldId id="618" r:id="rId25"/>
    <p:sldId id="573" r:id="rId26"/>
    <p:sldId id="619" r:id="rId27"/>
    <p:sldId id="620" r:id="rId28"/>
    <p:sldId id="392" r:id="rId29"/>
  </p:sldIdLst>
  <p:sldSz cx="12192000"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FFFFFF"/>
    <a:srgbClr val="8FABC4"/>
    <a:srgbClr val="AAD6E1"/>
    <a:srgbClr val="E3E7EF"/>
    <a:srgbClr val="1E8B8F"/>
    <a:srgbClr val="3AADD1"/>
    <a:srgbClr val="01ACBE"/>
    <a:srgbClr val="00AF92"/>
    <a:srgbClr val="FFB850"/>
    <a:srgbClr val="E8707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689" autoAdjust="0"/>
    <p:restoredTop sz="94173" autoAdjust="0"/>
  </p:normalViewPr>
  <p:slideViewPr>
    <p:cSldViewPr snapToGrid="0" showGuides="1">
      <p:cViewPr>
        <p:scale>
          <a:sx n="66" d="100"/>
          <a:sy n="66" d="100"/>
        </p:scale>
        <p:origin x="-634" y="-346"/>
      </p:cViewPr>
      <p:guideLst>
        <p:guide orient="horz" pos="2298"/>
        <p:guide orient="horz" pos="1702"/>
        <p:guide pos="6116"/>
        <p:guide pos="2193"/>
        <p:guide pos="4234"/>
      </p:guideLst>
    </p:cSldViewPr>
  </p:slideViewPr>
  <p:notesTextViewPr>
    <p:cViewPr>
      <p:scale>
        <a:sx n="20" d="100"/>
        <a:sy n="20" d="100"/>
      </p:scale>
      <p:origin x="0" y="0"/>
    </p:cViewPr>
  </p:notesTextViewPr>
  <p:sorterViewPr>
    <p:cViewPr>
      <p:scale>
        <a:sx n="66" d="100"/>
        <a:sy n="66" d="100"/>
      </p:scale>
      <p:origin x="0" y="0"/>
    </p:cViewPr>
  </p:sorterViewPr>
  <p:notesViewPr>
    <p:cSldViewPr snapToGrid="0">
      <p:cViewPr varScale="1">
        <p:scale>
          <a:sx n="86" d="100"/>
          <a:sy n="86" d="100"/>
        </p:scale>
        <p:origin x="-3846" y="-90"/>
      </p:cViewPr>
      <p:guideLst>
        <p:guide orient="horz" pos="3064"/>
        <p:guide pos="217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4" Type="http://schemas.openxmlformats.org/officeDocument/2006/relationships/tags" Target="tags/tag67.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AE7AE32-FE0A-499C-8586-C64F68E7A169}"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20F5E53-8514-4000-B462-339186561C88}"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B7388A-9CD3-4374-B6A7-100DA9D0812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EE0B30-C635-4C7C-98E8-12E41BE490B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B70F3F-794C-4240-B442-B4C6A88CE6E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B70F3F-794C-4240-B442-B4C6A88CE6E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image2.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2" name="圆角矩形 1"/>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 name="TextBox 2"/>
            <p:cNvSpPr txBox="1"/>
            <p:nvPr userDrawn="1"/>
          </p:nvSpPr>
          <p:spPr>
            <a:xfrm>
              <a:off x="563500" y="442761"/>
              <a:ext cx="2492990" cy="400110"/>
            </a:xfrm>
            <a:prstGeom prst="rect">
              <a:avLst/>
            </a:prstGeom>
            <a:noFill/>
          </p:spPr>
          <p:txBody>
            <a:bodyPr wrap="none" rtlCol="0">
              <a:spAutoFit/>
            </a:bodyPr>
            <a:lstStyle/>
            <a:p>
              <a:r>
                <a:rPr lang="zh-CN" altLang="en-US" sz="2000" b="1" dirty="0" smtClean="0">
                  <a:solidFill>
                    <a:schemeClr val="accent1"/>
                  </a:solidFill>
                  <a:effectLst/>
                  <a:latin typeface="宋体" panose="02010600030101010101" pitchFamily="2" charset="-122"/>
                  <a:ea typeface="宋体" panose="02010600030101010101" pitchFamily="2" charset="-122"/>
                </a:rPr>
                <a:t>时尚微立体图表合集</a:t>
              </a:r>
              <a:endParaRPr lang="zh-CN" altLang="en-US" sz="2000" b="1" dirty="0">
                <a:solidFill>
                  <a:schemeClr val="accent1"/>
                </a:solidFill>
                <a:effectLst/>
                <a:latin typeface="宋体" panose="02010600030101010101" pitchFamily="2" charset="-122"/>
                <a:ea typeface="宋体" panose="02010600030101010101" pitchFamily="2" charset="-122"/>
              </a:endParaRPr>
            </a:p>
          </p:txBody>
        </p:sp>
      </p:grpSp>
      <p:cxnSp>
        <p:nvCxnSpPr>
          <p:cNvPr id="6" name="直接连接符 5"/>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1" y="6356352"/>
            <a:ext cx="2844800" cy="365125"/>
          </a:xfrm>
          <a:prstGeom prst="rect">
            <a:avLst/>
          </a:prstGeom>
        </p:spPr>
        <p:txBody>
          <a:bodyPr/>
          <a:lstStyle/>
          <a:p>
            <a:fld id="{FC8A9CF0-91C9-42F9-83C2-B72FF9A18BA5}" type="datetimeFigureOut">
              <a:rPr lang="zh-CN" altLang="en-US" smtClean="0"/>
            </a:fld>
            <a:endParaRPr lang="zh-CN" altLang="en-US"/>
          </a:p>
        </p:txBody>
      </p:sp>
      <p:sp>
        <p:nvSpPr>
          <p:cNvPr id="3" name="页脚占位符 2"/>
          <p:cNvSpPr>
            <a:spLocks noGrp="1"/>
          </p:cNvSpPr>
          <p:nvPr>
            <p:ph type="ftr" sz="quarter" idx="11"/>
          </p:nvPr>
        </p:nvSpPr>
        <p:spPr>
          <a:xfrm>
            <a:off x="4165600" y="6356352"/>
            <a:ext cx="3860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7600" y="6356352"/>
            <a:ext cx="2844800" cy="365125"/>
          </a:xfrm>
          <a:prstGeom prst="rect">
            <a:avLst/>
          </a:prstGeom>
        </p:spPr>
        <p:txBody>
          <a:bodyPr/>
          <a:lstStyle/>
          <a:p>
            <a:fld id="{A7F1AA27-B7A4-475F-8430-0E6442A33CF0}" type="slidenum">
              <a:rPr lang="zh-CN" altLang="en-US" smtClean="0"/>
            </a:fld>
            <a:endParaRPr lang="zh-CN" altLang="en-US"/>
          </a:p>
        </p:txBody>
      </p:sp>
    </p:spTree>
  </p:cSld>
  <p:clrMapOvr>
    <a:masterClrMapping/>
  </p:clrMapOvr>
  <p:transition spd="slow">
    <p:comb/>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6_Title Slide">
    <p:spTree>
      <p:nvGrpSpPr>
        <p:cNvPr id="1" name=""/>
        <p:cNvGrpSpPr/>
        <p:nvPr/>
      </p:nvGrpSpPr>
      <p:grpSpPr>
        <a:xfrm>
          <a:off x="0" y="0"/>
          <a:ext cx="0" cy="0"/>
          <a:chOff x="0" y="0"/>
          <a:chExt cx="0" cy="0"/>
        </a:xfrm>
      </p:grpSpPr>
      <p:sp>
        <p:nvSpPr>
          <p:cNvPr id="16" name="Slide Number Placeholder 5"/>
          <p:cNvSpPr txBox="1"/>
          <p:nvPr userDrawn="1"/>
        </p:nvSpPr>
        <p:spPr>
          <a:xfrm>
            <a:off x="1025562" y="6158291"/>
            <a:ext cx="647753" cy="328295"/>
          </a:xfrm>
          <a:prstGeom prst="rect">
            <a:avLst/>
          </a:prstGeom>
        </p:spPr>
        <p:txBody>
          <a:bodyPr vert="horz" wrap="none" lIns="121920" tIns="60960" rIns="121920" bIns="6096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A290D8D-6BA0-418D-AFED-C65293F70DA0}" type="slidenum">
              <a:rPr lang="en-US" sz="1400" b="0" i="0" smtClean="0">
                <a:solidFill>
                  <a:srgbClr val="FFFFFF"/>
                </a:solidFill>
                <a:latin typeface="Bebas Neue" charset="0"/>
                <a:ea typeface="Bebas Neue" charset="0"/>
                <a:cs typeface="Bebas Neue" charset="0"/>
              </a:rPr>
            </a:fld>
            <a:endParaRPr lang="en-US" sz="1400" b="0" i="0" dirty="0">
              <a:solidFill>
                <a:srgbClr val="FFFFFF"/>
              </a:solidFill>
              <a:latin typeface="Bebas Neue" charset="0"/>
              <a:ea typeface="Bebas Neue" charset="0"/>
              <a:cs typeface="Bebas Neue" charset="0"/>
            </a:endParaRPr>
          </a:p>
        </p:txBody>
      </p:sp>
      <p:sp>
        <p:nvSpPr>
          <p:cNvPr id="17" name="TextBox 16"/>
          <p:cNvSpPr txBox="1"/>
          <p:nvPr userDrawn="1"/>
        </p:nvSpPr>
        <p:spPr>
          <a:xfrm>
            <a:off x="504035" y="6168552"/>
            <a:ext cx="732893" cy="307777"/>
          </a:xfrm>
          <a:prstGeom prst="rect">
            <a:avLst/>
          </a:prstGeom>
          <a:noFill/>
        </p:spPr>
        <p:txBody>
          <a:bodyPr wrap="none" rtlCol="0">
            <a:spAutoFit/>
          </a:bodyPr>
          <a:lstStyle/>
          <a:p>
            <a:r>
              <a:rPr lang="en-US" sz="1400" b="0" i="0" dirty="0" smtClean="0">
                <a:solidFill>
                  <a:srgbClr val="FFFFFF"/>
                </a:solidFill>
                <a:latin typeface="Bebas Neue" charset="0"/>
                <a:ea typeface="Bebas Neue" charset="0"/>
                <a:cs typeface="Bebas Neue" charset="0"/>
              </a:rPr>
              <a:t>Slide  /</a:t>
            </a:r>
            <a:endParaRPr lang="en-US" sz="1400" b="0" i="0" dirty="0">
              <a:solidFill>
                <a:srgbClr val="FFFFFF"/>
              </a:solidFill>
              <a:latin typeface="Bebas Neue" charset="0"/>
              <a:ea typeface="Bebas Neue" charset="0"/>
              <a:cs typeface="Bebas Neue" charset="0"/>
            </a:endParaRPr>
          </a:p>
        </p:txBody>
      </p:sp>
      <p:sp>
        <p:nvSpPr>
          <p:cNvPr id="4" name="矩形 3"/>
          <p:cNvSpPr/>
          <p:nvPr userDrawn="1"/>
        </p:nvSpPr>
        <p:spPr>
          <a:xfrm>
            <a:off x="0" y="0"/>
            <a:ext cx="12192000" cy="6858000"/>
          </a:xfrm>
          <a:prstGeom prst="rect">
            <a:avLst/>
          </a:prstGeom>
          <a:blipFill dpi="0" rotWithShape="1">
            <a:blip r:embed="rId2">
              <a:extLst>
                <a:ext uri="{BEBA8EAE-BF5A-486C-A8C5-ECC9F3942E4B}">
                  <a14:imgProps xmlns:a14="http://schemas.microsoft.com/office/drawing/2010/main">
                    <a14:imgLayer r:embed="rId3">
                      <a14:imgEffect>
                        <a14:sharpenSoften amount="25000"/>
                      </a14:imgEffect>
                    </a14:imgLayer>
                  </a14:imgProps>
                </a:ext>
              </a:extLst>
            </a:blip>
            <a:srcRect/>
            <a:stretch>
              <a:fillRect/>
            </a:stretch>
          </a:blipFill>
        </p:spPr>
        <p:txBody>
          <a:bodyPr wrap="square">
            <a:spAutoFit/>
          </a:bodyPr>
          <a:lstStyle/>
          <a:p>
            <a:pPr>
              <a:spcBef>
                <a:spcPct val="0"/>
              </a:spcBef>
              <a:buFontTx/>
              <a:buNone/>
            </a:pPr>
            <a:endParaRPr lang="en-US" altLang="zh-CN" sz="2000" dirty="0">
              <a:solidFill>
                <a:schemeClr val="bg2">
                  <a:lumMod val="20000"/>
                  <a:lumOff val="80000"/>
                </a:schemeClr>
              </a:solidFill>
              <a:latin typeface="张海山锐谐体" panose="02000000000000000000" pitchFamily="2" charset="-122"/>
              <a:ea typeface="张海山锐谐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ECE7FB5-5520-420F-9C46-C773A0E49A4F}"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4B3D0E2-04B4-4BC0-959B-C42A5ABFD66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000" advClick="0" advTm="0">
        <p14:shred/>
      </p:transition>
    </mc:Choice>
    <mc:Fallback>
      <p:transition spd="slow" advClick="0" advTm="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2_标题幻灯片">
    <p:bg>
      <p:bgPr>
        <a:solidFill>
          <a:schemeClr val="bg1"/>
        </a:solidFill>
        <a:effectLst/>
      </p:bgPr>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microsoft.com/office/2007/relationships/hdphoto" Target="../media/image2.wdp"/><Relationship Id="rId7" Type="http://schemas.openxmlformats.org/officeDocument/2006/relationships/image" Target="../media/image1.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blipFill dpi="0" rotWithShape="1">
            <a:blip r:embed="rId7">
              <a:extLst>
                <a:ext uri="{BEBA8EAE-BF5A-486C-A8C5-ECC9F3942E4B}">
                  <a14:imgProps xmlns:a14="http://schemas.microsoft.com/office/drawing/2010/main">
                    <a14:imgLayer r:embed="rId8">
                      <a14:imgEffect>
                        <a14:sharpenSoften amount="25000"/>
                      </a14:imgEffect>
                    </a14:imgLayer>
                  </a14:imgProps>
                </a:ext>
              </a:extLst>
            </a:blip>
            <a:srcRect/>
            <a:stretch>
              <a:fillRect/>
            </a:stretch>
          </a:blipFill>
        </p:spPr>
        <p:txBody>
          <a:bodyPr wrap="square">
            <a:spAutoFit/>
          </a:bodyPr>
          <a:lstStyle/>
          <a:p>
            <a:pPr>
              <a:spcBef>
                <a:spcPct val="0"/>
              </a:spcBef>
              <a:buFontTx/>
              <a:buNone/>
            </a:pPr>
            <a:endParaRPr lang="en-US" altLang="zh-CN" sz="2000" dirty="0">
              <a:solidFill>
                <a:schemeClr val="bg2">
                  <a:lumMod val="20000"/>
                  <a:lumOff val="80000"/>
                </a:schemeClr>
              </a:solidFill>
              <a:latin typeface="张海山锐谐体" panose="02000000000000000000" pitchFamily="2" charset="-122"/>
              <a:ea typeface="张海山锐谐体" panose="02000000000000000000"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hf hdr="0" ftr="0" dt="0"/>
  <p:txStyles>
    <p:titleStyle>
      <a:lvl1pPr algn="l" defTabSz="1219200" rtl="0" eaLnBrk="1" latinLnBrk="0" hangingPunct="1">
        <a:spcBef>
          <a:spcPct val="0"/>
        </a:spcBef>
        <a:buNone/>
        <a:defRPr sz="4535" kern="1200">
          <a:solidFill>
            <a:srgbClr val="17375E"/>
          </a:solidFill>
          <a:latin typeface="Signika"/>
          <a:ea typeface="Open Sans Extrabold" pitchFamily="34" charset="0"/>
          <a:cs typeface="Signika"/>
        </a:defRPr>
      </a:lvl1pPr>
    </p:titleStyle>
    <p:bodyStyle>
      <a:lvl1pPr marL="457200" indent="-457200" algn="l" defTabSz="1219200" rtl="0" eaLnBrk="1" latinLnBrk="0" hangingPunct="1">
        <a:spcBef>
          <a:spcPct val="20000"/>
        </a:spcBef>
        <a:buFont typeface="Arial" panose="020B0604020202020204" pitchFamily="34" charset="0"/>
        <a:buChar char="•"/>
        <a:defRPr sz="2665" kern="1200">
          <a:solidFill>
            <a:srgbClr val="17375E"/>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2135" kern="1200">
          <a:solidFill>
            <a:srgbClr val="17375E"/>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3.xml"/><Relationship Id="rId3" Type="http://schemas.openxmlformats.org/officeDocument/2006/relationships/tags" Target="../tags/tag1.xml"/><Relationship Id="rId2" Type="http://schemas.openxmlformats.org/officeDocument/2006/relationships/image" Target="../media/image6.png"/><Relationship Id="rId1" Type="http://schemas.openxmlformats.org/officeDocument/2006/relationships/image" Target="../media/image5.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3.xml"/><Relationship Id="rId3" Type="http://schemas.openxmlformats.org/officeDocument/2006/relationships/tags" Target="../tags/tag2.xml"/><Relationship Id="rId2" Type="http://schemas.openxmlformats.org/officeDocument/2006/relationships/image" Target="../media/image6.png"/><Relationship Id="rId1" Type="http://schemas.openxmlformats.org/officeDocument/2006/relationships/image" Target="../media/image5.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3.xml"/><Relationship Id="rId3" Type="http://schemas.openxmlformats.org/officeDocument/2006/relationships/tags" Target="../tags/tag3.xml"/><Relationship Id="rId2" Type="http://schemas.openxmlformats.org/officeDocument/2006/relationships/image" Target="../media/image6.png"/><Relationship Id="rId1" Type="http://schemas.openxmlformats.org/officeDocument/2006/relationships/image" Target="../media/image5.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4.png"/><Relationship Id="rId1" Type="http://schemas.openxmlformats.org/officeDocument/2006/relationships/image" Target="../media/image13.png"/></Relationships>
</file>

<file path=ppt/slides/_rels/slide18.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5" Type="http://schemas.openxmlformats.org/officeDocument/2006/relationships/slideLayout" Target="../slideLayouts/slideLayout3.xml"/><Relationship Id="rId24" Type="http://schemas.openxmlformats.org/officeDocument/2006/relationships/tags" Target="../tags/tag27.xml"/><Relationship Id="rId23" Type="http://schemas.openxmlformats.org/officeDocument/2006/relationships/tags" Target="../tags/tag26.xml"/><Relationship Id="rId22" Type="http://schemas.openxmlformats.org/officeDocument/2006/relationships/tags" Target="../tags/tag25.xml"/><Relationship Id="rId21" Type="http://schemas.openxmlformats.org/officeDocument/2006/relationships/tags" Target="../tags/tag24.xml"/><Relationship Id="rId20" Type="http://schemas.openxmlformats.org/officeDocument/2006/relationships/tags" Target="../tags/tag23.xml"/><Relationship Id="rId2" Type="http://schemas.openxmlformats.org/officeDocument/2006/relationships/tags" Target="../tags/tag5.xml"/><Relationship Id="rId19" Type="http://schemas.openxmlformats.org/officeDocument/2006/relationships/tags" Target="../tags/tag22.xml"/><Relationship Id="rId18" Type="http://schemas.openxmlformats.org/officeDocument/2006/relationships/tags" Target="../tags/tag21.xml"/><Relationship Id="rId17" Type="http://schemas.openxmlformats.org/officeDocument/2006/relationships/tags" Target="../tags/tag20.xml"/><Relationship Id="rId16" Type="http://schemas.openxmlformats.org/officeDocument/2006/relationships/tags" Target="../tags/tag19.xml"/><Relationship Id="rId15" Type="http://schemas.openxmlformats.org/officeDocument/2006/relationships/tags" Target="../tags/tag18.xml"/><Relationship Id="rId14" Type="http://schemas.openxmlformats.org/officeDocument/2006/relationships/tags" Target="../tags/tag17.xml"/><Relationship Id="rId13" Type="http://schemas.openxmlformats.org/officeDocument/2006/relationships/tags" Target="../tags/tag16.xml"/><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tags" Target="../tags/tag4.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3.xml"/><Relationship Id="rId3" Type="http://schemas.openxmlformats.org/officeDocument/2006/relationships/tags" Target="../tags/tag28.xml"/><Relationship Id="rId2" Type="http://schemas.openxmlformats.org/officeDocument/2006/relationships/image" Target="../media/image6.png"/><Relationship Id="rId1"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5.png"/></Relationships>
</file>

<file path=ppt/slides/_rels/slide21.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1" Type="http://schemas.openxmlformats.org/officeDocument/2006/relationships/slideLayout" Target="../slideLayouts/slideLayout3.xml"/><Relationship Id="rId20" Type="http://schemas.openxmlformats.org/officeDocument/2006/relationships/tags" Target="../tags/tag48.xml"/><Relationship Id="rId2" Type="http://schemas.openxmlformats.org/officeDocument/2006/relationships/tags" Target="../tags/tag30.xml"/><Relationship Id="rId19" Type="http://schemas.openxmlformats.org/officeDocument/2006/relationships/tags" Target="../tags/tag47.xml"/><Relationship Id="rId18" Type="http://schemas.openxmlformats.org/officeDocument/2006/relationships/tags" Target="../tags/tag46.xml"/><Relationship Id="rId17" Type="http://schemas.openxmlformats.org/officeDocument/2006/relationships/tags" Target="../tags/tag45.xml"/><Relationship Id="rId16" Type="http://schemas.openxmlformats.org/officeDocument/2006/relationships/tags" Target="../tags/tag44.xml"/><Relationship Id="rId15" Type="http://schemas.openxmlformats.org/officeDocument/2006/relationships/tags" Target="../tags/tag43.xml"/><Relationship Id="rId14" Type="http://schemas.openxmlformats.org/officeDocument/2006/relationships/tags" Target="../tags/tag42.xml"/><Relationship Id="rId13" Type="http://schemas.openxmlformats.org/officeDocument/2006/relationships/tags" Target="../tags/tag41.xml"/><Relationship Id="rId12" Type="http://schemas.openxmlformats.org/officeDocument/2006/relationships/tags" Target="../tags/tag40.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tags" Target="../tags/tag29.xml"/></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3.xml"/><Relationship Id="rId3" Type="http://schemas.openxmlformats.org/officeDocument/2006/relationships/tags" Target="../tags/tag49.xml"/><Relationship Id="rId2" Type="http://schemas.openxmlformats.org/officeDocument/2006/relationships/image" Target="../media/image6.png"/><Relationship Id="rId1" Type="http://schemas.openxmlformats.org/officeDocument/2006/relationships/image" Target="../media/image5.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9" Type="http://schemas.openxmlformats.org/officeDocument/2006/relationships/tags" Target="../tags/tag58.xml"/><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7" Type="http://schemas.openxmlformats.org/officeDocument/2006/relationships/slideLayout" Target="../slideLayouts/slideLayout3.xml"/><Relationship Id="rId16" Type="http://schemas.openxmlformats.org/officeDocument/2006/relationships/tags" Target="../tags/tag65.xml"/><Relationship Id="rId15" Type="http://schemas.openxmlformats.org/officeDocument/2006/relationships/tags" Target="../tags/tag64.xml"/><Relationship Id="rId14" Type="http://schemas.openxmlformats.org/officeDocument/2006/relationships/tags" Target="../tags/tag63.xml"/><Relationship Id="rId13" Type="http://schemas.openxmlformats.org/officeDocument/2006/relationships/tags" Target="../tags/tag62.xml"/><Relationship Id="rId12" Type="http://schemas.openxmlformats.org/officeDocument/2006/relationships/tags" Target="../tags/tag61.xml"/><Relationship Id="rId11" Type="http://schemas.openxmlformats.org/officeDocument/2006/relationships/tags" Target="../tags/tag60.xml"/><Relationship Id="rId10" Type="http://schemas.openxmlformats.org/officeDocument/2006/relationships/tags" Target="../tags/tag59.xml"/><Relationship Id="rId1" Type="http://schemas.openxmlformats.org/officeDocument/2006/relationships/tags" Target="../tags/tag50.xml"/></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3.xml"/><Relationship Id="rId3" Type="http://schemas.openxmlformats.org/officeDocument/2006/relationships/tags" Target="../tags/tag66.xml"/><Relationship Id="rId2" Type="http://schemas.openxmlformats.org/officeDocument/2006/relationships/image" Target="../media/image6.png"/><Relationship Id="rId1" Type="http://schemas.openxmlformats.org/officeDocument/2006/relationships/image" Target="../media/image5.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image" Target="../media/image6.png"/><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8.png"/><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4127"/>
            <a:ext cx="12192000" cy="6858000"/>
          </a:xfrm>
          <a:prstGeom prst="rect">
            <a:avLst/>
          </a:prstGeom>
          <a:noFill/>
        </p:spPr>
      </p:pic>
      <p:sp>
        <p:nvSpPr>
          <p:cNvPr id="27" name="TextBox 29"/>
          <p:cNvSpPr txBox="1"/>
          <p:nvPr/>
        </p:nvSpPr>
        <p:spPr>
          <a:xfrm>
            <a:off x="1141095" y="2112645"/>
            <a:ext cx="7058660" cy="1198880"/>
          </a:xfrm>
          <a:prstGeom prst="rect">
            <a:avLst/>
          </a:prstGeom>
          <a:noFill/>
          <a:ln>
            <a:noFill/>
          </a:ln>
        </p:spPr>
        <p:txBody>
          <a:bodyPr wrap="square" rtlCol="0">
            <a:spAutoFit/>
          </a:bodyPr>
          <a:lstStyle/>
          <a:p>
            <a:pPr algn="just"/>
            <a:r>
              <a:rPr lang="zh-CN" altLang="en-US" sz="7200" dirty="0" smtClean="0">
                <a:latin typeface="华文细黑" panose="02010600040101010101" charset="-122"/>
                <a:ea typeface="宋体" panose="02010600030101010101" pitchFamily="2" charset="-122"/>
                <a:sym typeface="华文细黑" panose="02010600040101010101" charset="-122"/>
              </a:rPr>
              <a:t>公共艺术.音乐篇</a:t>
            </a:r>
            <a:endParaRPr lang="zh-CN" altLang="en-US" sz="7200" dirty="0" smtClean="0">
              <a:latin typeface="华文细黑" panose="02010600040101010101" charset="-122"/>
              <a:ea typeface="宋体" panose="02010600030101010101" pitchFamily="2" charset="-122"/>
              <a:sym typeface="华文细黑" panose="02010600040101010101" charset="-122"/>
            </a:endParaRPr>
          </a:p>
        </p:txBody>
      </p:sp>
      <p:grpSp>
        <p:nvGrpSpPr>
          <p:cNvPr id="4" name="组合 3"/>
          <p:cNvGrpSpPr/>
          <p:nvPr/>
        </p:nvGrpSpPr>
        <p:grpSpPr>
          <a:xfrm>
            <a:off x="2017105" y="4323129"/>
            <a:ext cx="4703132" cy="460375"/>
            <a:chOff x="1861105" y="3523016"/>
            <a:chExt cx="5180832" cy="460375"/>
          </a:xfrm>
        </p:grpSpPr>
        <p:sp>
          <p:nvSpPr>
            <p:cNvPr id="29" name="矩形 28"/>
            <p:cNvSpPr/>
            <p:nvPr/>
          </p:nvSpPr>
          <p:spPr>
            <a:xfrm>
              <a:off x="1861105" y="3592133"/>
              <a:ext cx="5180832" cy="346248"/>
            </a:xfrm>
            <a:prstGeom prst="rect">
              <a:avLst/>
            </a:prstGeom>
            <a:solidFill>
              <a:schemeClr val="accent1">
                <a:lumMod val="60000"/>
                <a:lumOff val="40000"/>
              </a:schemeClr>
            </a:solidFill>
          </p:spPr>
          <p:txBody>
            <a:bodyPr wrap="square">
              <a:spAutoFit/>
            </a:bodyPr>
            <a:lstStyle/>
            <a:p>
              <a:pPr algn="dist">
                <a:spcBef>
                  <a:spcPct val="0"/>
                </a:spcBef>
                <a:buFontTx/>
                <a:buNone/>
              </a:pPr>
              <a:endParaRPr lang="zh-CN" altLang="en-US" sz="2400" dirty="0">
                <a:solidFill>
                  <a:srgbClr val="FFFFFF"/>
                </a:solidFill>
                <a:effectLst>
                  <a:outerShdw blurRad="38100" dist="38100" dir="2700000" algn="tl">
                    <a:srgbClr val="000000">
                      <a:alpha val="43137"/>
                    </a:srgbClr>
                  </a:outerShdw>
                </a:effectLst>
                <a:latin typeface="华文细黑" panose="02010600040101010101" charset="-122"/>
                <a:ea typeface="宋体" panose="02010600030101010101" pitchFamily="2" charset="-122"/>
                <a:sym typeface="华文细黑" panose="02010600040101010101" charset="-122"/>
              </a:endParaRPr>
            </a:p>
          </p:txBody>
        </p:sp>
        <p:sp>
          <p:nvSpPr>
            <p:cNvPr id="10" name="矩形 9"/>
            <p:cNvSpPr/>
            <p:nvPr/>
          </p:nvSpPr>
          <p:spPr>
            <a:xfrm>
              <a:off x="2000988" y="3523016"/>
              <a:ext cx="4785550" cy="460375"/>
            </a:xfrm>
            <a:prstGeom prst="rect">
              <a:avLst/>
            </a:prstGeom>
            <a:noFill/>
          </p:spPr>
          <p:txBody>
            <a:bodyPr wrap="square">
              <a:spAutoFit/>
            </a:bodyPr>
            <a:lstStyle/>
            <a:p>
              <a:pPr algn="ctr">
                <a:spcBef>
                  <a:spcPct val="0"/>
                </a:spcBef>
                <a:buFontTx/>
                <a:buNone/>
              </a:pPr>
              <a:r>
                <a:rPr lang="zh-CN" altLang="en-US" sz="2400" dirty="0">
                  <a:solidFill>
                    <a:srgbClr val="FFFFFF"/>
                  </a:solidFill>
                  <a:latin typeface="华文细黑" panose="02010600040101010101" charset="-122"/>
                  <a:ea typeface="宋体" panose="02010600030101010101" pitchFamily="2" charset="-122"/>
                  <a:sym typeface="华文细黑" panose="02010600040101010101" charset="-122"/>
                </a:rPr>
                <a:t>北京出版社</a:t>
              </a:r>
              <a:endParaRPr lang="zh-CN" altLang="en-US" sz="2400" dirty="0">
                <a:solidFill>
                  <a:srgbClr val="FFFFFF"/>
                </a:solidFill>
                <a:latin typeface="华文细黑" panose="02010600040101010101" charset="-122"/>
                <a:ea typeface="宋体" panose="02010600030101010101" pitchFamily="2" charset="-122"/>
                <a:sym typeface="华文细黑" panose="0201060004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by="(-#ppt_w*2)" calcmode="lin" valueType="num">
                                      <p:cBhvr rctx="PPT">
                                        <p:cTn id="7" dur="500" autoRev="1" fill="hold">
                                          <p:stCondLst>
                                            <p:cond delay="0"/>
                                          </p:stCondLst>
                                        </p:cTn>
                                        <p:tgtEl>
                                          <p:spTgt spid="27"/>
                                        </p:tgtEl>
                                        <p:attrNameLst>
                                          <p:attrName>ppt_w</p:attrName>
                                        </p:attrNameLst>
                                      </p:cBhvr>
                                    </p:anim>
                                    <p:anim by="(#ppt_w*0.50)" calcmode="lin" valueType="num">
                                      <p:cBhvr>
                                        <p:cTn id="8" dur="500" decel="50000" autoRev="1" fill="hold">
                                          <p:stCondLst>
                                            <p:cond delay="0"/>
                                          </p:stCondLst>
                                        </p:cTn>
                                        <p:tgtEl>
                                          <p:spTgt spid="27"/>
                                        </p:tgtEl>
                                        <p:attrNameLst>
                                          <p:attrName>ppt_x</p:attrName>
                                        </p:attrNameLst>
                                      </p:cBhvr>
                                    </p:anim>
                                    <p:anim from="(-#ppt_h/2)" to="(#ppt_y)" calcmode="lin" valueType="num">
                                      <p:cBhvr>
                                        <p:cTn id="9" dur="1000" fill="hold">
                                          <p:stCondLst>
                                            <p:cond delay="0"/>
                                          </p:stCondLst>
                                        </p:cTn>
                                        <p:tgtEl>
                                          <p:spTgt spid="27"/>
                                        </p:tgtEl>
                                        <p:attrNameLst>
                                          <p:attrName>ppt_y</p:attrName>
                                        </p:attrNameLst>
                                      </p:cBhvr>
                                    </p:anim>
                                    <p:animRot by="21600000">
                                      <p:cBhvr>
                                        <p:cTn id="10" dur="1000" fill="hold">
                                          <p:stCondLst>
                                            <p:cond delay="0"/>
                                          </p:stCondLst>
                                        </p:cTn>
                                        <p:tgtEl>
                                          <p:spTgt spid="27"/>
                                        </p:tgtEl>
                                        <p:attrNameLst>
                                          <p:attrName>r</p:attrName>
                                        </p:attrNameLst>
                                      </p:cBhvr>
                                    </p:animRot>
                                  </p:childTnLst>
                                </p:cTn>
                              </p:par>
                            </p:childTnLst>
                          </p:cTn>
                        </p:par>
                        <p:par>
                          <p:cTn id="11" fill="hold">
                            <p:stCondLst>
                              <p:cond delay="17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活动指导</a:t>
            </a:r>
            <a:r>
              <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&gt;</a:t>
            </a:r>
            <a:endPar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3" name="文本框 2"/>
          <p:cNvSpPr txBox="1"/>
          <p:nvPr>
            <p:custDataLst>
              <p:tags r:id="rId3"/>
            </p:custDataLst>
          </p:nvPr>
        </p:nvSpPr>
        <p:spPr>
          <a:xfrm>
            <a:off x="4815840" y="1409065"/>
            <a:ext cx="6165850" cy="3415030"/>
          </a:xfrm>
          <a:prstGeom prst="rect">
            <a:avLst/>
          </a:prstGeom>
          <a:noFill/>
        </p:spPr>
        <p:txBody>
          <a:bodyPr wrap="square" rtlCol="0">
            <a:spAutoFit/>
          </a:bodyPr>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1. 活动之前确保学生已经深刻理解民族民间音乐的特点。</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2. 充分调动学生创编音乐剧的积极性。</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3. 强调服装道具的制作以环保为主。</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4. 通过这次活动能够让学生在实践表演中加深对民族民间音乐作品的理解。</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5. 在活动中锻炼了学生团结合作的精神。</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6. 让学生在多方面得到锻炼，例如，编剧、服装道具制作、舞台表演等。</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circle(in)">
                                      <p:cBhvr>
                                        <p:cTn id="27" dur="20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circle(in)">
                                      <p:cBhvr>
                                        <p:cTn id="32" dur="2000"/>
                                        <p:tgtEl>
                                          <p:spTgt spid="3">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Effect transition="in" filter="circle(in)">
                                      <p:cBhvr>
                                        <p:cTn id="37" dur="20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circle(in)">
                                      <p:cBhvr>
                                        <p:cTn id="42" dur="2000"/>
                                        <p:tgtEl>
                                          <p:spTgt spid="3">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barn(inVertical)">
                                      <p:cBhvr>
                                        <p:cTn id="4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音乐综合实践活动（二）</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701675" y="2258695"/>
            <a:ext cx="5230495" cy="1889760"/>
          </a:xfrm>
          <a:prstGeom prst="rect">
            <a:avLst/>
          </a:prstGeom>
          <a:noFill/>
        </p:spPr>
        <p:txBody>
          <a:bodyPr wrap="square" rtlCol="0" anchor="t">
            <a:spAutoFit/>
          </a:bodyPr>
          <a:p>
            <a:pPr algn="ctr">
              <a:lnSpc>
                <a:spcPct val="130000"/>
              </a:lnSpc>
              <a:spcBef>
                <a:spcPts val="0"/>
              </a:spcBef>
              <a:spcAft>
                <a:spcPts val="0"/>
              </a:spcAft>
            </a:pPr>
            <a:r>
              <a:rPr lang="zh-CN" altLang="en-US" b="1">
                <a:latin typeface="宋体" panose="02010600030101010101" pitchFamily="2" charset="-122"/>
                <a:ea typeface="宋体" panose="02010600030101010101" pitchFamily="2" charset="-122"/>
              </a:rPr>
              <a:t>《让世界充满爱》综合实践活动方案</a:t>
            </a:r>
            <a:endParaRPr lang="zh-CN" altLang="en-US" b="1">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目的与任务</a:t>
            </a:r>
            <a:endParaRPr lang="zh-CN" altLang="en-US">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1. 培养学生鉴赏歌曲，并运用音乐要素对歌曲进行分析、处理的能力。</a:t>
            </a:r>
            <a:endParaRPr lang="zh-CN" altLang="en-US">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2. 培养学生检索、处理、获取信息的学习能力。</a:t>
            </a:r>
            <a:endParaRPr lang="zh-CN" altLang="en-US">
              <a:latin typeface="宋体" panose="02010600030101010101" pitchFamily="2" charset="-122"/>
              <a:ea typeface="宋体" panose="02010600030101010101" pitchFamily="2" charset="-122"/>
            </a:endParaRPr>
          </a:p>
        </p:txBody>
      </p:sp>
      <p:pic>
        <p:nvPicPr>
          <p:cNvPr id="7" name="图片 6"/>
          <p:cNvPicPr>
            <a:picLocks noChangeAspect="1"/>
          </p:cNvPicPr>
          <p:nvPr/>
        </p:nvPicPr>
        <p:blipFill>
          <a:blip r:embed="rId1"/>
          <a:stretch>
            <a:fillRect/>
          </a:stretch>
        </p:blipFill>
        <p:spPr>
          <a:xfrm>
            <a:off x="6087745" y="1882140"/>
            <a:ext cx="5067300" cy="285750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linds(horizontal)">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5" grpId="0" bldLvl="0" animBg="1"/>
      <p:bldP spid="5" grpId="1" animBg="1"/>
      <p:bldP spid="4" grpId="0"/>
      <p:bldP spid="4"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活动步骤</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3" name="矩形标注 2"/>
          <p:cNvSpPr/>
          <p:nvPr/>
        </p:nvSpPr>
        <p:spPr>
          <a:xfrm>
            <a:off x="1294130" y="1438910"/>
            <a:ext cx="2892425" cy="1778000"/>
          </a:xfrm>
          <a:prstGeom prst="wedgeRectCallou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 name="矩形标注 5"/>
          <p:cNvSpPr/>
          <p:nvPr/>
        </p:nvSpPr>
        <p:spPr>
          <a:xfrm>
            <a:off x="7581900" y="3823335"/>
            <a:ext cx="3738245" cy="1778000"/>
          </a:xfrm>
          <a:prstGeom prst="wedgeRectCallo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a:endParaRPr lang="zh-CN" altLang="en-US"/>
          </a:p>
        </p:txBody>
      </p:sp>
      <p:sp>
        <p:nvSpPr>
          <p:cNvPr id="8" name="矩形标注 7"/>
          <p:cNvSpPr/>
          <p:nvPr/>
        </p:nvSpPr>
        <p:spPr>
          <a:xfrm>
            <a:off x="1294130" y="3823335"/>
            <a:ext cx="2892425" cy="1778000"/>
          </a:xfrm>
          <a:prstGeom prst="wedgeRectCallou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10" name="矩形标注 9"/>
          <p:cNvSpPr/>
          <p:nvPr/>
        </p:nvSpPr>
        <p:spPr>
          <a:xfrm>
            <a:off x="7602220" y="1438910"/>
            <a:ext cx="3738245" cy="1778000"/>
          </a:xfrm>
          <a:prstGeom prst="wedgeRectCallo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p>
            <a:pPr algn="ctr"/>
            <a:endParaRPr lang="zh-CN" altLang="en-US"/>
          </a:p>
        </p:txBody>
      </p:sp>
      <p:sp>
        <p:nvSpPr>
          <p:cNvPr id="11" name="文本框 10"/>
          <p:cNvSpPr txBox="1"/>
          <p:nvPr/>
        </p:nvSpPr>
        <p:spPr>
          <a:xfrm>
            <a:off x="1534160" y="1579880"/>
            <a:ext cx="2313940" cy="1476375"/>
          </a:xfrm>
          <a:prstGeom prst="rect">
            <a:avLst/>
          </a:prstGeom>
          <a:noFill/>
        </p:spPr>
        <p:txBody>
          <a:bodyPr wrap="square" rtlCol="0">
            <a:spAutoFit/>
          </a:bodyPr>
          <a:p>
            <a:r>
              <a:rPr lang="zh-CN" altLang="en-US"/>
              <a:t>1. 布置任务：根据本组主题，在网络上查找相关资料，配以文字介绍，准备向大家展示。</a:t>
            </a:r>
            <a:endParaRPr lang="zh-CN" altLang="en-US"/>
          </a:p>
        </p:txBody>
      </p:sp>
      <p:sp>
        <p:nvSpPr>
          <p:cNvPr id="12" name="文本框 11"/>
          <p:cNvSpPr txBox="1"/>
          <p:nvPr/>
        </p:nvSpPr>
        <p:spPr>
          <a:xfrm>
            <a:off x="8060690" y="4115435"/>
            <a:ext cx="2821940" cy="922020"/>
          </a:xfrm>
          <a:prstGeom prst="rect">
            <a:avLst/>
          </a:prstGeom>
          <a:noFill/>
        </p:spPr>
        <p:txBody>
          <a:bodyPr wrap="square" rtlCol="0">
            <a:spAutoFit/>
          </a:bodyPr>
          <a:p>
            <a:r>
              <a:rPr lang="zh-CN" altLang="en-US"/>
              <a:t>4. 教师总结：教师对活动情况进行总结评价，肯定优点，指出问题。</a:t>
            </a:r>
            <a:endParaRPr lang="zh-CN" altLang="en-US"/>
          </a:p>
        </p:txBody>
      </p:sp>
      <p:sp>
        <p:nvSpPr>
          <p:cNvPr id="13" name="文本框 12"/>
          <p:cNvSpPr txBox="1"/>
          <p:nvPr/>
        </p:nvSpPr>
        <p:spPr>
          <a:xfrm>
            <a:off x="1534160" y="3973830"/>
            <a:ext cx="2313940" cy="1476375"/>
          </a:xfrm>
          <a:prstGeom prst="rect">
            <a:avLst/>
          </a:prstGeom>
          <a:noFill/>
        </p:spPr>
        <p:txBody>
          <a:bodyPr wrap="square" rtlCol="0">
            <a:spAutoFit/>
          </a:bodyPr>
          <a:p>
            <a:r>
              <a:rPr lang="zh-CN" altLang="en-US"/>
              <a:t>3. 活动展示：分组按顺序进行讲解，本组同学补充说明，其他小组同学可以提出异议，并进行评价。</a:t>
            </a:r>
            <a:endParaRPr lang="zh-CN" altLang="en-US"/>
          </a:p>
        </p:txBody>
      </p:sp>
      <p:sp>
        <p:nvSpPr>
          <p:cNvPr id="14" name="文本框 13"/>
          <p:cNvSpPr txBox="1"/>
          <p:nvPr/>
        </p:nvSpPr>
        <p:spPr>
          <a:xfrm>
            <a:off x="7698105" y="1438910"/>
            <a:ext cx="3505835" cy="1753235"/>
          </a:xfrm>
          <a:prstGeom prst="rect">
            <a:avLst/>
          </a:prstGeom>
          <a:noFill/>
        </p:spPr>
        <p:txBody>
          <a:bodyPr wrap="square" rtlCol="0">
            <a:spAutoFit/>
          </a:bodyPr>
          <a:p>
            <a:r>
              <a:rPr lang="zh-CN" altLang="en-US"/>
              <a:t>2. 分工合作：分为三个小</a:t>
            </a:r>
            <a:endParaRPr lang="zh-CN" altLang="en-US"/>
          </a:p>
          <a:p>
            <a:r>
              <a:rPr lang="zh-CN" altLang="en-US"/>
              <a:t>组。第一小组：作曲家生平经历与歌曲背景了解。第二小组：歌曲整体介绍（听与讲结合进行）。第三小组：歌曲演唱形式的介绍（教唱歌曲第二分）。</a:t>
            </a:r>
            <a:endParaRPr lang="zh-CN" altLang="en-US"/>
          </a:p>
        </p:txBody>
      </p:sp>
      <p:pic>
        <p:nvPicPr>
          <p:cNvPr id="4" name="图片 3"/>
          <p:cNvPicPr>
            <a:picLocks noChangeAspect="1"/>
          </p:cNvPicPr>
          <p:nvPr/>
        </p:nvPicPr>
        <p:blipFill>
          <a:blip r:embed="rId1"/>
          <a:stretch>
            <a:fillRect/>
          </a:stretch>
        </p:blipFill>
        <p:spPr>
          <a:xfrm>
            <a:off x="4279900" y="2309495"/>
            <a:ext cx="3208020" cy="239268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5" grpId="0" bldLvl="0" animBg="1"/>
      <p:bldP spid="5"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活动指导</a:t>
            </a:r>
            <a:r>
              <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&gt;</a:t>
            </a:r>
            <a:endPar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3" name="文本框 2"/>
          <p:cNvSpPr txBox="1"/>
          <p:nvPr>
            <p:custDataLst>
              <p:tags r:id="rId3"/>
            </p:custDataLst>
          </p:nvPr>
        </p:nvSpPr>
        <p:spPr>
          <a:xfrm>
            <a:off x="4298950" y="1173480"/>
            <a:ext cx="7297420" cy="3830955"/>
          </a:xfrm>
          <a:prstGeom prst="rect">
            <a:avLst/>
          </a:prstGeom>
          <a:noFill/>
        </p:spPr>
        <p:txBody>
          <a:bodyPr wrap="square" rtlCol="0">
            <a:spAutoFit/>
          </a:bodyPr>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1. 要以小组为单位搜集与本小组主题内容相关的各种材料，进行有针对性的材料整理、文字写作、图像制作以及成果合成。</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2. 全班同学认真倾听各小组的讲解，表达自己对这一音乐作品的感受。</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3. 强调知识准备，引导学生从作品时代背景、作者生平、旋律、节奏、速度、力度、曲式、情感等方面来听赏、分析作品，掌握鉴赏歌曲的方法，为独立学习奠定基础。</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4. 活动过程中，教师要始终注意学生音乐审美能力的培养，尤其是音乐记忆力的养成，引导学生无论在资料搜集还是音乐听赏过程中，都要认真听，仔细记，这是学习音乐的重要素质。</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circle(in)">
                                      <p:cBhvr>
                                        <p:cTn id="27" dur="20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circle(in)">
                                      <p:cBhvr>
                                        <p:cTn id="32" dur="2000"/>
                                        <p:tgtEl>
                                          <p:spTgt spid="3">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barn(inVertical)">
                                      <p:cBhvr>
                                        <p:cTn id="3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音乐综合实践活动（三）</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1273175" y="2259330"/>
            <a:ext cx="5050790" cy="2584450"/>
          </a:xfrm>
          <a:prstGeom prst="rect">
            <a:avLst/>
          </a:prstGeom>
          <a:noFill/>
        </p:spPr>
        <p:txBody>
          <a:bodyPr wrap="square" rtlCol="0" anchor="t">
            <a:spAutoFit/>
          </a:bodyPr>
          <a:p>
            <a:pPr algn="ctr">
              <a:lnSpc>
                <a:spcPct val="150000"/>
              </a:lnSpc>
              <a:spcBef>
                <a:spcPts val="0"/>
              </a:spcBef>
              <a:spcAft>
                <a:spcPts val="0"/>
              </a:spcAft>
            </a:pPr>
            <a:r>
              <a:rPr lang="zh-CN" altLang="en-US" b="1">
                <a:latin typeface="宋体" panose="02010600030101010101" pitchFamily="2" charset="-122"/>
                <a:ea typeface="宋体" panose="02010600030101010101" pitchFamily="2" charset="-122"/>
              </a:rPr>
              <a:t>鉴赏古典音乐活动方案</a:t>
            </a:r>
            <a:endParaRPr lang="zh-CN" altLang="en-US" b="1">
              <a:latin typeface="宋体" panose="02010600030101010101" pitchFamily="2" charset="-122"/>
              <a:ea typeface="宋体" panose="02010600030101010101" pitchFamily="2" charset="-122"/>
            </a:endParaRPr>
          </a:p>
          <a:p>
            <a:pPr algn="l">
              <a:lnSpc>
                <a:spcPct val="150000"/>
              </a:lnSpc>
              <a:spcBef>
                <a:spcPts val="0"/>
              </a:spcBef>
              <a:spcAft>
                <a:spcPts val="0"/>
              </a:spcAft>
            </a:pPr>
            <a:r>
              <a:rPr lang="zh-CN" altLang="en-US">
                <a:latin typeface="宋体" panose="02010600030101010101" pitchFamily="2" charset="-122"/>
                <a:ea typeface="宋体" panose="02010600030101010101" pitchFamily="2" charset="-122"/>
              </a:rPr>
              <a:t>目的与任务</a:t>
            </a:r>
            <a:endParaRPr lang="zh-CN" altLang="en-US">
              <a:latin typeface="宋体" panose="02010600030101010101" pitchFamily="2" charset="-122"/>
              <a:ea typeface="宋体" panose="02010600030101010101" pitchFamily="2" charset="-122"/>
            </a:endParaRPr>
          </a:p>
          <a:p>
            <a:pPr algn="l">
              <a:lnSpc>
                <a:spcPct val="150000"/>
              </a:lnSpc>
              <a:spcBef>
                <a:spcPts val="0"/>
              </a:spcBef>
              <a:spcAft>
                <a:spcPts val="0"/>
              </a:spcAft>
            </a:pPr>
            <a:r>
              <a:rPr lang="zh-CN" altLang="en-US">
                <a:latin typeface="宋体" panose="02010600030101010101" pitchFamily="2" charset="-122"/>
                <a:ea typeface="宋体" panose="02010600030101010101" pitchFamily="2" charset="-122"/>
              </a:rPr>
              <a:t>1. 通过活动加强对本章所学协奏曲、圆舞曲和变奏曲知识的理解掌握。</a:t>
            </a:r>
            <a:endParaRPr lang="zh-CN" altLang="en-US">
              <a:latin typeface="宋体" panose="02010600030101010101" pitchFamily="2" charset="-122"/>
              <a:ea typeface="宋体" panose="02010600030101010101" pitchFamily="2" charset="-122"/>
            </a:endParaRPr>
          </a:p>
          <a:p>
            <a:pPr algn="l">
              <a:lnSpc>
                <a:spcPct val="150000"/>
              </a:lnSpc>
              <a:spcBef>
                <a:spcPts val="0"/>
              </a:spcBef>
              <a:spcAft>
                <a:spcPts val="0"/>
              </a:spcAft>
            </a:pPr>
            <a:r>
              <a:rPr lang="zh-CN" altLang="en-US">
                <a:latin typeface="宋体" panose="02010600030101010101" pitchFamily="2" charset="-122"/>
                <a:ea typeface="宋体" panose="02010600030101010101" pitchFamily="2" charset="-122"/>
              </a:rPr>
              <a:t>2. 培养学生的音乐鉴赏能力，提高音乐素养。</a:t>
            </a:r>
            <a:endParaRPr lang="zh-CN" altLang="en-US">
              <a:latin typeface="宋体" panose="02010600030101010101" pitchFamily="2" charset="-122"/>
              <a:ea typeface="宋体" panose="02010600030101010101" pitchFamily="2" charset="-122"/>
            </a:endParaRPr>
          </a:p>
          <a:p>
            <a:pPr algn="l">
              <a:lnSpc>
                <a:spcPct val="150000"/>
              </a:lnSpc>
              <a:spcBef>
                <a:spcPts val="0"/>
              </a:spcBef>
              <a:spcAft>
                <a:spcPts val="0"/>
              </a:spcAft>
            </a:pPr>
            <a:r>
              <a:rPr lang="zh-CN" altLang="en-US">
                <a:latin typeface="宋体" panose="02010600030101010101" pitchFamily="2" charset="-122"/>
                <a:ea typeface="宋体" panose="02010600030101010101" pitchFamily="2" charset="-122"/>
              </a:rPr>
              <a:t>3. 培养学生的动手能力以及协同合作精神。</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323965" y="1908810"/>
            <a:ext cx="4452620" cy="328549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音乐综合实践活动（三）</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6" name="图文框 5"/>
          <p:cNvSpPr/>
          <p:nvPr/>
        </p:nvSpPr>
        <p:spPr>
          <a:xfrm>
            <a:off x="1153160" y="1225550"/>
            <a:ext cx="3810000" cy="2186940"/>
          </a:xfrm>
          <a:prstGeom prst="fram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solidFill>
                <a:schemeClr val="tx1"/>
              </a:solidFill>
            </a:endParaRPr>
          </a:p>
        </p:txBody>
      </p:sp>
      <p:sp>
        <p:nvSpPr>
          <p:cNvPr id="7" name="图文框 6"/>
          <p:cNvSpPr/>
          <p:nvPr/>
        </p:nvSpPr>
        <p:spPr>
          <a:xfrm>
            <a:off x="6924675" y="3611245"/>
            <a:ext cx="3810000" cy="2186940"/>
          </a:xfrm>
          <a:prstGeom prst="fram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solidFill>
                <a:schemeClr val="tx1"/>
              </a:solidFill>
            </a:endParaRPr>
          </a:p>
        </p:txBody>
      </p:sp>
      <p:sp>
        <p:nvSpPr>
          <p:cNvPr id="8" name="图文框 7"/>
          <p:cNvSpPr/>
          <p:nvPr/>
        </p:nvSpPr>
        <p:spPr>
          <a:xfrm>
            <a:off x="1153160" y="3611245"/>
            <a:ext cx="3810000" cy="2186940"/>
          </a:xfrm>
          <a:prstGeom prst="fram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solidFill>
                <a:schemeClr val="tx1"/>
              </a:solidFill>
            </a:endParaRPr>
          </a:p>
        </p:txBody>
      </p:sp>
      <p:sp>
        <p:nvSpPr>
          <p:cNvPr id="9" name="图文框 8"/>
          <p:cNvSpPr/>
          <p:nvPr/>
        </p:nvSpPr>
        <p:spPr>
          <a:xfrm>
            <a:off x="6924675" y="1225550"/>
            <a:ext cx="3810000" cy="2186940"/>
          </a:xfrm>
          <a:prstGeom prst="fram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solidFill>
                <a:schemeClr val="tx1"/>
              </a:solidFill>
            </a:endParaRPr>
          </a:p>
        </p:txBody>
      </p:sp>
      <p:sp>
        <p:nvSpPr>
          <p:cNvPr id="10" name="文本框 9"/>
          <p:cNvSpPr txBox="1"/>
          <p:nvPr/>
        </p:nvSpPr>
        <p:spPr>
          <a:xfrm>
            <a:off x="1569085" y="1858010"/>
            <a:ext cx="2978150" cy="922020"/>
          </a:xfrm>
          <a:prstGeom prst="rect">
            <a:avLst/>
          </a:prstGeom>
          <a:noFill/>
        </p:spPr>
        <p:txBody>
          <a:bodyPr wrap="square" rtlCol="0">
            <a:spAutoFit/>
          </a:bodyPr>
          <a:p>
            <a:r>
              <a:rPr lang="zh-CN" altLang="en-US"/>
              <a:t>1. 布置任务：全班分成三个小组，各自领取一个音乐板</a:t>
            </a:r>
            <a:endParaRPr lang="zh-CN" altLang="en-US"/>
          </a:p>
          <a:p>
            <a:r>
              <a:rPr lang="zh-CN" altLang="en-US"/>
              <a:t>块协奏曲、圆舞曲和变奏曲。</a:t>
            </a:r>
            <a:endParaRPr lang="zh-CN" altLang="en-US"/>
          </a:p>
        </p:txBody>
      </p:sp>
      <p:sp>
        <p:nvSpPr>
          <p:cNvPr id="11" name="文本框 10"/>
          <p:cNvSpPr txBox="1"/>
          <p:nvPr/>
        </p:nvSpPr>
        <p:spPr>
          <a:xfrm>
            <a:off x="7340600" y="4243705"/>
            <a:ext cx="2978150" cy="922020"/>
          </a:xfrm>
          <a:prstGeom prst="rect">
            <a:avLst/>
          </a:prstGeom>
          <a:noFill/>
        </p:spPr>
        <p:txBody>
          <a:bodyPr wrap="square" rtlCol="0">
            <a:spAutoFit/>
          </a:bodyPr>
          <a:p>
            <a:r>
              <a:rPr lang="zh-CN" altLang="en-US"/>
              <a:t>4. 教师总结：教师在同学</a:t>
            </a:r>
            <a:endParaRPr lang="zh-CN" altLang="en-US"/>
          </a:p>
          <a:p>
            <a:r>
              <a:rPr lang="zh-CN" altLang="en-US"/>
              <a:t>们展示的基础上，进行总结归纳，指出优点或不足。</a:t>
            </a:r>
            <a:endParaRPr lang="zh-CN" altLang="en-US"/>
          </a:p>
        </p:txBody>
      </p:sp>
      <p:sp>
        <p:nvSpPr>
          <p:cNvPr id="12" name="文本框 11"/>
          <p:cNvSpPr txBox="1"/>
          <p:nvPr/>
        </p:nvSpPr>
        <p:spPr>
          <a:xfrm>
            <a:off x="1569085" y="4243705"/>
            <a:ext cx="2978150" cy="922020"/>
          </a:xfrm>
          <a:prstGeom prst="rect">
            <a:avLst/>
          </a:prstGeom>
          <a:noFill/>
        </p:spPr>
        <p:txBody>
          <a:bodyPr wrap="square" rtlCol="0">
            <a:spAutoFit/>
          </a:bodyPr>
          <a:p>
            <a:r>
              <a:rPr lang="zh-CN" altLang="en-US"/>
              <a:t>3. 成果展示：由一人、两人或者多人一起展示讲解对于自己组所选音乐的理解。</a:t>
            </a:r>
            <a:endParaRPr lang="zh-CN" altLang="en-US"/>
          </a:p>
        </p:txBody>
      </p:sp>
      <p:sp>
        <p:nvSpPr>
          <p:cNvPr id="13" name="文本框 12"/>
          <p:cNvSpPr txBox="1"/>
          <p:nvPr/>
        </p:nvSpPr>
        <p:spPr>
          <a:xfrm>
            <a:off x="7340600" y="1719580"/>
            <a:ext cx="2978150" cy="1198880"/>
          </a:xfrm>
          <a:prstGeom prst="rect">
            <a:avLst/>
          </a:prstGeom>
          <a:noFill/>
        </p:spPr>
        <p:txBody>
          <a:bodyPr wrap="square" rtlCol="0">
            <a:spAutoFit/>
          </a:bodyPr>
          <a:p>
            <a:r>
              <a:rPr lang="zh-CN" altLang="en-US"/>
              <a:t>2. 分工合作：选出一个组</a:t>
            </a:r>
            <a:endParaRPr lang="zh-CN" altLang="en-US"/>
          </a:p>
          <a:p>
            <a:r>
              <a:rPr lang="zh-CN" altLang="en-US"/>
              <a:t>长负责选题，其他同学各司其职，负责文字、谱例、音乐多媒体等任务。</a:t>
            </a:r>
            <a:endParaRPr lang="zh-CN" altLang="en-US"/>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5" grpId="0" bldLvl="0" animBg="1"/>
      <p:bldP spid="5"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活动指导</a:t>
            </a:r>
            <a:r>
              <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&gt;</a:t>
            </a:r>
            <a:endPar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3" name="文本框 2"/>
          <p:cNvSpPr txBox="1"/>
          <p:nvPr>
            <p:custDataLst>
              <p:tags r:id="rId3"/>
            </p:custDataLst>
          </p:nvPr>
        </p:nvSpPr>
        <p:spPr>
          <a:xfrm>
            <a:off x="4298950" y="1964055"/>
            <a:ext cx="7297420" cy="1753235"/>
          </a:xfrm>
          <a:prstGeom prst="rect">
            <a:avLst/>
          </a:prstGeom>
          <a:noFill/>
        </p:spPr>
        <p:txBody>
          <a:bodyPr wrap="square" rtlCol="0">
            <a:spAutoFit/>
          </a:bodyPr>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1. 活动之前确保学生掌握了变奏曲、圆舞曲以及协奏曲的风格特点。</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2. 充分调动学生参与活动的积极性。</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3. 通过活动使学生达到对本章所学音乐知识更深层次的理解。</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4. 充分利用所学知识探索西方古典音乐的神秘与奥妙。</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circle(in)">
                                      <p:cBhvr>
                                        <p:cTn id="27" dur="20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circle(in)">
                                      <p:cBhvr>
                                        <p:cTn id="32" dur="2000"/>
                                        <p:tgtEl>
                                          <p:spTgt spid="3">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barn(inVertical)">
                                      <p:cBhvr>
                                        <p:cTn id="3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音乐综合实践活动（四）</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1444625" y="1105535"/>
            <a:ext cx="9274175" cy="2584450"/>
          </a:xfrm>
          <a:prstGeom prst="rect">
            <a:avLst/>
          </a:prstGeom>
          <a:noFill/>
        </p:spPr>
        <p:txBody>
          <a:bodyPr wrap="square" rtlCol="0" anchor="t">
            <a:spAutoFit/>
          </a:bodyPr>
          <a:p>
            <a:pPr algn="ctr">
              <a:lnSpc>
                <a:spcPct val="150000"/>
              </a:lnSpc>
              <a:spcBef>
                <a:spcPts val="0"/>
              </a:spcBef>
              <a:spcAft>
                <a:spcPts val="0"/>
              </a:spcAft>
            </a:pPr>
            <a:r>
              <a:rPr lang="zh-CN" altLang="en-US" b="1">
                <a:latin typeface="宋体" panose="02010600030101010101" pitchFamily="2" charset="-122"/>
                <a:ea typeface="宋体" panose="02010600030101010101" pitchFamily="2" charset="-122"/>
              </a:rPr>
              <a:t>“阳春白雪”之古典音乐鉴赏活动方案</a:t>
            </a:r>
            <a:endParaRPr lang="zh-CN" altLang="en-US" b="1">
              <a:latin typeface="宋体" panose="02010600030101010101" pitchFamily="2" charset="-122"/>
              <a:ea typeface="宋体" panose="02010600030101010101" pitchFamily="2" charset="-122"/>
            </a:endParaRPr>
          </a:p>
          <a:p>
            <a:pPr algn="l">
              <a:lnSpc>
                <a:spcPct val="150000"/>
              </a:lnSpc>
              <a:spcBef>
                <a:spcPts val="0"/>
              </a:spcBef>
              <a:spcAft>
                <a:spcPts val="0"/>
              </a:spcAft>
            </a:pPr>
            <a:r>
              <a:rPr lang="zh-CN" altLang="en-US">
                <a:latin typeface="宋体" panose="02010600030101010101" pitchFamily="2" charset="-122"/>
                <a:ea typeface="宋体" panose="02010600030101010101" pitchFamily="2" charset="-122"/>
              </a:rPr>
              <a:t> 目的与任务</a:t>
            </a:r>
            <a:endParaRPr lang="zh-CN" altLang="en-US">
              <a:latin typeface="宋体" panose="02010600030101010101" pitchFamily="2" charset="-122"/>
              <a:ea typeface="宋体" panose="02010600030101010101" pitchFamily="2" charset="-122"/>
            </a:endParaRPr>
          </a:p>
          <a:p>
            <a:pPr algn="l">
              <a:lnSpc>
                <a:spcPct val="150000"/>
              </a:lnSpc>
              <a:spcBef>
                <a:spcPts val="0"/>
              </a:spcBef>
              <a:spcAft>
                <a:spcPts val="0"/>
              </a:spcAft>
            </a:pPr>
            <a:r>
              <a:rPr lang="zh-CN" altLang="en-US">
                <a:latin typeface="宋体" panose="02010600030101010101" pitchFamily="2" charset="-122"/>
                <a:ea typeface="宋体" panose="02010600030101010101" pitchFamily="2" charset="-122"/>
              </a:rPr>
              <a:t>1. 引导锻炼学生搜集整合、共同协作、分工明确的能力。</a:t>
            </a:r>
            <a:endParaRPr lang="zh-CN" altLang="en-US">
              <a:latin typeface="宋体" panose="02010600030101010101" pitchFamily="2" charset="-122"/>
              <a:ea typeface="宋体" panose="02010600030101010101" pitchFamily="2" charset="-122"/>
            </a:endParaRPr>
          </a:p>
          <a:p>
            <a:pPr algn="l">
              <a:lnSpc>
                <a:spcPct val="150000"/>
              </a:lnSpc>
              <a:spcBef>
                <a:spcPts val="0"/>
              </a:spcBef>
              <a:spcAft>
                <a:spcPts val="0"/>
              </a:spcAft>
            </a:pPr>
            <a:r>
              <a:rPr lang="zh-CN" altLang="en-US">
                <a:latin typeface="宋体" panose="02010600030101010101" pitchFamily="2" charset="-122"/>
                <a:ea typeface="宋体" panose="02010600030101010101" pitchFamily="2" charset="-122"/>
              </a:rPr>
              <a:t>2. 培养学生的音乐素养，提高鉴赏音乐和语言表达的能力。</a:t>
            </a:r>
            <a:endParaRPr lang="zh-CN" altLang="en-US">
              <a:latin typeface="宋体" panose="02010600030101010101" pitchFamily="2" charset="-122"/>
              <a:ea typeface="宋体" panose="02010600030101010101" pitchFamily="2" charset="-122"/>
            </a:endParaRPr>
          </a:p>
          <a:p>
            <a:pPr algn="l">
              <a:lnSpc>
                <a:spcPct val="150000"/>
              </a:lnSpc>
              <a:spcBef>
                <a:spcPts val="0"/>
              </a:spcBef>
              <a:spcAft>
                <a:spcPts val="0"/>
              </a:spcAft>
            </a:pPr>
            <a:r>
              <a:rPr lang="zh-CN" altLang="en-US">
                <a:latin typeface="宋体" panose="02010600030101010101" pitchFamily="2" charset="-122"/>
                <a:ea typeface="宋体" panose="02010600030101010101" pitchFamily="2" charset="-122"/>
              </a:rPr>
              <a:t>3. 通过对作品的分析，用多种艺术形式表达对古典音乐的理解，培养学生舞台实践</a:t>
            </a:r>
            <a:endParaRPr lang="zh-CN" altLang="en-US">
              <a:latin typeface="宋体" panose="02010600030101010101" pitchFamily="2" charset="-122"/>
              <a:ea typeface="宋体" panose="02010600030101010101" pitchFamily="2" charset="-122"/>
            </a:endParaRPr>
          </a:p>
          <a:p>
            <a:pPr algn="l">
              <a:lnSpc>
                <a:spcPct val="150000"/>
              </a:lnSpc>
              <a:spcBef>
                <a:spcPts val="0"/>
              </a:spcBef>
              <a:spcAft>
                <a:spcPts val="0"/>
              </a:spcAft>
            </a:pPr>
            <a:r>
              <a:rPr lang="zh-CN" altLang="en-US">
                <a:latin typeface="宋体" panose="02010600030101010101" pitchFamily="2" charset="-122"/>
                <a:ea typeface="宋体" panose="02010600030101010101" pitchFamily="2" charset="-122"/>
              </a:rPr>
              <a:t>及动手能力，更好地加强学生综合能力的培养。</a:t>
            </a:r>
            <a:endParaRPr lang="zh-CN" altLang="en-US">
              <a:latin typeface="宋体" panose="02010600030101010101" pitchFamily="2" charset="-122"/>
              <a:ea typeface="宋体" panose="02010600030101010101" pitchFamily="2" charset="-122"/>
            </a:endParaRPr>
          </a:p>
        </p:txBody>
      </p:sp>
      <p:pic>
        <p:nvPicPr>
          <p:cNvPr id="7" name="图片 6"/>
          <p:cNvPicPr>
            <a:picLocks noChangeAspect="1"/>
          </p:cNvPicPr>
          <p:nvPr/>
        </p:nvPicPr>
        <p:blipFill>
          <a:blip r:embed="rId1"/>
          <a:stretch>
            <a:fillRect/>
          </a:stretch>
        </p:blipFill>
        <p:spPr>
          <a:xfrm>
            <a:off x="1541780" y="3689985"/>
            <a:ext cx="3266440" cy="2175510"/>
          </a:xfrm>
          <a:prstGeom prst="rect">
            <a:avLst/>
          </a:prstGeom>
        </p:spPr>
      </p:pic>
      <p:pic>
        <p:nvPicPr>
          <p:cNvPr id="8" name="图片 7"/>
          <p:cNvPicPr>
            <a:picLocks noChangeAspect="1"/>
          </p:cNvPicPr>
          <p:nvPr/>
        </p:nvPicPr>
        <p:blipFill>
          <a:blip r:embed="rId2"/>
          <a:stretch>
            <a:fillRect/>
          </a:stretch>
        </p:blipFill>
        <p:spPr>
          <a:xfrm>
            <a:off x="5335270" y="3690620"/>
            <a:ext cx="5105400" cy="217487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linds(horizontal)">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down)">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音乐综合实践活动（四）</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27" name="KSO_Shape"/>
          <p:cNvSpPr/>
          <p:nvPr>
            <p:custDataLst>
              <p:tags r:id="rId1"/>
            </p:custDataLst>
          </p:nvPr>
        </p:nvSpPr>
        <p:spPr>
          <a:xfrm flipH="1" flipV="1">
            <a:off x="5762901" y="5012436"/>
            <a:ext cx="1213949" cy="557078"/>
          </a:xfrm>
          <a:prstGeom prst="bentArrow">
            <a:avLst>
              <a:gd name="adj1" fmla="val 14574"/>
              <a:gd name="adj2" fmla="val 17832"/>
              <a:gd name="adj3" fmla="val 22629"/>
              <a:gd name="adj4" fmla="val 43750"/>
            </a:avLst>
          </a:prstGeom>
          <a:solidFill>
            <a:srgbClr val="FFFFFF"/>
          </a:solidFill>
          <a:ln w="3175" cap="flat" cmpd="sng" algn="ctr">
            <a:solidFill>
              <a:srgbClr val="EAEAEA"/>
            </a:solidFill>
            <a:prstDash val="solid"/>
            <a:miter lim="800000"/>
          </a:ln>
          <a:effectLst>
            <a:outerShdw dist="38100" dir="5400000" algn="t" rotWithShape="0">
              <a:prstClr val="black">
                <a:alpha val="10000"/>
              </a:prstClr>
            </a:outerShdw>
          </a:effectLst>
        </p:spPr>
        <p:txBody>
          <a:bodyPr rtlCol="0" anchor="ctr">
            <a:normAutofit/>
          </a:bodyPr>
          <a:p>
            <a:pPr algn="ctr"/>
            <a:endParaRPr lang="zh-CN" altLang="en-US"/>
          </a:p>
        </p:txBody>
      </p:sp>
      <p:sp>
        <p:nvSpPr>
          <p:cNvPr id="36" name="KSO_Shape"/>
          <p:cNvSpPr/>
          <p:nvPr>
            <p:custDataLst>
              <p:tags r:id="rId2"/>
            </p:custDataLst>
          </p:nvPr>
        </p:nvSpPr>
        <p:spPr>
          <a:xfrm flipH="1" flipV="1">
            <a:off x="5762901" y="3188514"/>
            <a:ext cx="1213949" cy="557078"/>
          </a:xfrm>
          <a:prstGeom prst="bentArrow">
            <a:avLst>
              <a:gd name="adj1" fmla="val 14574"/>
              <a:gd name="adj2" fmla="val 17832"/>
              <a:gd name="adj3" fmla="val 22629"/>
              <a:gd name="adj4" fmla="val 43750"/>
            </a:avLst>
          </a:prstGeom>
          <a:solidFill>
            <a:srgbClr val="FFFFFF"/>
          </a:solidFill>
          <a:ln w="3175" cap="flat" cmpd="sng" algn="ctr">
            <a:solidFill>
              <a:srgbClr val="EAEAEA"/>
            </a:solidFill>
            <a:prstDash val="solid"/>
            <a:miter lim="800000"/>
          </a:ln>
          <a:effectLst>
            <a:outerShdw dist="38100" dir="5400000" algn="t" rotWithShape="0">
              <a:prstClr val="black">
                <a:alpha val="10000"/>
              </a:prstClr>
            </a:outerShdw>
          </a:effectLst>
        </p:spPr>
        <p:txBody>
          <a:bodyPr rtlCol="0" anchor="ctr">
            <a:normAutofit/>
          </a:bodyPr>
          <a:p>
            <a:pPr algn="ctr"/>
            <a:endParaRPr lang="zh-CN" altLang="en-US"/>
          </a:p>
        </p:txBody>
      </p:sp>
      <p:sp>
        <p:nvSpPr>
          <p:cNvPr id="29" name="KSO_Shape"/>
          <p:cNvSpPr/>
          <p:nvPr>
            <p:custDataLst>
              <p:tags r:id="rId3"/>
            </p:custDataLst>
          </p:nvPr>
        </p:nvSpPr>
        <p:spPr>
          <a:xfrm flipV="1">
            <a:off x="5200239" y="2279517"/>
            <a:ext cx="1213949" cy="557078"/>
          </a:xfrm>
          <a:prstGeom prst="bentArrow">
            <a:avLst>
              <a:gd name="adj1" fmla="val 14574"/>
              <a:gd name="adj2" fmla="val 17832"/>
              <a:gd name="adj3" fmla="val 22629"/>
              <a:gd name="adj4" fmla="val 43750"/>
            </a:avLst>
          </a:prstGeom>
          <a:solidFill>
            <a:srgbClr val="FFFFFF"/>
          </a:solidFill>
          <a:ln w="3175" cap="flat" cmpd="sng" algn="ctr">
            <a:solidFill>
              <a:srgbClr val="EAEAEA"/>
            </a:solidFill>
            <a:prstDash val="solid"/>
            <a:miter lim="800000"/>
          </a:ln>
          <a:effectLst>
            <a:outerShdw dist="38100" dir="5400000" algn="t" rotWithShape="0">
              <a:prstClr val="black">
                <a:alpha val="10000"/>
              </a:prstClr>
            </a:outerShdw>
          </a:effectLst>
        </p:spPr>
        <p:txBody>
          <a:bodyPr rtlCol="0" anchor="ctr">
            <a:normAutofit/>
          </a:bodyPr>
          <a:p>
            <a:pPr algn="ctr"/>
            <a:endParaRPr lang="zh-CN" altLang="en-US"/>
          </a:p>
        </p:txBody>
      </p:sp>
      <p:sp>
        <p:nvSpPr>
          <p:cNvPr id="41" name="KSO_Shape"/>
          <p:cNvSpPr/>
          <p:nvPr>
            <p:custDataLst>
              <p:tags r:id="rId4"/>
            </p:custDataLst>
          </p:nvPr>
        </p:nvSpPr>
        <p:spPr>
          <a:xfrm flipV="1">
            <a:off x="5200239" y="4097511"/>
            <a:ext cx="1213949" cy="557078"/>
          </a:xfrm>
          <a:prstGeom prst="bentArrow">
            <a:avLst>
              <a:gd name="adj1" fmla="val 14574"/>
              <a:gd name="adj2" fmla="val 17832"/>
              <a:gd name="adj3" fmla="val 22629"/>
              <a:gd name="adj4" fmla="val 43750"/>
            </a:avLst>
          </a:prstGeom>
          <a:solidFill>
            <a:srgbClr val="FFFFFF"/>
          </a:solidFill>
          <a:ln w="3175" cap="flat" cmpd="sng" algn="ctr">
            <a:solidFill>
              <a:srgbClr val="EAEAEA"/>
            </a:solidFill>
            <a:prstDash val="solid"/>
            <a:miter lim="800000"/>
          </a:ln>
          <a:effectLst>
            <a:outerShdw dist="38100" dir="5400000" algn="t" rotWithShape="0">
              <a:prstClr val="black">
                <a:alpha val="10000"/>
              </a:prstClr>
            </a:outerShdw>
          </a:effectLst>
        </p:spPr>
        <p:txBody>
          <a:bodyPr rtlCol="0" anchor="ctr">
            <a:normAutofit/>
          </a:bodyPr>
          <a:p>
            <a:pPr algn="ctr"/>
            <a:endParaRPr lang="zh-CN" altLang="en-US"/>
          </a:p>
        </p:txBody>
      </p:sp>
      <p:grpSp>
        <p:nvGrpSpPr>
          <p:cNvPr id="28" name="组合 27"/>
          <p:cNvGrpSpPr/>
          <p:nvPr>
            <p:custDataLst>
              <p:tags r:id="rId5"/>
            </p:custDataLst>
          </p:nvPr>
        </p:nvGrpSpPr>
        <p:grpSpPr>
          <a:xfrm>
            <a:off x="785131" y="4943856"/>
            <a:ext cx="4977767" cy="1025494"/>
            <a:chOff x="-1009521" y="3888309"/>
            <a:chExt cx="5224493" cy="1076324"/>
          </a:xfrm>
        </p:grpSpPr>
        <p:sp>
          <p:nvSpPr>
            <p:cNvPr id="30" name="椭圆 29"/>
            <p:cNvSpPr/>
            <p:nvPr>
              <p:custDataLst>
                <p:tags r:id="rId6"/>
              </p:custDataLst>
            </p:nvPr>
          </p:nvSpPr>
          <p:spPr>
            <a:xfrm flipH="1">
              <a:off x="3138648" y="3888309"/>
              <a:ext cx="1076324" cy="1076324"/>
            </a:xfrm>
            <a:prstGeom prst="ellipse">
              <a:avLst/>
            </a:prstGeom>
            <a:solidFill>
              <a:srgbClr val="FFFFFF"/>
            </a:solidFill>
            <a:ln w="3175" cap="flat" cmpd="sng" algn="ctr">
              <a:solidFill>
                <a:srgbClr val="DDDDDD"/>
              </a:solidFill>
              <a:prstDash val="solid"/>
              <a:miter lim="800000"/>
            </a:ln>
            <a:effectLst>
              <a:outerShdw dist="38100" dir="2700000" algn="tl" rotWithShape="0">
                <a:prstClr val="black">
                  <a:alpha val="10000"/>
                </a:prstClr>
              </a:outerShdw>
            </a:effectLst>
          </p:spPr>
          <p:txBody>
            <a:bodyPr rtlCol="0" anchor="ctr">
              <a:normAutofit/>
            </a:bodyPr>
            <a:p>
              <a:pPr algn="ctr"/>
              <a:endParaRPr lang="zh-CN" altLang="en-US"/>
            </a:p>
          </p:txBody>
        </p:sp>
        <p:sp>
          <p:nvSpPr>
            <p:cNvPr id="31" name="椭圆 30"/>
            <p:cNvSpPr/>
            <p:nvPr>
              <p:custDataLst>
                <p:tags r:id="rId7"/>
              </p:custDataLst>
            </p:nvPr>
          </p:nvSpPr>
          <p:spPr>
            <a:xfrm>
              <a:off x="3233898" y="3983559"/>
              <a:ext cx="885824" cy="885824"/>
            </a:xfrm>
            <a:prstGeom prst="ellipse">
              <a:avLst/>
            </a:prstGeom>
            <a:solidFill>
              <a:srgbClr val="4472C4"/>
            </a:solidFill>
            <a:ln w="12700" cap="flat" cmpd="sng" algn="ctr">
              <a:noFill/>
              <a:prstDash val="solid"/>
              <a:miter lim="800000"/>
            </a:ln>
            <a:effectLst>
              <a:innerShdw dist="76200" dir="13500000">
                <a:prstClr val="black">
                  <a:alpha val="12000"/>
                </a:prstClr>
              </a:innerShdw>
            </a:effectLst>
          </p:spPr>
          <p:txBody>
            <a:bodyPr lIns="0" tIns="0" rIns="0" bIns="0" rtlCol="0" anchor="ctr">
              <a:normAutofit/>
            </a:bodyPr>
            <a:p>
              <a:pPr algn="ctr"/>
              <a:r>
                <a:rPr lang="en-US" altLang="zh-CN" sz="2400" dirty="0">
                  <a:solidFill>
                    <a:sysClr val="window" lastClr="FFFFFF"/>
                  </a:solidFill>
                </a:rPr>
                <a:t>05</a:t>
              </a:r>
              <a:endParaRPr lang="zh-CN" altLang="en-US" sz="2400" dirty="0">
                <a:solidFill>
                  <a:sysClr val="window" lastClr="FFFFFF"/>
                </a:solidFill>
              </a:endParaRPr>
            </a:p>
          </p:txBody>
        </p:sp>
        <p:sp>
          <p:nvSpPr>
            <p:cNvPr id="32" name="矩形 31"/>
            <p:cNvSpPr/>
            <p:nvPr>
              <p:custDataLst>
                <p:tags r:id="rId8"/>
              </p:custDataLst>
            </p:nvPr>
          </p:nvSpPr>
          <p:spPr>
            <a:xfrm>
              <a:off x="-1009521" y="3983615"/>
              <a:ext cx="4018839" cy="621821"/>
            </a:xfrm>
            <a:prstGeom prst="rect">
              <a:avLst/>
            </a:prstGeom>
          </p:spPr>
          <p:txBody>
            <a:bodyPr wrap="none" anchor="b" anchorCtr="0">
              <a:normAutofit fontScale="90000"/>
            </a:bodyPr>
            <a:p>
              <a:pPr algn="l"/>
              <a:r>
                <a:rPr lang="en-US" altLang="zh-CN" b="1" dirty="0">
                  <a:solidFill>
                    <a:srgbClr val="4472C4">
                      <a:lumMod val="75000"/>
                    </a:srgbClr>
                  </a:solidFill>
                  <a:latin typeface="宋体" panose="02010600030101010101" pitchFamily="2" charset="-122"/>
                  <a:ea typeface="+mn-ea"/>
                  <a:cs typeface="+mn-ea"/>
                </a:rPr>
                <a:t>5. 教师总结：一是各组的活动情况；</a:t>
              </a:r>
              <a:endParaRPr lang="en-US" altLang="zh-CN" b="1" dirty="0">
                <a:solidFill>
                  <a:srgbClr val="4472C4">
                    <a:lumMod val="75000"/>
                  </a:srgbClr>
                </a:solidFill>
                <a:latin typeface="宋体" panose="02010600030101010101" pitchFamily="2" charset="-122"/>
                <a:ea typeface="+mn-ea"/>
                <a:cs typeface="+mn-ea"/>
              </a:endParaRPr>
            </a:p>
            <a:p>
              <a:pPr algn="l"/>
              <a:r>
                <a:rPr lang="en-US" altLang="zh-CN" b="1" dirty="0">
                  <a:solidFill>
                    <a:srgbClr val="4472C4">
                      <a:lumMod val="75000"/>
                    </a:srgbClr>
                  </a:solidFill>
                  <a:latin typeface="宋体" panose="02010600030101010101" pitchFamily="2" charset="-122"/>
                  <a:ea typeface="+mn-ea"/>
                  <a:cs typeface="+mn-ea"/>
                </a:rPr>
                <a:t>二是音乐能力的提升；三是存在的问题。</a:t>
              </a:r>
              <a:endParaRPr lang="en-US" altLang="zh-CN" b="1" dirty="0">
                <a:solidFill>
                  <a:srgbClr val="4472C4">
                    <a:lumMod val="75000"/>
                  </a:srgbClr>
                </a:solidFill>
                <a:latin typeface="宋体" panose="02010600030101010101" pitchFamily="2" charset="-122"/>
                <a:ea typeface="+mn-ea"/>
                <a:cs typeface="+mn-ea"/>
              </a:endParaRPr>
            </a:p>
          </p:txBody>
        </p:sp>
      </p:grpSp>
      <p:grpSp>
        <p:nvGrpSpPr>
          <p:cNvPr id="60" name="组合 59"/>
          <p:cNvGrpSpPr/>
          <p:nvPr>
            <p:custDataLst>
              <p:tags r:id="rId9"/>
            </p:custDataLst>
          </p:nvPr>
        </p:nvGrpSpPr>
        <p:grpSpPr>
          <a:xfrm>
            <a:off x="6414192" y="2201347"/>
            <a:ext cx="4979670" cy="1452881"/>
            <a:chOff x="4898548" y="2924191"/>
            <a:chExt cx="5226492" cy="1524895"/>
          </a:xfrm>
        </p:grpSpPr>
        <p:sp>
          <p:nvSpPr>
            <p:cNvPr id="34" name="矩形 33"/>
            <p:cNvSpPr/>
            <p:nvPr>
              <p:custDataLst>
                <p:tags r:id="rId10"/>
              </p:custDataLst>
            </p:nvPr>
          </p:nvSpPr>
          <p:spPr>
            <a:xfrm>
              <a:off x="5974904" y="2940853"/>
              <a:ext cx="4150136" cy="1508233"/>
            </a:xfrm>
            <a:prstGeom prst="rect">
              <a:avLst/>
            </a:prstGeom>
          </p:spPr>
          <p:txBody>
            <a:bodyPr wrap="none" anchor="b" anchorCtr="0">
              <a:normAutofit lnSpcReduction="10000"/>
            </a:bodyPr>
            <a:p>
              <a:pPr algn="l"/>
              <a:r>
                <a:rPr lang="en-US" altLang="zh-CN" sz="1600" b="1" dirty="0">
                  <a:solidFill>
                    <a:srgbClr val="66D9AB">
                      <a:lumMod val="75000"/>
                    </a:srgbClr>
                  </a:solidFill>
                  <a:latin typeface="宋体" panose="02010600030101010101" pitchFamily="2" charset="-122"/>
                  <a:ea typeface="+mn-ea"/>
                  <a:cs typeface="+mn-ea"/>
                </a:rPr>
                <a:t>2. 团结协作、各司其职：每个小组给</a:t>
              </a:r>
              <a:endParaRPr lang="en-US" altLang="zh-CN" sz="1600" b="1" dirty="0">
                <a:solidFill>
                  <a:srgbClr val="66D9AB">
                    <a:lumMod val="75000"/>
                  </a:srgbClr>
                </a:solidFill>
                <a:latin typeface="宋体" panose="02010600030101010101" pitchFamily="2" charset="-122"/>
                <a:ea typeface="+mn-ea"/>
                <a:cs typeface="+mn-ea"/>
              </a:endParaRPr>
            </a:p>
            <a:p>
              <a:pPr algn="l"/>
              <a:r>
                <a:rPr lang="en-US" altLang="zh-CN" sz="1600" b="1" dirty="0">
                  <a:solidFill>
                    <a:srgbClr val="66D9AB">
                      <a:lumMod val="75000"/>
                    </a:srgbClr>
                  </a:solidFill>
                  <a:latin typeface="宋体" panose="02010600030101010101" pitchFamily="2" charset="-122"/>
                  <a:ea typeface="+mn-ea"/>
                  <a:cs typeface="+mn-ea"/>
                </a:rPr>
                <a:t>自己的小组取一个合适的名字，合理</a:t>
              </a:r>
              <a:endParaRPr lang="en-US" altLang="zh-CN" sz="1600" b="1" dirty="0">
                <a:solidFill>
                  <a:srgbClr val="66D9AB">
                    <a:lumMod val="75000"/>
                  </a:srgbClr>
                </a:solidFill>
                <a:latin typeface="宋体" panose="02010600030101010101" pitchFamily="2" charset="-122"/>
                <a:ea typeface="+mn-ea"/>
                <a:cs typeface="+mn-ea"/>
              </a:endParaRPr>
            </a:p>
            <a:p>
              <a:pPr algn="l"/>
              <a:r>
                <a:rPr lang="en-US" altLang="zh-CN" sz="1600" b="1" dirty="0">
                  <a:solidFill>
                    <a:srgbClr val="66D9AB">
                      <a:lumMod val="75000"/>
                    </a:srgbClr>
                  </a:solidFill>
                  <a:latin typeface="宋体" panose="02010600030101010101" pitchFamily="2" charset="-122"/>
                  <a:ea typeface="+mn-ea"/>
                  <a:cs typeface="+mn-ea"/>
                </a:rPr>
                <a:t>安排、分工明确，选出一人为组长负</a:t>
              </a:r>
              <a:endParaRPr lang="en-US" altLang="zh-CN" sz="1600" b="1" dirty="0">
                <a:solidFill>
                  <a:srgbClr val="66D9AB">
                    <a:lumMod val="75000"/>
                  </a:srgbClr>
                </a:solidFill>
                <a:latin typeface="宋体" panose="02010600030101010101" pitchFamily="2" charset="-122"/>
                <a:ea typeface="+mn-ea"/>
                <a:cs typeface="+mn-ea"/>
              </a:endParaRPr>
            </a:p>
            <a:p>
              <a:pPr algn="l"/>
              <a:r>
                <a:rPr lang="en-US" altLang="zh-CN" sz="1600" b="1" dirty="0">
                  <a:solidFill>
                    <a:srgbClr val="66D9AB">
                      <a:lumMod val="75000"/>
                    </a:srgbClr>
                  </a:solidFill>
                  <a:latin typeface="宋体" panose="02010600030101010101" pitchFamily="2" charset="-122"/>
                  <a:ea typeface="+mn-ea"/>
                  <a:cs typeface="+mn-ea"/>
                </a:rPr>
                <a:t>责全面工作，团结合作进行编排，最</a:t>
              </a:r>
              <a:endParaRPr lang="en-US" altLang="zh-CN" sz="1600" b="1" dirty="0">
                <a:solidFill>
                  <a:srgbClr val="66D9AB">
                    <a:lumMod val="75000"/>
                  </a:srgbClr>
                </a:solidFill>
                <a:latin typeface="宋体" panose="02010600030101010101" pitchFamily="2" charset="-122"/>
                <a:ea typeface="+mn-ea"/>
                <a:cs typeface="+mn-ea"/>
              </a:endParaRPr>
            </a:p>
            <a:p>
              <a:pPr algn="l"/>
              <a:r>
                <a:rPr lang="en-US" altLang="zh-CN" sz="1600" b="1" dirty="0">
                  <a:solidFill>
                    <a:srgbClr val="66D9AB">
                      <a:lumMod val="75000"/>
                    </a:srgbClr>
                  </a:solidFill>
                  <a:latin typeface="宋体" panose="02010600030101010101" pitchFamily="2" charset="-122"/>
                  <a:ea typeface="+mn-ea"/>
                  <a:cs typeface="+mn-ea"/>
                </a:rPr>
                <a:t>后根据设计主题的需要，全体展示或</a:t>
              </a:r>
              <a:endParaRPr lang="en-US" altLang="zh-CN" sz="1600" b="1" dirty="0">
                <a:solidFill>
                  <a:srgbClr val="66D9AB">
                    <a:lumMod val="75000"/>
                  </a:srgbClr>
                </a:solidFill>
                <a:latin typeface="宋体" panose="02010600030101010101" pitchFamily="2" charset="-122"/>
                <a:ea typeface="+mn-ea"/>
                <a:cs typeface="+mn-ea"/>
              </a:endParaRPr>
            </a:p>
            <a:p>
              <a:pPr algn="l"/>
              <a:r>
                <a:rPr lang="en-US" altLang="zh-CN" sz="1600" b="1" dirty="0">
                  <a:solidFill>
                    <a:srgbClr val="66D9AB">
                      <a:lumMod val="75000"/>
                    </a:srgbClr>
                  </a:solidFill>
                  <a:latin typeface="宋体" panose="02010600030101010101" pitchFamily="2" charset="-122"/>
                  <a:ea typeface="+mn-ea"/>
                  <a:cs typeface="+mn-ea"/>
                </a:rPr>
                <a:t>选出代表展示。</a:t>
              </a:r>
              <a:endParaRPr lang="en-US" altLang="zh-CN" sz="1600" b="1" dirty="0">
                <a:solidFill>
                  <a:srgbClr val="66D9AB">
                    <a:lumMod val="75000"/>
                  </a:srgbClr>
                </a:solidFill>
                <a:latin typeface="宋体" panose="02010600030101010101" pitchFamily="2" charset="-122"/>
                <a:ea typeface="+mn-ea"/>
                <a:cs typeface="+mn-ea"/>
              </a:endParaRPr>
            </a:p>
          </p:txBody>
        </p:sp>
        <p:sp>
          <p:nvSpPr>
            <p:cNvPr id="3" name="椭圆 2"/>
            <p:cNvSpPr/>
            <p:nvPr>
              <p:custDataLst>
                <p:tags r:id="rId11"/>
              </p:custDataLst>
            </p:nvPr>
          </p:nvSpPr>
          <p:spPr>
            <a:xfrm>
              <a:off x="4898548" y="2924191"/>
              <a:ext cx="1076324" cy="1076324"/>
            </a:xfrm>
            <a:prstGeom prst="ellipse">
              <a:avLst/>
            </a:prstGeom>
            <a:solidFill>
              <a:srgbClr val="FFFFFF"/>
            </a:solidFill>
            <a:ln w="3175" cap="flat" cmpd="sng" algn="ctr">
              <a:solidFill>
                <a:srgbClr val="DDDDDD"/>
              </a:solidFill>
              <a:prstDash val="solid"/>
              <a:miter lim="800000"/>
            </a:ln>
            <a:effectLst>
              <a:outerShdw dist="38100" dir="2700000" algn="tl" rotWithShape="0">
                <a:prstClr val="black">
                  <a:alpha val="10000"/>
                </a:prstClr>
              </a:outerShdw>
            </a:effectLst>
          </p:spPr>
          <p:txBody>
            <a:bodyPr rtlCol="0" anchor="ctr">
              <a:normAutofit/>
            </a:bodyPr>
            <a:p>
              <a:pPr algn="ctr"/>
              <a:endParaRPr lang="zh-CN" altLang="en-US"/>
            </a:p>
          </p:txBody>
        </p:sp>
        <p:sp>
          <p:nvSpPr>
            <p:cNvPr id="22" name="椭圆 21"/>
            <p:cNvSpPr/>
            <p:nvPr>
              <p:custDataLst>
                <p:tags r:id="rId12"/>
              </p:custDataLst>
            </p:nvPr>
          </p:nvSpPr>
          <p:spPr>
            <a:xfrm>
              <a:off x="4993798" y="3019441"/>
              <a:ext cx="885824" cy="885824"/>
            </a:xfrm>
            <a:prstGeom prst="ellipse">
              <a:avLst/>
            </a:prstGeom>
            <a:solidFill>
              <a:srgbClr val="66D9AB"/>
            </a:solidFill>
            <a:ln w="12700" cap="flat" cmpd="sng" algn="ctr">
              <a:noFill/>
              <a:prstDash val="solid"/>
              <a:miter lim="800000"/>
            </a:ln>
            <a:effectLst>
              <a:innerShdw dist="76200" dir="13500000">
                <a:prstClr val="black">
                  <a:alpha val="12000"/>
                </a:prstClr>
              </a:innerShdw>
            </a:effectLst>
          </p:spPr>
          <p:txBody>
            <a:bodyPr lIns="0" tIns="0" rIns="0" bIns="0" rtlCol="0" anchor="ctr">
              <a:normAutofit/>
            </a:bodyPr>
            <a:p>
              <a:pPr algn="ctr"/>
              <a:r>
                <a:rPr lang="en-US" altLang="zh-CN" sz="2400" dirty="0">
                  <a:solidFill>
                    <a:sysClr val="window" lastClr="FFFFFF"/>
                  </a:solidFill>
                </a:rPr>
                <a:t>02</a:t>
              </a:r>
              <a:endParaRPr lang="zh-CN" altLang="en-US" sz="2400" dirty="0">
                <a:solidFill>
                  <a:sysClr val="window" lastClr="FFFFFF"/>
                </a:solidFill>
              </a:endParaRPr>
            </a:p>
          </p:txBody>
        </p:sp>
      </p:grpSp>
      <p:grpSp>
        <p:nvGrpSpPr>
          <p:cNvPr id="46" name="组合 45"/>
          <p:cNvGrpSpPr/>
          <p:nvPr>
            <p:custDataLst>
              <p:tags r:id="rId13"/>
            </p:custDataLst>
          </p:nvPr>
        </p:nvGrpSpPr>
        <p:grpSpPr>
          <a:xfrm>
            <a:off x="6414192" y="4038521"/>
            <a:ext cx="5167630" cy="1438910"/>
            <a:chOff x="4898548" y="4852427"/>
            <a:chExt cx="5423769" cy="1510231"/>
          </a:xfrm>
        </p:grpSpPr>
        <p:sp>
          <p:nvSpPr>
            <p:cNvPr id="42" name="椭圆 41"/>
            <p:cNvSpPr/>
            <p:nvPr>
              <p:custDataLst>
                <p:tags r:id="rId14"/>
              </p:custDataLst>
            </p:nvPr>
          </p:nvSpPr>
          <p:spPr>
            <a:xfrm>
              <a:off x="4898548" y="4852427"/>
              <a:ext cx="1076324" cy="1076324"/>
            </a:xfrm>
            <a:prstGeom prst="ellipse">
              <a:avLst/>
            </a:prstGeom>
            <a:solidFill>
              <a:srgbClr val="FFFFFF"/>
            </a:solidFill>
            <a:ln w="3175" cap="flat" cmpd="sng" algn="ctr">
              <a:solidFill>
                <a:srgbClr val="DDDDDD"/>
              </a:solidFill>
              <a:prstDash val="solid"/>
              <a:miter lim="800000"/>
            </a:ln>
            <a:effectLst>
              <a:outerShdw dist="38100" dir="2700000" algn="tl" rotWithShape="0">
                <a:prstClr val="black">
                  <a:alpha val="10000"/>
                </a:prstClr>
              </a:outerShdw>
            </a:effectLst>
          </p:spPr>
          <p:txBody>
            <a:bodyPr rtlCol="0" anchor="ctr">
              <a:normAutofit/>
            </a:bodyPr>
            <a:p>
              <a:pPr algn="ctr"/>
              <a:endParaRPr lang="zh-CN" altLang="en-US"/>
            </a:p>
          </p:txBody>
        </p:sp>
        <p:sp>
          <p:nvSpPr>
            <p:cNvPr id="43" name="椭圆 42"/>
            <p:cNvSpPr/>
            <p:nvPr>
              <p:custDataLst>
                <p:tags r:id="rId15"/>
              </p:custDataLst>
            </p:nvPr>
          </p:nvSpPr>
          <p:spPr>
            <a:xfrm>
              <a:off x="4993798" y="4947677"/>
              <a:ext cx="885824" cy="885824"/>
            </a:xfrm>
            <a:prstGeom prst="ellipse">
              <a:avLst/>
            </a:prstGeom>
            <a:solidFill>
              <a:srgbClr val="FFC000"/>
            </a:solidFill>
            <a:ln w="12700" cap="flat" cmpd="sng" algn="ctr">
              <a:noFill/>
              <a:prstDash val="solid"/>
              <a:miter lim="800000"/>
            </a:ln>
            <a:effectLst>
              <a:innerShdw dist="76200" dir="13500000">
                <a:prstClr val="black">
                  <a:alpha val="12000"/>
                </a:prstClr>
              </a:innerShdw>
            </a:effectLst>
          </p:spPr>
          <p:txBody>
            <a:bodyPr lIns="0" tIns="0" rIns="0" bIns="0" rtlCol="0" anchor="ctr">
              <a:normAutofit/>
            </a:bodyPr>
            <a:p>
              <a:pPr algn="ctr"/>
              <a:r>
                <a:rPr lang="en-US" altLang="zh-CN" sz="2400" dirty="0">
                  <a:solidFill>
                    <a:sysClr val="window" lastClr="FFFFFF"/>
                  </a:solidFill>
                </a:rPr>
                <a:t>04</a:t>
              </a:r>
              <a:endParaRPr lang="zh-CN" altLang="en-US" sz="2400" dirty="0">
                <a:solidFill>
                  <a:sysClr val="window" lastClr="FFFFFF"/>
                </a:solidFill>
              </a:endParaRPr>
            </a:p>
          </p:txBody>
        </p:sp>
        <p:sp>
          <p:nvSpPr>
            <p:cNvPr id="48" name="矩形 47"/>
            <p:cNvSpPr/>
            <p:nvPr>
              <p:custDataLst>
                <p:tags r:id="rId16"/>
              </p:custDataLst>
            </p:nvPr>
          </p:nvSpPr>
          <p:spPr>
            <a:xfrm>
              <a:off x="6172847" y="5015047"/>
              <a:ext cx="4149470" cy="1347611"/>
            </a:xfrm>
            <a:prstGeom prst="rect">
              <a:avLst/>
            </a:prstGeom>
          </p:spPr>
          <p:txBody>
            <a:bodyPr wrap="none" anchor="b" anchorCtr="0">
              <a:noAutofit/>
            </a:bodyPr>
            <a:p>
              <a:pPr algn="l"/>
              <a:r>
                <a:rPr lang="en-US" altLang="zh-CN" sz="1500" b="1" dirty="0">
                  <a:solidFill>
                    <a:srgbClr val="FFC000">
                      <a:lumMod val="75000"/>
                    </a:srgbClr>
                  </a:solidFill>
                  <a:latin typeface="宋体" panose="02010600030101010101" pitchFamily="2" charset="-122"/>
                  <a:ea typeface="+mn-ea"/>
                  <a:cs typeface="+mn-ea"/>
                </a:rPr>
                <a:t>4. 展示成果：各小组可以利用不同的、灵活</a:t>
              </a:r>
              <a:endParaRPr lang="en-US" altLang="zh-CN" sz="1500" b="1" dirty="0">
                <a:solidFill>
                  <a:srgbClr val="FFC000">
                    <a:lumMod val="75000"/>
                  </a:srgbClr>
                </a:solidFill>
                <a:latin typeface="宋体" panose="02010600030101010101" pitchFamily="2" charset="-122"/>
                <a:ea typeface="+mn-ea"/>
                <a:cs typeface="+mn-ea"/>
              </a:endParaRPr>
            </a:p>
            <a:p>
              <a:pPr algn="l"/>
              <a:r>
                <a:rPr lang="en-US" altLang="zh-CN" sz="1500" b="1" dirty="0">
                  <a:solidFill>
                    <a:srgbClr val="FFC000">
                      <a:lumMod val="75000"/>
                    </a:srgbClr>
                  </a:solidFill>
                  <a:latin typeface="宋体" panose="02010600030101010101" pitchFamily="2" charset="-122"/>
                  <a:ea typeface="+mn-ea"/>
                  <a:cs typeface="+mn-ea"/>
                </a:rPr>
                <a:t>的展示方式进行多媒体演示或者现场即兴表</a:t>
              </a:r>
              <a:endParaRPr lang="en-US" altLang="zh-CN" sz="1500" b="1" dirty="0">
                <a:solidFill>
                  <a:srgbClr val="FFC000">
                    <a:lumMod val="75000"/>
                  </a:srgbClr>
                </a:solidFill>
                <a:latin typeface="宋体" panose="02010600030101010101" pitchFamily="2" charset="-122"/>
                <a:ea typeface="+mn-ea"/>
                <a:cs typeface="+mn-ea"/>
              </a:endParaRPr>
            </a:p>
            <a:p>
              <a:pPr algn="l"/>
              <a:r>
                <a:rPr lang="en-US" altLang="zh-CN" sz="1500" b="1" dirty="0">
                  <a:solidFill>
                    <a:srgbClr val="FFC000">
                      <a:lumMod val="75000"/>
                    </a:srgbClr>
                  </a:solidFill>
                  <a:latin typeface="宋体" panose="02010600030101010101" pitchFamily="2" charset="-122"/>
                  <a:ea typeface="+mn-ea"/>
                  <a:cs typeface="+mn-ea"/>
                </a:rPr>
                <a:t>演，每一组有 10 ～ 15 分钟的主场时</a:t>
              </a:r>
              <a:endParaRPr lang="en-US" altLang="zh-CN" sz="1500" b="1" dirty="0">
                <a:solidFill>
                  <a:srgbClr val="FFC000">
                    <a:lumMod val="75000"/>
                  </a:srgbClr>
                </a:solidFill>
                <a:latin typeface="宋体" panose="02010600030101010101" pitchFamily="2" charset="-122"/>
                <a:ea typeface="+mn-ea"/>
                <a:cs typeface="+mn-ea"/>
              </a:endParaRPr>
            </a:p>
            <a:p>
              <a:pPr algn="l"/>
              <a:r>
                <a:rPr lang="en-US" altLang="zh-CN" sz="1500" b="1" dirty="0">
                  <a:solidFill>
                    <a:srgbClr val="FFC000">
                      <a:lumMod val="75000"/>
                    </a:srgbClr>
                  </a:solidFill>
                  <a:latin typeface="宋体" panose="02010600030101010101" pitchFamily="2" charset="-122"/>
                  <a:ea typeface="+mn-ea"/>
                  <a:cs typeface="+mn-ea"/>
                </a:rPr>
                <a:t>间。全班同学抓住重点乐段或乐章的鉴赏、</a:t>
              </a:r>
              <a:endParaRPr lang="en-US" altLang="zh-CN" sz="1500" b="1" dirty="0">
                <a:solidFill>
                  <a:srgbClr val="FFC000">
                    <a:lumMod val="75000"/>
                  </a:srgbClr>
                </a:solidFill>
                <a:latin typeface="宋体" panose="02010600030101010101" pitchFamily="2" charset="-122"/>
                <a:ea typeface="+mn-ea"/>
                <a:cs typeface="+mn-ea"/>
              </a:endParaRPr>
            </a:p>
            <a:p>
              <a:pPr algn="l"/>
              <a:r>
                <a:rPr lang="en-US" altLang="zh-CN" sz="1500" b="1" dirty="0">
                  <a:solidFill>
                    <a:srgbClr val="FFC000">
                      <a:lumMod val="75000"/>
                    </a:srgbClr>
                  </a:solidFill>
                  <a:latin typeface="宋体" panose="02010600030101010101" pitchFamily="2" charset="-122"/>
                  <a:ea typeface="+mn-ea"/>
                  <a:cs typeface="+mn-ea"/>
                </a:rPr>
                <a:t>综合分析、了解大意，说出自己的感知。</a:t>
              </a:r>
              <a:endParaRPr lang="en-US" altLang="zh-CN" sz="1500" b="1" dirty="0">
                <a:solidFill>
                  <a:srgbClr val="FFC000">
                    <a:lumMod val="75000"/>
                  </a:srgbClr>
                </a:solidFill>
                <a:latin typeface="宋体" panose="02010600030101010101" pitchFamily="2" charset="-122"/>
                <a:ea typeface="+mn-ea"/>
                <a:cs typeface="+mn-ea"/>
              </a:endParaRPr>
            </a:p>
          </p:txBody>
        </p:sp>
      </p:grpSp>
      <p:grpSp>
        <p:nvGrpSpPr>
          <p:cNvPr id="59" name="组合 58"/>
          <p:cNvGrpSpPr/>
          <p:nvPr>
            <p:custDataLst>
              <p:tags r:id="rId17"/>
            </p:custDataLst>
          </p:nvPr>
        </p:nvGrpSpPr>
        <p:grpSpPr>
          <a:xfrm>
            <a:off x="785131" y="1282761"/>
            <a:ext cx="4970506" cy="1390015"/>
            <a:chOff x="-1009522" y="1960073"/>
            <a:chExt cx="5216874" cy="1458913"/>
          </a:xfrm>
        </p:grpSpPr>
        <p:sp>
          <p:nvSpPr>
            <p:cNvPr id="6" name="椭圆 5"/>
            <p:cNvSpPr/>
            <p:nvPr>
              <p:custDataLst>
                <p:tags r:id="rId18"/>
              </p:custDataLst>
            </p:nvPr>
          </p:nvSpPr>
          <p:spPr>
            <a:xfrm>
              <a:off x="3131028" y="1960073"/>
              <a:ext cx="1076324" cy="1076324"/>
            </a:xfrm>
            <a:prstGeom prst="ellipse">
              <a:avLst/>
            </a:prstGeom>
            <a:solidFill>
              <a:srgbClr val="FFFFFF"/>
            </a:solidFill>
            <a:ln w="3175" cap="flat" cmpd="sng" algn="ctr">
              <a:solidFill>
                <a:srgbClr val="DDDDDD"/>
              </a:solidFill>
              <a:prstDash val="solid"/>
              <a:miter lim="800000"/>
            </a:ln>
            <a:effectLst>
              <a:outerShdw dist="38100" dir="2700000" algn="tl" rotWithShape="0">
                <a:prstClr val="black">
                  <a:alpha val="10000"/>
                </a:prstClr>
              </a:outerShdw>
            </a:effectLst>
          </p:spPr>
          <p:txBody>
            <a:bodyPr rtlCol="0" anchor="ctr">
              <a:normAutofit/>
            </a:bodyPr>
            <a:p>
              <a:pPr algn="ctr"/>
              <a:endParaRPr lang="zh-CN" altLang="en-US"/>
            </a:p>
          </p:txBody>
        </p:sp>
        <p:sp>
          <p:nvSpPr>
            <p:cNvPr id="9" name="椭圆 8"/>
            <p:cNvSpPr/>
            <p:nvPr>
              <p:custDataLst>
                <p:tags r:id="rId19"/>
              </p:custDataLst>
            </p:nvPr>
          </p:nvSpPr>
          <p:spPr>
            <a:xfrm>
              <a:off x="3226278" y="2055323"/>
              <a:ext cx="885824" cy="885824"/>
            </a:xfrm>
            <a:prstGeom prst="ellipse">
              <a:avLst/>
            </a:prstGeom>
            <a:solidFill>
              <a:srgbClr val="27BDBA"/>
            </a:solidFill>
            <a:ln w="12700" cap="flat" cmpd="sng" algn="ctr">
              <a:noFill/>
              <a:prstDash val="solid"/>
              <a:miter lim="800000"/>
            </a:ln>
            <a:effectLst>
              <a:innerShdw dist="76200" dir="13500000">
                <a:prstClr val="black">
                  <a:alpha val="12000"/>
                </a:prstClr>
              </a:innerShdw>
            </a:effectLst>
          </p:spPr>
          <p:txBody>
            <a:bodyPr lIns="0" tIns="0" rIns="0" bIns="0" rtlCol="0" anchor="ctr">
              <a:normAutofit/>
            </a:bodyPr>
            <a:p>
              <a:pPr algn="ctr"/>
              <a:r>
                <a:rPr lang="en-US" altLang="zh-CN" sz="2400" dirty="0">
                  <a:solidFill>
                    <a:sysClr val="window" lastClr="FFFFFF"/>
                  </a:solidFill>
                </a:rPr>
                <a:t>01</a:t>
              </a:r>
              <a:endParaRPr lang="zh-CN" altLang="en-US" sz="2400" dirty="0">
                <a:solidFill>
                  <a:sysClr val="window" lastClr="FFFFFF"/>
                </a:solidFill>
              </a:endParaRPr>
            </a:p>
          </p:txBody>
        </p:sp>
        <p:sp>
          <p:nvSpPr>
            <p:cNvPr id="51" name="矩形 50"/>
            <p:cNvSpPr/>
            <p:nvPr>
              <p:custDataLst>
                <p:tags r:id="rId20"/>
              </p:custDataLst>
            </p:nvPr>
          </p:nvSpPr>
          <p:spPr>
            <a:xfrm>
              <a:off x="-1009522" y="2068042"/>
              <a:ext cx="4148803" cy="1350944"/>
            </a:xfrm>
            <a:prstGeom prst="rect">
              <a:avLst/>
            </a:prstGeom>
          </p:spPr>
          <p:txBody>
            <a:bodyPr wrap="none" anchor="b" anchorCtr="0">
              <a:normAutofit/>
            </a:bodyPr>
            <a:p>
              <a:pPr algn="l"/>
              <a:r>
                <a:rPr lang="en-US" altLang="zh-CN" sz="1600" b="1" dirty="0">
                  <a:solidFill>
                    <a:srgbClr val="27BDBA">
                      <a:lumMod val="75000"/>
                    </a:srgbClr>
                  </a:solidFill>
                  <a:latin typeface="宋体" panose="02010600030101010101" pitchFamily="2" charset="-122"/>
                  <a:ea typeface="+mn-ea"/>
                  <a:cs typeface="+mn-ea"/>
                </a:rPr>
                <a:t>1. 认真聆听：用心听赏所选作品，</a:t>
              </a:r>
              <a:endParaRPr lang="en-US" altLang="zh-CN" sz="1600" b="1" dirty="0">
                <a:solidFill>
                  <a:srgbClr val="27BDBA">
                    <a:lumMod val="75000"/>
                  </a:srgbClr>
                </a:solidFill>
                <a:latin typeface="宋体" panose="02010600030101010101" pitchFamily="2" charset="-122"/>
                <a:ea typeface="+mn-ea"/>
                <a:cs typeface="+mn-ea"/>
              </a:endParaRPr>
            </a:p>
            <a:p>
              <a:pPr algn="l"/>
              <a:r>
                <a:rPr lang="en-US" altLang="zh-CN" sz="1600" b="1" dirty="0">
                  <a:solidFill>
                    <a:srgbClr val="27BDBA">
                      <a:lumMod val="75000"/>
                    </a:srgbClr>
                  </a:solidFill>
                  <a:latin typeface="宋体" panose="02010600030101010101" pitchFamily="2" charset="-122"/>
                  <a:ea typeface="+mn-ea"/>
                  <a:cs typeface="+mn-ea"/>
                </a:rPr>
                <a:t>仔细品味乐曲，从中找出最令你兴奋、</a:t>
              </a:r>
              <a:endParaRPr lang="en-US" altLang="zh-CN" sz="1600" b="1" dirty="0">
                <a:solidFill>
                  <a:srgbClr val="27BDBA">
                    <a:lumMod val="75000"/>
                  </a:srgbClr>
                </a:solidFill>
                <a:latin typeface="宋体" panose="02010600030101010101" pitchFamily="2" charset="-122"/>
                <a:ea typeface="+mn-ea"/>
                <a:cs typeface="+mn-ea"/>
              </a:endParaRPr>
            </a:p>
            <a:p>
              <a:pPr algn="l"/>
              <a:r>
                <a:rPr lang="en-US" altLang="zh-CN" sz="1600" b="1" dirty="0">
                  <a:solidFill>
                    <a:srgbClr val="27BDBA">
                      <a:lumMod val="75000"/>
                    </a:srgbClr>
                  </a:solidFill>
                  <a:latin typeface="宋体" panose="02010600030101010101" pitchFamily="2" charset="-122"/>
                  <a:ea typeface="+mn-ea"/>
                  <a:cs typeface="+mn-ea"/>
                </a:rPr>
                <a:t>震撼的乐章或乐段，并说明个人的理解</a:t>
              </a:r>
              <a:endParaRPr lang="en-US" altLang="zh-CN" sz="1600" b="1" dirty="0">
                <a:solidFill>
                  <a:srgbClr val="27BDBA">
                    <a:lumMod val="75000"/>
                  </a:srgbClr>
                </a:solidFill>
                <a:latin typeface="宋体" panose="02010600030101010101" pitchFamily="2" charset="-122"/>
                <a:ea typeface="+mn-ea"/>
                <a:cs typeface="+mn-ea"/>
              </a:endParaRPr>
            </a:p>
            <a:p>
              <a:pPr algn="l"/>
              <a:r>
                <a:rPr lang="en-US" altLang="zh-CN" sz="1600" b="1" dirty="0">
                  <a:solidFill>
                    <a:srgbClr val="27BDBA">
                      <a:lumMod val="75000"/>
                    </a:srgbClr>
                  </a:solidFill>
                  <a:latin typeface="宋体" panose="02010600030101010101" pitchFamily="2" charset="-122"/>
                  <a:ea typeface="+mn-ea"/>
                  <a:cs typeface="+mn-ea"/>
                </a:rPr>
                <a:t>和感受。充分发挥学生的想象力和创作力。</a:t>
              </a:r>
              <a:endParaRPr lang="en-US" altLang="zh-CN" sz="1600" b="1" dirty="0">
                <a:solidFill>
                  <a:srgbClr val="27BDBA">
                    <a:lumMod val="75000"/>
                  </a:srgbClr>
                </a:solidFill>
                <a:latin typeface="宋体" panose="02010600030101010101" pitchFamily="2" charset="-122"/>
                <a:ea typeface="+mn-ea"/>
                <a:cs typeface="+mn-ea"/>
              </a:endParaRPr>
            </a:p>
          </p:txBody>
        </p:sp>
      </p:grpSp>
      <p:grpSp>
        <p:nvGrpSpPr>
          <p:cNvPr id="57" name="组合 56"/>
          <p:cNvGrpSpPr/>
          <p:nvPr>
            <p:custDataLst>
              <p:tags r:id="rId21"/>
            </p:custDataLst>
          </p:nvPr>
        </p:nvGrpSpPr>
        <p:grpSpPr>
          <a:xfrm>
            <a:off x="785131" y="3119934"/>
            <a:ext cx="4977767" cy="1031240"/>
            <a:chOff x="-1009521" y="3888309"/>
            <a:chExt cx="5224493" cy="1082355"/>
          </a:xfrm>
        </p:grpSpPr>
        <p:sp>
          <p:nvSpPr>
            <p:cNvPr id="38" name="椭圆 37"/>
            <p:cNvSpPr/>
            <p:nvPr>
              <p:custDataLst>
                <p:tags r:id="rId22"/>
              </p:custDataLst>
            </p:nvPr>
          </p:nvSpPr>
          <p:spPr>
            <a:xfrm flipH="1">
              <a:off x="3138648" y="3888309"/>
              <a:ext cx="1076324" cy="1076324"/>
            </a:xfrm>
            <a:prstGeom prst="ellipse">
              <a:avLst/>
            </a:prstGeom>
            <a:solidFill>
              <a:srgbClr val="FFFFFF"/>
            </a:solidFill>
            <a:ln w="3175" cap="flat" cmpd="sng" algn="ctr">
              <a:solidFill>
                <a:srgbClr val="DDDDDD"/>
              </a:solidFill>
              <a:prstDash val="solid"/>
              <a:miter lim="800000"/>
            </a:ln>
            <a:effectLst>
              <a:outerShdw dist="38100" dir="2700000" algn="tl" rotWithShape="0">
                <a:prstClr val="black">
                  <a:alpha val="10000"/>
                </a:prstClr>
              </a:outerShdw>
            </a:effectLst>
          </p:spPr>
          <p:txBody>
            <a:bodyPr rtlCol="0" anchor="ctr">
              <a:normAutofit/>
            </a:bodyPr>
            <a:p>
              <a:pPr algn="ctr"/>
              <a:endParaRPr lang="zh-CN" altLang="en-US"/>
            </a:p>
          </p:txBody>
        </p:sp>
        <p:sp>
          <p:nvSpPr>
            <p:cNvPr id="39" name="椭圆 38"/>
            <p:cNvSpPr/>
            <p:nvPr>
              <p:custDataLst>
                <p:tags r:id="rId23"/>
              </p:custDataLst>
            </p:nvPr>
          </p:nvSpPr>
          <p:spPr>
            <a:xfrm>
              <a:off x="3233898" y="3983559"/>
              <a:ext cx="885824" cy="885824"/>
            </a:xfrm>
            <a:prstGeom prst="ellipse">
              <a:avLst/>
            </a:prstGeom>
            <a:solidFill>
              <a:srgbClr val="CFD90A"/>
            </a:solidFill>
            <a:ln w="12700" cap="flat" cmpd="sng" algn="ctr">
              <a:noFill/>
              <a:prstDash val="solid"/>
              <a:miter lim="800000"/>
            </a:ln>
            <a:effectLst>
              <a:innerShdw dist="76200" dir="13500000">
                <a:prstClr val="black">
                  <a:alpha val="12000"/>
                </a:prstClr>
              </a:innerShdw>
            </a:effectLst>
          </p:spPr>
          <p:txBody>
            <a:bodyPr lIns="0" tIns="0" rIns="0" bIns="0" rtlCol="0" anchor="ctr">
              <a:normAutofit/>
            </a:bodyPr>
            <a:p>
              <a:pPr algn="ctr"/>
              <a:r>
                <a:rPr lang="en-US" altLang="zh-CN" sz="2400" dirty="0">
                  <a:solidFill>
                    <a:sysClr val="window" lastClr="FFFFFF"/>
                  </a:solidFill>
                </a:rPr>
                <a:t>03</a:t>
              </a:r>
              <a:endParaRPr lang="zh-CN" altLang="en-US" sz="2400" dirty="0">
                <a:solidFill>
                  <a:sysClr val="window" lastClr="FFFFFF"/>
                </a:solidFill>
              </a:endParaRPr>
            </a:p>
          </p:txBody>
        </p:sp>
        <p:sp>
          <p:nvSpPr>
            <p:cNvPr id="54" name="矩形 53"/>
            <p:cNvSpPr/>
            <p:nvPr>
              <p:custDataLst>
                <p:tags r:id="rId24"/>
              </p:custDataLst>
            </p:nvPr>
          </p:nvSpPr>
          <p:spPr>
            <a:xfrm>
              <a:off x="-1009521" y="4000943"/>
              <a:ext cx="3696932" cy="969721"/>
            </a:xfrm>
            <a:prstGeom prst="rect">
              <a:avLst/>
            </a:prstGeom>
          </p:spPr>
          <p:txBody>
            <a:bodyPr wrap="none" anchor="b" anchorCtr="0">
              <a:noAutofit/>
            </a:bodyPr>
            <a:p>
              <a:pPr algn="l"/>
              <a:r>
                <a:rPr lang="en-US" altLang="zh-CN" sz="1500" b="1" dirty="0">
                  <a:solidFill>
                    <a:srgbClr val="CFD90A">
                      <a:lumMod val="75000"/>
                    </a:srgbClr>
                  </a:solidFill>
                  <a:latin typeface="宋体" panose="02010600030101010101" pitchFamily="2" charset="-122"/>
                  <a:ea typeface="+mn-ea"/>
                  <a:cs typeface="+mn-ea"/>
                </a:rPr>
                <a:t>3. 收集资料：根据本组主题，在网络上</a:t>
              </a:r>
              <a:endParaRPr lang="en-US" altLang="zh-CN" sz="1500" b="1" dirty="0">
                <a:solidFill>
                  <a:srgbClr val="CFD90A">
                    <a:lumMod val="75000"/>
                  </a:srgbClr>
                </a:solidFill>
                <a:latin typeface="宋体" panose="02010600030101010101" pitchFamily="2" charset="-122"/>
                <a:ea typeface="+mn-ea"/>
                <a:cs typeface="+mn-ea"/>
              </a:endParaRPr>
            </a:p>
            <a:p>
              <a:pPr algn="l"/>
              <a:r>
                <a:rPr lang="en-US" altLang="zh-CN" sz="1500" b="1" dirty="0">
                  <a:solidFill>
                    <a:srgbClr val="CFD90A">
                      <a:lumMod val="75000"/>
                    </a:srgbClr>
                  </a:solidFill>
                  <a:latin typeface="宋体" panose="02010600030101010101" pitchFamily="2" charset="-122"/>
                  <a:ea typeface="+mn-ea"/>
                  <a:cs typeface="+mn-ea"/>
                </a:rPr>
                <a:t>收集相关资料进行整合，并配以文字图</a:t>
              </a:r>
              <a:endParaRPr lang="en-US" altLang="zh-CN" sz="1500" b="1" dirty="0">
                <a:solidFill>
                  <a:srgbClr val="CFD90A">
                    <a:lumMod val="75000"/>
                  </a:srgbClr>
                </a:solidFill>
                <a:latin typeface="宋体" panose="02010600030101010101" pitchFamily="2" charset="-122"/>
                <a:ea typeface="+mn-ea"/>
                <a:cs typeface="+mn-ea"/>
              </a:endParaRPr>
            </a:p>
            <a:p>
              <a:pPr algn="l"/>
              <a:r>
                <a:rPr lang="en-US" altLang="zh-CN" sz="1500" b="1" dirty="0">
                  <a:solidFill>
                    <a:srgbClr val="CFD90A">
                      <a:lumMod val="75000"/>
                    </a:srgbClr>
                  </a:solidFill>
                  <a:latin typeface="宋体" panose="02010600030101010101" pitchFamily="2" charset="-122"/>
                  <a:ea typeface="+mn-ea"/>
                  <a:cs typeface="+mn-ea"/>
                </a:rPr>
                <a:t>片及音像制品。</a:t>
              </a:r>
              <a:endParaRPr lang="en-US" altLang="zh-CN" sz="1500" b="1" dirty="0">
                <a:solidFill>
                  <a:srgbClr val="CFD90A">
                    <a:lumMod val="75000"/>
                  </a:srgbClr>
                </a:solidFill>
                <a:latin typeface="宋体" panose="02010600030101010101" pitchFamily="2" charset="-122"/>
                <a:ea typeface="+mn-ea"/>
                <a:cs typeface="+mn-ea"/>
              </a:endParaRPr>
            </a:p>
          </p:txBody>
        </p:sp>
      </p:gr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5" grpId="0" bldLvl="0" animBg="1"/>
      <p:bldP spid="5"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活动指导</a:t>
            </a:r>
            <a:r>
              <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&gt;</a:t>
            </a:r>
            <a:endPar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3" name="文本框 2"/>
          <p:cNvSpPr txBox="1"/>
          <p:nvPr>
            <p:custDataLst>
              <p:tags r:id="rId3"/>
            </p:custDataLst>
          </p:nvPr>
        </p:nvSpPr>
        <p:spPr>
          <a:xfrm>
            <a:off x="4298950" y="1409700"/>
            <a:ext cx="7297420" cy="3415030"/>
          </a:xfrm>
          <a:prstGeom prst="rect">
            <a:avLst/>
          </a:prstGeom>
          <a:noFill/>
        </p:spPr>
        <p:txBody>
          <a:bodyPr wrap="square" rtlCol="0">
            <a:spAutoFit/>
          </a:bodyPr>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1. 以小组为单位收集与主题内容相关的各种材料。</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2. 小组讲解、展示并邀请其他班同学或老师观看，评价选出最佳团队，老师进行总结。</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3. 强调知识准备，掌握鉴赏音乐的方法，充分发展学生的联想思维、创造性思维能力。</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4. 老师协调每一组的进度，有效地组织每组进行讨论研究。</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5. 活动过程中应注意学生音乐审美能力的培养，尤其是音乐记忆力的养成。</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circle(in)">
                                      <p:cBhvr>
                                        <p:cTn id="27" dur="20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circle(in)">
                                      <p:cBhvr>
                                        <p:cTn id="32" dur="2000"/>
                                        <p:tgtEl>
                                          <p:spTgt spid="3">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Effect transition="in" filter="circle(in)">
                                      <p:cBhvr>
                                        <p:cTn id="37" dur="20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barn(inVertical)">
                                      <p:cBhvr>
                                        <p:cTn id="4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456854"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01</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12" name="文本框 11"/>
          <p:cNvSpPr txBox="1"/>
          <p:nvPr/>
        </p:nvSpPr>
        <p:spPr>
          <a:xfrm>
            <a:off x="4119210"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02</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13" name="文本框 12"/>
          <p:cNvSpPr txBox="1"/>
          <p:nvPr/>
        </p:nvSpPr>
        <p:spPr>
          <a:xfrm>
            <a:off x="6781567"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03</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14" name="文本框 13"/>
          <p:cNvSpPr txBox="1"/>
          <p:nvPr/>
        </p:nvSpPr>
        <p:spPr>
          <a:xfrm>
            <a:off x="9438391"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04</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cxnSp>
        <p:nvCxnSpPr>
          <p:cNvPr id="15" name="直接连接符 14"/>
          <p:cNvCxnSpPr/>
          <p:nvPr/>
        </p:nvCxnSpPr>
        <p:spPr>
          <a:xfrm flipH="1">
            <a:off x="330029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939890"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611362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8927648"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11408643" y="3443767"/>
            <a:ext cx="11776" cy="8598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1070610" y="4652010"/>
            <a:ext cx="198564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了解音乐</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
        <p:nvSpPr>
          <p:cNvPr id="22" name="矩形 21"/>
          <p:cNvSpPr/>
          <p:nvPr/>
        </p:nvSpPr>
        <p:spPr>
          <a:xfrm>
            <a:off x="3687136"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认识音乐</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
        <p:nvSpPr>
          <p:cNvPr id="24" name="矩形 23"/>
          <p:cNvSpPr/>
          <p:nvPr/>
        </p:nvSpPr>
        <p:spPr>
          <a:xfrm>
            <a:off x="643626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鉴赏音乐</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
        <p:nvSpPr>
          <p:cNvPr id="26" name="矩形 25"/>
          <p:cNvSpPr/>
          <p:nvPr/>
        </p:nvSpPr>
        <p:spPr>
          <a:xfrm>
            <a:off x="9141612" y="4651887"/>
            <a:ext cx="2253065" cy="82486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音乐综合实践活动</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pic>
        <p:nvPicPr>
          <p:cNvPr id="29" name="图片 28"/>
          <p:cNvPicPr>
            <a:picLocks noChangeAspect="1"/>
          </p:cNvPicPr>
          <p:nvPr/>
        </p:nvPicPr>
        <p:blipFill rotWithShape="1">
          <a:blip r:embed="rId1">
            <a:extLst>
              <a:ext uri="{28A0092B-C50C-407E-A947-70E740481C1C}">
                <a14:useLocalDpi xmlns:a14="http://schemas.microsoft.com/office/drawing/2010/main" val="0"/>
              </a:ext>
            </a:extLst>
          </a:blip>
          <a:srcRect t="30892" b="36686"/>
          <a:stretch>
            <a:fillRect/>
          </a:stretch>
        </p:blipFill>
        <p:spPr>
          <a:xfrm>
            <a:off x="4519382" y="1706509"/>
            <a:ext cx="3212037" cy="1041400"/>
          </a:xfrm>
          <a:prstGeom prst="rect">
            <a:avLst/>
          </a:prstGeom>
        </p:spPr>
      </p:pic>
      <p:sp>
        <p:nvSpPr>
          <p:cNvPr id="30" name="TextBox 29"/>
          <p:cNvSpPr txBox="1"/>
          <p:nvPr/>
        </p:nvSpPr>
        <p:spPr>
          <a:xfrm>
            <a:off x="5093176" y="875512"/>
            <a:ext cx="2621280" cy="829945"/>
          </a:xfrm>
          <a:prstGeom prst="rect">
            <a:avLst/>
          </a:prstGeom>
          <a:noFill/>
          <a:ln>
            <a:noFill/>
          </a:ln>
        </p:spPr>
        <p:txBody>
          <a:bodyPr wrap="none" rtlCol="0">
            <a:spAutoFit/>
          </a:bodyPr>
          <a:lstStyle/>
          <a:p>
            <a:pPr algn="l"/>
            <a:r>
              <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宋体" panose="02010600030101010101" pitchFamily="2" charset="-122"/>
                <a:sym typeface="华文细黑" panose="02010600040101010101" charset="-122"/>
              </a:rPr>
              <a:t>基础模块</a:t>
            </a:r>
            <a:endPar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宋体" panose="02010600030101010101" pitchFamily="2" charset="-122"/>
              <a:sym typeface="华文细黑"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649"/>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30"/>
                                        </p:tgtEl>
                                      </p:cBhvr>
                                    </p:animEffect>
                                    <p:animScale>
                                      <p:cBhvr>
                                        <p:cTn id="15" dur="250" autoRev="1" fill="hold"/>
                                        <p:tgtEl>
                                          <p:spTgt spid="30"/>
                                        </p:tgtEl>
                                      </p:cBhvr>
                                      <p:by x="105000" y="105000"/>
                                    </p:animScale>
                                  </p:childTnLst>
                                </p:cTn>
                              </p:par>
                            </p:childTnLst>
                          </p:cTn>
                        </p:par>
                        <p:par>
                          <p:cTn id="16" fill="hold">
                            <p:stCondLst>
                              <p:cond delay="1149"/>
                            </p:stCondLst>
                            <p:childTnLst>
                              <p:par>
                                <p:cTn id="17" presetID="16" presetClass="entr" presetSubtype="37"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arn(outVertical)">
                                      <p:cBhvr>
                                        <p:cTn id="19" dur="500"/>
                                        <p:tgtEl>
                                          <p:spTgt spid="29"/>
                                        </p:tgtEl>
                                      </p:cBhvr>
                                    </p:animEffect>
                                  </p:childTnLst>
                                </p:cTn>
                              </p:par>
                              <p:par>
                                <p:cTn id="20" presetID="47"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par>
                          <p:cTn id="45" fill="hold">
                            <p:stCondLst>
                              <p:cond delay="1649"/>
                            </p:stCondLst>
                            <p:childTnLst>
                              <p:par>
                                <p:cTn id="46" presetID="53" presetClass="entr" presetSubtype="16"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 fill="hold"/>
                                        <p:tgtEl>
                                          <p:spTgt spid="13"/>
                                        </p:tgtEl>
                                        <p:attrNameLst>
                                          <p:attrName>ppt_w</p:attrName>
                                        </p:attrNameLst>
                                      </p:cBhvr>
                                      <p:tavLst>
                                        <p:tav tm="0">
                                          <p:val>
                                            <p:fltVal val="0"/>
                                          </p:val>
                                        </p:tav>
                                        <p:tav tm="100000">
                                          <p:val>
                                            <p:strVal val="#ppt_w"/>
                                          </p:val>
                                        </p:tav>
                                      </p:tavLst>
                                    </p:anim>
                                    <p:anim calcmode="lin" valueType="num">
                                      <p:cBhvr>
                                        <p:cTn id="59" dur="500" fill="hold"/>
                                        <p:tgtEl>
                                          <p:spTgt spid="13"/>
                                        </p:tgtEl>
                                        <p:attrNameLst>
                                          <p:attrName>ppt_h</p:attrName>
                                        </p:attrNameLst>
                                      </p:cBhvr>
                                      <p:tavLst>
                                        <p:tav tm="0">
                                          <p:val>
                                            <p:fltVal val="0"/>
                                          </p:val>
                                        </p:tav>
                                        <p:tav tm="100000">
                                          <p:val>
                                            <p:strVal val="#ppt_h"/>
                                          </p:val>
                                        </p:tav>
                                      </p:tavLst>
                                    </p:anim>
                                    <p:animEffect transition="in" filter="fade">
                                      <p:cBhvr>
                                        <p:cTn id="60" dur="500"/>
                                        <p:tgtEl>
                                          <p:spTgt spid="13"/>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childTnLst>
                                </p:cTn>
                              </p:par>
                              <p:par>
                                <p:cTn id="66" presetID="23" presetClass="entr" presetSubtype="32" fill="hold" grpId="0" nodeType="withEffect">
                                  <p:stCondLst>
                                    <p:cond delay="50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strVal val="4*#ppt_w"/>
                                          </p:val>
                                        </p:tav>
                                        <p:tav tm="100000">
                                          <p:val>
                                            <p:strVal val="#ppt_w"/>
                                          </p:val>
                                        </p:tav>
                                      </p:tavLst>
                                    </p:anim>
                                    <p:anim calcmode="lin" valueType="num">
                                      <p:cBhvr>
                                        <p:cTn id="69" dur="500" fill="hold"/>
                                        <p:tgtEl>
                                          <p:spTgt spid="20"/>
                                        </p:tgtEl>
                                        <p:attrNameLst>
                                          <p:attrName>ppt_h</p:attrName>
                                        </p:attrNameLst>
                                      </p:cBhvr>
                                      <p:tavLst>
                                        <p:tav tm="0">
                                          <p:val>
                                            <p:strVal val="4*#ppt_h"/>
                                          </p:val>
                                        </p:tav>
                                        <p:tav tm="100000">
                                          <p:val>
                                            <p:strVal val="#ppt_h"/>
                                          </p:val>
                                        </p:tav>
                                      </p:tavLst>
                                    </p:anim>
                                  </p:childTnLst>
                                </p:cTn>
                              </p:par>
                              <p:par>
                                <p:cTn id="70" presetID="23" presetClass="entr" presetSubtype="32" fill="hold" grpId="0" nodeType="withEffect">
                                  <p:stCondLst>
                                    <p:cond delay="500"/>
                                  </p:stCondLst>
                                  <p:childTnLst>
                                    <p:set>
                                      <p:cBhvr>
                                        <p:cTn id="71" dur="1" fill="hold">
                                          <p:stCondLst>
                                            <p:cond delay="0"/>
                                          </p:stCondLst>
                                        </p:cTn>
                                        <p:tgtEl>
                                          <p:spTgt spid="22"/>
                                        </p:tgtEl>
                                        <p:attrNameLst>
                                          <p:attrName>style.visibility</p:attrName>
                                        </p:attrNameLst>
                                      </p:cBhvr>
                                      <p:to>
                                        <p:strVal val="visible"/>
                                      </p:to>
                                    </p:set>
                                    <p:anim calcmode="lin" valueType="num">
                                      <p:cBhvr>
                                        <p:cTn id="72" dur="500" fill="hold"/>
                                        <p:tgtEl>
                                          <p:spTgt spid="22"/>
                                        </p:tgtEl>
                                        <p:attrNameLst>
                                          <p:attrName>ppt_w</p:attrName>
                                        </p:attrNameLst>
                                      </p:cBhvr>
                                      <p:tavLst>
                                        <p:tav tm="0">
                                          <p:val>
                                            <p:strVal val="4*#ppt_w"/>
                                          </p:val>
                                        </p:tav>
                                        <p:tav tm="100000">
                                          <p:val>
                                            <p:strVal val="#ppt_w"/>
                                          </p:val>
                                        </p:tav>
                                      </p:tavLst>
                                    </p:anim>
                                    <p:anim calcmode="lin" valueType="num">
                                      <p:cBhvr>
                                        <p:cTn id="73" dur="500" fill="hold"/>
                                        <p:tgtEl>
                                          <p:spTgt spid="22"/>
                                        </p:tgtEl>
                                        <p:attrNameLst>
                                          <p:attrName>ppt_h</p:attrName>
                                        </p:attrNameLst>
                                      </p:cBhvr>
                                      <p:tavLst>
                                        <p:tav tm="0">
                                          <p:val>
                                            <p:strVal val="4*#ppt_h"/>
                                          </p:val>
                                        </p:tav>
                                        <p:tav tm="100000">
                                          <p:val>
                                            <p:strVal val="#ppt_h"/>
                                          </p:val>
                                        </p:tav>
                                      </p:tavLst>
                                    </p:anim>
                                  </p:childTnLst>
                                </p:cTn>
                              </p:par>
                              <p:par>
                                <p:cTn id="74" presetID="23" presetClass="entr" presetSubtype="32" fill="hold" grpId="0" nodeType="withEffect">
                                  <p:stCondLst>
                                    <p:cond delay="500"/>
                                  </p:stCondLst>
                                  <p:childTnLst>
                                    <p:set>
                                      <p:cBhvr>
                                        <p:cTn id="75" dur="1" fill="hold">
                                          <p:stCondLst>
                                            <p:cond delay="0"/>
                                          </p:stCondLst>
                                        </p:cTn>
                                        <p:tgtEl>
                                          <p:spTgt spid="24"/>
                                        </p:tgtEl>
                                        <p:attrNameLst>
                                          <p:attrName>style.visibility</p:attrName>
                                        </p:attrNameLst>
                                      </p:cBhvr>
                                      <p:to>
                                        <p:strVal val="visible"/>
                                      </p:to>
                                    </p:set>
                                    <p:anim calcmode="lin" valueType="num">
                                      <p:cBhvr>
                                        <p:cTn id="76" dur="500" fill="hold"/>
                                        <p:tgtEl>
                                          <p:spTgt spid="24"/>
                                        </p:tgtEl>
                                        <p:attrNameLst>
                                          <p:attrName>ppt_w</p:attrName>
                                        </p:attrNameLst>
                                      </p:cBhvr>
                                      <p:tavLst>
                                        <p:tav tm="0">
                                          <p:val>
                                            <p:strVal val="4*#ppt_w"/>
                                          </p:val>
                                        </p:tav>
                                        <p:tav tm="100000">
                                          <p:val>
                                            <p:strVal val="#ppt_w"/>
                                          </p:val>
                                        </p:tav>
                                      </p:tavLst>
                                    </p:anim>
                                    <p:anim calcmode="lin" valueType="num">
                                      <p:cBhvr>
                                        <p:cTn id="77" dur="500" fill="hold"/>
                                        <p:tgtEl>
                                          <p:spTgt spid="24"/>
                                        </p:tgtEl>
                                        <p:attrNameLst>
                                          <p:attrName>ppt_h</p:attrName>
                                        </p:attrNameLst>
                                      </p:cBhvr>
                                      <p:tavLst>
                                        <p:tav tm="0">
                                          <p:val>
                                            <p:strVal val="4*#ppt_h"/>
                                          </p:val>
                                        </p:tav>
                                        <p:tav tm="100000">
                                          <p:val>
                                            <p:strVal val="#ppt_h"/>
                                          </p:val>
                                        </p:tav>
                                      </p:tavLst>
                                    </p:anim>
                                  </p:childTnLst>
                                </p:cTn>
                              </p:par>
                              <p:par>
                                <p:cTn id="78" presetID="23" presetClass="entr" presetSubtype="32" fill="hold" grpId="0" nodeType="withEffect">
                                  <p:stCondLst>
                                    <p:cond delay="50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fill="hold"/>
                                        <p:tgtEl>
                                          <p:spTgt spid="26"/>
                                        </p:tgtEl>
                                        <p:attrNameLst>
                                          <p:attrName>ppt_w</p:attrName>
                                        </p:attrNameLst>
                                      </p:cBhvr>
                                      <p:tavLst>
                                        <p:tav tm="0">
                                          <p:val>
                                            <p:strVal val="4*#ppt_w"/>
                                          </p:val>
                                        </p:tav>
                                        <p:tav tm="100000">
                                          <p:val>
                                            <p:strVal val="#ppt_w"/>
                                          </p:val>
                                        </p:tav>
                                      </p:tavLst>
                                    </p:anim>
                                    <p:anim calcmode="lin" valueType="num">
                                      <p:cBhvr>
                                        <p:cTn id="81" dur="500" fill="hold"/>
                                        <p:tgtEl>
                                          <p:spTgt spid="2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20" grpId="0"/>
      <p:bldP spid="22" grpId="0"/>
      <p:bldP spid="24" grpId="0"/>
      <p:bldP spid="26" grpId="0"/>
      <p:bldP spid="30" grpId="0"/>
      <p:bldP spid="30"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音乐综合实践活动（五）</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795020" y="1448435"/>
            <a:ext cx="6706870" cy="4246245"/>
          </a:xfrm>
          <a:prstGeom prst="rect">
            <a:avLst/>
          </a:prstGeom>
          <a:noFill/>
        </p:spPr>
        <p:txBody>
          <a:bodyPr wrap="square" rtlCol="0" anchor="t">
            <a:spAutoFit/>
          </a:bodyPr>
          <a:p>
            <a:pPr algn="ctr">
              <a:lnSpc>
                <a:spcPct val="150000"/>
              </a:lnSpc>
              <a:spcBef>
                <a:spcPts val="0"/>
              </a:spcBef>
              <a:spcAft>
                <a:spcPts val="0"/>
              </a:spcAft>
            </a:pPr>
            <a:r>
              <a:rPr lang="zh-CN" altLang="en-US" b="1">
                <a:latin typeface="宋体" panose="02010600030101010101" pitchFamily="2" charset="-122"/>
                <a:ea typeface="宋体" panose="02010600030101010101" pitchFamily="2" charset="-122"/>
              </a:rPr>
              <a:t>校园舞蹈比赛活动方案</a:t>
            </a:r>
            <a:endParaRPr lang="zh-CN" altLang="en-US" b="1">
              <a:latin typeface="宋体" panose="02010600030101010101" pitchFamily="2" charset="-122"/>
              <a:ea typeface="宋体" panose="02010600030101010101" pitchFamily="2" charset="-122"/>
            </a:endParaRPr>
          </a:p>
          <a:p>
            <a:pPr algn="l">
              <a:lnSpc>
                <a:spcPct val="150000"/>
              </a:lnSpc>
              <a:spcBef>
                <a:spcPts val="0"/>
              </a:spcBef>
              <a:spcAft>
                <a:spcPts val="0"/>
              </a:spcAft>
            </a:pPr>
            <a:r>
              <a:rPr lang="zh-CN" altLang="en-US">
                <a:latin typeface="宋体" panose="02010600030101010101" pitchFamily="2" charset="-122"/>
                <a:ea typeface="宋体" panose="02010600030101010101" pitchFamily="2" charset="-122"/>
              </a:rPr>
              <a:t>目的与任务</a:t>
            </a:r>
            <a:endParaRPr lang="zh-CN" altLang="en-US">
              <a:latin typeface="宋体" panose="02010600030101010101" pitchFamily="2" charset="-122"/>
              <a:ea typeface="宋体" panose="02010600030101010101" pitchFamily="2" charset="-122"/>
            </a:endParaRPr>
          </a:p>
          <a:p>
            <a:pPr algn="l">
              <a:lnSpc>
                <a:spcPct val="150000"/>
              </a:lnSpc>
              <a:spcBef>
                <a:spcPts val="0"/>
              </a:spcBef>
              <a:spcAft>
                <a:spcPts val="0"/>
              </a:spcAft>
            </a:pPr>
            <a:r>
              <a:rPr lang="zh-CN" altLang="en-US">
                <a:latin typeface="宋体" panose="02010600030101010101" pitchFamily="2" charset="-122"/>
                <a:ea typeface="宋体" panose="02010600030101010101" pitchFamily="2" charset="-122"/>
              </a:rPr>
              <a:t>1. 以本次比赛为契机，促进全民健身，在学校积极营造人人爱运动的氛围。</a:t>
            </a:r>
            <a:endParaRPr lang="zh-CN" altLang="en-US">
              <a:latin typeface="宋体" panose="02010600030101010101" pitchFamily="2" charset="-122"/>
              <a:ea typeface="宋体" panose="02010600030101010101" pitchFamily="2" charset="-122"/>
            </a:endParaRPr>
          </a:p>
          <a:p>
            <a:pPr algn="l">
              <a:lnSpc>
                <a:spcPct val="150000"/>
              </a:lnSpc>
              <a:spcBef>
                <a:spcPts val="0"/>
              </a:spcBef>
              <a:spcAft>
                <a:spcPts val="0"/>
              </a:spcAft>
            </a:pPr>
            <a:r>
              <a:rPr lang="zh-CN" altLang="en-US">
                <a:latin typeface="宋体" panose="02010600030101010101" pitchFamily="2" charset="-122"/>
                <a:ea typeface="宋体" panose="02010600030101010101" pitchFamily="2" charset="-122"/>
              </a:rPr>
              <a:t>2. 体现新时代学生的审美态度，诠释自我，展现自我观点，丰富校园文化。通过比赛为校园生活提供一道特色的文化大餐。</a:t>
            </a:r>
            <a:endParaRPr lang="zh-CN" altLang="en-US">
              <a:latin typeface="宋体" panose="02010600030101010101" pitchFamily="2" charset="-122"/>
              <a:ea typeface="宋体" panose="02010600030101010101" pitchFamily="2" charset="-122"/>
            </a:endParaRPr>
          </a:p>
          <a:p>
            <a:pPr algn="l">
              <a:lnSpc>
                <a:spcPct val="150000"/>
              </a:lnSpc>
              <a:spcBef>
                <a:spcPts val="0"/>
              </a:spcBef>
              <a:spcAft>
                <a:spcPts val="0"/>
              </a:spcAft>
            </a:pPr>
            <a:r>
              <a:rPr lang="zh-CN" altLang="en-US">
                <a:latin typeface="宋体" panose="02010600030101010101" pitchFamily="2" charset="-122"/>
                <a:ea typeface="宋体" panose="02010600030101010101" pitchFamily="2" charset="-122"/>
              </a:rPr>
              <a:t>3. 展示校园气质，树立校美、人美的形象，发扬校园文化精神，激发学生热爱校园的主人翁精神。</a:t>
            </a:r>
            <a:endParaRPr lang="zh-CN" altLang="en-US">
              <a:latin typeface="宋体" panose="02010600030101010101" pitchFamily="2" charset="-122"/>
              <a:ea typeface="宋体" panose="02010600030101010101" pitchFamily="2" charset="-122"/>
            </a:endParaRPr>
          </a:p>
          <a:p>
            <a:pPr algn="l">
              <a:lnSpc>
                <a:spcPct val="150000"/>
              </a:lnSpc>
              <a:spcBef>
                <a:spcPts val="0"/>
              </a:spcBef>
              <a:spcAft>
                <a:spcPts val="0"/>
              </a:spcAft>
            </a:pPr>
            <a:r>
              <a:rPr lang="zh-CN" altLang="en-US">
                <a:latin typeface="宋体" panose="02010600030101010101" pitchFamily="2" charset="-122"/>
                <a:ea typeface="宋体" panose="02010600030101010101" pitchFamily="2" charset="-122"/>
              </a:rPr>
              <a:t>4. 通过比赛选出冠亚季军、最佳人气奖、最佳风采奖、最佳组织奖及最佳优秀奖。</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7713980" y="2518410"/>
            <a:ext cx="3459480" cy="259461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linds(horizontal)">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音乐综合实践活动（五）</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37" name="椭圆 36"/>
          <p:cNvSpPr/>
          <p:nvPr>
            <p:custDataLst>
              <p:tags r:id="rId1"/>
            </p:custDataLst>
          </p:nvPr>
        </p:nvSpPr>
        <p:spPr>
          <a:xfrm>
            <a:off x="4788535" y="2370942"/>
            <a:ext cx="984250" cy="984250"/>
          </a:xfrm>
          <a:prstGeom prst="ellipse">
            <a:avLst/>
          </a:prstGeom>
          <a:solidFill>
            <a:srgbClr val="1F74AD"/>
          </a:solidFill>
          <a:ln w="12700" cap="flat" cmpd="sng" algn="ctr">
            <a:noFill/>
            <a:prstDash val="solid"/>
            <a:miter lim="800000"/>
          </a:ln>
          <a:effectLst/>
        </p:spPr>
        <p:txBody>
          <a:bodyPr rtlCol="0" anchor="ctr">
            <a:normAutofit/>
          </a:bodyPr>
          <a:p>
            <a:pPr algn="ctr"/>
            <a:endParaRPr lang="zh-CN" altLang="en-US">
              <a:latin typeface="宋体" panose="02010600030101010101" pitchFamily="2" charset="-122"/>
              <a:ea typeface="宋体" panose="02010600030101010101" pitchFamily="2" charset="-122"/>
              <a:sym typeface="Arial" panose="020B0604020202020204" pitchFamily="34" charset="0"/>
            </a:endParaRPr>
          </a:p>
        </p:txBody>
      </p:sp>
      <p:sp>
        <p:nvSpPr>
          <p:cNvPr id="38" name="L 形 37"/>
          <p:cNvSpPr/>
          <p:nvPr>
            <p:custDataLst>
              <p:tags r:id="rId2"/>
            </p:custDataLst>
          </p:nvPr>
        </p:nvSpPr>
        <p:spPr>
          <a:xfrm>
            <a:off x="4674235" y="2234417"/>
            <a:ext cx="878205" cy="1256665"/>
          </a:xfrm>
          <a:prstGeom prst="corner">
            <a:avLst>
              <a:gd name="adj1" fmla="val 4520"/>
              <a:gd name="adj2" fmla="val 5367"/>
            </a:avLst>
          </a:prstGeom>
          <a:solidFill>
            <a:srgbClr val="1F74AD">
              <a:lumMod val="60000"/>
              <a:lumOff val="40000"/>
            </a:srgbClr>
          </a:solidFill>
          <a:ln w="12700" cap="flat" cmpd="sng" algn="ctr">
            <a:noFill/>
            <a:prstDash val="solid"/>
            <a:miter lim="800000"/>
          </a:ln>
          <a:effectLst/>
        </p:spPr>
        <p:txBody>
          <a:bodyPr rtlCol="0" anchor="ctr">
            <a:normAutofit/>
          </a:bodyPr>
          <a:p>
            <a:pPr algn="ctr"/>
            <a:endParaRPr lang="zh-CN" altLang="en-US">
              <a:latin typeface="宋体" panose="02010600030101010101" pitchFamily="2" charset="-122"/>
              <a:ea typeface="宋体" panose="02010600030101010101" pitchFamily="2" charset="-122"/>
              <a:sym typeface="Arial" panose="020B0604020202020204" pitchFamily="34" charset="0"/>
            </a:endParaRPr>
          </a:p>
        </p:txBody>
      </p:sp>
      <p:sp>
        <p:nvSpPr>
          <p:cNvPr id="40" name="L 形 39"/>
          <p:cNvSpPr/>
          <p:nvPr>
            <p:custDataLst>
              <p:tags r:id="rId3"/>
            </p:custDataLst>
          </p:nvPr>
        </p:nvSpPr>
        <p:spPr>
          <a:xfrm flipH="1" flipV="1">
            <a:off x="5009515" y="2234417"/>
            <a:ext cx="878205" cy="1256665"/>
          </a:xfrm>
          <a:prstGeom prst="corner">
            <a:avLst>
              <a:gd name="adj1" fmla="val 4520"/>
              <a:gd name="adj2" fmla="val 5367"/>
            </a:avLst>
          </a:prstGeom>
          <a:solidFill>
            <a:srgbClr val="1F74AD"/>
          </a:solidFill>
          <a:ln w="12700" cap="flat" cmpd="sng" algn="ctr">
            <a:noFill/>
            <a:prstDash val="solid"/>
            <a:miter lim="800000"/>
          </a:ln>
          <a:effectLst/>
        </p:spPr>
        <p:txBody>
          <a:bodyPr rtlCol="0" anchor="ctr">
            <a:normAutofit/>
          </a:bodyPr>
          <a:p>
            <a:pPr algn="ctr"/>
            <a:endParaRPr lang="zh-CN" altLang="en-US">
              <a:latin typeface="宋体" panose="02010600030101010101" pitchFamily="2" charset="-122"/>
              <a:ea typeface="宋体" panose="02010600030101010101" pitchFamily="2" charset="-122"/>
              <a:sym typeface="Arial" panose="020B0604020202020204" pitchFamily="34" charset="0"/>
            </a:endParaRPr>
          </a:p>
        </p:txBody>
      </p:sp>
      <p:sp>
        <p:nvSpPr>
          <p:cNvPr id="41" name="KSO_Shape"/>
          <p:cNvSpPr/>
          <p:nvPr>
            <p:custDataLst>
              <p:tags r:id="rId4"/>
            </p:custDataLst>
          </p:nvPr>
        </p:nvSpPr>
        <p:spPr bwMode="auto">
          <a:xfrm>
            <a:off x="5008880" y="2561442"/>
            <a:ext cx="543560" cy="603250"/>
          </a:xfrm>
          <a:custGeom>
            <a:avLst/>
            <a:gdLst>
              <a:gd name="T0" fmla="*/ 1592169 w 3407"/>
              <a:gd name="T1" fmla="*/ 450338 h 3778"/>
              <a:gd name="T2" fmla="*/ 1432047 w 3407"/>
              <a:gd name="T3" fmla="*/ 900675 h 3778"/>
              <a:gd name="T4" fmla="*/ 1591216 w 3407"/>
              <a:gd name="T5" fmla="*/ 1351013 h 3778"/>
              <a:gd name="T6" fmla="*/ 1121333 w 3407"/>
              <a:gd name="T7" fmla="*/ 1435838 h 3778"/>
              <a:gd name="T8" fmla="*/ 811573 w 3407"/>
              <a:gd name="T9" fmla="*/ 1800397 h 3778"/>
              <a:gd name="T10" fmla="*/ 502765 w 3407"/>
              <a:gd name="T11" fmla="*/ 1436791 h 3778"/>
              <a:gd name="T12" fmla="*/ 32882 w 3407"/>
              <a:gd name="T13" fmla="*/ 1350059 h 3778"/>
              <a:gd name="T14" fmla="*/ 193005 w 3407"/>
              <a:gd name="T15" fmla="*/ 900675 h 3778"/>
              <a:gd name="T16" fmla="*/ 31929 w 3407"/>
              <a:gd name="T17" fmla="*/ 450338 h 3778"/>
              <a:gd name="T18" fmla="*/ 502765 w 3407"/>
              <a:gd name="T19" fmla="*/ 364082 h 3778"/>
              <a:gd name="T20" fmla="*/ 811573 w 3407"/>
              <a:gd name="T21" fmla="*/ 0 h 3778"/>
              <a:gd name="T22" fmla="*/ 1121333 w 3407"/>
              <a:gd name="T23" fmla="*/ 363129 h 3778"/>
              <a:gd name="T24" fmla="*/ 222551 w 3407"/>
              <a:gd name="T25" fmla="*/ 391722 h 3778"/>
              <a:gd name="T26" fmla="*/ 75772 w 3407"/>
              <a:gd name="T27" fmla="*/ 644769 h 3778"/>
              <a:gd name="T28" fmla="*/ 438430 w 3407"/>
              <a:gd name="T29" fmla="*/ 683846 h 3778"/>
              <a:gd name="T30" fmla="*/ 222551 w 3407"/>
              <a:gd name="T31" fmla="*/ 391722 h 3778"/>
              <a:gd name="T32" fmla="*/ 76249 w 3407"/>
              <a:gd name="T33" fmla="*/ 1156581 h 3778"/>
              <a:gd name="T34" fmla="*/ 223028 w 3407"/>
              <a:gd name="T35" fmla="*/ 1409151 h 3778"/>
              <a:gd name="T36" fmla="*/ 438430 w 3407"/>
              <a:gd name="T37" fmla="*/ 1118457 h 3778"/>
              <a:gd name="T38" fmla="*/ 267347 w 3407"/>
              <a:gd name="T39" fmla="*/ 900675 h 3778"/>
              <a:gd name="T40" fmla="*/ 426516 w 3407"/>
              <a:gd name="T41" fmla="*/ 899722 h 3778"/>
              <a:gd name="T42" fmla="*/ 430329 w 3407"/>
              <a:gd name="T43" fmla="*/ 762953 h 3778"/>
              <a:gd name="T44" fmla="*/ 647161 w 3407"/>
              <a:gd name="T45" fmla="*/ 1183744 h 3778"/>
              <a:gd name="T46" fmla="*/ 976461 w 3407"/>
              <a:gd name="T47" fmla="*/ 1183744 h 3778"/>
              <a:gd name="T48" fmla="*/ 1139919 w 3407"/>
              <a:gd name="T49" fmla="*/ 899722 h 3778"/>
              <a:gd name="T50" fmla="*/ 975508 w 3407"/>
              <a:gd name="T51" fmla="*/ 616176 h 3778"/>
              <a:gd name="T52" fmla="*/ 649544 w 3407"/>
              <a:gd name="T53" fmla="*/ 616176 h 3778"/>
              <a:gd name="T54" fmla="*/ 485133 w 3407"/>
              <a:gd name="T55" fmla="*/ 899722 h 3778"/>
              <a:gd name="T56" fmla="*/ 647161 w 3407"/>
              <a:gd name="T57" fmla="*/ 1183744 h 3778"/>
              <a:gd name="T58" fmla="*/ 742949 w 3407"/>
              <a:gd name="T59" fmla="*/ 501328 h 3778"/>
              <a:gd name="T60" fmla="*/ 499906 w 3407"/>
              <a:gd name="T61" fmla="*/ 641910 h 3778"/>
              <a:gd name="T62" fmla="*/ 742949 w 3407"/>
              <a:gd name="T63" fmla="*/ 1300022 h 3778"/>
              <a:gd name="T64" fmla="*/ 500859 w 3407"/>
              <a:gd name="T65" fmla="*/ 1160394 h 3778"/>
              <a:gd name="T66" fmla="*/ 742949 w 3407"/>
              <a:gd name="T67" fmla="*/ 1300022 h 3778"/>
              <a:gd name="T68" fmla="*/ 1070342 w 3407"/>
              <a:gd name="T69" fmla="*/ 376949 h 3778"/>
              <a:gd name="T70" fmla="*/ 811573 w 3407"/>
              <a:gd name="T71" fmla="*/ 44795 h 3778"/>
              <a:gd name="T72" fmla="*/ 553757 w 3407"/>
              <a:gd name="T73" fmla="*/ 375043 h 3778"/>
              <a:gd name="T74" fmla="*/ 812526 w 3407"/>
              <a:gd name="T75" fmla="*/ 1332427 h 3778"/>
              <a:gd name="T76" fmla="*/ 665747 w 3407"/>
              <a:gd name="T77" fmla="*/ 1665534 h 3778"/>
              <a:gd name="T78" fmla="*/ 957398 w 3407"/>
              <a:gd name="T79" fmla="*/ 1665534 h 3778"/>
              <a:gd name="T80" fmla="*/ 812526 w 3407"/>
              <a:gd name="T81" fmla="*/ 1332427 h 3778"/>
              <a:gd name="T82" fmla="*/ 880673 w 3407"/>
              <a:gd name="T83" fmla="*/ 1300022 h 3778"/>
              <a:gd name="T84" fmla="*/ 1124193 w 3407"/>
              <a:gd name="T85" fmla="*/ 1161347 h 3778"/>
              <a:gd name="T86" fmla="*/ 1085115 w 3407"/>
              <a:gd name="T87" fmla="*/ 427940 h 3778"/>
              <a:gd name="T88" fmla="*/ 1004101 w 3407"/>
              <a:gd name="T89" fmla="*/ 566615 h 3778"/>
              <a:gd name="T90" fmla="*/ 1085115 w 3407"/>
              <a:gd name="T91" fmla="*/ 427940 h 3778"/>
              <a:gd name="T92" fmla="*/ 1547373 w 3407"/>
              <a:gd name="T93" fmla="*/ 644769 h 3778"/>
              <a:gd name="T94" fmla="*/ 1401547 w 3407"/>
              <a:gd name="T95" fmla="*/ 392199 h 3778"/>
              <a:gd name="T96" fmla="*/ 1186621 w 3407"/>
              <a:gd name="T97" fmla="*/ 685752 h 3778"/>
              <a:gd name="T98" fmla="*/ 1401071 w 3407"/>
              <a:gd name="T99" fmla="*/ 1409628 h 3778"/>
              <a:gd name="T100" fmla="*/ 1546897 w 3407"/>
              <a:gd name="T101" fmla="*/ 1157534 h 3778"/>
              <a:gd name="T102" fmla="*/ 1185668 w 3407"/>
              <a:gd name="T103" fmla="*/ 1117504 h 3778"/>
              <a:gd name="T104" fmla="*/ 1401071 w 3407"/>
              <a:gd name="T105" fmla="*/ 1409628 h 3778"/>
              <a:gd name="T106" fmla="*/ 1356751 w 3407"/>
              <a:gd name="T107" fmla="*/ 900675 h 3778"/>
              <a:gd name="T108" fmla="*/ 1198535 w 3407"/>
              <a:gd name="T109" fmla="*/ 899722 h 3778"/>
              <a:gd name="T110" fmla="*/ 1280026 w 3407"/>
              <a:gd name="T111" fmla="*/ 972634 h 377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407" h="3778">
                <a:moveTo>
                  <a:pt x="2976" y="731"/>
                </a:moveTo>
                <a:cubicBezTo>
                  <a:pt x="3154" y="759"/>
                  <a:pt x="3275" y="830"/>
                  <a:pt x="3341" y="945"/>
                </a:cubicBezTo>
                <a:cubicBezTo>
                  <a:pt x="3406" y="1060"/>
                  <a:pt x="3407" y="1201"/>
                  <a:pt x="3344" y="1368"/>
                </a:cubicBezTo>
                <a:cubicBezTo>
                  <a:pt x="3280" y="1536"/>
                  <a:pt x="3167" y="1710"/>
                  <a:pt x="3005" y="1890"/>
                </a:cubicBezTo>
                <a:cubicBezTo>
                  <a:pt x="3166" y="2070"/>
                  <a:pt x="3278" y="2244"/>
                  <a:pt x="3342" y="2412"/>
                </a:cubicBezTo>
                <a:cubicBezTo>
                  <a:pt x="3405" y="2579"/>
                  <a:pt x="3404" y="2720"/>
                  <a:pt x="3339" y="2835"/>
                </a:cubicBezTo>
                <a:cubicBezTo>
                  <a:pt x="3272" y="2950"/>
                  <a:pt x="3150" y="3022"/>
                  <a:pt x="2974" y="3050"/>
                </a:cubicBezTo>
                <a:cubicBezTo>
                  <a:pt x="2798" y="3079"/>
                  <a:pt x="2590" y="3067"/>
                  <a:pt x="2353" y="3013"/>
                </a:cubicBezTo>
                <a:cubicBezTo>
                  <a:pt x="2279" y="3246"/>
                  <a:pt x="2185" y="3431"/>
                  <a:pt x="2072" y="3570"/>
                </a:cubicBezTo>
                <a:cubicBezTo>
                  <a:pt x="1958" y="3709"/>
                  <a:pt x="1836" y="3778"/>
                  <a:pt x="1703" y="3778"/>
                </a:cubicBezTo>
                <a:cubicBezTo>
                  <a:pt x="1570" y="3778"/>
                  <a:pt x="1448" y="3709"/>
                  <a:pt x="1335" y="3570"/>
                </a:cubicBezTo>
                <a:cubicBezTo>
                  <a:pt x="1222" y="3431"/>
                  <a:pt x="1129" y="3246"/>
                  <a:pt x="1055" y="3015"/>
                </a:cubicBezTo>
                <a:cubicBezTo>
                  <a:pt x="817" y="3066"/>
                  <a:pt x="610" y="3077"/>
                  <a:pt x="433" y="3048"/>
                </a:cubicBezTo>
                <a:cubicBezTo>
                  <a:pt x="256" y="3020"/>
                  <a:pt x="135" y="2948"/>
                  <a:pt x="69" y="2833"/>
                </a:cubicBezTo>
                <a:cubicBezTo>
                  <a:pt x="4" y="2718"/>
                  <a:pt x="2" y="2577"/>
                  <a:pt x="65" y="2411"/>
                </a:cubicBezTo>
                <a:cubicBezTo>
                  <a:pt x="128" y="2244"/>
                  <a:pt x="241" y="2070"/>
                  <a:pt x="405" y="1890"/>
                </a:cubicBezTo>
                <a:cubicBezTo>
                  <a:pt x="241" y="1710"/>
                  <a:pt x="127" y="1536"/>
                  <a:pt x="64" y="1368"/>
                </a:cubicBezTo>
                <a:cubicBezTo>
                  <a:pt x="0" y="1201"/>
                  <a:pt x="1" y="1060"/>
                  <a:pt x="67" y="945"/>
                </a:cubicBezTo>
                <a:cubicBezTo>
                  <a:pt x="133" y="830"/>
                  <a:pt x="254" y="759"/>
                  <a:pt x="432" y="731"/>
                </a:cubicBezTo>
                <a:cubicBezTo>
                  <a:pt x="610" y="703"/>
                  <a:pt x="817" y="714"/>
                  <a:pt x="1055" y="764"/>
                </a:cubicBezTo>
                <a:cubicBezTo>
                  <a:pt x="1127" y="534"/>
                  <a:pt x="1220" y="348"/>
                  <a:pt x="1334" y="209"/>
                </a:cubicBezTo>
                <a:cubicBezTo>
                  <a:pt x="1447" y="70"/>
                  <a:pt x="1570" y="0"/>
                  <a:pt x="1703" y="0"/>
                </a:cubicBezTo>
                <a:cubicBezTo>
                  <a:pt x="1836" y="0"/>
                  <a:pt x="1958" y="69"/>
                  <a:pt x="2072" y="208"/>
                </a:cubicBezTo>
                <a:cubicBezTo>
                  <a:pt x="2185" y="347"/>
                  <a:pt x="2279" y="531"/>
                  <a:pt x="2353" y="762"/>
                </a:cubicBezTo>
                <a:cubicBezTo>
                  <a:pt x="2590" y="713"/>
                  <a:pt x="2798" y="703"/>
                  <a:pt x="2976" y="731"/>
                </a:cubicBezTo>
                <a:close/>
                <a:moveTo>
                  <a:pt x="467" y="822"/>
                </a:moveTo>
                <a:cubicBezTo>
                  <a:pt x="309" y="841"/>
                  <a:pt x="204" y="898"/>
                  <a:pt x="149" y="992"/>
                </a:cubicBezTo>
                <a:cubicBezTo>
                  <a:pt x="93" y="1088"/>
                  <a:pt x="96" y="1208"/>
                  <a:pt x="159" y="1353"/>
                </a:cubicBezTo>
                <a:cubicBezTo>
                  <a:pt x="222" y="1498"/>
                  <a:pt x="329" y="1650"/>
                  <a:pt x="481" y="1810"/>
                </a:cubicBezTo>
                <a:cubicBezTo>
                  <a:pt x="610" y="1680"/>
                  <a:pt x="756" y="1555"/>
                  <a:pt x="920" y="1435"/>
                </a:cubicBezTo>
                <a:cubicBezTo>
                  <a:pt x="939" y="1241"/>
                  <a:pt x="974" y="1052"/>
                  <a:pt x="1024" y="867"/>
                </a:cubicBezTo>
                <a:cubicBezTo>
                  <a:pt x="810" y="818"/>
                  <a:pt x="624" y="803"/>
                  <a:pt x="467" y="822"/>
                </a:cubicBezTo>
                <a:close/>
                <a:moveTo>
                  <a:pt x="479" y="1970"/>
                </a:moveTo>
                <a:cubicBezTo>
                  <a:pt x="329" y="2130"/>
                  <a:pt x="222" y="2282"/>
                  <a:pt x="160" y="2427"/>
                </a:cubicBezTo>
                <a:cubicBezTo>
                  <a:pt x="98" y="2572"/>
                  <a:pt x="95" y="2692"/>
                  <a:pt x="151" y="2786"/>
                </a:cubicBezTo>
                <a:cubicBezTo>
                  <a:pt x="206" y="2882"/>
                  <a:pt x="311" y="2939"/>
                  <a:pt x="468" y="2957"/>
                </a:cubicBezTo>
                <a:cubicBezTo>
                  <a:pt x="624" y="2975"/>
                  <a:pt x="810" y="2959"/>
                  <a:pt x="1024" y="2909"/>
                </a:cubicBezTo>
                <a:cubicBezTo>
                  <a:pt x="974" y="2728"/>
                  <a:pt x="939" y="2541"/>
                  <a:pt x="920" y="2347"/>
                </a:cubicBezTo>
                <a:cubicBezTo>
                  <a:pt x="756" y="2227"/>
                  <a:pt x="609" y="2101"/>
                  <a:pt x="479" y="1970"/>
                </a:cubicBezTo>
                <a:close/>
                <a:moveTo>
                  <a:pt x="561" y="1890"/>
                </a:moveTo>
                <a:cubicBezTo>
                  <a:pt x="657" y="1987"/>
                  <a:pt x="772" y="2085"/>
                  <a:pt x="907" y="2185"/>
                </a:cubicBezTo>
                <a:cubicBezTo>
                  <a:pt x="899" y="2095"/>
                  <a:pt x="895" y="1996"/>
                  <a:pt x="895" y="1888"/>
                </a:cubicBezTo>
                <a:cubicBezTo>
                  <a:pt x="895" y="1839"/>
                  <a:pt x="896" y="1791"/>
                  <a:pt x="897" y="1743"/>
                </a:cubicBezTo>
                <a:cubicBezTo>
                  <a:pt x="899" y="1696"/>
                  <a:pt x="901" y="1649"/>
                  <a:pt x="903" y="1601"/>
                </a:cubicBezTo>
                <a:cubicBezTo>
                  <a:pt x="774" y="1695"/>
                  <a:pt x="659" y="1792"/>
                  <a:pt x="561" y="1890"/>
                </a:cubicBezTo>
                <a:close/>
                <a:moveTo>
                  <a:pt x="1358" y="2484"/>
                </a:moveTo>
                <a:cubicBezTo>
                  <a:pt x="1472" y="2551"/>
                  <a:pt x="1587" y="2612"/>
                  <a:pt x="1705" y="2665"/>
                </a:cubicBezTo>
                <a:cubicBezTo>
                  <a:pt x="1825" y="2610"/>
                  <a:pt x="1940" y="2550"/>
                  <a:pt x="2049" y="2484"/>
                </a:cubicBezTo>
                <a:cubicBezTo>
                  <a:pt x="2171" y="2413"/>
                  <a:pt x="2280" y="2344"/>
                  <a:pt x="2375" y="2277"/>
                </a:cubicBezTo>
                <a:cubicBezTo>
                  <a:pt x="2386" y="2165"/>
                  <a:pt x="2392" y="2036"/>
                  <a:pt x="2392" y="1888"/>
                </a:cubicBezTo>
                <a:cubicBezTo>
                  <a:pt x="2392" y="1742"/>
                  <a:pt x="2386" y="1613"/>
                  <a:pt x="2375" y="1500"/>
                </a:cubicBezTo>
                <a:cubicBezTo>
                  <a:pt x="2273" y="1432"/>
                  <a:pt x="2163" y="1363"/>
                  <a:pt x="2047" y="1293"/>
                </a:cubicBezTo>
                <a:cubicBezTo>
                  <a:pt x="1935" y="1230"/>
                  <a:pt x="1821" y="1171"/>
                  <a:pt x="1705" y="1115"/>
                </a:cubicBezTo>
                <a:cubicBezTo>
                  <a:pt x="1587" y="1171"/>
                  <a:pt x="1473" y="1230"/>
                  <a:pt x="1363" y="1293"/>
                </a:cubicBezTo>
                <a:cubicBezTo>
                  <a:pt x="1238" y="1367"/>
                  <a:pt x="1129" y="1437"/>
                  <a:pt x="1035" y="1503"/>
                </a:cubicBezTo>
                <a:cubicBezTo>
                  <a:pt x="1024" y="1612"/>
                  <a:pt x="1018" y="1740"/>
                  <a:pt x="1018" y="1888"/>
                </a:cubicBezTo>
                <a:cubicBezTo>
                  <a:pt x="1018" y="2036"/>
                  <a:pt x="1024" y="2165"/>
                  <a:pt x="1035" y="2275"/>
                </a:cubicBezTo>
                <a:cubicBezTo>
                  <a:pt x="1121" y="2337"/>
                  <a:pt x="1229" y="2407"/>
                  <a:pt x="1358" y="2484"/>
                </a:cubicBezTo>
                <a:close/>
                <a:moveTo>
                  <a:pt x="1301" y="1189"/>
                </a:moveTo>
                <a:cubicBezTo>
                  <a:pt x="1380" y="1141"/>
                  <a:pt x="1466" y="1095"/>
                  <a:pt x="1559" y="1052"/>
                </a:cubicBezTo>
                <a:cubicBezTo>
                  <a:pt x="1415" y="990"/>
                  <a:pt x="1272" y="939"/>
                  <a:pt x="1133" y="898"/>
                </a:cubicBezTo>
                <a:cubicBezTo>
                  <a:pt x="1096" y="1041"/>
                  <a:pt x="1068" y="1191"/>
                  <a:pt x="1049" y="1347"/>
                </a:cubicBezTo>
                <a:cubicBezTo>
                  <a:pt x="1124" y="1295"/>
                  <a:pt x="1208" y="1242"/>
                  <a:pt x="1301" y="1189"/>
                </a:cubicBezTo>
                <a:close/>
                <a:moveTo>
                  <a:pt x="1559" y="2728"/>
                </a:moveTo>
                <a:cubicBezTo>
                  <a:pt x="1461" y="2682"/>
                  <a:pt x="1374" y="2635"/>
                  <a:pt x="1299" y="2589"/>
                </a:cubicBezTo>
                <a:cubicBezTo>
                  <a:pt x="1214" y="2543"/>
                  <a:pt x="1132" y="2491"/>
                  <a:pt x="1051" y="2435"/>
                </a:cubicBezTo>
                <a:cubicBezTo>
                  <a:pt x="1067" y="2583"/>
                  <a:pt x="1094" y="2731"/>
                  <a:pt x="1131" y="2880"/>
                </a:cubicBezTo>
                <a:cubicBezTo>
                  <a:pt x="1265" y="2845"/>
                  <a:pt x="1408" y="2794"/>
                  <a:pt x="1559" y="2728"/>
                </a:cubicBezTo>
                <a:close/>
                <a:moveTo>
                  <a:pt x="1705" y="982"/>
                </a:moveTo>
                <a:cubicBezTo>
                  <a:pt x="1899" y="897"/>
                  <a:pt x="2079" y="834"/>
                  <a:pt x="2246" y="791"/>
                </a:cubicBezTo>
                <a:cubicBezTo>
                  <a:pt x="2183" y="579"/>
                  <a:pt x="2104" y="410"/>
                  <a:pt x="2009" y="284"/>
                </a:cubicBezTo>
                <a:cubicBezTo>
                  <a:pt x="1914" y="157"/>
                  <a:pt x="1812" y="94"/>
                  <a:pt x="1703" y="94"/>
                </a:cubicBezTo>
                <a:cubicBezTo>
                  <a:pt x="1593" y="94"/>
                  <a:pt x="1492" y="157"/>
                  <a:pt x="1397" y="284"/>
                </a:cubicBezTo>
                <a:cubicBezTo>
                  <a:pt x="1303" y="410"/>
                  <a:pt x="1225" y="578"/>
                  <a:pt x="1162" y="787"/>
                </a:cubicBezTo>
                <a:cubicBezTo>
                  <a:pt x="1338" y="836"/>
                  <a:pt x="1519" y="901"/>
                  <a:pt x="1705" y="982"/>
                </a:cubicBezTo>
                <a:close/>
                <a:moveTo>
                  <a:pt x="1705" y="2796"/>
                </a:moveTo>
                <a:cubicBezTo>
                  <a:pt x="1527" y="2877"/>
                  <a:pt x="1347" y="2941"/>
                  <a:pt x="1164" y="2989"/>
                </a:cubicBezTo>
                <a:cubicBezTo>
                  <a:pt x="1225" y="3201"/>
                  <a:pt x="1303" y="3369"/>
                  <a:pt x="1397" y="3495"/>
                </a:cubicBezTo>
                <a:cubicBezTo>
                  <a:pt x="1492" y="3621"/>
                  <a:pt x="1593" y="3684"/>
                  <a:pt x="1703" y="3684"/>
                </a:cubicBezTo>
                <a:cubicBezTo>
                  <a:pt x="1812" y="3684"/>
                  <a:pt x="1914" y="3621"/>
                  <a:pt x="2009" y="3495"/>
                </a:cubicBezTo>
                <a:cubicBezTo>
                  <a:pt x="2104" y="3369"/>
                  <a:pt x="2183" y="3201"/>
                  <a:pt x="2246" y="2989"/>
                </a:cubicBezTo>
                <a:cubicBezTo>
                  <a:pt x="2064" y="2942"/>
                  <a:pt x="1884" y="2878"/>
                  <a:pt x="1705" y="2796"/>
                </a:cubicBezTo>
                <a:close/>
                <a:moveTo>
                  <a:pt x="2111" y="2589"/>
                </a:moveTo>
                <a:cubicBezTo>
                  <a:pt x="2011" y="2648"/>
                  <a:pt x="1924" y="2694"/>
                  <a:pt x="1848" y="2728"/>
                </a:cubicBezTo>
                <a:cubicBezTo>
                  <a:pt x="1999" y="2794"/>
                  <a:pt x="2142" y="2845"/>
                  <a:pt x="2277" y="2880"/>
                </a:cubicBezTo>
                <a:cubicBezTo>
                  <a:pt x="2310" y="2753"/>
                  <a:pt x="2337" y="2605"/>
                  <a:pt x="2359" y="2437"/>
                </a:cubicBezTo>
                <a:cubicBezTo>
                  <a:pt x="2281" y="2488"/>
                  <a:pt x="2198" y="2538"/>
                  <a:pt x="2111" y="2589"/>
                </a:cubicBezTo>
                <a:close/>
                <a:moveTo>
                  <a:pt x="2277" y="898"/>
                </a:moveTo>
                <a:cubicBezTo>
                  <a:pt x="2146" y="935"/>
                  <a:pt x="2003" y="985"/>
                  <a:pt x="1850" y="1049"/>
                </a:cubicBezTo>
                <a:cubicBezTo>
                  <a:pt x="1952" y="1101"/>
                  <a:pt x="2037" y="1148"/>
                  <a:pt x="2107" y="1189"/>
                </a:cubicBezTo>
                <a:cubicBezTo>
                  <a:pt x="2200" y="1242"/>
                  <a:pt x="2284" y="1295"/>
                  <a:pt x="2359" y="1347"/>
                </a:cubicBezTo>
                <a:cubicBezTo>
                  <a:pt x="2341" y="1195"/>
                  <a:pt x="2314" y="1045"/>
                  <a:pt x="2277" y="898"/>
                </a:cubicBezTo>
                <a:close/>
                <a:moveTo>
                  <a:pt x="2927" y="1810"/>
                </a:moveTo>
                <a:cubicBezTo>
                  <a:pt x="3078" y="1650"/>
                  <a:pt x="3185" y="1498"/>
                  <a:pt x="3247" y="1353"/>
                </a:cubicBezTo>
                <a:cubicBezTo>
                  <a:pt x="3310" y="1208"/>
                  <a:pt x="3313" y="1088"/>
                  <a:pt x="3259" y="992"/>
                </a:cubicBezTo>
                <a:cubicBezTo>
                  <a:pt x="3204" y="898"/>
                  <a:pt x="3098" y="841"/>
                  <a:pt x="2941" y="823"/>
                </a:cubicBezTo>
                <a:cubicBezTo>
                  <a:pt x="2784" y="805"/>
                  <a:pt x="2598" y="821"/>
                  <a:pt x="2384" y="871"/>
                </a:cubicBezTo>
                <a:cubicBezTo>
                  <a:pt x="2434" y="1047"/>
                  <a:pt x="2470" y="1237"/>
                  <a:pt x="2490" y="1439"/>
                </a:cubicBezTo>
                <a:cubicBezTo>
                  <a:pt x="2649" y="1554"/>
                  <a:pt x="2794" y="1677"/>
                  <a:pt x="2927" y="1810"/>
                </a:cubicBezTo>
                <a:close/>
                <a:moveTo>
                  <a:pt x="2940" y="2958"/>
                </a:moveTo>
                <a:cubicBezTo>
                  <a:pt x="3097" y="2939"/>
                  <a:pt x="3202" y="2882"/>
                  <a:pt x="3257" y="2788"/>
                </a:cubicBezTo>
                <a:cubicBezTo>
                  <a:pt x="3311" y="2693"/>
                  <a:pt x="3308" y="2574"/>
                  <a:pt x="3246" y="2429"/>
                </a:cubicBezTo>
                <a:cubicBezTo>
                  <a:pt x="3183" y="2284"/>
                  <a:pt x="3077" y="2131"/>
                  <a:pt x="2927" y="1970"/>
                </a:cubicBezTo>
                <a:cubicBezTo>
                  <a:pt x="2797" y="2101"/>
                  <a:pt x="2651" y="2226"/>
                  <a:pt x="2488" y="2345"/>
                </a:cubicBezTo>
                <a:cubicBezTo>
                  <a:pt x="2467" y="2541"/>
                  <a:pt x="2433" y="2728"/>
                  <a:pt x="2384" y="2909"/>
                </a:cubicBezTo>
                <a:cubicBezTo>
                  <a:pt x="2598" y="2961"/>
                  <a:pt x="2784" y="2977"/>
                  <a:pt x="2940" y="2958"/>
                </a:cubicBezTo>
                <a:close/>
                <a:moveTo>
                  <a:pt x="2686" y="2041"/>
                </a:moveTo>
                <a:cubicBezTo>
                  <a:pt x="2744" y="1991"/>
                  <a:pt x="2798" y="1941"/>
                  <a:pt x="2847" y="1890"/>
                </a:cubicBezTo>
                <a:cubicBezTo>
                  <a:pt x="2754" y="1798"/>
                  <a:pt x="2640" y="1701"/>
                  <a:pt x="2504" y="1597"/>
                </a:cubicBezTo>
                <a:cubicBezTo>
                  <a:pt x="2511" y="1706"/>
                  <a:pt x="2515" y="1803"/>
                  <a:pt x="2515" y="1888"/>
                </a:cubicBezTo>
                <a:cubicBezTo>
                  <a:pt x="2515" y="1982"/>
                  <a:pt x="2511" y="2084"/>
                  <a:pt x="2504" y="2193"/>
                </a:cubicBezTo>
                <a:cubicBezTo>
                  <a:pt x="2567" y="2141"/>
                  <a:pt x="2628" y="2091"/>
                  <a:pt x="2686" y="2041"/>
                </a:cubicBezTo>
                <a:close/>
              </a:path>
            </a:pathLst>
          </a:custGeom>
          <a:solidFill>
            <a:sysClr val="window" lastClr="FFFFFF"/>
          </a:solidFill>
          <a:ln>
            <a:noFill/>
          </a:ln>
        </p:spPr>
        <p:txBody>
          <a:bodyPr anchor="ctr" anchorCtr="1">
            <a:normAutofit/>
          </a:bodyPr>
          <a:p>
            <a:endParaRPr lang="zh-CN" altLang="en-US">
              <a:latin typeface="宋体" panose="02010600030101010101" pitchFamily="2" charset="-122"/>
              <a:ea typeface="宋体" panose="02010600030101010101" pitchFamily="2" charset="-122"/>
              <a:sym typeface="Arial" panose="020B0604020202020204" pitchFamily="34" charset="0"/>
            </a:endParaRPr>
          </a:p>
        </p:txBody>
      </p:sp>
      <p:sp>
        <p:nvSpPr>
          <p:cNvPr id="42" name="椭圆 41"/>
          <p:cNvSpPr/>
          <p:nvPr>
            <p:custDataLst>
              <p:tags r:id="rId5"/>
            </p:custDataLst>
          </p:nvPr>
        </p:nvSpPr>
        <p:spPr>
          <a:xfrm>
            <a:off x="4788535" y="4046072"/>
            <a:ext cx="984250" cy="984250"/>
          </a:xfrm>
          <a:prstGeom prst="ellipse">
            <a:avLst/>
          </a:prstGeom>
          <a:solidFill>
            <a:srgbClr val="1AA3AA"/>
          </a:solidFill>
          <a:ln w="12700" cap="flat" cmpd="sng" algn="ctr">
            <a:noFill/>
            <a:prstDash val="solid"/>
            <a:miter lim="800000"/>
          </a:ln>
          <a:effectLst/>
        </p:spPr>
        <p:txBody>
          <a:bodyPr rtlCol="0" anchor="ctr">
            <a:normAutofit/>
          </a:bodyPr>
          <a:p>
            <a:pPr algn="ctr"/>
            <a:endParaRPr lang="zh-CN" altLang="en-US">
              <a:latin typeface="宋体" panose="02010600030101010101" pitchFamily="2" charset="-122"/>
              <a:ea typeface="宋体" panose="02010600030101010101" pitchFamily="2" charset="-122"/>
              <a:sym typeface="Arial" panose="020B0604020202020204" pitchFamily="34" charset="0"/>
            </a:endParaRPr>
          </a:p>
        </p:txBody>
      </p:sp>
      <p:sp>
        <p:nvSpPr>
          <p:cNvPr id="43" name="L 形 42"/>
          <p:cNvSpPr/>
          <p:nvPr>
            <p:custDataLst>
              <p:tags r:id="rId6"/>
            </p:custDataLst>
          </p:nvPr>
        </p:nvSpPr>
        <p:spPr>
          <a:xfrm>
            <a:off x="4674235" y="3910182"/>
            <a:ext cx="878205" cy="1256665"/>
          </a:xfrm>
          <a:prstGeom prst="corner">
            <a:avLst>
              <a:gd name="adj1" fmla="val 4520"/>
              <a:gd name="adj2" fmla="val 5367"/>
            </a:avLst>
          </a:prstGeom>
          <a:solidFill>
            <a:srgbClr val="1AA3AA">
              <a:lumMod val="60000"/>
              <a:lumOff val="40000"/>
            </a:srgbClr>
          </a:solidFill>
          <a:ln w="12700" cap="flat" cmpd="sng" algn="ctr">
            <a:noFill/>
            <a:prstDash val="solid"/>
            <a:miter lim="800000"/>
          </a:ln>
          <a:effectLst/>
        </p:spPr>
        <p:txBody>
          <a:bodyPr rtlCol="0" anchor="ctr">
            <a:normAutofit/>
          </a:bodyPr>
          <a:p>
            <a:pPr algn="ctr"/>
            <a:endParaRPr lang="zh-CN" altLang="en-US">
              <a:latin typeface="宋体" panose="02010600030101010101" pitchFamily="2" charset="-122"/>
              <a:ea typeface="宋体" panose="02010600030101010101" pitchFamily="2" charset="-122"/>
              <a:sym typeface="Arial" panose="020B0604020202020204" pitchFamily="34" charset="0"/>
            </a:endParaRPr>
          </a:p>
        </p:txBody>
      </p:sp>
      <p:sp>
        <p:nvSpPr>
          <p:cNvPr id="44" name="L 形 43"/>
          <p:cNvSpPr/>
          <p:nvPr>
            <p:custDataLst>
              <p:tags r:id="rId7"/>
            </p:custDataLst>
          </p:nvPr>
        </p:nvSpPr>
        <p:spPr>
          <a:xfrm flipH="1" flipV="1">
            <a:off x="5009515" y="3910182"/>
            <a:ext cx="878205" cy="1256665"/>
          </a:xfrm>
          <a:prstGeom prst="corner">
            <a:avLst>
              <a:gd name="adj1" fmla="val 4520"/>
              <a:gd name="adj2" fmla="val 5367"/>
            </a:avLst>
          </a:prstGeom>
          <a:solidFill>
            <a:srgbClr val="1AA3AA"/>
          </a:solidFill>
          <a:ln w="12700" cap="flat" cmpd="sng" algn="ctr">
            <a:noFill/>
            <a:prstDash val="solid"/>
            <a:miter lim="800000"/>
          </a:ln>
          <a:effectLst/>
        </p:spPr>
        <p:txBody>
          <a:bodyPr rtlCol="0" anchor="ctr">
            <a:normAutofit/>
          </a:bodyPr>
          <a:p>
            <a:pPr algn="ctr"/>
            <a:endParaRPr lang="zh-CN" altLang="en-US">
              <a:latin typeface="宋体" panose="02010600030101010101" pitchFamily="2" charset="-122"/>
              <a:ea typeface="宋体" panose="02010600030101010101" pitchFamily="2" charset="-122"/>
              <a:sym typeface="Arial" panose="020B0604020202020204" pitchFamily="34" charset="0"/>
            </a:endParaRPr>
          </a:p>
        </p:txBody>
      </p:sp>
      <p:sp>
        <p:nvSpPr>
          <p:cNvPr id="39" name="KSO_Shape"/>
          <p:cNvSpPr>
            <a:spLocks noChangeAspect="1"/>
          </p:cNvSpPr>
          <p:nvPr>
            <p:custDataLst>
              <p:tags r:id="rId8"/>
            </p:custDataLst>
          </p:nvPr>
        </p:nvSpPr>
        <p:spPr bwMode="auto">
          <a:xfrm>
            <a:off x="4979035" y="4237207"/>
            <a:ext cx="603250" cy="601980"/>
          </a:xfrm>
          <a:custGeom>
            <a:avLst/>
            <a:gdLst>
              <a:gd name="T0" fmla="*/ 1800397 w 3498"/>
              <a:gd name="T1" fmla="*/ 899110 h 3494"/>
              <a:gd name="T2" fmla="*/ 1536874 w 3498"/>
              <a:gd name="T3" fmla="*/ 1535229 h 3494"/>
              <a:gd name="T4" fmla="*/ 900199 w 3498"/>
              <a:gd name="T5" fmla="*/ 1798220 h 3494"/>
              <a:gd name="T6" fmla="*/ 263523 w 3498"/>
              <a:gd name="T7" fmla="*/ 1535229 h 3494"/>
              <a:gd name="T8" fmla="*/ 0 w 3498"/>
              <a:gd name="T9" fmla="*/ 899110 h 3494"/>
              <a:gd name="T10" fmla="*/ 263523 w 3498"/>
              <a:gd name="T11" fmla="*/ 262991 h 3494"/>
              <a:gd name="T12" fmla="*/ 900199 w 3498"/>
              <a:gd name="T13" fmla="*/ 0 h 3494"/>
              <a:gd name="T14" fmla="*/ 1536874 w 3498"/>
              <a:gd name="T15" fmla="*/ 262991 h 3494"/>
              <a:gd name="T16" fmla="*/ 1800397 w 3498"/>
              <a:gd name="T17" fmla="*/ 899110 h 3494"/>
              <a:gd name="T18" fmla="*/ 1732972 w 3498"/>
              <a:gd name="T19" fmla="*/ 898595 h 3494"/>
              <a:gd name="T20" fmla="*/ 1685620 w 3498"/>
              <a:gd name="T21" fmla="*/ 621709 h 3494"/>
              <a:gd name="T22" fmla="*/ 1350040 w 3498"/>
              <a:gd name="T23" fmla="*/ 1082843 h 3494"/>
              <a:gd name="T24" fmla="*/ 1361364 w 3498"/>
              <a:gd name="T25" fmla="*/ 1092107 h 3494"/>
              <a:gd name="T26" fmla="*/ 1305262 w 3498"/>
              <a:gd name="T27" fmla="*/ 1168792 h 3494"/>
              <a:gd name="T28" fmla="*/ 1274895 w 3498"/>
              <a:gd name="T29" fmla="*/ 1124531 h 3494"/>
              <a:gd name="T30" fmla="*/ 1221882 w 3498"/>
              <a:gd name="T31" fmla="*/ 1107547 h 3494"/>
              <a:gd name="T32" fmla="*/ 1278498 w 3498"/>
              <a:gd name="T33" fmla="*/ 1031377 h 3494"/>
              <a:gd name="T34" fmla="*/ 1296512 w 3498"/>
              <a:gd name="T35" fmla="*/ 1042700 h 3494"/>
              <a:gd name="T36" fmla="*/ 1656283 w 3498"/>
              <a:gd name="T37" fmla="*/ 547598 h 3494"/>
              <a:gd name="T38" fmla="*/ 1354673 w 3498"/>
              <a:gd name="T39" fmla="*/ 201232 h 3494"/>
              <a:gd name="T40" fmla="*/ 900199 w 3498"/>
              <a:gd name="T41" fmla="*/ 65876 h 3494"/>
              <a:gd name="T42" fmla="*/ 311904 w 3498"/>
              <a:gd name="T43" fmla="*/ 310340 h 3494"/>
              <a:gd name="T44" fmla="*/ 67940 w 3498"/>
              <a:gd name="T45" fmla="*/ 898595 h 3494"/>
              <a:gd name="T46" fmla="*/ 311904 w 3498"/>
              <a:gd name="T47" fmla="*/ 1486851 h 3494"/>
              <a:gd name="T48" fmla="*/ 900199 w 3498"/>
              <a:gd name="T49" fmla="*/ 1730800 h 3494"/>
              <a:gd name="T50" fmla="*/ 1488493 w 3498"/>
              <a:gd name="T51" fmla="*/ 1486851 h 3494"/>
              <a:gd name="T52" fmla="*/ 1732972 w 3498"/>
              <a:gd name="T53" fmla="*/ 898595 h 3494"/>
              <a:gd name="T54" fmla="*/ 1181736 w 3498"/>
              <a:gd name="T55" fmla="*/ 898595 h 3494"/>
              <a:gd name="T56" fmla="*/ 1099385 w 3498"/>
              <a:gd name="T57" fmla="*/ 1097769 h 3494"/>
              <a:gd name="T58" fmla="*/ 900199 w 3498"/>
              <a:gd name="T59" fmla="*/ 1179599 h 3494"/>
              <a:gd name="T60" fmla="*/ 701012 w 3498"/>
              <a:gd name="T61" fmla="*/ 1097769 h 3494"/>
              <a:gd name="T62" fmla="*/ 619176 w 3498"/>
              <a:gd name="T63" fmla="*/ 898595 h 3494"/>
              <a:gd name="T64" fmla="*/ 701012 w 3498"/>
              <a:gd name="T65" fmla="*/ 699422 h 3494"/>
              <a:gd name="T66" fmla="*/ 900199 w 3498"/>
              <a:gd name="T67" fmla="*/ 617077 h 3494"/>
              <a:gd name="T68" fmla="*/ 1099385 w 3498"/>
              <a:gd name="T69" fmla="*/ 699422 h 3494"/>
              <a:gd name="T70" fmla="*/ 1181736 w 3498"/>
              <a:gd name="T71" fmla="*/ 898595 h 3494"/>
              <a:gd name="T72" fmla="*/ 922845 w 3498"/>
              <a:gd name="T73" fmla="*/ 898595 h 3494"/>
              <a:gd name="T74" fmla="*/ 900199 w 3498"/>
              <a:gd name="T75" fmla="*/ 875950 h 3494"/>
              <a:gd name="T76" fmla="*/ 877552 w 3498"/>
              <a:gd name="T77" fmla="*/ 898595 h 3494"/>
              <a:gd name="T78" fmla="*/ 900199 w 3498"/>
              <a:gd name="T79" fmla="*/ 921240 h 3494"/>
              <a:gd name="T80" fmla="*/ 922845 w 3498"/>
              <a:gd name="T81" fmla="*/ 898595 h 3494"/>
              <a:gd name="T82" fmla="*/ 1289307 w 3498"/>
              <a:gd name="T83" fmla="*/ 1208935 h 3494"/>
              <a:gd name="T84" fmla="*/ 1177103 w 3498"/>
              <a:gd name="T85" fmla="*/ 1364362 h 3494"/>
              <a:gd name="T86" fmla="*/ 1172471 w 3498"/>
              <a:gd name="T87" fmla="*/ 1420460 h 3494"/>
              <a:gd name="T88" fmla="*/ 1105046 w 3498"/>
              <a:gd name="T89" fmla="*/ 1515157 h 3494"/>
              <a:gd name="T90" fmla="*/ 952183 w 3498"/>
              <a:gd name="T91" fmla="*/ 1404506 h 3494"/>
              <a:gd name="T92" fmla="*/ 1021666 w 3498"/>
              <a:gd name="T93" fmla="*/ 1310323 h 3494"/>
              <a:gd name="T94" fmla="*/ 1075709 w 3498"/>
              <a:gd name="T95" fmla="*/ 1287678 h 3494"/>
              <a:gd name="T96" fmla="*/ 1188427 w 3498"/>
              <a:gd name="T97" fmla="*/ 1134824 h 3494"/>
              <a:gd name="T98" fmla="*/ 1261513 w 3498"/>
              <a:gd name="T99" fmla="*/ 1140485 h 3494"/>
              <a:gd name="T100" fmla="*/ 1289307 w 3498"/>
              <a:gd name="T101" fmla="*/ 1208935 h 349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498" h="3494">
                <a:moveTo>
                  <a:pt x="3498" y="1747"/>
                </a:moveTo>
                <a:cubicBezTo>
                  <a:pt x="3498" y="2231"/>
                  <a:pt x="3327" y="2643"/>
                  <a:pt x="2986" y="2983"/>
                </a:cubicBezTo>
                <a:cubicBezTo>
                  <a:pt x="2645" y="3324"/>
                  <a:pt x="2233" y="3494"/>
                  <a:pt x="1749" y="3494"/>
                </a:cubicBezTo>
                <a:cubicBezTo>
                  <a:pt x="1265" y="3494"/>
                  <a:pt x="853" y="3324"/>
                  <a:pt x="512" y="2983"/>
                </a:cubicBezTo>
                <a:cubicBezTo>
                  <a:pt x="171" y="2643"/>
                  <a:pt x="0" y="2231"/>
                  <a:pt x="0" y="1747"/>
                </a:cubicBezTo>
                <a:cubicBezTo>
                  <a:pt x="0" y="1264"/>
                  <a:pt x="171" y="852"/>
                  <a:pt x="512" y="511"/>
                </a:cubicBezTo>
                <a:cubicBezTo>
                  <a:pt x="853" y="170"/>
                  <a:pt x="1265" y="0"/>
                  <a:pt x="1749" y="0"/>
                </a:cubicBezTo>
                <a:cubicBezTo>
                  <a:pt x="2233" y="0"/>
                  <a:pt x="2645" y="170"/>
                  <a:pt x="2986" y="511"/>
                </a:cubicBezTo>
                <a:cubicBezTo>
                  <a:pt x="3327" y="852"/>
                  <a:pt x="3498" y="1264"/>
                  <a:pt x="3498" y="1747"/>
                </a:cubicBezTo>
                <a:close/>
                <a:moveTo>
                  <a:pt x="3367" y="1746"/>
                </a:moveTo>
                <a:cubicBezTo>
                  <a:pt x="3367" y="1559"/>
                  <a:pt x="3336" y="1380"/>
                  <a:pt x="3275" y="1208"/>
                </a:cubicBezTo>
                <a:cubicBezTo>
                  <a:pt x="2623" y="2104"/>
                  <a:pt x="2623" y="2104"/>
                  <a:pt x="2623" y="2104"/>
                </a:cubicBezTo>
                <a:cubicBezTo>
                  <a:pt x="2645" y="2122"/>
                  <a:pt x="2645" y="2122"/>
                  <a:pt x="2645" y="2122"/>
                </a:cubicBezTo>
                <a:cubicBezTo>
                  <a:pt x="2536" y="2271"/>
                  <a:pt x="2536" y="2271"/>
                  <a:pt x="2536" y="2271"/>
                </a:cubicBezTo>
                <a:cubicBezTo>
                  <a:pt x="2530" y="2239"/>
                  <a:pt x="2511" y="2210"/>
                  <a:pt x="2477" y="2185"/>
                </a:cubicBezTo>
                <a:cubicBezTo>
                  <a:pt x="2444" y="2161"/>
                  <a:pt x="2409" y="2150"/>
                  <a:pt x="2374" y="2152"/>
                </a:cubicBezTo>
                <a:cubicBezTo>
                  <a:pt x="2484" y="2004"/>
                  <a:pt x="2484" y="2004"/>
                  <a:pt x="2484" y="2004"/>
                </a:cubicBezTo>
                <a:cubicBezTo>
                  <a:pt x="2519" y="2026"/>
                  <a:pt x="2519" y="2026"/>
                  <a:pt x="2519" y="2026"/>
                </a:cubicBezTo>
                <a:cubicBezTo>
                  <a:pt x="3218" y="1064"/>
                  <a:pt x="3218" y="1064"/>
                  <a:pt x="3218" y="1064"/>
                </a:cubicBezTo>
                <a:cubicBezTo>
                  <a:pt x="3087" y="784"/>
                  <a:pt x="2892" y="560"/>
                  <a:pt x="2632" y="391"/>
                </a:cubicBezTo>
                <a:cubicBezTo>
                  <a:pt x="2364" y="216"/>
                  <a:pt x="2070" y="128"/>
                  <a:pt x="1749" y="128"/>
                </a:cubicBezTo>
                <a:cubicBezTo>
                  <a:pt x="1303" y="128"/>
                  <a:pt x="922" y="286"/>
                  <a:pt x="606" y="603"/>
                </a:cubicBezTo>
                <a:cubicBezTo>
                  <a:pt x="290" y="919"/>
                  <a:pt x="132" y="1300"/>
                  <a:pt x="132" y="1746"/>
                </a:cubicBezTo>
                <a:cubicBezTo>
                  <a:pt x="132" y="2192"/>
                  <a:pt x="290" y="2573"/>
                  <a:pt x="606" y="2889"/>
                </a:cubicBezTo>
                <a:cubicBezTo>
                  <a:pt x="922" y="3205"/>
                  <a:pt x="1303" y="3363"/>
                  <a:pt x="1749" y="3363"/>
                </a:cubicBezTo>
                <a:cubicBezTo>
                  <a:pt x="2195" y="3363"/>
                  <a:pt x="2576" y="3205"/>
                  <a:pt x="2892" y="2889"/>
                </a:cubicBezTo>
                <a:cubicBezTo>
                  <a:pt x="3209" y="2573"/>
                  <a:pt x="3367" y="2192"/>
                  <a:pt x="3367" y="1746"/>
                </a:cubicBezTo>
                <a:close/>
                <a:moveTo>
                  <a:pt x="2296" y="1746"/>
                </a:moveTo>
                <a:cubicBezTo>
                  <a:pt x="2296" y="1897"/>
                  <a:pt x="2242" y="2026"/>
                  <a:pt x="2136" y="2133"/>
                </a:cubicBezTo>
                <a:cubicBezTo>
                  <a:pt x="2030" y="2239"/>
                  <a:pt x="1901" y="2292"/>
                  <a:pt x="1749" y="2292"/>
                </a:cubicBezTo>
                <a:cubicBezTo>
                  <a:pt x="1597" y="2292"/>
                  <a:pt x="1468" y="2239"/>
                  <a:pt x="1362" y="2133"/>
                </a:cubicBezTo>
                <a:cubicBezTo>
                  <a:pt x="1256" y="2026"/>
                  <a:pt x="1203" y="1897"/>
                  <a:pt x="1203" y="1746"/>
                </a:cubicBezTo>
                <a:cubicBezTo>
                  <a:pt x="1203" y="1594"/>
                  <a:pt x="1256" y="1465"/>
                  <a:pt x="1362" y="1359"/>
                </a:cubicBezTo>
                <a:cubicBezTo>
                  <a:pt x="1468" y="1253"/>
                  <a:pt x="1597" y="1199"/>
                  <a:pt x="1749" y="1199"/>
                </a:cubicBezTo>
                <a:cubicBezTo>
                  <a:pt x="1901" y="1199"/>
                  <a:pt x="2030" y="1253"/>
                  <a:pt x="2136" y="1359"/>
                </a:cubicBezTo>
                <a:cubicBezTo>
                  <a:pt x="2242" y="1465"/>
                  <a:pt x="2296" y="1594"/>
                  <a:pt x="2296" y="1746"/>
                </a:cubicBezTo>
                <a:close/>
                <a:moveTo>
                  <a:pt x="1793" y="1746"/>
                </a:moveTo>
                <a:cubicBezTo>
                  <a:pt x="1793" y="1717"/>
                  <a:pt x="1778" y="1702"/>
                  <a:pt x="1749" y="1702"/>
                </a:cubicBezTo>
                <a:cubicBezTo>
                  <a:pt x="1720" y="1702"/>
                  <a:pt x="1705" y="1717"/>
                  <a:pt x="1705" y="1746"/>
                </a:cubicBezTo>
                <a:cubicBezTo>
                  <a:pt x="1705" y="1775"/>
                  <a:pt x="1720" y="1790"/>
                  <a:pt x="1749" y="1790"/>
                </a:cubicBezTo>
                <a:cubicBezTo>
                  <a:pt x="1778" y="1790"/>
                  <a:pt x="1793" y="1775"/>
                  <a:pt x="1793" y="1746"/>
                </a:cubicBezTo>
                <a:close/>
                <a:moveTo>
                  <a:pt x="2505" y="2349"/>
                </a:moveTo>
                <a:cubicBezTo>
                  <a:pt x="2287" y="2651"/>
                  <a:pt x="2287" y="2651"/>
                  <a:pt x="2287" y="2651"/>
                </a:cubicBezTo>
                <a:cubicBezTo>
                  <a:pt x="2307" y="2689"/>
                  <a:pt x="2304" y="2725"/>
                  <a:pt x="2278" y="2760"/>
                </a:cubicBezTo>
                <a:cubicBezTo>
                  <a:pt x="2147" y="2944"/>
                  <a:pt x="2147" y="2944"/>
                  <a:pt x="2147" y="2944"/>
                </a:cubicBezTo>
                <a:cubicBezTo>
                  <a:pt x="1850" y="2729"/>
                  <a:pt x="1850" y="2729"/>
                  <a:pt x="1850" y="2729"/>
                </a:cubicBezTo>
                <a:cubicBezTo>
                  <a:pt x="1985" y="2546"/>
                  <a:pt x="1985" y="2546"/>
                  <a:pt x="1985" y="2546"/>
                </a:cubicBezTo>
                <a:cubicBezTo>
                  <a:pt x="2012" y="2508"/>
                  <a:pt x="2046" y="2493"/>
                  <a:pt x="2090" y="2502"/>
                </a:cubicBezTo>
                <a:cubicBezTo>
                  <a:pt x="2309" y="2205"/>
                  <a:pt x="2309" y="2205"/>
                  <a:pt x="2309" y="2205"/>
                </a:cubicBezTo>
                <a:cubicBezTo>
                  <a:pt x="2338" y="2164"/>
                  <a:pt x="2385" y="2168"/>
                  <a:pt x="2451" y="2216"/>
                </a:cubicBezTo>
                <a:cubicBezTo>
                  <a:pt x="2516" y="2264"/>
                  <a:pt x="2535" y="2308"/>
                  <a:pt x="2505" y="2349"/>
                </a:cubicBezTo>
                <a:close/>
              </a:path>
            </a:pathLst>
          </a:custGeom>
          <a:solidFill>
            <a:sysClr val="window" lastClr="FFFFFF"/>
          </a:solidFill>
          <a:ln>
            <a:noFill/>
          </a:ln>
        </p:spPr>
        <p:txBody>
          <a:bodyPr anchor="ctr" anchorCtr="1">
            <a:normAutofit/>
          </a:bodyPr>
          <a:p>
            <a:endParaRPr lang="zh-CN" altLang="en-US">
              <a:latin typeface="宋体" panose="02010600030101010101" pitchFamily="2" charset="-122"/>
              <a:ea typeface="宋体" panose="02010600030101010101" pitchFamily="2" charset="-122"/>
              <a:sym typeface="Arial" panose="020B0604020202020204" pitchFamily="34" charset="0"/>
            </a:endParaRPr>
          </a:p>
        </p:txBody>
      </p:sp>
      <p:sp>
        <p:nvSpPr>
          <p:cNvPr id="67" name="文本框 66"/>
          <p:cNvSpPr txBox="1"/>
          <p:nvPr>
            <p:custDataLst>
              <p:tags r:id="rId9"/>
            </p:custDataLst>
          </p:nvPr>
        </p:nvSpPr>
        <p:spPr>
          <a:xfrm>
            <a:off x="1064895" y="3803015"/>
            <a:ext cx="3301365" cy="1227455"/>
          </a:xfrm>
          <a:prstGeom prst="rect">
            <a:avLst/>
          </a:prstGeom>
          <a:noFill/>
        </p:spPr>
        <p:txBody>
          <a:bodyPr wrap="square" bIns="0" rtlCol="0" anchor="b">
            <a:normAutofit fontScale="80000"/>
          </a:bodyPr>
          <a:p>
            <a:pPr algn="l">
              <a:lnSpc>
                <a:spcPct val="120000"/>
              </a:lnSpc>
            </a:pPr>
            <a:r>
              <a:rPr lang="zh-CN" altLang="en-US" sz="2000" b="1" spc="300">
                <a:solidFill>
                  <a:srgbClr val="1AA3AA"/>
                </a:solidFill>
                <a:latin typeface="宋体" panose="02010600030101010101" pitchFamily="2" charset="-122"/>
                <a:ea typeface="宋体" panose="02010600030101010101" pitchFamily="2" charset="-122"/>
                <a:cs typeface="+mn-ea"/>
                <a:sym typeface="Arial" panose="020B0604020202020204" pitchFamily="34" charset="0"/>
              </a:rPr>
              <a:t>3. 分组展示：在初赛阶段</a:t>
            </a:r>
            <a:endParaRPr lang="zh-CN" altLang="en-US" sz="2000" b="1" spc="300">
              <a:solidFill>
                <a:srgbClr val="1AA3AA"/>
              </a:solidFill>
              <a:latin typeface="宋体" panose="02010600030101010101" pitchFamily="2" charset="-122"/>
              <a:ea typeface="宋体" panose="02010600030101010101" pitchFamily="2" charset="-122"/>
              <a:cs typeface="+mn-ea"/>
              <a:sym typeface="Arial" panose="020B0604020202020204" pitchFamily="34" charset="0"/>
            </a:endParaRPr>
          </a:p>
          <a:p>
            <a:pPr algn="l">
              <a:lnSpc>
                <a:spcPct val="120000"/>
              </a:lnSpc>
            </a:pPr>
            <a:r>
              <a:rPr lang="zh-CN" altLang="en-US" sz="2000" b="1" spc="300">
                <a:solidFill>
                  <a:srgbClr val="1AA3AA"/>
                </a:solidFill>
                <a:latin typeface="宋体" panose="02010600030101010101" pitchFamily="2" charset="-122"/>
                <a:ea typeface="宋体" panose="02010600030101010101" pitchFamily="2" charset="-122"/>
                <a:cs typeface="+mn-ea"/>
                <a:sym typeface="Arial" panose="020B0604020202020204" pitchFamily="34" charset="0"/>
              </a:rPr>
              <a:t>进行，按照评分标准评选出每组优胜者。</a:t>
            </a:r>
            <a:endParaRPr lang="zh-CN" altLang="en-US" sz="2000" b="1" spc="300">
              <a:solidFill>
                <a:srgbClr val="1AA3AA"/>
              </a:solidFill>
              <a:latin typeface="宋体" panose="02010600030101010101" pitchFamily="2" charset="-122"/>
              <a:ea typeface="宋体" panose="02010600030101010101" pitchFamily="2" charset="-122"/>
              <a:cs typeface="+mn-ea"/>
              <a:sym typeface="Arial" panose="020B0604020202020204" pitchFamily="34" charset="0"/>
            </a:endParaRPr>
          </a:p>
        </p:txBody>
      </p:sp>
      <p:sp>
        <p:nvSpPr>
          <p:cNvPr id="70" name="文本框 69"/>
          <p:cNvSpPr txBox="1"/>
          <p:nvPr>
            <p:custDataLst>
              <p:tags r:id="rId10"/>
            </p:custDataLst>
          </p:nvPr>
        </p:nvSpPr>
        <p:spPr>
          <a:xfrm>
            <a:off x="1064895" y="2065020"/>
            <a:ext cx="3301365" cy="1604010"/>
          </a:xfrm>
          <a:prstGeom prst="rect">
            <a:avLst/>
          </a:prstGeom>
          <a:noFill/>
        </p:spPr>
        <p:txBody>
          <a:bodyPr wrap="square" bIns="0" rtlCol="0" anchor="b">
            <a:normAutofit fontScale="85000"/>
          </a:bodyPr>
          <a:p>
            <a:pPr algn="l">
              <a:lnSpc>
                <a:spcPct val="120000"/>
              </a:lnSpc>
            </a:pPr>
            <a:r>
              <a:rPr lang="zh-CN" altLang="en-US" sz="2000" b="1" spc="300">
                <a:solidFill>
                  <a:srgbClr val="1F74AD"/>
                </a:solidFill>
                <a:latin typeface="宋体" panose="02010600030101010101" pitchFamily="2" charset="-122"/>
                <a:ea typeface="宋体" panose="02010600030101010101" pitchFamily="2" charset="-122"/>
                <a:cs typeface="+mn-ea"/>
                <a:sym typeface="Arial" panose="020B0604020202020204" pitchFamily="34" charset="0"/>
              </a:rPr>
              <a:t>1. 布置任务：报名和参赛作品准备阶段，由班级文娱委员牵头，与老师一起研究活动内容、过程。在班级内开展报名活动。</a:t>
            </a:r>
            <a:endParaRPr lang="zh-CN" altLang="en-US" sz="2000" b="1" spc="300">
              <a:solidFill>
                <a:srgbClr val="1F74AD"/>
              </a:solidFill>
              <a:latin typeface="宋体" panose="02010600030101010101" pitchFamily="2" charset="-122"/>
              <a:ea typeface="宋体" panose="02010600030101010101" pitchFamily="2" charset="-122"/>
              <a:cs typeface="+mn-ea"/>
              <a:sym typeface="Arial" panose="020B0604020202020204" pitchFamily="34" charset="0"/>
            </a:endParaRPr>
          </a:p>
        </p:txBody>
      </p:sp>
      <p:sp>
        <p:nvSpPr>
          <p:cNvPr id="54" name="椭圆 53"/>
          <p:cNvSpPr/>
          <p:nvPr>
            <p:custDataLst>
              <p:tags r:id="rId11"/>
            </p:custDataLst>
          </p:nvPr>
        </p:nvSpPr>
        <p:spPr>
          <a:xfrm flipH="1" flipV="1">
            <a:off x="6419084" y="4046411"/>
            <a:ext cx="984107" cy="984105"/>
          </a:xfrm>
          <a:prstGeom prst="ellipse">
            <a:avLst/>
          </a:prstGeom>
          <a:solidFill>
            <a:srgbClr val="69A35B"/>
          </a:solidFill>
          <a:ln w="12700" cap="flat" cmpd="sng" algn="ctr">
            <a:noFill/>
            <a:prstDash val="solid"/>
            <a:miter lim="800000"/>
          </a:ln>
          <a:effectLst/>
        </p:spPr>
        <p:txBody>
          <a:bodyPr rtlCol="0" anchor="ctr">
            <a:normAutofit/>
          </a:bodyPr>
          <a:p>
            <a:pPr algn="ctr"/>
            <a:endParaRPr lang="zh-CN" altLang="en-US">
              <a:latin typeface="宋体" panose="02010600030101010101" pitchFamily="2" charset="-122"/>
              <a:ea typeface="宋体" panose="02010600030101010101" pitchFamily="2" charset="-122"/>
              <a:sym typeface="Arial" panose="020B0604020202020204" pitchFamily="34" charset="0"/>
            </a:endParaRPr>
          </a:p>
        </p:txBody>
      </p:sp>
      <p:sp>
        <p:nvSpPr>
          <p:cNvPr id="55" name="L 形 54"/>
          <p:cNvSpPr/>
          <p:nvPr>
            <p:custDataLst>
              <p:tags r:id="rId12"/>
            </p:custDataLst>
          </p:nvPr>
        </p:nvSpPr>
        <p:spPr>
          <a:xfrm flipH="1" flipV="1">
            <a:off x="6639710" y="3910080"/>
            <a:ext cx="878022" cy="1256767"/>
          </a:xfrm>
          <a:prstGeom prst="corner">
            <a:avLst>
              <a:gd name="adj1" fmla="val 4520"/>
              <a:gd name="adj2" fmla="val 5367"/>
            </a:avLst>
          </a:prstGeom>
          <a:solidFill>
            <a:srgbClr val="69A35B">
              <a:lumMod val="60000"/>
              <a:lumOff val="40000"/>
            </a:srgbClr>
          </a:solidFill>
          <a:ln w="12700" cap="flat" cmpd="sng" algn="ctr">
            <a:noFill/>
            <a:prstDash val="solid"/>
            <a:miter lim="800000"/>
          </a:ln>
          <a:effectLst/>
        </p:spPr>
        <p:txBody>
          <a:bodyPr rtlCol="0" anchor="ctr">
            <a:normAutofit/>
          </a:bodyPr>
          <a:p>
            <a:pPr algn="ctr"/>
            <a:endParaRPr lang="zh-CN" altLang="en-US">
              <a:latin typeface="宋体" panose="02010600030101010101" pitchFamily="2" charset="-122"/>
              <a:ea typeface="宋体" panose="02010600030101010101" pitchFamily="2" charset="-122"/>
              <a:sym typeface="Arial" panose="020B0604020202020204" pitchFamily="34" charset="0"/>
            </a:endParaRPr>
          </a:p>
        </p:txBody>
      </p:sp>
      <p:sp>
        <p:nvSpPr>
          <p:cNvPr id="56" name="L 形 55"/>
          <p:cNvSpPr/>
          <p:nvPr>
            <p:custDataLst>
              <p:tags r:id="rId13"/>
            </p:custDataLst>
          </p:nvPr>
        </p:nvSpPr>
        <p:spPr>
          <a:xfrm>
            <a:off x="6304545" y="3910080"/>
            <a:ext cx="878022" cy="1256767"/>
          </a:xfrm>
          <a:prstGeom prst="corner">
            <a:avLst>
              <a:gd name="adj1" fmla="val 4520"/>
              <a:gd name="adj2" fmla="val 5367"/>
            </a:avLst>
          </a:prstGeom>
          <a:solidFill>
            <a:srgbClr val="69A35B"/>
          </a:solidFill>
          <a:ln w="12700" cap="flat" cmpd="sng" algn="ctr">
            <a:noFill/>
            <a:prstDash val="solid"/>
            <a:miter lim="800000"/>
          </a:ln>
          <a:effectLst/>
        </p:spPr>
        <p:txBody>
          <a:bodyPr rtlCol="0" anchor="ctr">
            <a:normAutofit/>
          </a:bodyPr>
          <a:p>
            <a:pPr algn="ctr"/>
            <a:endParaRPr lang="zh-CN" altLang="en-US">
              <a:latin typeface="宋体" panose="02010600030101010101" pitchFamily="2" charset="-122"/>
              <a:ea typeface="宋体" panose="02010600030101010101" pitchFamily="2" charset="-122"/>
              <a:sym typeface="Arial" panose="020B0604020202020204" pitchFamily="34" charset="0"/>
            </a:endParaRPr>
          </a:p>
        </p:txBody>
      </p:sp>
      <p:sp>
        <p:nvSpPr>
          <p:cNvPr id="76" name="KSO_Shape"/>
          <p:cNvSpPr>
            <a:spLocks noChangeAspect="1"/>
          </p:cNvSpPr>
          <p:nvPr>
            <p:custDataLst>
              <p:tags r:id="rId14"/>
            </p:custDataLst>
          </p:nvPr>
        </p:nvSpPr>
        <p:spPr bwMode="auto">
          <a:xfrm>
            <a:off x="6609931" y="4280056"/>
            <a:ext cx="602948" cy="516812"/>
          </a:xfrm>
          <a:custGeom>
            <a:avLst/>
            <a:gdLst>
              <a:gd name="T0" fmla="*/ 852289 w 12766676"/>
              <a:gd name="T1" fmla="*/ 1146683 h 10934699"/>
              <a:gd name="T2" fmla="*/ 948108 w 12766676"/>
              <a:gd name="T3" fmla="*/ 1146683 h 10934699"/>
              <a:gd name="T4" fmla="*/ 948108 w 12766676"/>
              <a:gd name="T5" fmla="*/ 1542045 h 10934699"/>
              <a:gd name="T6" fmla="*/ 852289 w 12766676"/>
              <a:gd name="T7" fmla="*/ 1542045 h 10934699"/>
              <a:gd name="T8" fmla="*/ 1193698 w 12766676"/>
              <a:gd name="T9" fmla="*/ 1055119 h 10934699"/>
              <a:gd name="T10" fmla="*/ 1391603 w 12766676"/>
              <a:gd name="T11" fmla="*/ 1397646 h 10934699"/>
              <a:gd name="T12" fmla="*/ 1308545 w 12766676"/>
              <a:gd name="T13" fmla="*/ 1445108 h 10934699"/>
              <a:gd name="T14" fmla="*/ 1110640 w 12766676"/>
              <a:gd name="T15" fmla="*/ 1102804 h 10934699"/>
              <a:gd name="T16" fmla="*/ 606028 w 12766676"/>
              <a:gd name="T17" fmla="*/ 1055119 h 10934699"/>
              <a:gd name="T18" fmla="*/ 689309 w 12766676"/>
              <a:gd name="T19" fmla="*/ 1102804 h 10934699"/>
              <a:gd name="T20" fmla="*/ 491180 w 12766676"/>
              <a:gd name="T21" fmla="*/ 1445108 h 10934699"/>
              <a:gd name="T22" fmla="*/ 408123 w 12766676"/>
              <a:gd name="T23" fmla="*/ 1397646 h 10934699"/>
              <a:gd name="T24" fmla="*/ 1360932 w 12766676"/>
              <a:gd name="T25" fmla="*/ 852289 h 10934699"/>
              <a:gd name="T26" fmla="*/ 1703459 w 12766676"/>
              <a:gd name="T27" fmla="*/ 1050194 h 10934699"/>
              <a:gd name="T28" fmla="*/ 1655774 w 12766676"/>
              <a:gd name="T29" fmla="*/ 1133475 h 10934699"/>
              <a:gd name="T30" fmla="*/ 1312799 w 12766676"/>
              <a:gd name="T31" fmla="*/ 936018 h 10934699"/>
              <a:gd name="T32" fmla="*/ 438794 w 12766676"/>
              <a:gd name="T33" fmla="*/ 852289 h 10934699"/>
              <a:gd name="T34" fmla="*/ 486927 w 12766676"/>
              <a:gd name="T35" fmla="*/ 935346 h 10934699"/>
              <a:gd name="T36" fmla="*/ 144623 w 12766676"/>
              <a:gd name="T37" fmla="*/ 1133475 h 10934699"/>
              <a:gd name="T38" fmla="*/ 96266 w 12766676"/>
              <a:gd name="T39" fmla="*/ 1050194 h 10934699"/>
              <a:gd name="T40" fmla="*/ 1404363 w 12766676"/>
              <a:gd name="T41" fmla="*/ 593938 h 10934699"/>
              <a:gd name="T42" fmla="*/ 1800397 w 12766676"/>
              <a:gd name="T43" fmla="*/ 593938 h 10934699"/>
              <a:gd name="T44" fmla="*/ 1800397 w 12766676"/>
              <a:gd name="T45" fmla="*/ 689756 h 10934699"/>
              <a:gd name="T46" fmla="*/ 1404363 w 12766676"/>
              <a:gd name="T47" fmla="*/ 689756 h 10934699"/>
              <a:gd name="T48" fmla="*/ 0 w 12766676"/>
              <a:gd name="T49" fmla="*/ 593938 h 10934699"/>
              <a:gd name="T50" fmla="*/ 395362 w 12766676"/>
              <a:gd name="T51" fmla="*/ 593938 h 10934699"/>
              <a:gd name="T52" fmla="*/ 395362 w 12766676"/>
              <a:gd name="T53" fmla="*/ 689756 h 10934699"/>
              <a:gd name="T54" fmla="*/ 0 w 12766676"/>
              <a:gd name="T55" fmla="*/ 689756 h 10934699"/>
              <a:gd name="T56" fmla="*/ 899934 w 12766676"/>
              <a:gd name="T57" fmla="*/ 167297 h 10934699"/>
              <a:gd name="T58" fmla="*/ 813106 w 12766676"/>
              <a:gd name="T59" fmla="*/ 175767 h 10934699"/>
              <a:gd name="T60" fmla="*/ 813106 w 12766676"/>
              <a:gd name="T61" fmla="*/ 274769 h 10934699"/>
              <a:gd name="T62" fmla="*/ 743750 w 12766676"/>
              <a:gd name="T63" fmla="*/ 401830 h 10934699"/>
              <a:gd name="T64" fmla="*/ 612978 w 12766676"/>
              <a:gd name="T65" fmla="*/ 642716 h 10934699"/>
              <a:gd name="T66" fmla="*/ 899934 w 12766676"/>
              <a:gd name="T67" fmla="*/ 929661 h 10934699"/>
              <a:gd name="T68" fmla="*/ 1186890 w 12766676"/>
              <a:gd name="T69" fmla="*/ 642716 h 10934699"/>
              <a:gd name="T70" fmla="*/ 1056648 w 12766676"/>
              <a:gd name="T71" fmla="*/ 401830 h 10934699"/>
              <a:gd name="T72" fmla="*/ 987291 w 12766676"/>
              <a:gd name="T73" fmla="*/ 274769 h 10934699"/>
              <a:gd name="T74" fmla="*/ 987291 w 12766676"/>
              <a:gd name="T75" fmla="*/ 175767 h 10934699"/>
              <a:gd name="T76" fmla="*/ 899934 w 12766676"/>
              <a:gd name="T77" fmla="*/ 167297 h 10934699"/>
              <a:gd name="T78" fmla="*/ 899934 w 12766676"/>
              <a:gd name="T79" fmla="*/ 0 h 10934699"/>
              <a:gd name="T80" fmla="*/ 1083120 w 12766676"/>
              <a:gd name="T81" fmla="*/ 26471 h 10934699"/>
              <a:gd name="T82" fmla="*/ 1083120 w 12766676"/>
              <a:gd name="T83" fmla="*/ 274769 h 10934699"/>
              <a:gd name="T84" fmla="*/ 1104826 w 12766676"/>
              <a:gd name="T85" fmla="*/ 319240 h 10934699"/>
              <a:gd name="T86" fmla="*/ 1283247 w 12766676"/>
              <a:gd name="T87" fmla="*/ 642716 h 10934699"/>
              <a:gd name="T88" fmla="*/ 899934 w 12766676"/>
              <a:gd name="T89" fmla="*/ 1026015 h 10934699"/>
              <a:gd name="T90" fmla="*/ 517150 w 12766676"/>
              <a:gd name="T91" fmla="*/ 642716 h 10934699"/>
              <a:gd name="T92" fmla="*/ 695041 w 12766676"/>
              <a:gd name="T93" fmla="*/ 319240 h 10934699"/>
              <a:gd name="T94" fmla="*/ 717278 w 12766676"/>
              <a:gd name="T95" fmla="*/ 274769 h 10934699"/>
              <a:gd name="T96" fmla="*/ 717278 w 12766676"/>
              <a:gd name="T97" fmla="*/ 26471 h 10934699"/>
              <a:gd name="T98" fmla="*/ 899934 w 12766676"/>
              <a:gd name="T99" fmla="*/ 0 h 1093469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2766676" h="10934699">
                <a:moveTo>
                  <a:pt x="6043613" y="8131174"/>
                </a:moveTo>
                <a:lnTo>
                  <a:pt x="6723063" y="8131174"/>
                </a:lnTo>
                <a:lnTo>
                  <a:pt x="6723063" y="10934699"/>
                </a:lnTo>
                <a:lnTo>
                  <a:pt x="6043613" y="10934699"/>
                </a:lnTo>
                <a:lnTo>
                  <a:pt x="6043613" y="8131174"/>
                </a:lnTo>
                <a:close/>
                <a:moveTo>
                  <a:pt x="8464551" y="7481887"/>
                </a:moveTo>
                <a:lnTo>
                  <a:pt x="9867901" y="9910762"/>
                </a:lnTo>
                <a:lnTo>
                  <a:pt x="9278939" y="10247312"/>
                </a:lnTo>
                <a:lnTo>
                  <a:pt x="7875588" y="7820025"/>
                </a:lnTo>
                <a:lnTo>
                  <a:pt x="8464551" y="7481887"/>
                </a:lnTo>
                <a:close/>
                <a:moveTo>
                  <a:pt x="4297364" y="7481887"/>
                </a:moveTo>
                <a:lnTo>
                  <a:pt x="4887914" y="7820025"/>
                </a:lnTo>
                <a:lnTo>
                  <a:pt x="3482976" y="10247312"/>
                </a:lnTo>
                <a:lnTo>
                  <a:pt x="2894013" y="9910762"/>
                </a:lnTo>
                <a:lnTo>
                  <a:pt x="4297364" y="7481887"/>
                </a:lnTo>
                <a:close/>
                <a:moveTo>
                  <a:pt x="9650413" y="6043612"/>
                </a:moveTo>
                <a:lnTo>
                  <a:pt x="12079288" y="7446962"/>
                </a:lnTo>
                <a:lnTo>
                  <a:pt x="11741151" y="8037512"/>
                </a:lnTo>
                <a:lnTo>
                  <a:pt x="9309100" y="6637337"/>
                </a:lnTo>
                <a:lnTo>
                  <a:pt x="9650413" y="6043612"/>
                </a:lnTo>
                <a:close/>
                <a:moveTo>
                  <a:pt x="3111501" y="6043612"/>
                </a:moveTo>
                <a:lnTo>
                  <a:pt x="3452813" y="6632575"/>
                </a:lnTo>
                <a:lnTo>
                  <a:pt x="1025525" y="8037512"/>
                </a:lnTo>
                <a:lnTo>
                  <a:pt x="682625" y="7446962"/>
                </a:lnTo>
                <a:lnTo>
                  <a:pt x="3111501" y="6043612"/>
                </a:lnTo>
                <a:close/>
                <a:moveTo>
                  <a:pt x="9958388" y="4211638"/>
                </a:moveTo>
                <a:lnTo>
                  <a:pt x="12766676" y="4211638"/>
                </a:lnTo>
                <a:lnTo>
                  <a:pt x="12766676" y="4891088"/>
                </a:lnTo>
                <a:lnTo>
                  <a:pt x="9958388" y="4891088"/>
                </a:lnTo>
                <a:lnTo>
                  <a:pt x="9958388" y="4211638"/>
                </a:lnTo>
                <a:close/>
                <a:moveTo>
                  <a:pt x="0" y="4211637"/>
                </a:moveTo>
                <a:lnTo>
                  <a:pt x="2803525" y="4211637"/>
                </a:lnTo>
                <a:lnTo>
                  <a:pt x="2803525" y="4891087"/>
                </a:lnTo>
                <a:lnTo>
                  <a:pt x="0" y="4891087"/>
                </a:lnTo>
                <a:lnTo>
                  <a:pt x="0" y="4211637"/>
                </a:lnTo>
                <a:close/>
                <a:moveTo>
                  <a:pt x="6381460" y="1186307"/>
                </a:moveTo>
                <a:cubicBezTo>
                  <a:pt x="6171222" y="1186307"/>
                  <a:pt x="5964738" y="1208832"/>
                  <a:pt x="5765762" y="1246373"/>
                </a:cubicBezTo>
                <a:cubicBezTo>
                  <a:pt x="5765762" y="1246373"/>
                  <a:pt x="5765762" y="1832018"/>
                  <a:pt x="5765762" y="1948396"/>
                </a:cubicBezTo>
                <a:cubicBezTo>
                  <a:pt x="5765762" y="2481483"/>
                  <a:pt x="5457912" y="2744273"/>
                  <a:pt x="5273953" y="2849389"/>
                </a:cubicBezTo>
                <a:cubicBezTo>
                  <a:pt x="4703304" y="3187261"/>
                  <a:pt x="4346649" y="3840480"/>
                  <a:pt x="4346649" y="4557520"/>
                </a:cubicBezTo>
                <a:cubicBezTo>
                  <a:pt x="4346649" y="5680005"/>
                  <a:pt x="5262690" y="6592260"/>
                  <a:pt x="6381460" y="6592260"/>
                </a:cubicBezTo>
                <a:cubicBezTo>
                  <a:pt x="7503986" y="6592260"/>
                  <a:pt x="8416274" y="5680005"/>
                  <a:pt x="8416274" y="4557520"/>
                </a:cubicBezTo>
                <a:cubicBezTo>
                  <a:pt x="8416274" y="3840480"/>
                  <a:pt x="8063372" y="3187261"/>
                  <a:pt x="7492724" y="2849389"/>
                </a:cubicBezTo>
                <a:cubicBezTo>
                  <a:pt x="7308765" y="2744273"/>
                  <a:pt x="7000915" y="2481483"/>
                  <a:pt x="7000915" y="1948396"/>
                </a:cubicBezTo>
                <a:cubicBezTo>
                  <a:pt x="7000915" y="1749427"/>
                  <a:pt x="7000915" y="1246373"/>
                  <a:pt x="7000915" y="1246373"/>
                </a:cubicBezTo>
                <a:cubicBezTo>
                  <a:pt x="6798184" y="1208832"/>
                  <a:pt x="6595454" y="1186307"/>
                  <a:pt x="6381460" y="1186307"/>
                </a:cubicBezTo>
                <a:close/>
                <a:moveTo>
                  <a:pt x="6381460" y="0"/>
                </a:moveTo>
                <a:cubicBezTo>
                  <a:pt x="6835727" y="0"/>
                  <a:pt x="7271222" y="63821"/>
                  <a:pt x="7680437" y="187707"/>
                </a:cubicBezTo>
                <a:cubicBezTo>
                  <a:pt x="7680437" y="187707"/>
                  <a:pt x="7680437" y="1696869"/>
                  <a:pt x="7680437" y="1948396"/>
                </a:cubicBezTo>
                <a:cubicBezTo>
                  <a:pt x="7680437" y="2079791"/>
                  <a:pt x="7714225" y="2192415"/>
                  <a:pt x="7834362" y="2263744"/>
                </a:cubicBezTo>
                <a:cubicBezTo>
                  <a:pt x="8611495" y="2717994"/>
                  <a:pt x="9099550" y="3592707"/>
                  <a:pt x="9099550" y="4557520"/>
                </a:cubicBezTo>
                <a:cubicBezTo>
                  <a:pt x="9099550" y="6055418"/>
                  <a:pt x="7879413" y="7275512"/>
                  <a:pt x="6381460" y="7275512"/>
                </a:cubicBezTo>
                <a:cubicBezTo>
                  <a:pt x="4883509" y="7275512"/>
                  <a:pt x="3667126" y="6055418"/>
                  <a:pt x="3667126" y="4557520"/>
                </a:cubicBezTo>
                <a:cubicBezTo>
                  <a:pt x="3667126" y="3592707"/>
                  <a:pt x="4155181" y="2717994"/>
                  <a:pt x="4928560" y="2263744"/>
                </a:cubicBezTo>
                <a:cubicBezTo>
                  <a:pt x="5052451" y="2192415"/>
                  <a:pt x="5086240" y="2079791"/>
                  <a:pt x="5086240" y="1948396"/>
                </a:cubicBezTo>
                <a:cubicBezTo>
                  <a:pt x="5086240" y="1621787"/>
                  <a:pt x="5086240" y="187707"/>
                  <a:pt x="5086240" y="187707"/>
                </a:cubicBezTo>
                <a:cubicBezTo>
                  <a:pt x="5499209" y="63821"/>
                  <a:pt x="5934704" y="0"/>
                  <a:pt x="6381460" y="0"/>
                </a:cubicBezTo>
                <a:close/>
              </a:path>
            </a:pathLst>
          </a:custGeom>
          <a:solidFill>
            <a:sysClr val="window" lastClr="FFFFFF"/>
          </a:solidFill>
          <a:ln>
            <a:noFill/>
          </a:ln>
        </p:spPr>
        <p:txBody>
          <a:bodyPr anchor="ctr" anchorCtr="1">
            <a:normAutofit/>
          </a:bodyPr>
          <a:p>
            <a:endParaRPr lang="zh-CN" altLang="en-US">
              <a:latin typeface="宋体" panose="02010600030101010101" pitchFamily="2" charset="-122"/>
              <a:ea typeface="宋体" panose="02010600030101010101" pitchFamily="2" charset="-122"/>
              <a:sym typeface="Arial" panose="020B0604020202020204" pitchFamily="34" charset="0"/>
            </a:endParaRPr>
          </a:p>
        </p:txBody>
      </p:sp>
      <p:sp>
        <p:nvSpPr>
          <p:cNvPr id="58" name="椭圆 57"/>
          <p:cNvSpPr/>
          <p:nvPr>
            <p:custDataLst>
              <p:tags r:id="rId15"/>
            </p:custDataLst>
          </p:nvPr>
        </p:nvSpPr>
        <p:spPr>
          <a:xfrm flipH="1" flipV="1">
            <a:off x="6419084" y="2371045"/>
            <a:ext cx="984107" cy="984105"/>
          </a:xfrm>
          <a:prstGeom prst="ellipse">
            <a:avLst/>
          </a:prstGeom>
          <a:solidFill>
            <a:srgbClr val="3498DB"/>
          </a:solidFill>
          <a:ln w="12700" cap="flat" cmpd="sng" algn="ctr">
            <a:noFill/>
            <a:prstDash val="solid"/>
            <a:miter lim="800000"/>
          </a:ln>
          <a:effectLst/>
        </p:spPr>
        <p:txBody>
          <a:bodyPr rtlCol="0" anchor="ctr">
            <a:normAutofit/>
          </a:bodyPr>
          <a:p>
            <a:pPr algn="ctr"/>
            <a:endParaRPr lang="zh-CN" altLang="en-US">
              <a:latin typeface="宋体" panose="02010600030101010101" pitchFamily="2" charset="-122"/>
              <a:ea typeface="宋体" panose="02010600030101010101" pitchFamily="2" charset="-122"/>
              <a:sym typeface="Arial" panose="020B0604020202020204" pitchFamily="34" charset="0"/>
            </a:endParaRPr>
          </a:p>
        </p:txBody>
      </p:sp>
      <p:sp>
        <p:nvSpPr>
          <p:cNvPr id="59" name="L 形 58"/>
          <p:cNvSpPr/>
          <p:nvPr>
            <p:custDataLst>
              <p:tags r:id="rId16"/>
            </p:custDataLst>
          </p:nvPr>
        </p:nvSpPr>
        <p:spPr>
          <a:xfrm flipH="1" flipV="1">
            <a:off x="6639710" y="2234714"/>
            <a:ext cx="878022" cy="1256767"/>
          </a:xfrm>
          <a:prstGeom prst="corner">
            <a:avLst>
              <a:gd name="adj1" fmla="val 4520"/>
              <a:gd name="adj2" fmla="val 5367"/>
            </a:avLst>
          </a:prstGeom>
          <a:solidFill>
            <a:srgbClr val="3498DB">
              <a:lumMod val="60000"/>
              <a:lumOff val="40000"/>
            </a:srgbClr>
          </a:solidFill>
          <a:ln w="12700" cap="flat" cmpd="sng" algn="ctr">
            <a:noFill/>
            <a:prstDash val="solid"/>
            <a:miter lim="800000"/>
          </a:ln>
          <a:effectLst/>
        </p:spPr>
        <p:txBody>
          <a:bodyPr rtlCol="0" anchor="ctr">
            <a:normAutofit/>
          </a:bodyPr>
          <a:p>
            <a:pPr algn="ctr"/>
            <a:endParaRPr lang="zh-CN" altLang="en-US">
              <a:latin typeface="宋体" panose="02010600030101010101" pitchFamily="2" charset="-122"/>
              <a:ea typeface="宋体" panose="02010600030101010101" pitchFamily="2" charset="-122"/>
              <a:sym typeface="Arial" panose="020B0604020202020204" pitchFamily="34" charset="0"/>
            </a:endParaRPr>
          </a:p>
        </p:txBody>
      </p:sp>
      <p:sp>
        <p:nvSpPr>
          <p:cNvPr id="60" name="L 形 59"/>
          <p:cNvSpPr/>
          <p:nvPr>
            <p:custDataLst>
              <p:tags r:id="rId17"/>
            </p:custDataLst>
          </p:nvPr>
        </p:nvSpPr>
        <p:spPr>
          <a:xfrm>
            <a:off x="6304545" y="2234714"/>
            <a:ext cx="878022" cy="1256767"/>
          </a:xfrm>
          <a:prstGeom prst="corner">
            <a:avLst>
              <a:gd name="adj1" fmla="val 4520"/>
              <a:gd name="adj2" fmla="val 5367"/>
            </a:avLst>
          </a:prstGeom>
          <a:solidFill>
            <a:srgbClr val="3498DB"/>
          </a:solidFill>
          <a:ln w="12700" cap="flat" cmpd="sng" algn="ctr">
            <a:noFill/>
            <a:prstDash val="solid"/>
            <a:miter lim="800000"/>
          </a:ln>
          <a:effectLst/>
        </p:spPr>
        <p:txBody>
          <a:bodyPr rtlCol="0" anchor="ctr">
            <a:normAutofit/>
          </a:bodyPr>
          <a:p>
            <a:pPr algn="ctr"/>
            <a:endParaRPr lang="zh-CN" altLang="en-US">
              <a:latin typeface="宋体" panose="02010600030101010101" pitchFamily="2" charset="-122"/>
              <a:ea typeface="宋体" panose="02010600030101010101" pitchFamily="2" charset="-122"/>
              <a:sym typeface="Arial" panose="020B0604020202020204" pitchFamily="34" charset="0"/>
            </a:endParaRPr>
          </a:p>
        </p:txBody>
      </p:sp>
      <p:sp>
        <p:nvSpPr>
          <p:cNvPr id="77" name="KSO_Shape"/>
          <p:cNvSpPr>
            <a:spLocks noChangeAspect="1"/>
          </p:cNvSpPr>
          <p:nvPr>
            <p:custDataLst>
              <p:tags r:id="rId18"/>
            </p:custDataLst>
          </p:nvPr>
        </p:nvSpPr>
        <p:spPr bwMode="auto">
          <a:xfrm>
            <a:off x="6670014" y="2561623"/>
            <a:ext cx="482784" cy="602948"/>
          </a:xfrm>
          <a:custGeom>
            <a:avLst/>
            <a:gdLst>
              <a:gd name="T0" fmla="*/ 1262456 w 14111617"/>
              <a:gd name="T1" fmla="*/ 669509 h 17643644"/>
              <a:gd name="T2" fmla="*/ 1377183 w 14111617"/>
              <a:gd name="T3" fmla="*/ 768930 h 17643644"/>
              <a:gd name="T4" fmla="*/ 1279514 w 14111617"/>
              <a:gd name="T5" fmla="*/ 907914 h 17643644"/>
              <a:gd name="T6" fmla="*/ 464079 w 14111617"/>
              <a:gd name="T7" fmla="*/ 1050727 h 17643644"/>
              <a:gd name="T8" fmla="*/ 602730 w 14111617"/>
              <a:gd name="T9" fmla="*/ 1166738 h 17643644"/>
              <a:gd name="T10" fmla="*/ 1133969 w 14111617"/>
              <a:gd name="T11" fmla="*/ 1085951 h 17643644"/>
              <a:gd name="T12" fmla="*/ 1058899 w 14111617"/>
              <a:gd name="T13" fmla="*/ 1521664 h 17643644"/>
              <a:gd name="T14" fmla="*/ 735636 w 14111617"/>
              <a:gd name="T15" fmla="*/ 1800397 h 17643644"/>
              <a:gd name="T16" fmla="*/ 412373 w 14111617"/>
              <a:gd name="T17" fmla="*/ 1521664 h 17643644"/>
              <a:gd name="T18" fmla="*/ 366028 w 14111617"/>
              <a:gd name="T19" fmla="*/ 1281601 h 17643644"/>
              <a:gd name="T20" fmla="*/ 120900 w 14111617"/>
              <a:gd name="T21" fmla="*/ 1077145 h 17643644"/>
              <a:gd name="T22" fmla="*/ 68427 w 14111617"/>
              <a:gd name="T23" fmla="*/ 998273 h 17643644"/>
              <a:gd name="T24" fmla="*/ 166095 w 14111617"/>
              <a:gd name="T25" fmla="*/ 859289 h 17643644"/>
              <a:gd name="T26" fmla="*/ 1238149 w 14111617"/>
              <a:gd name="T27" fmla="*/ 671297 h 17643644"/>
              <a:gd name="T28" fmla="*/ 1262456 w 14111617"/>
              <a:gd name="T29" fmla="*/ 669509 h 17643644"/>
              <a:gd name="T30" fmla="*/ 1323059 w 14111617"/>
              <a:gd name="T31" fmla="*/ 283898 h 17643644"/>
              <a:gd name="T32" fmla="*/ 1438034 w 14111617"/>
              <a:gd name="T33" fmla="*/ 382659 h 17643644"/>
              <a:gd name="T34" fmla="*/ 1341139 w 14111617"/>
              <a:gd name="T35" fmla="*/ 521996 h 17643644"/>
              <a:gd name="T36" fmla="*/ 141253 w 14111617"/>
              <a:gd name="T37" fmla="*/ 736361 h 17643644"/>
              <a:gd name="T38" fmla="*/ 1847 w 14111617"/>
              <a:gd name="T39" fmla="*/ 639131 h 17643644"/>
              <a:gd name="T40" fmla="*/ 99125 w 14111617"/>
              <a:gd name="T41" fmla="*/ 499794 h 17643644"/>
              <a:gd name="T42" fmla="*/ 1298628 w 14111617"/>
              <a:gd name="T43" fmla="*/ 285812 h 17643644"/>
              <a:gd name="T44" fmla="*/ 1323059 w 14111617"/>
              <a:gd name="T45" fmla="*/ 283898 h 17643644"/>
              <a:gd name="T46" fmla="*/ 839207 w 14111617"/>
              <a:gd name="T47" fmla="*/ 63 h 17643644"/>
              <a:gd name="T48" fmla="*/ 953899 w 14111617"/>
              <a:gd name="T49" fmla="*/ 99362 h 17643644"/>
              <a:gd name="T50" fmla="*/ 856246 w 14111617"/>
              <a:gd name="T51" fmla="*/ 238352 h 17643644"/>
              <a:gd name="T52" fmla="*/ 204845 w 14111617"/>
              <a:gd name="T53" fmla="*/ 352453 h 17643644"/>
              <a:gd name="T54" fmla="*/ 65833 w 14111617"/>
              <a:gd name="T55" fmla="*/ 254816 h 17643644"/>
              <a:gd name="T56" fmla="*/ 163486 w 14111617"/>
              <a:gd name="T57" fmla="*/ 115827 h 17643644"/>
              <a:gd name="T58" fmla="*/ 814888 w 14111617"/>
              <a:gd name="T59" fmla="*/ 1725 h 17643644"/>
              <a:gd name="T60" fmla="*/ 839207 w 14111617"/>
              <a:gd name="T61" fmla="*/ 63 h 176436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4111617" h="17643644">
                <a:moveTo>
                  <a:pt x="12371896" y="6561097"/>
                </a:moveTo>
                <a:cubicBezTo>
                  <a:pt x="12919809" y="6576333"/>
                  <a:pt x="13397674" y="6974000"/>
                  <a:pt x="13496203" y="7535412"/>
                </a:cubicBezTo>
                <a:cubicBezTo>
                  <a:pt x="13608807" y="8173274"/>
                  <a:pt x="13180911" y="8784870"/>
                  <a:pt x="12539066" y="8897434"/>
                </a:cubicBezTo>
                <a:cubicBezTo>
                  <a:pt x="12539066" y="8897434"/>
                  <a:pt x="12539066" y="8897434"/>
                  <a:pt x="4547914" y="10296977"/>
                </a:cubicBezTo>
                <a:cubicBezTo>
                  <a:pt x="4547914" y="10296977"/>
                  <a:pt x="4547914" y="10296977"/>
                  <a:pt x="5906674" y="11433872"/>
                </a:cubicBezTo>
                <a:cubicBezTo>
                  <a:pt x="5906674" y="11433872"/>
                  <a:pt x="5906674" y="11433872"/>
                  <a:pt x="11112746" y="10642173"/>
                </a:cubicBezTo>
                <a:cubicBezTo>
                  <a:pt x="10940086" y="11902888"/>
                  <a:pt x="10737398" y="13373722"/>
                  <a:pt x="10377064" y="14912094"/>
                </a:cubicBezTo>
                <a:cubicBezTo>
                  <a:pt x="9960428" y="16701860"/>
                  <a:pt x="9228500" y="17643644"/>
                  <a:pt x="7209130" y="17643644"/>
                </a:cubicBezTo>
                <a:cubicBezTo>
                  <a:pt x="5189758" y="17643644"/>
                  <a:pt x="4517886" y="16686850"/>
                  <a:pt x="4041196" y="14912094"/>
                </a:cubicBezTo>
                <a:cubicBezTo>
                  <a:pt x="3898564" y="14383044"/>
                  <a:pt x="3744670" y="13587593"/>
                  <a:pt x="3587024" y="12559510"/>
                </a:cubicBezTo>
                <a:cubicBezTo>
                  <a:pt x="3587024" y="12559510"/>
                  <a:pt x="3587024" y="12559510"/>
                  <a:pt x="1184800" y="10555874"/>
                </a:cubicBezTo>
                <a:cubicBezTo>
                  <a:pt x="925810" y="10387028"/>
                  <a:pt x="730628" y="10113123"/>
                  <a:pt x="670574" y="9782936"/>
                </a:cubicBezTo>
                <a:cubicBezTo>
                  <a:pt x="557970" y="9141322"/>
                  <a:pt x="985866" y="8533478"/>
                  <a:pt x="1627710" y="8420914"/>
                </a:cubicBezTo>
                <a:cubicBezTo>
                  <a:pt x="1627710" y="8420914"/>
                  <a:pt x="1627710" y="8420914"/>
                  <a:pt x="12133690" y="6578620"/>
                </a:cubicBezTo>
                <a:cubicBezTo>
                  <a:pt x="12213920" y="6564549"/>
                  <a:pt x="12293624" y="6558921"/>
                  <a:pt x="12371896" y="6561097"/>
                </a:cubicBezTo>
                <a:close/>
                <a:moveTo>
                  <a:pt x="12965801" y="2782157"/>
                </a:moveTo>
                <a:cubicBezTo>
                  <a:pt x="13516185" y="2794825"/>
                  <a:pt x="13994011" y="3191997"/>
                  <a:pt x="14092532" y="3750007"/>
                </a:cubicBezTo>
                <a:cubicBezTo>
                  <a:pt x="14208881" y="4391484"/>
                  <a:pt x="13781018" y="5002951"/>
                  <a:pt x="13142977" y="5115490"/>
                </a:cubicBezTo>
                <a:cubicBezTo>
                  <a:pt x="13142977" y="5115490"/>
                  <a:pt x="13142977" y="5115490"/>
                  <a:pt x="1384260" y="7216234"/>
                </a:cubicBezTo>
                <a:cubicBezTo>
                  <a:pt x="1057732" y="7272504"/>
                  <a:pt x="186994" y="7208732"/>
                  <a:pt x="18102" y="6263397"/>
                </a:cubicBezTo>
                <a:cubicBezTo>
                  <a:pt x="-94494" y="5625671"/>
                  <a:pt x="329616" y="5014204"/>
                  <a:pt x="971410" y="4897913"/>
                </a:cubicBezTo>
                <a:cubicBezTo>
                  <a:pt x="971410" y="4897913"/>
                  <a:pt x="971410" y="4897913"/>
                  <a:pt x="12726374" y="2800921"/>
                </a:cubicBezTo>
                <a:cubicBezTo>
                  <a:pt x="12807067" y="2786384"/>
                  <a:pt x="12887175" y="2780347"/>
                  <a:pt x="12965801" y="2782157"/>
                </a:cubicBezTo>
                <a:close/>
                <a:moveTo>
                  <a:pt x="8224110" y="617"/>
                </a:moveTo>
                <a:cubicBezTo>
                  <a:pt x="8772602" y="18315"/>
                  <a:pt x="9252854" y="415588"/>
                  <a:pt x="9348082" y="973738"/>
                </a:cubicBezTo>
                <a:cubicBezTo>
                  <a:pt x="9460670" y="1615377"/>
                  <a:pt x="9032842" y="2223245"/>
                  <a:pt x="8391098" y="2335813"/>
                </a:cubicBezTo>
                <a:cubicBezTo>
                  <a:pt x="8391098" y="2335813"/>
                  <a:pt x="8391098" y="2335813"/>
                  <a:pt x="2007450" y="3453990"/>
                </a:cubicBezTo>
                <a:cubicBezTo>
                  <a:pt x="1485800" y="3540293"/>
                  <a:pt x="776506" y="3251368"/>
                  <a:pt x="645156" y="2497161"/>
                </a:cubicBezTo>
                <a:cubicBezTo>
                  <a:pt x="532570" y="1855522"/>
                  <a:pt x="960398" y="1247654"/>
                  <a:pt x="1602140" y="1135085"/>
                </a:cubicBezTo>
                <a:cubicBezTo>
                  <a:pt x="1602140" y="1135085"/>
                  <a:pt x="1602140" y="1135085"/>
                  <a:pt x="7985788" y="16909"/>
                </a:cubicBezTo>
                <a:cubicBezTo>
                  <a:pt x="8066006" y="3307"/>
                  <a:pt x="8145754" y="-1911"/>
                  <a:pt x="8224110" y="617"/>
                </a:cubicBezTo>
                <a:close/>
              </a:path>
            </a:pathLst>
          </a:custGeom>
          <a:solidFill>
            <a:sysClr val="window" lastClr="FFFFFF"/>
          </a:solidFill>
          <a:ln>
            <a:noFill/>
          </a:ln>
        </p:spPr>
        <p:txBody>
          <a:bodyPr anchor="ctr" anchorCtr="1">
            <a:normAutofit/>
          </a:bodyPr>
          <a:p>
            <a:endParaRPr lang="zh-CN" altLang="en-US">
              <a:latin typeface="宋体" panose="02010600030101010101" pitchFamily="2" charset="-122"/>
              <a:ea typeface="宋体" panose="02010600030101010101" pitchFamily="2" charset="-122"/>
              <a:sym typeface="Arial" panose="020B0604020202020204" pitchFamily="34" charset="0"/>
            </a:endParaRPr>
          </a:p>
        </p:txBody>
      </p:sp>
      <p:sp>
        <p:nvSpPr>
          <p:cNvPr id="96" name="文本框 95"/>
          <p:cNvSpPr txBox="1"/>
          <p:nvPr>
            <p:custDataLst>
              <p:tags r:id="rId19"/>
            </p:custDataLst>
          </p:nvPr>
        </p:nvSpPr>
        <p:spPr>
          <a:xfrm>
            <a:off x="7860030" y="3940175"/>
            <a:ext cx="3286760" cy="1226185"/>
          </a:xfrm>
          <a:prstGeom prst="rect">
            <a:avLst/>
          </a:prstGeom>
          <a:noFill/>
        </p:spPr>
        <p:txBody>
          <a:bodyPr wrap="square" bIns="0" rtlCol="0" anchor="b">
            <a:normAutofit fontScale="75000"/>
          </a:bodyPr>
          <a:p>
            <a:pPr>
              <a:lnSpc>
                <a:spcPct val="120000"/>
              </a:lnSpc>
            </a:pPr>
            <a:r>
              <a:rPr lang="zh-CN" altLang="en-US" sz="2000" b="1" spc="300">
                <a:solidFill>
                  <a:srgbClr val="69A35B"/>
                </a:solidFill>
                <a:latin typeface="宋体" panose="02010600030101010101" pitchFamily="2" charset="-122"/>
                <a:ea typeface="宋体" panose="02010600030101010101" pitchFamily="2" charset="-122"/>
                <a:cs typeface="+mn-ea"/>
                <a:sym typeface="Arial" panose="020B0604020202020204" pitchFamily="34" charset="0"/>
              </a:rPr>
              <a:t>4. 获奖展示颁奖：在决赛阶段进行。各组的优胜者抽签进行展示，文娱委员组织各小组长为评委会。</a:t>
            </a:r>
            <a:endParaRPr lang="zh-CN" altLang="en-US" sz="2000" b="1" spc="300">
              <a:solidFill>
                <a:srgbClr val="69A35B"/>
              </a:solidFill>
              <a:latin typeface="宋体" panose="02010600030101010101" pitchFamily="2" charset="-122"/>
              <a:ea typeface="宋体" panose="02010600030101010101" pitchFamily="2" charset="-122"/>
              <a:cs typeface="+mn-ea"/>
              <a:sym typeface="Arial" panose="020B0604020202020204" pitchFamily="34" charset="0"/>
            </a:endParaRPr>
          </a:p>
        </p:txBody>
      </p:sp>
      <p:sp>
        <p:nvSpPr>
          <p:cNvPr id="94" name="文本框 93"/>
          <p:cNvSpPr txBox="1"/>
          <p:nvPr>
            <p:custDataLst>
              <p:tags r:id="rId20"/>
            </p:custDataLst>
          </p:nvPr>
        </p:nvSpPr>
        <p:spPr>
          <a:xfrm>
            <a:off x="7860030" y="2065020"/>
            <a:ext cx="3089910" cy="1100455"/>
          </a:xfrm>
          <a:prstGeom prst="rect">
            <a:avLst/>
          </a:prstGeom>
          <a:noFill/>
        </p:spPr>
        <p:txBody>
          <a:bodyPr wrap="square" bIns="0" rtlCol="0" anchor="b">
            <a:normAutofit fontScale="90000" lnSpcReduction="10000"/>
          </a:bodyPr>
          <a:p>
            <a:pPr>
              <a:lnSpc>
                <a:spcPct val="120000"/>
              </a:lnSpc>
            </a:pPr>
            <a:r>
              <a:rPr lang="zh-CN" altLang="en-US" sz="2000" b="1" spc="300">
                <a:solidFill>
                  <a:srgbClr val="3498DB"/>
                </a:solidFill>
                <a:latin typeface="宋体" panose="02010600030101010101" pitchFamily="2" charset="-122"/>
                <a:ea typeface="宋体" panose="02010600030101010101" pitchFamily="2" charset="-122"/>
                <a:cs typeface="+mn-ea"/>
                <a:sym typeface="Arial" panose="020B0604020202020204" pitchFamily="34" charset="0"/>
              </a:rPr>
              <a:t>2. 分工合作：分组排练，全班分为若干小组选题、排练。</a:t>
            </a:r>
            <a:endParaRPr lang="zh-CN" altLang="en-US" sz="2000" b="1" spc="300">
              <a:solidFill>
                <a:srgbClr val="3498DB"/>
              </a:solidFill>
              <a:latin typeface="宋体" panose="02010600030101010101" pitchFamily="2" charset="-122"/>
              <a:ea typeface="宋体" panose="02010600030101010101" pitchFamily="2" charset="-122"/>
              <a:cs typeface="+mn-ea"/>
              <a:sym typeface="Arial" panose="020B0604020202020204" pitchFamily="34" charset="0"/>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5" grpId="0" bldLvl="0" animBg="1"/>
      <p:bldP spid="5"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活动指导</a:t>
            </a:r>
            <a:r>
              <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&gt;</a:t>
            </a:r>
            <a:endPar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3" name="文本框 2"/>
          <p:cNvSpPr txBox="1"/>
          <p:nvPr>
            <p:custDataLst>
              <p:tags r:id="rId3"/>
            </p:custDataLst>
          </p:nvPr>
        </p:nvSpPr>
        <p:spPr>
          <a:xfrm>
            <a:off x="4298950" y="1959610"/>
            <a:ext cx="7297420" cy="1753235"/>
          </a:xfrm>
          <a:prstGeom prst="rect">
            <a:avLst/>
          </a:prstGeom>
          <a:noFill/>
        </p:spPr>
        <p:txBody>
          <a:bodyPr wrap="square" rtlCol="0">
            <a:spAutoFit/>
          </a:bodyPr>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1. 活动前给予学生作品相应的指导。</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2. 分配任务，要充分调动学生参与的积极性。</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3. 理解评分标准，通过活动培养学生的审美能力。</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4. 在活动中锻炼学生间的相互合作能力。</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circle(in)">
                                      <p:cBhvr>
                                        <p:cTn id="27" dur="20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circle(in)">
                                      <p:cBhvr>
                                        <p:cTn id="32" dur="2000"/>
                                        <p:tgtEl>
                                          <p:spTgt spid="3">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barn(inVertical)">
                                      <p:cBhvr>
                                        <p:cTn id="3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905510"/>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音乐综合实践活动（六）</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1050290" y="1041400"/>
            <a:ext cx="10063480" cy="4661535"/>
          </a:xfrm>
          <a:prstGeom prst="rect">
            <a:avLst/>
          </a:prstGeom>
          <a:noFill/>
        </p:spPr>
        <p:txBody>
          <a:bodyPr wrap="square" rtlCol="0" anchor="t">
            <a:spAutoFit/>
          </a:bodyPr>
          <a:p>
            <a:pPr algn="ctr">
              <a:lnSpc>
                <a:spcPct val="150000"/>
              </a:lnSpc>
              <a:spcBef>
                <a:spcPts val="0"/>
              </a:spcBef>
              <a:spcAft>
                <a:spcPts val="0"/>
              </a:spcAft>
            </a:pPr>
            <a:r>
              <a:rPr lang="zh-CN" altLang="en-US" b="1">
                <a:latin typeface="宋体" panose="02010600030101010101" pitchFamily="2" charset="-122"/>
                <a:ea typeface="宋体" panose="02010600030101010101" pitchFamily="2" charset="-122"/>
              </a:rPr>
              <a:t>戏剧艺术沙龙——京剧的行当</a:t>
            </a:r>
            <a:endParaRPr lang="zh-CN" altLang="en-US" b="1">
              <a:latin typeface="宋体" panose="02010600030101010101" pitchFamily="2" charset="-122"/>
              <a:ea typeface="宋体" panose="02010600030101010101" pitchFamily="2" charset="-122"/>
            </a:endParaRPr>
          </a:p>
          <a:p>
            <a:pPr algn="l">
              <a:lnSpc>
                <a:spcPct val="150000"/>
              </a:lnSpc>
              <a:spcBef>
                <a:spcPts val="0"/>
              </a:spcBef>
              <a:spcAft>
                <a:spcPts val="0"/>
              </a:spcAft>
            </a:pPr>
            <a:r>
              <a:rPr lang="zh-CN" altLang="en-US">
                <a:latin typeface="宋体" panose="02010600030101010101" pitchFamily="2" charset="-122"/>
                <a:ea typeface="宋体" panose="02010600030101010101" pitchFamily="2" charset="-122"/>
              </a:rPr>
              <a:t>目的与任务</a:t>
            </a:r>
            <a:endParaRPr lang="zh-CN" altLang="en-US">
              <a:latin typeface="宋体" panose="02010600030101010101" pitchFamily="2" charset="-122"/>
              <a:ea typeface="宋体" panose="02010600030101010101" pitchFamily="2" charset="-122"/>
            </a:endParaRPr>
          </a:p>
          <a:p>
            <a:pPr algn="l">
              <a:lnSpc>
                <a:spcPct val="150000"/>
              </a:lnSpc>
              <a:spcBef>
                <a:spcPts val="0"/>
              </a:spcBef>
              <a:spcAft>
                <a:spcPts val="0"/>
              </a:spcAft>
            </a:pPr>
            <a:r>
              <a:rPr lang="zh-CN" altLang="en-US">
                <a:latin typeface="宋体" panose="02010600030101010101" pitchFamily="2" charset="-122"/>
                <a:ea typeface="宋体" panose="02010600030101010101" pitchFamily="2" charset="-122"/>
              </a:rPr>
              <a:t>1. 分组认识生、旦、净、丑不同角色扮相及唱腔特点。</a:t>
            </a:r>
            <a:endParaRPr lang="zh-CN" altLang="en-US">
              <a:latin typeface="宋体" panose="02010600030101010101" pitchFamily="2" charset="-122"/>
              <a:ea typeface="宋体" panose="02010600030101010101" pitchFamily="2" charset="-122"/>
            </a:endParaRPr>
          </a:p>
          <a:p>
            <a:pPr algn="l">
              <a:lnSpc>
                <a:spcPct val="150000"/>
              </a:lnSpc>
              <a:spcBef>
                <a:spcPts val="0"/>
              </a:spcBef>
              <a:spcAft>
                <a:spcPts val="0"/>
              </a:spcAft>
            </a:pPr>
            <a:r>
              <a:rPr lang="zh-CN" altLang="en-US">
                <a:latin typeface="宋体" panose="02010600030101010101" pitchFamily="2" charset="-122"/>
                <a:ea typeface="宋体" panose="02010600030101010101" pitchFamily="2" charset="-122"/>
              </a:rPr>
              <a:t>2. 感受我国几种主要戏曲的唱腔特色，学唱 4 段戏曲名段——生：选唱诸葛亮《空城计》选段；旦：选唱《穆柯寨》穆桂英选段；净：选唱《盗御马》窦尔墩选段；丑：选唱《敬德装疯》程咬金选段。由学生代表表演。</a:t>
            </a:r>
            <a:endParaRPr lang="zh-CN" altLang="en-US">
              <a:latin typeface="宋体" panose="02010600030101010101" pitchFamily="2" charset="-122"/>
              <a:ea typeface="宋体" panose="02010600030101010101" pitchFamily="2" charset="-122"/>
            </a:endParaRPr>
          </a:p>
          <a:p>
            <a:pPr algn="l">
              <a:lnSpc>
                <a:spcPct val="150000"/>
              </a:lnSpc>
              <a:spcBef>
                <a:spcPts val="0"/>
              </a:spcBef>
              <a:spcAft>
                <a:spcPts val="0"/>
              </a:spcAft>
            </a:pPr>
            <a:r>
              <a:rPr lang="zh-CN" altLang="en-US">
                <a:latin typeface="宋体" panose="02010600030101010101" pitchFamily="2" charset="-122"/>
                <a:ea typeface="宋体" panose="02010600030101010101" pitchFamily="2" charset="-122"/>
              </a:rPr>
              <a:t>3. 本活动以建构主义教学理念为指导，以学习京剧为载体，采用情景模拟、任务驱动、自评互评等教学方法，目的是提高学生分析和解决问题的能力，培养学生的合作精神和竞争意识，训练学生的语言表达与应变能力，增强学生处理问题的综合能力。</a:t>
            </a:r>
            <a:endParaRPr lang="zh-CN" altLang="en-US">
              <a:latin typeface="宋体" panose="02010600030101010101" pitchFamily="2" charset="-122"/>
              <a:ea typeface="宋体" panose="02010600030101010101" pitchFamily="2" charset="-122"/>
            </a:endParaRPr>
          </a:p>
          <a:p>
            <a:pPr algn="l">
              <a:lnSpc>
                <a:spcPct val="150000"/>
              </a:lnSpc>
              <a:spcBef>
                <a:spcPts val="0"/>
              </a:spcBef>
              <a:spcAft>
                <a:spcPts val="0"/>
              </a:spcAft>
            </a:pPr>
            <a:r>
              <a:rPr lang="zh-CN" altLang="en-US">
                <a:latin typeface="宋体" panose="02010600030101010101" pitchFamily="2" charset="-122"/>
                <a:ea typeface="宋体" panose="02010600030101010101" pitchFamily="2" charset="-122"/>
              </a:rPr>
              <a:t>4. 引导学生，自主学习，合作探究，体会京剧艺术的魅力。京剧是我国的国粹，作为祖国未来的希望，我们应该继承与弘扬中国的传统文化。</a:t>
            </a:r>
            <a:endParaRPr lang="zh-CN" altLang="en-US">
              <a:latin typeface="宋体" panose="02010600030101010101" pitchFamily="2" charset="-122"/>
              <a:ea typeface="宋体" panose="02010600030101010101" pitchFamily="2"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905510"/>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音乐综合实践活动（六）</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cxnSp>
        <p:nvCxnSpPr>
          <p:cNvPr id="29699" name="直接连接符 7"/>
          <p:cNvCxnSpPr>
            <a:cxnSpLocks noChangeShapeType="1"/>
          </p:cNvCxnSpPr>
          <p:nvPr>
            <p:custDataLst>
              <p:tags r:id="rId1"/>
            </p:custDataLst>
          </p:nvPr>
        </p:nvCxnSpPr>
        <p:spPr bwMode="auto">
          <a:xfrm>
            <a:off x="6772275" y="2840038"/>
            <a:ext cx="558800" cy="0"/>
          </a:xfrm>
          <a:prstGeom prst="line">
            <a:avLst/>
          </a:prstGeom>
          <a:noFill/>
          <a:ln w="3175" cmpd="sng">
            <a:solidFill>
              <a:sysClr val="window" lastClr="FFFFFF">
                <a:lumMod val="75000"/>
              </a:sysClr>
            </a:solidFill>
            <a:prstDash val="dash"/>
            <a:round/>
          </a:ln>
          <a:extLst>
            <a:ext uri="{909E8E84-426E-40DD-AFC4-6F175D3DCCD1}">
              <a14:hiddenFill xmlns:a14="http://schemas.microsoft.com/office/drawing/2010/main">
                <a:noFill/>
              </a14:hiddenFill>
            </a:ext>
          </a:extLst>
        </p:spPr>
      </p:cxnSp>
      <p:sp>
        <p:nvSpPr>
          <p:cNvPr id="29700" name="椭圆 8"/>
          <p:cNvSpPr>
            <a:spLocks noChangeArrowheads="1"/>
          </p:cNvSpPr>
          <p:nvPr>
            <p:custDataLst>
              <p:tags r:id="rId2"/>
            </p:custDataLst>
          </p:nvPr>
        </p:nvSpPr>
        <p:spPr bwMode="auto">
          <a:xfrm>
            <a:off x="7407275" y="2681288"/>
            <a:ext cx="315913" cy="315912"/>
          </a:xfrm>
          <a:prstGeom prst="ellipse">
            <a:avLst/>
          </a:prstGeom>
          <a:solidFill>
            <a:srgbClr val="0F6FC6"/>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lvl1pPr>
              <a:defRPr>
                <a:solidFill>
                  <a:sysClr val="windowText" lastClr="000000"/>
                </a:solidFill>
                <a:latin typeface="Arial" panose="020B0604020202020204" pitchFamily="34" charset="0"/>
                <a:ea typeface="幼圆" panose="02010509060101010101" pitchFamily="49" charset="-122"/>
              </a:defRPr>
            </a:lvl1pPr>
            <a:lvl2pPr marL="742950" indent="-285750">
              <a:defRPr>
                <a:solidFill>
                  <a:sysClr val="windowText" lastClr="000000"/>
                </a:solidFill>
                <a:latin typeface="Arial" panose="020B0604020202020204" pitchFamily="34" charset="0"/>
                <a:ea typeface="幼圆" panose="02010509060101010101" pitchFamily="49" charset="-122"/>
              </a:defRPr>
            </a:lvl2pPr>
            <a:lvl3pPr marL="1143000" indent="-228600">
              <a:defRPr>
                <a:solidFill>
                  <a:sysClr val="windowText" lastClr="000000"/>
                </a:solidFill>
                <a:latin typeface="Arial" panose="020B0604020202020204" pitchFamily="34" charset="0"/>
                <a:ea typeface="幼圆" panose="02010509060101010101" pitchFamily="49" charset="-122"/>
              </a:defRPr>
            </a:lvl3pPr>
            <a:lvl4pPr marL="1600200" indent="-228600">
              <a:defRPr>
                <a:solidFill>
                  <a:sysClr val="windowText" lastClr="000000"/>
                </a:solidFill>
                <a:latin typeface="Arial" panose="020B0604020202020204" pitchFamily="34" charset="0"/>
                <a:ea typeface="幼圆" panose="02010509060101010101" pitchFamily="49" charset="-122"/>
              </a:defRPr>
            </a:lvl4pPr>
            <a:lvl5pPr marL="2057400" indent="-228600">
              <a:defRPr>
                <a:solidFill>
                  <a:sysClr val="windowText" lastClr="000000"/>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9pPr>
          </a:lstStyle>
          <a:p>
            <a:pPr algn="ctr" eaLnBrk="1" hangingPunct="1"/>
            <a:r>
              <a:rPr lang="en-US" sz="1800">
                <a:solidFill>
                  <a:sysClr val="window" lastClr="FFFFFF"/>
                </a:solidFill>
                <a:latin typeface="Arial" panose="020B0604020202020204" pitchFamily="34" charset="0"/>
                <a:ea typeface="+mn-ea"/>
              </a:rPr>
              <a:t>1</a:t>
            </a:r>
            <a:endParaRPr lang="zh-CN" altLang="en-US" sz="1800">
              <a:solidFill>
                <a:sysClr val="window" lastClr="FFFFFF"/>
              </a:solidFill>
              <a:latin typeface="Arial" panose="020B0604020202020204" pitchFamily="34" charset="0"/>
              <a:ea typeface="宋体" panose="02010600030101010101" pitchFamily="2" charset="-122"/>
            </a:endParaRPr>
          </a:p>
        </p:txBody>
      </p:sp>
      <p:sp>
        <p:nvSpPr>
          <p:cNvPr id="29701" name="文本框 29"/>
          <p:cNvSpPr txBox="1">
            <a:spLocks noChangeArrowheads="1"/>
          </p:cNvSpPr>
          <p:nvPr>
            <p:custDataLst>
              <p:tags r:id="rId3"/>
            </p:custDataLst>
          </p:nvPr>
        </p:nvSpPr>
        <p:spPr bwMode="auto">
          <a:xfrm>
            <a:off x="8139430" y="2252980"/>
            <a:ext cx="3140075"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Autofit/>
          </a:bodyPr>
          <a:lstStyle>
            <a:lvl1pPr algn="just">
              <a:lnSpc>
                <a:spcPct val="110000"/>
              </a:lnSpc>
              <a:spcBef>
                <a:spcPts val="600"/>
              </a:spcBef>
              <a:buClr>
                <a:srgbClr val="0F6FC6"/>
              </a:buClr>
              <a:buSzPct val="80000"/>
              <a:buFont typeface="Wingdings" panose="05000000000000000000" pitchFamily="2" charset="2"/>
              <a:buChar char="{"/>
              <a:defRPr sz="2400">
                <a:solidFill>
                  <a:srgbClr val="0F6FC6"/>
                </a:solidFill>
                <a:latin typeface="Arial" panose="020B0604020202020204" pitchFamily="34" charset="0"/>
                <a:ea typeface="黑体" panose="02010609060101010101" charset="-122"/>
              </a:defRPr>
            </a:lvl1pPr>
            <a:lvl2pPr marL="742950" indent="-285750" algn="just">
              <a:lnSpc>
                <a:spcPct val="120000"/>
              </a:lnSpc>
              <a:buClr>
                <a:srgbClr val="DABE8B"/>
              </a:buClr>
              <a:buFont typeface="幼圆" panose="02010509060101010101" pitchFamily="49" charset="-122"/>
              <a:buChar char=" "/>
              <a:defRPr>
                <a:solidFill>
                  <a:sysClr val="windowText" lastClr="000000"/>
                </a:solidFill>
                <a:latin typeface="Arial" panose="020B0604020202020204" pitchFamily="34" charset="0"/>
                <a:ea typeface="黑体" panose="02010609060101010101" charset="-122"/>
              </a:defRPr>
            </a:lvl2pPr>
            <a:lvl3pPr marL="1143000" indent="-228600">
              <a:lnSpc>
                <a:spcPct val="90000"/>
              </a:lnSpc>
              <a:spcBef>
                <a:spcPts val="500"/>
              </a:spcBef>
              <a:buChar char="•"/>
              <a:defRPr sz="2000">
                <a:solidFill>
                  <a:sysClr val="windowText" lastClr="000000"/>
                </a:solidFill>
                <a:latin typeface="Arial" panose="020B0604020202020204" pitchFamily="34" charset="0"/>
                <a:ea typeface="幼圆" panose="02010509060101010101" pitchFamily="49" charset="-122"/>
              </a:defRPr>
            </a:lvl3pPr>
            <a:lvl4pPr marL="1600200" indent="-228600">
              <a:lnSpc>
                <a:spcPct val="90000"/>
              </a:lnSpc>
              <a:spcBef>
                <a:spcPts val="500"/>
              </a:spcBef>
              <a:buChar char="•"/>
              <a:defRPr>
                <a:solidFill>
                  <a:sysClr val="windowText" lastClr="000000"/>
                </a:solidFill>
                <a:latin typeface="Arial" panose="020B0604020202020204" pitchFamily="34" charset="0"/>
                <a:ea typeface="幼圆" panose="02010509060101010101" pitchFamily="49" charset="-122"/>
              </a:defRPr>
            </a:lvl4pPr>
            <a:lvl5pPr marL="2057400" indent="-228600">
              <a:lnSpc>
                <a:spcPct val="90000"/>
              </a:lnSpc>
              <a:spcBef>
                <a:spcPts val="500"/>
              </a:spcBef>
              <a:buChar char="•"/>
              <a:defRPr>
                <a:solidFill>
                  <a:sysClr val="windowText" lastClr="000000"/>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9pPr>
          </a:lstStyle>
          <a:p>
            <a:pPr algn="l" eaLnBrk="1" hangingPunct="1">
              <a:lnSpc>
                <a:spcPct val="130000"/>
              </a:lnSpc>
              <a:spcBef>
                <a:spcPct val="0"/>
              </a:spcBef>
              <a:buClrTx/>
              <a:buSzTx/>
              <a:buNone/>
            </a:pPr>
            <a:r>
              <a:rPr lang="zh-CN" altLang="en-US" sz="1600" dirty="0">
                <a:solidFill>
                  <a:sysClr val="windowText" lastClr="000000"/>
                </a:solidFill>
                <a:latin typeface="Arial" panose="020B0604020202020204" pitchFamily="34" charset="0"/>
                <a:ea typeface="宋体" panose="02010600030101010101" pitchFamily="2" charset="-122"/>
              </a:rPr>
              <a:t>1. 活动准备：（1）道具准备：生旦净丑四种角色的服饰和道具；（2）知识准备：了解京剧行当的基本情况和特点。</a:t>
            </a:r>
            <a:endParaRPr lang="zh-CN" altLang="en-US" sz="1600" dirty="0">
              <a:solidFill>
                <a:sysClr val="windowText" lastClr="000000"/>
              </a:solidFill>
              <a:latin typeface="Arial" panose="020B0604020202020204" pitchFamily="34" charset="0"/>
              <a:ea typeface="宋体" panose="02010600030101010101" pitchFamily="2" charset="-122"/>
            </a:endParaRPr>
          </a:p>
        </p:txBody>
      </p:sp>
      <p:sp>
        <p:nvSpPr>
          <p:cNvPr id="29703" name="任意多边形 23"/>
          <p:cNvSpPr/>
          <p:nvPr>
            <p:custDataLst>
              <p:tags r:id="rId4"/>
            </p:custDataLst>
          </p:nvPr>
        </p:nvSpPr>
        <p:spPr bwMode="auto">
          <a:xfrm>
            <a:off x="5530850" y="2271713"/>
            <a:ext cx="1190625" cy="596900"/>
          </a:xfrm>
          <a:custGeom>
            <a:avLst/>
            <a:gdLst>
              <a:gd name="T0" fmla="*/ 1213505 w 1391850"/>
              <a:gd name="T1" fmla="*/ 0 h 696292"/>
              <a:gd name="T2" fmla="*/ 1391850 w 1391850"/>
              <a:gd name="T3" fmla="*/ 680523 h 696292"/>
              <a:gd name="T4" fmla="*/ 664395 w 1391850"/>
              <a:gd name="T5" fmla="*/ 679784 h 696292"/>
              <a:gd name="T6" fmla="*/ 810270 w 1391850"/>
              <a:gd name="T7" fmla="*/ 476062 h 696292"/>
              <a:gd name="T8" fmla="*/ 0 w 1391850"/>
              <a:gd name="T9" fmla="*/ 696292 h 696292"/>
              <a:gd name="T10" fmla="*/ 1084978 w 1391850"/>
              <a:gd name="T11" fmla="*/ 149640 h 696292"/>
              <a:gd name="T12" fmla="*/ 1213505 w 1391850"/>
              <a:gd name="T13" fmla="*/ 0 h 696292"/>
            </a:gdLst>
            <a:ahLst/>
            <a:cxnLst>
              <a:cxn ang="0">
                <a:pos x="T0" y="T1"/>
              </a:cxn>
              <a:cxn ang="0">
                <a:pos x="T2" y="T3"/>
              </a:cxn>
              <a:cxn ang="0">
                <a:pos x="T4" y="T5"/>
              </a:cxn>
              <a:cxn ang="0">
                <a:pos x="T6" y="T7"/>
              </a:cxn>
              <a:cxn ang="0">
                <a:pos x="T8" y="T9"/>
              </a:cxn>
              <a:cxn ang="0">
                <a:pos x="T10" y="T11"/>
              </a:cxn>
              <a:cxn ang="0">
                <a:pos x="T12" y="T13"/>
              </a:cxn>
            </a:cxnLst>
            <a:rect l="0" t="0"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lnTo>
                  <a:pt x="1213505" y="0"/>
                </a:lnTo>
                <a:close/>
              </a:path>
            </a:pathLst>
          </a:custGeom>
          <a:solidFill>
            <a:srgbClr val="0F6FC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en-US"/>
          </a:p>
        </p:txBody>
      </p:sp>
      <p:sp>
        <p:nvSpPr>
          <p:cNvPr id="29704" name="任意多边形 24"/>
          <p:cNvSpPr/>
          <p:nvPr>
            <p:custDataLst>
              <p:tags r:id="rId5"/>
            </p:custDataLst>
          </p:nvPr>
        </p:nvSpPr>
        <p:spPr bwMode="auto">
          <a:xfrm rot="5400000">
            <a:off x="6610350" y="3316288"/>
            <a:ext cx="1190625" cy="593725"/>
          </a:xfrm>
          <a:custGeom>
            <a:avLst/>
            <a:gdLst>
              <a:gd name="T0" fmla="*/ 1213505 w 1391850"/>
              <a:gd name="T1" fmla="*/ 0 h 696292"/>
              <a:gd name="T2" fmla="*/ 1391850 w 1391850"/>
              <a:gd name="T3" fmla="*/ 680523 h 696292"/>
              <a:gd name="T4" fmla="*/ 664395 w 1391850"/>
              <a:gd name="T5" fmla="*/ 679784 h 696292"/>
              <a:gd name="T6" fmla="*/ 810270 w 1391850"/>
              <a:gd name="T7" fmla="*/ 476062 h 696292"/>
              <a:gd name="T8" fmla="*/ 0 w 1391850"/>
              <a:gd name="T9" fmla="*/ 696292 h 696292"/>
              <a:gd name="T10" fmla="*/ 1084978 w 1391850"/>
              <a:gd name="T11" fmla="*/ 149640 h 696292"/>
              <a:gd name="T12" fmla="*/ 1213505 w 1391850"/>
              <a:gd name="T13" fmla="*/ 0 h 696292"/>
            </a:gdLst>
            <a:ahLst/>
            <a:cxnLst>
              <a:cxn ang="0">
                <a:pos x="T0" y="T1"/>
              </a:cxn>
              <a:cxn ang="0">
                <a:pos x="T2" y="T3"/>
              </a:cxn>
              <a:cxn ang="0">
                <a:pos x="T4" y="T5"/>
              </a:cxn>
              <a:cxn ang="0">
                <a:pos x="T6" y="T7"/>
              </a:cxn>
              <a:cxn ang="0">
                <a:pos x="T8" y="T9"/>
              </a:cxn>
              <a:cxn ang="0">
                <a:pos x="T10" y="T11"/>
              </a:cxn>
              <a:cxn ang="0">
                <a:pos x="T12" y="T13"/>
              </a:cxn>
            </a:cxnLst>
            <a:rect l="0" t="0"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lnTo>
                  <a:pt x="1213505" y="0"/>
                </a:lnTo>
                <a:close/>
              </a:path>
            </a:pathLst>
          </a:custGeom>
          <a:solidFill>
            <a:srgbClr val="009DD9"/>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a:endParaRPr lang="zh-CN" altLang="en-US"/>
          </a:p>
        </p:txBody>
      </p:sp>
      <p:cxnSp>
        <p:nvCxnSpPr>
          <p:cNvPr id="29706" name="直接连接符 18"/>
          <p:cNvCxnSpPr>
            <a:cxnSpLocks noChangeShapeType="1"/>
          </p:cNvCxnSpPr>
          <p:nvPr>
            <p:custDataLst>
              <p:tags r:id="rId6"/>
            </p:custDataLst>
          </p:nvPr>
        </p:nvCxnSpPr>
        <p:spPr bwMode="auto">
          <a:xfrm>
            <a:off x="6934200" y="4244976"/>
            <a:ext cx="558800" cy="0"/>
          </a:xfrm>
          <a:prstGeom prst="line">
            <a:avLst/>
          </a:prstGeom>
          <a:noFill/>
          <a:ln w="3175" cmpd="sng">
            <a:solidFill>
              <a:sysClr val="window" lastClr="FFFFFF">
                <a:lumMod val="75000"/>
              </a:sysClr>
            </a:solidFill>
            <a:prstDash val="dash"/>
            <a:round/>
          </a:ln>
          <a:extLst>
            <a:ext uri="{909E8E84-426E-40DD-AFC4-6F175D3DCCD1}">
              <a14:hiddenFill xmlns:a14="http://schemas.microsoft.com/office/drawing/2010/main">
                <a:noFill/>
              </a14:hiddenFill>
            </a:ext>
          </a:extLst>
        </p:spPr>
      </p:cxnSp>
      <p:sp>
        <p:nvSpPr>
          <p:cNvPr id="29707" name="椭圆 19"/>
          <p:cNvSpPr>
            <a:spLocks noChangeArrowheads="1"/>
          </p:cNvSpPr>
          <p:nvPr>
            <p:custDataLst>
              <p:tags r:id="rId7"/>
            </p:custDataLst>
          </p:nvPr>
        </p:nvSpPr>
        <p:spPr bwMode="auto">
          <a:xfrm>
            <a:off x="7567613" y="4087813"/>
            <a:ext cx="315912" cy="315913"/>
          </a:xfrm>
          <a:prstGeom prst="ellipse">
            <a:avLst/>
          </a:prstGeom>
          <a:solidFill>
            <a:srgbClr val="009DD9"/>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lvl1pPr>
              <a:defRPr>
                <a:solidFill>
                  <a:sysClr val="windowText" lastClr="000000"/>
                </a:solidFill>
                <a:latin typeface="Arial" panose="020B0604020202020204" pitchFamily="34" charset="0"/>
                <a:ea typeface="幼圆" panose="02010509060101010101" pitchFamily="49" charset="-122"/>
              </a:defRPr>
            </a:lvl1pPr>
            <a:lvl2pPr marL="742950" indent="-285750">
              <a:defRPr>
                <a:solidFill>
                  <a:sysClr val="windowText" lastClr="000000"/>
                </a:solidFill>
                <a:latin typeface="Arial" panose="020B0604020202020204" pitchFamily="34" charset="0"/>
                <a:ea typeface="幼圆" panose="02010509060101010101" pitchFamily="49" charset="-122"/>
              </a:defRPr>
            </a:lvl2pPr>
            <a:lvl3pPr marL="1143000" indent="-228600">
              <a:defRPr>
                <a:solidFill>
                  <a:sysClr val="windowText" lastClr="000000"/>
                </a:solidFill>
                <a:latin typeface="Arial" panose="020B0604020202020204" pitchFamily="34" charset="0"/>
                <a:ea typeface="幼圆" panose="02010509060101010101" pitchFamily="49" charset="-122"/>
              </a:defRPr>
            </a:lvl3pPr>
            <a:lvl4pPr marL="1600200" indent="-228600">
              <a:defRPr>
                <a:solidFill>
                  <a:sysClr val="windowText" lastClr="000000"/>
                </a:solidFill>
                <a:latin typeface="Arial" panose="020B0604020202020204" pitchFamily="34" charset="0"/>
                <a:ea typeface="幼圆" panose="02010509060101010101" pitchFamily="49" charset="-122"/>
              </a:defRPr>
            </a:lvl4pPr>
            <a:lvl5pPr marL="2057400" indent="-228600">
              <a:defRPr>
                <a:solidFill>
                  <a:sysClr val="windowText" lastClr="000000"/>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9pPr>
          </a:lstStyle>
          <a:p>
            <a:pPr algn="ctr" eaLnBrk="1" hangingPunct="1"/>
            <a:r>
              <a:rPr lang="en-US" sz="1800">
                <a:solidFill>
                  <a:sysClr val="window" lastClr="FFFFFF"/>
                </a:solidFill>
                <a:latin typeface="Arial" panose="020B0604020202020204" pitchFamily="34" charset="0"/>
                <a:ea typeface="+mn-ea"/>
              </a:rPr>
              <a:t>2</a:t>
            </a:r>
            <a:endParaRPr lang="zh-CN" altLang="en-US" sz="1800">
              <a:solidFill>
                <a:sysClr val="window" lastClr="FFFFFF"/>
              </a:solidFill>
              <a:latin typeface="Arial" panose="020B0604020202020204" pitchFamily="34" charset="0"/>
              <a:ea typeface="宋体" panose="02010600030101010101" pitchFamily="2" charset="-122"/>
            </a:endParaRPr>
          </a:p>
        </p:txBody>
      </p:sp>
      <p:sp>
        <p:nvSpPr>
          <p:cNvPr id="29708" name="文本框 20"/>
          <p:cNvSpPr txBox="1">
            <a:spLocks noChangeArrowheads="1"/>
          </p:cNvSpPr>
          <p:nvPr>
            <p:custDataLst>
              <p:tags r:id="rId8"/>
            </p:custDataLst>
          </p:nvPr>
        </p:nvSpPr>
        <p:spPr bwMode="auto">
          <a:xfrm>
            <a:off x="8139430" y="3853180"/>
            <a:ext cx="3139440" cy="1426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Autofit/>
          </a:bodyPr>
          <a:lstStyle>
            <a:lvl1pPr algn="just">
              <a:lnSpc>
                <a:spcPct val="110000"/>
              </a:lnSpc>
              <a:spcBef>
                <a:spcPts val="600"/>
              </a:spcBef>
              <a:buClr>
                <a:srgbClr val="0F6FC6"/>
              </a:buClr>
              <a:buSzPct val="80000"/>
              <a:buFont typeface="Wingdings" panose="05000000000000000000" pitchFamily="2" charset="2"/>
              <a:buChar char="{"/>
              <a:defRPr sz="2400">
                <a:solidFill>
                  <a:srgbClr val="0F6FC6"/>
                </a:solidFill>
                <a:latin typeface="Arial" panose="020B0604020202020204" pitchFamily="34" charset="0"/>
                <a:ea typeface="黑体" panose="02010609060101010101" charset="-122"/>
              </a:defRPr>
            </a:lvl1pPr>
            <a:lvl2pPr marL="742950" indent="-285750" algn="just">
              <a:lnSpc>
                <a:spcPct val="120000"/>
              </a:lnSpc>
              <a:buClr>
                <a:srgbClr val="DABE8B"/>
              </a:buClr>
              <a:buFont typeface="幼圆" panose="02010509060101010101" pitchFamily="49" charset="-122"/>
              <a:buChar char=" "/>
              <a:defRPr>
                <a:solidFill>
                  <a:sysClr val="windowText" lastClr="000000"/>
                </a:solidFill>
                <a:latin typeface="Arial" panose="020B0604020202020204" pitchFamily="34" charset="0"/>
                <a:ea typeface="黑体" panose="02010609060101010101" charset="-122"/>
              </a:defRPr>
            </a:lvl2pPr>
            <a:lvl3pPr marL="1143000" indent="-228600">
              <a:lnSpc>
                <a:spcPct val="90000"/>
              </a:lnSpc>
              <a:spcBef>
                <a:spcPts val="500"/>
              </a:spcBef>
              <a:buChar char="•"/>
              <a:defRPr sz="2000">
                <a:solidFill>
                  <a:sysClr val="windowText" lastClr="000000"/>
                </a:solidFill>
                <a:latin typeface="Arial" panose="020B0604020202020204" pitchFamily="34" charset="0"/>
                <a:ea typeface="幼圆" panose="02010509060101010101" pitchFamily="49" charset="-122"/>
              </a:defRPr>
            </a:lvl3pPr>
            <a:lvl4pPr marL="1600200" indent="-228600">
              <a:lnSpc>
                <a:spcPct val="90000"/>
              </a:lnSpc>
              <a:spcBef>
                <a:spcPts val="500"/>
              </a:spcBef>
              <a:buChar char="•"/>
              <a:defRPr>
                <a:solidFill>
                  <a:sysClr val="windowText" lastClr="000000"/>
                </a:solidFill>
                <a:latin typeface="Arial" panose="020B0604020202020204" pitchFamily="34" charset="0"/>
                <a:ea typeface="幼圆" panose="02010509060101010101" pitchFamily="49" charset="-122"/>
              </a:defRPr>
            </a:lvl4pPr>
            <a:lvl5pPr marL="2057400" indent="-228600">
              <a:lnSpc>
                <a:spcPct val="90000"/>
              </a:lnSpc>
              <a:spcBef>
                <a:spcPts val="500"/>
              </a:spcBef>
              <a:buChar char="•"/>
              <a:defRPr>
                <a:solidFill>
                  <a:sysClr val="windowText" lastClr="000000"/>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9pPr>
          </a:lstStyle>
          <a:p>
            <a:pPr algn="l" eaLnBrk="1" hangingPunct="1">
              <a:lnSpc>
                <a:spcPct val="130000"/>
              </a:lnSpc>
              <a:spcBef>
                <a:spcPct val="0"/>
              </a:spcBef>
              <a:buClrTx/>
              <a:buSzTx/>
              <a:buNone/>
            </a:pPr>
            <a:r>
              <a:rPr lang="zh-CN" altLang="en-US" sz="1600" dirty="0">
                <a:solidFill>
                  <a:sysClr val="windowText" lastClr="000000"/>
                </a:solidFill>
                <a:latin typeface="Arial" panose="020B0604020202020204" pitchFamily="34" charset="0"/>
                <a:ea typeface="宋体" panose="02010600030101010101" pitchFamily="2" charset="-122"/>
              </a:rPr>
              <a:t>2. 布置任务：全班分 4 组，每组选一名模特，以抽签的方式决定扮演生旦净丑的哪个角色，分组为模特设计扮相、选唱不同选段。</a:t>
            </a:r>
            <a:endParaRPr lang="zh-CN" altLang="en-US" sz="1600" dirty="0">
              <a:solidFill>
                <a:sysClr val="windowText" lastClr="000000"/>
              </a:solidFill>
              <a:latin typeface="Arial" panose="020B0604020202020204" pitchFamily="34" charset="0"/>
              <a:ea typeface="宋体" panose="02010600030101010101" pitchFamily="2" charset="-122"/>
            </a:endParaRPr>
          </a:p>
        </p:txBody>
      </p:sp>
      <p:sp>
        <p:nvSpPr>
          <p:cNvPr id="29702" name="任意多边形 22"/>
          <p:cNvSpPr/>
          <p:nvPr>
            <p:custDataLst>
              <p:tags r:id="rId9"/>
            </p:custDataLst>
          </p:nvPr>
        </p:nvSpPr>
        <p:spPr bwMode="auto">
          <a:xfrm rot="16200000">
            <a:off x="4451350" y="3352800"/>
            <a:ext cx="1190625" cy="593725"/>
          </a:xfrm>
          <a:custGeom>
            <a:avLst/>
            <a:gdLst>
              <a:gd name="T0" fmla="*/ 1213505 w 1391850"/>
              <a:gd name="T1" fmla="*/ 0 h 696292"/>
              <a:gd name="T2" fmla="*/ 1391850 w 1391850"/>
              <a:gd name="T3" fmla="*/ 680523 h 696292"/>
              <a:gd name="T4" fmla="*/ 664395 w 1391850"/>
              <a:gd name="T5" fmla="*/ 679784 h 696292"/>
              <a:gd name="T6" fmla="*/ 810270 w 1391850"/>
              <a:gd name="T7" fmla="*/ 476062 h 696292"/>
              <a:gd name="T8" fmla="*/ 0 w 1391850"/>
              <a:gd name="T9" fmla="*/ 696292 h 696292"/>
              <a:gd name="T10" fmla="*/ 1084978 w 1391850"/>
              <a:gd name="T11" fmla="*/ 149640 h 696292"/>
              <a:gd name="T12" fmla="*/ 1213505 w 1391850"/>
              <a:gd name="T13" fmla="*/ 0 h 696292"/>
            </a:gdLst>
            <a:ahLst/>
            <a:cxnLst>
              <a:cxn ang="0">
                <a:pos x="T0" y="T1"/>
              </a:cxn>
              <a:cxn ang="0">
                <a:pos x="T2" y="T3"/>
              </a:cxn>
              <a:cxn ang="0">
                <a:pos x="T4" y="T5"/>
              </a:cxn>
              <a:cxn ang="0">
                <a:pos x="T6" y="T7"/>
              </a:cxn>
              <a:cxn ang="0">
                <a:pos x="T8" y="T9"/>
              </a:cxn>
              <a:cxn ang="0">
                <a:pos x="T10" y="T11"/>
              </a:cxn>
              <a:cxn ang="0">
                <a:pos x="T12" y="T13"/>
              </a:cxn>
            </a:cxnLst>
            <a:rect l="0" t="0"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lnTo>
                  <a:pt x="1213505" y="0"/>
                </a:lnTo>
                <a:close/>
              </a:path>
            </a:pathLst>
          </a:custGeom>
          <a:solidFill>
            <a:srgbClr val="009DD9"/>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a:endParaRPr lang="zh-CN" altLang="en-US"/>
          </a:p>
        </p:txBody>
      </p:sp>
      <p:cxnSp>
        <p:nvCxnSpPr>
          <p:cNvPr id="29709" name="直接连接符 25"/>
          <p:cNvCxnSpPr>
            <a:cxnSpLocks noChangeShapeType="1"/>
          </p:cNvCxnSpPr>
          <p:nvPr>
            <p:custDataLst>
              <p:tags r:id="rId10"/>
            </p:custDataLst>
          </p:nvPr>
        </p:nvCxnSpPr>
        <p:spPr bwMode="auto">
          <a:xfrm flipH="1">
            <a:off x="4826000" y="2859088"/>
            <a:ext cx="558800" cy="0"/>
          </a:xfrm>
          <a:prstGeom prst="line">
            <a:avLst/>
          </a:prstGeom>
          <a:noFill/>
          <a:ln w="3175" cmpd="sng">
            <a:solidFill>
              <a:sysClr val="window" lastClr="FFFFFF">
                <a:lumMod val="75000"/>
              </a:sysClr>
            </a:solidFill>
            <a:prstDash val="dash"/>
            <a:round/>
          </a:ln>
          <a:extLst>
            <a:ext uri="{909E8E84-426E-40DD-AFC4-6F175D3DCCD1}">
              <a14:hiddenFill xmlns:a14="http://schemas.microsoft.com/office/drawing/2010/main">
                <a:noFill/>
              </a14:hiddenFill>
            </a:ext>
          </a:extLst>
        </p:spPr>
      </p:cxnSp>
      <p:sp>
        <p:nvSpPr>
          <p:cNvPr id="29710" name="椭圆 26"/>
          <p:cNvSpPr>
            <a:spLocks noChangeArrowheads="1"/>
          </p:cNvSpPr>
          <p:nvPr>
            <p:custDataLst>
              <p:tags r:id="rId11"/>
            </p:custDataLst>
          </p:nvPr>
        </p:nvSpPr>
        <p:spPr bwMode="auto">
          <a:xfrm flipH="1">
            <a:off x="4433888" y="2701925"/>
            <a:ext cx="315912" cy="315913"/>
          </a:xfrm>
          <a:prstGeom prst="ellipse">
            <a:avLst/>
          </a:prstGeom>
          <a:solidFill>
            <a:srgbClr val="009DD9"/>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lvl1pPr>
              <a:defRPr>
                <a:solidFill>
                  <a:sysClr val="windowText" lastClr="000000"/>
                </a:solidFill>
                <a:latin typeface="Arial" panose="020B0604020202020204" pitchFamily="34" charset="0"/>
                <a:ea typeface="幼圆" panose="02010509060101010101" pitchFamily="49" charset="-122"/>
              </a:defRPr>
            </a:lvl1pPr>
            <a:lvl2pPr marL="742950" indent="-285750">
              <a:defRPr>
                <a:solidFill>
                  <a:sysClr val="windowText" lastClr="000000"/>
                </a:solidFill>
                <a:latin typeface="Arial" panose="020B0604020202020204" pitchFamily="34" charset="0"/>
                <a:ea typeface="幼圆" panose="02010509060101010101" pitchFamily="49" charset="-122"/>
              </a:defRPr>
            </a:lvl2pPr>
            <a:lvl3pPr marL="1143000" indent="-228600">
              <a:defRPr>
                <a:solidFill>
                  <a:sysClr val="windowText" lastClr="000000"/>
                </a:solidFill>
                <a:latin typeface="Arial" panose="020B0604020202020204" pitchFamily="34" charset="0"/>
                <a:ea typeface="幼圆" panose="02010509060101010101" pitchFamily="49" charset="-122"/>
              </a:defRPr>
            </a:lvl3pPr>
            <a:lvl4pPr marL="1600200" indent="-228600">
              <a:defRPr>
                <a:solidFill>
                  <a:sysClr val="windowText" lastClr="000000"/>
                </a:solidFill>
                <a:latin typeface="Arial" panose="020B0604020202020204" pitchFamily="34" charset="0"/>
                <a:ea typeface="幼圆" panose="02010509060101010101" pitchFamily="49" charset="-122"/>
              </a:defRPr>
            </a:lvl4pPr>
            <a:lvl5pPr marL="2057400" indent="-228600">
              <a:defRPr>
                <a:solidFill>
                  <a:sysClr val="windowText" lastClr="000000"/>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9pPr>
          </a:lstStyle>
          <a:p>
            <a:pPr algn="ctr" eaLnBrk="1" hangingPunct="1"/>
            <a:r>
              <a:rPr lang="en-US" sz="1800">
                <a:solidFill>
                  <a:sysClr val="window" lastClr="FFFFFF"/>
                </a:solidFill>
                <a:latin typeface="Arial" panose="020B0604020202020204" pitchFamily="34" charset="0"/>
                <a:ea typeface="+mn-ea"/>
              </a:rPr>
              <a:t>4</a:t>
            </a:r>
            <a:endParaRPr lang="zh-CN" altLang="en-US" sz="1800">
              <a:solidFill>
                <a:sysClr val="window" lastClr="FFFFFF"/>
              </a:solidFill>
              <a:latin typeface="Arial" panose="020B0604020202020204" pitchFamily="34" charset="0"/>
              <a:ea typeface="宋体" panose="02010600030101010101" pitchFamily="2" charset="-122"/>
            </a:endParaRPr>
          </a:p>
        </p:txBody>
      </p:sp>
      <p:sp>
        <p:nvSpPr>
          <p:cNvPr id="29711" name="文本框 27"/>
          <p:cNvSpPr txBox="1">
            <a:spLocks noChangeArrowheads="1"/>
          </p:cNvSpPr>
          <p:nvPr>
            <p:custDataLst>
              <p:tags r:id="rId12"/>
            </p:custDataLst>
          </p:nvPr>
        </p:nvSpPr>
        <p:spPr bwMode="auto">
          <a:xfrm flipH="1">
            <a:off x="1044575" y="2272030"/>
            <a:ext cx="3082925" cy="1156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Autofit/>
          </a:bodyPr>
          <a:lstStyle>
            <a:lvl1pPr algn="just">
              <a:lnSpc>
                <a:spcPct val="110000"/>
              </a:lnSpc>
              <a:spcBef>
                <a:spcPts val="600"/>
              </a:spcBef>
              <a:buClr>
                <a:srgbClr val="0F6FC6"/>
              </a:buClr>
              <a:buSzPct val="80000"/>
              <a:buFont typeface="Wingdings" panose="05000000000000000000" pitchFamily="2" charset="2"/>
              <a:buChar char="{"/>
              <a:defRPr sz="2400">
                <a:solidFill>
                  <a:srgbClr val="0F6FC6"/>
                </a:solidFill>
                <a:latin typeface="Arial" panose="020B0604020202020204" pitchFamily="34" charset="0"/>
                <a:ea typeface="黑体" panose="02010609060101010101" charset="-122"/>
              </a:defRPr>
            </a:lvl1pPr>
            <a:lvl2pPr marL="742950" indent="-285750" algn="just">
              <a:lnSpc>
                <a:spcPct val="120000"/>
              </a:lnSpc>
              <a:buClr>
                <a:srgbClr val="DABE8B"/>
              </a:buClr>
              <a:buFont typeface="幼圆" panose="02010509060101010101" pitchFamily="49" charset="-122"/>
              <a:buChar char=" "/>
              <a:defRPr>
                <a:solidFill>
                  <a:sysClr val="windowText" lastClr="000000"/>
                </a:solidFill>
                <a:latin typeface="Arial" panose="020B0604020202020204" pitchFamily="34" charset="0"/>
                <a:ea typeface="黑体" panose="02010609060101010101" charset="-122"/>
              </a:defRPr>
            </a:lvl2pPr>
            <a:lvl3pPr marL="1143000" indent="-228600">
              <a:lnSpc>
                <a:spcPct val="90000"/>
              </a:lnSpc>
              <a:spcBef>
                <a:spcPts val="500"/>
              </a:spcBef>
              <a:buChar char="•"/>
              <a:defRPr sz="2000">
                <a:solidFill>
                  <a:sysClr val="windowText" lastClr="000000"/>
                </a:solidFill>
                <a:latin typeface="Arial" panose="020B0604020202020204" pitchFamily="34" charset="0"/>
                <a:ea typeface="幼圆" panose="02010509060101010101" pitchFamily="49" charset="-122"/>
              </a:defRPr>
            </a:lvl3pPr>
            <a:lvl4pPr marL="1600200" indent="-228600">
              <a:lnSpc>
                <a:spcPct val="90000"/>
              </a:lnSpc>
              <a:spcBef>
                <a:spcPts val="500"/>
              </a:spcBef>
              <a:buChar char="•"/>
              <a:defRPr>
                <a:solidFill>
                  <a:sysClr val="windowText" lastClr="000000"/>
                </a:solidFill>
                <a:latin typeface="Arial" panose="020B0604020202020204" pitchFamily="34" charset="0"/>
                <a:ea typeface="幼圆" panose="02010509060101010101" pitchFamily="49" charset="-122"/>
              </a:defRPr>
            </a:lvl4pPr>
            <a:lvl5pPr marL="2057400" indent="-228600">
              <a:lnSpc>
                <a:spcPct val="90000"/>
              </a:lnSpc>
              <a:spcBef>
                <a:spcPts val="500"/>
              </a:spcBef>
              <a:buChar char="•"/>
              <a:defRPr>
                <a:solidFill>
                  <a:sysClr val="windowText" lastClr="000000"/>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9pPr>
          </a:lstStyle>
          <a:p>
            <a:pPr algn="l" eaLnBrk="1" hangingPunct="1">
              <a:lnSpc>
                <a:spcPct val="130000"/>
              </a:lnSpc>
              <a:spcBef>
                <a:spcPct val="0"/>
              </a:spcBef>
              <a:buClrTx/>
              <a:buSzTx/>
              <a:buNone/>
            </a:pPr>
            <a:r>
              <a:rPr lang="zh-CN" altLang="en-US" sz="1600" dirty="0">
                <a:solidFill>
                  <a:sysClr val="windowText" lastClr="000000"/>
                </a:solidFill>
                <a:latin typeface="Arial" panose="020B0604020202020204" pitchFamily="34" charset="0"/>
                <a:ea typeface="宋体" panose="02010600030101010101" pitchFamily="2" charset="-122"/>
              </a:rPr>
              <a:t>4. 评价激励：各组最终打分评价，选出最佳京剧名角。</a:t>
            </a:r>
            <a:endParaRPr lang="zh-CN" altLang="en-US" sz="1600" dirty="0">
              <a:solidFill>
                <a:sysClr val="windowText" lastClr="000000"/>
              </a:solidFill>
              <a:latin typeface="Arial" panose="020B0604020202020204" pitchFamily="34" charset="0"/>
              <a:ea typeface="宋体" panose="02010600030101010101" pitchFamily="2" charset="-122"/>
            </a:endParaRPr>
          </a:p>
        </p:txBody>
      </p:sp>
      <p:sp>
        <p:nvSpPr>
          <p:cNvPr id="29705" name="任意多边形 14"/>
          <p:cNvSpPr/>
          <p:nvPr>
            <p:custDataLst>
              <p:tags r:id="rId13"/>
            </p:custDataLst>
          </p:nvPr>
        </p:nvSpPr>
        <p:spPr bwMode="auto">
          <a:xfrm rot="10800000">
            <a:off x="5530850" y="4432300"/>
            <a:ext cx="1190625" cy="595313"/>
          </a:xfrm>
          <a:custGeom>
            <a:avLst/>
            <a:gdLst>
              <a:gd name="T0" fmla="*/ 1213505 w 1391850"/>
              <a:gd name="T1" fmla="*/ 0 h 696292"/>
              <a:gd name="T2" fmla="*/ 1391850 w 1391850"/>
              <a:gd name="T3" fmla="*/ 680523 h 696292"/>
              <a:gd name="T4" fmla="*/ 664395 w 1391850"/>
              <a:gd name="T5" fmla="*/ 679784 h 696292"/>
              <a:gd name="T6" fmla="*/ 810270 w 1391850"/>
              <a:gd name="T7" fmla="*/ 476062 h 696292"/>
              <a:gd name="T8" fmla="*/ 0 w 1391850"/>
              <a:gd name="T9" fmla="*/ 696292 h 696292"/>
              <a:gd name="T10" fmla="*/ 1084978 w 1391850"/>
              <a:gd name="T11" fmla="*/ 149640 h 696292"/>
              <a:gd name="T12" fmla="*/ 1213505 w 1391850"/>
              <a:gd name="T13" fmla="*/ 0 h 696292"/>
            </a:gdLst>
            <a:ahLst/>
            <a:cxnLst>
              <a:cxn ang="0">
                <a:pos x="T0" y="T1"/>
              </a:cxn>
              <a:cxn ang="0">
                <a:pos x="T2" y="T3"/>
              </a:cxn>
              <a:cxn ang="0">
                <a:pos x="T4" y="T5"/>
              </a:cxn>
              <a:cxn ang="0">
                <a:pos x="T6" y="T7"/>
              </a:cxn>
              <a:cxn ang="0">
                <a:pos x="T8" y="T9"/>
              </a:cxn>
              <a:cxn ang="0">
                <a:pos x="T10" y="T11"/>
              </a:cxn>
              <a:cxn ang="0">
                <a:pos x="T12" y="T13"/>
              </a:cxn>
            </a:cxnLst>
            <a:rect l="0" t="0"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lnTo>
                  <a:pt x="1213505" y="0"/>
                </a:lnTo>
                <a:close/>
              </a:path>
            </a:pathLst>
          </a:custGeom>
          <a:solidFill>
            <a:srgbClr val="0F6FC6"/>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algn="ctr"/>
            <a:endParaRPr lang="zh-CN" altLang="en-US"/>
          </a:p>
        </p:txBody>
      </p:sp>
      <p:cxnSp>
        <p:nvCxnSpPr>
          <p:cNvPr id="29712" name="直接连接符 32"/>
          <p:cNvCxnSpPr>
            <a:cxnSpLocks noChangeShapeType="1"/>
          </p:cNvCxnSpPr>
          <p:nvPr>
            <p:custDataLst>
              <p:tags r:id="rId14"/>
            </p:custDataLst>
          </p:nvPr>
        </p:nvCxnSpPr>
        <p:spPr bwMode="auto">
          <a:xfrm flipH="1">
            <a:off x="4918075" y="4440238"/>
            <a:ext cx="558800" cy="0"/>
          </a:xfrm>
          <a:prstGeom prst="line">
            <a:avLst/>
          </a:prstGeom>
          <a:noFill/>
          <a:ln w="3175" cmpd="sng">
            <a:solidFill>
              <a:sysClr val="window" lastClr="FFFFFF">
                <a:lumMod val="75000"/>
              </a:sysClr>
            </a:solidFill>
            <a:prstDash val="dash"/>
            <a:round/>
          </a:ln>
          <a:extLst>
            <a:ext uri="{909E8E84-426E-40DD-AFC4-6F175D3DCCD1}">
              <a14:hiddenFill xmlns:a14="http://schemas.microsoft.com/office/drawing/2010/main">
                <a:noFill/>
              </a14:hiddenFill>
            </a:ext>
          </a:extLst>
        </p:spPr>
      </p:cxnSp>
      <p:sp>
        <p:nvSpPr>
          <p:cNvPr id="29713" name="椭圆 33"/>
          <p:cNvSpPr>
            <a:spLocks noChangeArrowheads="1"/>
          </p:cNvSpPr>
          <p:nvPr>
            <p:custDataLst>
              <p:tags r:id="rId15"/>
            </p:custDataLst>
          </p:nvPr>
        </p:nvSpPr>
        <p:spPr bwMode="auto">
          <a:xfrm flipH="1">
            <a:off x="4525963" y="4281488"/>
            <a:ext cx="315912" cy="315912"/>
          </a:xfrm>
          <a:prstGeom prst="ellipse">
            <a:avLst/>
          </a:prstGeom>
          <a:solidFill>
            <a:srgbClr val="0F6FC6"/>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lvl1pPr>
              <a:defRPr>
                <a:solidFill>
                  <a:sysClr val="windowText" lastClr="000000"/>
                </a:solidFill>
                <a:latin typeface="Arial" panose="020B0604020202020204" pitchFamily="34" charset="0"/>
                <a:ea typeface="幼圆" panose="02010509060101010101" pitchFamily="49" charset="-122"/>
              </a:defRPr>
            </a:lvl1pPr>
            <a:lvl2pPr marL="742950" indent="-285750">
              <a:defRPr>
                <a:solidFill>
                  <a:sysClr val="windowText" lastClr="000000"/>
                </a:solidFill>
                <a:latin typeface="Arial" panose="020B0604020202020204" pitchFamily="34" charset="0"/>
                <a:ea typeface="幼圆" panose="02010509060101010101" pitchFamily="49" charset="-122"/>
              </a:defRPr>
            </a:lvl2pPr>
            <a:lvl3pPr marL="1143000" indent="-228600">
              <a:defRPr>
                <a:solidFill>
                  <a:sysClr val="windowText" lastClr="000000"/>
                </a:solidFill>
                <a:latin typeface="Arial" panose="020B0604020202020204" pitchFamily="34" charset="0"/>
                <a:ea typeface="幼圆" panose="02010509060101010101" pitchFamily="49" charset="-122"/>
              </a:defRPr>
            </a:lvl3pPr>
            <a:lvl4pPr marL="1600200" indent="-228600">
              <a:defRPr>
                <a:solidFill>
                  <a:sysClr val="windowText" lastClr="000000"/>
                </a:solidFill>
                <a:latin typeface="Arial" panose="020B0604020202020204" pitchFamily="34" charset="0"/>
                <a:ea typeface="幼圆" panose="02010509060101010101" pitchFamily="49" charset="-122"/>
              </a:defRPr>
            </a:lvl4pPr>
            <a:lvl5pPr marL="2057400" indent="-228600">
              <a:defRPr>
                <a:solidFill>
                  <a:sysClr val="windowText" lastClr="000000"/>
                </a:solidFill>
                <a:latin typeface="Arial" panose="020B0604020202020204" pitchFamily="34" charset="0"/>
                <a:ea typeface="幼圆" panose="02010509060101010101" pitchFamily="49"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Arial" panose="020B0604020202020204" pitchFamily="34" charset="0"/>
                <a:ea typeface="幼圆" panose="02010509060101010101" pitchFamily="49" charset="-122"/>
              </a:defRPr>
            </a:lvl9pPr>
          </a:lstStyle>
          <a:p>
            <a:pPr algn="ctr" eaLnBrk="1" hangingPunct="1"/>
            <a:r>
              <a:rPr lang="en-US" sz="1800">
                <a:solidFill>
                  <a:sysClr val="window" lastClr="FFFFFF"/>
                </a:solidFill>
                <a:latin typeface="Arial" panose="020B0604020202020204" pitchFamily="34" charset="0"/>
                <a:ea typeface="+mn-ea"/>
              </a:rPr>
              <a:t>3</a:t>
            </a:r>
            <a:endParaRPr lang="zh-CN" altLang="en-US" sz="1800">
              <a:solidFill>
                <a:sysClr val="window" lastClr="FFFFFF"/>
              </a:solidFill>
              <a:latin typeface="Arial" panose="020B0604020202020204" pitchFamily="34" charset="0"/>
              <a:ea typeface="宋体" panose="02010600030101010101" pitchFamily="2" charset="-122"/>
            </a:endParaRPr>
          </a:p>
        </p:txBody>
      </p:sp>
      <p:sp>
        <p:nvSpPr>
          <p:cNvPr id="29714" name="文本框 34"/>
          <p:cNvSpPr txBox="1">
            <a:spLocks noChangeArrowheads="1"/>
          </p:cNvSpPr>
          <p:nvPr>
            <p:custDataLst>
              <p:tags r:id="rId16"/>
            </p:custDataLst>
          </p:nvPr>
        </p:nvSpPr>
        <p:spPr bwMode="auto">
          <a:xfrm flipH="1">
            <a:off x="1043940" y="3853180"/>
            <a:ext cx="3481705" cy="1621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Autofit/>
          </a:bodyPr>
          <a:lstStyle>
            <a:lvl1pPr algn="just">
              <a:lnSpc>
                <a:spcPct val="110000"/>
              </a:lnSpc>
              <a:spcBef>
                <a:spcPts val="600"/>
              </a:spcBef>
              <a:buClr>
                <a:srgbClr val="0F6FC6"/>
              </a:buClr>
              <a:buSzPct val="80000"/>
              <a:buFont typeface="Wingdings" panose="05000000000000000000" pitchFamily="2" charset="2"/>
              <a:buChar char="{"/>
              <a:defRPr sz="2400">
                <a:solidFill>
                  <a:srgbClr val="0F6FC6"/>
                </a:solidFill>
                <a:latin typeface="Arial" panose="020B0604020202020204" pitchFamily="34" charset="0"/>
                <a:ea typeface="黑体" panose="02010609060101010101" charset="-122"/>
              </a:defRPr>
            </a:lvl1pPr>
            <a:lvl2pPr marL="742950" indent="-285750" algn="just">
              <a:lnSpc>
                <a:spcPct val="120000"/>
              </a:lnSpc>
              <a:buClr>
                <a:srgbClr val="DABE8B"/>
              </a:buClr>
              <a:buFont typeface="幼圆" panose="02010509060101010101" pitchFamily="49" charset="-122"/>
              <a:buChar char=" "/>
              <a:defRPr>
                <a:solidFill>
                  <a:sysClr val="windowText" lastClr="000000"/>
                </a:solidFill>
                <a:latin typeface="Arial" panose="020B0604020202020204" pitchFamily="34" charset="0"/>
                <a:ea typeface="黑体" panose="02010609060101010101" charset="-122"/>
              </a:defRPr>
            </a:lvl2pPr>
            <a:lvl3pPr marL="1143000" indent="-228600">
              <a:lnSpc>
                <a:spcPct val="90000"/>
              </a:lnSpc>
              <a:spcBef>
                <a:spcPts val="500"/>
              </a:spcBef>
              <a:buChar char="•"/>
              <a:defRPr sz="2000">
                <a:solidFill>
                  <a:sysClr val="windowText" lastClr="000000"/>
                </a:solidFill>
                <a:latin typeface="Arial" panose="020B0604020202020204" pitchFamily="34" charset="0"/>
                <a:ea typeface="幼圆" panose="02010509060101010101" pitchFamily="49" charset="-122"/>
              </a:defRPr>
            </a:lvl3pPr>
            <a:lvl4pPr marL="1600200" indent="-228600">
              <a:lnSpc>
                <a:spcPct val="90000"/>
              </a:lnSpc>
              <a:spcBef>
                <a:spcPts val="500"/>
              </a:spcBef>
              <a:buChar char="•"/>
              <a:defRPr>
                <a:solidFill>
                  <a:sysClr val="windowText" lastClr="000000"/>
                </a:solidFill>
                <a:latin typeface="Arial" panose="020B0604020202020204" pitchFamily="34" charset="0"/>
                <a:ea typeface="幼圆" panose="02010509060101010101" pitchFamily="49" charset="-122"/>
              </a:defRPr>
            </a:lvl4pPr>
            <a:lvl5pPr marL="2057400" indent="-228600">
              <a:lnSpc>
                <a:spcPct val="90000"/>
              </a:lnSpc>
              <a:spcBef>
                <a:spcPts val="500"/>
              </a:spcBef>
              <a:buChar char="•"/>
              <a:defRPr>
                <a:solidFill>
                  <a:sysClr val="windowText" lastClr="000000"/>
                </a:solidFill>
                <a:latin typeface="Arial" panose="020B0604020202020204" pitchFamily="34" charset="0"/>
                <a:ea typeface="幼圆" panose="02010509060101010101"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ysClr val="windowText" lastClr="000000"/>
                </a:solidFill>
                <a:latin typeface="Arial" panose="020B0604020202020204" pitchFamily="34" charset="0"/>
                <a:ea typeface="幼圆" panose="02010509060101010101" pitchFamily="49" charset="-122"/>
              </a:defRPr>
            </a:lvl9pPr>
          </a:lstStyle>
          <a:p>
            <a:pPr algn="l" eaLnBrk="1" hangingPunct="1">
              <a:lnSpc>
                <a:spcPct val="130000"/>
              </a:lnSpc>
              <a:spcBef>
                <a:spcPct val="0"/>
              </a:spcBef>
              <a:buClrTx/>
              <a:buSzTx/>
              <a:buNone/>
            </a:pPr>
            <a:r>
              <a:rPr lang="zh-CN" altLang="en-US" sz="1600" dirty="0">
                <a:solidFill>
                  <a:sysClr val="windowText" lastClr="000000"/>
                </a:solidFill>
                <a:latin typeface="Arial" panose="020B0604020202020204" pitchFamily="34" charset="0"/>
                <a:ea typeface="宋体" panose="02010600030101010101" pitchFamily="2" charset="-122"/>
              </a:rPr>
              <a:t>3. 讨论探索：分组研究不同扮相及唱腔特点，表演京剧选段，自评互评点评后，重新完善，师生展示京剧选段，以人体雕塑的方式，结束本活动。</a:t>
            </a:r>
            <a:endParaRPr lang="zh-CN" altLang="en-US" sz="1600" dirty="0">
              <a:solidFill>
                <a:sysClr val="windowText" lastClr="000000"/>
              </a:solidFill>
              <a:latin typeface="Arial" panose="020B0604020202020204" pitchFamily="34" charset="0"/>
              <a:ea typeface="宋体" panose="02010600030101010101" pitchFamily="2"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5" grpId="0" bldLvl="0" animBg="1"/>
      <p:bldP spid="5"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活动指导</a:t>
            </a:r>
            <a:r>
              <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&gt;</a:t>
            </a:r>
            <a:endPar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3" name="文本框 2"/>
          <p:cNvSpPr txBox="1"/>
          <p:nvPr>
            <p:custDataLst>
              <p:tags r:id="rId3"/>
            </p:custDataLst>
          </p:nvPr>
        </p:nvSpPr>
        <p:spPr>
          <a:xfrm>
            <a:off x="4298950" y="1959610"/>
            <a:ext cx="7297420" cy="2168525"/>
          </a:xfrm>
          <a:prstGeom prst="rect">
            <a:avLst/>
          </a:prstGeom>
          <a:noFill/>
        </p:spPr>
        <p:txBody>
          <a:bodyPr wrap="square" rtlCol="0">
            <a:spAutoFit/>
          </a:bodyPr>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1. 根据音乐教学大纲，定准本节教学基调。</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2. 本活动采用自评、互评、点评的方式，引导学生自主学习，合作探究，把课堂充分还给学生，让学生做课堂真正的主人。</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3. 采用小组承包的形式，培养学生动手及团结互助的能力。</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4. 活动期间，强调纪律，时间控制在 20 分钟内，以免影响活动进度。</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circle(in)">
                                      <p:cBhvr>
                                        <p:cTn id="27" dur="20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circle(in)">
                                      <p:cBhvr>
                                        <p:cTn id="32" dur="2000"/>
                                        <p:tgtEl>
                                          <p:spTgt spid="3">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barn(inVertical)">
                                      <p:cBhvr>
                                        <p:cTn id="3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4127"/>
            <a:ext cx="12192000" cy="6858000"/>
          </a:xfrm>
          <a:prstGeom prst="rect">
            <a:avLst/>
          </a:prstGeom>
          <a:noFill/>
        </p:spPr>
      </p:pic>
      <p:sp>
        <p:nvSpPr>
          <p:cNvPr id="27" name="TextBox 29"/>
          <p:cNvSpPr txBox="1"/>
          <p:nvPr/>
        </p:nvSpPr>
        <p:spPr>
          <a:xfrm>
            <a:off x="754048" y="2037977"/>
            <a:ext cx="7571303" cy="1200329"/>
          </a:xfrm>
          <a:prstGeom prst="rect">
            <a:avLst/>
          </a:prstGeom>
          <a:noFill/>
          <a:ln>
            <a:noFill/>
          </a:ln>
        </p:spPr>
        <p:txBody>
          <a:bodyPr wrap="none" rtlCol="0">
            <a:spAutoFit/>
          </a:bodyPr>
          <a:lstStyle/>
          <a:p>
            <a:r>
              <a:rPr lang="zh-CN" altLang="en-US" sz="7200" dirty="0">
                <a:solidFill>
                  <a:schemeClr val="accent4">
                    <a:lumMod val="75000"/>
                  </a:schemeClr>
                </a:solidFill>
                <a:latin typeface="华文细黑" panose="02010600040101010101" charset="-122"/>
                <a:ea typeface="宋体" panose="02010600030101010101" pitchFamily="2" charset="-122"/>
                <a:sym typeface="华文细黑" panose="02010600040101010101" charset="-122"/>
              </a:rPr>
              <a:t>感谢</a:t>
            </a:r>
            <a:r>
              <a:rPr lang="zh-CN" altLang="en-US" sz="7200" dirty="0">
                <a:solidFill>
                  <a:schemeClr val="accent2"/>
                </a:solidFill>
                <a:latin typeface="华文细黑" panose="02010600040101010101" charset="-122"/>
                <a:ea typeface="宋体" panose="02010600030101010101" pitchFamily="2" charset="-122"/>
                <a:sym typeface="华文细黑" panose="02010600040101010101" charset="-122"/>
              </a:rPr>
              <a:t>您的</a:t>
            </a:r>
            <a:r>
              <a:rPr lang="zh-CN" altLang="en-US" sz="7200" dirty="0" smtClean="0">
                <a:solidFill>
                  <a:schemeClr val="accent3">
                    <a:lumMod val="75000"/>
                  </a:schemeClr>
                </a:solidFill>
                <a:latin typeface="华文细黑" panose="02010600040101010101" charset="-122"/>
                <a:ea typeface="宋体" panose="02010600030101010101" pitchFamily="2" charset="-122"/>
                <a:sym typeface="华文细黑" panose="02010600040101010101" charset="-122"/>
              </a:rPr>
              <a:t>聆听</a:t>
            </a:r>
            <a:r>
              <a:rPr lang="zh-CN" altLang="en-US" sz="7200" dirty="0" smtClean="0">
                <a:solidFill>
                  <a:schemeClr val="accent1"/>
                </a:solidFill>
                <a:latin typeface="华文细黑" panose="02010600040101010101" charset="-122"/>
                <a:ea typeface="宋体" panose="02010600030101010101" pitchFamily="2" charset="-122"/>
                <a:sym typeface="华文细黑" panose="02010600040101010101" charset="-122"/>
              </a:rPr>
              <a:t>指导</a:t>
            </a:r>
            <a:endParaRPr lang="zh-CN" altLang="en-US" sz="7200" dirty="0">
              <a:solidFill>
                <a:schemeClr val="accent1"/>
              </a:solidFill>
              <a:latin typeface="华文细黑" panose="02010600040101010101" charset="-122"/>
              <a:ea typeface="宋体" panose="02010600030101010101" pitchFamily="2" charset="-122"/>
              <a:sym typeface="华文细黑" panose="02010600040101010101" charset="-122"/>
            </a:endParaRPr>
          </a:p>
        </p:txBody>
      </p:sp>
      <p:grpSp>
        <p:nvGrpSpPr>
          <p:cNvPr id="4" name="组合 3"/>
          <p:cNvGrpSpPr/>
          <p:nvPr/>
        </p:nvGrpSpPr>
        <p:grpSpPr>
          <a:xfrm>
            <a:off x="1926935" y="3590974"/>
            <a:ext cx="4703132" cy="368300"/>
            <a:chOff x="1861105" y="3589691"/>
            <a:chExt cx="5180832" cy="368300"/>
          </a:xfrm>
        </p:grpSpPr>
        <p:sp>
          <p:nvSpPr>
            <p:cNvPr id="29" name="矩形 28"/>
            <p:cNvSpPr/>
            <p:nvPr/>
          </p:nvSpPr>
          <p:spPr>
            <a:xfrm>
              <a:off x="1861105" y="3592133"/>
              <a:ext cx="5180832" cy="346248"/>
            </a:xfrm>
            <a:prstGeom prst="rect">
              <a:avLst/>
            </a:prstGeom>
            <a:solidFill>
              <a:schemeClr val="accent1">
                <a:lumMod val="60000"/>
                <a:lumOff val="40000"/>
              </a:schemeClr>
            </a:solidFill>
          </p:spPr>
          <p:txBody>
            <a:bodyPr wrap="square">
              <a:spAutoFit/>
            </a:bodyPr>
            <a:lstStyle/>
            <a:p>
              <a:pPr algn="dist">
                <a:spcBef>
                  <a:spcPct val="0"/>
                </a:spcBef>
                <a:buFontTx/>
                <a:buNone/>
              </a:pPr>
              <a:endParaRPr lang="zh-CN" altLang="en-US" sz="2400" dirty="0">
                <a:solidFill>
                  <a:srgbClr val="FFFFFF"/>
                </a:solidFill>
                <a:effectLst>
                  <a:outerShdw blurRad="38100" dist="38100" dir="2700000" algn="tl">
                    <a:srgbClr val="000000">
                      <a:alpha val="43137"/>
                    </a:srgbClr>
                  </a:outerShdw>
                </a:effectLst>
                <a:latin typeface="华文细黑" panose="02010600040101010101" charset="-122"/>
                <a:ea typeface="宋体" panose="02010600030101010101" pitchFamily="2" charset="-122"/>
                <a:sym typeface="华文细黑" panose="02010600040101010101" charset="-122"/>
              </a:endParaRPr>
            </a:p>
          </p:txBody>
        </p:sp>
        <p:sp>
          <p:nvSpPr>
            <p:cNvPr id="10" name="矩形 9"/>
            <p:cNvSpPr/>
            <p:nvPr/>
          </p:nvSpPr>
          <p:spPr>
            <a:xfrm>
              <a:off x="2053448" y="3589691"/>
              <a:ext cx="4785550" cy="368300"/>
            </a:xfrm>
            <a:prstGeom prst="rect">
              <a:avLst/>
            </a:prstGeom>
            <a:noFill/>
          </p:spPr>
          <p:txBody>
            <a:bodyPr wrap="square">
              <a:spAutoFit/>
            </a:bodyPr>
            <a:lstStyle/>
            <a:p>
              <a:pPr algn="just"/>
              <a:r>
                <a:rPr lang="zh-CN" altLang="en-US" dirty="0" smtClean="0">
                  <a:solidFill>
                    <a:srgbClr val="FFFFFF"/>
                  </a:solidFill>
                  <a:latin typeface="宋体" panose="02010600030101010101" pitchFamily="2" charset="-122"/>
                  <a:ea typeface="宋体" panose="02010600030101010101" pitchFamily="2" charset="-122"/>
                  <a:cs typeface="宋体" panose="02010600030101010101" pitchFamily="2" charset="-122"/>
                  <a:sym typeface="华文细黑" panose="02010600040101010101" charset="-122"/>
                </a:rPr>
                <a:t>中职—公共艺术.美术篇（2020版）</a:t>
              </a:r>
              <a:endParaRPr lang="zh-CN" altLang="en-US" dirty="0" smtClean="0">
                <a:solidFill>
                  <a:srgbClr val="FFFFFF"/>
                </a:solidFill>
                <a:latin typeface="宋体" panose="02010600030101010101" pitchFamily="2" charset="-122"/>
                <a:ea typeface="宋体" panose="02010600030101010101" pitchFamily="2" charset="-122"/>
                <a:cs typeface="宋体" panose="02010600030101010101" pitchFamily="2" charset="-122"/>
                <a:sym typeface="华文细黑" panose="02010600040101010101" charset="-122"/>
              </a:endParaRPr>
            </a:p>
          </p:txBody>
        </p:sp>
      </p:grpSp>
      <p:grpSp>
        <p:nvGrpSpPr>
          <p:cNvPr id="8" name="组合 7"/>
          <p:cNvGrpSpPr/>
          <p:nvPr/>
        </p:nvGrpSpPr>
        <p:grpSpPr>
          <a:xfrm>
            <a:off x="105410" y="173990"/>
            <a:ext cx="2134870" cy="864870"/>
            <a:chOff x="15605" y="515"/>
            <a:chExt cx="3362" cy="1362"/>
          </a:xfrm>
        </p:grpSpPr>
        <p:grpSp>
          <p:nvGrpSpPr>
            <p:cNvPr id="17" name="组合 16"/>
            <p:cNvGrpSpPr/>
            <p:nvPr/>
          </p:nvGrpSpPr>
          <p:grpSpPr>
            <a:xfrm>
              <a:off x="17318" y="535"/>
              <a:ext cx="1438" cy="1343"/>
              <a:chOff x="6344" y="1046"/>
              <a:chExt cx="1438" cy="1343"/>
            </a:xfrm>
          </p:grpSpPr>
          <p:sp>
            <p:nvSpPr>
              <p:cNvPr id="18" name="椭圆 17"/>
              <p:cNvSpPr/>
              <p:nvPr/>
            </p:nvSpPr>
            <p:spPr>
              <a:xfrm>
                <a:off x="6344" y="1046"/>
                <a:ext cx="465" cy="460"/>
              </a:xfrm>
              <a:prstGeom prst="ellipse">
                <a:avLst/>
              </a:prstGeom>
              <a:noFill/>
              <a:ln w="41275">
                <a:solidFill>
                  <a:srgbClr val="FADB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0" name="组合 19"/>
            <p:cNvGrpSpPr/>
            <p:nvPr/>
          </p:nvGrpSpPr>
          <p:grpSpPr>
            <a:xfrm rot="20340000" flipH="1" flipV="1">
              <a:off x="15920" y="515"/>
              <a:ext cx="1438" cy="1343"/>
              <a:chOff x="6344" y="1046"/>
              <a:chExt cx="1438" cy="1343"/>
            </a:xfrm>
          </p:grpSpPr>
          <p:sp>
            <p:nvSpPr>
              <p:cNvPr id="21" name="椭圆 20"/>
              <p:cNvSpPr/>
              <p:nvPr/>
            </p:nvSpPr>
            <p:spPr>
              <a:xfrm>
                <a:off x="6344" y="1046"/>
                <a:ext cx="465" cy="460"/>
              </a:xfrm>
              <a:prstGeom prst="ellipse">
                <a:avLst/>
              </a:prstGeom>
              <a:noFill/>
              <a:ln w="41275">
                <a:solidFill>
                  <a:srgbClr val="CD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23" name="直接连接符 22"/>
            <p:cNvCxnSpPr/>
            <p:nvPr/>
          </p:nvCxnSpPr>
          <p:spPr>
            <a:xfrm flipH="1">
              <a:off x="15605" y="1141"/>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505" y="995"/>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by="(-#ppt_w*2)" calcmode="lin" valueType="num">
                                      <p:cBhvr rctx="PPT">
                                        <p:cTn id="7" dur="500" autoRev="1" fill="hold">
                                          <p:stCondLst>
                                            <p:cond delay="0"/>
                                          </p:stCondLst>
                                        </p:cTn>
                                        <p:tgtEl>
                                          <p:spTgt spid="27"/>
                                        </p:tgtEl>
                                        <p:attrNameLst>
                                          <p:attrName>ppt_w</p:attrName>
                                        </p:attrNameLst>
                                      </p:cBhvr>
                                    </p:anim>
                                    <p:anim by="(#ppt_w*0.50)" calcmode="lin" valueType="num">
                                      <p:cBhvr>
                                        <p:cTn id="8" dur="500" decel="50000" autoRev="1" fill="hold">
                                          <p:stCondLst>
                                            <p:cond delay="0"/>
                                          </p:stCondLst>
                                        </p:cTn>
                                        <p:tgtEl>
                                          <p:spTgt spid="27"/>
                                        </p:tgtEl>
                                        <p:attrNameLst>
                                          <p:attrName>ppt_x</p:attrName>
                                        </p:attrNameLst>
                                      </p:cBhvr>
                                    </p:anim>
                                    <p:anim from="(-#ppt_h/2)" to="(#ppt_y)" calcmode="lin" valueType="num">
                                      <p:cBhvr>
                                        <p:cTn id="9" dur="1000" fill="hold">
                                          <p:stCondLst>
                                            <p:cond delay="0"/>
                                          </p:stCondLst>
                                        </p:cTn>
                                        <p:tgtEl>
                                          <p:spTgt spid="27"/>
                                        </p:tgtEl>
                                        <p:attrNameLst>
                                          <p:attrName>ppt_y</p:attrName>
                                        </p:attrNameLst>
                                      </p:cBhvr>
                                    </p:anim>
                                    <p:animRot by="21600000">
                                      <p:cBhvr>
                                        <p:cTn id="10" dur="1000" fill="hold">
                                          <p:stCondLst>
                                            <p:cond delay="0"/>
                                          </p:stCondLst>
                                        </p:cTn>
                                        <p:tgtEl>
                                          <p:spTgt spid="27"/>
                                        </p:tgtEl>
                                        <p:attrNameLst>
                                          <p:attrName>r</p:attrName>
                                        </p:attrNameLst>
                                      </p:cBhvr>
                                    </p:animRot>
                                  </p:childTnLst>
                                </p:cTn>
                              </p:par>
                            </p:childTnLst>
                          </p:cTn>
                        </p:par>
                        <p:par>
                          <p:cTn id="11" fill="hold">
                            <p:stCondLst>
                              <p:cond delay="17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647229" y="331993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01</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12" name="文本框 11"/>
          <p:cNvSpPr txBox="1"/>
          <p:nvPr/>
        </p:nvSpPr>
        <p:spPr>
          <a:xfrm>
            <a:off x="2608545" y="333644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02</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13" name="文本框 12"/>
          <p:cNvSpPr txBox="1"/>
          <p:nvPr/>
        </p:nvSpPr>
        <p:spPr>
          <a:xfrm>
            <a:off x="4933082" y="3320570"/>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03</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14" name="文本框 13"/>
          <p:cNvSpPr txBox="1"/>
          <p:nvPr/>
        </p:nvSpPr>
        <p:spPr>
          <a:xfrm>
            <a:off x="7198746" y="3302790"/>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04</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cxnSp>
        <p:nvCxnSpPr>
          <p:cNvPr id="15" name="直接连接符 14"/>
          <p:cNvCxnSpPr/>
          <p:nvPr/>
        </p:nvCxnSpPr>
        <p:spPr>
          <a:xfrm flipH="1">
            <a:off x="2171265" y="330279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11043375" y="3269142"/>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4214340" y="3303432"/>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6692448" y="331930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8840703" y="3269142"/>
            <a:ext cx="11776" cy="8598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547370" y="4652010"/>
            <a:ext cx="1635760"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歌唱</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
        <p:nvSpPr>
          <p:cNvPr id="22" name="矩形 21"/>
          <p:cNvSpPr/>
          <p:nvPr/>
        </p:nvSpPr>
        <p:spPr>
          <a:xfrm>
            <a:off x="2156151"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演奏</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
        <p:nvSpPr>
          <p:cNvPr id="24" name="矩形 23"/>
          <p:cNvSpPr/>
          <p:nvPr/>
        </p:nvSpPr>
        <p:spPr>
          <a:xfrm>
            <a:off x="440934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舞蹈艺术</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
        <p:nvSpPr>
          <p:cNvPr id="26" name="矩形 25"/>
          <p:cNvSpPr/>
          <p:nvPr/>
        </p:nvSpPr>
        <p:spPr>
          <a:xfrm>
            <a:off x="666257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戏剧艺术</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pic>
        <p:nvPicPr>
          <p:cNvPr id="29" name="图片 28"/>
          <p:cNvPicPr>
            <a:picLocks noChangeAspect="1"/>
          </p:cNvPicPr>
          <p:nvPr/>
        </p:nvPicPr>
        <p:blipFill rotWithShape="1">
          <a:blip r:embed="rId1">
            <a:extLst>
              <a:ext uri="{28A0092B-C50C-407E-A947-70E740481C1C}">
                <a14:useLocalDpi xmlns:a14="http://schemas.microsoft.com/office/drawing/2010/main" val="0"/>
              </a:ext>
            </a:extLst>
          </a:blip>
          <a:srcRect t="30892" b="36686"/>
          <a:stretch>
            <a:fillRect/>
          </a:stretch>
        </p:blipFill>
        <p:spPr>
          <a:xfrm>
            <a:off x="4519382" y="1706509"/>
            <a:ext cx="3212037" cy="1041400"/>
          </a:xfrm>
          <a:prstGeom prst="rect">
            <a:avLst/>
          </a:prstGeom>
        </p:spPr>
      </p:pic>
      <p:sp>
        <p:nvSpPr>
          <p:cNvPr id="30" name="TextBox 29"/>
          <p:cNvSpPr txBox="1"/>
          <p:nvPr/>
        </p:nvSpPr>
        <p:spPr>
          <a:xfrm>
            <a:off x="5093176" y="875512"/>
            <a:ext cx="2621280" cy="829945"/>
          </a:xfrm>
          <a:prstGeom prst="rect">
            <a:avLst/>
          </a:prstGeom>
          <a:noFill/>
          <a:ln>
            <a:noFill/>
          </a:ln>
        </p:spPr>
        <p:txBody>
          <a:bodyPr wrap="none" rtlCol="0">
            <a:spAutoFit/>
          </a:bodyPr>
          <a:lstStyle/>
          <a:p>
            <a:pPr algn="l"/>
            <a:r>
              <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宋体" panose="02010600030101010101" pitchFamily="2" charset="-122"/>
                <a:sym typeface="华文细黑" panose="02010600040101010101" charset="-122"/>
              </a:rPr>
              <a:t>拓展模块</a:t>
            </a:r>
            <a:endPar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宋体" panose="02010600030101010101" pitchFamily="2" charset="-122"/>
              <a:sym typeface="华文细黑" panose="02010600040101010101" charset="-122"/>
            </a:endParaRPr>
          </a:p>
        </p:txBody>
      </p:sp>
      <p:cxnSp>
        <p:nvCxnSpPr>
          <p:cNvPr id="2" name="直接连接符 1"/>
          <p:cNvCxnSpPr/>
          <p:nvPr/>
        </p:nvCxnSpPr>
        <p:spPr>
          <a:xfrm flipH="1">
            <a:off x="460465" y="330279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9259321" y="3319300"/>
            <a:ext cx="1349313" cy="824865"/>
          </a:xfrm>
          <a:prstGeom prst="rect">
            <a:avLst/>
          </a:prstGeom>
          <a:noFill/>
        </p:spPr>
        <p:txBody>
          <a:bodyPr wrap="square" lIns="86683" tIns="43341" rIns="86683" bIns="43341" rtlCol="0">
            <a:spAutoFit/>
          </a:bodyPr>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05</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4" name="矩形 3"/>
          <p:cNvSpPr/>
          <p:nvPr/>
        </p:nvSpPr>
        <p:spPr>
          <a:xfrm>
            <a:off x="8915552" y="4651887"/>
            <a:ext cx="2253065" cy="455295"/>
          </a:xfrm>
          <a:prstGeom prst="rect">
            <a:avLst/>
          </a:prstGeom>
        </p:spPr>
        <p:txBody>
          <a:bodyPr wrap="square" lIns="86683" tIns="43341" rIns="86683" bIns="43341">
            <a:spAutoFit/>
          </a:bodyPr>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影视及其他</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649"/>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30"/>
                                        </p:tgtEl>
                                      </p:cBhvr>
                                    </p:animEffect>
                                    <p:animScale>
                                      <p:cBhvr>
                                        <p:cTn id="15" dur="250" autoRev="1" fill="hold"/>
                                        <p:tgtEl>
                                          <p:spTgt spid="30"/>
                                        </p:tgtEl>
                                      </p:cBhvr>
                                      <p:by x="105000" y="105000"/>
                                    </p:animScale>
                                  </p:childTnLst>
                                </p:cTn>
                              </p:par>
                            </p:childTnLst>
                          </p:cTn>
                        </p:par>
                        <p:par>
                          <p:cTn id="16" fill="hold">
                            <p:stCondLst>
                              <p:cond delay="1149"/>
                            </p:stCondLst>
                            <p:childTnLst>
                              <p:par>
                                <p:cTn id="17" presetID="16" presetClass="entr" presetSubtype="37"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arn(outVertical)">
                                      <p:cBhvr>
                                        <p:cTn id="19" dur="500"/>
                                        <p:tgtEl>
                                          <p:spTgt spid="29"/>
                                        </p:tgtEl>
                                      </p:cBhvr>
                                    </p:animEffect>
                                  </p:childTnLst>
                                </p:cTn>
                              </p:par>
                              <p:par>
                                <p:cTn id="20" presetID="47"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par>
                          <p:cTn id="45" fill="hold">
                            <p:stCondLst>
                              <p:cond delay="1649"/>
                            </p:stCondLst>
                            <p:childTnLst>
                              <p:par>
                                <p:cTn id="46" presetID="53" presetClass="entr" presetSubtype="16"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 fill="hold"/>
                                        <p:tgtEl>
                                          <p:spTgt spid="13"/>
                                        </p:tgtEl>
                                        <p:attrNameLst>
                                          <p:attrName>ppt_w</p:attrName>
                                        </p:attrNameLst>
                                      </p:cBhvr>
                                      <p:tavLst>
                                        <p:tav tm="0">
                                          <p:val>
                                            <p:fltVal val="0"/>
                                          </p:val>
                                        </p:tav>
                                        <p:tav tm="100000">
                                          <p:val>
                                            <p:strVal val="#ppt_w"/>
                                          </p:val>
                                        </p:tav>
                                      </p:tavLst>
                                    </p:anim>
                                    <p:anim calcmode="lin" valueType="num">
                                      <p:cBhvr>
                                        <p:cTn id="59" dur="500" fill="hold"/>
                                        <p:tgtEl>
                                          <p:spTgt spid="13"/>
                                        </p:tgtEl>
                                        <p:attrNameLst>
                                          <p:attrName>ppt_h</p:attrName>
                                        </p:attrNameLst>
                                      </p:cBhvr>
                                      <p:tavLst>
                                        <p:tav tm="0">
                                          <p:val>
                                            <p:fltVal val="0"/>
                                          </p:val>
                                        </p:tav>
                                        <p:tav tm="100000">
                                          <p:val>
                                            <p:strVal val="#ppt_h"/>
                                          </p:val>
                                        </p:tav>
                                      </p:tavLst>
                                    </p:anim>
                                    <p:animEffect transition="in" filter="fade">
                                      <p:cBhvr>
                                        <p:cTn id="60" dur="500"/>
                                        <p:tgtEl>
                                          <p:spTgt spid="13"/>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childTnLst>
                                </p:cTn>
                              </p:par>
                              <p:par>
                                <p:cTn id="66" presetID="23" presetClass="entr" presetSubtype="32" fill="hold" grpId="0" nodeType="withEffect">
                                  <p:stCondLst>
                                    <p:cond delay="50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strVal val="4*#ppt_w"/>
                                          </p:val>
                                        </p:tav>
                                        <p:tav tm="100000">
                                          <p:val>
                                            <p:strVal val="#ppt_w"/>
                                          </p:val>
                                        </p:tav>
                                      </p:tavLst>
                                    </p:anim>
                                    <p:anim calcmode="lin" valueType="num">
                                      <p:cBhvr>
                                        <p:cTn id="69" dur="500" fill="hold"/>
                                        <p:tgtEl>
                                          <p:spTgt spid="20"/>
                                        </p:tgtEl>
                                        <p:attrNameLst>
                                          <p:attrName>ppt_h</p:attrName>
                                        </p:attrNameLst>
                                      </p:cBhvr>
                                      <p:tavLst>
                                        <p:tav tm="0">
                                          <p:val>
                                            <p:strVal val="4*#ppt_h"/>
                                          </p:val>
                                        </p:tav>
                                        <p:tav tm="100000">
                                          <p:val>
                                            <p:strVal val="#ppt_h"/>
                                          </p:val>
                                        </p:tav>
                                      </p:tavLst>
                                    </p:anim>
                                  </p:childTnLst>
                                </p:cTn>
                              </p:par>
                              <p:par>
                                <p:cTn id="70" presetID="23" presetClass="entr" presetSubtype="32" fill="hold" grpId="0" nodeType="withEffect">
                                  <p:stCondLst>
                                    <p:cond delay="500"/>
                                  </p:stCondLst>
                                  <p:childTnLst>
                                    <p:set>
                                      <p:cBhvr>
                                        <p:cTn id="71" dur="1" fill="hold">
                                          <p:stCondLst>
                                            <p:cond delay="0"/>
                                          </p:stCondLst>
                                        </p:cTn>
                                        <p:tgtEl>
                                          <p:spTgt spid="22"/>
                                        </p:tgtEl>
                                        <p:attrNameLst>
                                          <p:attrName>style.visibility</p:attrName>
                                        </p:attrNameLst>
                                      </p:cBhvr>
                                      <p:to>
                                        <p:strVal val="visible"/>
                                      </p:to>
                                    </p:set>
                                    <p:anim calcmode="lin" valueType="num">
                                      <p:cBhvr>
                                        <p:cTn id="72" dur="500" fill="hold"/>
                                        <p:tgtEl>
                                          <p:spTgt spid="22"/>
                                        </p:tgtEl>
                                        <p:attrNameLst>
                                          <p:attrName>ppt_w</p:attrName>
                                        </p:attrNameLst>
                                      </p:cBhvr>
                                      <p:tavLst>
                                        <p:tav tm="0">
                                          <p:val>
                                            <p:strVal val="4*#ppt_w"/>
                                          </p:val>
                                        </p:tav>
                                        <p:tav tm="100000">
                                          <p:val>
                                            <p:strVal val="#ppt_w"/>
                                          </p:val>
                                        </p:tav>
                                      </p:tavLst>
                                    </p:anim>
                                    <p:anim calcmode="lin" valueType="num">
                                      <p:cBhvr>
                                        <p:cTn id="73" dur="500" fill="hold"/>
                                        <p:tgtEl>
                                          <p:spTgt spid="22"/>
                                        </p:tgtEl>
                                        <p:attrNameLst>
                                          <p:attrName>ppt_h</p:attrName>
                                        </p:attrNameLst>
                                      </p:cBhvr>
                                      <p:tavLst>
                                        <p:tav tm="0">
                                          <p:val>
                                            <p:strVal val="4*#ppt_h"/>
                                          </p:val>
                                        </p:tav>
                                        <p:tav tm="100000">
                                          <p:val>
                                            <p:strVal val="#ppt_h"/>
                                          </p:val>
                                        </p:tav>
                                      </p:tavLst>
                                    </p:anim>
                                  </p:childTnLst>
                                </p:cTn>
                              </p:par>
                              <p:par>
                                <p:cTn id="74" presetID="23" presetClass="entr" presetSubtype="32" fill="hold" grpId="0" nodeType="withEffect">
                                  <p:stCondLst>
                                    <p:cond delay="500"/>
                                  </p:stCondLst>
                                  <p:childTnLst>
                                    <p:set>
                                      <p:cBhvr>
                                        <p:cTn id="75" dur="1" fill="hold">
                                          <p:stCondLst>
                                            <p:cond delay="0"/>
                                          </p:stCondLst>
                                        </p:cTn>
                                        <p:tgtEl>
                                          <p:spTgt spid="24"/>
                                        </p:tgtEl>
                                        <p:attrNameLst>
                                          <p:attrName>style.visibility</p:attrName>
                                        </p:attrNameLst>
                                      </p:cBhvr>
                                      <p:to>
                                        <p:strVal val="visible"/>
                                      </p:to>
                                    </p:set>
                                    <p:anim calcmode="lin" valueType="num">
                                      <p:cBhvr>
                                        <p:cTn id="76" dur="500" fill="hold"/>
                                        <p:tgtEl>
                                          <p:spTgt spid="24"/>
                                        </p:tgtEl>
                                        <p:attrNameLst>
                                          <p:attrName>ppt_w</p:attrName>
                                        </p:attrNameLst>
                                      </p:cBhvr>
                                      <p:tavLst>
                                        <p:tav tm="0">
                                          <p:val>
                                            <p:strVal val="4*#ppt_w"/>
                                          </p:val>
                                        </p:tav>
                                        <p:tav tm="100000">
                                          <p:val>
                                            <p:strVal val="#ppt_w"/>
                                          </p:val>
                                        </p:tav>
                                      </p:tavLst>
                                    </p:anim>
                                    <p:anim calcmode="lin" valueType="num">
                                      <p:cBhvr>
                                        <p:cTn id="77" dur="500" fill="hold"/>
                                        <p:tgtEl>
                                          <p:spTgt spid="24"/>
                                        </p:tgtEl>
                                        <p:attrNameLst>
                                          <p:attrName>ppt_h</p:attrName>
                                        </p:attrNameLst>
                                      </p:cBhvr>
                                      <p:tavLst>
                                        <p:tav tm="0">
                                          <p:val>
                                            <p:strVal val="4*#ppt_h"/>
                                          </p:val>
                                        </p:tav>
                                        <p:tav tm="100000">
                                          <p:val>
                                            <p:strVal val="#ppt_h"/>
                                          </p:val>
                                        </p:tav>
                                      </p:tavLst>
                                    </p:anim>
                                  </p:childTnLst>
                                </p:cTn>
                              </p:par>
                              <p:par>
                                <p:cTn id="78" presetID="23" presetClass="entr" presetSubtype="32" fill="hold" grpId="0" nodeType="withEffect">
                                  <p:stCondLst>
                                    <p:cond delay="50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fill="hold"/>
                                        <p:tgtEl>
                                          <p:spTgt spid="26"/>
                                        </p:tgtEl>
                                        <p:attrNameLst>
                                          <p:attrName>ppt_w</p:attrName>
                                        </p:attrNameLst>
                                      </p:cBhvr>
                                      <p:tavLst>
                                        <p:tav tm="0">
                                          <p:val>
                                            <p:strVal val="4*#ppt_w"/>
                                          </p:val>
                                        </p:tav>
                                        <p:tav tm="100000">
                                          <p:val>
                                            <p:strVal val="#ppt_w"/>
                                          </p:val>
                                        </p:tav>
                                      </p:tavLst>
                                    </p:anim>
                                    <p:anim calcmode="lin" valueType="num">
                                      <p:cBhvr>
                                        <p:cTn id="81" dur="500" fill="hold"/>
                                        <p:tgtEl>
                                          <p:spTgt spid="26"/>
                                        </p:tgtEl>
                                        <p:attrNameLst>
                                          <p:attrName>ppt_h</p:attrName>
                                        </p:attrNameLst>
                                      </p:cBhvr>
                                      <p:tavLst>
                                        <p:tav tm="0">
                                          <p:val>
                                            <p:strVal val="4*#ppt_h"/>
                                          </p:val>
                                        </p:tav>
                                        <p:tav tm="100000">
                                          <p:val>
                                            <p:strVal val="#ppt_h"/>
                                          </p:val>
                                        </p:tav>
                                      </p:tavLst>
                                    </p:anim>
                                  </p:childTnLst>
                                </p:cTn>
                              </p:par>
                              <p:par>
                                <p:cTn id="82" presetID="47" presetClass="entr" presetSubtype="0" fill="hold" nodeType="withEffect">
                                  <p:stCondLst>
                                    <p:cond delay="0"/>
                                  </p:stCondLst>
                                  <p:childTnLst>
                                    <p:set>
                                      <p:cBhvr>
                                        <p:cTn id="83" dur="1" fill="hold">
                                          <p:stCondLst>
                                            <p:cond delay="0"/>
                                          </p:stCondLst>
                                        </p:cTn>
                                        <p:tgtEl>
                                          <p:spTgt spid="2"/>
                                        </p:tgtEl>
                                        <p:attrNameLst>
                                          <p:attrName>style.visibility</p:attrName>
                                        </p:attrNameLst>
                                      </p:cBhvr>
                                      <p:to>
                                        <p:strVal val="visible"/>
                                      </p:to>
                                    </p:set>
                                    <p:animEffect transition="in" filter="fade">
                                      <p:cBhvr>
                                        <p:cTn id="84" dur="1000"/>
                                        <p:tgtEl>
                                          <p:spTgt spid="2"/>
                                        </p:tgtEl>
                                      </p:cBhvr>
                                    </p:animEffect>
                                    <p:anim calcmode="lin" valueType="num">
                                      <p:cBhvr>
                                        <p:cTn id="85" dur="1000" fill="hold"/>
                                        <p:tgtEl>
                                          <p:spTgt spid="2"/>
                                        </p:tgtEl>
                                        <p:attrNameLst>
                                          <p:attrName>ppt_x</p:attrName>
                                        </p:attrNameLst>
                                      </p:cBhvr>
                                      <p:tavLst>
                                        <p:tav tm="0">
                                          <p:val>
                                            <p:strVal val="#ppt_x"/>
                                          </p:val>
                                        </p:tav>
                                        <p:tav tm="100000">
                                          <p:val>
                                            <p:strVal val="#ppt_x"/>
                                          </p:val>
                                        </p:tav>
                                      </p:tavLst>
                                    </p:anim>
                                    <p:anim calcmode="lin" valueType="num">
                                      <p:cBhvr>
                                        <p:cTn id="86" dur="1000" fill="hold"/>
                                        <p:tgtEl>
                                          <p:spTgt spid="2"/>
                                        </p:tgtEl>
                                        <p:attrNameLst>
                                          <p:attrName>ppt_y</p:attrName>
                                        </p:attrNameLst>
                                      </p:cBhvr>
                                      <p:tavLst>
                                        <p:tav tm="0">
                                          <p:val>
                                            <p:strVal val="#ppt_y-.1"/>
                                          </p:val>
                                        </p:tav>
                                        <p:tav tm="100000">
                                          <p:val>
                                            <p:strVal val="#ppt_y"/>
                                          </p:val>
                                        </p:tav>
                                      </p:tavLst>
                                    </p:anim>
                                  </p:childTnLst>
                                </p:cTn>
                              </p:par>
                              <p:par>
                                <p:cTn id="87" presetID="53" presetClass="entr" presetSubtype="16" fill="hold" grpId="0" nodeType="withEffect">
                                  <p:stCondLst>
                                    <p:cond delay="0"/>
                                  </p:stCondLst>
                                  <p:childTnLst>
                                    <p:set>
                                      <p:cBhvr>
                                        <p:cTn id="88" dur="1" fill="hold">
                                          <p:stCondLst>
                                            <p:cond delay="0"/>
                                          </p:stCondLst>
                                        </p:cTn>
                                        <p:tgtEl>
                                          <p:spTgt spid="3"/>
                                        </p:tgtEl>
                                        <p:attrNameLst>
                                          <p:attrName>style.visibility</p:attrName>
                                        </p:attrNameLst>
                                      </p:cBhvr>
                                      <p:to>
                                        <p:strVal val="visible"/>
                                      </p:to>
                                    </p:set>
                                    <p:anim calcmode="lin" valueType="num">
                                      <p:cBhvr>
                                        <p:cTn id="89" dur="500" fill="hold"/>
                                        <p:tgtEl>
                                          <p:spTgt spid="3"/>
                                        </p:tgtEl>
                                        <p:attrNameLst>
                                          <p:attrName>ppt_w</p:attrName>
                                        </p:attrNameLst>
                                      </p:cBhvr>
                                      <p:tavLst>
                                        <p:tav tm="0">
                                          <p:val>
                                            <p:fltVal val="0"/>
                                          </p:val>
                                        </p:tav>
                                        <p:tav tm="100000">
                                          <p:val>
                                            <p:strVal val="#ppt_w"/>
                                          </p:val>
                                        </p:tav>
                                      </p:tavLst>
                                    </p:anim>
                                    <p:anim calcmode="lin" valueType="num">
                                      <p:cBhvr>
                                        <p:cTn id="90" dur="500" fill="hold"/>
                                        <p:tgtEl>
                                          <p:spTgt spid="3"/>
                                        </p:tgtEl>
                                        <p:attrNameLst>
                                          <p:attrName>ppt_h</p:attrName>
                                        </p:attrNameLst>
                                      </p:cBhvr>
                                      <p:tavLst>
                                        <p:tav tm="0">
                                          <p:val>
                                            <p:fltVal val="0"/>
                                          </p:val>
                                        </p:tav>
                                        <p:tav tm="100000">
                                          <p:val>
                                            <p:strVal val="#ppt_h"/>
                                          </p:val>
                                        </p:tav>
                                      </p:tavLst>
                                    </p:anim>
                                    <p:animEffect transition="in" filter="fade">
                                      <p:cBhvr>
                                        <p:cTn id="91" dur="500"/>
                                        <p:tgtEl>
                                          <p:spTgt spid="3"/>
                                        </p:tgtEl>
                                      </p:cBhvr>
                                    </p:animEffect>
                                  </p:childTnLst>
                                </p:cTn>
                              </p:par>
                              <p:par>
                                <p:cTn id="92" presetID="23" presetClass="entr" presetSubtype="32" fill="hold" grpId="0" nodeType="withEffect">
                                  <p:stCondLst>
                                    <p:cond delay="500"/>
                                  </p:stCondLst>
                                  <p:childTnLst>
                                    <p:set>
                                      <p:cBhvr>
                                        <p:cTn id="93" dur="1" fill="hold">
                                          <p:stCondLst>
                                            <p:cond delay="0"/>
                                          </p:stCondLst>
                                        </p:cTn>
                                        <p:tgtEl>
                                          <p:spTgt spid="4"/>
                                        </p:tgtEl>
                                        <p:attrNameLst>
                                          <p:attrName>style.visibility</p:attrName>
                                        </p:attrNameLst>
                                      </p:cBhvr>
                                      <p:to>
                                        <p:strVal val="visible"/>
                                      </p:to>
                                    </p:set>
                                    <p:anim calcmode="lin" valueType="num">
                                      <p:cBhvr>
                                        <p:cTn id="94" dur="500" fill="hold"/>
                                        <p:tgtEl>
                                          <p:spTgt spid="4"/>
                                        </p:tgtEl>
                                        <p:attrNameLst>
                                          <p:attrName>ppt_w</p:attrName>
                                        </p:attrNameLst>
                                      </p:cBhvr>
                                      <p:tavLst>
                                        <p:tav tm="0">
                                          <p:val>
                                            <p:strVal val="4*#ppt_w"/>
                                          </p:val>
                                        </p:tav>
                                        <p:tav tm="100000">
                                          <p:val>
                                            <p:strVal val="#ppt_w"/>
                                          </p:val>
                                        </p:tav>
                                      </p:tavLst>
                                    </p:anim>
                                    <p:anim calcmode="lin" valueType="num">
                                      <p:cBhvr>
                                        <p:cTn id="95" dur="500" fill="hold"/>
                                        <p:tgtEl>
                                          <p:spTgt spid="4"/>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20" grpId="0"/>
      <p:bldP spid="22" grpId="0"/>
      <p:bldP spid="24" grpId="0"/>
      <p:bldP spid="26" grpId="0"/>
      <p:bldP spid="30" grpId="0"/>
      <p:bldP spid="30" grpId="1"/>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31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1" name="TextBox 76"/>
          <p:cNvSpPr txBox="1"/>
          <p:nvPr/>
        </p:nvSpPr>
        <p:spPr>
          <a:xfrm>
            <a:off x="3481070" y="1967865"/>
            <a:ext cx="8138160" cy="2306955"/>
          </a:xfrm>
          <a:prstGeom prst="rect">
            <a:avLst/>
          </a:prstGeom>
          <a:noFill/>
          <a:effectLst/>
        </p:spPr>
        <p:txBody>
          <a:bodyPr wrap="square" rtlCol="0">
            <a:spAutoFit/>
          </a:bodyPr>
          <a:p>
            <a:pPr algn="l"/>
            <a:r>
              <a:rPr sz="72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第四章</a:t>
            </a:r>
            <a:endParaRPr sz="72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a:p>
            <a:pPr algn="l"/>
            <a:r>
              <a:rPr sz="72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音乐综合实践活动</a:t>
            </a:r>
            <a:endParaRPr sz="72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grpSp>
        <p:nvGrpSpPr>
          <p:cNvPr id="4" name="组合 3"/>
          <p:cNvGrpSpPr/>
          <p:nvPr/>
        </p:nvGrpSpPr>
        <p:grpSpPr>
          <a:xfrm>
            <a:off x="9921240" y="154305"/>
            <a:ext cx="2134870" cy="864870"/>
            <a:chOff x="15605" y="515"/>
            <a:chExt cx="3362" cy="1362"/>
          </a:xfrm>
        </p:grpSpPr>
        <p:grpSp>
          <p:nvGrpSpPr>
            <p:cNvPr id="17" name="组合 16"/>
            <p:cNvGrpSpPr/>
            <p:nvPr/>
          </p:nvGrpSpPr>
          <p:grpSpPr>
            <a:xfrm>
              <a:off x="17318" y="535"/>
              <a:ext cx="1438" cy="1343"/>
              <a:chOff x="6344" y="1046"/>
              <a:chExt cx="1438" cy="1343"/>
            </a:xfrm>
          </p:grpSpPr>
          <p:sp>
            <p:nvSpPr>
              <p:cNvPr id="18" name="椭圆 17"/>
              <p:cNvSpPr/>
              <p:nvPr/>
            </p:nvSpPr>
            <p:spPr>
              <a:xfrm>
                <a:off x="6344" y="1046"/>
                <a:ext cx="465" cy="460"/>
              </a:xfrm>
              <a:prstGeom prst="ellipse">
                <a:avLst/>
              </a:prstGeom>
              <a:noFill/>
              <a:ln w="41275">
                <a:solidFill>
                  <a:srgbClr val="FADB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0" name="组合 19"/>
            <p:cNvGrpSpPr/>
            <p:nvPr/>
          </p:nvGrpSpPr>
          <p:grpSpPr>
            <a:xfrm rot="20340000" flipH="1" flipV="1">
              <a:off x="15920" y="515"/>
              <a:ext cx="1438" cy="1343"/>
              <a:chOff x="6344" y="1046"/>
              <a:chExt cx="1438" cy="1343"/>
            </a:xfrm>
          </p:grpSpPr>
          <p:sp>
            <p:nvSpPr>
              <p:cNvPr id="5" name="椭圆 4"/>
              <p:cNvSpPr/>
              <p:nvPr/>
            </p:nvSpPr>
            <p:spPr>
              <a:xfrm>
                <a:off x="6344" y="1046"/>
                <a:ext cx="465" cy="460"/>
              </a:xfrm>
              <a:prstGeom prst="ellipse">
                <a:avLst/>
              </a:prstGeom>
              <a:noFill/>
              <a:ln w="41275">
                <a:solidFill>
                  <a:srgbClr val="CD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23" name="直接连接符 22"/>
            <p:cNvCxnSpPr/>
            <p:nvPr/>
          </p:nvCxnSpPr>
          <p:spPr>
            <a:xfrm flipH="1">
              <a:off x="15605" y="1141"/>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505" y="995"/>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2" name="Rectangle 41"/>
          <p:cNvSpPr/>
          <p:nvPr/>
        </p:nvSpPr>
        <p:spPr>
          <a:xfrm>
            <a:off x="1048581" y="5364150"/>
            <a:ext cx="10116105" cy="660400"/>
          </a:xfrm>
          <a:prstGeom prst="rect">
            <a:avLst/>
          </a:prstGeom>
        </p:spPr>
        <p:txBody>
          <a:bodyPr wrap="square" lIns="121920" rIns="121920" bIns="60960">
            <a:spAutoFit/>
          </a:bodyPr>
          <a:lstStyle/>
          <a:p>
            <a:pPr algn="ctr" defTabSz="412750" hangingPunct="0">
              <a:lnSpc>
                <a:spcPct val="150000"/>
              </a:lnSpc>
              <a:defRPr sz="2000" b="0">
                <a:solidFill>
                  <a:srgbClr val="1C1F25"/>
                </a:solidFill>
                <a:latin typeface="Roboto Bold"/>
                <a:ea typeface="Roboto Bold"/>
                <a:cs typeface="Roboto Bold"/>
                <a:sym typeface="Roboto Bold"/>
              </a:defRPr>
            </a:pPr>
            <a:r>
              <a:rPr lang="en-US" sz="2400" dirty="0">
                <a:latin typeface="华文细黑" panose="02010600040101010101" charset="-122"/>
                <a:ea typeface="宋体" panose="02010600030101010101" pitchFamily="2" charset="-122"/>
                <a:sym typeface="华文细黑" panose="02010600040101010101" charset="-122"/>
              </a:rPr>
              <a:t>中职—公共艺术.</a:t>
            </a:r>
            <a:r>
              <a:rPr lang="zh-CN" altLang="en-US" sz="2400" dirty="0">
                <a:latin typeface="华文细黑" panose="02010600040101010101" charset="-122"/>
                <a:ea typeface="宋体" panose="02010600030101010101" pitchFamily="2" charset="-122"/>
                <a:sym typeface="华文细黑" panose="02010600040101010101" charset="-122"/>
              </a:rPr>
              <a:t>音乐</a:t>
            </a:r>
            <a:r>
              <a:rPr lang="en-US" sz="2400" dirty="0">
                <a:latin typeface="华文细黑" panose="02010600040101010101" charset="-122"/>
                <a:ea typeface="宋体" panose="02010600030101010101" pitchFamily="2" charset="-122"/>
                <a:sym typeface="华文细黑" panose="02010600040101010101" charset="-122"/>
              </a:rPr>
              <a:t>篇（2020版）</a:t>
            </a:r>
            <a:endParaRPr lang="en-US" sz="2400" dirty="0">
              <a:latin typeface="华文细黑" panose="02010600040101010101" charset="-122"/>
              <a:ea typeface="宋体" panose="02010600030101010101" pitchFamily="2" charset="-122"/>
              <a:sym typeface="华文细黑" panose="02010600040101010101" charset="-122"/>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rPr>
              <a:t>概说</a:t>
            </a:r>
            <a:endPar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endParaRPr>
          </a:p>
        </p:txBody>
      </p:sp>
    </p:spTree>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3" name="文本框 2"/>
          <p:cNvSpPr txBox="1"/>
          <p:nvPr/>
        </p:nvSpPr>
        <p:spPr>
          <a:xfrm>
            <a:off x="2585085" y="732790"/>
            <a:ext cx="7628255" cy="4661535"/>
          </a:xfrm>
          <a:prstGeom prst="rect">
            <a:avLst/>
          </a:prstGeom>
          <a:noFill/>
        </p:spPr>
        <p:txBody>
          <a:bodyPr wrap="square" rtlCol="0">
            <a:spAutoFit/>
          </a:bodyPr>
          <a:p>
            <a:pPr indent="457200" algn="l"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本章强调实践，增强探究和创新意识，学习科学研究的方法，发展综合运用知识提升审美能力是音乐实践活动的目标。这是艺术学习探索、参与、改革、实践的机会。因此，综合实践活动课，就是要积极参与到艺术活动中去，在活动中加强理解和领会，在活动中提高认识和理解，在活动中增长才干，提升能力。</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algn="l"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在活动中，我们应该注意以下几点。</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algn="l"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一、多点切入，兼及其余</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algn="l"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从音乐的范例出发。音乐门类各自有独特的魅力，又有共同的规律，范例的学习并不限定某一门特定的艺术，而提倡从总的文艺样式多角度灵活切入，这样可以得到不同教学结构的设计与实施效果。</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algn="l" fontAlgn="auto">
              <a:lnSpc>
                <a:spcPct val="150000"/>
              </a:lnSpc>
              <a:extLst>
                <a:ext uri="{35155182-B16C-46BC-9424-99874614C6A1}">
                  <wpsdc:indentchars xmlns:wpsdc="http://www.wps.cn/officeDocument/2017/drawingmlCustomData" val="200" checksum="59296752"/>
                </a:ext>
              </a:extLst>
            </a:pP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3" name="文本框 2"/>
          <p:cNvSpPr txBox="1"/>
          <p:nvPr/>
        </p:nvSpPr>
        <p:spPr>
          <a:xfrm>
            <a:off x="2778125" y="292100"/>
            <a:ext cx="7502525" cy="5908040"/>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二、加强联系，体现综合</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加强联系，包括课程本身所包含的学科间的联系，也包括音乐艺术与其他相关社会、自然、科技的综合，还包括艺术各个门类之间的综合，是整合知识、提升能力的途径。音乐艺术的综合活动具有丰富多样的特点，例如：音乐作品品鉴、舞蹈和其他音乐样式的编创与表演以及展示与交流等，结合范例搜集相关的文学、历史、地理、科技方面的信息与资料，在更加宽广的文化、科学背景下展开音乐艺术学习活动。</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三、整体设计，内容分解</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对音乐、舞蹈各艺术门类的综合，总体上采取“分科切入，各科综合，多种选择，兼容整合”的方式自主解决问题，将大的问题分解，分小组解决一个个小问题，然后整合、提炼。</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总之，音乐的综合实践活动，要在鉴赏作品的同时，触类旁通地领会类别的特点、特性以及历史沿革，以“艺术能力与人文素养的整合发展”为目标，在通识、情感、价值、功能等方面获得艺术的滋养。</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音乐综合实践活动（一）</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963295" y="1347470"/>
            <a:ext cx="9984105" cy="1889760"/>
          </a:xfrm>
          <a:prstGeom prst="rect">
            <a:avLst/>
          </a:prstGeom>
          <a:noFill/>
        </p:spPr>
        <p:txBody>
          <a:bodyPr wrap="square" rtlCol="0" anchor="t">
            <a:spAutoFit/>
          </a:bodyPr>
          <a:p>
            <a:pPr algn="ctr">
              <a:lnSpc>
                <a:spcPct val="130000"/>
              </a:lnSpc>
              <a:spcBef>
                <a:spcPts val="0"/>
              </a:spcBef>
              <a:spcAft>
                <a:spcPts val="0"/>
              </a:spcAft>
            </a:pPr>
            <a:r>
              <a:rPr lang="zh-CN" altLang="en-US" b="1">
                <a:latin typeface="宋体" panose="02010600030101010101" pitchFamily="2" charset="-122"/>
                <a:ea typeface="宋体" panose="02010600030101010101" pitchFamily="2" charset="-122"/>
              </a:rPr>
              <a:t>民族大联欢活动方案</a:t>
            </a:r>
            <a:endParaRPr lang="zh-CN" altLang="en-US" b="1">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目的与任务</a:t>
            </a:r>
            <a:endParaRPr lang="zh-CN" altLang="en-US">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1. 通过表演加深对中国、亚洲、欧洲三种民族音乐的认识。</a:t>
            </a:r>
            <a:endParaRPr lang="zh-CN" altLang="en-US">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2. 培养学生舞台实践能力。</a:t>
            </a:r>
            <a:endParaRPr lang="zh-CN" altLang="en-US">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3. 培养学生动手能力。</a:t>
            </a:r>
            <a:endParaRPr lang="zh-CN" altLang="en-US">
              <a:latin typeface="宋体" panose="02010600030101010101" pitchFamily="2" charset="-122"/>
              <a:ea typeface="宋体" panose="02010600030101010101" pitchFamily="2" charset="-122"/>
            </a:endParaRPr>
          </a:p>
        </p:txBody>
      </p:sp>
      <p:pic>
        <p:nvPicPr>
          <p:cNvPr id="7" name="图片 6"/>
          <p:cNvPicPr>
            <a:picLocks noChangeAspect="1"/>
          </p:cNvPicPr>
          <p:nvPr/>
        </p:nvPicPr>
        <p:blipFill>
          <a:blip r:embed="rId1"/>
          <a:stretch>
            <a:fillRect/>
          </a:stretch>
        </p:blipFill>
        <p:spPr>
          <a:xfrm>
            <a:off x="963295" y="3237230"/>
            <a:ext cx="4762500" cy="2857500"/>
          </a:xfrm>
          <a:prstGeom prst="rect">
            <a:avLst/>
          </a:prstGeom>
        </p:spPr>
      </p:pic>
      <p:pic>
        <p:nvPicPr>
          <p:cNvPr id="9" name="图片 8"/>
          <p:cNvPicPr>
            <a:picLocks noChangeAspect="1"/>
          </p:cNvPicPr>
          <p:nvPr/>
        </p:nvPicPr>
        <p:blipFill>
          <a:blip r:embed="rId2"/>
          <a:stretch>
            <a:fillRect/>
          </a:stretch>
        </p:blipFill>
        <p:spPr>
          <a:xfrm>
            <a:off x="6184900" y="3237865"/>
            <a:ext cx="4762500" cy="285686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活动步骤</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3" name="矩形标注 2"/>
          <p:cNvSpPr/>
          <p:nvPr/>
        </p:nvSpPr>
        <p:spPr>
          <a:xfrm>
            <a:off x="1294130" y="1438910"/>
            <a:ext cx="2892425" cy="1778000"/>
          </a:xfrm>
          <a:prstGeom prst="wedgeRectCallou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6" name="矩形标注 5"/>
          <p:cNvSpPr/>
          <p:nvPr/>
        </p:nvSpPr>
        <p:spPr>
          <a:xfrm>
            <a:off x="8025130" y="3823335"/>
            <a:ext cx="2892425" cy="1778000"/>
          </a:xfrm>
          <a:prstGeom prst="wedgeRectCallou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8" name="矩形标注 7"/>
          <p:cNvSpPr/>
          <p:nvPr/>
        </p:nvSpPr>
        <p:spPr>
          <a:xfrm>
            <a:off x="1294130" y="3823335"/>
            <a:ext cx="2892425" cy="1778000"/>
          </a:xfrm>
          <a:prstGeom prst="wedgeRectCallou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10" name="矩形标注 9"/>
          <p:cNvSpPr/>
          <p:nvPr/>
        </p:nvSpPr>
        <p:spPr>
          <a:xfrm>
            <a:off x="8025130" y="1438910"/>
            <a:ext cx="2892425" cy="1778000"/>
          </a:xfrm>
          <a:prstGeom prst="wedgeRectCallou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p>
            <a:pPr algn="ctr"/>
            <a:endParaRPr lang="zh-CN" altLang="en-US"/>
          </a:p>
        </p:txBody>
      </p:sp>
      <p:sp>
        <p:nvSpPr>
          <p:cNvPr id="11" name="文本框 10"/>
          <p:cNvSpPr txBox="1"/>
          <p:nvPr/>
        </p:nvSpPr>
        <p:spPr>
          <a:xfrm>
            <a:off x="1534160" y="1579880"/>
            <a:ext cx="2313940" cy="1476375"/>
          </a:xfrm>
          <a:prstGeom prst="rect">
            <a:avLst/>
          </a:prstGeom>
          <a:noFill/>
        </p:spPr>
        <p:txBody>
          <a:bodyPr wrap="square" rtlCol="0">
            <a:spAutoFit/>
          </a:bodyPr>
          <a:p>
            <a:r>
              <a:rPr lang="zh-CN" altLang="en-US"/>
              <a:t>1. 布置任务：以生产生活为背景，以歌唱舞蹈为主要形式，以服装道具为辅，编创音乐剧。</a:t>
            </a:r>
            <a:endParaRPr lang="zh-CN" altLang="en-US"/>
          </a:p>
        </p:txBody>
      </p:sp>
      <p:sp>
        <p:nvSpPr>
          <p:cNvPr id="12" name="文本框 11"/>
          <p:cNvSpPr txBox="1"/>
          <p:nvPr/>
        </p:nvSpPr>
        <p:spPr>
          <a:xfrm>
            <a:off x="8314690" y="3974465"/>
            <a:ext cx="2313940" cy="1476375"/>
          </a:xfrm>
          <a:prstGeom prst="rect">
            <a:avLst/>
          </a:prstGeom>
          <a:noFill/>
        </p:spPr>
        <p:txBody>
          <a:bodyPr wrap="square" rtlCol="0">
            <a:spAutoFit/>
          </a:bodyPr>
          <a:p>
            <a:r>
              <a:rPr lang="zh-CN" altLang="en-US"/>
              <a:t>4. 互相竞争：请同学教师说出音乐剧所表现的民族国家，根据大家的评价选出最佳团队。</a:t>
            </a:r>
            <a:endParaRPr lang="zh-CN" altLang="en-US"/>
          </a:p>
        </p:txBody>
      </p:sp>
      <p:sp>
        <p:nvSpPr>
          <p:cNvPr id="13" name="文本框 12"/>
          <p:cNvSpPr txBox="1"/>
          <p:nvPr/>
        </p:nvSpPr>
        <p:spPr>
          <a:xfrm>
            <a:off x="1534160" y="4284345"/>
            <a:ext cx="2313940" cy="645160"/>
          </a:xfrm>
          <a:prstGeom prst="rect">
            <a:avLst/>
          </a:prstGeom>
          <a:noFill/>
        </p:spPr>
        <p:txBody>
          <a:bodyPr wrap="square" rtlCol="0">
            <a:spAutoFit/>
          </a:bodyPr>
          <a:p>
            <a:r>
              <a:rPr lang="zh-CN" altLang="en-US"/>
              <a:t>3. 成果展示：邀请其他班同学或教师观看。</a:t>
            </a:r>
            <a:endParaRPr lang="zh-CN" altLang="en-US"/>
          </a:p>
        </p:txBody>
      </p:sp>
      <p:sp>
        <p:nvSpPr>
          <p:cNvPr id="14" name="文本框 13"/>
          <p:cNvSpPr txBox="1"/>
          <p:nvPr/>
        </p:nvSpPr>
        <p:spPr>
          <a:xfrm>
            <a:off x="8093075" y="1438910"/>
            <a:ext cx="2757805" cy="1753235"/>
          </a:xfrm>
          <a:prstGeom prst="rect">
            <a:avLst/>
          </a:prstGeom>
          <a:noFill/>
        </p:spPr>
        <p:txBody>
          <a:bodyPr wrap="square" rtlCol="0">
            <a:spAutoFit/>
          </a:bodyPr>
          <a:p>
            <a:r>
              <a:rPr lang="zh-CN" altLang="en-US"/>
              <a:t>2. 分工合作：自由结成三组，分别代表中国、亚洲、欧洲。选出一人为主要负责人，一人编剧，一人设计服装道具。其他同学参与演出。</a:t>
            </a:r>
            <a:endParaRPr lang="zh-CN" altLang="en-US"/>
          </a:p>
        </p:txBody>
      </p:sp>
      <p:pic>
        <p:nvPicPr>
          <p:cNvPr id="15" name="图片 14"/>
          <p:cNvPicPr>
            <a:picLocks noChangeAspect="1"/>
          </p:cNvPicPr>
          <p:nvPr/>
        </p:nvPicPr>
        <p:blipFill>
          <a:blip r:embed="rId1"/>
          <a:stretch>
            <a:fillRect/>
          </a:stretch>
        </p:blipFill>
        <p:spPr>
          <a:xfrm>
            <a:off x="4293235" y="2031365"/>
            <a:ext cx="3605530" cy="279527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5" grpId="0" bldLvl="0" animBg="1"/>
      <p:bldP spid="5" grpId="1" animBg="1"/>
    </p:bldLst>
  </p:timing>
</p:sld>
</file>

<file path=ppt/tags/tag1.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10.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3"/>
  <p:tag name="KSO_WM_UNIT_ID" val="diagram160330_5*m_i*1_3"/>
  <p:tag name="KSO_WM_UNIT_CLEAR" val="1"/>
  <p:tag name="KSO_WM_UNIT_LAYERLEVEL" val="1_1"/>
  <p:tag name="KSO_WM_DIAGRAM_GROUP_CODE" val="m1-1"/>
  <p:tag name="KSO_WM_UNIT_FILL_FORE_SCHEMECOLOR_INDEX" val="9"/>
  <p:tag name="KSO_WM_UNIT_FILL_TYPE" val="1"/>
  <p:tag name="KSO_WM_UNIT_TEXT_FILL_FORE_SCHEMECOLOR_INDEX" val="14"/>
  <p:tag name="KSO_WM_UNIT_TEXT_FILL_TYPE" val="1"/>
</p:tagLst>
</file>

<file path=ppt/tags/tag11.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h_a"/>
  <p:tag name="KSO_WM_UNIT_INDEX" val="1_5_1"/>
  <p:tag name="KSO_WM_UNIT_ID" val="diagram160330_5*m_h_a*1_5_1"/>
  <p:tag name="KSO_WM_UNIT_CLEAR" val="1"/>
  <p:tag name="KSO_WM_UNIT_LAYERLEVEL" val="1_1_1"/>
  <p:tag name="KSO_WM_UNIT_VALUE" val="24"/>
  <p:tag name="KSO_WM_UNIT_HIGHLIGHT" val="0"/>
  <p:tag name="KSO_WM_UNIT_COMPATIBLE" val="0"/>
  <p:tag name="KSO_WM_UNIT_PRESET_TEXT_INDEX" val="3"/>
  <p:tag name="KSO_WM_UNIT_PRESET_TEXT_LEN" val="12"/>
  <p:tag name="KSO_WM_DIAGRAM_GROUP_CODE" val="m1-1"/>
  <p:tag name="KSO_WM_UNIT_TEXT_FILL_FORE_SCHEMECOLOR_INDEX" val="9"/>
  <p:tag name="KSO_WM_UNIT_TEXT_FILL_TYPE" val="1"/>
</p:tagLst>
</file>

<file path=ppt/tags/tag12.xml><?xml version="1.0" encoding="utf-8"?>
<p:tagLst xmlns:p="http://schemas.openxmlformats.org/presentationml/2006/main">
  <p:tag name="KSO_WM_TAG_VERSION" val="1.0"/>
  <p:tag name="KSO_WM_BEAUTIFY_FLAG" val="#wm#"/>
  <p:tag name="KSO_WM_UNIT_TYPE" val="i"/>
  <p:tag name="KSO_WM_UNIT_ID" val="diagram160330_5*i*14"/>
  <p:tag name="KSO_WM_TEMPLATE_CATEGORY" val="diagram"/>
  <p:tag name="KSO_WM_TEMPLATE_INDEX" val="160330"/>
  <p:tag name="KSO_WM_UNIT_INDEX" val="14"/>
</p:tagLst>
</file>

<file path=ppt/tags/tag13.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h_a"/>
  <p:tag name="KSO_WM_UNIT_INDEX" val="1_2_1"/>
  <p:tag name="KSO_WM_UNIT_ID" val="diagram160330_5*m_h_a*1_2_1"/>
  <p:tag name="KSO_WM_UNIT_CLEAR" val="1"/>
  <p:tag name="KSO_WM_UNIT_LAYERLEVEL" val="1_1_1"/>
  <p:tag name="KSO_WM_UNIT_VALUE" val="24"/>
  <p:tag name="KSO_WM_UNIT_HIGHLIGHT" val="0"/>
  <p:tag name="KSO_WM_UNIT_COMPATIBLE" val="0"/>
  <p:tag name="KSO_WM_UNIT_PRESET_TEXT_INDEX" val="3"/>
  <p:tag name="KSO_WM_UNIT_PRESET_TEXT_LEN" val="12"/>
  <p:tag name="KSO_WM_DIAGRAM_GROUP_CODE" val="m1-1"/>
  <p:tag name="KSO_WM_UNIT_TEXT_FILL_FORE_SCHEMECOLOR_INDEX" val="6"/>
  <p:tag name="KSO_WM_UNIT_TEXT_FILL_TYPE" val="1"/>
</p:tagLst>
</file>

<file path=ppt/tags/tag14.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7"/>
  <p:tag name="KSO_WM_UNIT_ID" val="diagram160330_5*m_i*1_7"/>
  <p:tag name="KSO_WM_UNIT_CLEAR" val="1"/>
  <p:tag name="KSO_WM_UNIT_LAYERLEVEL" val="1_1"/>
  <p:tag name="KSO_WM_DIAGRAM_GROUP_CODE" val="m1-1"/>
  <p:tag name="KSO_WM_UNIT_TEXT_FILL_FORE_SCHEMECOLOR_INDEX" val="2"/>
  <p:tag name="KSO_WM_UNIT_TEXT_FILL_TYPE" val="1"/>
</p:tagLst>
</file>

<file path=ppt/tags/tag15.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8"/>
  <p:tag name="KSO_WM_UNIT_ID" val="diagram160330_5*m_i*1_8"/>
  <p:tag name="KSO_WM_UNIT_CLEAR" val="1"/>
  <p:tag name="KSO_WM_UNIT_LAYERLEVEL" val="1_1"/>
  <p:tag name="KSO_WM_DIAGRAM_GROUP_CODE" val="m1-1"/>
  <p:tag name="KSO_WM_UNIT_FILL_FORE_SCHEMECOLOR_INDEX" val="6"/>
  <p:tag name="KSO_WM_UNIT_FILL_TYPE" val="1"/>
  <p:tag name="KSO_WM_UNIT_TEXT_FILL_FORE_SCHEMECOLOR_INDEX" val="14"/>
  <p:tag name="KSO_WM_UNIT_TEXT_FILL_TYPE" val="1"/>
</p:tagLst>
</file>

<file path=ppt/tags/tag16.xml><?xml version="1.0" encoding="utf-8"?>
<p:tagLst xmlns:p="http://schemas.openxmlformats.org/presentationml/2006/main">
  <p:tag name="KSO_WM_TAG_VERSION" val="1.0"/>
  <p:tag name="KSO_WM_BEAUTIFY_FLAG" val="#wm#"/>
  <p:tag name="KSO_WM_UNIT_TYPE" val="i"/>
  <p:tag name="KSO_WM_UNIT_ID" val="diagram160330_5*i*23"/>
  <p:tag name="KSO_WM_TEMPLATE_CATEGORY" val="diagram"/>
  <p:tag name="KSO_WM_TEMPLATE_INDEX" val="160330"/>
  <p:tag name="KSO_WM_UNIT_INDEX" val="23"/>
</p:tagLst>
</file>

<file path=ppt/tags/tag17.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9"/>
  <p:tag name="KSO_WM_UNIT_ID" val="diagram160330_5*m_i*1_9"/>
  <p:tag name="KSO_WM_UNIT_CLEAR" val="1"/>
  <p:tag name="KSO_WM_UNIT_LAYERLEVEL" val="1_1"/>
  <p:tag name="KSO_WM_DIAGRAM_GROUP_CODE" val="m1-1"/>
  <p:tag name="KSO_WM_UNIT_TEXT_FILL_FORE_SCHEMECOLOR_INDEX" val="2"/>
  <p:tag name="KSO_WM_UNIT_TEXT_FILL_TYPE" val="1"/>
</p:tagLst>
</file>

<file path=ppt/tags/tag18.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10"/>
  <p:tag name="KSO_WM_UNIT_ID" val="diagram160330_5*m_i*1_10"/>
  <p:tag name="KSO_WM_UNIT_CLEAR" val="1"/>
  <p:tag name="KSO_WM_UNIT_LAYERLEVEL" val="1_1"/>
  <p:tag name="KSO_WM_DIAGRAM_GROUP_CODE" val="m1-1"/>
  <p:tag name="KSO_WM_UNIT_FILL_FORE_SCHEMECOLOR_INDEX" val="8"/>
  <p:tag name="KSO_WM_UNIT_FILL_TYPE" val="1"/>
  <p:tag name="KSO_WM_UNIT_TEXT_FILL_FORE_SCHEMECOLOR_INDEX" val="14"/>
  <p:tag name="KSO_WM_UNIT_TEXT_FILL_TYPE" val="1"/>
</p:tagLst>
</file>

<file path=ppt/tags/tag19.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h_a"/>
  <p:tag name="KSO_WM_UNIT_INDEX" val="1_4_1"/>
  <p:tag name="KSO_WM_UNIT_ID" val="diagram160330_5*m_h_a*1_4_1"/>
  <p:tag name="KSO_WM_UNIT_CLEAR" val="1"/>
  <p:tag name="KSO_WM_UNIT_LAYERLEVEL" val="1_1_1"/>
  <p:tag name="KSO_WM_UNIT_VALUE" val="24"/>
  <p:tag name="KSO_WM_UNIT_HIGHLIGHT" val="0"/>
  <p:tag name="KSO_WM_UNIT_COMPATIBLE" val="0"/>
  <p:tag name="KSO_WM_UNIT_PRESET_TEXT_INDEX" val="3"/>
  <p:tag name="KSO_WM_UNIT_PRESET_TEXT_LEN" val="12"/>
  <p:tag name="KSO_WM_DIAGRAM_GROUP_CODE" val="m1-1"/>
  <p:tag name="KSO_WM_UNIT_TEXT_FILL_FORE_SCHEMECOLOR_INDEX" val="8"/>
  <p:tag name="KSO_WM_UNIT_TEXT_FILL_TYPE" val="1"/>
</p:tagLst>
</file>

<file path=ppt/tags/tag2.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20.xml><?xml version="1.0" encoding="utf-8"?>
<p:tagLst xmlns:p="http://schemas.openxmlformats.org/presentationml/2006/main">
  <p:tag name="KSO_WM_TAG_VERSION" val="1.0"/>
  <p:tag name="KSO_WM_BEAUTIFY_FLAG" val="#wm#"/>
  <p:tag name="KSO_WM_UNIT_TYPE" val="i"/>
  <p:tag name="KSO_WM_UNIT_ID" val="diagram160330_5*i*32"/>
  <p:tag name="KSO_WM_TEMPLATE_CATEGORY" val="diagram"/>
  <p:tag name="KSO_WM_TEMPLATE_INDEX" val="160330"/>
  <p:tag name="KSO_WM_UNIT_INDEX" val="32"/>
</p:tagLst>
</file>

<file path=ppt/tags/tag21.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11"/>
  <p:tag name="KSO_WM_UNIT_ID" val="diagram160330_5*m_i*1_11"/>
  <p:tag name="KSO_WM_UNIT_CLEAR" val="1"/>
  <p:tag name="KSO_WM_UNIT_LAYERLEVEL" val="1_1"/>
  <p:tag name="KSO_WM_DIAGRAM_GROUP_CODE" val="m1-1"/>
  <p:tag name="KSO_WM_UNIT_TEXT_FILL_FORE_SCHEMECOLOR_INDEX" val="2"/>
  <p:tag name="KSO_WM_UNIT_TEXT_FILL_TYPE" val="1"/>
</p:tagLst>
</file>

<file path=ppt/tags/tag22.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12"/>
  <p:tag name="KSO_WM_UNIT_ID" val="diagram160330_5*m_i*1_12"/>
  <p:tag name="KSO_WM_UNIT_CLEAR" val="1"/>
  <p:tag name="KSO_WM_UNIT_LAYERLEVEL" val="1_1"/>
  <p:tag name="KSO_WM_DIAGRAM_GROUP_CODE" val="m1-1"/>
  <p:tag name="KSO_WM_UNIT_FILL_FORE_SCHEMECOLOR_INDEX" val="5"/>
  <p:tag name="KSO_WM_UNIT_FILL_TYPE" val="1"/>
  <p:tag name="KSO_WM_UNIT_TEXT_FILL_FORE_SCHEMECOLOR_INDEX" val="14"/>
  <p:tag name="KSO_WM_UNIT_TEXT_FILL_TYPE" val="1"/>
</p:tagLst>
</file>

<file path=ppt/tags/tag23.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h_a"/>
  <p:tag name="KSO_WM_UNIT_INDEX" val="1_1_1"/>
  <p:tag name="KSO_WM_UNIT_ID" val="diagram160330_5*m_h_a*1_1_1"/>
  <p:tag name="KSO_WM_UNIT_CLEAR" val="1"/>
  <p:tag name="KSO_WM_UNIT_LAYERLEVEL" val="1_1_1"/>
  <p:tag name="KSO_WM_UNIT_VALUE" val="24"/>
  <p:tag name="KSO_WM_UNIT_HIGHLIGHT" val="0"/>
  <p:tag name="KSO_WM_UNIT_COMPATIBLE" val="0"/>
  <p:tag name="KSO_WM_UNIT_PRESET_TEXT_INDEX" val="3"/>
  <p:tag name="KSO_WM_UNIT_PRESET_TEXT_LEN" val="12"/>
  <p:tag name="KSO_WM_DIAGRAM_GROUP_CODE" val="m1-1"/>
  <p:tag name="KSO_WM_UNIT_TEXT_FILL_FORE_SCHEMECOLOR_INDEX" val="5"/>
  <p:tag name="KSO_WM_UNIT_TEXT_FILL_TYPE" val="1"/>
</p:tagLst>
</file>

<file path=ppt/tags/tag24.xml><?xml version="1.0" encoding="utf-8"?>
<p:tagLst xmlns:p="http://schemas.openxmlformats.org/presentationml/2006/main">
  <p:tag name="KSO_WM_TAG_VERSION" val="1.0"/>
  <p:tag name="KSO_WM_BEAUTIFY_FLAG" val="#wm#"/>
  <p:tag name="KSO_WM_UNIT_TYPE" val="i"/>
  <p:tag name="KSO_WM_UNIT_ID" val="diagram160330_5*i*41"/>
  <p:tag name="KSO_WM_TEMPLATE_CATEGORY" val="diagram"/>
  <p:tag name="KSO_WM_TEMPLATE_INDEX" val="160330"/>
  <p:tag name="KSO_WM_UNIT_INDEX" val="41"/>
</p:tagLst>
</file>

<file path=ppt/tags/tag25.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13"/>
  <p:tag name="KSO_WM_UNIT_ID" val="diagram160330_5*m_i*1_13"/>
  <p:tag name="KSO_WM_UNIT_CLEAR" val="1"/>
  <p:tag name="KSO_WM_UNIT_LAYERLEVEL" val="1_1"/>
  <p:tag name="KSO_WM_DIAGRAM_GROUP_CODE" val="m1-1"/>
  <p:tag name="KSO_WM_UNIT_TEXT_FILL_FORE_SCHEMECOLOR_INDEX" val="2"/>
  <p:tag name="KSO_WM_UNIT_TEXT_FILL_TYPE" val="1"/>
</p:tagLst>
</file>

<file path=ppt/tags/tag26.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14"/>
  <p:tag name="KSO_WM_UNIT_ID" val="diagram160330_5*m_i*1_14"/>
  <p:tag name="KSO_WM_UNIT_CLEAR" val="1"/>
  <p:tag name="KSO_WM_UNIT_LAYERLEVEL" val="1_1"/>
  <p:tag name="KSO_WM_DIAGRAM_GROUP_CODE" val="m1-1"/>
  <p:tag name="KSO_WM_UNIT_FILL_FORE_SCHEMECOLOR_INDEX" val="7"/>
  <p:tag name="KSO_WM_UNIT_FILL_TYPE" val="1"/>
  <p:tag name="KSO_WM_UNIT_TEXT_FILL_FORE_SCHEMECOLOR_INDEX" val="14"/>
  <p:tag name="KSO_WM_UNIT_TEXT_FILL_TYPE" val="1"/>
</p:tagLst>
</file>

<file path=ppt/tags/tag27.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h_a"/>
  <p:tag name="KSO_WM_UNIT_INDEX" val="1_3_1"/>
  <p:tag name="KSO_WM_UNIT_ID" val="diagram160330_5*m_h_a*1_3_1"/>
  <p:tag name="KSO_WM_UNIT_CLEAR" val="1"/>
  <p:tag name="KSO_WM_UNIT_LAYERLEVEL" val="1_1_1"/>
  <p:tag name="KSO_WM_UNIT_VALUE" val="24"/>
  <p:tag name="KSO_WM_UNIT_HIGHLIGHT" val="0"/>
  <p:tag name="KSO_WM_UNIT_COMPATIBLE" val="0"/>
  <p:tag name="KSO_WM_UNIT_PRESET_TEXT_INDEX" val="3"/>
  <p:tag name="KSO_WM_UNIT_PRESET_TEXT_LEN" val="12"/>
  <p:tag name="KSO_WM_DIAGRAM_GROUP_CODE" val="m1-1"/>
  <p:tag name="KSO_WM_UNIT_TEXT_FILL_FORE_SCHEMECOLOR_INDEX" val="7"/>
  <p:tag name="KSO_WM_UNIT_TEXT_FILL_TYPE" val="1"/>
</p:tagLst>
</file>

<file path=ppt/tags/tag28.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800_4*l_h_i*1_1_1"/>
  <p:tag name="KSO_WM_TEMPLATE_CATEGORY" val="diagram"/>
  <p:tag name="KSO_WM_TEMPLATE_INDEX" val="80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800_4*l_h_i*1_1_2"/>
  <p:tag name="KSO_WM_TEMPLATE_CATEGORY" val="diagram"/>
  <p:tag name="KSO_WM_TEMPLATE_INDEX" val="80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800_4*l_h_i*1_1_3"/>
  <p:tag name="KSO_WM_TEMPLATE_CATEGORY" val="diagram"/>
  <p:tag name="KSO_WM_TEMPLATE_INDEX" val="80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2.xml><?xml version="1.0" encoding="utf-8"?>
<p:tagLst xmlns:p="http://schemas.openxmlformats.org/presentationml/2006/main">
  <p:tag name="KSO_WM_UNIT_VALUE" val="167*15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800_4*l_h_x*1_1_1"/>
  <p:tag name="KSO_WM_TEMPLATE_CATEGORY" val="diagram"/>
  <p:tag name="KSO_WM_TEMPLATE_INDEX" val="800"/>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800_4*l_h_i*1_3_1"/>
  <p:tag name="KSO_WM_TEMPLATE_CATEGORY" val="diagram"/>
  <p:tag name="KSO_WM_TEMPLATE_INDEX" val="80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800_4*l_h_i*1_3_2"/>
  <p:tag name="KSO_WM_TEMPLATE_CATEGORY" val="diagram"/>
  <p:tag name="KSO_WM_TEMPLATE_INDEX" val="80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800_4*l_h_i*1_3_3"/>
  <p:tag name="KSO_WM_TEMPLATE_CATEGORY" val="diagram"/>
  <p:tag name="KSO_WM_TEMPLATE_INDEX" val="80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36.xml><?xml version="1.0" encoding="utf-8"?>
<p:tagLst xmlns:p="http://schemas.openxmlformats.org/presentationml/2006/main">
  <p:tag name="KSO_WM_UNIT_VALUE" val="167*167"/>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800_4*l_h_x*1_3_1"/>
  <p:tag name="KSO_WM_TEMPLATE_CATEGORY" val="diagram"/>
  <p:tag name="KSO_WM_TEMPLATE_INDEX" val="800"/>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7.xml><?xml version="1.0" encoding="utf-8"?>
<p:tagLst xmlns:p="http://schemas.openxmlformats.org/presentationml/2006/main">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800_4*l_h_a*1_3_1"/>
  <p:tag name="KSO_WM_TEMPLATE_CATEGORY" val="diagram"/>
  <p:tag name="KSO_WM_TEMPLATE_INDEX" val="800"/>
  <p:tag name="KSO_WM_UNIT_LAYERLEVEL" val="1_1_1"/>
  <p:tag name="KSO_WM_TAG_VERSION" val="1.0"/>
  <p:tag name="KSO_WM_BEAUTIFY_FLAG" val="#wm#"/>
  <p:tag name="KSO_WM_UNIT_PRESET_TEXT" val="添加标题"/>
  <p:tag name="KSO_WM_UNIT_TEXT_FILL_FORE_SCHEMECOLOR_INDEX" val="7"/>
  <p:tag name="KSO_WM_UNIT_TEXT_FILL_TYPE" val="1"/>
</p:tagLst>
</file>

<file path=ppt/tags/tag38.xml><?xml version="1.0" encoding="utf-8"?>
<p:tagLst xmlns:p="http://schemas.openxmlformats.org/presentationml/2006/main">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800_4*l_h_a*1_1_1"/>
  <p:tag name="KSO_WM_TEMPLATE_CATEGORY" val="diagram"/>
  <p:tag name="KSO_WM_TEMPLATE_INDEX" val="800"/>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800_4*l_h_i*1_4_1"/>
  <p:tag name="KSO_WM_TEMPLATE_CATEGORY" val="diagram"/>
  <p:tag name="KSO_WM_TEMPLATE_INDEX" val="800"/>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4.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1"/>
  <p:tag name="KSO_WM_UNIT_ID" val="diagram160330_5*m_i*1_1"/>
  <p:tag name="KSO_WM_UNIT_CLEAR" val="1"/>
  <p:tag name="KSO_WM_UNIT_LAYERLEVEL" val="1_1"/>
  <p:tag name="KSO_WM_DIAGRAM_GROUP_CODE" val="m1-1"/>
  <p:tag name="KSO_WM_UNIT_TEXT_FILL_FORE_SCHEMECOLOR_INDEX" val="2"/>
  <p:tag name="KSO_WM_UNIT_TEXT_FILL_TYPE"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800_4*l_h_i*1_4_2"/>
  <p:tag name="KSO_WM_TEMPLATE_CATEGORY" val="diagram"/>
  <p:tag name="KSO_WM_TEMPLATE_INDEX" val="800"/>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800_4*l_h_i*1_4_3"/>
  <p:tag name="KSO_WM_TEMPLATE_CATEGORY" val="diagram"/>
  <p:tag name="KSO_WM_TEMPLATE_INDEX" val="800"/>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42.xml><?xml version="1.0" encoding="utf-8"?>
<p:tagLst xmlns:p="http://schemas.openxmlformats.org/presentationml/2006/main">
  <p:tag name="KSO_WM_UNIT_VALUE" val="143*167"/>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800_4*l_h_x*1_4_1"/>
  <p:tag name="KSO_WM_TEMPLATE_CATEGORY" val="diagram"/>
  <p:tag name="KSO_WM_TEMPLATE_INDEX" val="800"/>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800_4*l_h_i*1_2_1"/>
  <p:tag name="KSO_WM_TEMPLATE_CATEGORY" val="diagram"/>
  <p:tag name="KSO_WM_TEMPLATE_INDEX" val="80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800_4*l_h_i*1_2_2"/>
  <p:tag name="KSO_WM_TEMPLATE_CATEGORY" val="diagram"/>
  <p:tag name="KSO_WM_TEMPLATE_INDEX" val="80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800_4*l_h_i*1_2_3"/>
  <p:tag name="KSO_WM_TEMPLATE_CATEGORY" val="diagram"/>
  <p:tag name="KSO_WM_TEMPLATE_INDEX" val="80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46.xml><?xml version="1.0" encoding="utf-8"?>
<p:tagLst xmlns:p="http://schemas.openxmlformats.org/presentationml/2006/main">
  <p:tag name="KSO_WM_UNIT_VALUE" val="167*13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800_4*l_h_x*1_2_1"/>
  <p:tag name="KSO_WM_TEMPLATE_CATEGORY" val="diagram"/>
  <p:tag name="KSO_WM_TEMPLATE_INDEX" val="800"/>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47.xml><?xml version="1.0" encoding="utf-8"?>
<p:tagLst xmlns:p="http://schemas.openxmlformats.org/presentationml/2006/main">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800_4*l_h_a*1_4_1"/>
  <p:tag name="KSO_WM_TEMPLATE_CATEGORY" val="diagram"/>
  <p:tag name="KSO_WM_TEMPLATE_INDEX" val="800"/>
  <p:tag name="KSO_WM_UNIT_LAYERLEVEL" val="1_1_1"/>
  <p:tag name="KSO_WM_TAG_VERSION" val="1.0"/>
  <p:tag name="KSO_WM_BEAUTIFY_FLAG" val="#wm#"/>
  <p:tag name="KSO_WM_UNIT_PRESET_TEXT" val="添加标题"/>
  <p:tag name="KSO_WM_UNIT_TEXT_FILL_FORE_SCHEMECOLOR_INDEX" val="8"/>
  <p:tag name="KSO_WM_UNIT_TEXT_FILL_TYPE" val="1"/>
</p:tagLst>
</file>

<file path=ppt/tags/tag48.xml><?xml version="1.0" encoding="utf-8"?>
<p:tagLst xmlns:p="http://schemas.openxmlformats.org/presentationml/2006/main">
  <p:tag name="KSO_WM_UNIT_ISCONTENTS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800_4*l_h_a*1_2_1"/>
  <p:tag name="KSO_WM_TEMPLATE_CATEGORY" val="diagram"/>
  <p:tag name="KSO_WM_TEMPLATE_INDEX" val="800"/>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49.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5.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4"/>
  <p:tag name="KSO_WM_UNIT_ID" val="diagram160330_5*m_i*1_4"/>
  <p:tag name="KSO_WM_UNIT_CLEAR" val="1"/>
  <p:tag name="KSO_WM_UNIT_LAYERLEVEL" val="1_1"/>
  <p:tag name="KSO_WM_DIAGRAM_GROUP_CODE" val="m1-1"/>
  <p:tag name="KSO_WM_UNIT_TEXT_FILL_FORE_SCHEMECOLOR_INDEX" val="2"/>
  <p:tag name="KSO_WM_UNIT_TEXT_FILL_TYPE" val="1"/>
</p:tagLst>
</file>

<file path=ppt/tags/tag50.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1_1"/>
  <p:tag name="KSO_WM_UNIT_ID" val="diagram20171623_3*q_h_i*1_1_1"/>
  <p:tag name="KSO_WM_UNIT_LAYERLEVEL" val="1_1_1"/>
  <p:tag name="KSO_WM_DIAGRAM_GROUP_CODE" val="q1-1"/>
  <p:tag name="KSO_WM_UNIT_LINE_FORE_SCHEMECOLOR_INDEX" val="14"/>
  <p:tag name="KSO_WM_UNIT_LINE_FILL_TYPE" val="2"/>
</p:tagLst>
</file>

<file path=ppt/tags/tag51.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1_2"/>
  <p:tag name="KSO_WM_UNIT_ID" val="diagram20171623_3*q_h_i*1_1_2"/>
  <p:tag name="KSO_WM_UNIT_LAYERLEVEL" val="1_1_1"/>
  <p:tag name="KSO_WM_DIAGRAM_GROUP_CODE" val="q1-1"/>
  <p:tag name="KSO_WM_UNIT_FILL_FORE_SCHEMECOLOR_INDEX" val="5"/>
  <p:tag name="KSO_WM_UNIT_FILL_TYPE" val="1"/>
  <p:tag name="KSO_WM_UNIT_TEXT_FILL_FORE_SCHEMECOLOR_INDEX" val="14"/>
  <p:tag name="KSO_WM_UNIT_TEXT_FILL_TYPE" val="1"/>
</p:tagLst>
</file>

<file path=ppt/tags/tag52.xml><?xml version="1.0" encoding="utf-8"?>
<p:tagLst xmlns:p="http://schemas.openxmlformats.org/presentationml/2006/main">
  <p:tag name="KSO_WM_TEMPLATE_CATEGORY" val="diagram"/>
  <p:tag name="KSO_WM_TEMPLATE_INDEX" val="20171623"/>
  <p:tag name="KSO_WM_TAG_VERSION" val="1.0"/>
  <p:tag name="KSO_WM_BEAUTIFY_FLAG" val="#wm#"/>
  <p:tag name="KSO_WM_UNIT_TYPE" val="q_h_f"/>
  <p:tag name="KSO_WM_UNIT_INDEX" val="1_1_1"/>
  <p:tag name="KSO_WM_UNIT_CLEAR" val="1"/>
  <p:tag name="KSO_WM_UNIT_LAYERLEVEL" val="1_1_1"/>
  <p:tag name="KSO_WM_UNIT_VALUE" val="39"/>
  <p:tag name="KSO_WM_UNIT_HIGHLIGHT" val="0"/>
  <p:tag name="KSO_WM_UNIT_COMPATIBLE" val="0"/>
  <p:tag name="KSO_WM_UNIT_PRESET_TEXT_INDEX" val="4"/>
  <p:tag name="KSO_WM_UNIT_PRESET_TEXT_LEN" val="57"/>
  <p:tag name="KSO_WM_DIAGRAM_GROUP_CODE" val="q1-1"/>
  <p:tag name="KSO_WM_UNIT_ID" val="diagram20171623_3*q_h_f*1_1_1"/>
  <p:tag name="KSO_WM_UNIT_TEXT_FILL_FORE_SCHEMECOLOR_INDEX" val="13"/>
  <p:tag name="KSO_WM_UNIT_TEXT_FILL_TYPE" val="1"/>
</p:tagLst>
</file>

<file path=ppt/tags/tag53.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1_3"/>
  <p:tag name="KSO_WM_UNIT_ID" val="diagram20171623_3*q_h_i*1_1_3"/>
  <p:tag name="KSO_WM_UNIT_LAYERLEVEL" val="1_1_1"/>
  <p:tag name="KSO_WM_DIAGRAM_GROUP_CODE" val="q1-1"/>
  <p:tag name="KSO_WM_UNIT_FILL_FORE_SCHEMECOLOR_INDEX" val="5"/>
  <p:tag name="KSO_WM_UNIT_FILL_TYPE" val="1"/>
  <p:tag name="KSO_WM_UNIT_TEXT_FILL_FORE_SCHEMECOLOR_INDEX" val="13"/>
  <p:tag name="KSO_WM_UNIT_TEXT_FILL_TYPE" val="1"/>
</p:tagLst>
</file>

<file path=ppt/tags/tag54.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2_1"/>
  <p:tag name="KSO_WM_UNIT_ID" val="diagram20171623_3*q_h_i*1_2_1"/>
  <p:tag name="KSO_WM_UNIT_LAYERLEVEL" val="1_1_1"/>
  <p:tag name="KSO_WM_DIAGRAM_GROUP_CODE" val="q1-1"/>
  <p:tag name="KSO_WM_UNIT_FILL_FORE_SCHEMECOLOR_INDEX" val="6"/>
  <p:tag name="KSO_WM_UNIT_FILL_TYPE" val="1"/>
  <p:tag name="KSO_WM_UNIT_TEXT_FILL_FORE_SCHEMECOLOR_INDEX" val="13"/>
  <p:tag name="KSO_WM_UNIT_TEXT_FILL_TYPE" val="1"/>
</p:tagLst>
</file>

<file path=ppt/tags/tag55.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2_2"/>
  <p:tag name="KSO_WM_UNIT_ID" val="diagram20171623_3*q_h_i*1_2_2"/>
  <p:tag name="KSO_WM_UNIT_LAYERLEVEL" val="1_1_1"/>
  <p:tag name="KSO_WM_DIAGRAM_GROUP_CODE" val="q1-1"/>
  <p:tag name="KSO_WM_UNIT_LINE_FORE_SCHEMECOLOR_INDEX" val="14"/>
  <p:tag name="KSO_WM_UNIT_LINE_FILL_TYPE" val="2"/>
</p:tagLst>
</file>

<file path=ppt/tags/tag56.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2_3"/>
  <p:tag name="KSO_WM_UNIT_ID" val="diagram20171623_3*q_h_i*1_2_3"/>
  <p:tag name="KSO_WM_UNIT_LAYERLEVEL" val="1_1_1"/>
  <p:tag name="KSO_WM_DIAGRAM_GROUP_CODE" val="q1-1"/>
  <p:tag name="KSO_WM_UNIT_FILL_FORE_SCHEMECOLOR_INDEX" val="6"/>
  <p:tag name="KSO_WM_UNIT_FILL_TYPE" val="1"/>
  <p:tag name="KSO_WM_UNIT_TEXT_FILL_FORE_SCHEMECOLOR_INDEX" val="14"/>
  <p:tag name="KSO_WM_UNIT_TEXT_FILL_TYPE" val="1"/>
</p:tagLst>
</file>

<file path=ppt/tags/tag57.xml><?xml version="1.0" encoding="utf-8"?>
<p:tagLst xmlns:p="http://schemas.openxmlformats.org/presentationml/2006/main">
  <p:tag name="KSO_WM_TEMPLATE_CATEGORY" val="diagram"/>
  <p:tag name="KSO_WM_TEMPLATE_INDEX" val="20171623"/>
  <p:tag name="KSO_WM_TAG_VERSION" val="1.0"/>
  <p:tag name="KSO_WM_BEAUTIFY_FLAG" val="#wm#"/>
  <p:tag name="KSO_WM_UNIT_TYPE" val="q_h_f"/>
  <p:tag name="KSO_WM_UNIT_INDEX" val="1_2_1"/>
  <p:tag name="KSO_WM_UNIT_CLEAR" val="1"/>
  <p:tag name="KSO_WM_UNIT_LAYERLEVEL" val="1_1_1"/>
  <p:tag name="KSO_WM_UNIT_VALUE" val="39"/>
  <p:tag name="KSO_WM_UNIT_HIGHLIGHT" val="0"/>
  <p:tag name="KSO_WM_UNIT_COMPATIBLE" val="0"/>
  <p:tag name="KSO_WM_UNIT_PRESET_TEXT_INDEX" val="4"/>
  <p:tag name="KSO_WM_UNIT_PRESET_TEXT_LEN" val="57"/>
  <p:tag name="KSO_WM_DIAGRAM_GROUP_CODE" val="q1-1"/>
  <p:tag name="KSO_WM_UNIT_ID" val="diagram20171623_3*q_h_f*1_2_1"/>
  <p:tag name="KSO_WM_UNIT_TEXT_FILL_FORE_SCHEMECOLOR_INDEX" val="13"/>
  <p:tag name="KSO_WM_UNIT_TEXT_FILL_TYPE" val="1"/>
</p:tagLst>
</file>

<file path=ppt/tags/tag58.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4_1"/>
  <p:tag name="KSO_WM_UNIT_ID" val="diagram20171623_3*q_h_i*1_4_1"/>
  <p:tag name="KSO_WM_UNIT_LAYERLEVEL" val="1_1_1"/>
  <p:tag name="KSO_WM_DIAGRAM_GROUP_CODE" val="q1-1"/>
  <p:tag name="KSO_WM_UNIT_FILL_FORE_SCHEMECOLOR_INDEX" val="6"/>
  <p:tag name="KSO_WM_UNIT_FILL_TYPE" val="1"/>
  <p:tag name="KSO_WM_UNIT_TEXT_FILL_FORE_SCHEMECOLOR_INDEX" val="13"/>
  <p:tag name="KSO_WM_UNIT_TEXT_FILL_TYPE" val="1"/>
</p:tagLst>
</file>

<file path=ppt/tags/tag59.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4_2"/>
  <p:tag name="KSO_WM_UNIT_ID" val="diagram20171623_3*q_h_i*1_4_2"/>
  <p:tag name="KSO_WM_UNIT_LAYERLEVEL" val="1_1_1"/>
  <p:tag name="KSO_WM_DIAGRAM_GROUP_CODE" val="q1-1"/>
  <p:tag name="KSO_WM_UNIT_LINE_FORE_SCHEMECOLOR_INDEX" val="14"/>
  <p:tag name="KSO_WM_UNIT_LINE_FILL_TYPE" val="2"/>
</p:tagLst>
</file>

<file path=ppt/tags/tag6.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5"/>
  <p:tag name="KSO_WM_UNIT_ID" val="diagram160330_5*m_i*1_5"/>
  <p:tag name="KSO_WM_UNIT_CLEAR" val="1"/>
  <p:tag name="KSO_WM_UNIT_LAYERLEVEL" val="1_1"/>
  <p:tag name="KSO_WM_DIAGRAM_GROUP_CODE" val="m1-1"/>
  <p:tag name="KSO_WM_UNIT_TEXT_FILL_FORE_SCHEMECOLOR_INDEX" val="2"/>
  <p:tag name="KSO_WM_UNIT_TEXT_FILL_TYPE" val="1"/>
</p:tagLst>
</file>

<file path=ppt/tags/tag60.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4_3"/>
  <p:tag name="KSO_WM_UNIT_ID" val="diagram20171623_3*q_h_i*1_4_3"/>
  <p:tag name="KSO_WM_UNIT_LAYERLEVEL" val="1_1_1"/>
  <p:tag name="KSO_WM_DIAGRAM_GROUP_CODE" val="q1-1"/>
  <p:tag name="KSO_WM_UNIT_FILL_FORE_SCHEMECOLOR_INDEX" val="6"/>
  <p:tag name="KSO_WM_UNIT_FILL_TYPE" val="1"/>
  <p:tag name="KSO_WM_UNIT_TEXT_FILL_FORE_SCHEMECOLOR_INDEX" val="14"/>
  <p:tag name="KSO_WM_UNIT_TEXT_FILL_TYPE" val="1"/>
</p:tagLst>
</file>

<file path=ppt/tags/tag61.xml><?xml version="1.0" encoding="utf-8"?>
<p:tagLst xmlns:p="http://schemas.openxmlformats.org/presentationml/2006/main">
  <p:tag name="KSO_WM_TEMPLATE_CATEGORY" val="diagram"/>
  <p:tag name="KSO_WM_TEMPLATE_INDEX" val="20171623"/>
  <p:tag name="KSO_WM_TAG_VERSION" val="1.0"/>
  <p:tag name="KSO_WM_BEAUTIFY_FLAG" val="#wm#"/>
  <p:tag name="KSO_WM_UNIT_TYPE" val="q_h_f"/>
  <p:tag name="KSO_WM_UNIT_INDEX" val="1_4_1"/>
  <p:tag name="KSO_WM_UNIT_CLEAR" val="1"/>
  <p:tag name="KSO_WM_UNIT_LAYERLEVEL" val="1_1_1"/>
  <p:tag name="KSO_WM_UNIT_VALUE" val="39"/>
  <p:tag name="KSO_WM_UNIT_HIGHLIGHT" val="0"/>
  <p:tag name="KSO_WM_UNIT_COMPATIBLE" val="0"/>
  <p:tag name="KSO_WM_UNIT_PRESET_TEXT_INDEX" val="4"/>
  <p:tag name="KSO_WM_UNIT_PRESET_TEXT_LEN" val="57"/>
  <p:tag name="KSO_WM_DIAGRAM_GROUP_CODE" val="q1-1"/>
  <p:tag name="KSO_WM_UNIT_ID" val="diagram20171623_3*q_h_f*1_4_1"/>
  <p:tag name="KSO_WM_UNIT_TEXT_FILL_FORE_SCHEMECOLOR_INDEX" val="13"/>
  <p:tag name="KSO_WM_UNIT_TEXT_FILL_TYPE" val="1"/>
</p:tagLst>
</file>

<file path=ppt/tags/tag62.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3_1"/>
  <p:tag name="KSO_WM_UNIT_ID" val="diagram20171623_3*q_h_i*1_3_1"/>
  <p:tag name="KSO_WM_UNIT_LAYERLEVEL" val="1_1_1"/>
  <p:tag name="KSO_WM_DIAGRAM_GROUP_CODE" val="q1-1"/>
  <p:tag name="KSO_WM_UNIT_FILL_FORE_SCHEMECOLOR_INDEX" val="5"/>
  <p:tag name="KSO_WM_UNIT_FILL_TYPE" val="1"/>
  <p:tag name="KSO_WM_UNIT_TEXT_FILL_FORE_SCHEMECOLOR_INDEX" val="13"/>
  <p:tag name="KSO_WM_UNIT_TEXT_FILL_TYPE" val="1"/>
</p:tagLst>
</file>

<file path=ppt/tags/tag63.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3_2"/>
  <p:tag name="KSO_WM_UNIT_ID" val="diagram20171623_3*q_h_i*1_3_2"/>
  <p:tag name="KSO_WM_UNIT_LAYERLEVEL" val="1_1_1"/>
  <p:tag name="KSO_WM_DIAGRAM_GROUP_CODE" val="q1-1"/>
  <p:tag name="KSO_WM_UNIT_LINE_FORE_SCHEMECOLOR_INDEX" val="14"/>
  <p:tag name="KSO_WM_UNIT_LINE_FILL_TYPE" val="2"/>
</p:tagLst>
</file>

<file path=ppt/tags/tag64.xml><?xml version="1.0" encoding="utf-8"?>
<p:tagLst xmlns:p="http://schemas.openxmlformats.org/presentationml/2006/main">
  <p:tag name="KSO_WM_TEMPLATE_CATEGORY" val="diagram"/>
  <p:tag name="KSO_WM_TEMPLATE_INDEX" val="20171623"/>
  <p:tag name="KSO_WM_UNIT_CLEAR" val="1"/>
  <p:tag name="KSO_WM_TAG_VERSION" val="1.0"/>
  <p:tag name="KSO_WM_BEAUTIFY_FLAG" val="#wm#"/>
  <p:tag name="KSO_WM_UNIT_TYPE" val="q_h_i"/>
  <p:tag name="KSO_WM_UNIT_INDEX" val="1_3_3"/>
  <p:tag name="KSO_WM_UNIT_ID" val="diagram20171623_3*q_h_i*1_3_3"/>
  <p:tag name="KSO_WM_UNIT_LAYERLEVEL" val="1_1_1"/>
  <p:tag name="KSO_WM_DIAGRAM_GROUP_CODE" val="q1-1"/>
  <p:tag name="KSO_WM_UNIT_FILL_FORE_SCHEMECOLOR_INDEX" val="5"/>
  <p:tag name="KSO_WM_UNIT_FILL_TYPE" val="1"/>
  <p:tag name="KSO_WM_UNIT_TEXT_FILL_FORE_SCHEMECOLOR_INDEX" val="14"/>
  <p:tag name="KSO_WM_UNIT_TEXT_FILL_TYPE" val="1"/>
</p:tagLst>
</file>

<file path=ppt/tags/tag65.xml><?xml version="1.0" encoding="utf-8"?>
<p:tagLst xmlns:p="http://schemas.openxmlformats.org/presentationml/2006/main">
  <p:tag name="KSO_WM_TEMPLATE_CATEGORY" val="diagram"/>
  <p:tag name="KSO_WM_TEMPLATE_INDEX" val="20171623"/>
  <p:tag name="KSO_WM_TAG_VERSION" val="1.0"/>
  <p:tag name="KSO_WM_BEAUTIFY_FLAG" val="#wm#"/>
  <p:tag name="KSO_WM_UNIT_TYPE" val="q_h_f"/>
  <p:tag name="KSO_WM_UNIT_INDEX" val="1_3_1"/>
  <p:tag name="KSO_WM_UNIT_CLEAR" val="1"/>
  <p:tag name="KSO_WM_UNIT_LAYERLEVEL" val="1_1_1"/>
  <p:tag name="KSO_WM_UNIT_VALUE" val="39"/>
  <p:tag name="KSO_WM_UNIT_HIGHLIGHT" val="0"/>
  <p:tag name="KSO_WM_UNIT_COMPATIBLE" val="0"/>
  <p:tag name="KSO_WM_UNIT_PRESET_TEXT_INDEX" val="4"/>
  <p:tag name="KSO_WM_UNIT_PRESET_TEXT_LEN" val="57"/>
  <p:tag name="KSO_WM_DIAGRAM_GROUP_CODE" val="q1-1"/>
  <p:tag name="KSO_WM_UNIT_ID" val="diagram20171623_3*q_h_f*1_3_1"/>
  <p:tag name="KSO_WM_UNIT_TEXT_FILL_FORE_SCHEMECOLOR_INDEX" val="13"/>
  <p:tag name="KSO_WM_UNIT_TEXT_FILL_TYPE" val="1"/>
</p:tagLst>
</file>

<file path=ppt/tags/tag66.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67.xml><?xml version="1.0" encoding="utf-8"?>
<p:tagLst xmlns:p="http://schemas.openxmlformats.org/presentationml/2006/main">
  <p:tag name="ISPRING_PRESENTATION_TITLE" val="多彩清新教育培训通用PPT模板"/>
</p:tagLst>
</file>

<file path=ppt/tags/tag7.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6"/>
  <p:tag name="KSO_WM_UNIT_ID" val="diagram160330_5*m_i*1_6"/>
  <p:tag name="KSO_WM_UNIT_CLEAR" val="1"/>
  <p:tag name="KSO_WM_UNIT_LAYERLEVEL" val="1_1"/>
  <p:tag name="KSO_WM_DIAGRAM_GROUP_CODE" val="m1-1"/>
  <p:tag name="KSO_WM_UNIT_TEXT_FILL_FORE_SCHEMECOLOR_INDEX" val="2"/>
  <p:tag name="KSO_WM_UNIT_TEXT_FILL_TYPE" val="1"/>
</p:tagLst>
</file>

<file path=ppt/tags/tag8.xml><?xml version="1.0" encoding="utf-8"?>
<p:tagLst xmlns:p="http://schemas.openxmlformats.org/presentationml/2006/main">
  <p:tag name="KSO_WM_TAG_VERSION" val="1.0"/>
  <p:tag name="KSO_WM_BEAUTIFY_FLAG" val="#wm#"/>
  <p:tag name="KSO_WM_UNIT_TYPE" val="i"/>
  <p:tag name="KSO_WM_UNIT_ID" val="diagram160330_5*i*5"/>
  <p:tag name="KSO_WM_TEMPLATE_CATEGORY" val="diagram"/>
  <p:tag name="KSO_WM_TEMPLATE_INDEX" val="160330"/>
  <p:tag name="KSO_WM_UNIT_INDEX" val="5"/>
</p:tagLst>
</file>

<file path=ppt/tags/tag9.xml><?xml version="1.0" encoding="utf-8"?>
<p:tagLst xmlns:p="http://schemas.openxmlformats.org/presentationml/2006/main">
  <p:tag name="KSO_WM_TAG_VERSION" val="1.0"/>
  <p:tag name="KSO_WM_BEAUTIFY_FLAG" val="#wm#"/>
  <p:tag name="KSO_WM_TEMPLATE_CATEGORY" val="diagram"/>
  <p:tag name="KSO_WM_TEMPLATE_INDEX" val="160330"/>
  <p:tag name="KSO_WM_UNIT_TYPE" val="m_i"/>
  <p:tag name="KSO_WM_UNIT_INDEX" val="1_2"/>
  <p:tag name="KSO_WM_UNIT_ID" val="diagram160330_5*m_i*1_2"/>
  <p:tag name="KSO_WM_UNIT_CLEAR" val="1"/>
  <p:tag name="KSO_WM_UNIT_LAYERLEVEL" val="1_1"/>
  <p:tag name="KSO_WM_DIAGRAM_GROUP_CODE" val="m1-1"/>
  <p:tag name="KSO_WM_UNIT_TEXT_FILL_FORE_SCHEMECOLOR_INDEX" val="2"/>
  <p:tag name="KSO_WM_UNIT_TEXT_FILL_TYPE" val="1"/>
</p:tagLst>
</file>

<file path=ppt/theme/theme1.xml><?xml version="1.0" encoding="utf-8"?>
<a:theme xmlns:a="http://schemas.openxmlformats.org/drawingml/2006/main" name="Office Theme">
  <a:themeElements>
    <a:clrScheme name="自定义 385">
      <a:dk1>
        <a:sysClr val="windowText" lastClr="000000"/>
      </a:dk1>
      <a:lt1>
        <a:srgbClr val="3F3F3F"/>
      </a:lt1>
      <a:dk2>
        <a:srgbClr val="000000"/>
      </a:dk2>
      <a:lt2>
        <a:srgbClr val="7F7F7F"/>
      </a:lt2>
      <a:accent1>
        <a:srgbClr val="3872BA"/>
      </a:accent1>
      <a:accent2>
        <a:srgbClr val="E8ACAB"/>
      </a:accent2>
      <a:accent3>
        <a:srgbClr val="82CBE2"/>
      </a:accent3>
      <a:accent4>
        <a:srgbClr val="F0CB75"/>
      </a:accent4>
      <a:accent5>
        <a:srgbClr val="004F8A"/>
      </a:accent5>
      <a:accent6>
        <a:srgbClr val="004F8A"/>
      </a:accent6>
      <a:hlink>
        <a:srgbClr val="004F8A"/>
      </a:hlink>
      <a:folHlink>
        <a:srgbClr val="004F8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宋体"/>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3936</Words>
  <Application>WPS 演示</Application>
  <PresentationFormat>自定义</PresentationFormat>
  <Paragraphs>290</Paragraphs>
  <Slides>26</Slides>
  <Notes>24</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26</vt:i4>
      </vt:variant>
    </vt:vector>
  </HeadingPairs>
  <TitlesOfParts>
    <vt:vector size="43" baseType="lpstr">
      <vt:lpstr>Arial</vt:lpstr>
      <vt:lpstr>宋体</vt:lpstr>
      <vt:lpstr>Wingdings</vt:lpstr>
      <vt:lpstr>张海山锐谐体</vt:lpstr>
      <vt:lpstr>Signika</vt:lpstr>
      <vt:lpstr>華康圓體 Std W3</vt:lpstr>
      <vt:lpstr>Open Sans Extrabold</vt:lpstr>
      <vt:lpstr>微软雅黑</vt:lpstr>
      <vt:lpstr>Bebas Neue</vt:lpstr>
      <vt:lpstr>华文细黑</vt:lpstr>
      <vt:lpstr>Roboto Bold</vt:lpstr>
      <vt:lpstr>Arial Unicode MS</vt:lpstr>
      <vt:lpstr>Calibri</vt:lpstr>
      <vt:lpstr>Calibri Light</vt:lpstr>
      <vt:lpstr>幼圆</vt:lpstr>
      <vt:lpstr>黑体</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多彩清新教育培训通用PPT模板</dc:title>
  <dc:creator/>
  <cp:lastModifiedBy>Administrator</cp:lastModifiedBy>
  <cp:revision>1887</cp:revision>
  <dcterms:created xsi:type="dcterms:W3CDTF">2014-10-20T02:56:00Z</dcterms:created>
  <dcterms:modified xsi:type="dcterms:W3CDTF">2021-06-05T14:40:15Z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ICV">
    <vt:lpwstr>AB9C69E4071B4F508512267D435F6B2A</vt:lpwstr>
  </property>
</Properties>
</file>