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6" r:id="rId3"/>
    <p:sldId id="376" r:id="rId5"/>
    <p:sldId id="406" r:id="rId6"/>
    <p:sldId id="581" r:id="rId7"/>
    <p:sldId id="435" r:id="rId8"/>
    <p:sldId id="409" r:id="rId9"/>
    <p:sldId id="552" r:id="rId10"/>
    <p:sldId id="351" r:id="rId11"/>
    <p:sldId id="562" r:id="rId12"/>
    <p:sldId id="610" r:id="rId13"/>
    <p:sldId id="556" r:id="rId14"/>
    <p:sldId id="557" r:id="rId15"/>
    <p:sldId id="555" r:id="rId16"/>
    <p:sldId id="611" r:id="rId17"/>
    <p:sldId id="560" r:id="rId18"/>
    <p:sldId id="561" r:id="rId19"/>
    <p:sldId id="558" r:id="rId20"/>
    <p:sldId id="554" r:id="rId21"/>
    <p:sldId id="516" r:id="rId22"/>
    <p:sldId id="568" r:id="rId23"/>
    <p:sldId id="559" r:id="rId24"/>
    <p:sldId id="567" r:id="rId25"/>
    <p:sldId id="612" r:id="rId26"/>
    <p:sldId id="613" r:id="rId27"/>
    <p:sldId id="614" r:id="rId28"/>
    <p:sldId id="576" r:id="rId29"/>
    <p:sldId id="392"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25"/>
        <p:guide orient="horz" pos="1692"/>
        <p:guide pos="6102"/>
        <p:guide pos="2193"/>
        <p:guide pos="4235"/>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967"/>
        <p:guide pos="215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5.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737600" y="6356352"/>
            <a:ext cx="2844800" cy="365125"/>
          </a:xfrm>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721995" y="1367790"/>
            <a:ext cx="6555740" cy="440753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电影具有独自的特征，在艺术表现力上不但具有其他各种艺术的特征，又因可以运用蒙太奇这种艺术性突跃的电影组接技巧，具有超越其他一切艺术的表现手段。电影可以大量复制放映，随着现代社会的发展，电影已深入到人类社会生活的方方面面，是人们日常生活不可或缺的一部分。</a:t>
            </a:r>
            <a:endParaRPr lang="zh-CN" altLang="en-US">
              <a:latin typeface="宋体" panose="02010600030101010101" pitchFamily="2" charset="-122"/>
              <a:ea typeface="宋体" panose="02010600030101010101" pitchFamily="2"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从 19 世纪末开始，法国、美国及其他地区的电影发明家们相继发明了能摹拟人的眼睛和耳朵的光声记录和还原的技术和机器，这种电影技术从一诞生，就被企业家发展成为电影生意，被政治家发展成为意识形态，被艺术家发展成为电影艺术，被研究者发展成为电影理论。一部电影发展史同时也是电影人探索电影规律的历史。20 世纪以来电影是发展迅速、影响巨大的媒体，是政治、经济、文化三位一体的创意产业。</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602220" y="1367790"/>
            <a:ext cx="3308985" cy="415861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912360" y="1839595"/>
            <a:ext cx="6251575" cy="133794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一、什么是电影，请归纳它的特点。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二、观看电影《金陵十三钗》，选定一个角度，写一篇观后感，字数不限。</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10085070" cy="52197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电视被公认为“20 世纪最重要的发明之一”，主要由信号系统、扫描系统和电源电路等构成。</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第二节　电视</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370330" y="1287145"/>
            <a:ext cx="9356725" cy="440753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电视片是电视节目的总称，包括各类片种，这个名称是从电影片转过来的。虽然电视节目的录制大多已使用录像磁带和数码记录，但并不影响电视片这个名称的使用。电视片按内容可分为：新闻片、纪录片、文献片、传记片、历史片、教学片、科教片、科幻片、杂志片、风光片、地理片、文艺片、音乐片、歌舞片、戏剧片、戏曲片、美术片、体育片、儿童片、广告片等；按形式来分有：电视短片、电视连续片、电视系列片；按样式来分有：喜剧片、悲剧片、童话片、惊险片、推理片、武打片、古装片等。电视剧是一种专为在电视上播映的演剧形式。它兼容电影、戏剧、文学、音乐、舞蹈、绘画等元素，是一种适应电视广播特点、融合舞台和电影艺术的表现方法而形成的艺术样式。电视剧随着电视广播事业的诞生而发展起来，幕后一定的推动使一些电视剧网站也应运而生。比较典型的分类电视剧在线观看网站很受大众的喜爱。</a:t>
            </a:r>
            <a:endParaRPr lang="zh-CN" altLang="en-US">
              <a:latin typeface="宋体" panose="02010600030101010101" pitchFamily="2" charset="-122"/>
              <a:ea typeface="宋体" panose="02010600030101010101" pitchFamily="2"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狭义的电视剧指的是人们生活中的电视剧，仅指电视剧集系列，不包括其他形式。这种电视剧分单元剧和连续剧，利用电视技术制作并通过电视网放映。</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pic>
        <p:nvPicPr>
          <p:cNvPr id="3" name="图片 2"/>
          <p:cNvPicPr>
            <a:picLocks noChangeAspect="1"/>
          </p:cNvPicPr>
          <p:nvPr/>
        </p:nvPicPr>
        <p:blipFill>
          <a:blip r:embed="rId1"/>
          <a:stretch>
            <a:fillRect/>
          </a:stretch>
        </p:blipFill>
        <p:spPr>
          <a:xfrm>
            <a:off x="1024890" y="1538605"/>
            <a:ext cx="4309110" cy="3004820"/>
          </a:xfrm>
          <a:prstGeom prst="rect">
            <a:avLst/>
          </a:prstGeom>
        </p:spPr>
      </p:pic>
      <p:pic>
        <p:nvPicPr>
          <p:cNvPr id="6" name="图片 5"/>
          <p:cNvPicPr>
            <a:picLocks noChangeAspect="1"/>
          </p:cNvPicPr>
          <p:nvPr/>
        </p:nvPicPr>
        <p:blipFill>
          <a:blip r:embed="rId2"/>
          <a:stretch>
            <a:fillRect/>
          </a:stretch>
        </p:blipFill>
        <p:spPr>
          <a:xfrm>
            <a:off x="6163310" y="1538605"/>
            <a:ext cx="5000625" cy="300418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2291080"/>
            <a:ext cx="5996940" cy="133794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一、请结合你看过的一部电视剧说一说电视剧有什么特点。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二、开一个讨论会，主题是“20 世纪 80 年代的电视片跟现在的电视片相比，有什么巨大变化”。</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“动漫”一词因《动漫时代》的创刊被使用，后经《漫友》杂志传开，在中国大陆地区开始普及，随着中国动画和漫画产业的发展，其用来指中国的动画和漫画的场合也多了起来。</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第三节　动漫</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815340" y="1305560"/>
            <a:ext cx="6584315"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漫画通常是以书刊形式与大家见面，它轻松幽默、易阅读、读者年龄段很广，在各式出版品中商业性是最强的，如因漫画而衍生出的产品等。动画，顾名思义是可以活动的连环画剧，正是漫画奠定了动画的基础。漫画与动画作为美术的一部分，从艺术的角度展示人类的文化与文明，反映人类的精神。当今世界形成了以美国和日本为首的局面，其中日本尤为突出，日本动漫已成为日本民族的象征。但美国作为世界文化的象征，聚集世界各地才华横溢的艺术家，以迪士尼为首，创造着雅致的画廊。面向儿童的，就该纯真；面向成人的，就该美妙。动漫也是心灵的艺术，有着超越思维的永恒。</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7879715" y="1436370"/>
            <a:ext cx="2882900" cy="381381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37235" y="1390015"/>
            <a:ext cx="6176010"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中国动漫未来的发展方向与机遇</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据了解，动漫迷的人群主要由 12 ～ 30 岁的人组成，其中百分之七十是男性。根据现在网上当红的几部日本动漫作品来看，这部分人群就不下四五千万人之多。可以想象在中国这个拥有14 亿人口的国家，动漫这个朝阳行业的发展前途。可拥有如此巨大市场的国产动漫，却被外来者强压过一头呢？其实在国产动漫的行列中也出现了许多优秀，且受到国人追捧的作品。如主要有3D 制作的历史巨作《秦时明月》，以及在 2013 年红遍网络，极受当代青年喜爱的《十万个冷笑话》，还有正在更新的《尸兄》等。可既是如此，与日本动漫相比，还是差之甚远。《秦时明月》暂且不说，由于这部作品是由 3D 制作，与日本动漫没有可比性。</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7094855" y="1981835"/>
            <a:ext cx="4152900" cy="322389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6475" y="1839595"/>
            <a:ext cx="6142355"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一、简述我国动漫或动画影片发展历史，谈一谈民族性对于动漫、动画的意义。</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二、观看中国动画《哪吒之魔童降世》，以小组为单位，从内容、表现方法以及动画技巧等方面，谈谈你的看法。</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52197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综艺节目是一种电视节目形式，是给大家带来很多欢乐的娱乐节目。</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第四节　综艺节目</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751205" y="1240790"/>
            <a:ext cx="5746750" cy="4661535"/>
          </a:xfrm>
          <a:prstGeom prst="rect">
            <a:avLst/>
          </a:prstGeom>
          <a:noFill/>
        </p:spPr>
        <p:txBody>
          <a:bodyPr wrap="square" rtlCol="0" anchor="t">
            <a:spAutoFit/>
          </a:bodyPr>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中国的综艺节目起步较晚，20 世纪 80 年代才初见端倪，当年最有名的节目就是中央电视台的《正大综艺》和《综艺大观》，这两个节目带领了中国的电视节目走向丰富多彩的一面。</a:t>
            </a:r>
            <a:endParaRPr lang="zh-CN" altLang="en-US">
              <a:latin typeface="宋体" panose="02010600030101010101" pitchFamily="2" charset="-122"/>
              <a:ea typeface="宋体" panose="02010600030101010101" pitchFamily="2" charset="-122"/>
            </a:endParaRPr>
          </a:p>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2010 年，中国电视综艺节目延续了 2009 年的繁荣，继续受到观众的喜爱。在创新理念的指导下，“求新求变”成为 2010 年电视综艺栏目的普遍追求。一方面，旧有栏目努力更新自我，通过新的节目编排模式、新的娱乐方式来吸引受众，以保持收视份额；另一方面，新栏目竭力标新立异，力图在节目流程、制播形式上突破已有节目形式的藩篱，取得受众的认可。</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245985" y="1337310"/>
            <a:ext cx="3876040" cy="2095500"/>
          </a:xfrm>
          <a:prstGeom prst="rect">
            <a:avLst/>
          </a:prstGeom>
        </p:spPr>
      </p:pic>
      <p:pic>
        <p:nvPicPr>
          <p:cNvPr id="6" name="图片 5"/>
          <p:cNvPicPr>
            <a:picLocks noChangeAspect="1"/>
          </p:cNvPicPr>
          <p:nvPr/>
        </p:nvPicPr>
        <p:blipFill>
          <a:blip r:embed="rId2"/>
          <a:stretch>
            <a:fillRect/>
          </a:stretch>
        </p:blipFill>
        <p:spPr>
          <a:xfrm>
            <a:off x="7245985" y="3902075"/>
            <a:ext cx="3876675" cy="20002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51535" y="1448435"/>
            <a:ext cx="5464175"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中国综艺节目</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以综艺节目为主的阶段</a:t>
            </a:r>
            <a:endParaRPr lang="zh-CN" altLang="en-US">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这一阶段的电视娱乐节目内容以传统的专业歌舞和曲艺为主，明星表演、观众观看，节目形式比较固定，虽然有时也出现主持人对向观众问话等环节，但观众基本不能主动参与到节目之中，与观众有较大的距离。2004 年 10 月 8 日，《综艺大观》成为央视综艺频道正式改版播出后首批被淘汰的栏目之一，拥有 14 年历史的《综艺大观》改版为《欢乐中国行》，成为中国电视娱乐节目发展史上的一个标志性事件。</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527165" y="2312670"/>
            <a:ext cx="4773930" cy="308419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668020" y="1240790"/>
            <a:ext cx="5985510"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中国综艺节目</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以游戏节目为主的阶段</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1999 年 1 月 2 日，北京有线电视台《欢乐总动员》亮相，江苏卫视推出《非常周末》、福建东南台推出《开心一百》、安徽卫视推出《超级大赢家》，各大媒体竞相抢滩这一“娱乐市场”。这些节目不但名称大同小异，而且节目内容、环节的“起承转合”也都基本雷同，“你有我有全都有”的状况使得观众产生了严重的“审美疲劳”，一些节目逐渐退出了荧屏。与游戏类综艺几乎同时涌上荧屏的还有一种婚恋类综艺节目，代表性的栏目有：《玫瑰之约》（湖南卫视）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23075" y="2381250"/>
            <a:ext cx="4338320" cy="283337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668020" y="1240790"/>
            <a:ext cx="6507480"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中国综艺节目</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以益智节目为主的阶段</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益智类节目，不仅保留了游戏闯关等环节，出现了一些知识性与娱乐性兼备的题目，还增加了博彩、参与者与现场及场外观众的互动等环节，节目更具亲和力。但益智类节目受到自身的限制，节目除了在演播室的装饰和题库上下功夫外，很难获得较大的突破。在探索新的娱乐节目时，国内电视业界找到真人秀这一新的突破口。在“2000 年中国电视节目榜”中，《幸运 52》一举获得“年度电视节目”“最佳游戏节目”“最佳游戏节目主持人”三项大奖。在首届大学生电视节上，《幸运 52》被评为“最具生命力”的节目之一。</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316470" y="2142490"/>
            <a:ext cx="3810000" cy="2857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668020" y="1240790"/>
            <a:ext cx="5647055"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中国综艺节目</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以真人秀为主的阶段</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以广东电视台的《生存大挑战》、北京维汉文化传播公司的《走入香格里拉》等野外生存挑战类为代表的节目成为国内真人秀的先行者。2004 年《超级女声》、《莱卡我型我秀》和《梦想中国》三箭齐发使选秀类节目初露锋芒，激烈竞争引起一浪接一浪的发展高潮。2005 年是国内真人秀快速发展的一年。其中，以“海选”“全民娱乐”“民间造星”为主要特征的“表演选秀类真人秀”成为最大赢家。</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15710" y="1973580"/>
            <a:ext cx="5052695" cy="31965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652770" y="1839595"/>
            <a:ext cx="5361940" cy="133794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一、你认为综艺节目应该是怎样的，谈谈你的看法。</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二、有一档节目叫作《笑傲江湖》，在网上看一看，发表一下自己的见解。</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041650" y="2052955"/>
            <a:ext cx="9015095" cy="1198880"/>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第九章  影视及其他</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8008620" cy="42462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影视是电影艺术和电视艺术的统称，通过画面、声音、蒙太奇、故事情节等语言来传达与表现，以拷贝、磁带、胶片、存储器等为载体，以银幕、屏幕放映为目的，从而实现视觉与听觉综合观赏的艺术形式，是现代艺术的综合形态，包含了电影、电视剧、节目、动画等内容。</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影视在其制作过程、表现手段、传播方式、欣赏特点等方面有不少相似之处，都借助于现代科学技术，特别是物理学中的光学及声学成就，革新了艺术表现手法，拓宽了艺术表现范围，强化了艺术表现力度。</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传统的电影剪辑，是用拍摄得到的底版经过冲洗制作的一套工作样片进行剪辑，剪辑师从大量的样片中挑选需要的镜头和胶片，用剪刀将胶片剪开，再用胶条或胶水把它们粘在一起，然后在剪辑台上观看剪辑的效果。</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67305" y="913765"/>
            <a:ext cx="7826375"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传统的电视编辑则是在编辑机上进行的。编辑机通常由一台放像机和一台录像机组成。剪辑师通过放像机选择一段合适的素材，然后把它记录到录像机中的磁带上，然后再寻找下一个镜头。高级的编辑机还有很强的特技功能，可以制作各种叠画划像，可以调整画面颜色，也可以制作字幕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自 19 世纪末第一部电影的产生到今天，影视行业的发展已有了一百多年的历史。随着时代的发展和科技的进步，数字化网络的发展，广告的创新和电视的包装使得影视片头越来越多地出现在我们的生活中。数字影视用新技术带来了一个新领域，新媒体将传播载体从广播电视扩大到电脑、手机，将传播渠道从无线、有线网扩大到卫星、互联网，它是与广播电视有很大不同的传播方式，能更好地满足受众多层次、多样化、专业化、个性化的需求。从现在开始，我们面对的影视媒体将是包括电视、手机、网络的综合媒体。</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52197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电影一词是电影摄影术的缩写，通常用来指电影制作和电影业，以及由此产生的艺术形式。</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第一节　电影</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737600" y="6356352"/>
            <a:ext cx="2844800" cy="365125"/>
          </a:xfrm>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75995" y="1395095"/>
            <a:ext cx="5850890" cy="368808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电影是现代科技与艺术的综合体，是由活动照相术和幻灯放映术结合发展起来的一种连续的影像画面，是一门视觉和听觉的现代艺术，也是一门可以容纳戏剧、摄影、绘画、音乐、舞蹈、文字、雕塑、建筑等多种艺术的现代科技与艺术的综合体。可以用来模拟通过录制或编程的运动图像以及其他感官刺激来交流思想、故事、感知、感觉、美丽或氛围的体验。电影是由特定文化创造的精神文化食粮。它们反映了这些文化，进而影响了它们，是大众娱乐的来源，也是一种教育公民的有力媒介。电影的视觉基础赋予了它传播的普遍力量。</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984365" y="1718945"/>
            <a:ext cx="4178300" cy="27139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4040</Words>
  <Application>WPS 演示</Application>
  <PresentationFormat>自定义</PresentationFormat>
  <Paragraphs>165</Paragraphs>
  <Slides>27</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1885</cp:revision>
  <dcterms:created xsi:type="dcterms:W3CDTF">2014-10-20T02:56:00Z</dcterms:created>
  <dcterms:modified xsi:type="dcterms:W3CDTF">2021-06-06T05:40:50Z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