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56" r:id="rId3"/>
    <p:sldId id="376" r:id="rId5"/>
    <p:sldId id="406" r:id="rId6"/>
    <p:sldId id="581" r:id="rId7"/>
    <p:sldId id="435" r:id="rId8"/>
    <p:sldId id="409" r:id="rId9"/>
    <p:sldId id="552" r:id="rId10"/>
    <p:sldId id="351" r:id="rId11"/>
    <p:sldId id="554" r:id="rId12"/>
    <p:sldId id="555" r:id="rId13"/>
    <p:sldId id="610" r:id="rId14"/>
    <p:sldId id="556" r:id="rId15"/>
    <p:sldId id="557" r:id="rId16"/>
    <p:sldId id="558" r:id="rId17"/>
    <p:sldId id="611" r:id="rId18"/>
    <p:sldId id="560" r:id="rId19"/>
    <p:sldId id="561" r:id="rId20"/>
    <p:sldId id="559" r:id="rId21"/>
    <p:sldId id="612" r:id="rId22"/>
    <p:sldId id="516" r:id="rId23"/>
    <p:sldId id="568" r:id="rId24"/>
    <p:sldId id="562" r:id="rId25"/>
    <p:sldId id="567" r:id="rId26"/>
    <p:sldId id="613" r:id="rId27"/>
    <p:sldId id="614" r:id="rId28"/>
    <p:sldId id="615" r:id="rId29"/>
    <p:sldId id="576" r:id="rId30"/>
    <p:sldId id="616" r:id="rId31"/>
    <p:sldId id="563" r:id="rId32"/>
    <p:sldId id="564" r:id="rId33"/>
    <p:sldId id="618" r:id="rId34"/>
    <p:sldId id="619" r:id="rId35"/>
    <p:sldId id="620" r:id="rId36"/>
    <p:sldId id="617" r:id="rId37"/>
    <p:sldId id="392"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50"/>
        <p:guide orient="horz" pos="169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00"/>
        <p:guide pos="217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6.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31875" y="1795145"/>
            <a:ext cx="5266055"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《罗密欧与朱丽叶》</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《罗密欧与朱丽叶》的作者威廉·莎士比亚是英国文学史上最杰出的戏剧家，也是西方文艺史上最杰出的作家之一，全世界最卓越的文学家之一。他流传下来的作品包括 38 部戏剧、154 首十四行诗、2 首长叙事诗和其他诗歌。其作品在 16 世纪末期达到了深度和艺术性的高峰。该作品是其最经典的作品之一，是爱情的象征。该剧秉承了莎士比亚生活的维多利亚时期话剧采用现场音乐的传统，延续一直以来的风格，采用现场音乐和无伴奏合唱，还原《罗密欧与朱丽叶》的本真魅力。</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67805" y="2178050"/>
            <a:ext cx="4667250" cy="31051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64540" y="1386205"/>
            <a:ext cx="5746750"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《茶馆》</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话剧《茶馆》作者老舍（图 8-1-3），本名舒庆春，字舍予，北京满族正红旗人，中国现代著名小说家、文学家、戏剧家。代表作品有《茶馆》《骆驼祥子》《四世同堂》《龙须沟》等。</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三幕话剧《茶馆》是老舍 1956—1957 年间的作品。</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作品的创作意图是十分清楚的，它通过“裕泰”的茶馆陈设由古朴→新式→简陋的变化，昭示了茶馆在各个特定历史时期中的时代特征和文化特征。开始时，茶客的弄鸟、吃茶、玩虫虽有些略带古风的声色，但由于“侦缉”的出现及“莫谈国事”的纸条，一动一静，均产生着一种压抑的气氛。</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511290" y="1804035"/>
            <a:ext cx="4762500" cy="3571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12360" y="1839595"/>
            <a:ext cx="6251575"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一、观看《茶馆》视频，体会人物的语言具有的性格化和时代化特征。分组找出该剧当中的潜台词，进而分析不同人物的性格特点。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二、请观看莎士比亚剧作《麦克白》戏剧的视频，写一篇 300 字的戏剧鉴赏。</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西洋歌剧的故乡是意大利，第一部歌剧《达芙妮》在那里产生。其后法国、英国、德国等国家相继出现自己的歌剧，从而歌剧广泛传播至欧洲各地。</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歌剧</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85825" y="1367790"/>
            <a:ext cx="6217920"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《茶花女》</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茶花女》是由朱塞佩·威尔第作曲的三幕歌剧。意大利文剧本由皮亚威编写，改编自法国著名剧作家亚历山大·小仲马的小说《茶花女》。小说所表达的人道主义思想，体现了人间的真情，人与人之间的关怀、宽容与尊重，体现了人性的爱，这种思想感情引起人们的共鸣，受到普遍的欢迎。</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该剧描写了 19 世纪上半叶巴黎社交场上一个具有多重性格的人物——薇奥莱塔。她名噪一时，才华出众，过着骄奢淫逸的妓女生活，却并没有追求名利的世俗作风，是一个受迫害的妇女形象。虽然她赢得了阿尔弗雷德·阿芒的爱情，但她为了挽回一个所谓“体面家庭”的“荣誉”，决然放弃了自己的爱情，使自己成为上流社会的牺牲品。</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298690" y="1367790"/>
            <a:ext cx="3632835" cy="44030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85825" y="1367790"/>
            <a:ext cx="5625465"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《白毛女》</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歌剧《白毛女》是在延安新秧歌运动基础上创作的第一部具有中国气派的新歌剧。全剧分五幕十六场，剧本由延安鲁迅艺术学院集体创作，贺敬之、丁毅执笔，马可、张鲁、瞿维等作曲，1945 年 4 月首演于延安。</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剧本是根据民间传说《白毛仙姑》改编、创作的。剧本通过杨白劳和喜儿父女两代人的悲惨遭遇，深刻揭示了地主和农民之间的尖锐矛盾，愤怒控诉了地主阶级的罪恶，热烈歌颂新社会，形象地说明了“旧社会把人逼成‘鬼’，新社会把‘鬼’变成人”的主题，指出了农民翻身解放的必由之路。</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77660" y="1842770"/>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47285" y="1839595"/>
            <a:ext cx="567309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一、选取一个你喜欢的歌剧作品，谈谈你对他的了解。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二、在网上下载歌剧《白毛女》，分析剧中人物的戏剧冲突，推荐给同学们，说说你的推荐理由，并写一篇 300 字的观后感。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舞剧是以舞蹈、戏剧、音乐为主要表演形式的舞台艺术。舞剧由若干要素组成，其中最主要的是人物、事件、矛盾冲突。</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舞剧</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569720" y="1306195"/>
            <a:ext cx="9114790"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《睡美人》</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《睡美人》是作曲家柴可夫斯基继《天鹅湖》之后，再次力求将戏剧性标题交响乐的写作手法运用到舞剧音乐创作中去的卓越成果，被誉为芭蕾音乐宝库中的珍品。1890 年 1 月 15 日，《睡美人》在马林斯基剧院首场公演，沙皇和一批显贵出席观看，休息时沙皇还接见了舞剧的作者。从此，《睡美人》一跃为俄国芭蕾的一部经典著作，再也没有离开过世界芭蕾舞坛。</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《睡美人》的剧情是，阿芙罗拉公主的命名日仪式上，罪恶的仙女卡拉鲍斯发出了诅咒，公主会在长大后因被纺锤刺破手指而永远昏睡。16 年后，阿芙罗拉长成一位美丽的少女，但在王子来求婚的舞会上，从没有见过纺锤的公主好奇地从装扮成老太婆的卡拉鲍斯手中接过了纺锤刺破了手指，结果咒语实现了。</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581660" y="1033145"/>
            <a:ext cx="6858000" cy="507746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《斗笠舞》</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芭蕾舞剧《红色娘子军》首演于 1965 年，由中央芭蕾舞团演出。它是在同名电影的基础上创作的。作品诞生在 20 世纪 60 年代，和《白毛女》一起被评为“中国 20 世纪舞蹈经典”作品。此剧受到前苏联戏剧芭蕾的深刻影响，继承了其优秀传统。《红色娘子军》的艺术水平很高，无论是舞蹈、音乐和舞台美术（服装和布景）都很有特色，时代特征明显。</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该剧根据同名电影改编而成，讲述了中国第二次革命时期受尽折磨的琼花，因不堪忍受地主南霸天的压迫，逃离虎口，巧遇红军党代表洪常青，经过他的引路，琼花参加了娘子军，历经磨炼和考验，成长为卓越的革命战士。洪常青牺牲后，她接过红旗英勇向前，红军队伍壮大、前进。《斗笠舞》是这部舞剧的一个精彩片段。</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623175" y="2216150"/>
            <a:ext cx="3731260" cy="295084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285740" y="1824990"/>
            <a:ext cx="5462270" cy="258445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一、了解《斗笠舞》表演方法，分析该舞蹈的特点，以组为单位表演一段精彩片段，体会中国式芭蕾舞剧的独特魅力。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二、了解中国芭蕾舞剧发展及特点，谈谈它对世界芭蕾舞剧的贡献，课下搜集资料，小组讨论后，写一篇 300 字的总结。</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中国戏曲是一种历史悠久的综合舞台艺术样式，主要是由民间歌舞、说唱和滑稽戏三种不同艺术形式综合而成，起源于原始歌舞。</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中国戏曲音乐</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5995" y="1395095"/>
            <a:ext cx="4947285" cy="404812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其经过汉、唐到宋、金才形成比较完整的戏曲艺术，由文学、音乐、舞蹈、美术和表演艺术等综合而成。它的特点是将众多艺术形式以一种标准聚合在一起，在共同具有的性质中体现其各自的特性。据不完全统计，中国各民族地区戏曲剧种约有三百六十多种，传统剧目数以万计。综合性、虚拟性、程式性，是中国戏曲的主要艺术特征。这些特征，凝聚着中国传统文化的美学思想精髓，构成了独特的戏剧观，使中国戏曲在世界戏曲文化的大舞台上闪耀着它独特的艺术光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67425" y="1560830"/>
            <a:ext cx="5142865" cy="324294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一、戏曲音乐的结构</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03020" y="1344930"/>
            <a:ext cx="9274175" cy="17532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 戏曲音乐包括唱腔、器乐，其主体部分是唱腔，分独唱、对唱两个部分。</a:t>
            </a:r>
            <a:endParaRPr lang="zh-CN" altLang="en-US">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戏曲乐队的核心组织称“文武场”。文场乐器有京胡、二胡、板胡、高胡、月琴等。武场乐器有三弦、扬琴、笛子（北方：梆笛；南方：曲笛）、琵琶、大锣、小锣、铙、钹、梆子、堂鼓、南梆子（卜鱼）等。</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303020" y="3098165"/>
            <a:ext cx="4098925" cy="2729865"/>
          </a:xfrm>
          <a:prstGeom prst="rect">
            <a:avLst/>
          </a:prstGeom>
        </p:spPr>
      </p:pic>
      <p:pic>
        <p:nvPicPr>
          <p:cNvPr id="8" name="图片 7"/>
          <p:cNvPicPr>
            <a:picLocks noChangeAspect="1"/>
          </p:cNvPicPr>
          <p:nvPr/>
        </p:nvPicPr>
        <p:blipFill>
          <a:blip r:embed="rId2"/>
          <a:stretch>
            <a:fillRect/>
          </a:stretch>
        </p:blipFill>
        <p:spPr>
          <a:xfrm>
            <a:off x="6297295" y="3098165"/>
            <a:ext cx="4013835" cy="272986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二、戏曲音乐分类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03020" y="1344930"/>
            <a:ext cx="9274175" cy="92202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戏曲音乐分为四大声腔，即昆腔（昆曲）、皮黄腔（京剧、川剧、粤剧、桂剧）、高腔（川剧、湘剧、赣剧）、梆子腔（河南梆子、秦腔、豫剧、晋剧）等。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303020" y="2459990"/>
            <a:ext cx="4762500" cy="3009900"/>
          </a:xfrm>
          <a:prstGeom prst="rect">
            <a:avLst/>
          </a:prstGeom>
        </p:spPr>
      </p:pic>
      <p:pic>
        <p:nvPicPr>
          <p:cNvPr id="6" name="图片 5"/>
          <p:cNvPicPr>
            <a:picLocks noChangeAspect="1"/>
          </p:cNvPicPr>
          <p:nvPr/>
        </p:nvPicPr>
        <p:blipFill>
          <a:blip r:embed="rId2"/>
          <a:stretch>
            <a:fillRect/>
          </a:stretch>
        </p:blipFill>
        <p:spPr>
          <a:xfrm>
            <a:off x="6311265" y="2459990"/>
            <a:ext cx="4762500" cy="30099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三、戏曲音乐的节拍</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08990" y="2487295"/>
            <a:ext cx="5493385" cy="2168525"/>
          </a:xfrm>
          <a:prstGeom prst="rect">
            <a:avLst/>
          </a:prstGeom>
          <a:noFill/>
        </p:spPr>
        <p:txBody>
          <a:bodyPr wrap="square" rtlCol="0" anchor="t">
            <a:spAutoFit/>
          </a:bodyPr>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戏曲音乐的节拍称为板式，即板眼形式，有下面四种。</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（1）三眼板类（四拍子）：慢板。</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（2）一眼板类（二拍子）：原板、二六板。</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（3）有板无眼类（一拍子）：流水板、快板。</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（4）散板类（节拍自由）：散板、摇板。</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480175" y="1986280"/>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四、戏曲音乐的发展</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110" y="1449070"/>
            <a:ext cx="6058535" cy="4246245"/>
          </a:xfrm>
          <a:prstGeom prst="rect">
            <a:avLst/>
          </a:prstGeom>
          <a:noFill/>
        </p:spPr>
        <p:txBody>
          <a:bodyPr wrap="square" rtlCol="0" anchor="t">
            <a:spAutoFit/>
          </a:bodyPr>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戏曲音乐的发展体现在音乐创作、演唱与演奏、音乐理论三大领域，表现出以下六大特点。</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第一是戏曲音乐史的延伸与再认识。</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第二是戏曲声腔中流派纷呈、百花吐艳局面的形成，以及演唱、演奏艺术的提高与发展。</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第三是新的戏曲声腔系统雨后春笋般地崛起，从 20 世纪前的四大声腔系统发展到20 世纪的十多个声腔系统。</a:t>
            </a:r>
            <a:endParaRPr lang="zh-CN" altLang="en-US">
              <a:latin typeface="宋体" panose="02010600030101010101" pitchFamily="2" charset="-122"/>
              <a:ea typeface="宋体" panose="02010600030101010101" pitchFamily="2" charset="-122"/>
            </a:endParaRPr>
          </a:p>
          <a:p>
            <a:pPr indent="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第四是中西音乐的碰撞，迸发出戏曲音乐新时代的火花，使戏曲音乐创作在新的机制、新的思维、新的方式指导下空前发展，出现了戏曲音乐创作历史中前所未有的繁荣。</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38010" y="1812290"/>
            <a:ext cx="4346575" cy="323405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130800" y="1839595"/>
            <a:ext cx="541909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一、请你认真领会课文中“戏剧音乐发展”的“六大特点”，在网上搜集资料，谈谈自己的看法。</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二、分小组选定各自的戏曲鉴赏内容，观赏后在全班进行交流。交流过程中可以随时播放自己小组看过的作品，来证明自己的观点。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中国说唱艺术是广泛流行于民间的一种文学表现形式，可单口说唱，可多口说唱；可乐器伴奏，可无伴奏。</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第五节　中国说唱艺术</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47395" y="634365"/>
            <a:ext cx="10981690" cy="4862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038225" y="942975"/>
            <a:ext cx="6565900" cy="4246245"/>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中华民族各种“说唱艺术”的统称叫作“曲艺”，它是由民间口头文学和歌唱艺术经过长期发展演变形成的一种独特的艺术形式。曲艺是中华民族各种“说唱艺术”的统称，它是由民间口头文学和歌唱艺术经过长期发展演变形成的一种独特的艺术形式。曲艺有几百个曲种，按地区分，可分为南北两路。南路主要有：苏州评弹、扬州评话、四川清音、湖北渔鼓、长沙弹词、广东南音等。北路主要有：各种大鼓、琴书、单弦、数来宝、好来宝、二人转、山东快书、河南坠子等。曲艺中的说书、相声、快板等，早已流行全国各地，只是所用方言不同而已。曲艺按“说”“唱”来区分，可以分为下面几类。</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753350" y="1552575"/>
            <a:ext cx="3829050" cy="273558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94080" y="1721485"/>
            <a:ext cx="5591810" cy="341503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中国说唱音乐的分类</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牌子曲类</a:t>
            </a:r>
            <a:endPar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牌子曲以曲牌为基本音乐材料，或单支曲牌反复演唱，或多个曲牌联缀而成，用以说唱故事的曲种。流传于全国各地，如北京单弦牌子曲、山东八角鼓、河南曲子、陕西曲子、兰州鼓子、青海平弦、扬州清曲、江西清音、福建南音、四川清音、湖北小曲、长阳南曲、湖南丝弦、广西文场、东北三省的二人转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85890" y="1843405"/>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95655" y="1306195"/>
            <a:ext cx="6226810"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中国说唱音乐的分类</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弹词类</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弹词主要流传于中国南方。演唱者兼奏小三弦或琵琶等乐器，自弹自唱。是明清以来发展颇盛的曲种。如江苏、上海、浙江的苏州弹词，江苏的扬州弹词、</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启海弹词，浙江的四明南词、绍兴平湖调，福建南词，广东木鱼歌，长沙弹词等。弹词类曲种的音乐为板腔体结构。唱腔大多旋律性强，细腻优美、清丽委婉、精致流畅，具有很强的艺术感染力。不少曲种人才辈出、流派纷呈。弹词类曲种演出形式多样，传统形式为单档、双档和三人档。</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238365" y="2289175"/>
            <a:ext cx="3916045" cy="30441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95655" y="1306195"/>
            <a:ext cx="622681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中国说唱音乐的分类</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鼓曲类</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鼓曲又称鼓词或大鼓书。主要流传于中国北方，一些南方省市也有流传。鼓曲类曲种历史悠久，与宋代的“鼓子词”有一定的渊源关系。演员自击鼓板演唱，伴奏乐器主要为三弦、四胡、琵琶、扬琴等。鼓曲类曲种包括木板大鼓、京韵大鼓、西河大鼓、乐亭大鼓、梅花大鼓、钱片大鼓、京东大鼓、东北大鼓、潞安鼓书、襄垣鼓书、山东大鼓、胶东大鼓、安徽大鼓、景德镇大鼓、河洛大鼓、湖北大鼓等。早期曲目长篇居多，有说有唱、散韵结合，后期曲目多为中短篇，以唱为主或只唱不说。</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108825" y="2447925"/>
            <a:ext cx="4156075" cy="281241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83260" y="1097915"/>
            <a:ext cx="6847205"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中国说唱音乐的分类</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道情类</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道情因源于道歌（即道士说唱道情故事）而得名。起源可追溯到唐代《九真》《承天》等道曲；又因多采用渔鼓、简板为伴奏乐器，故亦叫渔鼓、竹琴或道情渔鼓。流传地域甚广，在中国南北各地流传的此类曲种达几十种。其中较有代表性的如淮北道情、晋北道情、长安道情、陇东道情、湖北渔鼓、湖南渔鼓、四川竹琴等。</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道情类曲种的唱腔及伴奏音乐相当丰富，大多以一支上下句或四乐句的基本曲调反复演唱，有的还具有了简单的板式变化，也有单曲或曲牌联缀的。近几十年来逐渐引入了二胡、琵琶、钹等乐器，演唱人数也有所增加。</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752080" y="2366645"/>
            <a:ext cx="3618230" cy="2409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130800" y="1839595"/>
            <a:ext cx="5926455" cy="258445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一、请写出中国说唱艺术的五个曲种，并在网络上搜集演出图片、唱段音频或演出视频，说说他们各自的特点，在班级内交流。</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二、学唱京韵大鼓《重整山河待后生》，搜集背景资料、艺术家资料，开一个作品研讨会，讲一讲背景，讲一讲艺术家经历、唱演作品。</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537585" y="2165350"/>
            <a:ext cx="7884160"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第八章  戏剧艺术</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7515860" cy="42462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戏剧，指以语言、动作、舞蹈、音乐、木偶等形式达到叙事目的的舞台表演艺术的总称。文学上的戏剧概念是指为戏剧表演所创作的脚本，即剧本。</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戏剧的特征是，剧本必须适合舞台演出，必须有集中尖锐的矛盾冲突，人物的语言和动作必须合乎各自的身份和特征；剧本篇幅不能过长，人物不能过多，场景变换不能过多，必须有集中、尖锐的矛盾冲突；戏剧情节必须在高度集中的场面和场景中展开，通过表现矛盾冲突来展开情节和塑造人物，以矛盾冲突作为情节发展的主要线索；剧本主要靠人物用语言和动作来表现自己的性格。在戏剧演出中，剧本虽然是基础，但居于中心地位的却是演员的表演，演员扮演角色的基本手段是语言和动作。</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666365" y="890270"/>
            <a:ext cx="7432040"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戏剧的表演形式多种多样，常见的包括话剧、歌剧、舞剧、戏曲、曲艺等。不同文化所产生的戏剧形式往往拥有独特的传统和程式，如西方戏剧、中国戏曲、印度梵剧、日本能乐和歌舞伎等。现代的戏剧观念强调舞台上下所有演出元素统一表现以实现综合的艺术效果。演出元素包括演员、舞台、道具、灯光、音效、服装、化妆，以及剧本、导演等，也包括台上演出与台下互动的关系（一般称为“观演关系”）。</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鉴赏戏剧方法有三点：第一，了解主要矛盾冲突，理清矛盾冲突的线索。第二，鉴赏戏剧语言。第三，在鉴赏戏剧冲突、品味戏剧语言的基础上，强调对戏剧人物形象的鉴赏。</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本章我们要学会鉴赏戏剧艺术，通过鉴赏话剧、歌剧、舞剧，了解戏剧艺术的知识，调动大家主动参与的积极性，发挥创造力、想象力来体验戏剧艺术的魅力。</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话剧指以对话方式为主的戏剧形式。话剧虽然可以使用少量音乐、歌唱等，但主要叙述手段为演员在台上无伴奏的对白或独白。</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话剧</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文艺复兴时期绘画作品鉴赏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63295" y="1347470"/>
            <a:ext cx="9984105" cy="169735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一、《最后的晚餐》</a:t>
            </a:r>
            <a:endParaRPr lang="zh-CN" altLang="en-US" b="1">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文艺复兴时期的绘画作品主要是以壁画为主，都是为教堂而绘制的，几乎所有的绘画作品都根据《圣经》里的故事而描绘出来的。这个时期最著名的作品：有达·芬奇的《最后的晚餐》、米开朗基罗的《创世纪》、拉斐尔的《雅典学院》以及乔托的《逃亡埃及》等。</a:t>
            </a:r>
            <a:endParaRPr lang="zh-CN" altLang="en-US">
              <a:latin typeface="宋体" panose="02010600030101010101" pitchFamily="2" charset="-122"/>
              <a:ea typeface="宋体" panose="02010600030101010101" pitchFamily="2" charset="-122"/>
            </a:endParaRPr>
          </a:p>
        </p:txBody>
      </p:sp>
      <p:grpSp>
        <p:nvGrpSpPr>
          <p:cNvPr id="8" name="组合 7"/>
          <p:cNvGrpSpPr/>
          <p:nvPr/>
        </p:nvGrpSpPr>
        <p:grpSpPr>
          <a:xfrm>
            <a:off x="2482850" y="3169285"/>
            <a:ext cx="6003925" cy="2950210"/>
            <a:chOff x="3910" y="4991"/>
            <a:chExt cx="9455" cy="4646"/>
          </a:xfrm>
        </p:grpSpPr>
        <p:pic>
          <p:nvPicPr>
            <p:cNvPr id="3" name="图片 2"/>
            <p:cNvPicPr>
              <a:picLocks noChangeAspect="1"/>
            </p:cNvPicPr>
            <p:nvPr/>
          </p:nvPicPr>
          <p:blipFill>
            <a:blip r:embed="rId1"/>
            <a:stretch>
              <a:fillRect/>
            </a:stretch>
          </p:blipFill>
          <p:spPr>
            <a:xfrm>
              <a:off x="3910" y="4991"/>
              <a:ext cx="8390" cy="4646"/>
            </a:xfrm>
            <a:prstGeom prst="rect">
              <a:avLst/>
            </a:prstGeom>
          </p:spPr>
        </p:pic>
        <p:sp>
          <p:nvSpPr>
            <p:cNvPr id="6" name="文本框 5"/>
            <p:cNvSpPr txBox="1"/>
            <p:nvPr/>
          </p:nvSpPr>
          <p:spPr>
            <a:xfrm>
              <a:off x="12641" y="5659"/>
              <a:ext cx="724" cy="3868"/>
            </a:xfrm>
            <a:prstGeom prst="rect">
              <a:avLst/>
            </a:prstGeom>
            <a:noFill/>
          </p:spPr>
          <p:txBody>
            <a:bodyPr vert="eaVert" wrap="square" rtlCol="0">
              <a:spAutoFit/>
            </a:bodyPr>
            <a:p>
              <a:pPr algn="ctr"/>
              <a:r>
                <a:rPr lang="zh-CN" altLang="en-US">
                  <a:latin typeface="宋体" panose="02010600030101010101" pitchFamily="2" charset="-122"/>
                  <a:ea typeface="宋体" panose="02010600030101010101" pitchFamily="2" charset="-122"/>
                </a:rPr>
                <a:t>《最后的晚餐》</a:t>
              </a:r>
              <a:endParaRPr lang="zh-CN" altLang="en-US">
                <a:latin typeface="宋体" panose="02010600030101010101" pitchFamily="2" charset="-122"/>
                <a:ea typeface="宋体" panose="02010600030101010101" pitchFamily="2" charset="-122"/>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5286</Words>
  <Application>WPS 演示</Application>
  <PresentationFormat>自定义</PresentationFormat>
  <Paragraphs>242</Paragraphs>
  <Slides>35</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1885</cp:revision>
  <dcterms:created xsi:type="dcterms:W3CDTF">2014-10-20T02:56:00Z</dcterms:created>
  <dcterms:modified xsi:type="dcterms:W3CDTF">2021-06-06T05:20:44Z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