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3"/>
  </p:handoutMasterIdLst>
  <p:sldIdLst>
    <p:sldId id="256" r:id="rId3"/>
    <p:sldId id="376" r:id="rId5"/>
    <p:sldId id="406" r:id="rId6"/>
    <p:sldId id="581" r:id="rId7"/>
    <p:sldId id="435" r:id="rId8"/>
    <p:sldId id="409" r:id="rId9"/>
    <p:sldId id="552" r:id="rId10"/>
    <p:sldId id="351" r:id="rId11"/>
    <p:sldId id="554" r:id="rId12"/>
    <p:sldId id="610" r:id="rId13"/>
    <p:sldId id="611" r:id="rId14"/>
    <p:sldId id="612" r:id="rId15"/>
    <p:sldId id="556" r:id="rId16"/>
    <p:sldId id="557" r:id="rId17"/>
    <p:sldId id="555" r:id="rId18"/>
    <p:sldId id="560" r:id="rId19"/>
    <p:sldId id="561" r:id="rId20"/>
    <p:sldId id="613" r:id="rId21"/>
    <p:sldId id="614" r:id="rId22"/>
    <p:sldId id="516" r:id="rId23"/>
    <p:sldId id="568" r:id="rId24"/>
    <p:sldId id="558" r:id="rId25"/>
    <p:sldId id="576" r:id="rId26"/>
    <p:sldId id="615" r:id="rId27"/>
    <p:sldId id="559" r:id="rId28"/>
    <p:sldId id="616" r:id="rId29"/>
    <p:sldId id="617" r:id="rId30"/>
    <p:sldId id="618" r:id="rId31"/>
    <p:sldId id="392" r:id="rId32"/>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25"/>
        <p:guide orient="horz" pos="1692"/>
        <p:guide pos="6102"/>
        <p:guide pos="2193"/>
        <p:guide pos="4235"/>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967"/>
        <p:guide pos="215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gs" Target="tags/tag6.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3.xml"/><Relationship Id="rId3" Type="http://schemas.openxmlformats.org/officeDocument/2006/relationships/tags" Target="../tags/tag5.xml"/><Relationship Id="rId2" Type="http://schemas.openxmlformats.org/officeDocument/2006/relationships/image" Target="../media/image6.png"/><Relationship Id="rId1"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34720" y="1259840"/>
            <a:ext cx="4752340" cy="4767580"/>
          </a:xfrm>
          <a:prstGeom prst="rect">
            <a:avLst/>
          </a:prstGeom>
          <a:noFill/>
        </p:spPr>
        <p:txBody>
          <a:bodyPr wrap="square" rtlCol="0" anchor="t">
            <a:spAutoFit/>
          </a:bodyPr>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它是一首具有浓郁的民族特征的歌曲，例如，首句的五度及随后的甩腔都有梆子腔的特色，接着“在希望的田野上……”又在主题的基础上以广东音乐淳朴秀丽的风格加以变化，“一片冬麦……”这里八度大跳是典型的北方民歌粗犷豪迈的气质；“一片高粱……”则小巧俏丽，带有南方地方戏常见的拖腔韵味，就连副歌衬词“哎咳”“嗬呀儿哟”等，也是分别将苗族民歌、华北、湖北汉族民歌及云南白族等不同地区的民间音乐嫁接在一起。前两段结尾以向上翻高八度的方式结束，运用了山东柳琴及安徽“泗洲戏”那种“拉魂腔”的真声换假声的唱法。</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026150" y="1689735"/>
            <a:ext cx="5006975" cy="366204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21385" y="1415415"/>
            <a:ext cx="5386705"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《星星索》</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东南亚音乐最早受到中国、印度以及伊斯兰文化的影响，产生了独具特色的泰国、印度尼西亚音乐，大型的敲击乐队也是东南亚音乐的特点之一。印度尼西亚位于亚洲东南部，赤道横贯其间，由大小 13000 多个岛屿组成，被称为“千岛之国”，是东南亚最大的国家。印度尼西亚音乐主要分成两大类：佳美兰和克隆宗音乐。民歌《星星索》是一首印度尼西亚苏门答腊中部地区巴达克人的船歌。巴达克主要分布在苏门答腊中部和北部山区，大多数聚居在多巴湖的周围，这里湖水清澈，风和日丽，阳光明媚，巴达克人经常在湖上泛舟歌唱。</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52235" y="1904365"/>
            <a:ext cx="4762500" cy="34290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09295" y="1245870"/>
            <a:ext cx="6162675" cy="47675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《三套车》</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歌曲《三套车》是知名度极高的俄罗斯民歌。早在 1953 年由著名歌唱家刘淑芳夫妇译配介绍到中国，很快流传开来。几十年来，一直是我国大众最喜爱的外国民歌之一。这首《三套车》就是一首悠长缓慢的歌曲，在演唱中气息宽广，旋律连绵不断，在我们面前刻画了一幅富有深厚感情的俄罗斯风俗画：无边无际的草原，白雪茫茫。在急切的道路上，奔驰着一辆马车。车套着三匹挂着铃铛的马儿，赶车的人唱着忧郁悲凉的俄罗斯民歌。以景带情，情景交融地表现了马车夫深受欺凌的悲惨生活。</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所以这首歌曲是诗意的，这种诗意的情绪总能勾动人们的心弦：眼前总能浮现皑皑的白雪，蜿蜒的伏尔加河，还有唱着歌的年轻车夫，在把心事悄悄诉说……</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118985" y="1939290"/>
            <a:ext cx="4011295" cy="338074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792980" y="1616710"/>
            <a:ext cx="6533515" cy="299974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当某个弱音（包括弱拍和弱位上的音）延续到强音位置（包括强拍、次强拍和某拍的强位）时，这个音就成为切分音。它是作曲家用以改变音符的重音位置而避免有规则的节奏的一种方法，以增强音乐的表现力，常见形态如下图，请找出《星星索》中的切分音。</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二、在网络上搜索 3 首古今中外的船歌，介绍船歌的共同特点和不同特点。</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52197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浪漫主义乐派是继维也纳古典乐派后出现的一个新的流派，它产生于 19 世纪初。</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第二节　变奏曲鉴赏</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88390" y="1591945"/>
            <a:ext cx="5335905"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《鳟鱼》</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舒伯特创作的 600 多首艺术歌曲中，最有代表性的有《魔王》《野玫瑰》《鳟鱼》《小夜曲》，声乐套曲《美丽的磨坊女》《冬日的旅行》等。《鳟鱼》是舒伯特 1817 年根据诗人舒巴尔特的浪漫诗创作的一首艺术歌曲。《A 大调钢琴五重奏》的第四乐章用歌曲《鳟鱼》的音乐主题写成，故又称其为《鳟鱼钢琴五重奏》。它以叙述式的手法向人们揭示了善良和单纯往往被虚诈和邪恶所害，借对小鳟鱼不幸遭遇的同情，抒发了作者对自由的向往和对迫害者的憎恶，是一首寓意深刻的作品。</a:t>
            </a:r>
            <a:endParaRPr lang="zh-CN" altLang="en-US">
              <a:latin typeface="宋体" panose="02010600030101010101" pitchFamily="2" charset="-122"/>
              <a:ea typeface="宋体" panose="02010600030101010101" pitchFamily="2" charset="-122"/>
            </a:endParaRPr>
          </a:p>
        </p:txBody>
      </p:sp>
      <p:sp>
        <p:nvSpPr>
          <p:cNvPr id="9" name="文本框 8"/>
          <p:cNvSpPr txBox="1"/>
          <p:nvPr/>
        </p:nvSpPr>
        <p:spPr>
          <a:xfrm>
            <a:off x="7368540" y="5640070"/>
            <a:ext cx="3065780" cy="368300"/>
          </a:xfrm>
          <a:prstGeom prst="rect">
            <a:avLst/>
          </a:prstGeom>
          <a:noFill/>
        </p:spPr>
        <p:txBody>
          <a:bodyPr wrap="square" rtlCol="0">
            <a:spAutoFit/>
          </a:bodyPr>
          <a:p>
            <a:pPr algn="ctr"/>
            <a:r>
              <a:rPr lang="zh-CN" altLang="en-US">
                <a:latin typeface="宋体" panose="02010600030101010101" pitchFamily="2" charset="-122"/>
                <a:ea typeface="宋体" panose="02010600030101010101" pitchFamily="2" charset="-122"/>
              </a:rPr>
              <a:t>舒伯特</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915150" y="2240915"/>
            <a:ext cx="3972560" cy="297942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259070" y="1824990"/>
            <a:ext cx="5376545"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一、巴赫的《戈德堡变奏曲》是巴洛克时代著名的变奏曲，在网络上搜索一下，听一听，说说它使用了哪些变奏手法。</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二、从网络上找一首变奏曲，经过讨论，总结这首变奏曲的特点。</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乐曲按照典型的维也纳圆舞曲的结构写成，由较长的序奏、五首小圆舞曲和简短的尾声组成，饱含着维也纳人对故乡的热爱之情。</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第三节　圆舞曲鉴赏</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63295" y="1706880"/>
            <a:ext cx="5391150"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《蓝色多瑙河》</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约翰·施特劳斯，奥地利作曲家，是施特劳斯家族里五位圆舞曲作曲家中的佼佼者。其父老约翰·施特劳斯，被人们称为“圆舞曲之父”，而他小约翰·施特劳斯，自幼酷爱音乐，虽遭到父亲的反对，但在母亲帮助下偷学小提琴、钢琴和作曲。十九岁时，他组织了自己的一个管弦乐队，赴波兰、德国各大城市举行圆舞曲演奏会，使维也纳圆舞曲风靡整个欧洲，遂被誉为“圆舞曲之王”。他一生共创作了 168 首圆舞曲，其中最受世人喜爱的就是这首被誉为“奥地利第二国歌”的《蓝色多瑙河》。</a:t>
            </a:r>
            <a:endParaRPr lang="zh-CN" altLang="en-US">
              <a:latin typeface="宋体" panose="02010600030101010101" pitchFamily="2" charset="-122"/>
              <a:ea typeface="宋体" panose="02010600030101010101" pitchFamily="2" charset="-122"/>
            </a:endParaRPr>
          </a:p>
        </p:txBody>
      </p:sp>
      <p:sp>
        <p:nvSpPr>
          <p:cNvPr id="9" name="文本框 8"/>
          <p:cNvSpPr txBox="1"/>
          <p:nvPr/>
        </p:nvSpPr>
        <p:spPr>
          <a:xfrm>
            <a:off x="7368540" y="5640070"/>
            <a:ext cx="3065780" cy="368300"/>
          </a:xfrm>
          <a:prstGeom prst="rect">
            <a:avLst/>
          </a:prstGeom>
          <a:noFill/>
        </p:spPr>
        <p:txBody>
          <a:bodyPr wrap="square" rtlCol="0">
            <a:spAutoFit/>
          </a:bodyPr>
          <a:p>
            <a:pPr algn="ctr"/>
            <a:r>
              <a:rPr lang="zh-CN" altLang="en-US">
                <a:latin typeface="宋体" panose="02010600030101010101" pitchFamily="2" charset="-122"/>
                <a:ea typeface="宋体" panose="02010600030101010101" pitchFamily="2" charset="-122"/>
              </a:rPr>
              <a:t>约翰·施特劳斯</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266940" y="2047875"/>
            <a:ext cx="3372485" cy="337248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948690" y="1346835"/>
            <a:ext cx="5715635"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圆舞曲和进行曲举隅</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华尔兹用 W 表示，也称“慢三步”，摩登舞项目之一，具有优美、柔和的特质。舞曲旋律优美抒情，节奏为 3/4 的中慢板，每分钟 28 ～ 30 小节。每小节三拍为一组舞步，每拍一步，第一拍为重拍，三步一起伏循环，但也有一小节跳两步或四步的特定舞步。通过膝、踝、足底、跟掌趾的动作，结合身体的升降、倾斜、摆荡，带动舞步移动，使舞步起伏连绵，舞姿华丽典雅。进行曲是一种富有节奏步伐的歌曲。它最初产生于军队的战斗生活，用以鼓舞战士的斗争意志，激发战士的战斗热情，后来人们在社会生活中也常采用这种体裁来表达集体的力量和共同的决心。</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974840" y="2000885"/>
            <a:ext cx="4168775" cy="309943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668010" y="1896110"/>
            <a:ext cx="4559300"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一、聆听《维也纳森林的故事圆舞曲》，写出圆舞曲在节奏上的特点。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二、分小组说说你知道哪些著名的圆舞曲，并哼唱出一些精彩片段。看看哪个小组知道得多，说得正确。</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小提琴协奏曲《梁祝》描述了梁山伯与祝英台二人的真挚爱情，反映了人民反封建的思想感情及对这一爱情悲剧的深切同情。</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第四节　协奏曲鉴赏</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83310" y="1684655"/>
            <a:ext cx="5541010" cy="404812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《梁山伯与祝英台》</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这首作品是何占豪与陈钢合作而成。何占豪是当代中国杰出的音乐家。在上海音乐学院进修班学习期间和几位同学组成“小提琴民族学派实验小组”，探索小提琴作品创作和演奏上的民族风格。小提琴协奏曲《梁山伯与祝英台》就是这种探索的成果。陈钢是中国当代著名的作曲家之一，1955 年，早在求学期间，他即以其与何占豪合作之小提琴协奏曲《梁祝》，蜚声中外乐坛。</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引子——乐曲一开始由长笛奏出了悠扬的旋律，呈现在人们眼前的是一派春光明媚、鸟语花香的景象。</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868160" y="2280920"/>
            <a:ext cx="4304030" cy="31584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652770" y="1839595"/>
            <a:ext cx="4544060"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1. 结合《梁山伯与祝英台》，在小组讨论一下，请简单说说协奏曲的特点。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2. 请网络上查询，写出世界四大小提琴协奏曲的曲名和曲作者。</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唱法是指演唱歌曲的方法。主要分为美声唱法、民族唱法和通俗唱法（又叫流行唱法）。每种唱法都有各自不同的艺术标准，用不同唱法演唱的歌曲具有各自独特的艺术魅力。</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第五节　唱法鉴赏</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一、民族唱法鉴赏　《西部放歌》</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273175" y="2259330"/>
            <a:ext cx="5050790" cy="2999740"/>
          </a:xfrm>
          <a:prstGeom prst="rect">
            <a:avLst/>
          </a:prstGeom>
          <a:noFill/>
        </p:spPr>
        <p:txBody>
          <a:bodyPr wrap="square" rtlCol="0" anchor="t">
            <a:spAutoFit/>
          </a:bodyPr>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《西部放歌》创作于 2000 年。这首歌的词作者屈塬是中国西北著名诗人。曲作者印青是中国著名的作曲家。这首歌音乐豪迈、奔放，具有鲜明的民族特色和时代特征，表现了西部人民对大开发的那种渴望和对未来幸福生活的那种憧憬，既有昨天的苍凉感，又有今天的自豪感，更有西部人民对美好明天的坚定信念。</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63360" y="2444750"/>
            <a:ext cx="4286250" cy="26289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二、流行唱法鉴赏　《弯弯的月亮》</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92175" y="1240790"/>
            <a:ext cx="5981065" cy="4661535"/>
          </a:xfrm>
          <a:prstGeom prst="rect">
            <a:avLst/>
          </a:prstGeom>
          <a:noFill/>
        </p:spPr>
        <p:txBody>
          <a:bodyPr wrap="square" rtlCol="0" anchor="t">
            <a:spAutoFit/>
          </a:bodyPr>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这是一首中国现时通俗歌曲的代表作品。作者李海鹰抓住了流行音乐的精髓并成功地与古典、民族元素进行嫁接，在当代音乐界有突出的贡献。《弯弯的月亮》是他在广东音乐曲艺团当创作员期间写出来的。李海鹰创作过一系列有影响的影视音乐作品。除了电视艺术片《大地情语》的插曲《弯弯的月亮》之外，还有电视剧《外来妹》的主题歌《我不想说》、电视剧《一路黄昏》的主题歌《走四方》、电视剧《女人天生爱做梦》的主题歌《我的爱对你说》等。在这些歌曲的创作中，他集作词、作曲、编曲于一身，充分发挥了自己的才能，歌曲一经播出便大受欢迎，被广为传唱，流行范围很广。</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127875" y="1330960"/>
            <a:ext cx="3973830" cy="419671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三、美声唱法鉴赏　《我的太阳》</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92175" y="1240790"/>
            <a:ext cx="5685155" cy="4661535"/>
          </a:xfrm>
          <a:prstGeom prst="rect">
            <a:avLst/>
          </a:prstGeom>
          <a:noFill/>
        </p:spPr>
        <p:txBody>
          <a:bodyPr wrap="square" rtlCol="0" anchor="t">
            <a:spAutoFit/>
          </a:bodyPr>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《我的太阳》是 19 世纪意大利作曲家卡普阿写的一首独唱歌曲。卡普阿受莎士比亚的剧本《罗密欧与朱丽叶》中诗句的启发，创作了这首借赞美太阳来表达真挚爱情的歌曲的歌词。词曲浑然一体，情深意切，具有强烈的艺术感染力。歌曲旋律优美华丽，情绪奔放热情，加之类似于探戈的伴奏音型的烘托，十分迷人，这首歌曲为 2/4 拍，大调式音阶，曲式结构两段体，1 ～ 16 小节为第一乐段，17 ～ 34 为第二乐段。主副歌形式，单一调性。前乐段为四句式复乐段，后乐段为起承转合四句式乐段，两个乐段各 16 小节。乐曲的织体采用了哈巴涅拉节奏，富有动力。</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17995" y="1753235"/>
            <a:ext cx="4427220" cy="335153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1824355"/>
            <a:ext cx="6165850" cy="258445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一、虽然新时代民族唱法借鉴了美声唱法，但还具有民族唱法的特征，分小组通过对两首歌曲的鉴赏分析其民族性。</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二、我国民族唱法经历了很长时间的发展演变，如戏曲唱法就是其中的一种。通过网络搜索一些类似于戏曲唱法的歌曲进行对比鉴赏，说说你喜欢这种唱法的理由，并将自己的理解用文字记录下来。</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503160" cy="1198880"/>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第三章  鉴赏音乐</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8404225" cy="466153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本章从民歌、变奏曲、华尔兹、协奏曲以及三种不同的唱法领略音乐的魅力。</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民歌是起源或流传于一个国家或地区的劳动人民的口头创作，并成为他们独特文化一部分的歌曲，其特点是表达劳动人民的思想、感情、意志、要求和愿望，具有强烈的现实性。各民族的民歌，反映着各自的历史、文化、风俗、生活和自然环境。变奏曲是指主题及其一系列变化反复，并按照统一的艺术构思而组成的乐曲。作曲家可新创主题，也可借用现成曲调，然后保持主题的基本骨架而加以自由发挥。变奏曲可作为独立的作品，也可作为大型作品的一个乐章。</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圆舞曲即华尔兹，是一种自娱舞蹈形式。华尔兹圆舞曲是一种音乐体裁，典型的圆舞曲伴奏音型是强弱分明的三个均匀的四分音符（在 3/8拍则是八分音符），每小节一个和弦，第一拍是强拍，奏和弦的低音。第二、三拍是弱拍，在较高音区奏其他和弦音。</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863215" y="1223645"/>
            <a:ext cx="7459980"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协奏曲是音乐体裁的一种，指一件或几件协奏曲独奏乐器与管弦乐队竞奏的器乐套曲。《梁山伯与祝英台》是协奏曲的典型范例。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17 世纪在文艺复兴思潮的影响下美声唱法逐渐完善。五四运动后，美声唱法在我国古老的大地上生根、发芽，对我国的声乐艺术发展有巨大推动作用。民族唱法讲究以情带声、字正腔圆、声情并茂，强调吐字咬字的功力，所以“唱情”是民族声乐的一个本质特点。流行唱法源于欧美，具有大众性、通俗性、时尚性、自娱性等艺术特色。它借助音响扩大效果，以闪耀变化的舞台美术、灯光渲染气氛，集舞蹈表演、伴唱、伴舞、电声乐器伴奏、说唱于一体。</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在鉴赏几首歌曲时要深刻理解歌曲中的“情”，根据美声唱法的学习，对比鉴赏几首民族歌曲中对于美声唱法的借鉴。</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第一节　民歌鉴赏</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90295" y="2304415"/>
            <a:ext cx="4752340" cy="260921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《在希望的田野上》</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19 世纪 80 年代是我国改革开放的初期，各行各业出现了一派欣欣向荣的景象，在歌曲中，《在希望的田野上》可谓家喻户晓，口口传唱。该作品表现了对祖国未来发展的期待。曲作者是著名作曲家施光南，词作者是陈晓光。</a:t>
            </a:r>
            <a:endParaRPr lang="zh-CN" altLang="en-US">
              <a:latin typeface="宋体" panose="02010600030101010101" pitchFamily="2" charset="-122"/>
              <a:ea typeface="宋体" panose="02010600030101010101" pitchFamily="2" charset="-122"/>
            </a:endParaRPr>
          </a:p>
        </p:txBody>
      </p:sp>
      <p:pic>
        <p:nvPicPr>
          <p:cNvPr id="9" name="图片 8"/>
          <p:cNvPicPr>
            <a:picLocks noChangeAspect="1"/>
          </p:cNvPicPr>
          <p:nvPr/>
        </p:nvPicPr>
        <p:blipFill>
          <a:blip r:embed="rId1"/>
          <a:stretch>
            <a:fillRect/>
          </a:stretch>
        </p:blipFill>
        <p:spPr>
          <a:xfrm>
            <a:off x="6325870" y="1348740"/>
            <a:ext cx="4396105" cy="476504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6.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4233</Words>
  <Application>WPS 演示</Application>
  <PresentationFormat>自定义</PresentationFormat>
  <Paragraphs>189</Paragraphs>
  <Slides>29</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29</vt:i4>
      </vt:variant>
    </vt:vector>
  </HeadingPairs>
  <TitlesOfParts>
    <vt:vector size="43"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1885</cp:revision>
  <dcterms:created xsi:type="dcterms:W3CDTF">2014-10-20T02:56:00Z</dcterms:created>
  <dcterms:modified xsi:type="dcterms:W3CDTF">2021-06-05T07:42:07Z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