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376" r:id="rId5"/>
    <p:sldId id="406" r:id="rId6"/>
    <p:sldId id="581" r:id="rId7"/>
    <p:sldId id="435" r:id="rId8"/>
    <p:sldId id="409" r:id="rId9"/>
    <p:sldId id="552" r:id="rId10"/>
    <p:sldId id="351" r:id="rId11"/>
    <p:sldId id="562" r:id="rId12"/>
    <p:sldId id="610" r:id="rId13"/>
    <p:sldId id="556" r:id="rId14"/>
    <p:sldId id="557" r:id="rId15"/>
    <p:sldId id="558" r:id="rId16"/>
    <p:sldId id="560" r:id="rId17"/>
    <p:sldId id="561" r:id="rId18"/>
    <p:sldId id="567" r:id="rId19"/>
    <p:sldId id="630" r:id="rId20"/>
    <p:sldId id="564" r:id="rId21"/>
    <p:sldId id="516" r:id="rId22"/>
    <p:sldId id="568" r:id="rId23"/>
    <p:sldId id="573" r:id="rId24"/>
    <p:sldId id="575" r:id="rId25"/>
    <p:sldId id="576" r:id="rId26"/>
    <p:sldId id="392" r:id="rId27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FFFF"/>
    <a:srgbClr val="8FABC4"/>
    <a:srgbClr val="AAD6E1"/>
    <a:srgbClr val="E3E7EF"/>
    <a:srgbClr val="1E8B8F"/>
    <a:srgbClr val="3AADD1"/>
    <a:srgbClr val="01ACBE"/>
    <a:srgbClr val="00AF92"/>
    <a:srgbClr val="FFB850"/>
    <a:srgbClr val="E870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173" autoAdjust="0"/>
  </p:normalViewPr>
  <p:slideViewPr>
    <p:cSldViewPr snapToGrid="0" showGuides="1">
      <p:cViewPr>
        <p:scale>
          <a:sx n="66" d="100"/>
          <a:sy n="66" d="100"/>
        </p:scale>
        <p:origin x="-634" y="-346"/>
      </p:cViewPr>
      <p:guideLst>
        <p:guide orient="horz" pos="2225"/>
        <p:guide orient="horz" pos="1692"/>
        <p:guide pos="6102"/>
        <p:guide pos="2193"/>
        <p:guide pos="423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967"/>
        <p:guide pos="215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7AE32-FE0A-499C-8586-C64F68E7A1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F5E53-8514-4000-B462-339186561C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7388A-9CD3-4374-B6A7-100DA9D0812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70F3F-794C-4240-B442-B4C6A88CE6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A9C3E-6D87-4C29-8288-8701A99FA8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4691844" y="333450"/>
            <a:ext cx="2808312" cy="576064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0" y="4427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  <a:endParaRPr lang="zh-CN" altLang="en-US" sz="2000" b="1" dirty="0"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1270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7505700" y="621482"/>
            <a:ext cx="4775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FC8A9CF0-91C9-42F9-83C2-B72FF9A18B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562" y="6158291"/>
            <a:ext cx="647753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035" y="6168552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 smtClean="0">
                <a:solidFill>
                  <a:srgbClr val="FFFFFF"/>
                </a:solidFill>
                <a:latin typeface="Bebas Neue" charset="0"/>
                <a:ea typeface="Bebas Neue" charset="0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CE7FB5-5520-420F-9C46-C773A0E49A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B3D0E2-04B4-4BC0-959B-C42A5ABFD6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microsoft.com/office/2007/relationships/hdphoto" Target="../media/image2.wdp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US" altLang="zh-CN" sz="2000" dirty="0">
              <a:solidFill>
                <a:schemeClr val="bg2">
                  <a:lumMod val="20000"/>
                  <a:lumOff val="80000"/>
                </a:schemeClr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25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200" rtl="0" eaLnBrk="1" latinLnBrk="0" hangingPunct="1">
        <a:spcBef>
          <a:spcPct val="0"/>
        </a:spcBef>
        <a:buNone/>
        <a:defRPr sz="4535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65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27"/>
            <a:ext cx="12192000" cy="6858000"/>
          </a:xfrm>
          <a:prstGeom prst="rect">
            <a:avLst/>
          </a:prstGeom>
          <a:noFill/>
        </p:spPr>
      </p:pic>
      <p:sp>
        <p:nvSpPr>
          <p:cNvPr id="27" name="TextBox 29"/>
          <p:cNvSpPr txBox="1"/>
          <p:nvPr/>
        </p:nvSpPr>
        <p:spPr>
          <a:xfrm>
            <a:off x="1141095" y="2112645"/>
            <a:ext cx="705866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200" dirty="0" smtClean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公共艺术.音乐篇</a:t>
            </a:r>
            <a:endParaRPr lang="zh-CN" altLang="en-US" sz="7200" dirty="0" smtClean="0"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17105" y="4323129"/>
            <a:ext cx="4703132" cy="460375"/>
            <a:chOff x="1861105" y="3523016"/>
            <a:chExt cx="5180832" cy="460375"/>
          </a:xfrm>
        </p:grpSpPr>
        <p:sp>
          <p:nvSpPr>
            <p:cNvPr id="29" name="矩形 28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00988" y="3523016"/>
              <a:ext cx="4785550" cy="4603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华文细黑" panose="02010600040101010101" charset="-122"/>
                  <a:ea typeface="宋体" panose="02010600030101010101" pitchFamily="2" charset="-122"/>
                  <a:sym typeface="华文细黑" panose="02010600040101010101" charset="-122"/>
                </a:rPr>
                <a:t>北京出版社</a:t>
              </a:r>
              <a:endParaRPr lang="zh-CN" altLang="en-US" sz="2400" dirty="0">
                <a:solidFill>
                  <a:srgbClr val="FFFFFF"/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</p:spPr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9935" y="1367790"/>
            <a:ext cx="6512560" cy="4407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唱高音还要注意呼吸及姿势。如同遇见一件十分令人吃惊的事而细声叫起来，那就是喊叫的姿势，拿来唱高音，就是我们要求的结果。唱高音是将气压成一条细线，冲击声带，当横膈膜的力量已经用到顶点，而无法加压时，就须用腰力。当我们练到降 b2 时，应该说已经突破了高音的困难，可以很容易地唱到 b2、c3、♯c3、d3 了，因为嘴越是张大，喉咙会越小，所以，不用害怕更高的音，所需要的是急速的气来支持高音，而急速的气，是靠平时的刻苦气息练习得来的。支点与对抗，说的是唱歌时，气息不停地向外流出，气柱越来越短，同时，小腹也向内收进来，帮助压迫肺中的气产生一定的气流呼出。在这样的情况下，就必须让“支点”随着气息的运用向上移动，与此同时还要保持住向下压的力量。这就是支点与对抗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7755" y="1896745"/>
            <a:ext cx="4019550" cy="28575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011160" y="4896485"/>
            <a:ext cx="1692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帕瓦罗蒂</a:t>
            </a:r>
            <a:endParaRPr lang="zh-CN" altLang="en-US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912360" y="1839595"/>
            <a:ext cx="62515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一、本节“歌唱的技巧”讲了歌唱的七个问题，请你用简短的语言，概括七个技巧各是什么。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二、“打开喉咙”训练很关键，请两人为一组，按照“拓展欣赏”提供的方法进行练习，互相纠正。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385" y="5363845"/>
            <a:ext cx="9775190" cy="93726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由一个人演唱的形式叫独唱。因性别、条件和音色不同，又可分女高音、女中音、女低音、男高音、男中音、男低音等。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第二节　独唱鉴赏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新古典主义绘画作品鉴赏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5070" y="1513205"/>
            <a:ext cx="977392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舒伯特是奥地利作曲家，自幼随父学习小提琴，随兄学习钢琴。8 岁进入当地的神学寄宿学校，系统地学习了作品理论，为后来的音乐创作打下了良好的基础。1814—1815 年间，任小学助理教师，写出了著名作品《纺车旁的格雷欣》和 145 首创作歌曲，其中包括《魔王》《野玫瑰》等名作。1816 年辞去教师职务，专心从事作曲。在极端贫困艰苦的生活环境中，他创作了以歌曲为主、遍及各种体裁的大量音乐作品。其中有声乐套曲《美丽的磨坊姑娘》《冬之旅》《天鹅之歌》；歌曲《圣母颂》《摇篮曲》《鳟鱼》等；《未完成交响曲》《C 大调交响曲》等 9 部交响曲；管弦乐曲《罗莎蒙德》；弦乐四重奏《死神与少女》等 15 部；20 部钢琴奏鸣曲，以及《音乐瞬间》《军队进行曲》等大量的钢琴曲。舒伯特虽然在 31 岁早逝，但给后世留下了大量的音乐财富。他创作了 567 首歌曲，被人们称为“歌曲之王”。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52770" y="1839595"/>
            <a:ext cx="45440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一、结合“拓展欣赏”，请你谈谈发声练习应该注意哪些事项？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二、以《天边》为例，两人为一组，声乐训练后谈谈练习高音的体会。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385" y="5363845"/>
            <a:ext cx="9775190" cy="93726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重唱是声乐演唱形式之一，指两个以上的演唱者，按各自所分担的声部演唱同一乐曲。按声部或人数分为二重唱、三重唱、四重唱、六重唱等。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第三节　重唱鉴赏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8050" y="1810385"/>
            <a:ext cx="560578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《欢乐颂》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贝多芬的《第九交响曲》约创作于 1819—1824 年间，是贝多芬音乐创作生涯的最高峰。D 大调 4/4 拍，使这首庞大的变奏曲充满了庄严的宗教色彩，气势辉煌，是人声与交响乐队合作的典范之作。第四乐章《欢乐颂》通过对这个主题的多次变奏，达到了贝多芬音乐创作的最高峰。乐章的重唱和独唱部分还充分发挥了四位演唱者各个音区的特色，也是这部交响曲中最有特色、最精彩、最负盛名的部分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8780" y="1797050"/>
            <a:ext cx="3930015" cy="373189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8050" y="1810385"/>
            <a:ext cx="5605780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《欢乐颂》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这是《欢乐颂》主题的全貌展现。第一次展示无任何伴奏，随后逐渐加入中提琴和小提琴。这个欢乐主题一次次被重复着，音响逐渐增强，声势越来越大，直到发展成为乐队全奏的高潮。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听着如此熟悉而优美的《欢乐颂》主题以各种乐器、各种方式一遍又一遍地重复，从大提琴的浑厚到中小提琴的悠扬再到管弦合奏的激昂雄壮，无论是谁都会从心里升起一种感动、一种纯净的喜悦。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3830" y="1939925"/>
            <a:ext cx="4762500" cy="357187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拓展欣赏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3020" y="1344930"/>
            <a:ext cx="927417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歌唱的姿势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姿势的正确与否直接关系到发声时各个器官配合的协调性。姿势正确了，发声各部位就能正常地工作，而不正确的姿势，就会影响正确的发音。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2682875"/>
            <a:ext cx="4762500" cy="3181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685" y="2682875"/>
            <a:ext cx="4391025" cy="318135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497830" y="2023110"/>
            <a:ext cx="45440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一、听一听《欢乐颂》重唱部分，同桌之间交流自己的感受。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二、听一听、唱一唱《成都》，谈谈唱歌时呼吸方法的运用。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56854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19210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02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81567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38391" y="342280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04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330029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39890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113625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927648" y="344376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1408643" y="3443767"/>
            <a:ext cx="11776" cy="859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70610" y="4652010"/>
            <a:ext cx="198564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了解音乐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87136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认识音乐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3626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鉴赏音乐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41612" y="4651887"/>
            <a:ext cx="2253065" cy="82486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音乐综合实践活动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2" b="36686"/>
          <a:stretch>
            <a:fillRect/>
          </a:stretch>
        </p:blipFill>
        <p:spPr>
          <a:xfrm>
            <a:off x="4519382" y="1706509"/>
            <a:ext cx="3212037" cy="1041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93176" y="875512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基础模块</a:t>
            </a:r>
            <a:endParaRPr lang="zh-CN" altLang="en-US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  <p:bldP spid="22" grpId="0"/>
      <p:bldP spid="24" grpId="0"/>
      <p:bldP spid="26" grpId="0"/>
      <p:bldP spid="30" grpId="0"/>
      <p:bldP spid="3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385" y="5363845"/>
            <a:ext cx="9775190" cy="93726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合唱指集体演唱多声部声乐作品的艺术门类，常有指挥，可有伴奏或无伴奏。它要求歌唱群体音响的高度统一与协调，是普及性最强、参与面最广的音乐演出形式之一。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第四节　合唱鉴赏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905510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2718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作品鉴赏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1660" y="1040765"/>
            <a:ext cx="6988810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《歌唱祖国》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 《歌唱祖国》由王莘作词作曲，创作于 1950 年 9 月。歌曲表现了中华人民共和国朝气蓬勃、蒸蒸日上的新面貌，记录了刚刚解放的中国人民雄壮前进的步伐。歌词凝练集中，具有鲜明生动的形象；旋律气势豪迈而充满深情，连贯统一又富于变化，在继承聂耳、冼星海革命群众歌曲传统的基础上，创造了新时代的新风格。歌曲由长度相等的主、副歌组成，主歌每段歌词不同，表现了同一主题的不同侧面；副歌歌词不变，是歌曲主题集中的体现，两者在节奏、结构、音调等诸方面形成强烈的对比，是一首具有深刻思想性，又具有高度艺术性的祖国颂歌。几十年来，这首歌传遍了祖国大地，已成为独立自由的新中国的象征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5380" y="1842770"/>
            <a:ext cx="3902075" cy="317182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480" y="1076960"/>
            <a:ext cx="1078992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3481512" y="317660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拓展欣赏</a:t>
            </a:r>
            <a:endParaRPr lang="zh-CN" altLang="en-US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5865" y="1209675"/>
            <a:ext cx="996950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b="1">
                <a:latin typeface="宋体" panose="02010600030101010101" pitchFamily="2" charset="-122"/>
                <a:ea typeface="宋体" panose="02010600030101010101" pitchFamily="2" charset="-122"/>
              </a:rPr>
              <a:t>练声的方法</a:t>
            </a:r>
            <a:endParaRPr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发声练习开始的时候，必然会遇到如何起第一个音的问题，我们称它为歌唱时的“起音”或“起声”。歌唱的起声可分为激起声、软起声、舒起声。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（1）激起声。（2）软起声。（3）舒起声。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865" y="2962910"/>
            <a:ext cx="4263390" cy="2857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9965" y="2962910"/>
            <a:ext cx="5105400" cy="2857500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animBg="1"/>
      <p:bldP spid="4" grpId="0"/>
      <p:bldP spid="4" grpId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412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4148455" y="1173480"/>
            <a:ext cx="7597775" cy="388683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4815647" y="456725"/>
            <a:ext cx="5451229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动脑和动手 </a:t>
            </a:r>
            <a:r>
              <a:rPr lang="en-US" altLang="zh-CN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&gt;</a:t>
            </a:r>
            <a:endParaRPr lang="en-US" altLang="zh-CN" sz="24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033010" y="2376170"/>
            <a:ext cx="60528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一、请写出合唱的类别，《歌唱祖国》合唱有什么特点。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二、你有哪些练习肺活量的实践，说说你的体会。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27"/>
            <a:ext cx="12192000" cy="6858000"/>
          </a:xfrm>
          <a:prstGeom prst="rect">
            <a:avLst/>
          </a:prstGeom>
          <a:noFill/>
        </p:spPr>
      </p:pic>
      <p:sp>
        <p:nvSpPr>
          <p:cNvPr id="27" name="TextBox 29"/>
          <p:cNvSpPr txBox="1"/>
          <p:nvPr/>
        </p:nvSpPr>
        <p:spPr>
          <a:xfrm>
            <a:off x="754048" y="2037977"/>
            <a:ext cx="7571303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4">
                    <a:lumMod val="75000"/>
                  </a:schemeClr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感谢</a:t>
            </a:r>
            <a:r>
              <a:rPr lang="zh-CN" altLang="en-US" sz="7200" dirty="0">
                <a:solidFill>
                  <a:schemeClr val="accent2"/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您的</a:t>
            </a:r>
            <a:r>
              <a:rPr lang="zh-CN" altLang="en-US" sz="7200" dirty="0" smtClean="0">
                <a:solidFill>
                  <a:schemeClr val="accent3">
                    <a:lumMod val="75000"/>
                  </a:schemeClr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聆听</a:t>
            </a:r>
            <a:r>
              <a:rPr lang="zh-CN" altLang="en-US" sz="7200" dirty="0" smtClean="0">
                <a:solidFill>
                  <a:schemeClr val="accent1"/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指导</a:t>
            </a:r>
            <a:endParaRPr lang="zh-CN" altLang="en-US" sz="7200" dirty="0">
              <a:solidFill>
                <a:schemeClr val="accent1"/>
              </a:solidFill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6935" y="3590974"/>
            <a:ext cx="4703132" cy="368300"/>
            <a:chOff x="1861105" y="3589691"/>
            <a:chExt cx="5180832" cy="368300"/>
          </a:xfrm>
        </p:grpSpPr>
        <p:sp>
          <p:nvSpPr>
            <p:cNvPr id="29" name="矩形 28"/>
            <p:cNvSpPr/>
            <p:nvPr/>
          </p:nvSpPr>
          <p:spPr>
            <a:xfrm>
              <a:off x="1861105" y="3592133"/>
              <a:ext cx="5180832" cy="34624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>
              <a:spAutoFit/>
            </a:bodyPr>
            <a:lstStyle/>
            <a:p>
              <a:pPr algn="dist">
                <a:spcBef>
                  <a:spcPct val="0"/>
                </a:spcBef>
                <a:buFontTx/>
                <a:buNone/>
              </a:pPr>
              <a:endParaRPr lang="zh-CN" altLang="en-US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53448" y="3589691"/>
              <a:ext cx="4785550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dirty="0" smtClean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华文细黑" panose="02010600040101010101" charset="-122"/>
                </a:rPr>
                <a:t>中职—公共艺术.美术篇（2020版）</a:t>
              </a:r>
              <a:endParaRPr lang="zh-CN" altLang="en-US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5410" y="173990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47229" y="331993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01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08545" y="3336445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02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33082" y="3320570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03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98746" y="3302790"/>
            <a:ext cx="1349313" cy="826192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04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2171265" y="330279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043375" y="3269142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214340" y="3303432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692448" y="331930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840703" y="3269142"/>
            <a:ext cx="11776" cy="8598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47370" y="4652010"/>
            <a:ext cx="1635760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歌唱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56151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演奏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0934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舞蹈艺术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6257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戏剧艺术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2" b="36686"/>
          <a:stretch>
            <a:fillRect/>
          </a:stretch>
        </p:blipFill>
        <p:spPr>
          <a:xfrm>
            <a:off x="4519382" y="1706509"/>
            <a:ext cx="3212037" cy="1041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93176" y="875512"/>
            <a:ext cx="2621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拓展模块</a:t>
            </a:r>
            <a:endParaRPr lang="zh-CN" altLang="en-US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460465" y="3302797"/>
            <a:ext cx="11776" cy="85980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259321" y="3319300"/>
            <a:ext cx="1349313" cy="824865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p>
            <a:pPr algn="ctr"/>
            <a:r>
              <a:rPr lang="en-US" altLang="zh-CN" sz="480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05</a:t>
            </a:r>
            <a:endParaRPr lang="zh-CN" altLang="en-US" sz="480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15552" y="4651887"/>
            <a:ext cx="2253065" cy="455295"/>
          </a:xfrm>
          <a:prstGeom prst="rect">
            <a:avLst/>
          </a:prstGeom>
        </p:spPr>
        <p:txBody>
          <a:bodyPr wrap="square" lIns="86683" tIns="43341" rIns="86683" bIns="43341">
            <a:spAutoFit/>
          </a:bodyPr>
          <a:p>
            <a:pPr algn="ctr"/>
            <a:r>
              <a:rPr lang="zh-CN" altLang="en-US" sz="2400" dirty="0">
                <a:solidFill>
                  <a:schemeClr val="bg2"/>
                </a:solidFill>
                <a:latin typeface="华文细黑" panose="02010600040101010101" charset="-122"/>
                <a:ea typeface="宋体" panose="02010600030101010101" pitchFamily="2" charset="-122"/>
                <a:cs typeface="+mn-ea"/>
                <a:sym typeface="华文细黑" panose="02010600040101010101" charset="-122"/>
              </a:rPr>
              <a:t>影视及其他</a:t>
            </a:r>
            <a:endParaRPr lang="zh-CN" altLang="en-US" sz="2400" dirty="0">
              <a:solidFill>
                <a:schemeClr val="bg2"/>
              </a:solidFill>
              <a:latin typeface="华文细黑" panose="02010600040101010101" charset="-122"/>
              <a:ea typeface="宋体" panose="02010600030101010101" pitchFamily="2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49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20" grpId="0"/>
      <p:bldP spid="22" grpId="0"/>
      <p:bldP spid="24" grpId="0"/>
      <p:bldP spid="26" grpId="0"/>
      <p:bldP spid="30" grpId="0"/>
      <p:bldP spid="30" grpId="1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317"/>
            <a:ext cx="12192000" cy="6858000"/>
          </a:xfrm>
          <a:prstGeom prst="rect">
            <a:avLst/>
          </a:prstGeom>
          <a:noFill/>
        </p:spPr>
      </p:pic>
      <p:pic>
        <p:nvPicPr>
          <p:cNvPr id="9" name="图片 8" descr="图片包含 餐桌, 室内, 纸张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79"/>
          <a:stretch>
            <a:fillRect/>
          </a:stretch>
        </p:blipFill>
        <p:spPr>
          <a:xfrm>
            <a:off x="-9754" y="5964349"/>
            <a:ext cx="12192000" cy="1787302"/>
          </a:xfrm>
          <a:prstGeom prst="rect">
            <a:avLst/>
          </a:prstGeom>
          <a:noFill/>
        </p:spPr>
      </p:pic>
      <p:sp>
        <p:nvSpPr>
          <p:cNvPr id="21" name="TextBox 76"/>
          <p:cNvSpPr txBox="1"/>
          <p:nvPr/>
        </p:nvSpPr>
        <p:spPr>
          <a:xfrm>
            <a:off x="3918585" y="2024380"/>
            <a:ext cx="708977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l"/>
            <a:r>
              <a:rPr sz="7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华文细黑" panose="02010600040101010101" charset="-122"/>
              </a:rPr>
              <a:t>第五章   歌唱</a:t>
            </a:r>
            <a:endParaRPr sz="7200" dirty="0" smtClean="0">
              <a:solidFill>
                <a:schemeClr val="accent1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921240" y="154305"/>
            <a:ext cx="2134870" cy="864870"/>
            <a:chOff x="15605" y="515"/>
            <a:chExt cx="3362" cy="1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318" y="535"/>
              <a:ext cx="1438" cy="1343"/>
              <a:chOff x="6344" y="1046"/>
              <a:chExt cx="1438" cy="134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FADB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0340000" flipH="1" flipV="1">
              <a:off x="15920" y="515"/>
              <a:ext cx="1438" cy="1343"/>
              <a:chOff x="6344" y="1046"/>
              <a:chExt cx="1438" cy="1343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344" y="1046"/>
                <a:ext cx="465" cy="460"/>
              </a:xfrm>
              <a:prstGeom prst="ellipse">
                <a:avLst/>
              </a:prstGeom>
              <a:noFill/>
              <a:ln w="41275">
                <a:solidFill>
                  <a:srgbClr val="CDE2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6994" y="1609"/>
                <a:ext cx="788" cy="780"/>
              </a:xfrm>
              <a:prstGeom prst="ellipse">
                <a:avLst/>
              </a:prstGeom>
              <a:noFill/>
              <a:ln w="41275">
                <a:solidFill>
                  <a:srgbClr val="C5E3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H="1">
              <a:off x="15605" y="1141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18505" y="995"/>
              <a:ext cx="463" cy="367"/>
            </a:xfrm>
            <a:prstGeom prst="line">
              <a:avLst/>
            </a:prstGeom>
            <a:ln w="19050">
              <a:solidFill>
                <a:srgbClr val="C5E3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581" y="5364150"/>
            <a:ext cx="10116105" cy="66040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4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中职—公共艺术.</a:t>
            </a:r>
            <a:r>
              <a:rPr lang="zh-CN" altLang="en-US" sz="24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音乐</a:t>
            </a:r>
            <a:r>
              <a:rPr lang="en-US" sz="24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篇（2020版）</a:t>
            </a:r>
            <a:endParaRPr lang="en-US" sz="2400" dirty="0"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概说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35480" y="563880"/>
            <a:ext cx="930656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歌唱和唱歌是两个概念。歌唱是由个人或团队，经由专业或非专业训练，借由声带发出的优美动听的声音。它不用于日常交流，仅仅用于抒情和艺术的表达。唱歌的意思是以抑扬有节奏的音调发出美妙的声音，给人以享受，也指吟唱歌曲或歌唱艺术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照声音分类，我们可以把歌唱分为男声和女声两大类，包含高音、中音和低音三个小类。其实，歌唱的分类有很多，例如，按照声乐歌唱形式可以分为独唱、合唱、齐唱、表演唱以及轮唱、联唱等形式，按照唱法可以分为美声唱法、民族唱法和通俗唱法等形式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歌唱有益于人们的身体健康，歌唱时进行深呼吸，能增强肺部功能，清新血液，同时能促成好的身体姿态、优美的形体动作及生动的面部表情；歌唱能促进思维活跃，增强自信心，有益于形成乐观沉稳的性格；歌唱可以锻炼思想集中，增强记忆力；歌唱能改善讲话能力，建立正确的发音和丰富的音调；歌唱可以熟悉更多的诗词，加深对语言文字的领会能力；歌唱还能促进对其他艺术的兴趣，加深人们对美好事物的追求，体现对理想的探索。歌唱是自娱自乐的良好方式，有助于情感的表达，是个人与外界沟通的桥梁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14700" y="1364615"/>
            <a:ext cx="59785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类天生具有歌唱的本能，雨夜盲女的哀曲，快乐的男女山歌对唱，他们的歌声会让人感动，因为他们完全发挥了自然的歌唱本能。他们的节奏、律动和音准，咬字、呼吸和情感，以及声带张力与振荡次数完全与思想吻合，唱出来的声音就有感染力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本章重点在于引导学生学习歌唱理论，充分认识独唱、合唱、重唱等歌唱形式，丰富歌唱经验，增强审美与情感体验，认识声乐艺术在个人与社会生活中的意义和作用。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roup 153"/>
          <p:cNvGrpSpPr/>
          <p:nvPr/>
        </p:nvGrpSpPr>
        <p:grpSpPr>
          <a:xfrm>
            <a:off x="252414" y="1693085"/>
            <a:ext cx="11733213" cy="3284537"/>
            <a:chOff x="252413" y="1648112"/>
            <a:chExt cx="11733213" cy="3284537"/>
          </a:xfrm>
        </p:grpSpPr>
        <p:sp>
          <p:nvSpPr>
            <p:cNvPr id="7" name="Freeform 5"/>
            <p:cNvSpPr/>
            <p:nvPr/>
          </p:nvSpPr>
          <p:spPr bwMode="auto">
            <a:xfrm>
              <a:off x="4395788" y="1768762"/>
              <a:ext cx="854075" cy="866775"/>
            </a:xfrm>
            <a:custGeom>
              <a:avLst/>
              <a:gdLst>
                <a:gd name="T0" fmla="*/ 25 w 155"/>
                <a:gd name="T1" fmla="*/ 157 h 157"/>
                <a:gd name="T2" fmla="*/ 50 w 155"/>
                <a:gd name="T3" fmla="*/ 134 h 157"/>
                <a:gd name="T4" fmla="*/ 73 w 155"/>
                <a:gd name="T5" fmla="*/ 109 h 157"/>
                <a:gd name="T6" fmla="*/ 76 w 155"/>
                <a:gd name="T7" fmla="*/ 110 h 157"/>
                <a:gd name="T8" fmla="*/ 111 w 155"/>
                <a:gd name="T9" fmla="*/ 95 h 157"/>
                <a:gd name="T10" fmla="*/ 109 w 155"/>
                <a:gd name="T11" fmla="*/ 72 h 157"/>
                <a:gd name="T12" fmla="*/ 123 w 155"/>
                <a:gd name="T13" fmla="*/ 57 h 157"/>
                <a:gd name="T14" fmla="*/ 124 w 155"/>
                <a:gd name="T15" fmla="*/ 44 h 157"/>
                <a:gd name="T16" fmla="*/ 151 w 155"/>
                <a:gd name="T17" fmla="*/ 31 h 157"/>
                <a:gd name="T18" fmla="*/ 138 w 155"/>
                <a:gd name="T19" fmla="*/ 4 h 157"/>
                <a:gd name="T20" fmla="*/ 115 w 155"/>
                <a:gd name="T21" fmla="*/ 9 h 157"/>
                <a:gd name="T22" fmla="*/ 108 w 155"/>
                <a:gd name="T23" fmla="*/ 5 h 157"/>
                <a:gd name="T24" fmla="*/ 77 w 155"/>
                <a:gd name="T25" fmla="*/ 19 h 157"/>
                <a:gd name="T26" fmla="*/ 76 w 155"/>
                <a:gd name="T27" fmla="*/ 31 h 157"/>
                <a:gd name="T28" fmla="*/ 69 w 155"/>
                <a:gd name="T29" fmla="*/ 27 h 157"/>
                <a:gd name="T30" fmla="*/ 35 w 155"/>
                <a:gd name="T31" fmla="*/ 43 h 157"/>
                <a:gd name="T32" fmla="*/ 36 w 155"/>
                <a:gd name="T33" fmla="*/ 64 h 157"/>
                <a:gd name="T34" fmla="*/ 17 w 155"/>
                <a:gd name="T35" fmla="*/ 88 h 157"/>
                <a:gd name="T36" fmla="*/ 20 w 155"/>
                <a:gd name="T37" fmla="*/ 101 h 157"/>
                <a:gd name="T38" fmla="*/ 19 w 155"/>
                <a:gd name="T39" fmla="*/ 107 h 157"/>
                <a:gd name="T40" fmla="*/ 0 w 155"/>
                <a:gd name="T41" fmla="*/ 131 h 157"/>
                <a:gd name="T42" fmla="*/ 25 w 155"/>
                <a:gd name="T43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5" h="157">
                  <a:moveTo>
                    <a:pt x="25" y="157"/>
                  </a:moveTo>
                  <a:cubicBezTo>
                    <a:pt x="38" y="157"/>
                    <a:pt x="49" y="147"/>
                    <a:pt x="50" y="134"/>
                  </a:cubicBezTo>
                  <a:cubicBezTo>
                    <a:pt x="63" y="132"/>
                    <a:pt x="72" y="122"/>
                    <a:pt x="73" y="109"/>
                  </a:cubicBezTo>
                  <a:cubicBezTo>
                    <a:pt x="74" y="109"/>
                    <a:pt x="75" y="110"/>
                    <a:pt x="76" y="110"/>
                  </a:cubicBezTo>
                  <a:cubicBezTo>
                    <a:pt x="90" y="115"/>
                    <a:pt x="105" y="108"/>
                    <a:pt x="111" y="95"/>
                  </a:cubicBezTo>
                  <a:cubicBezTo>
                    <a:pt x="113" y="87"/>
                    <a:pt x="112" y="79"/>
                    <a:pt x="109" y="72"/>
                  </a:cubicBezTo>
                  <a:cubicBezTo>
                    <a:pt x="115" y="69"/>
                    <a:pt x="120" y="64"/>
                    <a:pt x="123" y="57"/>
                  </a:cubicBezTo>
                  <a:cubicBezTo>
                    <a:pt x="125" y="53"/>
                    <a:pt x="125" y="48"/>
                    <a:pt x="124" y="44"/>
                  </a:cubicBezTo>
                  <a:cubicBezTo>
                    <a:pt x="135" y="47"/>
                    <a:pt x="147" y="42"/>
                    <a:pt x="151" y="31"/>
                  </a:cubicBezTo>
                  <a:cubicBezTo>
                    <a:pt x="155" y="20"/>
                    <a:pt x="149" y="8"/>
                    <a:pt x="138" y="4"/>
                  </a:cubicBezTo>
                  <a:cubicBezTo>
                    <a:pt x="130" y="1"/>
                    <a:pt x="121" y="3"/>
                    <a:pt x="115" y="9"/>
                  </a:cubicBezTo>
                  <a:cubicBezTo>
                    <a:pt x="113" y="7"/>
                    <a:pt x="111" y="6"/>
                    <a:pt x="108" y="5"/>
                  </a:cubicBezTo>
                  <a:cubicBezTo>
                    <a:pt x="95" y="0"/>
                    <a:pt x="82" y="7"/>
                    <a:pt x="77" y="19"/>
                  </a:cubicBezTo>
                  <a:cubicBezTo>
                    <a:pt x="76" y="23"/>
                    <a:pt x="75" y="27"/>
                    <a:pt x="76" y="31"/>
                  </a:cubicBezTo>
                  <a:cubicBezTo>
                    <a:pt x="74" y="29"/>
                    <a:pt x="72" y="28"/>
                    <a:pt x="69" y="27"/>
                  </a:cubicBezTo>
                  <a:cubicBezTo>
                    <a:pt x="56" y="22"/>
                    <a:pt x="40" y="29"/>
                    <a:pt x="35" y="43"/>
                  </a:cubicBezTo>
                  <a:cubicBezTo>
                    <a:pt x="32" y="50"/>
                    <a:pt x="33" y="58"/>
                    <a:pt x="36" y="64"/>
                  </a:cubicBezTo>
                  <a:cubicBezTo>
                    <a:pt x="25" y="66"/>
                    <a:pt x="17" y="76"/>
                    <a:pt x="17" y="88"/>
                  </a:cubicBezTo>
                  <a:cubicBezTo>
                    <a:pt x="17" y="92"/>
                    <a:pt x="18" y="97"/>
                    <a:pt x="20" y="101"/>
                  </a:cubicBezTo>
                  <a:cubicBezTo>
                    <a:pt x="20" y="102"/>
                    <a:pt x="19" y="105"/>
                    <a:pt x="19" y="107"/>
                  </a:cubicBezTo>
                  <a:cubicBezTo>
                    <a:pt x="8" y="109"/>
                    <a:pt x="0" y="119"/>
                    <a:pt x="0" y="131"/>
                  </a:cubicBezTo>
                  <a:cubicBezTo>
                    <a:pt x="0" y="145"/>
                    <a:pt x="11" y="157"/>
                    <a:pt x="25" y="157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493376" y="2127537"/>
              <a:ext cx="738188" cy="855662"/>
            </a:xfrm>
            <a:custGeom>
              <a:avLst/>
              <a:gdLst>
                <a:gd name="T0" fmla="*/ 37 w 134"/>
                <a:gd name="T1" fmla="*/ 155 h 155"/>
                <a:gd name="T2" fmla="*/ 75 w 134"/>
                <a:gd name="T3" fmla="*/ 121 h 155"/>
                <a:gd name="T4" fmla="*/ 109 w 134"/>
                <a:gd name="T5" fmla="*/ 82 h 155"/>
                <a:gd name="T6" fmla="*/ 104 w 134"/>
                <a:gd name="T7" fmla="*/ 63 h 155"/>
                <a:gd name="T8" fmla="*/ 134 w 134"/>
                <a:gd name="T9" fmla="*/ 31 h 155"/>
                <a:gd name="T10" fmla="*/ 102 w 134"/>
                <a:gd name="T11" fmla="*/ 0 h 155"/>
                <a:gd name="T12" fmla="*/ 73 w 134"/>
                <a:gd name="T13" fmla="*/ 19 h 155"/>
                <a:gd name="T14" fmla="*/ 60 w 134"/>
                <a:gd name="T15" fmla="*/ 17 h 155"/>
                <a:gd name="T16" fmla="*/ 25 w 134"/>
                <a:gd name="T17" fmla="*/ 52 h 155"/>
                <a:gd name="T18" fmla="*/ 30 w 134"/>
                <a:gd name="T19" fmla="*/ 71 h 155"/>
                <a:gd name="T20" fmla="*/ 29 w 134"/>
                <a:gd name="T21" fmla="*/ 81 h 155"/>
                <a:gd name="T22" fmla="*/ 0 w 134"/>
                <a:gd name="T23" fmla="*/ 117 h 155"/>
                <a:gd name="T24" fmla="*/ 37 w 134"/>
                <a:gd name="T2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155">
                  <a:moveTo>
                    <a:pt x="37" y="155"/>
                  </a:moveTo>
                  <a:cubicBezTo>
                    <a:pt x="57" y="155"/>
                    <a:pt x="73" y="140"/>
                    <a:pt x="75" y="121"/>
                  </a:cubicBezTo>
                  <a:cubicBezTo>
                    <a:pt x="94" y="118"/>
                    <a:pt x="109" y="102"/>
                    <a:pt x="109" y="82"/>
                  </a:cubicBezTo>
                  <a:cubicBezTo>
                    <a:pt x="109" y="75"/>
                    <a:pt x="107" y="68"/>
                    <a:pt x="104" y="63"/>
                  </a:cubicBezTo>
                  <a:cubicBezTo>
                    <a:pt x="121" y="62"/>
                    <a:pt x="134" y="48"/>
                    <a:pt x="134" y="31"/>
                  </a:cubicBezTo>
                  <a:cubicBezTo>
                    <a:pt x="134" y="14"/>
                    <a:pt x="120" y="0"/>
                    <a:pt x="102" y="0"/>
                  </a:cubicBezTo>
                  <a:cubicBezTo>
                    <a:pt x="89" y="0"/>
                    <a:pt x="78" y="8"/>
                    <a:pt x="73" y="19"/>
                  </a:cubicBezTo>
                  <a:cubicBezTo>
                    <a:pt x="69" y="18"/>
                    <a:pt x="65" y="17"/>
                    <a:pt x="60" y="17"/>
                  </a:cubicBezTo>
                  <a:cubicBezTo>
                    <a:pt x="41" y="17"/>
                    <a:pt x="25" y="33"/>
                    <a:pt x="25" y="52"/>
                  </a:cubicBezTo>
                  <a:cubicBezTo>
                    <a:pt x="25" y="59"/>
                    <a:pt x="27" y="66"/>
                    <a:pt x="30" y="71"/>
                  </a:cubicBezTo>
                  <a:cubicBezTo>
                    <a:pt x="30" y="74"/>
                    <a:pt x="29" y="77"/>
                    <a:pt x="29" y="81"/>
                  </a:cubicBezTo>
                  <a:cubicBezTo>
                    <a:pt x="12" y="84"/>
                    <a:pt x="0" y="99"/>
                    <a:pt x="0" y="117"/>
                  </a:cubicBezTo>
                  <a:cubicBezTo>
                    <a:pt x="0" y="138"/>
                    <a:pt x="16" y="155"/>
                    <a:pt x="37" y="15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992813" y="2006887"/>
              <a:ext cx="466725" cy="546100"/>
            </a:xfrm>
            <a:custGeom>
              <a:avLst/>
              <a:gdLst>
                <a:gd name="T0" fmla="*/ 23 w 85"/>
                <a:gd name="T1" fmla="*/ 99 h 99"/>
                <a:gd name="T2" fmla="*/ 47 w 85"/>
                <a:gd name="T3" fmla="*/ 77 h 99"/>
                <a:gd name="T4" fmla="*/ 69 w 85"/>
                <a:gd name="T5" fmla="*/ 52 h 99"/>
                <a:gd name="T6" fmla="*/ 66 w 85"/>
                <a:gd name="T7" fmla="*/ 40 h 99"/>
                <a:gd name="T8" fmla="*/ 85 w 85"/>
                <a:gd name="T9" fmla="*/ 20 h 99"/>
                <a:gd name="T10" fmla="*/ 65 w 85"/>
                <a:gd name="T11" fmla="*/ 0 h 99"/>
                <a:gd name="T12" fmla="*/ 46 w 85"/>
                <a:gd name="T13" fmla="*/ 13 h 99"/>
                <a:gd name="T14" fmla="*/ 38 w 85"/>
                <a:gd name="T15" fmla="*/ 11 h 99"/>
                <a:gd name="T16" fmla="*/ 15 w 85"/>
                <a:gd name="T17" fmla="*/ 34 h 99"/>
                <a:gd name="T18" fmla="*/ 19 w 85"/>
                <a:gd name="T19" fmla="*/ 46 h 99"/>
                <a:gd name="T20" fmla="*/ 18 w 85"/>
                <a:gd name="T21" fmla="*/ 51 h 99"/>
                <a:gd name="T22" fmla="*/ 0 w 85"/>
                <a:gd name="T23" fmla="*/ 75 h 99"/>
                <a:gd name="T24" fmla="*/ 23 w 85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99">
                  <a:moveTo>
                    <a:pt x="23" y="99"/>
                  </a:moveTo>
                  <a:cubicBezTo>
                    <a:pt x="36" y="99"/>
                    <a:pt x="46" y="89"/>
                    <a:pt x="47" y="77"/>
                  </a:cubicBezTo>
                  <a:cubicBezTo>
                    <a:pt x="59" y="75"/>
                    <a:pt x="69" y="65"/>
                    <a:pt x="69" y="52"/>
                  </a:cubicBezTo>
                  <a:cubicBezTo>
                    <a:pt x="69" y="48"/>
                    <a:pt x="68" y="44"/>
                    <a:pt x="66" y="40"/>
                  </a:cubicBezTo>
                  <a:cubicBezTo>
                    <a:pt x="76" y="40"/>
                    <a:pt x="85" y="31"/>
                    <a:pt x="85" y="20"/>
                  </a:cubicBezTo>
                  <a:cubicBezTo>
                    <a:pt x="85" y="9"/>
                    <a:pt x="76" y="0"/>
                    <a:pt x="65" y="0"/>
                  </a:cubicBezTo>
                  <a:cubicBezTo>
                    <a:pt x="56" y="0"/>
                    <a:pt x="49" y="5"/>
                    <a:pt x="46" y="13"/>
                  </a:cubicBezTo>
                  <a:cubicBezTo>
                    <a:pt x="44" y="12"/>
                    <a:pt x="41" y="11"/>
                    <a:pt x="38" y="11"/>
                  </a:cubicBezTo>
                  <a:cubicBezTo>
                    <a:pt x="26" y="11"/>
                    <a:pt x="15" y="21"/>
                    <a:pt x="15" y="34"/>
                  </a:cubicBezTo>
                  <a:cubicBezTo>
                    <a:pt x="15" y="38"/>
                    <a:pt x="17" y="42"/>
                    <a:pt x="19" y="46"/>
                  </a:cubicBezTo>
                  <a:cubicBezTo>
                    <a:pt x="19" y="48"/>
                    <a:pt x="18" y="49"/>
                    <a:pt x="18" y="51"/>
                  </a:cubicBezTo>
                  <a:cubicBezTo>
                    <a:pt x="7" y="54"/>
                    <a:pt x="0" y="63"/>
                    <a:pt x="0" y="75"/>
                  </a:cubicBezTo>
                  <a:cubicBezTo>
                    <a:pt x="0" y="88"/>
                    <a:pt x="10" y="99"/>
                    <a:pt x="23" y="99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273926" y="3065749"/>
              <a:ext cx="457200" cy="487362"/>
            </a:xfrm>
            <a:custGeom>
              <a:avLst/>
              <a:gdLst>
                <a:gd name="T0" fmla="*/ 19 w 83"/>
                <a:gd name="T1" fmla="*/ 88 h 88"/>
                <a:gd name="T2" fmla="*/ 35 w 83"/>
                <a:gd name="T3" fmla="*/ 78 h 88"/>
                <a:gd name="T4" fmla="*/ 41 w 83"/>
                <a:gd name="T5" fmla="*/ 82 h 88"/>
                <a:gd name="T6" fmla="*/ 67 w 83"/>
                <a:gd name="T7" fmla="*/ 70 h 88"/>
                <a:gd name="T8" fmla="*/ 66 w 83"/>
                <a:gd name="T9" fmla="*/ 55 h 88"/>
                <a:gd name="T10" fmla="*/ 70 w 83"/>
                <a:gd name="T11" fmla="*/ 48 h 88"/>
                <a:gd name="T12" fmla="*/ 71 w 83"/>
                <a:gd name="T13" fmla="*/ 38 h 88"/>
                <a:gd name="T14" fmla="*/ 79 w 83"/>
                <a:gd name="T15" fmla="*/ 28 h 88"/>
                <a:gd name="T16" fmla="*/ 68 w 83"/>
                <a:gd name="T17" fmla="*/ 3 h 88"/>
                <a:gd name="T18" fmla="*/ 43 w 83"/>
                <a:gd name="T19" fmla="*/ 13 h 88"/>
                <a:gd name="T20" fmla="*/ 36 w 83"/>
                <a:gd name="T21" fmla="*/ 21 h 88"/>
                <a:gd name="T22" fmla="*/ 30 w 83"/>
                <a:gd name="T23" fmla="*/ 19 h 88"/>
                <a:gd name="T24" fmla="*/ 12 w 83"/>
                <a:gd name="T25" fmla="*/ 37 h 88"/>
                <a:gd name="T26" fmla="*/ 15 w 83"/>
                <a:gd name="T27" fmla="*/ 46 h 88"/>
                <a:gd name="T28" fmla="*/ 15 w 83"/>
                <a:gd name="T29" fmla="*/ 51 h 88"/>
                <a:gd name="T30" fmla="*/ 0 w 83"/>
                <a:gd name="T31" fmla="*/ 69 h 88"/>
                <a:gd name="T32" fmla="*/ 19 w 83"/>
                <a:gd name="T3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8">
                  <a:moveTo>
                    <a:pt x="19" y="88"/>
                  </a:moveTo>
                  <a:cubicBezTo>
                    <a:pt x="26" y="88"/>
                    <a:pt x="32" y="84"/>
                    <a:pt x="35" y="78"/>
                  </a:cubicBezTo>
                  <a:cubicBezTo>
                    <a:pt x="37" y="79"/>
                    <a:pt x="39" y="81"/>
                    <a:pt x="41" y="82"/>
                  </a:cubicBezTo>
                  <a:cubicBezTo>
                    <a:pt x="51" y="85"/>
                    <a:pt x="63" y="80"/>
                    <a:pt x="67" y="70"/>
                  </a:cubicBezTo>
                  <a:cubicBezTo>
                    <a:pt x="68" y="65"/>
                    <a:pt x="68" y="59"/>
                    <a:pt x="66" y="55"/>
                  </a:cubicBezTo>
                  <a:cubicBezTo>
                    <a:pt x="68" y="53"/>
                    <a:pt x="69" y="51"/>
                    <a:pt x="70" y="48"/>
                  </a:cubicBezTo>
                  <a:cubicBezTo>
                    <a:pt x="71" y="45"/>
                    <a:pt x="72" y="41"/>
                    <a:pt x="71" y="38"/>
                  </a:cubicBezTo>
                  <a:cubicBezTo>
                    <a:pt x="75" y="36"/>
                    <a:pt x="78" y="33"/>
                    <a:pt x="79" y="28"/>
                  </a:cubicBezTo>
                  <a:cubicBezTo>
                    <a:pt x="83" y="18"/>
                    <a:pt x="78" y="7"/>
                    <a:pt x="68" y="3"/>
                  </a:cubicBezTo>
                  <a:cubicBezTo>
                    <a:pt x="58" y="0"/>
                    <a:pt x="47" y="4"/>
                    <a:pt x="43" y="13"/>
                  </a:cubicBezTo>
                  <a:cubicBezTo>
                    <a:pt x="40" y="15"/>
                    <a:pt x="38" y="17"/>
                    <a:pt x="36" y="21"/>
                  </a:cubicBezTo>
                  <a:cubicBezTo>
                    <a:pt x="34" y="20"/>
                    <a:pt x="32" y="19"/>
                    <a:pt x="30" y="19"/>
                  </a:cubicBezTo>
                  <a:cubicBezTo>
                    <a:pt x="20" y="19"/>
                    <a:pt x="12" y="27"/>
                    <a:pt x="12" y="37"/>
                  </a:cubicBezTo>
                  <a:cubicBezTo>
                    <a:pt x="12" y="40"/>
                    <a:pt x="13" y="44"/>
                    <a:pt x="15" y="46"/>
                  </a:cubicBezTo>
                  <a:cubicBezTo>
                    <a:pt x="15" y="48"/>
                    <a:pt x="15" y="49"/>
                    <a:pt x="15" y="51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79"/>
                    <a:pt x="8" y="88"/>
                    <a:pt x="19" y="8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925638" y="1648112"/>
              <a:ext cx="457200" cy="490537"/>
            </a:xfrm>
            <a:custGeom>
              <a:avLst/>
              <a:gdLst>
                <a:gd name="T0" fmla="*/ 18 w 83"/>
                <a:gd name="T1" fmla="*/ 89 h 89"/>
                <a:gd name="T2" fmla="*/ 35 w 83"/>
                <a:gd name="T3" fmla="*/ 79 h 89"/>
                <a:gd name="T4" fmla="*/ 41 w 83"/>
                <a:gd name="T5" fmla="*/ 82 h 89"/>
                <a:gd name="T6" fmla="*/ 66 w 83"/>
                <a:gd name="T7" fmla="*/ 71 h 89"/>
                <a:gd name="T8" fmla="*/ 66 w 83"/>
                <a:gd name="T9" fmla="*/ 56 h 89"/>
                <a:gd name="T10" fmla="*/ 70 w 83"/>
                <a:gd name="T11" fmla="*/ 49 h 89"/>
                <a:gd name="T12" fmla="*/ 71 w 83"/>
                <a:gd name="T13" fmla="*/ 39 h 89"/>
                <a:gd name="T14" fmla="*/ 79 w 83"/>
                <a:gd name="T15" fmla="*/ 29 h 89"/>
                <a:gd name="T16" fmla="*/ 67 w 83"/>
                <a:gd name="T17" fmla="*/ 4 h 89"/>
                <a:gd name="T18" fmla="*/ 43 w 83"/>
                <a:gd name="T19" fmla="*/ 14 h 89"/>
                <a:gd name="T20" fmla="*/ 36 w 83"/>
                <a:gd name="T21" fmla="*/ 21 h 89"/>
                <a:gd name="T22" fmla="*/ 30 w 83"/>
                <a:gd name="T23" fmla="*/ 20 h 89"/>
                <a:gd name="T24" fmla="*/ 12 w 83"/>
                <a:gd name="T25" fmla="*/ 38 h 89"/>
                <a:gd name="T26" fmla="*/ 15 w 83"/>
                <a:gd name="T27" fmla="*/ 47 h 89"/>
                <a:gd name="T28" fmla="*/ 14 w 83"/>
                <a:gd name="T29" fmla="*/ 52 h 89"/>
                <a:gd name="T30" fmla="*/ 0 w 83"/>
                <a:gd name="T31" fmla="*/ 70 h 89"/>
                <a:gd name="T32" fmla="*/ 18 w 83"/>
                <a:gd name="T3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9">
                  <a:moveTo>
                    <a:pt x="18" y="89"/>
                  </a:moveTo>
                  <a:cubicBezTo>
                    <a:pt x="25" y="89"/>
                    <a:pt x="31" y="84"/>
                    <a:pt x="35" y="79"/>
                  </a:cubicBezTo>
                  <a:cubicBezTo>
                    <a:pt x="36" y="80"/>
                    <a:pt x="38" y="81"/>
                    <a:pt x="41" y="82"/>
                  </a:cubicBezTo>
                  <a:cubicBezTo>
                    <a:pt x="51" y="86"/>
                    <a:pt x="62" y="81"/>
                    <a:pt x="66" y="71"/>
                  </a:cubicBezTo>
                  <a:cubicBezTo>
                    <a:pt x="68" y="66"/>
                    <a:pt x="68" y="60"/>
                    <a:pt x="66" y="56"/>
                  </a:cubicBezTo>
                  <a:cubicBezTo>
                    <a:pt x="67" y="54"/>
                    <a:pt x="69" y="52"/>
                    <a:pt x="70" y="49"/>
                  </a:cubicBezTo>
                  <a:cubicBezTo>
                    <a:pt x="71" y="46"/>
                    <a:pt x="71" y="42"/>
                    <a:pt x="71" y="39"/>
                  </a:cubicBezTo>
                  <a:cubicBezTo>
                    <a:pt x="74" y="37"/>
                    <a:pt x="77" y="34"/>
                    <a:pt x="79" y="29"/>
                  </a:cubicBezTo>
                  <a:cubicBezTo>
                    <a:pt x="83" y="19"/>
                    <a:pt x="77" y="8"/>
                    <a:pt x="67" y="4"/>
                  </a:cubicBezTo>
                  <a:cubicBezTo>
                    <a:pt x="58" y="0"/>
                    <a:pt x="47" y="5"/>
                    <a:pt x="43" y="14"/>
                  </a:cubicBezTo>
                  <a:cubicBezTo>
                    <a:pt x="40" y="16"/>
                    <a:pt x="37" y="18"/>
                    <a:pt x="36" y="21"/>
                  </a:cubicBezTo>
                  <a:cubicBezTo>
                    <a:pt x="34" y="21"/>
                    <a:pt x="32" y="20"/>
                    <a:pt x="30" y="20"/>
                  </a:cubicBezTo>
                  <a:cubicBezTo>
                    <a:pt x="20" y="20"/>
                    <a:pt x="12" y="28"/>
                    <a:pt x="12" y="38"/>
                  </a:cubicBezTo>
                  <a:cubicBezTo>
                    <a:pt x="12" y="41"/>
                    <a:pt x="13" y="45"/>
                    <a:pt x="15" y="47"/>
                  </a:cubicBezTo>
                  <a:cubicBezTo>
                    <a:pt x="14" y="49"/>
                    <a:pt x="14" y="50"/>
                    <a:pt x="14" y="52"/>
                  </a:cubicBezTo>
                  <a:cubicBezTo>
                    <a:pt x="6" y="54"/>
                    <a:pt x="0" y="61"/>
                    <a:pt x="0" y="70"/>
                  </a:cubicBezTo>
                  <a:cubicBezTo>
                    <a:pt x="0" y="80"/>
                    <a:pt x="8" y="89"/>
                    <a:pt x="18" y="8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2413" y="2167224"/>
              <a:ext cx="11733213" cy="2765425"/>
            </a:xfrm>
            <a:custGeom>
              <a:avLst/>
              <a:gdLst>
                <a:gd name="T0" fmla="*/ 2015 w 2132"/>
                <a:gd name="T1" fmla="*/ 351 h 501"/>
                <a:gd name="T2" fmla="*/ 1940 w 2132"/>
                <a:gd name="T3" fmla="*/ 247 h 501"/>
                <a:gd name="T4" fmla="*/ 1943 w 2132"/>
                <a:gd name="T5" fmla="*/ 234 h 501"/>
                <a:gd name="T6" fmla="*/ 1943 w 2132"/>
                <a:gd name="T7" fmla="*/ 224 h 501"/>
                <a:gd name="T8" fmla="*/ 1939 w 2132"/>
                <a:gd name="T9" fmla="*/ 204 h 501"/>
                <a:gd name="T10" fmla="*/ 1825 w 2132"/>
                <a:gd name="T11" fmla="*/ 182 h 501"/>
                <a:gd name="T12" fmla="*/ 1831 w 2132"/>
                <a:gd name="T13" fmla="*/ 212 h 501"/>
                <a:gd name="T14" fmla="*/ 1831 w 2132"/>
                <a:gd name="T15" fmla="*/ 224 h 501"/>
                <a:gd name="T16" fmla="*/ 1828 w 2132"/>
                <a:gd name="T17" fmla="*/ 246 h 501"/>
                <a:gd name="T18" fmla="*/ 1826 w 2132"/>
                <a:gd name="T19" fmla="*/ 285 h 501"/>
                <a:gd name="T20" fmla="*/ 1679 w 2132"/>
                <a:gd name="T21" fmla="*/ 313 h 501"/>
                <a:gd name="T22" fmla="*/ 1625 w 2132"/>
                <a:gd name="T23" fmla="*/ 247 h 501"/>
                <a:gd name="T24" fmla="*/ 1631 w 2132"/>
                <a:gd name="T25" fmla="*/ 51 h 501"/>
                <a:gd name="T26" fmla="*/ 1631 w 2132"/>
                <a:gd name="T27" fmla="*/ 42 h 501"/>
                <a:gd name="T28" fmla="*/ 1627 w 2132"/>
                <a:gd name="T29" fmla="*/ 22 h 501"/>
                <a:gd name="T30" fmla="*/ 1513 w 2132"/>
                <a:gd name="T31" fmla="*/ 0 h 501"/>
                <a:gd name="T32" fmla="*/ 1520 w 2132"/>
                <a:gd name="T33" fmla="*/ 30 h 501"/>
                <a:gd name="T34" fmla="*/ 1520 w 2132"/>
                <a:gd name="T35" fmla="*/ 42 h 501"/>
                <a:gd name="T36" fmla="*/ 1518 w 2132"/>
                <a:gd name="T37" fmla="*/ 64 h 501"/>
                <a:gd name="T38" fmla="*/ 1506 w 2132"/>
                <a:gd name="T39" fmla="*/ 315 h 501"/>
                <a:gd name="T40" fmla="*/ 1499 w 2132"/>
                <a:gd name="T41" fmla="*/ 351 h 501"/>
                <a:gd name="T42" fmla="*/ 1385 w 2132"/>
                <a:gd name="T43" fmla="*/ 446 h 501"/>
                <a:gd name="T44" fmla="*/ 1342 w 2132"/>
                <a:gd name="T45" fmla="*/ 446 h 501"/>
                <a:gd name="T46" fmla="*/ 1271 w 2132"/>
                <a:gd name="T47" fmla="*/ 275 h 501"/>
                <a:gd name="T48" fmla="*/ 1232 w 2132"/>
                <a:gd name="T49" fmla="*/ 294 h 501"/>
                <a:gd name="T50" fmla="*/ 1103 w 2132"/>
                <a:gd name="T51" fmla="*/ 91 h 501"/>
                <a:gd name="T52" fmla="*/ 1103 w 2132"/>
                <a:gd name="T53" fmla="*/ 80 h 501"/>
                <a:gd name="T54" fmla="*/ 1030 w 2132"/>
                <a:gd name="T55" fmla="*/ 91 h 501"/>
                <a:gd name="T56" fmla="*/ 991 w 2132"/>
                <a:gd name="T57" fmla="*/ 159 h 501"/>
                <a:gd name="T58" fmla="*/ 990 w 2132"/>
                <a:gd name="T59" fmla="*/ 37 h 501"/>
                <a:gd name="T60" fmla="*/ 918 w 2132"/>
                <a:gd name="T61" fmla="*/ 47 h 501"/>
                <a:gd name="T62" fmla="*/ 886 w 2132"/>
                <a:gd name="T63" fmla="*/ 159 h 501"/>
                <a:gd name="T64" fmla="*/ 875 w 2132"/>
                <a:gd name="T65" fmla="*/ 251 h 501"/>
                <a:gd name="T66" fmla="*/ 791 w 2132"/>
                <a:gd name="T67" fmla="*/ 117 h 501"/>
                <a:gd name="T68" fmla="*/ 795 w 2132"/>
                <a:gd name="T69" fmla="*/ 110 h 501"/>
                <a:gd name="T70" fmla="*/ 742 w 2132"/>
                <a:gd name="T71" fmla="*/ 117 h 501"/>
                <a:gd name="T72" fmla="*/ 685 w 2132"/>
                <a:gd name="T73" fmla="*/ 251 h 501"/>
                <a:gd name="T74" fmla="*/ 571 w 2132"/>
                <a:gd name="T75" fmla="*/ 291 h 501"/>
                <a:gd name="T76" fmla="*/ 539 w 2132"/>
                <a:gd name="T77" fmla="*/ 330 h 501"/>
                <a:gd name="T78" fmla="*/ 470 w 2132"/>
                <a:gd name="T79" fmla="*/ 254 h 501"/>
                <a:gd name="T80" fmla="*/ 463 w 2132"/>
                <a:gd name="T81" fmla="*/ 4 h 501"/>
                <a:gd name="T82" fmla="*/ 433 w 2132"/>
                <a:gd name="T83" fmla="*/ 20 h 501"/>
                <a:gd name="T84" fmla="*/ 413 w 2132"/>
                <a:gd name="T85" fmla="*/ 330 h 501"/>
                <a:gd name="T86" fmla="*/ 350 w 2132"/>
                <a:gd name="T87" fmla="*/ 210 h 501"/>
                <a:gd name="T88" fmla="*/ 343 w 2132"/>
                <a:gd name="T89" fmla="*/ 4 h 501"/>
                <a:gd name="T90" fmla="*/ 314 w 2132"/>
                <a:gd name="T91" fmla="*/ 20 h 501"/>
                <a:gd name="T92" fmla="*/ 295 w 2132"/>
                <a:gd name="T93" fmla="*/ 182 h 501"/>
                <a:gd name="T94" fmla="*/ 53 w 2132"/>
                <a:gd name="T95" fmla="*/ 238 h 501"/>
                <a:gd name="T96" fmla="*/ 0 w 2132"/>
                <a:gd name="T97" fmla="*/ 499 h 501"/>
                <a:gd name="T98" fmla="*/ 571 w 2132"/>
                <a:gd name="T99" fmla="*/ 499 h 501"/>
                <a:gd name="T100" fmla="*/ 853 w 2132"/>
                <a:gd name="T101" fmla="*/ 501 h 501"/>
                <a:gd name="T102" fmla="*/ 1445 w 2132"/>
                <a:gd name="T103" fmla="*/ 501 h 501"/>
                <a:gd name="T104" fmla="*/ 2132 w 2132"/>
                <a:gd name="T105" fmla="*/ 44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2" h="501">
                  <a:moveTo>
                    <a:pt x="2062" y="446"/>
                  </a:moveTo>
                  <a:cubicBezTo>
                    <a:pt x="2062" y="351"/>
                    <a:pt x="2062" y="351"/>
                    <a:pt x="2062" y="351"/>
                  </a:cubicBezTo>
                  <a:cubicBezTo>
                    <a:pt x="2015" y="351"/>
                    <a:pt x="2015" y="351"/>
                    <a:pt x="2015" y="351"/>
                  </a:cubicBezTo>
                  <a:cubicBezTo>
                    <a:pt x="2015" y="275"/>
                    <a:pt x="2015" y="275"/>
                    <a:pt x="2015" y="275"/>
                  </a:cubicBezTo>
                  <a:cubicBezTo>
                    <a:pt x="1946" y="306"/>
                    <a:pt x="1946" y="306"/>
                    <a:pt x="1946" y="306"/>
                  </a:cubicBezTo>
                  <a:cubicBezTo>
                    <a:pt x="1943" y="288"/>
                    <a:pt x="1941" y="269"/>
                    <a:pt x="1940" y="247"/>
                  </a:cubicBezTo>
                  <a:cubicBezTo>
                    <a:pt x="1940" y="247"/>
                    <a:pt x="1940" y="247"/>
                    <a:pt x="1940" y="246"/>
                  </a:cubicBezTo>
                  <a:cubicBezTo>
                    <a:pt x="1943" y="246"/>
                    <a:pt x="1943" y="246"/>
                    <a:pt x="1943" y="246"/>
                  </a:cubicBezTo>
                  <a:cubicBezTo>
                    <a:pt x="1943" y="234"/>
                    <a:pt x="1943" y="234"/>
                    <a:pt x="1943" y="234"/>
                  </a:cubicBezTo>
                  <a:cubicBezTo>
                    <a:pt x="1940" y="234"/>
                    <a:pt x="1940" y="234"/>
                    <a:pt x="1940" y="234"/>
                  </a:cubicBezTo>
                  <a:cubicBezTo>
                    <a:pt x="1940" y="231"/>
                    <a:pt x="1940" y="228"/>
                    <a:pt x="1940" y="224"/>
                  </a:cubicBezTo>
                  <a:cubicBezTo>
                    <a:pt x="1943" y="224"/>
                    <a:pt x="1943" y="224"/>
                    <a:pt x="1943" y="224"/>
                  </a:cubicBezTo>
                  <a:cubicBezTo>
                    <a:pt x="1943" y="212"/>
                    <a:pt x="1943" y="212"/>
                    <a:pt x="1943" y="212"/>
                  </a:cubicBezTo>
                  <a:cubicBezTo>
                    <a:pt x="1939" y="212"/>
                    <a:pt x="1939" y="212"/>
                    <a:pt x="1939" y="212"/>
                  </a:cubicBezTo>
                  <a:cubicBezTo>
                    <a:pt x="1939" y="209"/>
                    <a:pt x="1939" y="207"/>
                    <a:pt x="1939" y="204"/>
                  </a:cubicBezTo>
                  <a:cubicBezTo>
                    <a:pt x="1945" y="204"/>
                    <a:pt x="1945" y="204"/>
                    <a:pt x="1945" y="204"/>
                  </a:cubicBezTo>
                  <a:cubicBezTo>
                    <a:pt x="1945" y="182"/>
                    <a:pt x="1945" y="182"/>
                    <a:pt x="1945" y="182"/>
                  </a:cubicBezTo>
                  <a:cubicBezTo>
                    <a:pt x="1825" y="182"/>
                    <a:pt x="1825" y="182"/>
                    <a:pt x="1825" y="182"/>
                  </a:cubicBezTo>
                  <a:cubicBezTo>
                    <a:pt x="1825" y="204"/>
                    <a:pt x="1825" y="204"/>
                    <a:pt x="1825" y="204"/>
                  </a:cubicBezTo>
                  <a:cubicBezTo>
                    <a:pt x="1832" y="204"/>
                    <a:pt x="1832" y="204"/>
                    <a:pt x="1832" y="204"/>
                  </a:cubicBezTo>
                  <a:cubicBezTo>
                    <a:pt x="1832" y="207"/>
                    <a:pt x="1832" y="209"/>
                    <a:pt x="1831" y="212"/>
                  </a:cubicBezTo>
                  <a:cubicBezTo>
                    <a:pt x="1828" y="212"/>
                    <a:pt x="1828" y="212"/>
                    <a:pt x="1828" y="212"/>
                  </a:cubicBezTo>
                  <a:cubicBezTo>
                    <a:pt x="1828" y="224"/>
                    <a:pt x="1828" y="224"/>
                    <a:pt x="1828" y="224"/>
                  </a:cubicBezTo>
                  <a:cubicBezTo>
                    <a:pt x="1831" y="224"/>
                    <a:pt x="1831" y="224"/>
                    <a:pt x="1831" y="224"/>
                  </a:cubicBezTo>
                  <a:cubicBezTo>
                    <a:pt x="1831" y="228"/>
                    <a:pt x="1831" y="231"/>
                    <a:pt x="1830" y="234"/>
                  </a:cubicBezTo>
                  <a:cubicBezTo>
                    <a:pt x="1828" y="234"/>
                    <a:pt x="1828" y="234"/>
                    <a:pt x="1828" y="234"/>
                  </a:cubicBezTo>
                  <a:cubicBezTo>
                    <a:pt x="1828" y="246"/>
                    <a:pt x="1828" y="246"/>
                    <a:pt x="1828" y="246"/>
                  </a:cubicBezTo>
                  <a:cubicBezTo>
                    <a:pt x="1830" y="246"/>
                    <a:pt x="1830" y="246"/>
                    <a:pt x="1830" y="246"/>
                  </a:cubicBezTo>
                  <a:cubicBezTo>
                    <a:pt x="1830" y="249"/>
                    <a:pt x="1829" y="251"/>
                    <a:pt x="1829" y="254"/>
                  </a:cubicBezTo>
                  <a:cubicBezTo>
                    <a:pt x="1828" y="264"/>
                    <a:pt x="1827" y="275"/>
                    <a:pt x="1826" y="285"/>
                  </a:cubicBezTo>
                  <a:cubicBezTo>
                    <a:pt x="1763" y="313"/>
                    <a:pt x="1763" y="313"/>
                    <a:pt x="1763" y="313"/>
                  </a:cubicBezTo>
                  <a:cubicBezTo>
                    <a:pt x="1763" y="275"/>
                    <a:pt x="1763" y="275"/>
                    <a:pt x="1763" y="275"/>
                  </a:cubicBezTo>
                  <a:cubicBezTo>
                    <a:pt x="1679" y="313"/>
                    <a:pt x="1679" y="313"/>
                    <a:pt x="1679" y="313"/>
                  </a:cubicBezTo>
                  <a:cubicBezTo>
                    <a:pt x="1679" y="275"/>
                    <a:pt x="1679" y="275"/>
                    <a:pt x="1679" y="275"/>
                  </a:cubicBezTo>
                  <a:cubicBezTo>
                    <a:pt x="1630" y="297"/>
                    <a:pt x="1630" y="297"/>
                    <a:pt x="1630" y="297"/>
                  </a:cubicBezTo>
                  <a:cubicBezTo>
                    <a:pt x="1628" y="282"/>
                    <a:pt x="1626" y="265"/>
                    <a:pt x="1625" y="247"/>
                  </a:cubicBezTo>
                  <a:cubicBezTo>
                    <a:pt x="1623" y="209"/>
                    <a:pt x="1625" y="120"/>
                    <a:pt x="1626" y="64"/>
                  </a:cubicBezTo>
                  <a:cubicBezTo>
                    <a:pt x="1631" y="64"/>
                    <a:pt x="1631" y="64"/>
                    <a:pt x="1631" y="64"/>
                  </a:cubicBezTo>
                  <a:cubicBezTo>
                    <a:pt x="1631" y="51"/>
                    <a:pt x="1631" y="51"/>
                    <a:pt x="1631" y="51"/>
                  </a:cubicBezTo>
                  <a:cubicBezTo>
                    <a:pt x="1626" y="51"/>
                    <a:pt x="1626" y="51"/>
                    <a:pt x="1626" y="51"/>
                  </a:cubicBezTo>
                  <a:cubicBezTo>
                    <a:pt x="1626" y="48"/>
                    <a:pt x="1627" y="45"/>
                    <a:pt x="1627" y="42"/>
                  </a:cubicBezTo>
                  <a:cubicBezTo>
                    <a:pt x="1631" y="42"/>
                    <a:pt x="1631" y="42"/>
                    <a:pt x="1631" y="42"/>
                  </a:cubicBezTo>
                  <a:cubicBezTo>
                    <a:pt x="1631" y="30"/>
                    <a:pt x="1631" y="30"/>
                    <a:pt x="1631" y="30"/>
                  </a:cubicBezTo>
                  <a:cubicBezTo>
                    <a:pt x="1627" y="30"/>
                    <a:pt x="1627" y="30"/>
                    <a:pt x="1627" y="30"/>
                  </a:cubicBezTo>
                  <a:cubicBezTo>
                    <a:pt x="1627" y="27"/>
                    <a:pt x="1627" y="24"/>
                    <a:pt x="1627" y="22"/>
                  </a:cubicBezTo>
                  <a:cubicBezTo>
                    <a:pt x="1633" y="22"/>
                    <a:pt x="1633" y="22"/>
                    <a:pt x="1633" y="22"/>
                  </a:cubicBezTo>
                  <a:cubicBezTo>
                    <a:pt x="1633" y="0"/>
                    <a:pt x="1633" y="0"/>
                    <a:pt x="1633" y="0"/>
                  </a:cubicBezTo>
                  <a:cubicBezTo>
                    <a:pt x="1513" y="0"/>
                    <a:pt x="1513" y="0"/>
                    <a:pt x="1513" y="0"/>
                  </a:cubicBezTo>
                  <a:cubicBezTo>
                    <a:pt x="1513" y="22"/>
                    <a:pt x="1513" y="22"/>
                    <a:pt x="1513" y="22"/>
                  </a:cubicBezTo>
                  <a:cubicBezTo>
                    <a:pt x="1520" y="22"/>
                    <a:pt x="1520" y="22"/>
                    <a:pt x="1520" y="22"/>
                  </a:cubicBezTo>
                  <a:cubicBezTo>
                    <a:pt x="1520" y="24"/>
                    <a:pt x="1520" y="27"/>
                    <a:pt x="1520" y="30"/>
                  </a:cubicBezTo>
                  <a:cubicBezTo>
                    <a:pt x="1518" y="30"/>
                    <a:pt x="1518" y="30"/>
                    <a:pt x="1518" y="30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20" y="42"/>
                    <a:pt x="1520" y="42"/>
                    <a:pt x="1520" y="42"/>
                  </a:cubicBezTo>
                  <a:cubicBezTo>
                    <a:pt x="1520" y="45"/>
                    <a:pt x="1520" y="48"/>
                    <a:pt x="1520" y="51"/>
                  </a:cubicBezTo>
                  <a:cubicBezTo>
                    <a:pt x="1518" y="51"/>
                    <a:pt x="1518" y="51"/>
                    <a:pt x="1518" y="51"/>
                  </a:cubicBezTo>
                  <a:cubicBezTo>
                    <a:pt x="1518" y="64"/>
                    <a:pt x="1518" y="64"/>
                    <a:pt x="1518" y="64"/>
                  </a:cubicBezTo>
                  <a:cubicBezTo>
                    <a:pt x="1520" y="64"/>
                    <a:pt x="1520" y="64"/>
                    <a:pt x="1520" y="64"/>
                  </a:cubicBezTo>
                  <a:cubicBezTo>
                    <a:pt x="1519" y="122"/>
                    <a:pt x="1517" y="216"/>
                    <a:pt x="1514" y="254"/>
                  </a:cubicBezTo>
                  <a:cubicBezTo>
                    <a:pt x="1512" y="276"/>
                    <a:pt x="1510" y="296"/>
                    <a:pt x="1506" y="315"/>
                  </a:cubicBezTo>
                  <a:cubicBezTo>
                    <a:pt x="1506" y="315"/>
                    <a:pt x="1506" y="315"/>
                    <a:pt x="1506" y="315"/>
                  </a:cubicBezTo>
                  <a:cubicBezTo>
                    <a:pt x="1506" y="319"/>
                    <a:pt x="1506" y="319"/>
                    <a:pt x="1506" y="319"/>
                  </a:cubicBezTo>
                  <a:cubicBezTo>
                    <a:pt x="1504" y="330"/>
                    <a:pt x="1502" y="341"/>
                    <a:pt x="1499" y="351"/>
                  </a:cubicBezTo>
                  <a:cubicBezTo>
                    <a:pt x="1445" y="351"/>
                    <a:pt x="1445" y="351"/>
                    <a:pt x="1445" y="351"/>
                  </a:cubicBezTo>
                  <a:cubicBezTo>
                    <a:pt x="1445" y="446"/>
                    <a:pt x="1445" y="446"/>
                    <a:pt x="1445" y="446"/>
                  </a:cubicBezTo>
                  <a:cubicBezTo>
                    <a:pt x="1385" y="446"/>
                    <a:pt x="1385" y="446"/>
                    <a:pt x="1385" y="446"/>
                  </a:cubicBezTo>
                  <a:cubicBezTo>
                    <a:pt x="1381" y="275"/>
                    <a:pt x="1381" y="275"/>
                    <a:pt x="1381" y="275"/>
                  </a:cubicBezTo>
                  <a:cubicBezTo>
                    <a:pt x="1347" y="275"/>
                    <a:pt x="1347" y="275"/>
                    <a:pt x="1347" y="275"/>
                  </a:cubicBezTo>
                  <a:cubicBezTo>
                    <a:pt x="1342" y="446"/>
                    <a:pt x="1342" y="446"/>
                    <a:pt x="1342" y="446"/>
                  </a:cubicBezTo>
                  <a:cubicBezTo>
                    <a:pt x="1310" y="446"/>
                    <a:pt x="1310" y="446"/>
                    <a:pt x="1310" y="446"/>
                  </a:cubicBezTo>
                  <a:cubicBezTo>
                    <a:pt x="1306" y="275"/>
                    <a:pt x="1306" y="275"/>
                    <a:pt x="1306" y="275"/>
                  </a:cubicBezTo>
                  <a:cubicBezTo>
                    <a:pt x="1271" y="275"/>
                    <a:pt x="1271" y="275"/>
                    <a:pt x="1271" y="275"/>
                  </a:cubicBezTo>
                  <a:cubicBezTo>
                    <a:pt x="1270" y="310"/>
                    <a:pt x="1270" y="310"/>
                    <a:pt x="1270" y="310"/>
                  </a:cubicBezTo>
                  <a:cubicBezTo>
                    <a:pt x="1270" y="294"/>
                    <a:pt x="1270" y="294"/>
                    <a:pt x="1270" y="294"/>
                  </a:cubicBezTo>
                  <a:cubicBezTo>
                    <a:pt x="1232" y="294"/>
                    <a:pt x="1232" y="294"/>
                    <a:pt x="1232" y="294"/>
                  </a:cubicBezTo>
                  <a:cubicBezTo>
                    <a:pt x="1232" y="159"/>
                    <a:pt x="1232" y="159"/>
                    <a:pt x="1232" y="159"/>
                  </a:cubicBezTo>
                  <a:cubicBezTo>
                    <a:pt x="1103" y="159"/>
                    <a:pt x="1103" y="159"/>
                    <a:pt x="1103" y="159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3" y="91"/>
                    <a:pt x="1103" y="91"/>
                    <a:pt x="1103" y="91"/>
                  </a:cubicBezTo>
                  <a:cubicBezTo>
                    <a:pt x="1105" y="91"/>
                    <a:pt x="1108" y="88"/>
                    <a:pt x="1108" y="85"/>
                  </a:cubicBezTo>
                  <a:cubicBezTo>
                    <a:pt x="1108" y="83"/>
                    <a:pt x="1105" y="80"/>
                    <a:pt x="1103" y="80"/>
                  </a:cubicBezTo>
                  <a:cubicBezTo>
                    <a:pt x="1030" y="80"/>
                    <a:pt x="1030" y="80"/>
                    <a:pt x="1030" y="80"/>
                  </a:cubicBezTo>
                  <a:cubicBezTo>
                    <a:pt x="1027" y="80"/>
                    <a:pt x="1025" y="83"/>
                    <a:pt x="1025" y="85"/>
                  </a:cubicBezTo>
                  <a:cubicBezTo>
                    <a:pt x="1025" y="88"/>
                    <a:pt x="1027" y="91"/>
                    <a:pt x="1030" y="91"/>
                  </a:cubicBezTo>
                  <a:cubicBezTo>
                    <a:pt x="1031" y="91"/>
                    <a:pt x="1031" y="91"/>
                    <a:pt x="1031" y="91"/>
                  </a:cubicBezTo>
                  <a:cubicBezTo>
                    <a:pt x="1031" y="159"/>
                    <a:pt x="1031" y="159"/>
                    <a:pt x="1031" y="159"/>
                  </a:cubicBezTo>
                  <a:cubicBezTo>
                    <a:pt x="991" y="159"/>
                    <a:pt x="991" y="159"/>
                    <a:pt x="991" y="159"/>
                  </a:cubicBezTo>
                  <a:cubicBezTo>
                    <a:pt x="991" y="47"/>
                    <a:pt x="991" y="47"/>
                    <a:pt x="991" y="47"/>
                  </a:cubicBezTo>
                  <a:cubicBezTo>
                    <a:pt x="994" y="47"/>
                    <a:pt x="995" y="45"/>
                    <a:pt x="995" y="42"/>
                  </a:cubicBezTo>
                  <a:cubicBezTo>
                    <a:pt x="995" y="39"/>
                    <a:pt x="993" y="37"/>
                    <a:pt x="990" y="37"/>
                  </a:cubicBezTo>
                  <a:cubicBezTo>
                    <a:pt x="918" y="37"/>
                    <a:pt x="918" y="37"/>
                    <a:pt x="918" y="37"/>
                  </a:cubicBezTo>
                  <a:cubicBezTo>
                    <a:pt x="915" y="37"/>
                    <a:pt x="912" y="39"/>
                    <a:pt x="912" y="42"/>
                  </a:cubicBezTo>
                  <a:cubicBezTo>
                    <a:pt x="912" y="45"/>
                    <a:pt x="915" y="47"/>
                    <a:pt x="918" y="47"/>
                  </a:cubicBezTo>
                  <a:cubicBezTo>
                    <a:pt x="920" y="47"/>
                    <a:pt x="920" y="47"/>
                    <a:pt x="920" y="47"/>
                  </a:cubicBezTo>
                  <a:cubicBezTo>
                    <a:pt x="920" y="159"/>
                    <a:pt x="920" y="159"/>
                    <a:pt x="920" y="159"/>
                  </a:cubicBezTo>
                  <a:cubicBezTo>
                    <a:pt x="886" y="159"/>
                    <a:pt x="886" y="159"/>
                    <a:pt x="886" y="159"/>
                  </a:cubicBezTo>
                  <a:cubicBezTo>
                    <a:pt x="886" y="291"/>
                    <a:pt x="886" y="291"/>
                    <a:pt x="886" y="291"/>
                  </a:cubicBezTo>
                  <a:cubicBezTo>
                    <a:pt x="875" y="291"/>
                    <a:pt x="875" y="291"/>
                    <a:pt x="875" y="291"/>
                  </a:cubicBezTo>
                  <a:cubicBezTo>
                    <a:pt x="875" y="251"/>
                    <a:pt x="875" y="251"/>
                    <a:pt x="875" y="251"/>
                  </a:cubicBezTo>
                  <a:cubicBezTo>
                    <a:pt x="846" y="251"/>
                    <a:pt x="846" y="251"/>
                    <a:pt x="846" y="251"/>
                  </a:cubicBezTo>
                  <a:cubicBezTo>
                    <a:pt x="836" y="230"/>
                    <a:pt x="817" y="213"/>
                    <a:pt x="793" y="206"/>
                  </a:cubicBezTo>
                  <a:cubicBezTo>
                    <a:pt x="791" y="117"/>
                    <a:pt x="791" y="117"/>
                    <a:pt x="791" y="117"/>
                  </a:cubicBezTo>
                  <a:cubicBezTo>
                    <a:pt x="795" y="117"/>
                    <a:pt x="795" y="117"/>
                    <a:pt x="795" y="117"/>
                  </a:cubicBezTo>
                  <a:cubicBezTo>
                    <a:pt x="797" y="117"/>
                    <a:pt x="798" y="116"/>
                    <a:pt x="798" y="114"/>
                  </a:cubicBezTo>
                  <a:cubicBezTo>
                    <a:pt x="798" y="112"/>
                    <a:pt x="797" y="110"/>
                    <a:pt x="795" y="110"/>
                  </a:cubicBezTo>
                  <a:cubicBezTo>
                    <a:pt x="742" y="110"/>
                    <a:pt x="742" y="110"/>
                    <a:pt x="742" y="110"/>
                  </a:cubicBezTo>
                  <a:cubicBezTo>
                    <a:pt x="740" y="110"/>
                    <a:pt x="738" y="112"/>
                    <a:pt x="738" y="114"/>
                  </a:cubicBezTo>
                  <a:cubicBezTo>
                    <a:pt x="738" y="116"/>
                    <a:pt x="740" y="117"/>
                    <a:pt x="742" y="117"/>
                  </a:cubicBezTo>
                  <a:cubicBezTo>
                    <a:pt x="745" y="117"/>
                    <a:pt x="745" y="117"/>
                    <a:pt x="745" y="117"/>
                  </a:cubicBezTo>
                  <a:cubicBezTo>
                    <a:pt x="743" y="204"/>
                    <a:pt x="743" y="204"/>
                    <a:pt x="743" y="204"/>
                  </a:cubicBezTo>
                  <a:cubicBezTo>
                    <a:pt x="717" y="211"/>
                    <a:pt x="696" y="228"/>
                    <a:pt x="685" y="251"/>
                  </a:cubicBezTo>
                  <a:cubicBezTo>
                    <a:pt x="647" y="251"/>
                    <a:pt x="647" y="251"/>
                    <a:pt x="647" y="251"/>
                  </a:cubicBezTo>
                  <a:cubicBezTo>
                    <a:pt x="647" y="291"/>
                    <a:pt x="647" y="291"/>
                    <a:pt x="647" y="291"/>
                  </a:cubicBezTo>
                  <a:cubicBezTo>
                    <a:pt x="571" y="291"/>
                    <a:pt x="571" y="291"/>
                    <a:pt x="571" y="291"/>
                  </a:cubicBezTo>
                  <a:cubicBezTo>
                    <a:pt x="571" y="401"/>
                    <a:pt x="571" y="401"/>
                    <a:pt x="571" y="401"/>
                  </a:cubicBezTo>
                  <a:cubicBezTo>
                    <a:pt x="539" y="401"/>
                    <a:pt x="539" y="401"/>
                    <a:pt x="539" y="401"/>
                  </a:cubicBezTo>
                  <a:cubicBezTo>
                    <a:pt x="539" y="330"/>
                    <a:pt x="539" y="330"/>
                    <a:pt x="539" y="330"/>
                  </a:cubicBezTo>
                  <a:cubicBezTo>
                    <a:pt x="486" y="330"/>
                    <a:pt x="486" y="330"/>
                    <a:pt x="486" y="330"/>
                  </a:cubicBezTo>
                  <a:cubicBezTo>
                    <a:pt x="480" y="254"/>
                    <a:pt x="480" y="254"/>
                    <a:pt x="480" y="254"/>
                  </a:cubicBezTo>
                  <a:cubicBezTo>
                    <a:pt x="470" y="254"/>
                    <a:pt x="470" y="254"/>
                    <a:pt x="470" y="254"/>
                  </a:cubicBezTo>
                  <a:cubicBezTo>
                    <a:pt x="466" y="19"/>
                    <a:pt x="466" y="19"/>
                    <a:pt x="466" y="19"/>
                  </a:cubicBezTo>
                  <a:cubicBezTo>
                    <a:pt x="469" y="18"/>
                    <a:pt x="471" y="15"/>
                    <a:pt x="471" y="12"/>
                  </a:cubicBezTo>
                  <a:cubicBezTo>
                    <a:pt x="471" y="8"/>
                    <a:pt x="467" y="4"/>
                    <a:pt x="463" y="4"/>
                  </a:cubicBezTo>
                  <a:cubicBezTo>
                    <a:pt x="435" y="4"/>
                    <a:pt x="435" y="4"/>
                    <a:pt x="435" y="4"/>
                  </a:cubicBezTo>
                  <a:cubicBezTo>
                    <a:pt x="431" y="4"/>
                    <a:pt x="427" y="8"/>
                    <a:pt x="427" y="12"/>
                  </a:cubicBezTo>
                  <a:cubicBezTo>
                    <a:pt x="427" y="16"/>
                    <a:pt x="430" y="19"/>
                    <a:pt x="433" y="20"/>
                  </a:cubicBezTo>
                  <a:cubicBezTo>
                    <a:pt x="428" y="254"/>
                    <a:pt x="428" y="254"/>
                    <a:pt x="428" y="254"/>
                  </a:cubicBezTo>
                  <a:cubicBezTo>
                    <a:pt x="421" y="254"/>
                    <a:pt x="421" y="254"/>
                    <a:pt x="421" y="254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330"/>
                    <a:pt x="413" y="330"/>
                    <a:pt x="413" y="330"/>
                  </a:cubicBezTo>
                  <a:cubicBezTo>
                    <a:pt x="413" y="182"/>
                    <a:pt x="413" y="182"/>
                    <a:pt x="413" y="182"/>
                  </a:cubicBezTo>
                  <a:cubicBezTo>
                    <a:pt x="350" y="210"/>
                    <a:pt x="350" y="210"/>
                    <a:pt x="350" y="210"/>
                  </a:cubicBezTo>
                  <a:cubicBezTo>
                    <a:pt x="347" y="19"/>
                    <a:pt x="347" y="19"/>
                    <a:pt x="347" y="19"/>
                  </a:cubicBezTo>
                  <a:cubicBezTo>
                    <a:pt x="350" y="17"/>
                    <a:pt x="351" y="15"/>
                    <a:pt x="351" y="12"/>
                  </a:cubicBezTo>
                  <a:cubicBezTo>
                    <a:pt x="351" y="8"/>
                    <a:pt x="347" y="4"/>
                    <a:pt x="343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1" y="4"/>
                    <a:pt x="307" y="8"/>
                    <a:pt x="307" y="12"/>
                  </a:cubicBezTo>
                  <a:cubicBezTo>
                    <a:pt x="307" y="16"/>
                    <a:pt x="310" y="19"/>
                    <a:pt x="314" y="20"/>
                  </a:cubicBezTo>
                  <a:cubicBezTo>
                    <a:pt x="310" y="228"/>
                    <a:pt x="310" y="228"/>
                    <a:pt x="310" y="228"/>
                  </a:cubicBezTo>
                  <a:cubicBezTo>
                    <a:pt x="295" y="235"/>
                    <a:pt x="295" y="235"/>
                    <a:pt x="295" y="235"/>
                  </a:cubicBezTo>
                  <a:cubicBezTo>
                    <a:pt x="295" y="182"/>
                    <a:pt x="295" y="182"/>
                    <a:pt x="295" y="182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7" y="182"/>
                    <a:pt x="177" y="182"/>
                    <a:pt x="177" y="182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392"/>
                    <a:pt x="53" y="392"/>
                    <a:pt x="53" y="392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426" y="499"/>
                    <a:pt x="426" y="499"/>
                    <a:pt x="426" y="499"/>
                  </a:cubicBezTo>
                  <a:cubicBezTo>
                    <a:pt x="571" y="499"/>
                    <a:pt x="571" y="499"/>
                    <a:pt x="571" y="499"/>
                  </a:cubicBezTo>
                  <a:cubicBezTo>
                    <a:pt x="571" y="500"/>
                    <a:pt x="571" y="500"/>
                    <a:pt x="571" y="500"/>
                  </a:cubicBezTo>
                  <a:cubicBezTo>
                    <a:pt x="853" y="500"/>
                    <a:pt x="853" y="500"/>
                    <a:pt x="853" y="500"/>
                  </a:cubicBezTo>
                  <a:cubicBezTo>
                    <a:pt x="853" y="501"/>
                    <a:pt x="853" y="501"/>
                    <a:pt x="853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270" y="501"/>
                    <a:pt x="1270" y="501"/>
                    <a:pt x="1270" y="501"/>
                  </a:cubicBezTo>
                  <a:cubicBezTo>
                    <a:pt x="1445" y="501"/>
                    <a:pt x="1445" y="501"/>
                    <a:pt x="1445" y="501"/>
                  </a:cubicBezTo>
                  <a:cubicBezTo>
                    <a:pt x="2062" y="501"/>
                    <a:pt x="2062" y="501"/>
                    <a:pt x="2062" y="501"/>
                  </a:cubicBezTo>
                  <a:cubicBezTo>
                    <a:pt x="2132" y="501"/>
                    <a:pt x="2132" y="501"/>
                    <a:pt x="2132" y="501"/>
                  </a:cubicBezTo>
                  <a:cubicBezTo>
                    <a:pt x="2132" y="446"/>
                    <a:pt x="2132" y="446"/>
                    <a:pt x="2132" y="446"/>
                  </a:cubicBezTo>
                  <a:cubicBezTo>
                    <a:pt x="2062" y="446"/>
                    <a:pt x="2062" y="446"/>
                    <a:pt x="2062" y="446"/>
                  </a:cubicBezTo>
                </a:path>
              </a:pathLst>
            </a:cu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22352" y="2194735"/>
            <a:ext cx="9636125" cy="2738437"/>
            <a:chOff x="1022351" y="2149762"/>
            <a:chExt cx="9636125" cy="2738437"/>
          </a:xfrm>
        </p:grpSpPr>
        <p:sp>
          <p:nvSpPr>
            <p:cNvPr id="19" name="Freeform 17"/>
            <p:cNvSpPr/>
            <p:nvPr/>
          </p:nvSpPr>
          <p:spPr bwMode="auto">
            <a:xfrm>
              <a:off x="1022351" y="4700874"/>
              <a:ext cx="280988" cy="187325"/>
            </a:xfrm>
            <a:custGeom>
              <a:avLst/>
              <a:gdLst>
                <a:gd name="T0" fmla="*/ 11 w 177"/>
                <a:gd name="T1" fmla="*/ 0 h 118"/>
                <a:gd name="T2" fmla="*/ 0 w 177"/>
                <a:gd name="T3" fmla="*/ 118 h 118"/>
                <a:gd name="T4" fmla="*/ 177 w 177"/>
                <a:gd name="T5" fmla="*/ 118 h 118"/>
                <a:gd name="T6" fmla="*/ 167 w 177"/>
                <a:gd name="T7" fmla="*/ 0 h 118"/>
                <a:gd name="T8" fmla="*/ 11 w 17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18">
                  <a:moveTo>
                    <a:pt x="11" y="0"/>
                  </a:moveTo>
                  <a:lnTo>
                    <a:pt x="0" y="118"/>
                  </a:lnTo>
                  <a:lnTo>
                    <a:pt x="177" y="118"/>
                  </a:lnTo>
                  <a:lnTo>
                    <a:pt x="16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4638676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10004426" y="4700874"/>
              <a:ext cx="207963" cy="187325"/>
            </a:xfrm>
            <a:custGeom>
              <a:avLst/>
              <a:gdLst>
                <a:gd name="T0" fmla="*/ 10 w 131"/>
                <a:gd name="T1" fmla="*/ 0 h 118"/>
                <a:gd name="T2" fmla="*/ 0 w 131"/>
                <a:gd name="T3" fmla="*/ 118 h 118"/>
                <a:gd name="T4" fmla="*/ 131 w 131"/>
                <a:gd name="T5" fmla="*/ 118 h 118"/>
                <a:gd name="T6" fmla="*/ 121 w 131"/>
                <a:gd name="T7" fmla="*/ 0 h 118"/>
                <a:gd name="T8" fmla="*/ 10 w 131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18">
                  <a:moveTo>
                    <a:pt x="10" y="0"/>
                  </a:moveTo>
                  <a:lnTo>
                    <a:pt x="0" y="118"/>
                  </a:lnTo>
                  <a:lnTo>
                    <a:pt x="131" y="118"/>
                  </a:lnTo>
                  <a:lnTo>
                    <a:pt x="121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10448926" y="4607212"/>
              <a:ext cx="209550" cy="280987"/>
            </a:xfrm>
            <a:custGeom>
              <a:avLst/>
              <a:gdLst>
                <a:gd name="T0" fmla="*/ 11 w 132"/>
                <a:gd name="T1" fmla="*/ 0 h 177"/>
                <a:gd name="T2" fmla="*/ 0 w 132"/>
                <a:gd name="T3" fmla="*/ 177 h 177"/>
                <a:gd name="T4" fmla="*/ 132 w 132"/>
                <a:gd name="T5" fmla="*/ 177 h 177"/>
                <a:gd name="T6" fmla="*/ 125 w 132"/>
                <a:gd name="T7" fmla="*/ 0 h 177"/>
                <a:gd name="T8" fmla="*/ 11 w 132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77">
                  <a:moveTo>
                    <a:pt x="11" y="0"/>
                  </a:moveTo>
                  <a:lnTo>
                    <a:pt x="0" y="177"/>
                  </a:lnTo>
                  <a:lnTo>
                    <a:pt x="132" y="177"/>
                  </a:lnTo>
                  <a:lnTo>
                    <a:pt x="12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5105401" y="2149762"/>
              <a:ext cx="1954213" cy="1998662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734051" y="3248312"/>
              <a:ext cx="698500" cy="1639887"/>
            </a:xfrm>
            <a:custGeom>
              <a:avLst/>
              <a:gdLst>
                <a:gd name="T0" fmla="*/ 440 w 440"/>
                <a:gd name="T1" fmla="*/ 181 h 1033"/>
                <a:gd name="T2" fmla="*/ 249 w 440"/>
                <a:gd name="T3" fmla="*/ 292 h 1033"/>
                <a:gd name="T4" fmla="*/ 221 w 440"/>
                <a:gd name="T5" fmla="*/ 0 h 1033"/>
                <a:gd name="T6" fmla="*/ 190 w 440"/>
                <a:gd name="T7" fmla="*/ 292 h 1033"/>
                <a:gd name="T8" fmla="*/ 0 w 440"/>
                <a:gd name="T9" fmla="*/ 181 h 1033"/>
                <a:gd name="T10" fmla="*/ 176 w 440"/>
                <a:gd name="T11" fmla="*/ 390 h 1033"/>
                <a:gd name="T12" fmla="*/ 176 w 440"/>
                <a:gd name="T13" fmla="*/ 571 h 1033"/>
                <a:gd name="T14" fmla="*/ 180 w 440"/>
                <a:gd name="T15" fmla="*/ 1033 h 1033"/>
                <a:gd name="T16" fmla="*/ 273 w 440"/>
                <a:gd name="T17" fmla="*/ 1033 h 1033"/>
                <a:gd name="T18" fmla="*/ 267 w 440"/>
                <a:gd name="T19" fmla="*/ 571 h 1033"/>
                <a:gd name="T20" fmla="*/ 263 w 440"/>
                <a:gd name="T21" fmla="*/ 390 h 1033"/>
                <a:gd name="T22" fmla="*/ 440 w 440"/>
                <a:gd name="T23" fmla="*/ 18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0" h="1033">
                  <a:moveTo>
                    <a:pt x="440" y="181"/>
                  </a:moveTo>
                  <a:lnTo>
                    <a:pt x="249" y="292"/>
                  </a:lnTo>
                  <a:lnTo>
                    <a:pt x="221" y="0"/>
                  </a:lnTo>
                  <a:lnTo>
                    <a:pt x="190" y="292"/>
                  </a:lnTo>
                  <a:lnTo>
                    <a:pt x="0" y="181"/>
                  </a:lnTo>
                  <a:lnTo>
                    <a:pt x="176" y="390"/>
                  </a:lnTo>
                  <a:lnTo>
                    <a:pt x="176" y="571"/>
                  </a:lnTo>
                  <a:lnTo>
                    <a:pt x="180" y="1033"/>
                  </a:lnTo>
                  <a:lnTo>
                    <a:pt x="273" y="1033"/>
                  </a:lnTo>
                  <a:lnTo>
                    <a:pt x="267" y="571"/>
                  </a:lnTo>
                  <a:lnTo>
                    <a:pt x="263" y="390"/>
                  </a:lnTo>
                  <a:lnTo>
                    <a:pt x="440" y="18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15951" y="1929622"/>
            <a:ext cx="9910763" cy="3003551"/>
            <a:chOff x="615951" y="1884649"/>
            <a:chExt cx="9910762" cy="3003550"/>
          </a:xfrm>
        </p:grpSpPr>
        <p:sp>
          <p:nvSpPr>
            <p:cNvPr id="13" name="Freeform 11"/>
            <p:cNvSpPr/>
            <p:nvPr/>
          </p:nvSpPr>
          <p:spPr bwMode="auto">
            <a:xfrm>
              <a:off x="615951" y="4573874"/>
              <a:ext cx="203200" cy="314325"/>
            </a:xfrm>
            <a:custGeom>
              <a:avLst/>
              <a:gdLst>
                <a:gd name="T0" fmla="*/ 7 w 128"/>
                <a:gd name="T1" fmla="*/ 0 h 198"/>
                <a:gd name="T2" fmla="*/ 0 w 128"/>
                <a:gd name="T3" fmla="*/ 198 h 198"/>
                <a:gd name="T4" fmla="*/ 128 w 128"/>
                <a:gd name="T5" fmla="*/ 198 h 198"/>
                <a:gd name="T6" fmla="*/ 121 w 128"/>
                <a:gd name="T7" fmla="*/ 0 h 198"/>
                <a:gd name="T8" fmla="*/ 7 w 128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98">
                  <a:moveTo>
                    <a:pt x="7" y="0"/>
                  </a:moveTo>
                  <a:lnTo>
                    <a:pt x="0" y="198"/>
                  </a:lnTo>
                  <a:lnTo>
                    <a:pt x="128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735388" y="4573874"/>
              <a:ext cx="142875" cy="314325"/>
            </a:xfrm>
            <a:custGeom>
              <a:avLst/>
              <a:gdLst>
                <a:gd name="T0" fmla="*/ 7 w 90"/>
                <a:gd name="T1" fmla="*/ 0 h 198"/>
                <a:gd name="T2" fmla="*/ 0 w 90"/>
                <a:gd name="T3" fmla="*/ 198 h 198"/>
                <a:gd name="T4" fmla="*/ 90 w 90"/>
                <a:gd name="T5" fmla="*/ 198 h 198"/>
                <a:gd name="T6" fmla="*/ 83 w 90"/>
                <a:gd name="T7" fmla="*/ 0 h 198"/>
                <a:gd name="T8" fmla="*/ 7 w 90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98">
                  <a:moveTo>
                    <a:pt x="7" y="0"/>
                  </a:moveTo>
                  <a:lnTo>
                    <a:pt x="0" y="198"/>
                  </a:lnTo>
                  <a:lnTo>
                    <a:pt x="90" y="198"/>
                  </a:lnTo>
                  <a:lnTo>
                    <a:pt x="8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6426201" y="4219862"/>
              <a:ext cx="209550" cy="668337"/>
            </a:xfrm>
            <a:custGeom>
              <a:avLst/>
              <a:gdLst>
                <a:gd name="T0" fmla="*/ 7 w 132"/>
                <a:gd name="T1" fmla="*/ 0 h 421"/>
                <a:gd name="T2" fmla="*/ 0 w 132"/>
                <a:gd name="T3" fmla="*/ 421 h 421"/>
                <a:gd name="T4" fmla="*/ 132 w 132"/>
                <a:gd name="T5" fmla="*/ 421 h 421"/>
                <a:gd name="T6" fmla="*/ 122 w 132"/>
                <a:gd name="T7" fmla="*/ 0 h 421"/>
                <a:gd name="T8" fmla="*/ 7 w 132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421">
                  <a:moveTo>
                    <a:pt x="7" y="0"/>
                  </a:moveTo>
                  <a:lnTo>
                    <a:pt x="0" y="421"/>
                  </a:lnTo>
                  <a:lnTo>
                    <a:pt x="132" y="421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8215313" y="4573874"/>
              <a:ext cx="209550" cy="314325"/>
            </a:xfrm>
            <a:custGeom>
              <a:avLst/>
              <a:gdLst>
                <a:gd name="T0" fmla="*/ 7 w 132"/>
                <a:gd name="T1" fmla="*/ 0 h 198"/>
                <a:gd name="T2" fmla="*/ 0 w 132"/>
                <a:gd name="T3" fmla="*/ 198 h 198"/>
                <a:gd name="T4" fmla="*/ 132 w 132"/>
                <a:gd name="T5" fmla="*/ 198 h 198"/>
                <a:gd name="T6" fmla="*/ 121 w 132"/>
                <a:gd name="T7" fmla="*/ 0 h 198"/>
                <a:gd name="T8" fmla="*/ 7 w 13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8">
                  <a:moveTo>
                    <a:pt x="7" y="0"/>
                  </a:moveTo>
                  <a:lnTo>
                    <a:pt x="0" y="198"/>
                  </a:lnTo>
                  <a:lnTo>
                    <a:pt x="132" y="198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8710613" y="1884649"/>
              <a:ext cx="1816100" cy="2540000"/>
            </a:xfrm>
            <a:custGeom>
              <a:avLst/>
              <a:gdLst>
                <a:gd name="T0" fmla="*/ 1050 w 1144"/>
                <a:gd name="T1" fmla="*/ 1336 h 1600"/>
                <a:gd name="T2" fmla="*/ 1144 w 1144"/>
                <a:gd name="T3" fmla="*/ 1336 h 1600"/>
                <a:gd name="T4" fmla="*/ 631 w 1144"/>
                <a:gd name="T5" fmla="*/ 171 h 1600"/>
                <a:gd name="T6" fmla="*/ 569 w 1144"/>
                <a:gd name="T7" fmla="*/ 0 h 1600"/>
                <a:gd name="T8" fmla="*/ 510 w 1144"/>
                <a:gd name="T9" fmla="*/ 174 h 1600"/>
                <a:gd name="T10" fmla="*/ 0 w 1144"/>
                <a:gd name="T11" fmla="*/ 1336 h 1600"/>
                <a:gd name="T12" fmla="*/ 94 w 1144"/>
                <a:gd name="T13" fmla="*/ 1336 h 1600"/>
                <a:gd name="T14" fmla="*/ 0 w 1144"/>
                <a:gd name="T15" fmla="*/ 1600 h 1600"/>
                <a:gd name="T16" fmla="*/ 506 w 1144"/>
                <a:gd name="T17" fmla="*/ 1600 h 1600"/>
                <a:gd name="T18" fmla="*/ 510 w 1144"/>
                <a:gd name="T19" fmla="*/ 1527 h 1600"/>
                <a:gd name="T20" fmla="*/ 263 w 1144"/>
                <a:gd name="T21" fmla="*/ 1311 h 1600"/>
                <a:gd name="T22" fmla="*/ 530 w 1144"/>
                <a:gd name="T23" fmla="*/ 1388 h 1600"/>
                <a:gd name="T24" fmla="*/ 572 w 1144"/>
                <a:gd name="T25" fmla="*/ 1089 h 1600"/>
                <a:gd name="T26" fmla="*/ 614 w 1144"/>
                <a:gd name="T27" fmla="*/ 1388 h 1600"/>
                <a:gd name="T28" fmla="*/ 881 w 1144"/>
                <a:gd name="T29" fmla="*/ 1311 h 1600"/>
                <a:gd name="T30" fmla="*/ 634 w 1144"/>
                <a:gd name="T31" fmla="*/ 1527 h 1600"/>
                <a:gd name="T32" fmla="*/ 641 w 1144"/>
                <a:gd name="T33" fmla="*/ 1600 h 1600"/>
                <a:gd name="T34" fmla="*/ 1144 w 1144"/>
                <a:gd name="T35" fmla="*/ 1600 h 1600"/>
                <a:gd name="T36" fmla="*/ 1050 w 1144"/>
                <a:gd name="T37" fmla="*/ 1336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4" h="1600">
                  <a:moveTo>
                    <a:pt x="1050" y="1336"/>
                  </a:moveTo>
                  <a:lnTo>
                    <a:pt x="1144" y="1336"/>
                  </a:lnTo>
                  <a:lnTo>
                    <a:pt x="631" y="171"/>
                  </a:lnTo>
                  <a:lnTo>
                    <a:pt x="569" y="0"/>
                  </a:lnTo>
                  <a:lnTo>
                    <a:pt x="510" y="174"/>
                  </a:lnTo>
                  <a:lnTo>
                    <a:pt x="0" y="1336"/>
                  </a:lnTo>
                  <a:lnTo>
                    <a:pt x="94" y="1336"/>
                  </a:lnTo>
                  <a:lnTo>
                    <a:pt x="0" y="1600"/>
                  </a:lnTo>
                  <a:lnTo>
                    <a:pt x="506" y="1600"/>
                  </a:lnTo>
                  <a:lnTo>
                    <a:pt x="510" y="1527"/>
                  </a:lnTo>
                  <a:lnTo>
                    <a:pt x="263" y="1311"/>
                  </a:lnTo>
                  <a:lnTo>
                    <a:pt x="530" y="1388"/>
                  </a:lnTo>
                  <a:lnTo>
                    <a:pt x="572" y="1089"/>
                  </a:lnTo>
                  <a:lnTo>
                    <a:pt x="614" y="1388"/>
                  </a:lnTo>
                  <a:lnTo>
                    <a:pt x="881" y="1311"/>
                  </a:lnTo>
                  <a:lnTo>
                    <a:pt x="634" y="1527"/>
                  </a:lnTo>
                  <a:lnTo>
                    <a:pt x="641" y="1600"/>
                  </a:lnTo>
                  <a:lnTo>
                    <a:pt x="1144" y="1600"/>
                  </a:lnTo>
                  <a:lnTo>
                    <a:pt x="105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9128126" y="3613437"/>
              <a:ext cx="981075" cy="1274762"/>
            </a:xfrm>
            <a:custGeom>
              <a:avLst/>
              <a:gdLst>
                <a:gd name="T0" fmla="*/ 618 w 618"/>
                <a:gd name="T1" fmla="*/ 222 h 803"/>
                <a:gd name="T2" fmla="*/ 351 w 618"/>
                <a:gd name="T3" fmla="*/ 299 h 803"/>
                <a:gd name="T4" fmla="*/ 309 w 618"/>
                <a:gd name="T5" fmla="*/ 0 h 803"/>
                <a:gd name="T6" fmla="*/ 267 w 618"/>
                <a:gd name="T7" fmla="*/ 299 h 803"/>
                <a:gd name="T8" fmla="*/ 0 w 618"/>
                <a:gd name="T9" fmla="*/ 222 h 803"/>
                <a:gd name="T10" fmla="*/ 247 w 618"/>
                <a:gd name="T11" fmla="*/ 435 h 803"/>
                <a:gd name="T12" fmla="*/ 243 w 618"/>
                <a:gd name="T13" fmla="*/ 504 h 803"/>
                <a:gd name="T14" fmla="*/ 215 w 618"/>
                <a:gd name="T15" fmla="*/ 803 h 803"/>
                <a:gd name="T16" fmla="*/ 403 w 618"/>
                <a:gd name="T17" fmla="*/ 803 h 803"/>
                <a:gd name="T18" fmla="*/ 378 w 618"/>
                <a:gd name="T19" fmla="*/ 504 h 803"/>
                <a:gd name="T20" fmla="*/ 371 w 618"/>
                <a:gd name="T21" fmla="*/ 435 h 803"/>
                <a:gd name="T22" fmla="*/ 618 w 618"/>
                <a:gd name="T23" fmla="*/ 222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8" h="803">
                  <a:moveTo>
                    <a:pt x="618" y="222"/>
                  </a:moveTo>
                  <a:lnTo>
                    <a:pt x="351" y="299"/>
                  </a:lnTo>
                  <a:lnTo>
                    <a:pt x="309" y="0"/>
                  </a:lnTo>
                  <a:lnTo>
                    <a:pt x="267" y="299"/>
                  </a:lnTo>
                  <a:lnTo>
                    <a:pt x="0" y="222"/>
                  </a:lnTo>
                  <a:lnTo>
                    <a:pt x="247" y="435"/>
                  </a:lnTo>
                  <a:lnTo>
                    <a:pt x="243" y="504"/>
                  </a:lnTo>
                  <a:lnTo>
                    <a:pt x="215" y="803"/>
                  </a:lnTo>
                  <a:lnTo>
                    <a:pt x="403" y="803"/>
                  </a:lnTo>
                  <a:lnTo>
                    <a:pt x="378" y="504"/>
                  </a:lnTo>
                  <a:lnTo>
                    <a:pt x="371" y="435"/>
                  </a:lnTo>
                  <a:lnTo>
                    <a:pt x="618" y="22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52565" y="2366185"/>
            <a:ext cx="10388601" cy="2566987"/>
            <a:chOff x="1452563" y="2321212"/>
            <a:chExt cx="10388601" cy="2566987"/>
          </a:xfrm>
        </p:grpSpPr>
        <p:sp>
          <p:nvSpPr>
            <p:cNvPr id="25" name="Freeform 23"/>
            <p:cNvSpPr/>
            <p:nvPr/>
          </p:nvSpPr>
          <p:spPr bwMode="auto">
            <a:xfrm>
              <a:off x="1506538" y="4767549"/>
              <a:ext cx="209550" cy="120650"/>
            </a:xfrm>
            <a:custGeom>
              <a:avLst/>
              <a:gdLst>
                <a:gd name="T0" fmla="*/ 7 w 132"/>
                <a:gd name="T1" fmla="*/ 0 h 76"/>
                <a:gd name="T2" fmla="*/ 0 w 132"/>
                <a:gd name="T3" fmla="*/ 76 h 76"/>
                <a:gd name="T4" fmla="*/ 132 w 132"/>
                <a:gd name="T5" fmla="*/ 76 h 76"/>
                <a:gd name="T6" fmla="*/ 122 w 132"/>
                <a:gd name="T7" fmla="*/ 0 h 76"/>
                <a:gd name="T8" fmla="*/ 7 w 132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76">
                  <a:moveTo>
                    <a:pt x="7" y="0"/>
                  </a:moveTo>
                  <a:lnTo>
                    <a:pt x="0" y="76"/>
                  </a:lnTo>
                  <a:lnTo>
                    <a:pt x="132" y="7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3295651" y="4656424"/>
              <a:ext cx="209550" cy="231775"/>
            </a:xfrm>
            <a:custGeom>
              <a:avLst/>
              <a:gdLst>
                <a:gd name="T0" fmla="*/ 7 w 132"/>
                <a:gd name="T1" fmla="*/ 0 h 146"/>
                <a:gd name="T2" fmla="*/ 0 w 132"/>
                <a:gd name="T3" fmla="*/ 146 h 146"/>
                <a:gd name="T4" fmla="*/ 132 w 132"/>
                <a:gd name="T5" fmla="*/ 146 h 146"/>
                <a:gd name="T6" fmla="*/ 121 w 132"/>
                <a:gd name="T7" fmla="*/ 0 h 146"/>
                <a:gd name="T8" fmla="*/ 7 w 132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6">
                  <a:moveTo>
                    <a:pt x="7" y="0"/>
                  </a:moveTo>
                  <a:lnTo>
                    <a:pt x="0" y="146"/>
                  </a:lnTo>
                  <a:lnTo>
                    <a:pt x="132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573713" y="4734212"/>
              <a:ext cx="120650" cy="153987"/>
            </a:xfrm>
            <a:custGeom>
              <a:avLst/>
              <a:gdLst>
                <a:gd name="T0" fmla="*/ 7 w 76"/>
                <a:gd name="T1" fmla="*/ 0 h 97"/>
                <a:gd name="T2" fmla="*/ 0 w 76"/>
                <a:gd name="T3" fmla="*/ 97 h 97"/>
                <a:gd name="T4" fmla="*/ 76 w 76"/>
                <a:gd name="T5" fmla="*/ 97 h 97"/>
                <a:gd name="T6" fmla="*/ 73 w 76"/>
                <a:gd name="T7" fmla="*/ 0 h 97"/>
                <a:gd name="T8" fmla="*/ 7 w 76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7">
                  <a:moveTo>
                    <a:pt x="7" y="0"/>
                  </a:moveTo>
                  <a:lnTo>
                    <a:pt x="0" y="97"/>
                  </a:lnTo>
                  <a:lnTo>
                    <a:pt x="76" y="97"/>
                  </a:lnTo>
                  <a:lnTo>
                    <a:pt x="73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7323138" y="4656424"/>
              <a:ext cx="204788" cy="231775"/>
            </a:xfrm>
            <a:custGeom>
              <a:avLst/>
              <a:gdLst>
                <a:gd name="T0" fmla="*/ 7 w 129"/>
                <a:gd name="T1" fmla="*/ 0 h 146"/>
                <a:gd name="T2" fmla="*/ 0 w 129"/>
                <a:gd name="T3" fmla="*/ 146 h 146"/>
                <a:gd name="T4" fmla="*/ 129 w 129"/>
                <a:gd name="T5" fmla="*/ 146 h 146"/>
                <a:gd name="T6" fmla="*/ 122 w 129"/>
                <a:gd name="T7" fmla="*/ 0 h 146"/>
                <a:gd name="T8" fmla="*/ 7 w 129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46">
                  <a:moveTo>
                    <a:pt x="7" y="0"/>
                  </a:moveTo>
                  <a:lnTo>
                    <a:pt x="0" y="146"/>
                  </a:lnTo>
                  <a:lnTo>
                    <a:pt x="129" y="146"/>
                  </a:lnTo>
                  <a:lnTo>
                    <a:pt x="122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8661401" y="4734212"/>
              <a:ext cx="209550" cy="153987"/>
            </a:xfrm>
            <a:custGeom>
              <a:avLst/>
              <a:gdLst>
                <a:gd name="T0" fmla="*/ 10 w 132"/>
                <a:gd name="T1" fmla="*/ 0 h 97"/>
                <a:gd name="T2" fmla="*/ 0 w 132"/>
                <a:gd name="T3" fmla="*/ 97 h 97"/>
                <a:gd name="T4" fmla="*/ 132 w 132"/>
                <a:gd name="T5" fmla="*/ 97 h 97"/>
                <a:gd name="T6" fmla="*/ 125 w 132"/>
                <a:gd name="T7" fmla="*/ 0 h 97"/>
                <a:gd name="T8" fmla="*/ 10 w 132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97">
                  <a:moveTo>
                    <a:pt x="10" y="0"/>
                  </a:moveTo>
                  <a:lnTo>
                    <a:pt x="0" y="97"/>
                  </a:lnTo>
                  <a:lnTo>
                    <a:pt x="132" y="97"/>
                  </a:lnTo>
                  <a:lnTo>
                    <a:pt x="125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79" name="Freeform 77"/>
            <p:cNvSpPr/>
            <p:nvPr/>
          </p:nvSpPr>
          <p:spPr bwMode="auto">
            <a:xfrm>
              <a:off x="9112251" y="4656424"/>
              <a:ext cx="203200" cy="231775"/>
            </a:xfrm>
            <a:custGeom>
              <a:avLst/>
              <a:gdLst>
                <a:gd name="T0" fmla="*/ 7 w 128"/>
                <a:gd name="T1" fmla="*/ 0 h 146"/>
                <a:gd name="T2" fmla="*/ 0 w 128"/>
                <a:gd name="T3" fmla="*/ 146 h 146"/>
                <a:gd name="T4" fmla="*/ 128 w 128"/>
                <a:gd name="T5" fmla="*/ 146 h 146"/>
                <a:gd name="T6" fmla="*/ 121 w 128"/>
                <a:gd name="T7" fmla="*/ 0 h 146"/>
                <a:gd name="T8" fmla="*/ 7 w 12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46">
                  <a:moveTo>
                    <a:pt x="7" y="0"/>
                  </a:moveTo>
                  <a:lnTo>
                    <a:pt x="0" y="146"/>
                  </a:lnTo>
                  <a:lnTo>
                    <a:pt x="128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11633201" y="4656424"/>
              <a:ext cx="207963" cy="231775"/>
            </a:xfrm>
            <a:custGeom>
              <a:avLst/>
              <a:gdLst>
                <a:gd name="T0" fmla="*/ 7 w 131"/>
                <a:gd name="T1" fmla="*/ 0 h 146"/>
                <a:gd name="T2" fmla="*/ 0 w 131"/>
                <a:gd name="T3" fmla="*/ 146 h 146"/>
                <a:gd name="T4" fmla="*/ 131 w 131"/>
                <a:gd name="T5" fmla="*/ 146 h 146"/>
                <a:gd name="T6" fmla="*/ 121 w 131"/>
                <a:gd name="T7" fmla="*/ 0 h 146"/>
                <a:gd name="T8" fmla="*/ 7 w 13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46">
                  <a:moveTo>
                    <a:pt x="7" y="0"/>
                  </a:moveTo>
                  <a:lnTo>
                    <a:pt x="0" y="146"/>
                  </a:lnTo>
                  <a:lnTo>
                    <a:pt x="131" y="146"/>
                  </a:lnTo>
                  <a:lnTo>
                    <a:pt x="121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3" name="Freeform 101"/>
            <p:cNvSpPr/>
            <p:nvPr/>
          </p:nvSpPr>
          <p:spPr bwMode="auto">
            <a:xfrm>
              <a:off x="1452563" y="2321212"/>
              <a:ext cx="2019300" cy="1474787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4" name="Freeform 102"/>
            <p:cNvSpPr/>
            <p:nvPr/>
          </p:nvSpPr>
          <p:spPr bwMode="auto">
            <a:xfrm>
              <a:off x="1584326" y="2548224"/>
              <a:ext cx="1755775" cy="1368425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05" name="Freeform 103"/>
            <p:cNvSpPr/>
            <p:nvPr/>
          </p:nvSpPr>
          <p:spPr bwMode="auto">
            <a:xfrm>
              <a:off x="2046288" y="3629312"/>
              <a:ext cx="830263" cy="1258887"/>
            </a:xfrm>
            <a:custGeom>
              <a:avLst/>
              <a:gdLst>
                <a:gd name="T0" fmla="*/ 523 w 523"/>
                <a:gd name="T1" fmla="*/ 11 h 793"/>
                <a:gd name="T2" fmla="*/ 298 w 523"/>
                <a:gd name="T3" fmla="*/ 181 h 793"/>
                <a:gd name="T4" fmla="*/ 264 w 523"/>
                <a:gd name="T5" fmla="*/ 0 h 793"/>
                <a:gd name="T6" fmla="*/ 229 w 523"/>
                <a:gd name="T7" fmla="*/ 167 h 793"/>
                <a:gd name="T8" fmla="*/ 0 w 523"/>
                <a:gd name="T9" fmla="*/ 11 h 793"/>
                <a:gd name="T10" fmla="*/ 153 w 523"/>
                <a:gd name="T11" fmla="*/ 178 h 793"/>
                <a:gd name="T12" fmla="*/ 222 w 523"/>
                <a:gd name="T13" fmla="*/ 258 h 793"/>
                <a:gd name="T14" fmla="*/ 212 w 523"/>
                <a:gd name="T15" fmla="*/ 793 h 793"/>
                <a:gd name="T16" fmla="*/ 316 w 523"/>
                <a:gd name="T17" fmla="*/ 793 h 793"/>
                <a:gd name="T18" fmla="*/ 302 w 523"/>
                <a:gd name="T19" fmla="*/ 258 h 793"/>
                <a:gd name="T20" fmla="*/ 371 w 523"/>
                <a:gd name="T21" fmla="*/ 181 h 793"/>
                <a:gd name="T22" fmla="*/ 523 w 523"/>
                <a:gd name="T23" fmla="*/ 1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3" h="793">
                  <a:moveTo>
                    <a:pt x="523" y="11"/>
                  </a:moveTo>
                  <a:lnTo>
                    <a:pt x="298" y="181"/>
                  </a:lnTo>
                  <a:lnTo>
                    <a:pt x="264" y="0"/>
                  </a:lnTo>
                  <a:lnTo>
                    <a:pt x="229" y="167"/>
                  </a:lnTo>
                  <a:lnTo>
                    <a:pt x="0" y="11"/>
                  </a:lnTo>
                  <a:lnTo>
                    <a:pt x="153" y="178"/>
                  </a:lnTo>
                  <a:lnTo>
                    <a:pt x="222" y="258"/>
                  </a:lnTo>
                  <a:lnTo>
                    <a:pt x="212" y="793"/>
                  </a:lnTo>
                  <a:lnTo>
                    <a:pt x="316" y="793"/>
                  </a:lnTo>
                  <a:lnTo>
                    <a:pt x="302" y="258"/>
                  </a:lnTo>
                  <a:lnTo>
                    <a:pt x="371" y="181"/>
                  </a:lnTo>
                  <a:lnTo>
                    <a:pt x="523" y="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4445001" y="3011774"/>
              <a:ext cx="1474788" cy="1076325"/>
            </a:xfrm>
            <a:custGeom>
              <a:avLst/>
              <a:gdLst>
                <a:gd name="T0" fmla="*/ 18 w 268"/>
                <a:gd name="T1" fmla="*/ 150 h 195"/>
                <a:gd name="T2" fmla="*/ 48 w 268"/>
                <a:gd name="T3" fmla="*/ 108 h 195"/>
                <a:gd name="T4" fmla="*/ 132 w 268"/>
                <a:gd name="T5" fmla="*/ 30 h 195"/>
                <a:gd name="T6" fmla="*/ 215 w 268"/>
                <a:gd name="T7" fmla="*/ 105 h 195"/>
                <a:gd name="T8" fmla="*/ 251 w 268"/>
                <a:gd name="T9" fmla="*/ 150 h 195"/>
                <a:gd name="T10" fmla="*/ 213 w 268"/>
                <a:gd name="T11" fmla="*/ 195 h 195"/>
                <a:gd name="T12" fmla="*/ 268 w 268"/>
                <a:gd name="T13" fmla="*/ 137 h 195"/>
                <a:gd name="T14" fmla="*/ 227 w 268"/>
                <a:gd name="T15" fmla="*/ 86 h 195"/>
                <a:gd name="T16" fmla="*/ 132 w 268"/>
                <a:gd name="T17" fmla="*/ 0 h 195"/>
                <a:gd name="T18" fmla="*/ 35 w 268"/>
                <a:gd name="T19" fmla="*/ 89 h 195"/>
                <a:gd name="T20" fmla="*/ 0 w 268"/>
                <a:gd name="T21" fmla="*/ 137 h 195"/>
                <a:gd name="T22" fmla="*/ 55 w 268"/>
                <a:gd name="T23" fmla="*/ 195 h 195"/>
                <a:gd name="T24" fmla="*/ 18 w 268"/>
                <a:gd name="T25" fmla="*/ 15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8" h="195">
                  <a:moveTo>
                    <a:pt x="18" y="150"/>
                  </a:moveTo>
                  <a:cubicBezTo>
                    <a:pt x="18" y="133"/>
                    <a:pt x="29" y="119"/>
                    <a:pt x="48" y="108"/>
                  </a:cubicBezTo>
                  <a:cubicBezTo>
                    <a:pt x="52" y="64"/>
                    <a:pt x="88" y="30"/>
                    <a:pt x="132" y="30"/>
                  </a:cubicBezTo>
                  <a:cubicBezTo>
                    <a:pt x="175" y="30"/>
                    <a:pt x="211" y="63"/>
                    <a:pt x="215" y="105"/>
                  </a:cubicBezTo>
                  <a:cubicBezTo>
                    <a:pt x="237" y="116"/>
                    <a:pt x="251" y="132"/>
                    <a:pt x="251" y="150"/>
                  </a:cubicBezTo>
                  <a:cubicBezTo>
                    <a:pt x="251" y="168"/>
                    <a:pt x="236" y="184"/>
                    <a:pt x="213" y="195"/>
                  </a:cubicBezTo>
                  <a:cubicBezTo>
                    <a:pt x="247" y="182"/>
                    <a:pt x="268" y="161"/>
                    <a:pt x="268" y="137"/>
                  </a:cubicBezTo>
                  <a:cubicBezTo>
                    <a:pt x="268" y="117"/>
                    <a:pt x="253" y="99"/>
                    <a:pt x="227" y="86"/>
                  </a:cubicBezTo>
                  <a:cubicBezTo>
                    <a:pt x="222" y="38"/>
                    <a:pt x="181" y="0"/>
                    <a:pt x="132" y="0"/>
                  </a:cubicBezTo>
                  <a:cubicBezTo>
                    <a:pt x="81" y="0"/>
                    <a:pt x="39" y="39"/>
                    <a:pt x="35" y="89"/>
                  </a:cubicBezTo>
                  <a:cubicBezTo>
                    <a:pt x="14" y="102"/>
                    <a:pt x="0" y="119"/>
                    <a:pt x="0" y="137"/>
                  </a:cubicBezTo>
                  <a:cubicBezTo>
                    <a:pt x="0" y="161"/>
                    <a:pt x="22" y="182"/>
                    <a:pt x="55" y="195"/>
                  </a:cubicBezTo>
                  <a:cubicBezTo>
                    <a:pt x="32" y="184"/>
                    <a:pt x="18" y="168"/>
                    <a:pt x="18" y="15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2" name="Freeform 120"/>
            <p:cNvSpPr/>
            <p:nvPr/>
          </p:nvSpPr>
          <p:spPr bwMode="auto">
            <a:xfrm>
              <a:off x="4545013" y="3176874"/>
              <a:ext cx="1282700" cy="1000125"/>
            </a:xfrm>
            <a:custGeom>
              <a:avLst/>
              <a:gdLst>
                <a:gd name="T0" fmla="*/ 61 w 233"/>
                <a:gd name="T1" fmla="*/ 145 h 181"/>
                <a:gd name="T2" fmla="*/ 109 w 233"/>
                <a:gd name="T3" fmla="*/ 178 h 181"/>
                <a:gd name="T4" fmla="*/ 116 w 233"/>
                <a:gd name="T5" fmla="*/ 143 h 181"/>
                <a:gd name="T6" fmla="*/ 124 w 233"/>
                <a:gd name="T7" fmla="*/ 181 h 181"/>
                <a:gd name="T8" fmla="*/ 171 w 233"/>
                <a:gd name="T9" fmla="*/ 145 h 181"/>
                <a:gd name="T10" fmla="*/ 139 w 233"/>
                <a:gd name="T11" fmla="*/ 181 h 181"/>
                <a:gd name="T12" fmla="*/ 195 w 233"/>
                <a:gd name="T13" fmla="*/ 165 h 181"/>
                <a:gd name="T14" fmla="*/ 233 w 233"/>
                <a:gd name="T15" fmla="*/ 120 h 181"/>
                <a:gd name="T16" fmla="*/ 197 w 233"/>
                <a:gd name="T17" fmla="*/ 75 h 181"/>
                <a:gd name="T18" fmla="*/ 114 w 233"/>
                <a:gd name="T19" fmla="*/ 0 h 181"/>
                <a:gd name="T20" fmla="*/ 30 w 233"/>
                <a:gd name="T21" fmla="*/ 78 h 181"/>
                <a:gd name="T22" fmla="*/ 0 w 233"/>
                <a:gd name="T23" fmla="*/ 120 h 181"/>
                <a:gd name="T24" fmla="*/ 37 w 233"/>
                <a:gd name="T25" fmla="*/ 165 h 181"/>
                <a:gd name="T26" fmla="*/ 93 w 233"/>
                <a:gd name="T27" fmla="*/ 181 h 181"/>
                <a:gd name="T28" fmla="*/ 61 w 233"/>
                <a:gd name="T29" fmla="*/ 14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3" h="181">
                  <a:moveTo>
                    <a:pt x="61" y="145"/>
                  </a:moveTo>
                  <a:cubicBezTo>
                    <a:pt x="109" y="178"/>
                    <a:pt x="109" y="178"/>
                    <a:pt x="109" y="178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24" y="181"/>
                    <a:pt x="124" y="181"/>
                    <a:pt x="124" y="181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61" y="178"/>
                    <a:pt x="180" y="173"/>
                    <a:pt x="195" y="165"/>
                  </a:cubicBezTo>
                  <a:cubicBezTo>
                    <a:pt x="218" y="154"/>
                    <a:pt x="233" y="138"/>
                    <a:pt x="233" y="120"/>
                  </a:cubicBezTo>
                  <a:cubicBezTo>
                    <a:pt x="233" y="102"/>
                    <a:pt x="219" y="86"/>
                    <a:pt x="197" y="75"/>
                  </a:cubicBezTo>
                  <a:cubicBezTo>
                    <a:pt x="193" y="33"/>
                    <a:pt x="157" y="0"/>
                    <a:pt x="114" y="0"/>
                  </a:cubicBezTo>
                  <a:cubicBezTo>
                    <a:pt x="70" y="0"/>
                    <a:pt x="34" y="34"/>
                    <a:pt x="30" y="78"/>
                  </a:cubicBezTo>
                  <a:cubicBezTo>
                    <a:pt x="11" y="89"/>
                    <a:pt x="0" y="103"/>
                    <a:pt x="0" y="120"/>
                  </a:cubicBezTo>
                  <a:cubicBezTo>
                    <a:pt x="0" y="138"/>
                    <a:pt x="14" y="154"/>
                    <a:pt x="37" y="165"/>
                  </a:cubicBezTo>
                  <a:cubicBezTo>
                    <a:pt x="53" y="173"/>
                    <a:pt x="72" y="178"/>
                    <a:pt x="93" y="181"/>
                  </a:cubicBezTo>
                  <a:cubicBezTo>
                    <a:pt x="61" y="145"/>
                    <a:pt x="61" y="145"/>
                    <a:pt x="61" y="145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23" name="Freeform 121"/>
            <p:cNvSpPr/>
            <p:nvPr/>
          </p:nvSpPr>
          <p:spPr bwMode="auto">
            <a:xfrm>
              <a:off x="4879976" y="3965862"/>
              <a:ext cx="606425" cy="922337"/>
            </a:xfrm>
            <a:custGeom>
              <a:avLst/>
              <a:gdLst>
                <a:gd name="T0" fmla="*/ 382 w 382"/>
                <a:gd name="T1" fmla="*/ 7 h 581"/>
                <a:gd name="T2" fmla="*/ 219 w 382"/>
                <a:gd name="T3" fmla="*/ 133 h 581"/>
                <a:gd name="T4" fmla="*/ 191 w 382"/>
                <a:gd name="T5" fmla="*/ 0 h 581"/>
                <a:gd name="T6" fmla="*/ 167 w 382"/>
                <a:gd name="T7" fmla="*/ 122 h 581"/>
                <a:gd name="T8" fmla="*/ 0 w 382"/>
                <a:gd name="T9" fmla="*/ 7 h 581"/>
                <a:gd name="T10" fmla="*/ 111 w 382"/>
                <a:gd name="T11" fmla="*/ 133 h 581"/>
                <a:gd name="T12" fmla="*/ 163 w 382"/>
                <a:gd name="T13" fmla="*/ 188 h 581"/>
                <a:gd name="T14" fmla="*/ 153 w 382"/>
                <a:gd name="T15" fmla="*/ 581 h 581"/>
                <a:gd name="T16" fmla="*/ 229 w 382"/>
                <a:gd name="T17" fmla="*/ 581 h 581"/>
                <a:gd name="T18" fmla="*/ 222 w 382"/>
                <a:gd name="T19" fmla="*/ 188 h 581"/>
                <a:gd name="T20" fmla="*/ 271 w 382"/>
                <a:gd name="T21" fmla="*/ 133 h 581"/>
                <a:gd name="T22" fmla="*/ 382 w 382"/>
                <a:gd name="T23" fmla="*/ 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2" h="581">
                  <a:moveTo>
                    <a:pt x="382" y="7"/>
                  </a:moveTo>
                  <a:lnTo>
                    <a:pt x="219" y="133"/>
                  </a:lnTo>
                  <a:lnTo>
                    <a:pt x="191" y="0"/>
                  </a:lnTo>
                  <a:lnTo>
                    <a:pt x="167" y="122"/>
                  </a:lnTo>
                  <a:lnTo>
                    <a:pt x="0" y="7"/>
                  </a:lnTo>
                  <a:lnTo>
                    <a:pt x="111" y="133"/>
                  </a:lnTo>
                  <a:lnTo>
                    <a:pt x="163" y="188"/>
                  </a:lnTo>
                  <a:lnTo>
                    <a:pt x="153" y="581"/>
                  </a:lnTo>
                  <a:lnTo>
                    <a:pt x="229" y="581"/>
                  </a:lnTo>
                  <a:lnTo>
                    <a:pt x="222" y="188"/>
                  </a:lnTo>
                  <a:lnTo>
                    <a:pt x="271" y="133"/>
                  </a:lnTo>
                  <a:lnTo>
                    <a:pt x="382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auto">
            <a:xfrm>
              <a:off x="9821863" y="3221324"/>
              <a:ext cx="1001713" cy="10048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  <p:sp>
          <p:nvSpPr>
            <p:cNvPr id="144" name="Freeform 142"/>
            <p:cNvSpPr/>
            <p:nvPr/>
          </p:nvSpPr>
          <p:spPr bwMode="auto">
            <a:xfrm>
              <a:off x="10047288" y="3618199"/>
              <a:ext cx="539750" cy="1270000"/>
            </a:xfrm>
            <a:custGeom>
              <a:avLst/>
              <a:gdLst>
                <a:gd name="T0" fmla="*/ 340 w 340"/>
                <a:gd name="T1" fmla="*/ 143 h 800"/>
                <a:gd name="T2" fmla="*/ 195 w 340"/>
                <a:gd name="T3" fmla="*/ 226 h 800"/>
                <a:gd name="T4" fmla="*/ 174 w 340"/>
                <a:gd name="T5" fmla="*/ 0 h 800"/>
                <a:gd name="T6" fmla="*/ 149 w 340"/>
                <a:gd name="T7" fmla="*/ 226 h 800"/>
                <a:gd name="T8" fmla="*/ 0 w 340"/>
                <a:gd name="T9" fmla="*/ 143 h 800"/>
                <a:gd name="T10" fmla="*/ 132 w 340"/>
                <a:gd name="T11" fmla="*/ 303 h 800"/>
                <a:gd name="T12" fmla="*/ 132 w 340"/>
                <a:gd name="T13" fmla="*/ 800 h 800"/>
                <a:gd name="T14" fmla="*/ 201 w 340"/>
                <a:gd name="T15" fmla="*/ 800 h 800"/>
                <a:gd name="T16" fmla="*/ 201 w 340"/>
                <a:gd name="T17" fmla="*/ 303 h 800"/>
                <a:gd name="T18" fmla="*/ 340 w 340"/>
                <a:gd name="T19" fmla="*/ 14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800">
                  <a:moveTo>
                    <a:pt x="340" y="143"/>
                  </a:moveTo>
                  <a:lnTo>
                    <a:pt x="195" y="226"/>
                  </a:lnTo>
                  <a:lnTo>
                    <a:pt x="174" y="0"/>
                  </a:lnTo>
                  <a:lnTo>
                    <a:pt x="149" y="226"/>
                  </a:lnTo>
                  <a:lnTo>
                    <a:pt x="0" y="143"/>
                  </a:lnTo>
                  <a:lnTo>
                    <a:pt x="132" y="303"/>
                  </a:lnTo>
                  <a:lnTo>
                    <a:pt x="132" y="800"/>
                  </a:lnTo>
                  <a:lnTo>
                    <a:pt x="201" y="800"/>
                  </a:lnTo>
                  <a:lnTo>
                    <a:pt x="201" y="303"/>
                  </a:lnTo>
                  <a:lnTo>
                    <a:pt x="340" y="14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endParaRPr>
            </a:p>
          </p:txBody>
        </p:sp>
      </p:grp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2" y="4902305"/>
            <a:ext cx="12238039" cy="193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48581" y="5364150"/>
            <a:ext cx="10116105" cy="937260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歌唱是以人声为媒介表现音乐、抒发情感的艺术形式。其动态表现就是唱歌，是以有节奏的音调发出美妙的声音，给人以享受。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3357687" y="327185"/>
            <a:ext cx="5451229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细黑" panose="02010600040101010101" charset="-122"/>
                <a:ea typeface="宋体" panose="02010600030101010101" pitchFamily="2" charset="-122"/>
                <a:sym typeface="华文细黑" panose="02010600040101010101" charset="-122"/>
              </a:rPr>
              <a:t>第一节　歌唱的技巧</a:t>
            </a:r>
            <a:endParaRPr lang="zh-CN" altLang="en-US" sz="32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细黑" panose="02010600040101010101" charset="-122"/>
              <a:ea typeface="宋体" panose="02010600030101010101" pitchFamily="2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 spd="slow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2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25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25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</p:spPr>
        <p:txBody>
          <a:bodyPr/>
          <a:p>
            <a:fld id="{A7F1AA27-B7A4-475F-8430-0E6442A33CF0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1105535"/>
            <a:ext cx="11000740" cy="493268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5995" y="1395095"/>
            <a:ext cx="10210165" cy="2249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歌唱讲究呼吸。首先是吸气，在做呼吸练习时，先做好正确的演唱姿势，保持腰挺直，胸肩松宽，头自如，眼望远处，从内心到面的表情都充满情意，然后，“痛快地叹一口气”使胸部放松，吸气时，口腔稍打开，硬软腭提起，并与提眉动作配合，很兴奋地以后腰为主，将腰围向外松张，让气自然地，流畅地“流进”，使腰、后背都有“气感”，胸部也就自然有了宽阔的感觉，比如，用“打呵欠”去感觉以上动作。但呼气时不宜过深，否则使胸、腹部僵硬，在日常生活中要养成两肋扩张、小腹微收的习惯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3644265"/>
            <a:ext cx="3435985" cy="22885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65" y="3502660"/>
            <a:ext cx="4762500" cy="2430145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2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3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4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22622385162_1_1"/>
</p:tagLst>
</file>

<file path=ppt/tags/tag5.xml><?xml version="1.0" encoding="utf-8"?>
<p:tagLst xmlns:p="http://schemas.openxmlformats.org/presentationml/2006/main">
  <p:tag name="ISPRING_PRESENTATION_TITLE" val="多彩清新教育培训通用PPT模板"/>
</p:tagLst>
</file>

<file path=ppt/theme/theme1.xml><?xml version="1.0" encoding="utf-8"?>
<a:theme xmlns:a="http://schemas.openxmlformats.org/drawingml/2006/main" name="Office Theme">
  <a:themeElements>
    <a:clrScheme name="自定义 385">
      <a:dk1>
        <a:sysClr val="windowText" lastClr="000000"/>
      </a:dk1>
      <a:lt1>
        <a:srgbClr val="3F3F3F"/>
      </a:lt1>
      <a:dk2>
        <a:srgbClr val="000000"/>
      </a:dk2>
      <a:lt2>
        <a:srgbClr val="7F7F7F"/>
      </a:lt2>
      <a:accent1>
        <a:srgbClr val="3872BA"/>
      </a:accent1>
      <a:accent2>
        <a:srgbClr val="E8ACAB"/>
      </a:accent2>
      <a:accent3>
        <a:srgbClr val="82CBE2"/>
      </a:accent3>
      <a:accent4>
        <a:srgbClr val="F0CB75"/>
      </a:accent4>
      <a:accent5>
        <a:srgbClr val="004F8A"/>
      </a:accent5>
      <a:accent6>
        <a:srgbClr val="004F8A"/>
      </a:accent6>
      <a:hlink>
        <a:srgbClr val="004F8A"/>
      </a:hlink>
      <a:folHlink>
        <a:srgbClr val="004F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3117</Words>
  <Application>WPS 演示</Application>
  <PresentationFormat>自定义</PresentationFormat>
  <Paragraphs>154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张海山锐谐体</vt:lpstr>
      <vt:lpstr>Signika</vt:lpstr>
      <vt:lpstr>華康圓體 Std W3</vt:lpstr>
      <vt:lpstr>Open Sans Extrabold</vt:lpstr>
      <vt:lpstr>微软雅黑</vt:lpstr>
      <vt:lpstr>Bebas Neue</vt:lpstr>
      <vt:lpstr>华文细黑</vt:lpstr>
      <vt:lpstr>Roboto Bold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多彩清新教育培训通用PPT模板</dc:title>
  <dc:creator/>
  <cp:lastModifiedBy>Administrator</cp:lastModifiedBy>
  <cp:revision>1886</cp:revision>
  <dcterms:created xsi:type="dcterms:W3CDTF">2014-10-20T02:56:00Z</dcterms:created>
  <dcterms:modified xsi:type="dcterms:W3CDTF">2021-06-06T02:36:41Z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AB9C69E4071B4F508512267D435F6B2A</vt:lpwstr>
  </property>
</Properties>
</file>