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256" r:id="rId3"/>
    <p:sldId id="376" r:id="rId5"/>
    <p:sldId id="406" r:id="rId6"/>
    <p:sldId id="581" r:id="rId7"/>
    <p:sldId id="435" r:id="rId8"/>
    <p:sldId id="409" r:id="rId9"/>
    <p:sldId id="552" r:id="rId10"/>
    <p:sldId id="351" r:id="rId11"/>
    <p:sldId id="554" r:id="rId12"/>
    <p:sldId id="610" r:id="rId13"/>
    <p:sldId id="555" r:id="rId14"/>
    <p:sldId id="611" r:id="rId15"/>
    <p:sldId id="612" r:id="rId16"/>
    <p:sldId id="613" r:id="rId17"/>
    <p:sldId id="556" r:id="rId18"/>
    <p:sldId id="557" r:id="rId19"/>
    <p:sldId id="558" r:id="rId20"/>
    <p:sldId id="614" r:id="rId21"/>
    <p:sldId id="615" r:id="rId22"/>
    <p:sldId id="616" r:id="rId23"/>
    <p:sldId id="560" r:id="rId24"/>
    <p:sldId id="561" r:id="rId25"/>
    <p:sldId id="559" r:id="rId26"/>
    <p:sldId id="617" r:id="rId27"/>
    <p:sldId id="618" r:id="rId28"/>
    <p:sldId id="516" r:id="rId29"/>
    <p:sldId id="568" r:id="rId30"/>
    <p:sldId id="567" r:id="rId31"/>
    <p:sldId id="619" r:id="rId32"/>
    <p:sldId id="576" r:id="rId33"/>
    <p:sldId id="620" r:id="rId34"/>
    <p:sldId id="564" r:id="rId35"/>
    <p:sldId id="621" r:id="rId36"/>
    <p:sldId id="622" r:id="rId37"/>
    <p:sldId id="392" r:id="rId38"/>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20"/>
        <p:guide orient="horz" pos="1692"/>
        <p:guide pos="6102"/>
        <p:guide pos="2193"/>
        <p:guide pos="423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959"/>
        <p:guide pos="215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6.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image" Target="../media/image5.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一、舞蹈鉴赏　《丝路花雨》</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36295" y="1929130"/>
            <a:ext cx="5765165" cy="299974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这部舞剧的出彩之处非常多，首先是故事动人，现在看起来仍然像电视剧一样跌宕起伏。不过，外行看热闹，内行看门道，除了曲折的故事情节，《丝路花雨》的舞蹈语言植根于传统，又力求创新，它融合了中国古典舞、敦煌舞、印度舞、黑巾舞、波斯马铃舞、波斯酒舞、土耳其舞、盘上舞、新疆舞等各种艺术形式于一身，被称为“中国民族舞剧的典范”。</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143115" y="1520190"/>
            <a:ext cx="3620770" cy="442087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二、舞蹈鉴赏　《踏歌》</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02665" y="1791335"/>
            <a:ext cx="5407660" cy="404812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踏歌》的编导孙颖经几十年潜心钻研，在中国舞蹈历史文化中挖掘和创作了这部作品，其舞蹈具有中国汉代女乐舞蹈的形态特征：汉代女乐舞者以“纤腰”“轻身”为美，舞蹈“机迅体轻”却又节奏感极强，如赋中所说“兀动赴度，指顾应声”，舞者时而“绰约闲摩”，时而“纷飙若绝”，时而“翼尔悠往”，时而“回翔竦峙”“轶态横出，瑰姿谲起”，交长袖，手足并重，“委蛇姌袅，云转飘忽”。 踏歌从民间到宫廷、从宫廷再踱回到民间，其舞蹈形式一直是踏地为节，边歌边舞，这也是自娱舞蹈的一个主要特征。</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22720" y="2173605"/>
            <a:ext cx="4762500" cy="31146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二、舞蹈鉴赏　《踏歌》</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50290" y="1548130"/>
            <a:ext cx="10092055" cy="404812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舞蹈《踏歌》所表现的是阳春三月，碧柳依依，翠裙垂曳，婀娜身姿，一行踏青的少女，联袂歌舞，踏着春绿，唱这欢歌，溶入一派阳光明媚、草青花黄的江南秀色里。剧目中除了以各种踏足为主流步伐之外，还发展了一部分流动性极强的步伐。于整体的“顿”中呈现一瞬间的“流”，通过流与顿的对比，形成视觉上的反差。例如，有一组起承转合较为复杂的动作小节，分别出现在第二遍唱词后的间律和第四遍唱词中，舞者拧腰向左，抛袖投足，笔直的袖锋呈“离弦箭”之势，就在“欲左”的当口，突发转体右行，待到袖子经上弧线往右坠时，身体又忽而至左，袖子横拉及左侧，“欲右”之势已不可挡，躯干连同双袖向右抛撒出去。就这样左右往返，若行云流水，似天马行空，而所有的动作又在一句“但愿与君长相守”的唱词中一气呵成，让观众于踏足的清新、俏丽中又品味出些许的温存、婉约，仿若“我”便是那君愿随这翩翩翠袖尔来尔往。敛肩、含颏、掩臂、摆背、松膝、拧腰、倾胯是《踏歌》所要求的基本体态。舞者在动作的流动中，通过左右摆和拧腰、松胯形成二维或三维空间上的“三道弯”体态，尽显少女之婀娜。</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50290" y="1548130"/>
            <a:ext cx="10092055" cy="332867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中国的古典舞中国古典舞主要包括身韵、身法和技巧。身韵是中国古典舞的内涵，每个舞蹈的韵味不同，两个人跳同样动作，韵味都不同。身法则是指舞姿还有动作。根植于中国传统文化沃土的古典舞蹈非常强调“形神兼备，身心互融，内外统一”的身韵。神韵是中国古典舞的灵魂。神在中而形于外，“以神领形，以形传神”的意念情感造化了身韵的真正内涵。中华人民共和国成立以后，在五十年代初，舞蹈工作者为发展、创新民族舞蹈艺术，从蕴藏丰富的中国戏曲表演中提取舞蹈素材，借鉴中华武术进行了研究、整理、提炼，并参考芭蕾训练方法等，建立起一套中国古典舞教材。同时，编排演出了《宝莲灯》《小刀会》《春江花月夜》等作品，以后又发掘了编钟乐舞古典舞和古典舞剧，创作了《丝路花雨》《编钟乐舞》《仿唐乐舞》《铜雀伎》等乐舞，这些复古乐舞突出了雍容大度、精确严谨、清晰明丽的风格特点。</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pic>
        <p:nvPicPr>
          <p:cNvPr id="3" name="图片 2"/>
          <p:cNvPicPr>
            <a:picLocks noChangeAspect="1"/>
          </p:cNvPicPr>
          <p:nvPr/>
        </p:nvPicPr>
        <p:blipFill>
          <a:blip r:embed="rId1"/>
          <a:stretch>
            <a:fillRect/>
          </a:stretch>
        </p:blipFill>
        <p:spPr>
          <a:xfrm>
            <a:off x="1019175" y="1640840"/>
            <a:ext cx="4762500" cy="3181350"/>
          </a:xfrm>
          <a:prstGeom prst="rect">
            <a:avLst/>
          </a:prstGeom>
        </p:spPr>
      </p:pic>
      <p:sp>
        <p:nvSpPr>
          <p:cNvPr id="6" name="文本框 5"/>
          <p:cNvSpPr txBox="1"/>
          <p:nvPr/>
        </p:nvSpPr>
        <p:spPr>
          <a:xfrm>
            <a:off x="1802130" y="5192395"/>
            <a:ext cx="3132455" cy="368300"/>
          </a:xfrm>
          <a:prstGeom prst="rect">
            <a:avLst/>
          </a:prstGeom>
          <a:noFill/>
        </p:spPr>
        <p:txBody>
          <a:bodyPr wrap="square" rtlCol="0">
            <a:spAutoFit/>
          </a:bodyPr>
          <a:p>
            <a:pPr algn="ctr"/>
            <a:r>
              <a:rPr lang="zh-CN" altLang="en-US"/>
              <a:t>《木兰归》</a:t>
            </a:r>
            <a:endParaRPr lang="zh-CN" altLang="en-US"/>
          </a:p>
        </p:txBody>
      </p:sp>
      <p:sp>
        <p:nvSpPr>
          <p:cNvPr id="8" name="文本框 7"/>
          <p:cNvSpPr txBox="1"/>
          <p:nvPr/>
        </p:nvSpPr>
        <p:spPr>
          <a:xfrm>
            <a:off x="7347585" y="5192395"/>
            <a:ext cx="2667000" cy="368300"/>
          </a:xfrm>
          <a:prstGeom prst="rect">
            <a:avLst/>
          </a:prstGeom>
          <a:noFill/>
        </p:spPr>
        <p:txBody>
          <a:bodyPr wrap="square" rtlCol="0">
            <a:spAutoFit/>
          </a:bodyPr>
          <a:p>
            <a:pPr algn="ctr"/>
            <a:r>
              <a:rPr lang="zh-CN" altLang="en-US"/>
              <a:t>《扇舞丹青》</a:t>
            </a:r>
            <a:endParaRPr lang="zh-CN" altLang="en-US"/>
          </a:p>
        </p:txBody>
      </p:sp>
      <p:pic>
        <p:nvPicPr>
          <p:cNvPr id="9" name="图片 8"/>
          <p:cNvPicPr>
            <a:picLocks noChangeAspect="1"/>
          </p:cNvPicPr>
          <p:nvPr/>
        </p:nvPicPr>
        <p:blipFill>
          <a:blip r:embed="rId2"/>
          <a:stretch>
            <a:fillRect/>
          </a:stretch>
        </p:blipFill>
        <p:spPr>
          <a:xfrm>
            <a:off x="6409690" y="1640840"/>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610100" y="1616710"/>
            <a:ext cx="6674485" cy="299974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一、选取一个古典舞剧目，分角色模仿人物的代表性动作并向大家介绍喜爱它的理由。</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二、请查询《飞天》的相关知识，分三组进行活动介绍准备，一组写一篇 300 字的富有诗情画意的剧情介绍，并由其中一名同学在课堂上有感情地朗读给大家；一组同学模仿代表性动作，在课上展示给同学并介绍动作的特点；一组同学运用废旧物制作不同人物的道具及服饰，展现剧目的风格特点。</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9020" y="5208905"/>
            <a:ext cx="9775190" cy="1353185"/>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漫长的岁月和丰厚的文化沉淀造就了中国民族民间舞具有突出的民俗特征，它地域色彩分明、风味浓郁、形象生动、表现形式多样。其中包括藏族、蒙古族、维吾尔族、傣族、苗族、汉族等各民族舞蹈。</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中国民族民间舞</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一、民族舞鉴赏　《盅碗舞》</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8190" y="1449070"/>
            <a:ext cx="583565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《盅碗舞》的舞蹈编导为贾作光，1960 年北京首演，演员莫德格玛。1962 年《盅碗舞》荣获第八届世界青年与学生和平友谊联欢节舞蹈比赛金质奖。盅碗舞是流传在内蒙古鄂尔多斯高原地区的一种舞蹈，每当节日喜庆宴请之际，人们就会情不自禁地将碗顶在头上，拿起酒盅打起点子，舞蹈起来。这部作品的创意来自于蒙古族民俗舞蹈，这一舞蹈在内蒙古鄂尔多斯地区广为流传，以酒盅和碗为道具而得名。此舞的产生与元代“倒喇”的顶灯而舞有着一脉相承的关系。表演者头顶碗，手持盅，在众人唱歌和敲击碗盘的伴奏下即兴起舞。</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744970" y="1905000"/>
            <a:ext cx="4572000" cy="30480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二、民族舞鉴赏　《盘子舞》</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01675" y="1376680"/>
            <a:ext cx="630174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《盘子舞》舞蹈编导：康巴尔汗·艾买提。1950 年于新疆首演，首演演员：康巴尔汗·艾买提。康巴尔汗·艾买提，中国维吾尔族女舞蹈表演艺术家、教育家，被誉为“新疆第一舞人”。该舞曲节奏欢快，气氛热烈，生活气息浓郁，民族色彩丰富，深受广大群众喜爱。新疆舞蹈的风格是各代新疆舞的艺术家通过吸收各种不同风格融汇而形成的风格，这种风格的形成是一脉相承并且不断进化的。在文化交流日趋紧密的今天，这风格还在潜移默化中改进，但是，新疆舞蹈的鲜明特点是作为共性来贯彻的：它有成熟的节奏、动律、舞姿造型、技巧和特色的服饰等。这几点是区分新疆舞与其他舞蹈的标志，也是新疆舞作为独特的民族舞蹈风格的根基。</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118985" y="2035175"/>
            <a:ext cx="4149090" cy="278701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22070" y="1448435"/>
            <a:ext cx="9279255" cy="4246245"/>
          </a:xfrm>
          <a:prstGeom prst="rect">
            <a:avLst/>
          </a:prstGeom>
          <a:noFill/>
        </p:spPr>
        <p:txBody>
          <a:bodyPr wrap="square" rtlCol="0" anchor="t">
            <a:spAutoFit/>
          </a:bodyPr>
          <a:p>
            <a:pPr indent="457200" algn="ctr"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a:latin typeface="宋体" panose="02010600030101010101" pitchFamily="2" charset="-122"/>
                <a:ea typeface="宋体" panose="02010600030101010101" pitchFamily="2" charset="-122"/>
              </a:rPr>
              <a:t>中国民间舞蹈的特性</a:t>
            </a:r>
            <a:endParaRPr lang="zh-CN" altLang="en-US" b="1">
              <a:latin typeface="宋体" panose="02010600030101010101" pitchFamily="2" charset="-122"/>
              <a:ea typeface="宋体" panose="02010600030101010101" pitchFamily="2"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民间舞蹈起源于人类劳动生活，它是由人民群众自创自演，表现一个民族或地区的文化传统、生活习俗及人们精神风貌的群众性舞蹈活动，所以也称为“土风舞”，如陕西安塞腰鼓。民间舞蹈是专业舞蹈创作的主要素材来源。各国封建社会的宫廷舞蹈、各国各民族的古典舞蹈、剧场歌舞和舞会舞蹈，都和民间舞蹈有着不可分割的联系。经过专业工作者加工，运用在芭蕾中的穿插性民间舞，被称为“性格舞”。中国的戏曲舞蹈和新的创作舞蹈中，也大量地吸收了各种民间舞蹈。同时，民间舞蹈仍然独立存在于自己原有的范围内，沿着自己的途径世代相传。中国各民族各地区都有各自的民间舞蹈，历史悠久，形式多样。其共同的特点是：载歌载舞，多用道具，自由生动的表演形式和借助故事传说，形象鲜明生动，内容与形式紧密结合。</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pic>
        <p:nvPicPr>
          <p:cNvPr id="3" name="图片 2"/>
          <p:cNvPicPr>
            <a:picLocks noChangeAspect="1"/>
          </p:cNvPicPr>
          <p:nvPr/>
        </p:nvPicPr>
        <p:blipFill>
          <a:blip r:embed="rId1"/>
          <a:stretch>
            <a:fillRect/>
          </a:stretch>
        </p:blipFill>
        <p:spPr>
          <a:xfrm>
            <a:off x="1146175" y="1684020"/>
            <a:ext cx="4629785" cy="3490595"/>
          </a:xfrm>
          <a:prstGeom prst="rect">
            <a:avLst/>
          </a:prstGeom>
        </p:spPr>
      </p:pic>
      <p:pic>
        <p:nvPicPr>
          <p:cNvPr id="6" name="图片 5"/>
          <p:cNvPicPr>
            <a:picLocks noChangeAspect="1"/>
          </p:cNvPicPr>
          <p:nvPr/>
        </p:nvPicPr>
        <p:blipFill>
          <a:blip r:embed="rId2"/>
          <a:stretch>
            <a:fillRect/>
          </a:stretch>
        </p:blipFill>
        <p:spPr>
          <a:xfrm>
            <a:off x="6325870" y="1684020"/>
            <a:ext cx="4845050" cy="34905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1839595"/>
            <a:ext cx="601599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一、选取一个中国民族民间舞剧目，分组搜集剧目中的道具、服饰、风土人情等图片介绍给大家。有能力的同学模仿一到两个有代表性的动作展示给大家鉴赏。</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二、请搜集《黄土黄》这篇作品的相关资料，整理后展示给大家（包括音频）并写一个作品介绍。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中国现代舞和当代舞主要指广泛吸收而又不拘一格地运用中国传统舞蹈素材和外来艺术素材进行的创作和表演。</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880" y="327025"/>
            <a:ext cx="5957570"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中国现代舞和当代舞</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一、现代舞鉴赏　《红与黑》</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0570" y="1278890"/>
            <a:ext cx="6306820" cy="4246245"/>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现代舞《红与黑》（图 7-3-1）曾于 1998 年荣获文化部“文华奖”，以人体律动、阵形迭变、色块对比等手段推出，带来的不仅是视觉冲击，更有对观者内心情绪、生命体验的调动。舞蹈《红与黑》虽然没有展示出小说里写的红道势力和黑道势力统治下的社会的黑暗和丑恶，但是在舞蹈中用另一种手法展现出来。在舞蹈《红与黑》中舞者身穿黑色衣服、手拿着红扇子是象征赌盘上的黑点红点，而轮盘则象征人生的游戏等。有人认为红色还可以象征追求人生意义，而黑色就代表社会中形形色色的人们为了自己的利益而拼命奔波，却不理解自己存在真正意义的生存状态！</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057390" y="1873250"/>
            <a:ext cx="4211320" cy="30575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0768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二、当代舞鉴赏　《天边的红云》</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0570" y="1105535"/>
            <a:ext cx="6504305" cy="5077460"/>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《天边的红云》由上海歌舞团、上海东方青春舞蹈团、南京前线歌舞团演出。这部作品在上海市纪念建党 90 周年系列活动的启动仪式后，再度染“红”上海城市剧院舞台天幕。 该剧讲述的是一个关于红军女兵的故事，没有一句说教，而是用绚烂的生命呈现和壮烈的献身，打开了千万观众的泪闸，进而引发当代人重新品读生命、理想和信念。该剧以长征为背景，以红军女护士云的成长历程、内心情感和视角为主线，塑造了以秋、云、娃、虹为代表的红军女战士群像。云、秋、娃等 5 名女战士成为核心人物，她们入伍前的生活状态、习惯爱好各异，对过日子、生娃儿的想法也不尽一样，但就是这样一群平凡女性，最终在艰苦卓绝的长征途中，一个个怀着对生活、爱和理想的憧憬而捐躯……</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254875" y="1503680"/>
            <a:ext cx="4193540" cy="385000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07682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0570" y="1105535"/>
            <a:ext cx="10681335" cy="5077460"/>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由于现代舞这一特殊的艺术形式，很多人对现代舞还是只知其名不知其内涵，如何鉴赏现代舞，我们可以从以下几个方面着手。</a:t>
            </a:r>
            <a:endParaRPr lang="zh-CN" altLang="en-US">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（1）要以一种宽容的心态鉴赏现代舞作品。现代舞是以标新立异、严肃探索为最终目的，因此首先要能够以平常心态去接受，同时在鉴赏的时候要有敏锐的思维和判断能力。</a:t>
            </a:r>
            <a:endParaRPr lang="zh-CN" altLang="en-US">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（2）要掌握作者的创作背景和动机，在一部作品中，常常会表现出编者的内心世界和创作心态，因此，掌握作品的创作背景和动机，有助于更好地鉴赏和理解作品。</a:t>
            </a:r>
            <a:endParaRPr lang="zh-CN" altLang="en-US">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（3）看作品的“动态”和“结构”。现代舞是一门形式感极强的艺术，因此，现代舞无论是以何种形式表现，都要从最基本的动作开始，而动作的形成、延续、发展、变化，要看动作的借力方法及作品的结构。</a:t>
            </a:r>
            <a:endParaRPr lang="zh-CN" altLang="en-US">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4）要多看现代舞作品，在鉴赏中要用感觉去全身心地感受作品。在现代舞作品中，强调的是舞者自身的重量而不是如芭蕾般的轻盈，在动作中强调空间的过程而不是动作的本身，在空间上强调韵味的顿挫而不是流畅，在构图中强调不平衡而不是平衡，强调过程的揭示而不是过程的遮掩。</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102860" y="1839595"/>
            <a:ext cx="592582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一、选取一个中国现代舞剧目，搜集剧目中的道具、服饰、人物特点等图片介绍给大家，模仿一到两个代表性动作展示给大家。</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二、《走、跑、跳》是 20 世纪 90 年代中国当代舞蹈作品，搜集此舞蹈视频，说一说你喜欢或者不喜欢的理由。</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194300"/>
            <a:ext cx="9775825" cy="1353185"/>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芭蕾舞是用音乐、舞蹈手法来表演戏剧情节。芭蕾在近四百年的持久历史成长过程中，对世界诸国影响很大，传布极广，至今已成为世界诸国全力成长的一种艺术形式。女演员舞蹈时常用脚趾尖点地。</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芭蕾舞</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99185" y="1203325"/>
            <a:ext cx="5434965"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《天鹅湖》</a:t>
            </a:r>
            <a:endParaRPr lang="zh-CN" altLang="en-US" b="1">
              <a:latin typeface="宋体" panose="02010600030101010101" pitchFamily="2" charset="-122"/>
              <a:ea typeface="宋体" panose="02010600030101010101" pitchFamily="2" charset="-122"/>
            </a:endParaRPr>
          </a:p>
          <a:p>
            <a:pPr indent="457200" algn="l"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 《天鹅湖》的音乐由彼得·伊利奇·柴可夫斯基构思及执导，编舞主要是娜塔莉娅·玛卡洛娃（马里乌斯·彼季帕和列夫·伊凡诺夫原创）。四幕芭蕾舞剧，作品作于 1876 年。故事取材于俄罗斯古老的童话，由别吉切夫和盖里采尔编剧，是柴可夫斯基最著名的代表作之一。由于原编导在创作上的平庸以及乐队指挥缺乏经验，致使 1877 年 2 月 20 日首演失败。直到 1895 年，在彼得堡的演出，才获得了惊人的成功，从此成为世界芭蕾舞的经典名著。</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534150" y="1847850"/>
            <a:ext cx="4762500" cy="34480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32790" y="1203325"/>
            <a:ext cx="580136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《葛蓓莉娅》</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浪漫主义时代的法国芭蕾是古典芭蕾的第一个高峰，人才济济，举目众多，这时芭蕾艺术已经成为可以与歌剧和话剧平起平坐的独立艺术门类。但是好景不长，经过 40 年左右的时间，法国芭蕾从高峰跌落，蜕变成一种专供消遣的玩意儿。致使编导的主要注意力放在豪华昂贵的布景和服装以及长相漂亮、扭捏作态的女舞星上。</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《葛蓓莉娅》以欢乐的主题、愉快的音乐，把舞剧</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的表现触角从幽灵仙女的幻觉世界拓展到活泼可爱的木偶这一新领域，从而扩大了传统舞剧的表现范围，同时又为舞剧舞台立起一个崭新的少女形象。</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34150" y="1795780"/>
            <a:ext cx="4762500" cy="34766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90465" y="1952625"/>
            <a:ext cx="5756275"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一、观看芭蕾舞剧目《仙女》的视频资料，然后分组模仿一到两个有代表性的动作，大家互相鉴赏。</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二、《希尔维娅》是德里布的另一部芭蕾舞传世之作，请查询相关资料，分小组进行活动。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751205" y="5180330"/>
            <a:ext cx="9775825" cy="1353185"/>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体育舞蹈也称体育舞蹈运动，俗称跳舞运动，具有娱乐和锻炼价值，是一种融体育与舞蹈为一体的新型体育运动项目。国际上把国际标准交际舞称为体育舞蹈，包括摩登舞系列；拉丁舞系列；集体舞系列。</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第五节　体育舞蹈</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92505" y="1656715"/>
            <a:ext cx="5210810" cy="383095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桑巴舞</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桑巴舞原是非洲土著舞蹈，是一种带有宗教仪式性的舞蹈。在 16—18世纪间，葡萄牙人由非洲如安哥拉、刚果等地引进了大量黑奴至殖民地巴西，让他们做巴西人与原住民不愿做的工作，而黑奴也将他们的舞蹈带入巴西。19 世纪巴西黑奴的身体滚动舞蹈加入巴西土著舞蹈的身体摇晃动作，继而加入由欧洲引入的花车游行的嘉年华会舞步混合而成，最后又混合了巴西舞后才大略成形。</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203315" y="1985645"/>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92505" y="1656715"/>
            <a:ext cx="5210810"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华尔兹</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华尔兹是舞厅舞中最早的、也是迄今为止生命力最强的自娱舞形式，亦称圆舞。“华尔兹”一词意思是“滚动”“扭转”或“滑动”。这却是一语道破的地抓住了华尔兹舞动作的根基成分。</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据考证华尔兹是在大约 1780 年前后出现的，而三拍子“蓬嚓嚓”节奏的圆舞则很早之前就风行于欧洲，出自德国巴伐利亚和奥地利维也纳一带的农人中；至于华尔兹类型的舞曲，则早在 17 世纪就吹奏于哈普斯堡的皇家舞会上。</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550660" y="1953260"/>
            <a:ext cx="4043045" cy="38461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90465" y="1952625"/>
            <a:ext cx="5756275"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一、各组选取一个体育舞蹈，开展小组间的互教互学，每个组选举学的最好的进行班级比赛。</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二、恰恰舞是体育舞蹈中的代表舞种，请你向其他同学介绍这个舞种。</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第七章 舞蹈艺术</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7628255" cy="549275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舞蹈是一种人体动作艺术，它是人体八大艺术之一，是于三度空间中以身体为语言作“心智交流”现象之人体的运动表达艺术，一般有音乐伴奏，以有节奏的动作为主要表现手段的艺术形式。它一般借助音乐，也借助其他的道具。它和诗歌、音乐结合在一起，是人类历史上最早产生的艺术形式之一。舞蹈本身有多元的社会意义及作用，包括运动、社交、求偶、祭祀、礼仪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根据舞蹈的作用和目的，舞蹈可分为生活舞蹈和艺术舞蹈两大类。生活舞蹈：是人们为自己的生活需要而进行的舞蹈活动。包括习俗舞蹈、祭祀舞蹈、社交舞蹈、自娱舞蹈、体育舞蹈、教育舞蹈等。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艺术舞蹈：是指由专业或业余舞蹈家，通过对社会生活的观察、体验、分析、集中、概括和想象，从而创作出的主题思想鲜明、情感丰富、形式完整，具有典型化的艺术形象，由少数人在舞台或广场表演给广大群众观赏的舞蹈作品。</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467610" y="1082675"/>
            <a:ext cx="7474585"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由于艺术舞蹈品种繁多，根据各个不同的艺术特点，大致有两种划分方式。第一种：根据舞蹈的不同风格特点来区分，有古典舞蹈、民间舞蹈、现代舞蹈、当代舞蹈和芭蕾舞。第二种：根据舞蹈表现形式的特点来区分，有独舞、双人舞、三人舞、群舞、组舞、歌舞、歌舞剧、舞剧等。舞蹈还有许多其他分类，如按年龄层次区分，有幼儿舞蹈、少儿舞蹈、青少年舞蹈、成人舞蹈、中老年舞蹈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舞蹈鉴赏，是人们观赏舞蹈演出时所产生的一种精神活动，是对舞蹈作品的感受、体验和理解的整个过程。观众通过舞蹈作品中所塑造出的舞蹈形象，具体地认识它所反映的社会生活、人物的思想感情，以及舞蹈作者对这种生活现象的审美评价。学习和鉴赏舞蹈，是本章的主要任务。我们将走进璀璨的中华民族民间舞、中国当代舞和现代舞、国外舞蹈、体育舞蹈，领略舞蹈艺术瑰宝，提高自身的舞蹈艺术鉴赏水平。</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38421" y="5180635"/>
            <a:ext cx="10116105" cy="1353185"/>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中国古典舞起源于中国古代，历史悠久，博大精深，它融合了许多武术、戏曲中的动作和造型，特别注重眼睛在表演中的作用，强调呼吸的配合，富有韵律感和造型感，独有的东方式的刚柔并济的美感，令人陶醉。</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中国古典舞</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一、舞蹈鉴赏　《丝路花雨》</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63295" y="1347470"/>
            <a:ext cx="9984105" cy="17532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丝路花雨》为六场大型舞剧，是一部比较典型的中国古典舞作品。该剧以我国盛唐时期为背景，以举世闻名的丝绸之路和敦煌壁画为素材，塑造了画工神笔张和女儿英娘父女的艺术形象，描写了他们的悲欢离合，以及他们与波斯商人伊努斯之间的纯洁友谊。这部舞剧以其新颖而古老的舞姿和风格独特的舞蹈场面赢得了世人的赞许。</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066800" y="3100705"/>
            <a:ext cx="5048885" cy="2857500"/>
          </a:xfrm>
          <a:prstGeom prst="rect">
            <a:avLst/>
          </a:prstGeom>
        </p:spPr>
      </p:pic>
      <p:pic>
        <p:nvPicPr>
          <p:cNvPr id="9" name="图片 8"/>
          <p:cNvPicPr>
            <a:picLocks noChangeAspect="1"/>
          </p:cNvPicPr>
          <p:nvPr/>
        </p:nvPicPr>
        <p:blipFill>
          <a:blip r:embed="rId2"/>
          <a:stretch>
            <a:fillRect/>
          </a:stretch>
        </p:blipFill>
        <p:spPr>
          <a:xfrm>
            <a:off x="6381750" y="3100705"/>
            <a:ext cx="4762500"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6.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6108</Words>
  <Application>WPS 演示</Application>
  <PresentationFormat>自定义</PresentationFormat>
  <Paragraphs>224</Paragraphs>
  <Slides>35</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1886</cp:revision>
  <dcterms:created xsi:type="dcterms:W3CDTF">2014-10-20T02:56:00Z</dcterms:created>
  <dcterms:modified xsi:type="dcterms:W3CDTF">2021-06-06T04:32:24Z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