
<file path=[Content_Types].xml><?xml version="1.0" encoding="utf-8"?>
<Types xmlns="http://schemas.openxmlformats.org/package/2006/content-types">
  <Default Extension="jpeg" ContentType="image/jpe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34"/>
  </p:handoutMasterIdLst>
  <p:sldIdLst>
    <p:sldId id="256" r:id="rId3"/>
    <p:sldId id="376" r:id="rId5"/>
    <p:sldId id="406" r:id="rId6"/>
    <p:sldId id="581" r:id="rId7"/>
    <p:sldId id="435" r:id="rId8"/>
    <p:sldId id="409" r:id="rId9"/>
    <p:sldId id="552" r:id="rId10"/>
    <p:sldId id="351" r:id="rId11"/>
    <p:sldId id="554" r:id="rId12"/>
    <p:sldId id="610" r:id="rId13"/>
    <p:sldId id="556" r:id="rId14"/>
    <p:sldId id="611" r:id="rId15"/>
    <p:sldId id="557" r:id="rId16"/>
    <p:sldId id="555" r:id="rId17"/>
    <p:sldId id="612" r:id="rId18"/>
    <p:sldId id="613" r:id="rId19"/>
    <p:sldId id="614" r:id="rId20"/>
    <p:sldId id="615" r:id="rId21"/>
    <p:sldId id="560" r:id="rId22"/>
    <p:sldId id="561" r:id="rId23"/>
    <p:sldId id="562" r:id="rId24"/>
    <p:sldId id="616" r:id="rId25"/>
    <p:sldId id="617" r:id="rId26"/>
    <p:sldId id="516" r:id="rId27"/>
    <p:sldId id="568" r:id="rId28"/>
    <p:sldId id="558" r:id="rId29"/>
    <p:sldId id="618" r:id="rId30"/>
    <p:sldId id="559" r:id="rId31"/>
    <p:sldId id="576" r:id="rId32"/>
    <p:sldId id="392" r:id="rId33"/>
  </p:sldIdLst>
  <p:sldSz cx="12192000" cy="6858000"/>
  <p:notesSz cx="6858000" cy="9144000"/>
  <p:custDataLst>
    <p:tags r:id="rId3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showPr>
  <p:clrMru>
    <a:srgbClr val="FFFFFF"/>
    <a:srgbClr val="8FABC4"/>
    <a:srgbClr val="AAD6E1"/>
    <a:srgbClr val="E3E7EF"/>
    <a:srgbClr val="1E8B8F"/>
    <a:srgbClr val="3AADD1"/>
    <a:srgbClr val="01ACBE"/>
    <a:srgbClr val="00AF92"/>
    <a:srgbClr val="FFB850"/>
    <a:srgbClr val="E8707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689" autoAdjust="0"/>
    <p:restoredTop sz="94173" autoAdjust="0"/>
  </p:normalViewPr>
  <p:slideViewPr>
    <p:cSldViewPr snapToGrid="0" showGuides="1">
      <p:cViewPr>
        <p:scale>
          <a:sx n="66" d="100"/>
          <a:sy n="66" d="100"/>
        </p:scale>
        <p:origin x="-634" y="-346"/>
      </p:cViewPr>
      <p:guideLst>
        <p:guide orient="horz" pos="2225"/>
        <p:guide orient="horz" pos="1692"/>
        <p:guide pos="6102"/>
        <p:guide pos="2193"/>
        <p:guide pos="4235"/>
      </p:guideLst>
    </p:cSldViewPr>
  </p:slideViewPr>
  <p:notesTextViewPr>
    <p:cViewPr>
      <p:scale>
        <a:sx n="20" d="100"/>
        <a:sy n="20" d="100"/>
      </p:scale>
      <p:origin x="0" y="0"/>
    </p:cViewPr>
  </p:notesTextViewPr>
  <p:sorterViewPr>
    <p:cViewPr>
      <p:scale>
        <a:sx n="66" d="100"/>
        <a:sy n="66" d="100"/>
      </p:scale>
      <p:origin x="0" y="0"/>
    </p:cViewPr>
  </p:sorterViewPr>
  <p:notesViewPr>
    <p:cSldViewPr snapToGrid="0">
      <p:cViewPr varScale="1">
        <p:scale>
          <a:sx n="86" d="100"/>
          <a:sy n="86" d="100"/>
        </p:scale>
        <p:origin x="-3846" y="-90"/>
      </p:cViewPr>
      <p:guideLst>
        <p:guide orient="horz" pos="2967"/>
        <p:guide pos="2151"/>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8" Type="http://schemas.openxmlformats.org/officeDocument/2006/relationships/tags" Target="tags/tag6.xml"/><Relationship Id="rId37" Type="http://schemas.openxmlformats.org/officeDocument/2006/relationships/tableStyles" Target="tableStyles.xml"/><Relationship Id="rId36" Type="http://schemas.openxmlformats.org/officeDocument/2006/relationships/viewProps" Target="viewProps.xml"/><Relationship Id="rId35" Type="http://schemas.openxmlformats.org/officeDocument/2006/relationships/presProps" Target="presProps.xml"/><Relationship Id="rId34" Type="http://schemas.openxmlformats.org/officeDocument/2006/relationships/handoutMaster" Target="handoutMasters/handoutMaster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AE7AE32-FE0A-499C-8586-C64F68E7A169}"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20F5E53-8514-4000-B462-339186561C88}"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7B7388A-9CD3-4374-B6A7-100DA9D08128}"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4EE0B30-C635-4C7C-98E8-12E41BE490BB}"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E0B30-C635-4C7C-98E8-12E41BE490BB}"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E0B30-C635-4C7C-98E8-12E41BE490BB}"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2B70F3F-794C-4240-B442-B4C6A88CE6EE}"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2B70F3F-794C-4240-B442-B4C6A88CE6EE}"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E0B30-C635-4C7C-98E8-12E41BE490BB}"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E0B30-C635-4C7C-98E8-12E41BE490BB}"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E0B30-C635-4C7C-98E8-12E41BE490BB}"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microsoft.com/office/2007/relationships/hdphoto" Target="../media/image2.wdp"/><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grpSp>
        <p:nvGrpSpPr>
          <p:cNvPr id="4" name="组合 3"/>
          <p:cNvGrpSpPr/>
          <p:nvPr userDrawn="1"/>
        </p:nvGrpSpPr>
        <p:grpSpPr>
          <a:xfrm>
            <a:off x="4691844" y="333450"/>
            <a:ext cx="2808312" cy="576064"/>
            <a:chOff x="406574" y="333450"/>
            <a:chExt cx="2808312" cy="576064"/>
          </a:xfrm>
        </p:grpSpPr>
        <p:sp>
          <p:nvSpPr>
            <p:cNvPr id="2" name="圆角矩形 1"/>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3" name="TextBox 2"/>
            <p:cNvSpPr txBox="1"/>
            <p:nvPr userDrawn="1"/>
          </p:nvSpPr>
          <p:spPr>
            <a:xfrm>
              <a:off x="563500" y="442761"/>
              <a:ext cx="2492990" cy="400110"/>
            </a:xfrm>
            <a:prstGeom prst="rect">
              <a:avLst/>
            </a:prstGeom>
            <a:noFill/>
          </p:spPr>
          <p:txBody>
            <a:bodyPr wrap="none" rtlCol="0">
              <a:spAutoFit/>
            </a:bodyPr>
            <a:lstStyle/>
            <a:p>
              <a:r>
                <a:rPr lang="zh-CN" altLang="en-US" sz="2000" b="1" dirty="0" smtClean="0">
                  <a:solidFill>
                    <a:schemeClr val="accent1"/>
                  </a:solidFill>
                  <a:effectLst/>
                  <a:latin typeface="微软雅黑" panose="020B0503020204020204" pitchFamily="34" charset="-122"/>
                  <a:ea typeface="微软雅黑" panose="020B0503020204020204" pitchFamily="34" charset="-122"/>
                </a:rPr>
                <a:t>时尚微立体图表合集</a:t>
              </a:r>
              <a:endParaRPr lang="zh-CN" altLang="en-US" sz="2000" b="1" dirty="0">
                <a:solidFill>
                  <a:schemeClr val="accent1"/>
                </a:solidFill>
                <a:effectLst/>
                <a:latin typeface="微软雅黑" panose="020B0503020204020204" pitchFamily="34" charset="-122"/>
                <a:ea typeface="微软雅黑" panose="020B0503020204020204" pitchFamily="34" charset="-122"/>
              </a:endParaRPr>
            </a:p>
          </p:txBody>
        </p:sp>
      </p:grpSp>
      <p:cxnSp>
        <p:nvCxnSpPr>
          <p:cNvPr id="6" name="直接连接符 5"/>
          <p:cNvCxnSpPr/>
          <p:nvPr userDrawn="1"/>
        </p:nvCxnSpPr>
        <p:spPr>
          <a:xfrm flipH="1">
            <a:off x="-1270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userDrawn="1"/>
        </p:nvCxnSpPr>
        <p:spPr>
          <a:xfrm flipH="1">
            <a:off x="75057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250" advTm="0"/>
    </mc:Choice>
    <mc:Fallback>
      <p:transition advTm="0"/>
    </mc:Fallback>
  </mc:AlternateContent>
  <p:timing>
    <p:tnLst>
      <p:par>
        <p:cTn id="1" dur="indefinite" restart="never" nodeType="tmRoot"/>
      </p:par>
    </p:tnLst>
  </p:timing>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250" advTm="0"/>
    </mc:Choice>
    <mc:Fallback>
      <p:transition advTm="0"/>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601" y="6356352"/>
            <a:ext cx="2844800" cy="365125"/>
          </a:xfrm>
          <a:prstGeom prst="rect">
            <a:avLst/>
          </a:prstGeom>
        </p:spPr>
        <p:txBody>
          <a:bodyPr/>
          <a:lstStyle/>
          <a:p>
            <a:fld id="{FC8A9CF0-91C9-42F9-83C2-B72FF9A18BA5}" type="datetimeFigureOut">
              <a:rPr lang="zh-CN" altLang="en-US" smtClean="0"/>
            </a:fld>
            <a:endParaRPr lang="zh-CN" altLang="en-US"/>
          </a:p>
        </p:txBody>
      </p:sp>
      <p:sp>
        <p:nvSpPr>
          <p:cNvPr id="3" name="页脚占位符 2"/>
          <p:cNvSpPr>
            <a:spLocks noGrp="1"/>
          </p:cNvSpPr>
          <p:nvPr>
            <p:ph type="ftr" sz="quarter" idx="11"/>
          </p:nvPr>
        </p:nvSpPr>
        <p:spPr>
          <a:xfrm>
            <a:off x="4165600" y="6356352"/>
            <a:ext cx="3860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737600" y="6356352"/>
            <a:ext cx="2844800" cy="365125"/>
          </a:xfrm>
          <a:prstGeom prst="rect">
            <a:avLst/>
          </a:prstGeom>
        </p:spPr>
        <p:txBody>
          <a:bodyPr/>
          <a:lstStyle/>
          <a:p>
            <a:fld id="{A7F1AA27-B7A4-475F-8430-0E6442A33CF0}" type="slidenum">
              <a:rPr lang="zh-CN" altLang="en-US" smtClean="0"/>
            </a:fld>
            <a:endParaRPr lang="zh-CN" altLang="en-US"/>
          </a:p>
        </p:txBody>
      </p:sp>
    </p:spTree>
  </p:cSld>
  <p:clrMapOvr>
    <a:masterClrMapping/>
  </p:clrMapOvr>
  <p:transition spd="slow">
    <p:comb/>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userDrawn="1">
  <p:cSld name="6_Title Slide">
    <p:spTree>
      <p:nvGrpSpPr>
        <p:cNvPr id="1" name=""/>
        <p:cNvGrpSpPr/>
        <p:nvPr/>
      </p:nvGrpSpPr>
      <p:grpSpPr>
        <a:xfrm>
          <a:off x="0" y="0"/>
          <a:ext cx="0" cy="0"/>
          <a:chOff x="0" y="0"/>
          <a:chExt cx="0" cy="0"/>
        </a:xfrm>
      </p:grpSpPr>
      <p:sp>
        <p:nvSpPr>
          <p:cNvPr id="16" name="Slide Number Placeholder 5"/>
          <p:cNvSpPr txBox="1"/>
          <p:nvPr userDrawn="1"/>
        </p:nvSpPr>
        <p:spPr>
          <a:xfrm>
            <a:off x="1025562" y="6158291"/>
            <a:ext cx="647753" cy="328295"/>
          </a:xfrm>
          <a:prstGeom prst="rect">
            <a:avLst/>
          </a:prstGeom>
        </p:spPr>
        <p:txBody>
          <a:bodyPr vert="horz" wrap="none" lIns="121920" tIns="60960" rIns="121920" bIns="60960" rtlCol="0" anchor="ctr">
            <a:no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A290D8D-6BA0-418D-AFED-C65293F70DA0}" type="slidenum">
              <a:rPr lang="en-US" sz="1400" b="0" i="0" smtClean="0">
                <a:solidFill>
                  <a:srgbClr val="FFFFFF"/>
                </a:solidFill>
                <a:latin typeface="Bebas Neue" charset="0"/>
                <a:ea typeface="Bebas Neue" charset="0"/>
                <a:cs typeface="Bebas Neue" charset="0"/>
              </a:rPr>
            </a:fld>
            <a:endParaRPr lang="en-US" sz="1400" b="0" i="0" dirty="0">
              <a:solidFill>
                <a:srgbClr val="FFFFFF"/>
              </a:solidFill>
              <a:latin typeface="Bebas Neue" charset="0"/>
              <a:ea typeface="Bebas Neue" charset="0"/>
              <a:cs typeface="Bebas Neue" charset="0"/>
            </a:endParaRPr>
          </a:p>
        </p:txBody>
      </p:sp>
      <p:sp>
        <p:nvSpPr>
          <p:cNvPr id="17" name="TextBox 16"/>
          <p:cNvSpPr txBox="1"/>
          <p:nvPr userDrawn="1"/>
        </p:nvSpPr>
        <p:spPr>
          <a:xfrm>
            <a:off x="504035" y="6168552"/>
            <a:ext cx="732893" cy="307777"/>
          </a:xfrm>
          <a:prstGeom prst="rect">
            <a:avLst/>
          </a:prstGeom>
          <a:noFill/>
        </p:spPr>
        <p:txBody>
          <a:bodyPr wrap="none" rtlCol="0">
            <a:spAutoFit/>
          </a:bodyPr>
          <a:lstStyle/>
          <a:p>
            <a:r>
              <a:rPr lang="en-US" sz="1400" b="0" i="0" dirty="0" smtClean="0">
                <a:solidFill>
                  <a:srgbClr val="FFFFFF"/>
                </a:solidFill>
                <a:latin typeface="Bebas Neue" charset="0"/>
                <a:ea typeface="Bebas Neue" charset="0"/>
                <a:cs typeface="Bebas Neue" charset="0"/>
              </a:rPr>
              <a:t>Slide  /</a:t>
            </a:r>
            <a:endParaRPr lang="en-US" sz="1400" b="0" i="0" dirty="0">
              <a:solidFill>
                <a:srgbClr val="FFFFFF"/>
              </a:solidFill>
              <a:latin typeface="Bebas Neue" charset="0"/>
              <a:ea typeface="Bebas Neue" charset="0"/>
              <a:cs typeface="Bebas Neue" charset="0"/>
            </a:endParaRPr>
          </a:p>
        </p:txBody>
      </p:sp>
      <p:sp>
        <p:nvSpPr>
          <p:cNvPr id="4" name="矩形 3"/>
          <p:cNvSpPr/>
          <p:nvPr userDrawn="1"/>
        </p:nvSpPr>
        <p:spPr>
          <a:xfrm>
            <a:off x="0" y="0"/>
            <a:ext cx="12192000" cy="6858000"/>
          </a:xfrm>
          <a:prstGeom prst="rect">
            <a:avLst/>
          </a:prstGeom>
          <a:blipFill dpi="0" rotWithShape="1">
            <a:blip r:embed="rId2">
              <a:extLst>
                <a:ext uri="{BEBA8EAE-BF5A-486C-A8C5-ECC9F3942E4B}">
                  <a14:imgProps xmlns:a14="http://schemas.microsoft.com/office/drawing/2010/main">
                    <a14:imgLayer r:embed="rId3">
                      <a14:imgEffect>
                        <a14:sharpenSoften amount="25000"/>
                      </a14:imgEffect>
                    </a14:imgLayer>
                  </a14:imgProps>
                </a:ext>
              </a:extLst>
            </a:blip>
            <a:srcRect/>
            <a:stretch>
              <a:fillRect/>
            </a:stretch>
          </a:blipFill>
        </p:spPr>
        <p:txBody>
          <a:bodyPr wrap="square">
            <a:spAutoFit/>
          </a:bodyPr>
          <a:lstStyle/>
          <a:p>
            <a:pPr>
              <a:spcBef>
                <a:spcPct val="0"/>
              </a:spcBef>
              <a:buFontTx/>
              <a:buNone/>
            </a:pPr>
            <a:endParaRPr lang="en-US" altLang="zh-CN" sz="2000" dirty="0">
              <a:solidFill>
                <a:schemeClr val="bg2">
                  <a:lumMod val="20000"/>
                  <a:lumOff val="80000"/>
                </a:schemeClr>
              </a:solidFill>
              <a:latin typeface="张海山锐谐体" panose="02000000000000000000" pitchFamily="2" charset="-122"/>
              <a:ea typeface="张海山锐谐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250" advTm="0"/>
    </mc:Choice>
    <mc:Fallback>
      <p:transition advTm="0"/>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838200" y="1825625"/>
            <a:ext cx="10515600" cy="435133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ECE7FB5-5520-420F-9C46-C773A0E49A4F}"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C4B3D0E2-04B4-4BC0-959B-C42A5ABFD66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3000" advClick="0" advTm="0">
        <p14:shred/>
      </p:transition>
    </mc:Choice>
    <mc:Fallback>
      <p:transition spd="slow" advClick="0" advTm="0">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2_标题幻灯片">
    <p:bg>
      <p:bgPr>
        <a:solidFill>
          <a:schemeClr val="bg1"/>
        </a:solidFill>
        <a:effectLst/>
      </p:bgPr>
    </p:bg>
    <p:spTree>
      <p:nvGrpSpPr>
        <p:cNvPr id="1" name=""/>
        <p:cNvGrpSpPr/>
        <p:nvPr/>
      </p:nvGrpSpPr>
      <p:grpSpPr>
        <a:xfrm>
          <a:off x="0" y="0"/>
          <a:ext cx="0" cy="0"/>
          <a:chOff x="0" y="0"/>
          <a:chExt cx="0" cy="0"/>
        </a:xfrm>
      </p:grpSpPr>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250" advTm="0"/>
    </mc:Choice>
    <mc:Fallback>
      <p:transition advTm="0"/>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theme" Target="../theme/theme1.xml"/><Relationship Id="rId8" Type="http://schemas.microsoft.com/office/2007/relationships/hdphoto" Target="../media/image2.wdp"/><Relationship Id="rId7" Type="http://schemas.openxmlformats.org/officeDocument/2006/relationships/image" Target="../media/image1.jpeg"/><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矩形 1"/>
          <p:cNvSpPr/>
          <p:nvPr userDrawn="1"/>
        </p:nvSpPr>
        <p:spPr>
          <a:xfrm>
            <a:off x="0" y="0"/>
            <a:ext cx="12192000" cy="6858000"/>
          </a:xfrm>
          <a:prstGeom prst="rect">
            <a:avLst/>
          </a:prstGeom>
          <a:blipFill dpi="0" rotWithShape="1">
            <a:blip r:embed="rId7">
              <a:extLst>
                <a:ext uri="{BEBA8EAE-BF5A-486C-A8C5-ECC9F3942E4B}">
                  <a14:imgProps xmlns:a14="http://schemas.microsoft.com/office/drawing/2010/main">
                    <a14:imgLayer r:embed="rId8">
                      <a14:imgEffect>
                        <a14:sharpenSoften amount="25000"/>
                      </a14:imgEffect>
                    </a14:imgLayer>
                  </a14:imgProps>
                </a:ext>
              </a:extLst>
            </a:blip>
            <a:srcRect/>
            <a:stretch>
              <a:fillRect/>
            </a:stretch>
          </a:blipFill>
        </p:spPr>
        <p:txBody>
          <a:bodyPr wrap="square">
            <a:spAutoFit/>
          </a:bodyPr>
          <a:lstStyle/>
          <a:p>
            <a:pPr>
              <a:spcBef>
                <a:spcPct val="0"/>
              </a:spcBef>
              <a:buFontTx/>
              <a:buNone/>
            </a:pPr>
            <a:endParaRPr lang="en-US" altLang="zh-CN" sz="2000" dirty="0">
              <a:solidFill>
                <a:schemeClr val="bg2">
                  <a:lumMod val="20000"/>
                  <a:lumOff val="80000"/>
                </a:schemeClr>
              </a:solidFill>
              <a:latin typeface="张海山锐谐体" panose="02000000000000000000" pitchFamily="2" charset="-122"/>
              <a:ea typeface="张海山锐谐体" panose="02000000000000000000" pitchFamily="2"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mc:AlternateContent xmlns:mc="http://schemas.openxmlformats.org/markup-compatibility/2006">
    <mc:Choice xmlns:p14="http://schemas.microsoft.com/office/powerpoint/2010/main" Requires="p14">
      <p:transition p14:dur="250" advTm="0"/>
    </mc:Choice>
    <mc:Fallback>
      <p:transition advTm="0"/>
    </mc:Fallback>
  </mc:AlternateContent>
  <p:timing>
    <p:tnLst>
      <p:par>
        <p:cTn id="1" dur="indefinite" restart="never" nodeType="tmRoot"/>
      </p:par>
    </p:tnLst>
  </p:timing>
  <p:hf hdr="0" ftr="0" dt="0"/>
  <p:txStyles>
    <p:titleStyle>
      <a:lvl1pPr algn="l" defTabSz="1219200" rtl="0" eaLnBrk="1" latinLnBrk="0" hangingPunct="1">
        <a:spcBef>
          <a:spcPct val="0"/>
        </a:spcBef>
        <a:buNone/>
        <a:defRPr sz="4535" kern="1200">
          <a:solidFill>
            <a:srgbClr val="17375E"/>
          </a:solidFill>
          <a:latin typeface="Signika"/>
          <a:ea typeface="Open Sans Extrabold" pitchFamily="34" charset="0"/>
          <a:cs typeface="Signika"/>
        </a:defRPr>
      </a:lvl1pPr>
    </p:titleStyle>
    <p:bodyStyle>
      <a:lvl1pPr marL="457200" indent="-457200" algn="l" defTabSz="1219200" rtl="0" eaLnBrk="1" latinLnBrk="0" hangingPunct="1">
        <a:spcBef>
          <a:spcPct val="20000"/>
        </a:spcBef>
        <a:buFont typeface="Arial" panose="020B0604020202020204" pitchFamily="34" charset="0"/>
        <a:buChar char="•"/>
        <a:defRPr sz="2665" kern="1200">
          <a:solidFill>
            <a:srgbClr val="17375E"/>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2135" kern="1200">
          <a:solidFill>
            <a:srgbClr val="17375E"/>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1865" kern="1200">
          <a:solidFill>
            <a:srgbClr val="17375E"/>
          </a:solidFill>
          <a:latin typeface="+mn-lt"/>
          <a:ea typeface="+mn-ea"/>
          <a:cs typeface="+mn-cs"/>
        </a:defRPr>
      </a:lvl4pPr>
      <a:lvl5pPr marL="2743200" indent="-304800" algn="l" defTabSz="1219200" rtl="0" eaLnBrk="1" latinLnBrk="0" hangingPunct="1">
        <a:spcBef>
          <a:spcPct val="20000"/>
        </a:spcBef>
        <a:buFont typeface="Arial" panose="020B0604020202020204" pitchFamily="34" charset="0"/>
        <a:buChar char="»"/>
        <a:defRPr sz="1865" kern="1200">
          <a:solidFill>
            <a:srgbClr val="17375E"/>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9.png"/></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3.xml"/><Relationship Id="rId3" Type="http://schemas.openxmlformats.org/officeDocument/2006/relationships/tags" Target="../tags/tag1.xml"/><Relationship Id="rId2" Type="http://schemas.openxmlformats.org/officeDocument/2006/relationships/image" Target="../media/image6.png"/><Relationship Id="rId1" Type="http://schemas.openxmlformats.org/officeDocument/2006/relationships/image" Target="../media/image5.jpeg"/></Relationships>
</file>

<file path=ppt/slides/_rels/slide12.xml.rels><?xml version="1.0" encoding="UTF-8" standalone="yes"?>
<Relationships xmlns="http://schemas.openxmlformats.org/package/2006/relationships"><Relationship Id="rId6" Type="http://schemas.openxmlformats.org/officeDocument/2006/relationships/notesSlide" Target="../notesSlides/notesSlide8.xml"/><Relationship Id="rId5" Type="http://schemas.openxmlformats.org/officeDocument/2006/relationships/slideLayout" Target="../slideLayouts/slideLayout3.xml"/><Relationship Id="rId4" Type="http://schemas.openxmlformats.org/officeDocument/2006/relationships/image" Target="../media/image10.png"/><Relationship Id="rId3" Type="http://schemas.openxmlformats.org/officeDocument/2006/relationships/tags" Target="../tags/tag2.xml"/><Relationship Id="rId2" Type="http://schemas.openxmlformats.org/officeDocument/2006/relationships/image" Target="../media/image6.png"/><Relationship Id="rId1" Type="http://schemas.openxmlformats.org/officeDocument/2006/relationships/image" Target="../media/image5.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1.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3.png"/><Relationship Id="rId1" Type="http://schemas.openxmlformats.org/officeDocument/2006/relationships/image" Target="../media/image12.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4.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6.png"/><Relationship Id="rId1" Type="http://schemas.openxmlformats.org/officeDocument/2006/relationships/image" Target="../media/image15.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7.png"/></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3.xml"/><Relationship Id="rId3" Type="http://schemas.openxmlformats.org/officeDocument/2006/relationships/tags" Target="../tags/tag3.xml"/><Relationship Id="rId2" Type="http://schemas.openxmlformats.org/officeDocument/2006/relationships/image" Target="../media/image6.png"/><Relationship Id="rId1" Type="http://schemas.openxmlformats.org/officeDocument/2006/relationships/image" Target="../media/image5.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5.xml"/><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9.png"/><Relationship Id="rId1" Type="http://schemas.openxmlformats.org/officeDocument/2006/relationships/image" Target="../media/image18.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0.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1.png"/></Relationships>
</file>

<file path=ppt/slides/_rels/slide24.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3.xml"/><Relationship Id="rId3" Type="http://schemas.openxmlformats.org/officeDocument/2006/relationships/tags" Target="../tags/tag4.xml"/><Relationship Id="rId2" Type="http://schemas.openxmlformats.org/officeDocument/2006/relationships/image" Target="../media/image6.png"/><Relationship Id="rId1" Type="http://schemas.openxmlformats.org/officeDocument/2006/relationships/image" Target="../media/image5.jpe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4.png"/><Relationship Id="rId1" Type="http://schemas.openxmlformats.org/officeDocument/2006/relationships/image" Target="../media/image23.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5.png"/></Relationships>
</file>

<file path=ppt/slides/_rels/slide29.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3.xml"/><Relationship Id="rId3" Type="http://schemas.openxmlformats.org/officeDocument/2006/relationships/tags" Target="../tags/tag5.xml"/><Relationship Id="rId2" Type="http://schemas.openxmlformats.org/officeDocument/2006/relationships/image" Target="../media/image6.png"/><Relationship Id="rId1" Type="http://schemas.openxmlformats.org/officeDocument/2006/relationships/image" Target="../media/image5.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5.xml"/><Relationship Id="rId1"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image" Target="../media/image3.jpe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3.xml"/><Relationship Id="rId2" Type="http://schemas.openxmlformats.org/officeDocument/2006/relationships/image" Target="../media/image6.png"/><Relationship Id="rId1" Type="http://schemas.openxmlformats.org/officeDocument/2006/relationships/image" Target="../media/image5.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8.png"/><Relationship Id="rId1"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9" name="图片 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 y="-4127"/>
            <a:ext cx="12192000" cy="6858000"/>
          </a:xfrm>
          <a:prstGeom prst="rect">
            <a:avLst/>
          </a:prstGeom>
          <a:noFill/>
        </p:spPr>
      </p:pic>
      <p:sp>
        <p:nvSpPr>
          <p:cNvPr id="27" name="TextBox 29"/>
          <p:cNvSpPr txBox="1"/>
          <p:nvPr/>
        </p:nvSpPr>
        <p:spPr>
          <a:xfrm>
            <a:off x="1141095" y="2112645"/>
            <a:ext cx="7058660" cy="1198880"/>
          </a:xfrm>
          <a:prstGeom prst="rect">
            <a:avLst/>
          </a:prstGeom>
          <a:noFill/>
          <a:ln>
            <a:noFill/>
          </a:ln>
        </p:spPr>
        <p:txBody>
          <a:bodyPr wrap="square" rtlCol="0">
            <a:spAutoFit/>
          </a:bodyPr>
          <a:lstStyle/>
          <a:p>
            <a:pPr algn="just"/>
            <a:r>
              <a:rPr lang="zh-CN" altLang="en-US" sz="7200" dirty="0" smtClean="0">
                <a:latin typeface="华文细黑" panose="02010600040101010101" charset="-122"/>
                <a:ea typeface="宋体" panose="02010600030101010101" pitchFamily="2" charset="-122"/>
                <a:sym typeface="华文细黑" panose="02010600040101010101" charset="-122"/>
              </a:rPr>
              <a:t>公共艺术.音乐篇</a:t>
            </a:r>
            <a:endParaRPr lang="zh-CN" altLang="en-US" sz="7200" dirty="0" smtClean="0">
              <a:latin typeface="华文细黑" panose="02010600040101010101" charset="-122"/>
              <a:ea typeface="宋体" panose="02010600030101010101" pitchFamily="2" charset="-122"/>
              <a:sym typeface="华文细黑" panose="02010600040101010101" charset="-122"/>
            </a:endParaRPr>
          </a:p>
        </p:txBody>
      </p:sp>
      <p:grpSp>
        <p:nvGrpSpPr>
          <p:cNvPr id="4" name="组合 3"/>
          <p:cNvGrpSpPr/>
          <p:nvPr/>
        </p:nvGrpSpPr>
        <p:grpSpPr>
          <a:xfrm>
            <a:off x="2017105" y="4323129"/>
            <a:ext cx="4703132" cy="460375"/>
            <a:chOff x="1861105" y="3523016"/>
            <a:chExt cx="5180832" cy="460375"/>
          </a:xfrm>
        </p:grpSpPr>
        <p:sp>
          <p:nvSpPr>
            <p:cNvPr id="29" name="矩形 28"/>
            <p:cNvSpPr/>
            <p:nvPr/>
          </p:nvSpPr>
          <p:spPr>
            <a:xfrm>
              <a:off x="1861105" y="3592133"/>
              <a:ext cx="5180832" cy="346248"/>
            </a:xfrm>
            <a:prstGeom prst="rect">
              <a:avLst/>
            </a:prstGeom>
            <a:solidFill>
              <a:schemeClr val="accent1">
                <a:lumMod val="60000"/>
                <a:lumOff val="40000"/>
              </a:schemeClr>
            </a:solidFill>
          </p:spPr>
          <p:txBody>
            <a:bodyPr wrap="square">
              <a:spAutoFit/>
            </a:bodyPr>
            <a:lstStyle/>
            <a:p>
              <a:pPr algn="dist">
                <a:spcBef>
                  <a:spcPct val="0"/>
                </a:spcBef>
                <a:buFontTx/>
                <a:buNone/>
              </a:pPr>
              <a:endParaRPr lang="zh-CN" altLang="en-US" sz="2400" dirty="0">
                <a:solidFill>
                  <a:srgbClr val="FFFFFF"/>
                </a:solidFill>
                <a:effectLst>
                  <a:outerShdw blurRad="38100" dist="38100" dir="2700000" algn="tl">
                    <a:srgbClr val="000000">
                      <a:alpha val="43137"/>
                    </a:srgbClr>
                  </a:outerShdw>
                </a:effectLst>
                <a:latin typeface="华文细黑" panose="02010600040101010101" charset="-122"/>
                <a:ea typeface="宋体" panose="02010600030101010101" pitchFamily="2" charset="-122"/>
                <a:sym typeface="华文细黑" panose="02010600040101010101" charset="-122"/>
              </a:endParaRPr>
            </a:p>
          </p:txBody>
        </p:sp>
        <p:sp>
          <p:nvSpPr>
            <p:cNvPr id="10" name="矩形 9"/>
            <p:cNvSpPr/>
            <p:nvPr/>
          </p:nvSpPr>
          <p:spPr>
            <a:xfrm>
              <a:off x="2000988" y="3523016"/>
              <a:ext cx="4785550" cy="460375"/>
            </a:xfrm>
            <a:prstGeom prst="rect">
              <a:avLst/>
            </a:prstGeom>
            <a:noFill/>
          </p:spPr>
          <p:txBody>
            <a:bodyPr wrap="square">
              <a:spAutoFit/>
            </a:bodyPr>
            <a:lstStyle/>
            <a:p>
              <a:pPr algn="ctr">
                <a:spcBef>
                  <a:spcPct val="0"/>
                </a:spcBef>
                <a:buFontTx/>
                <a:buNone/>
              </a:pPr>
              <a:r>
                <a:rPr lang="zh-CN" altLang="en-US" sz="2400" dirty="0">
                  <a:solidFill>
                    <a:srgbClr val="FFFFFF"/>
                  </a:solidFill>
                  <a:latin typeface="华文细黑" panose="02010600040101010101" charset="-122"/>
                  <a:ea typeface="宋体" panose="02010600030101010101" pitchFamily="2" charset="-122"/>
                  <a:sym typeface="华文细黑" panose="02010600040101010101" charset="-122"/>
                </a:rPr>
                <a:t>北京出版社</a:t>
              </a:r>
              <a:endParaRPr lang="zh-CN" altLang="en-US" sz="2400" dirty="0">
                <a:solidFill>
                  <a:srgbClr val="FFFFFF"/>
                </a:solidFill>
                <a:latin typeface="华文细黑" panose="02010600040101010101" charset="-122"/>
                <a:ea typeface="宋体" panose="02010600030101010101" pitchFamily="2" charset="-122"/>
                <a:sym typeface="华文细黑" panose="0201060004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7"/>
                                        </p:tgtEl>
                                        <p:attrNameLst>
                                          <p:attrName>style.visibility</p:attrName>
                                        </p:attrNameLst>
                                      </p:cBhvr>
                                      <p:to>
                                        <p:strVal val="visible"/>
                                      </p:to>
                                    </p:set>
                                    <p:anim by="(-#ppt_w*2)" calcmode="lin" valueType="num">
                                      <p:cBhvr rctx="PPT">
                                        <p:cTn id="7" dur="500" autoRev="1" fill="hold">
                                          <p:stCondLst>
                                            <p:cond delay="0"/>
                                          </p:stCondLst>
                                        </p:cTn>
                                        <p:tgtEl>
                                          <p:spTgt spid="27"/>
                                        </p:tgtEl>
                                        <p:attrNameLst>
                                          <p:attrName>ppt_w</p:attrName>
                                        </p:attrNameLst>
                                      </p:cBhvr>
                                    </p:anim>
                                    <p:anim by="(#ppt_w*0.50)" calcmode="lin" valueType="num">
                                      <p:cBhvr>
                                        <p:cTn id="8" dur="500" decel="50000" autoRev="1" fill="hold">
                                          <p:stCondLst>
                                            <p:cond delay="0"/>
                                          </p:stCondLst>
                                        </p:cTn>
                                        <p:tgtEl>
                                          <p:spTgt spid="27"/>
                                        </p:tgtEl>
                                        <p:attrNameLst>
                                          <p:attrName>ppt_x</p:attrName>
                                        </p:attrNameLst>
                                      </p:cBhvr>
                                    </p:anim>
                                    <p:anim from="(-#ppt_h/2)" to="(#ppt_y)" calcmode="lin" valueType="num">
                                      <p:cBhvr>
                                        <p:cTn id="9" dur="1000" fill="hold">
                                          <p:stCondLst>
                                            <p:cond delay="0"/>
                                          </p:stCondLst>
                                        </p:cTn>
                                        <p:tgtEl>
                                          <p:spTgt spid="27"/>
                                        </p:tgtEl>
                                        <p:attrNameLst>
                                          <p:attrName>ppt_y</p:attrName>
                                        </p:attrNameLst>
                                      </p:cBhvr>
                                    </p:anim>
                                    <p:animRot by="21600000">
                                      <p:cBhvr>
                                        <p:cTn id="10" dur="1000" fill="hold">
                                          <p:stCondLst>
                                            <p:cond delay="0"/>
                                          </p:stCondLst>
                                        </p:cTn>
                                        <p:tgtEl>
                                          <p:spTgt spid="27"/>
                                        </p:tgtEl>
                                        <p:attrNameLst>
                                          <p:attrName>r</p:attrName>
                                        </p:attrNameLst>
                                      </p:cBhvr>
                                    </p:animRot>
                                  </p:childTnLst>
                                </p:cTn>
                              </p:par>
                            </p:childTnLst>
                          </p:cTn>
                        </p:par>
                        <p:par>
                          <p:cTn id="11" fill="hold">
                            <p:stCondLst>
                              <p:cond delay="1700"/>
                            </p:stCondLst>
                            <p:childTnLst>
                              <p:par>
                                <p:cTn id="12" presetID="53" presetClass="entr" presetSubtype="16"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1660" y="1105535"/>
            <a:ext cx="11000740" cy="525081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4" name="文本框 3"/>
          <p:cNvSpPr txBox="1"/>
          <p:nvPr/>
        </p:nvSpPr>
        <p:spPr>
          <a:xfrm>
            <a:off x="786130" y="1191895"/>
            <a:ext cx="5920740" cy="5077460"/>
          </a:xfrm>
          <a:prstGeom prst="rect">
            <a:avLst/>
          </a:prstGeom>
          <a:noFill/>
        </p:spPr>
        <p:txBody>
          <a:bodyPr wrap="square" rtlCol="0" anchor="t">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rPr>
              <a:t>音乐鉴赏的本意是对音乐作品的鉴别和鉴赏，或者是认真地鉴赏与回味音乐作品。随着近些年各类音乐的创新与突破，市场上的音乐作品也是丰富多彩，为人们的业余生活提供了丰盛的听觉盛宴。正因为如此，我们可以从以下三个方面考虑鉴赏音乐的基本方式。对音乐音响的辨别能力。音乐音响的辨别能力是指对音乐的音高、节奏、力度、音色等基本要素的辨别能力，如果鉴赏者具备了对这些音乐要素的辨别力，也就具备了音响感知的基础。对音乐音响的感受能力。音乐音响的感受力包括旋律感、节奏感、多声部的音乐感以及对乐曲结构的整体感知等几个方面。音乐的注意力和记忆力。音乐是时间的艺术，音乐的音响材料是在时间中展现并随着时间的运动转瞬即逝。</a:t>
            </a:r>
            <a:endParaRPr lang="zh-CN" altLang="en-US">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6832600" y="1881505"/>
            <a:ext cx="4565650" cy="3110230"/>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p:tgtEl>
                                          <p:spTgt spid="5"/>
                                        </p:tgtEl>
                                        <p:attrNameLst>
                                          <p:attrName>ppt_y</p:attrName>
                                        </p:attrNameLst>
                                      </p:cBhvr>
                                      <p:tavLst>
                                        <p:tav tm="0">
                                          <p:val>
                                            <p:strVal val="#ppt_y+#ppt_h*1.125000"/>
                                          </p:val>
                                        </p:tav>
                                        <p:tav tm="100000">
                                          <p:val>
                                            <p:strVal val="#ppt_y"/>
                                          </p:val>
                                        </p:tav>
                                      </p:tavLst>
                                    </p:anim>
                                    <p:animEffect transition="in" filter="wipe(up)">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blinds(horizontal)">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bldLvl="0" animBg="1"/>
      <p:bldP spid="5"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0" y="-4127"/>
            <a:ext cx="12192000" cy="6858000"/>
          </a:xfrm>
          <a:prstGeom prst="rect">
            <a:avLst/>
          </a:prstGeom>
          <a:noFill/>
        </p:spPr>
      </p:pic>
      <p:pic>
        <p:nvPicPr>
          <p:cNvPr id="9" name="图片 8" descr="图片包含 餐桌, 室内, 纸张&#10;&#10;已生成极高可信度的说明"/>
          <p:cNvPicPr>
            <a:picLocks noChangeAspect="1"/>
          </p:cNvPicPr>
          <p:nvPr/>
        </p:nvPicPr>
        <p:blipFill rotWithShape="1">
          <a:blip r:embed="rId2">
            <a:extLst>
              <a:ext uri="{28A0092B-C50C-407E-A947-70E740481C1C}">
                <a14:useLocalDpi xmlns:a14="http://schemas.microsoft.com/office/drawing/2010/main" val="0"/>
              </a:ext>
            </a:extLst>
          </a:blip>
          <a:srcRect b="59279"/>
          <a:stretch>
            <a:fillRect/>
          </a:stretch>
        </p:blipFill>
        <p:spPr>
          <a:xfrm>
            <a:off x="-9754" y="5964349"/>
            <a:ext cx="12192000" cy="1787302"/>
          </a:xfrm>
          <a:prstGeom prst="rect">
            <a:avLst/>
          </a:prstGeom>
          <a:noFill/>
        </p:spPr>
      </p:pic>
      <p:sp>
        <p:nvSpPr>
          <p:cNvPr id="2" name="矩形 1"/>
          <p:cNvSpPr/>
          <p:nvPr/>
        </p:nvSpPr>
        <p:spPr>
          <a:xfrm>
            <a:off x="4148455" y="1173480"/>
            <a:ext cx="7597775" cy="388683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4815647" y="45672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动脑和动手 </a:t>
            </a:r>
            <a:r>
              <a:rPr lang="en-US" altLang="zh-CN"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&gt;</a:t>
            </a:r>
            <a:endParaRPr lang="en-US" altLang="zh-CN"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3" name="文本框 2"/>
          <p:cNvSpPr txBox="1"/>
          <p:nvPr>
            <p:custDataLst>
              <p:tags r:id="rId3"/>
            </p:custDataLst>
          </p:nvPr>
        </p:nvSpPr>
        <p:spPr>
          <a:xfrm>
            <a:off x="4912360" y="1839595"/>
            <a:ext cx="6251575" cy="1753235"/>
          </a:xfrm>
          <a:prstGeom prst="rect">
            <a:avLst/>
          </a:prstGeom>
          <a:noFill/>
        </p:spPr>
        <p:txBody>
          <a:bodyPr wrap="square" rtlCol="0">
            <a:spAutoFit/>
          </a:bodyPr>
          <a:p>
            <a:pPr algn="just">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一、请你谈一谈对“音乐是‘情感艺术’，是强调‘心声相合’的‘听觉—心觉’艺术”这句话的理解。</a:t>
            </a:r>
            <a:endParaRPr lang="zh-CN" altLang="en-US">
              <a:latin typeface="宋体" panose="02010600030101010101" pitchFamily="2" charset="-122"/>
              <a:ea typeface="宋体" panose="02010600030101010101" pitchFamily="2" charset="-122"/>
              <a:cs typeface="宋体" panose="02010600030101010101" pitchFamily="2" charset="-122"/>
            </a:endParaRPr>
          </a:p>
          <a:p>
            <a:pPr algn="just">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二、中国民歌浩如烟海，请选一首你最喜欢的民歌，在网上收集相关资料，把它介绍给你的同学们。</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edge">
                                      <p:cBhvr>
                                        <p:cTn id="12" dur="20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circle(in)">
                                      <p:cBhvr>
                                        <p:cTn id="17" dur="20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circle(in)">
                                      <p:cBhvr>
                                        <p:cTn id="22" dur="2000"/>
                                        <p:tgtEl>
                                          <p:spTgt spid="3">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barn(inVertical)">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0" y="-4127"/>
            <a:ext cx="12192000" cy="6858000"/>
          </a:xfrm>
          <a:prstGeom prst="rect">
            <a:avLst/>
          </a:prstGeom>
          <a:noFill/>
        </p:spPr>
      </p:pic>
      <p:pic>
        <p:nvPicPr>
          <p:cNvPr id="9" name="图片 8" descr="图片包含 餐桌, 室内, 纸张&#10;&#10;已生成极高可信度的说明"/>
          <p:cNvPicPr>
            <a:picLocks noChangeAspect="1"/>
          </p:cNvPicPr>
          <p:nvPr/>
        </p:nvPicPr>
        <p:blipFill rotWithShape="1">
          <a:blip r:embed="rId2">
            <a:extLst>
              <a:ext uri="{28A0092B-C50C-407E-A947-70E740481C1C}">
                <a14:useLocalDpi xmlns:a14="http://schemas.microsoft.com/office/drawing/2010/main" val="0"/>
              </a:ext>
            </a:extLst>
          </a:blip>
          <a:srcRect b="59279"/>
          <a:stretch>
            <a:fillRect/>
          </a:stretch>
        </p:blipFill>
        <p:spPr>
          <a:xfrm>
            <a:off x="-9754" y="5964349"/>
            <a:ext cx="12192000" cy="1787302"/>
          </a:xfrm>
          <a:prstGeom prst="rect">
            <a:avLst/>
          </a:prstGeom>
          <a:noFill/>
        </p:spPr>
      </p:pic>
      <p:sp>
        <p:nvSpPr>
          <p:cNvPr id="2" name="矩形 1"/>
          <p:cNvSpPr/>
          <p:nvPr/>
        </p:nvSpPr>
        <p:spPr>
          <a:xfrm>
            <a:off x="5290820" y="1173480"/>
            <a:ext cx="6455410" cy="350647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4815647" y="45672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拓展欣赏</a:t>
            </a:r>
            <a:r>
              <a:rPr lang="en-US" altLang="zh-CN"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&gt;</a:t>
            </a:r>
            <a:endParaRPr lang="en-US" altLang="zh-CN"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3" name="文本框 2"/>
          <p:cNvSpPr txBox="1"/>
          <p:nvPr>
            <p:custDataLst>
              <p:tags r:id="rId3"/>
            </p:custDataLst>
          </p:nvPr>
        </p:nvSpPr>
        <p:spPr>
          <a:xfrm>
            <a:off x="5389880" y="1173480"/>
            <a:ext cx="6356350" cy="3415030"/>
          </a:xfrm>
          <a:prstGeom prst="rect">
            <a:avLst/>
          </a:prstGeom>
          <a:noFill/>
        </p:spPr>
        <p:txBody>
          <a:bodyPr wrap="square" rtlCol="0">
            <a:spAutoFit/>
          </a:bodyPr>
          <a:p>
            <a:pPr algn="just">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中国民歌鉴赏中华民族大家庭的 56 个民族拥有古老的历史，悠久的文明和灿烂的文化，神州大地的肥沃土壤孕育的优秀民歌古朴、悠扬、明快、美妙、悦耳、令人感动、神往，与其他艺术一样，民歌艺术同样博大精深，同样有着独特的韵味和强大的生命力。汉族民歌和少数民族民歌在以下方面存在着差异。</a:t>
            </a:r>
            <a:endParaRPr lang="zh-CN" altLang="en-US">
              <a:latin typeface="宋体" panose="02010600030101010101" pitchFamily="2" charset="-122"/>
              <a:ea typeface="宋体" panose="02010600030101010101" pitchFamily="2" charset="-122"/>
              <a:cs typeface="宋体" panose="02010600030101010101" pitchFamily="2" charset="-122"/>
            </a:endParaRPr>
          </a:p>
          <a:p>
            <a:pPr algn="just">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句式方面：如汉族民歌，除七言体外，还有三、四、五、六、八言或多达十几字一句的。纳西族民歌和苗族古歌，几乎都是五言句，水族的歌多为前三言、后四言的特殊复式句。</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pic>
        <p:nvPicPr>
          <p:cNvPr id="4" name="图片 3"/>
          <p:cNvPicPr>
            <a:picLocks noChangeAspect="1"/>
          </p:cNvPicPr>
          <p:nvPr/>
        </p:nvPicPr>
        <p:blipFill>
          <a:blip r:embed="rId4"/>
          <a:stretch>
            <a:fillRect/>
          </a:stretch>
        </p:blipFill>
        <p:spPr>
          <a:xfrm>
            <a:off x="1473835" y="1856740"/>
            <a:ext cx="3600450" cy="24098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edge">
                                      <p:cBhvr>
                                        <p:cTn id="12" dur="20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circle(in)">
                                      <p:cBhvr>
                                        <p:cTn id="17" dur="20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circle(in)">
                                      <p:cBhvr>
                                        <p:cTn id="22" dur="2000"/>
                                        <p:tgtEl>
                                          <p:spTgt spid="3">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barn(inVertical)">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4" name="Group 153"/>
          <p:cNvGrpSpPr/>
          <p:nvPr/>
        </p:nvGrpSpPr>
        <p:grpSpPr>
          <a:xfrm>
            <a:off x="252414" y="1693085"/>
            <a:ext cx="11733213" cy="3284537"/>
            <a:chOff x="252413" y="1648112"/>
            <a:chExt cx="11733213" cy="3284537"/>
          </a:xfrm>
        </p:grpSpPr>
        <p:sp>
          <p:nvSpPr>
            <p:cNvPr id="7" name="Freeform 5"/>
            <p:cNvSpPr/>
            <p:nvPr/>
          </p:nvSpPr>
          <p:spPr bwMode="auto">
            <a:xfrm>
              <a:off x="4395788" y="1768762"/>
              <a:ext cx="854075" cy="866775"/>
            </a:xfrm>
            <a:custGeom>
              <a:avLst/>
              <a:gdLst>
                <a:gd name="T0" fmla="*/ 25 w 155"/>
                <a:gd name="T1" fmla="*/ 157 h 157"/>
                <a:gd name="T2" fmla="*/ 50 w 155"/>
                <a:gd name="T3" fmla="*/ 134 h 157"/>
                <a:gd name="T4" fmla="*/ 73 w 155"/>
                <a:gd name="T5" fmla="*/ 109 h 157"/>
                <a:gd name="T6" fmla="*/ 76 w 155"/>
                <a:gd name="T7" fmla="*/ 110 h 157"/>
                <a:gd name="T8" fmla="*/ 111 w 155"/>
                <a:gd name="T9" fmla="*/ 95 h 157"/>
                <a:gd name="T10" fmla="*/ 109 w 155"/>
                <a:gd name="T11" fmla="*/ 72 h 157"/>
                <a:gd name="T12" fmla="*/ 123 w 155"/>
                <a:gd name="T13" fmla="*/ 57 h 157"/>
                <a:gd name="T14" fmla="*/ 124 w 155"/>
                <a:gd name="T15" fmla="*/ 44 h 157"/>
                <a:gd name="T16" fmla="*/ 151 w 155"/>
                <a:gd name="T17" fmla="*/ 31 h 157"/>
                <a:gd name="T18" fmla="*/ 138 w 155"/>
                <a:gd name="T19" fmla="*/ 4 h 157"/>
                <a:gd name="T20" fmla="*/ 115 w 155"/>
                <a:gd name="T21" fmla="*/ 9 h 157"/>
                <a:gd name="T22" fmla="*/ 108 w 155"/>
                <a:gd name="T23" fmla="*/ 5 h 157"/>
                <a:gd name="T24" fmla="*/ 77 w 155"/>
                <a:gd name="T25" fmla="*/ 19 h 157"/>
                <a:gd name="T26" fmla="*/ 76 w 155"/>
                <a:gd name="T27" fmla="*/ 31 h 157"/>
                <a:gd name="T28" fmla="*/ 69 w 155"/>
                <a:gd name="T29" fmla="*/ 27 h 157"/>
                <a:gd name="T30" fmla="*/ 35 w 155"/>
                <a:gd name="T31" fmla="*/ 43 h 157"/>
                <a:gd name="T32" fmla="*/ 36 w 155"/>
                <a:gd name="T33" fmla="*/ 64 h 157"/>
                <a:gd name="T34" fmla="*/ 17 w 155"/>
                <a:gd name="T35" fmla="*/ 88 h 157"/>
                <a:gd name="T36" fmla="*/ 20 w 155"/>
                <a:gd name="T37" fmla="*/ 101 h 157"/>
                <a:gd name="T38" fmla="*/ 19 w 155"/>
                <a:gd name="T39" fmla="*/ 107 h 157"/>
                <a:gd name="T40" fmla="*/ 0 w 155"/>
                <a:gd name="T41" fmla="*/ 131 h 157"/>
                <a:gd name="T42" fmla="*/ 25 w 155"/>
                <a:gd name="T43" fmla="*/ 157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5" h="157">
                  <a:moveTo>
                    <a:pt x="25" y="157"/>
                  </a:moveTo>
                  <a:cubicBezTo>
                    <a:pt x="38" y="157"/>
                    <a:pt x="49" y="147"/>
                    <a:pt x="50" y="134"/>
                  </a:cubicBezTo>
                  <a:cubicBezTo>
                    <a:pt x="63" y="132"/>
                    <a:pt x="72" y="122"/>
                    <a:pt x="73" y="109"/>
                  </a:cubicBezTo>
                  <a:cubicBezTo>
                    <a:pt x="74" y="109"/>
                    <a:pt x="75" y="110"/>
                    <a:pt x="76" y="110"/>
                  </a:cubicBezTo>
                  <a:cubicBezTo>
                    <a:pt x="90" y="115"/>
                    <a:pt x="105" y="108"/>
                    <a:pt x="111" y="95"/>
                  </a:cubicBezTo>
                  <a:cubicBezTo>
                    <a:pt x="113" y="87"/>
                    <a:pt x="112" y="79"/>
                    <a:pt x="109" y="72"/>
                  </a:cubicBezTo>
                  <a:cubicBezTo>
                    <a:pt x="115" y="69"/>
                    <a:pt x="120" y="64"/>
                    <a:pt x="123" y="57"/>
                  </a:cubicBezTo>
                  <a:cubicBezTo>
                    <a:pt x="125" y="53"/>
                    <a:pt x="125" y="48"/>
                    <a:pt x="124" y="44"/>
                  </a:cubicBezTo>
                  <a:cubicBezTo>
                    <a:pt x="135" y="47"/>
                    <a:pt x="147" y="42"/>
                    <a:pt x="151" y="31"/>
                  </a:cubicBezTo>
                  <a:cubicBezTo>
                    <a:pt x="155" y="20"/>
                    <a:pt x="149" y="8"/>
                    <a:pt x="138" y="4"/>
                  </a:cubicBezTo>
                  <a:cubicBezTo>
                    <a:pt x="130" y="1"/>
                    <a:pt x="121" y="3"/>
                    <a:pt x="115" y="9"/>
                  </a:cubicBezTo>
                  <a:cubicBezTo>
                    <a:pt x="113" y="7"/>
                    <a:pt x="111" y="6"/>
                    <a:pt x="108" y="5"/>
                  </a:cubicBezTo>
                  <a:cubicBezTo>
                    <a:pt x="95" y="0"/>
                    <a:pt x="82" y="7"/>
                    <a:pt x="77" y="19"/>
                  </a:cubicBezTo>
                  <a:cubicBezTo>
                    <a:pt x="76" y="23"/>
                    <a:pt x="75" y="27"/>
                    <a:pt x="76" y="31"/>
                  </a:cubicBezTo>
                  <a:cubicBezTo>
                    <a:pt x="74" y="29"/>
                    <a:pt x="72" y="28"/>
                    <a:pt x="69" y="27"/>
                  </a:cubicBezTo>
                  <a:cubicBezTo>
                    <a:pt x="56" y="22"/>
                    <a:pt x="40" y="29"/>
                    <a:pt x="35" y="43"/>
                  </a:cubicBezTo>
                  <a:cubicBezTo>
                    <a:pt x="32" y="50"/>
                    <a:pt x="33" y="58"/>
                    <a:pt x="36" y="64"/>
                  </a:cubicBezTo>
                  <a:cubicBezTo>
                    <a:pt x="25" y="66"/>
                    <a:pt x="17" y="76"/>
                    <a:pt x="17" y="88"/>
                  </a:cubicBezTo>
                  <a:cubicBezTo>
                    <a:pt x="17" y="92"/>
                    <a:pt x="18" y="97"/>
                    <a:pt x="20" y="101"/>
                  </a:cubicBezTo>
                  <a:cubicBezTo>
                    <a:pt x="20" y="102"/>
                    <a:pt x="19" y="105"/>
                    <a:pt x="19" y="107"/>
                  </a:cubicBezTo>
                  <a:cubicBezTo>
                    <a:pt x="8" y="109"/>
                    <a:pt x="0" y="119"/>
                    <a:pt x="0" y="131"/>
                  </a:cubicBezTo>
                  <a:cubicBezTo>
                    <a:pt x="0" y="145"/>
                    <a:pt x="11" y="157"/>
                    <a:pt x="25" y="157"/>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8" name="Freeform 6"/>
            <p:cNvSpPr/>
            <p:nvPr/>
          </p:nvSpPr>
          <p:spPr bwMode="auto">
            <a:xfrm>
              <a:off x="10493376" y="2127537"/>
              <a:ext cx="738188" cy="855662"/>
            </a:xfrm>
            <a:custGeom>
              <a:avLst/>
              <a:gdLst>
                <a:gd name="T0" fmla="*/ 37 w 134"/>
                <a:gd name="T1" fmla="*/ 155 h 155"/>
                <a:gd name="T2" fmla="*/ 75 w 134"/>
                <a:gd name="T3" fmla="*/ 121 h 155"/>
                <a:gd name="T4" fmla="*/ 109 w 134"/>
                <a:gd name="T5" fmla="*/ 82 h 155"/>
                <a:gd name="T6" fmla="*/ 104 w 134"/>
                <a:gd name="T7" fmla="*/ 63 h 155"/>
                <a:gd name="T8" fmla="*/ 134 w 134"/>
                <a:gd name="T9" fmla="*/ 31 h 155"/>
                <a:gd name="T10" fmla="*/ 102 w 134"/>
                <a:gd name="T11" fmla="*/ 0 h 155"/>
                <a:gd name="T12" fmla="*/ 73 w 134"/>
                <a:gd name="T13" fmla="*/ 19 h 155"/>
                <a:gd name="T14" fmla="*/ 60 w 134"/>
                <a:gd name="T15" fmla="*/ 17 h 155"/>
                <a:gd name="T16" fmla="*/ 25 w 134"/>
                <a:gd name="T17" fmla="*/ 52 h 155"/>
                <a:gd name="T18" fmla="*/ 30 w 134"/>
                <a:gd name="T19" fmla="*/ 71 h 155"/>
                <a:gd name="T20" fmla="*/ 29 w 134"/>
                <a:gd name="T21" fmla="*/ 81 h 155"/>
                <a:gd name="T22" fmla="*/ 0 w 134"/>
                <a:gd name="T23" fmla="*/ 117 h 155"/>
                <a:gd name="T24" fmla="*/ 37 w 134"/>
                <a:gd name="T25"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4" h="155">
                  <a:moveTo>
                    <a:pt x="37" y="155"/>
                  </a:moveTo>
                  <a:cubicBezTo>
                    <a:pt x="57" y="155"/>
                    <a:pt x="73" y="140"/>
                    <a:pt x="75" y="121"/>
                  </a:cubicBezTo>
                  <a:cubicBezTo>
                    <a:pt x="94" y="118"/>
                    <a:pt x="109" y="102"/>
                    <a:pt x="109" y="82"/>
                  </a:cubicBezTo>
                  <a:cubicBezTo>
                    <a:pt x="109" y="75"/>
                    <a:pt x="107" y="68"/>
                    <a:pt x="104" y="63"/>
                  </a:cubicBezTo>
                  <a:cubicBezTo>
                    <a:pt x="121" y="62"/>
                    <a:pt x="134" y="48"/>
                    <a:pt x="134" y="31"/>
                  </a:cubicBezTo>
                  <a:cubicBezTo>
                    <a:pt x="134" y="14"/>
                    <a:pt x="120" y="0"/>
                    <a:pt x="102" y="0"/>
                  </a:cubicBezTo>
                  <a:cubicBezTo>
                    <a:pt x="89" y="0"/>
                    <a:pt x="78" y="8"/>
                    <a:pt x="73" y="19"/>
                  </a:cubicBezTo>
                  <a:cubicBezTo>
                    <a:pt x="69" y="18"/>
                    <a:pt x="65" y="17"/>
                    <a:pt x="60" y="17"/>
                  </a:cubicBezTo>
                  <a:cubicBezTo>
                    <a:pt x="41" y="17"/>
                    <a:pt x="25" y="33"/>
                    <a:pt x="25" y="52"/>
                  </a:cubicBezTo>
                  <a:cubicBezTo>
                    <a:pt x="25" y="59"/>
                    <a:pt x="27" y="66"/>
                    <a:pt x="30" y="71"/>
                  </a:cubicBezTo>
                  <a:cubicBezTo>
                    <a:pt x="30" y="74"/>
                    <a:pt x="29" y="77"/>
                    <a:pt x="29" y="81"/>
                  </a:cubicBezTo>
                  <a:cubicBezTo>
                    <a:pt x="12" y="84"/>
                    <a:pt x="0" y="99"/>
                    <a:pt x="0" y="117"/>
                  </a:cubicBezTo>
                  <a:cubicBezTo>
                    <a:pt x="0" y="138"/>
                    <a:pt x="16" y="155"/>
                    <a:pt x="37" y="155"/>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9" name="Freeform 7"/>
            <p:cNvSpPr/>
            <p:nvPr/>
          </p:nvSpPr>
          <p:spPr bwMode="auto">
            <a:xfrm>
              <a:off x="5992813" y="2006887"/>
              <a:ext cx="466725" cy="546100"/>
            </a:xfrm>
            <a:custGeom>
              <a:avLst/>
              <a:gdLst>
                <a:gd name="T0" fmla="*/ 23 w 85"/>
                <a:gd name="T1" fmla="*/ 99 h 99"/>
                <a:gd name="T2" fmla="*/ 47 w 85"/>
                <a:gd name="T3" fmla="*/ 77 h 99"/>
                <a:gd name="T4" fmla="*/ 69 w 85"/>
                <a:gd name="T5" fmla="*/ 52 h 99"/>
                <a:gd name="T6" fmla="*/ 66 w 85"/>
                <a:gd name="T7" fmla="*/ 40 h 99"/>
                <a:gd name="T8" fmla="*/ 85 w 85"/>
                <a:gd name="T9" fmla="*/ 20 h 99"/>
                <a:gd name="T10" fmla="*/ 65 w 85"/>
                <a:gd name="T11" fmla="*/ 0 h 99"/>
                <a:gd name="T12" fmla="*/ 46 w 85"/>
                <a:gd name="T13" fmla="*/ 13 h 99"/>
                <a:gd name="T14" fmla="*/ 38 w 85"/>
                <a:gd name="T15" fmla="*/ 11 h 99"/>
                <a:gd name="T16" fmla="*/ 15 w 85"/>
                <a:gd name="T17" fmla="*/ 34 h 99"/>
                <a:gd name="T18" fmla="*/ 19 w 85"/>
                <a:gd name="T19" fmla="*/ 46 h 99"/>
                <a:gd name="T20" fmla="*/ 18 w 85"/>
                <a:gd name="T21" fmla="*/ 51 h 99"/>
                <a:gd name="T22" fmla="*/ 0 w 85"/>
                <a:gd name="T23" fmla="*/ 75 h 99"/>
                <a:gd name="T24" fmla="*/ 23 w 85"/>
                <a:gd name="T25"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5" h="99">
                  <a:moveTo>
                    <a:pt x="23" y="99"/>
                  </a:moveTo>
                  <a:cubicBezTo>
                    <a:pt x="36" y="99"/>
                    <a:pt x="46" y="89"/>
                    <a:pt x="47" y="77"/>
                  </a:cubicBezTo>
                  <a:cubicBezTo>
                    <a:pt x="59" y="75"/>
                    <a:pt x="69" y="65"/>
                    <a:pt x="69" y="52"/>
                  </a:cubicBezTo>
                  <a:cubicBezTo>
                    <a:pt x="69" y="48"/>
                    <a:pt x="68" y="44"/>
                    <a:pt x="66" y="40"/>
                  </a:cubicBezTo>
                  <a:cubicBezTo>
                    <a:pt x="76" y="40"/>
                    <a:pt x="85" y="31"/>
                    <a:pt x="85" y="20"/>
                  </a:cubicBezTo>
                  <a:cubicBezTo>
                    <a:pt x="85" y="9"/>
                    <a:pt x="76" y="0"/>
                    <a:pt x="65" y="0"/>
                  </a:cubicBezTo>
                  <a:cubicBezTo>
                    <a:pt x="56" y="0"/>
                    <a:pt x="49" y="5"/>
                    <a:pt x="46" y="13"/>
                  </a:cubicBezTo>
                  <a:cubicBezTo>
                    <a:pt x="44" y="12"/>
                    <a:pt x="41" y="11"/>
                    <a:pt x="38" y="11"/>
                  </a:cubicBezTo>
                  <a:cubicBezTo>
                    <a:pt x="26" y="11"/>
                    <a:pt x="15" y="21"/>
                    <a:pt x="15" y="34"/>
                  </a:cubicBezTo>
                  <a:cubicBezTo>
                    <a:pt x="15" y="38"/>
                    <a:pt x="17" y="42"/>
                    <a:pt x="19" y="46"/>
                  </a:cubicBezTo>
                  <a:cubicBezTo>
                    <a:pt x="19" y="48"/>
                    <a:pt x="18" y="49"/>
                    <a:pt x="18" y="51"/>
                  </a:cubicBezTo>
                  <a:cubicBezTo>
                    <a:pt x="7" y="54"/>
                    <a:pt x="0" y="63"/>
                    <a:pt x="0" y="75"/>
                  </a:cubicBezTo>
                  <a:cubicBezTo>
                    <a:pt x="0" y="88"/>
                    <a:pt x="10" y="99"/>
                    <a:pt x="23" y="99"/>
                  </a:cubicBezTo>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 name="Freeform 8"/>
            <p:cNvSpPr/>
            <p:nvPr/>
          </p:nvSpPr>
          <p:spPr bwMode="auto">
            <a:xfrm>
              <a:off x="7273926" y="3065749"/>
              <a:ext cx="457200" cy="487362"/>
            </a:xfrm>
            <a:custGeom>
              <a:avLst/>
              <a:gdLst>
                <a:gd name="T0" fmla="*/ 19 w 83"/>
                <a:gd name="T1" fmla="*/ 88 h 88"/>
                <a:gd name="T2" fmla="*/ 35 w 83"/>
                <a:gd name="T3" fmla="*/ 78 h 88"/>
                <a:gd name="T4" fmla="*/ 41 w 83"/>
                <a:gd name="T5" fmla="*/ 82 h 88"/>
                <a:gd name="T6" fmla="*/ 67 w 83"/>
                <a:gd name="T7" fmla="*/ 70 h 88"/>
                <a:gd name="T8" fmla="*/ 66 w 83"/>
                <a:gd name="T9" fmla="*/ 55 h 88"/>
                <a:gd name="T10" fmla="*/ 70 w 83"/>
                <a:gd name="T11" fmla="*/ 48 h 88"/>
                <a:gd name="T12" fmla="*/ 71 w 83"/>
                <a:gd name="T13" fmla="*/ 38 h 88"/>
                <a:gd name="T14" fmla="*/ 79 w 83"/>
                <a:gd name="T15" fmla="*/ 28 h 88"/>
                <a:gd name="T16" fmla="*/ 68 w 83"/>
                <a:gd name="T17" fmla="*/ 3 h 88"/>
                <a:gd name="T18" fmla="*/ 43 w 83"/>
                <a:gd name="T19" fmla="*/ 13 h 88"/>
                <a:gd name="T20" fmla="*/ 36 w 83"/>
                <a:gd name="T21" fmla="*/ 21 h 88"/>
                <a:gd name="T22" fmla="*/ 30 w 83"/>
                <a:gd name="T23" fmla="*/ 19 h 88"/>
                <a:gd name="T24" fmla="*/ 12 w 83"/>
                <a:gd name="T25" fmla="*/ 37 h 88"/>
                <a:gd name="T26" fmla="*/ 15 w 83"/>
                <a:gd name="T27" fmla="*/ 46 h 88"/>
                <a:gd name="T28" fmla="*/ 15 w 83"/>
                <a:gd name="T29" fmla="*/ 51 h 88"/>
                <a:gd name="T30" fmla="*/ 0 w 83"/>
                <a:gd name="T31" fmla="*/ 69 h 88"/>
                <a:gd name="T32" fmla="*/ 19 w 83"/>
                <a:gd name="T33"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8">
                  <a:moveTo>
                    <a:pt x="19" y="88"/>
                  </a:moveTo>
                  <a:cubicBezTo>
                    <a:pt x="26" y="88"/>
                    <a:pt x="32" y="84"/>
                    <a:pt x="35" y="78"/>
                  </a:cubicBezTo>
                  <a:cubicBezTo>
                    <a:pt x="37" y="79"/>
                    <a:pt x="39" y="81"/>
                    <a:pt x="41" y="82"/>
                  </a:cubicBezTo>
                  <a:cubicBezTo>
                    <a:pt x="51" y="85"/>
                    <a:pt x="63" y="80"/>
                    <a:pt x="67" y="70"/>
                  </a:cubicBezTo>
                  <a:cubicBezTo>
                    <a:pt x="68" y="65"/>
                    <a:pt x="68" y="59"/>
                    <a:pt x="66" y="55"/>
                  </a:cubicBezTo>
                  <a:cubicBezTo>
                    <a:pt x="68" y="53"/>
                    <a:pt x="69" y="51"/>
                    <a:pt x="70" y="48"/>
                  </a:cubicBezTo>
                  <a:cubicBezTo>
                    <a:pt x="71" y="45"/>
                    <a:pt x="72" y="41"/>
                    <a:pt x="71" y="38"/>
                  </a:cubicBezTo>
                  <a:cubicBezTo>
                    <a:pt x="75" y="36"/>
                    <a:pt x="78" y="33"/>
                    <a:pt x="79" y="28"/>
                  </a:cubicBezTo>
                  <a:cubicBezTo>
                    <a:pt x="83" y="18"/>
                    <a:pt x="78" y="7"/>
                    <a:pt x="68" y="3"/>
                  </a:cubicBezTo>
                  <a:cubicBezTo>
                    <a:pt x="58" y="0"/>
                    <a:pt x="47" y="4"/>
                    <a:pt x="43" y="13"/>
                  </a:cubicBezTo>
                  <a:cubicBezTo>
                    <a:pt x="40" y="15"/>
                    <a:pt x="38" y="17"/>
                    <a:pt x="36" y="21"/>
                  </a:cubicBezTo>
                  <a:cubicBezTo>
                    <a:pt x="34" y="20"/>
                    <a:pt x="32" y="19"/>
                    <a:pt x="30" y="19"/>
                  </a:cubicBezTo>
                  <a:cubicBezTo>
                    <a:pt x="20" y="19"/>
                    <a:pt x="12" y="27"/>
                    <a:pt x="12" y="37"/>
                  </a:cubicBezTo>
                  <a:cubicBezTo>
                    <a:pt x="12" y="40"/>
                    <a:pt x="13" y="44"/>
                    <a:pt x="15" y="46"/>
                  </a:cubicBezTo>
                  <a:cubicBezTo>
                    <a:pt x="15" y="48"/>
                    <a:pt x="15" y="49"/>
                    <a:pt x="15" y="51"/>
                  </a:cubicBezTo>
                  <a:cubicBezTo>
                    <a:pt x="6" y="53"/>
                    <a:pt x="0" y="60"/>
                    <a:pt x="0" y="69"/>
                  </a:cubicBezTo>
                  <a:cubicBezTo>
                    <a:pt x="0" y="79"/>
                    <a:pt x="8" y="88"/>
                    <a:pt x="19" y="88"/>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1" name="Freeform 9"/>
            <p:cNvSpPr/>
            <p:nvPr/>
          </p:nvSpPr>
          <p:spPr bwMode="auto">
            <a:xfrm>
              <a:off x="1925638" y="1648112"/>
              <a:ext cx="457200" cy="490537"/>
            </a:xfrm>
            <a:custGeom>
              <a:avLst/>
              <a:gdLst>
                <a:gd name="T0" fmla="*/ 18 w 83"/>
                <a:gd name="T1" fmla="*/ 89 h 89"/>
                <a:gd name="T2" fmla="*/ 35 w 83"/>
                <a:gd name="T3" fmla="*/ 79 h 89"/>
                <a:gd name="T4" fmla="*/ 41 w 83"/>
                <a:gd name="T5" fmla="*/ 82 h 89"/>
                <a:gd name="T6" fmla="*/ 66 w 83"/>
                <a:gd name="T7" fmla="*/ 71 h 89"/>
                <a:gd name="T8" fmla="*/ 66 w 83"/>
                <a:gd name="T9" fmla="*/ 56 h 89"/>
                <a:gd name="T10" fmla="*/ 70 w 83"/>
                <a:gd name="T11" fmla="*/ 49 h 89"/>
                <a:gd name="T12" fmla="*/ 71 w 83"/>
                <a:gd name="T13" fmla="*/ 39 h 89"/>
                <a:gd name="T14" fmla="*/ 79 w 83"/>
                <a:gd name="T15" fmla="*/ 29 h 89"/>
                <a:gd name="T16" fmla="*/ 67 w 83"/>
                <a:gd name="T17" fmla="*/ 4 h 89"/>
                <a:gd name="T18" fmla="*/ 43 w 83"/>
                <a:gd name="T19" fmla="*/ 14 h 89"/>
                <a:gd name="T20" fmla="*/ 36 w 83"/>
                <a:gd name="T21" fmla="*/ 21 h 89"/>
                <a:gd name="T22" fmla="*/ 30 w 83"/>
                <a:gd name="T23" fmla="*/ 20 h 89"/>
                <a:gd name="T24" fmla="*/ 12 w 83"/>
                <a:gd name="T25" fmla="*/ 38 h 89"/>
                <a:gd name="T26" fmla="*/ 15 w 83"/>
                <a:gd name="T27" fmla="*/ 47 h 89"/>
                <a:gd name="T28" fmla="*/ 14 w 83"/>
                <a:gd name="T29" fmla="*/ 52 h 89"/>
                <a:gd name="T30" fmla="*/ 0 w 83"/>
                <a:gd name="T31" fmla="*/ 70 h 89"/>
                <a:gd name="T32" fmla="*/ 18 w 83"/>
                <a:gd name="T33" fmla="*/ 8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9">
                  <a:moveTo>
                    <a:pt x="18" y="89"/>
                  </a:moveTo>
                  <a:cubicBezTo>
                    <a:pt x="25" y="89"/>
                    <a:pt x="31" y="84"/>
                    <a:pt x="35" y="79"/>
                  </a:cubicBezTo>
                  <a:cubicBezTo>
                    <a:pt x="36" y="80"/>
                    <a:pt x="38" y="81"/>
                    <a:pt x="41" y="82"/>
                  </a:cubicBezTo>
                  <a:cubicBezTo>
                    <a:pt x="51" y="86"/>
                    <a:pt x="62" y="81"/>
                    <a:pt x="66" y="71"/>
                  </a:cubicBezTo>
                  <a:cubicBezTo>
                    <a:pt x="68" y="66"/>
                    <a:pt x="68" y="60"/>
                    <a:pt x="66" y="56"/>
                  </a:cubicBezTo>
                  <a:cubicBezTo>
                    <a:pt x="67" y="54"/>
                    <a:pt x="69" y="52"/>
                    <a:pt x="70" y="49"/>
                  </a:cubicBezTo>
                  <a:cubicBezTo>
                    <a:pt x="71" y="46"/>
                    <a:pt x="71" y="42"/>
                    <a:pt x="71" y="39"/>
                  </a:cubicBezTo>
                  <a:cubicBezTo>
                    <a:pt x="74" y="37"/>
                    <a:pt x="77" y="34"/>
                    <a:pt x="79" y="29"/>
                  </a:cubicBezTo>
                  <a:cubicBezTo>
                    <a:pt x="83" y="19"/>
                    <a:pt x="77" y="8"/>
                    <a:pt x="67" y="4"/>
                  </a:cubicBezTo>
                  <a:cubicBezTo>
                    <a:pt x="58" y="0"/>
                    <a:pt x="47" y="5"/>
                    <a:pt x="43" y="14"/>
                  </a:cubicBezTo>
                  <a:cubicBezTo>
                    <a:pt x="40" y="16"/>
                    <a:pt x="37" y="18"/>
                    <a:pt x="36" y="21"/>
                  </a:cubicBezTo>
                  <a:cubicBezTo>
                    <a:pt x="34" y="21"/>
                    <a:pt x="32" y="20"/>
                    <a:pt x="30" y="20"/>
                  </a:cubicBezTo>
                  <a:cubicBezTo>
                    <a:pt x="20" y="20"/>
                    <a:pt x="12" y="28"/>
                    <a:pt x="12" y="38"/>
                  </a:cubicBezTo>
                  <a:cubicBezTo>
                    <a:pt x="12" y="41"/>
                    <a:pt x="13" y="45"/>
                    <a:pt x="15" y="47"/>
                  </a:cubicBezTo>
                  <a:cubicBezTo>
                    <a:pt x="14" y="49"/>
                    <a:pt x="14" y="50"/>
                    <a:pt x="14" y="52"/>
                  </a:cubicBezTo>
                  <a:cubicBezTo>
                    <a:pt x="6" y="54"/>
                    <a:pt x="0" y="61"/>
                    <a:pt x="0" y="70"/>
                  </a:cubicBezTo>
                  <a:cubicBezTo>
                    <a:pt x="0" y="80"/>
                    <a:pt x="8" y="89"/>
                    <a:pt x="18" y="89"/>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 name="Freeform 10"/>
            <p:cNvSpPr/>
            <p:nvPr/>
          </p:nvSpPr>
          <p:spPr bwMode="auto">
            <a:xfrm>
              <a:off x="252413" y="2167224"/>
              <a:ext cx="11733213" cy="2765425"/>
            </a:xfrm>
            <a:custGeom>
              <a:avLst/>
              <a:gdLst>
                <a:gd name="T0" fmla="*/ 2015 w 2132"/>
                <a:gd name="T1" fmla="*/ 351 h 501"/>
                <a:gd name="T2" fmla="*/ 1940 w 2132"/>
                <a:gd name="T3" fmla="*/ 247 h 501"/>
                <a:gd name="T4" fmla="*/ 1943 w 2132"/>
                <a:gd name="T5" fmla="*/ 234 h 501"/>
                <a:gd name="T6" fmla="*/ 1943 w 2132"/>
                <a:gd name="T7" fmla="*/ 224 h 501"/>
                <a:gd name="T8" fmla="*/ 1939 w 2132"/>
                <a:gd name="T9" fmla="*/ 204 h 501"/>
                <a:gd name="T10" fmla="*/ 1825 w 2132"/>
                <a:gd name="T11" fmla="*/ 182 h 501"/>
                <a:gd name="T12" fmla="*/ 1831 w 2132"/>
                <a:gd name="T13" fmla="*/ 212 h 501"/>
                <a:gd name="T14" fmla="*/ 1831 w 2132"/>
                <a:gd name="T15" fmla="*/ 224 h 501"/>
                <a:gd name="T16" fmla="*/ 1828 w 2132"/>
                <a:gd name="T17" fmla="*/ 246 h 501"/>
                <a:gd name="T18" fmla="*/ 1826 w 2132"/>
                <a:gd name="T19" fmla="*/ 285 h 501"/>
                <a:gd name="T20" fmla="*/ 1679 w 2132"/>
                <a:gd name="T21" fmla="*/ 313 h 501"/>
                <a:gd name="T22" fmla="*/ 1625 w 2132"/>
                <a:gd name="T23" fmla="*/ 247 h 501"/>
                <a:gd name="T24" fmla="*/ 1631 w 2132"/>
                <a:gd name="T25" fmla="*/ 51 h 501"/>
                <a:gd name="T26" fmla="*/ 1631 w 2132"/>
                <a:gd name="T27" fmla="*/ 42 h 501"/>
                <a:gd name="T28" fmla="*/ 1627 w 2132"/>
                <a:gd name="T29" fmla="*/ 22 h 501"/>
                <a:gd name="T30" fmla="*/ 1513 w 2132"/>
                <a:gd name="T31" fmla="*/ 0 h 501"/>
                <a:gd name="T32" fmla="*/ 1520 w 2132"/>
                <a:gd name="T33" fmla="*/ 30 h 501"/>
                <a:gd name="T34" fmla="*/ 1520 w 2132"/>
                <a:gd name="T35" fmla="*/ 42 h 501"/>
                <a:gd name="T36" fmla="*/ 1518 w 2132"/>
                <a:gd name="T37" fmla="*/ 64 h 501"/>
                <a:gd name="T38" fmla="*/ 1506 w 2132"/>
                <a:gd name="T39" fmla="*/ 315 h 501"/>
                <a:gd name="T40" fmla="*/ 1499 w 2132"/>
                <a:gd name="T41" fmla="*/ 351 h 501"/>
                <a:gd name="T42" fmla="*/ 1385 w 2132"/>
                <a:gd name="T43" fmla="*/ 446 h 501"/>
                <a:gd name="T44" fmla="*/ 1342 w 2132"/>
                <a:gd name="T45" fmla="*/ 446 h 501"/>
                <a:gd name="T46" fmla="*/ 1271 w 2132"/>
                <a:gd name="T47" fmla="*/ 275 h 501"/>
                <a:gd name="T48" fmla="*/ 1232 w 2132"/>
                <a:gd name="T49" fmla="*/ 294 h 501"/>
                <a:gd name="T50" fmla="*/ 1103 w 2132"/>
                <a:gd name="T51" fmla="*/ 91 h 501"/>
                <a:gd name="T52" fmla="*/ 1103 w 2132"/>
                <a:gd name="T53" fmla="*/ 80 h 501"/>
                <a:gd name="T54" fmla="*/ 1030 w 2132"/>
                <a:gd name="T55" fmla="*/ 91 h 501"/>
                <a:gd name="T56" fmla="*/ 991 w 2132"/>
                <a:gd name="T57" fmla="*/ 159 h 501"/>
                <a:gd name="T58" fmla="*/ 990 w 2132"/>
                <a:gd name="T59" fmla="*/ 37 h 501"/>
                <a:gd name="T60" fmla="*/ 918 w 2132"/>
                <a:gd name="T61" fmla="*/ 47 h 501"/>
                <a:gd name="T62" fmla="*/ 886 w 2132"/>
                <a:gd name="T63" fmla="*/ 159 h 501"/>
                <a:gd name="T64" fmla="*/ 875 w 2132"/>
                <a:gd name="T65" fmla="*/ 251 h 501"/>
                <a:gd name="T66" fmla="*/ 791 w 2132"/>
                <a:gd name="T67" fmla="*/ 117 h 501"/>
                <a:gd name="T68" fmla="*/ 795 w 2132"/>
                <a:gd name="T69" fmla="*/ 110 h 501"/>
                <a:gd name="T70" fmla="*/ 742 w 2132"/>
                <a:gd name="T71" fmla="*/ 117 h 501"/>
                <a:gd name="T72" fmla="*/ 685 w 2132"/>
                <a:gd name="T73" fmla="*/ 251 h 501"/>
                <a:gd name="T74" fmla="*/ 571 w 2132"/>
                <a:gd name="T75" fmla="*/ 291 h 501"/>
                <a:gd name="T76" fmla="*/ 539 w 2132"/>
                <a:gd name="T77" fmla="*/ 330 h 501"/>
                <a:gd name="T78" fmla="*/ 470 w 2132"/>
                <a:gd name="T79" fmla="*/ 254 h 501"/>
                <a:gd name="T80" fmla="*/ 463 w 2132"/>
                <a:gd name="T81" fmla="*/ 4 h 501"/>
                <a:gd name="T82" fmla="*/ 433 w 2132"/>
                <a:gd name="T83" fmla="*/ 20 h 501"/>
                <a:gd name="T84" fmla="*/ 413 w 2132"/>
                <a:gd name="T85" fmla="*/ 330 h 501"/>
                <a:gd name="T86" fmla="*/ 350 w 2132"/>
                <a:gd name="T87" fmla="*/ 210 h 501"/>
                <a:gd name="T88" fmla="*/ 343 w 2132"/>
                <a:gd name="T89" fmla="*/ 4 h 501"/>
                <a:gd name="T90" fmla="*/ 314 w 2132"/>
                <a:gd name="T91" fmla="*/ 20 h 501"/>
                <a:gd name="T92" fmla="*/ 295 w 2132"/>
                <a:gd name="T93" fmla="*/ 182 h 501"/>
                <a:gd name="T94" fmla="*/ 53 w 2132"/>
                <a:gd name="T95" fmla="*/ 238 h 501"/>
                <a:gd name="T96" fmla="*/ 0 w 2132"/>
                <a:gd name="T97" fmla="*/ 499 h 501"/>
                <a:gd name="T98" fmla="*/ 571 w 2132"/>
                <a:gd name="T99" fmla="*/ 499 h 501"/>
                <a:gd name="T100" fmla="*/ 853 w 2132"/>
                <a:gd name="T101" fmla="*/ 501 h 501"/>
                <a:gd name="T102" fmla="*/ 1445 w 2132"/>
                <a:gd name="T103" fmla="*/ 501 h 501"/>
                <a:gd name="T104" fmla="*/ 2132 w 2132"/>
                <a:gd name="T105" fmla="*/ 446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32" h="501">
                  <a:moveTo>
                    <a:pt x="2062" y="446"/>
                  </a:moveTo>
                  <a:cubicBezTo>
                    <a:pt x="2062" y="351"/>
                    <a:pt x="2062" y="351"/>
                    <a:pt x="2062" y="351"/>
                  </a:cubicBezTo>
                  <a:cubicBezTo>
                    <a:pt x="2015" y="351"/>
                    <a:pt x="2015" y="351"/>
                    <a:pt x="2015" y="351"/>
                  </a:cubicBezTo>
                  <a:cubicBezTo>
                    <a:pt x="2015" y="275"/>
                    <a:pt x="2015" y="275"/>
                    <a:pt x="2015" y="275"/>
                  </a:cubicBezTo>
                  <a:cubicBezTo>
                    <a:pt x="1946" y="306"/>
                    <a:pt x="1946" y="306"/>
                    <a:pt x="1946" y="306"/>
                  </a:cubicBezTo>
                  <a:cubicBezTo>
                    <a:pt x="1943" y="288"/>
                    <a:pt x="1941" y="269"/>
                    <a:pt x="1940" y="247"/>
                  </a:cubicBezTo>
                  <a:cubicBezTo>
                    <a:pt x="1940" y="247"/>
                    <a:pt x="1940" y="247"/>
                    <a:pt x="1940" y="246"/>
                  </a:cubicBezTo>
                  <a:cubicBezTo>
                    <a:pt x="1943" y="246"/>
                    <a:pt x="1943" y="246"/>
                    <a:pt x="1943" y="246"/>
                  </a:cubicBezTo>
                  <a:cubicBezTo>
                    <a:pt x="1943" y="234"/>
                    <a:pt x="1943" y="234"/>
                    <a:pt x="1943" y="234"/>
                  </a:cubicBezTo>
                  <a:cubicBezTo>
                    <a:pt x="1940" y="234"/>
                    <a:pt x="1940" y="234"/>
                    <a:pt x="1940" y="234"/>
                  </a:cubicBezTo>
                  <a:cubicBezTo>
                    <a:pt x="1940" y="231"/>
                    <a:pt x="1940" y="228"/>
                    <a:pt x="1940" y="224"/>
                  </a:cubicBezTo>
                  <a:cubicBezTo>
                    <a:pt x="1943" y="224"/>
                    <a:pt x="1943" y="224"/>
                    <a:pt x="1943" y="224"/>
                  </a:cubicBezTo>
                  <a:cubicBezTo>
                    <a:pt x="1943" y="212"/>
                    <a:pt x="1943" y="212"/>
                    <a:pt x="1943" y="212"/>
                  </a:cubicBezTo>
                  <a:cubicBezTo>
                    <a:pt x="1939" y="212"/>
                    <a:pt x="1939" y="212"/>
                    <a:pt x="1939" y="212"/>
                  </a:cubicBezTo>
                  <a:cubicBezTo>
                    <a:pt x="1939" y="209"/>
                    <a:pt x="1939" y="207"/>
                    <a:pt x="1939" y="204"/>
                  </a:cubicBezTo>
                  <a:cubicBezTo>
                    <a:pt x="1945" y="204"/>
                    <a:pt x="1945" y="204"/>
                    <a:pt x="1945" y="204"/>
                  </a:cubicBezTo>
                  <a:cubicBezTo>
                    <a:pt x="1945" y="182"/>
                    <a:pt x="1945" y="182"/>
                    <a:pt x="1945" y="182"/>
                  </a:cubicBezTo>
                  <a:cubicBezTo>
                    <a:pt x="1825" y="182"/>
                    <a:pt x="1825" y="182"/>
                    <a:pt x="1825" y="182"/>
                  </a:cubicBezTo>
                  <a:cubicBezTo>
                    <a:pt x="1825" y="204"/>
                    <a:pt x="1825" y="204"/>
                    <a:pt x="1825" y="204"/>
                  </a:cubicBezTo>
                  <a:cubicBezTo>
                    <a:pt x="1832" y="204"/>
                    <a:pt x="1832" y="204"/>
                    <a:pt x="1832" y="204"/>
                  </a:cubicBezTo>
                  <a:cubicBezTo>
                    <a:pt x="1832" y="207"/>
                    <a:pt x="1832" y="209"/>
                    <a:pt x="1831" y="212"/>
                  </a:cubicBezTo>
                  <a:cubicBezTo>
                    <a:pt x="1828" y="212"/>
                    <a:pt x="1828" y="212"/>
                    <a:pt x="1828" y="212"/>
                  </a:cubicBezTo>
                  <a:cubicBezTo>
                    <a:pt x="1828" y="224"/>
                    <a:pt x="1828" y="224"/>
                    <a:pt x="1828" y="224"/>
                  </a:cubicBezTo>
                  <a:cubicBezTo>
                    <a:pt x="1831" y="224"/>
                    <a:pt x="1831" y="224"/>
                    <a:pt x="1831" y="224"/>
                  </a:cubicBezTo>
                  <a:cubicBezTo>
                    <a:pt x="1831" y="228"/>
                    <a:pt x="1831" y="231"/>
                    <a:pt x="1830" y="234"/>
                  </a:cubicBezTo>
                  <a:cubicBezTo>
                    <a:pt x="1828" y="234"/>
                    <a:pt x="1828" y="234"/>
                    <a:pt x="1828" y="234"/>
                  </a:cubicBezTo>
                  <a:cubicBezTo>
                    <a:pt x="1828" y="246"/>
                    <a:pt x="1828" y="246"/>
                    <a:pt x="1828" y="246"/>
                  </a:cubicBezTo>
                  <a:cubicBezTo>
                    <a:pt x="1830" y="246"/>
                    <a:pt x="1830" y="246"/>
                    <a:pt x="1830" y="246"/>
                  </a:cubicBezTo>
                  <a:cubicBezTo>
                    <a:pt x="1830" y="249"/>
                    <a:pt x="1829" y="251"/>
                    <a:pt x="1829" y="254"/>
                  </a:cubicBezTo>
                  <a:cubicBezTo>
                    <a:pt x="1828" y="264"/>
                    <a:pt x="1827" y="275"/>
                    <a:pt x="1826" y="285"/>
                  </a:cubicBezTo>
                  <a:cubicBezTo>
                    <a:pt x="1763" y="313"/>
                    <a:pt x="1763" y="313"/>
                    <a:pt x="1763" y="313"/>
                  </a:cubicBezTo>
                  <a:cubicBezTo>
                    <a:pt x="1763" y="275"/>
                    <a:pt x="1763" y="275"/>
                    <a:pt x="1763" y="275"/>
                  </a:cubicBezTo>
                  <a:cubicBezTo>
                    <a:pt x="1679" y="313"/>
                    <a:pt x="1679" y="313"/>
                    <a:pt x="1679" y="313"/>
                  </a:cubicBezTo>
                  <a:cubicBezTo>
                    <a:pt x="1679" y="275"/>
                    <a:pt x="1679" y="275"/>
                    <a:pt x="1679" y="275"/>
                  </a:cubicBezTo>
                  <a:cubicBezTo>
                    <a:pt x="1630" y="297"/>
                    <a:pt x="1630" y="297"/>
                    <a:pt x="1630" y="297"/>
                  </a:cubicBezTo>
                  <a:cubicBezTo>
                    <a:pt x="1628" y="282"/>
                    <a:pt x="1626" y="265"/>
                    <a:pt x="1625" y="247"/>
                  </a:cubicBezTo>
                  <a:cubicBezTo>
                    <a:pt x="1623" y="209"/>
                    <a:pt x="1625" y="120"/>
                    <a:pt x="1626" y="64"/>
                  </a:cubicBezTo>
                  <a:cubicBezTo>
                    <a:pt x="1631" y="64"/>
                    <a:pt x="1631" y="64"/>
                    <a:pt x="1631" y="64"/>
                  </a:cubicBezTo>
                  <a:cubicBezTo>
                    <a:pt x="1631" y="51"/>
                    <a:pt x="1631" y="51"/>
                    <a:pt x="1631" y="51"/>
                  </a:cubicBezTo>
                  <a:cubicBezTo>
                    <a:pt x="1626" y="51"/>
                    <a:pt x="1626" y="51"/>
                    <a:pt x="1626" y="51"/>
                  </a:cubicBezTo>
                  <a:cubicBezTo>
                    <a:pt x="1626" y="48"/>
                    <a:pt x="1627" y="45"/>
                    <a:pt x="1627" y="42"/>
                  </a:cubicBezTo>
                  <a:cubicBezTo>
                    <a:pt x="1631" y="42"/>
                    <a:pt x="1631" y="42"/>
                    <a:pt x="1631" y="42"/>
                  </a:cubicBezTo>
                  <a:cubicBezTo>
                    <a:pt x="1631" y="30"/>
                    <a:pt x="1631" y="30"/>
                    <a:pt x="1631" y="30"/>
                  </a:cubicBezTo>
                  <a:cubicBezTo>
                    <a:pt x="1627" y="30"/>
                    <a:pt x="1627" y="30"/>
                    <a:pt x="1627" y="30"/>
                  </a:cubicBezTo>
                  <a:cubicBezTo>
                    <a:pt x="1627" y="27"/>
                    <a:pt x="1627" y="24"/>
                    <a:pt x="1627" y="22"/>
                  </a:cubicBezTo>
                  <a:cubicBezTo>
                    <a:pt x="1633" y="22"/>
                    <a:pt x="1633" y="22"/>
                    <a:pt x="1633" y="22"/>
                  </a:cubicBezTo>
                  <a:cubicBezTo>
                    <a:pt x="1633" y="0"/>
                    <a:pt x="1633" y="0"/>
                    <a:pt x="1633" y="0"/>
                  </a:cubicBezTo>
                  <a:cubicBezTo>
                    <a:pt x="1513" y="0"/>
                    <a:pt x="1513" y="0"/>
                    <a:pt x="1513" y="0"/>
                  </a:cubicBezTo>
                  <a:cubicBezTo>
                    <a:pt x="1513" y="22"/>
                    <a:pt x="1513" y="22"/>
                    <a:pt x="1513" y="22"/>
                  </a:cubicBezTo>
                  <a:cubicBezTo>
                    <a:pt x="1520" y="22"/>
                    <a:pt x="1520" y="22"/>
                    <a:pt x="1520" y="22"/>
                  </a:cubicBezTo>
                  <a:cubicBezTo>
                    <a:pt x="1520" y="24"/>
                    <a:pt x="1520" y="27"/>
                    <a:pt x="1520" y="30"/>
                  </a:cubicBezTo>
                  <a:cubicBezTo>
                    <a:pt x="1518" y="30"/>
                    <a:pt x="1518" y="30"/>
                    <a:pt x="1518" y="30"/>
                  </a:cubicBezTo>
                  <a:cubicBezTo>
                    <a:pt x="1518" y="42"/>
                    <a:pt x="1518" y="42"/>
                    <a:pt x="1518" y="42"/>
                  </a:cubicBezTo>
                  <a:cubicBezTo>
                    <a:pt x="1520" y="42"/>
                    <a:pt x="1520" y="42"/>
                    <a:pt x="1520" y="42"/>
                  </a:cubicBezTo>
                  <a:cubicBezTo>
                    <a:pt x="1520" y="45"/>
                    <a:pt x="1520" y="48"/>
                    <a:pt x="1520" y="51"/>
                  </a:cubicBezTo>
                  <a:cubicBezTo>
                    <a:pt x="1518" y="51"/>
                    <a:pt x="1518" y="51"/>
                    <a:pt x="1518" y="51"/>
                  </a:cubicBezTo>
                  <a:cubicBezTo>
                    <a:pt x="1518" y="64"/>
                    <a:pt x="1518" y="64"/>
                    <a:pt x="1518" y="64"/>
                  </a:cubicBezTo>
                  <a:cubicBezTo>
                    <a:pt x="1520" y="64"/>
                    <a:pt x="1520" y="64"/>
                    <a:pt x="1520" y="64"/>
                  </a:cubicBezTo>
                  <a:cubicBezTo>
                    <a:pt x="1519" y="122"/>
                    <a:pt x="1517" y="216"/>
                    <a:pt x="1514" y="254"/>
                  </a:cubicBezTo>
                  <a:cubicBezTo>
                    <a:pt x="1512" y="276"/>
                    <a:pt x="1510" y="296"/>
                    <a:pt x="1506" y="315"/>
                  </a:cubicBezTo>
                  <a:cubicBezTo>
                    <a:pt x="1506" y="315"/>
                    <a:pt x="1506" y="315"/>
                    <a:pt x="1506" y="315"/>
                  </a:cubicBezTo>
                  <a:cubicBezTo>
                    <a:pt x="1506" y="319"/>
                    <a:pt x="1506" y="319"/>
                    <a:pt x="1506" y="319"/>
                  </a:cubicBezTo>
                  <a:cubicBezTo>
                    <a:pt x="1504" y="330"/>
                    <a:pt x="1502" y="341"/>
                    <a:pt x="1499" y="351"/>
                  </a:cubicBezTo>
                  <a:cubicBezTo>
                    <a:pt x="1445" y="351"/>
                    <a:pt x="1445" y="351"/>
                    <a:pt x="1445" y="351"/>
                  </a:cubicBezTo>
                  <a:cubicBezTo>
                    <a:pt x="1445" y="446"/>
                    <a:pt x="1445" y="446"/>
                    <a:pt x="1445" y="446"/>
                  </a:cubicBezTo>
                  <a:cubicBezTo>
                    <a:pt x="1385" y="446"/>
                    <a:pt x="1385" y="446"/>
                    <a:pt x="1385" y="446"/>
                  </a:cubicBezTo>
                  <a:cubicBezTo>
                    <a:pt x="1381" y="275"/>
                    <a:pt x="1381" y="275"/>
                    <a:pt x="1381" y="275"/>
                  </a:cubicBezTo>
                  <a:cubicBezTo>
                    <a:pt x="1347" y="275"/>
                    <a:pt x="1347" y="275"/>
                    <a:pt x="1347" y="275"/>
                  </a:cubicBezTo>
                  <a:cubicBezTo>
                    <a:pt x="1342" y="446"/>
                    <a:pt x="1342" y="446"/>
                    <a:pt x="1342" y="446"/>
                  </a:cubicBezTo>
                  <a:cubicBezTo>
                    <a:pt x="1310" y="446"/>
                    <a:pt x="1310" y="446"/>
                    <a:pt x="1310" y="446"/>
                  </a:cubicBezTo>
                  <a:cubicBezTo>
                    <a:pt x="1306" y="275"/>
                    <a:pt x="1306" y="275"/>
                    <a:pt x="1306" y="275"/>
                  </a:cubicBezTo>
                  <a:cubicBezTo>
                    <a:pt x="1271" y="275"/>
                    <a:pt x="1271" y="275"/>
                    <a:pt x="1271" y="275"/>
                  </a:cubicBezTo>
                  <a:cubicBezTo>
                    <a:pt x="1270" y="310"/>
                    <a:pt x="1270" y="310"/>
                    <a:pt x="1270" y="310"/>
                  </a:cubicBezTo>
                  <a:cubicBezTo>
                    <a:pt x="1270" y="294"/>
                    <a:pt x="1270" y="294"/>
                    <a:pt x="1270" y="294"/>
                  </a:cubicBezTo>
                  <a:cubicBezTo>
                    <a:pt x="1232" y="294"/>
                    <a:pt x="1232" y="294"/>
                    <a:pt x="1232" y="294"/>
                  </a:cubicBezTo>
                  <a:cubicBezTo>
                    <a:pt x="1232" y="159"/>
                    <a:pt x="1232" y="159"/>
                    <a:pt x="1232" y="159"/>
                  </a:cubicBezTo>
                  <a:cubicBezTo>
                    <a:pt x="1103" y="159"/>
                    <a:pt x="1103" y="159"/>
                    <a:pt x="1103" y="159"/>
                  </a:cubicBezTo>
                  <a:cubicBezTo>
                    <a:pt x="1103" y="91"/>
                    <a:pt x="1103" y="91"/>
                    <a:pt x="1103" y="91"/>
                  </a:cubicBezTo>
                  <a:cubicBezTo>
                    <a:pt x="1103" y="91"/>
                    <a:pt x="1103" y="91"/>
                    <a:pt x="1103" y="91"/>
                  </a:cubicBezTo>
                  <a:cubicBezTo>
                    <a:pt x="1105" y="91"/>
                    <a:pt x="1108" y="88"/>
                    <a:pt x="1108" y="85"/>
                  </a:cubicBezTo>
                  <a:cubicBezTo>
                    <a:pt x="1108" y="83"/>
                    <a:pt x="1105" y="80"/>
                    <a:pt x="1103" y="80"/>
                  </a:cubicBezTo>
                  <a:cubicBezTo>
                    <a:pt x="1030" y="80"/>
                    <a:pt x="1030" y="80"/>
                    <a:pt x="1030" y="80"/>
                  </a:cubicBezTo>
                  <a:cubicBezTo>
                    <a:pt x="1027" y="80"/>
                    <a:pt x="1025" y="83"/>
                    <a:pt x="1025" y="85"/>
                  </a:cubicBezTo>
                  <a:cubicBezTo>
                    <a:pt x="1025" y="88"/>
                    <a:pt x="1027" y="91"/>
                    <a:pt x="1030" y="91"/>
                  </a:cubicBezTo>
                  <a:cubicBezTo>
                    <a:pt x="1031" y="91"/>
                    <a:pt x="1031" y="91"/>
                    <a:pt x="1031" y="91"/>
                  </a:cubicBezTo>
                  <a:cubicBezTo>
                    <a:pt x="1031" y="159"/>
                    <a:pt x="1031" y="159"/>
                    <a:pt x="1031" y="159"/>
                  </a:cubicBezTo>
                  <a:cubicBezTo>
                    <a:pt x="991" y="159"/>
                    <a:pt x="991" y="159"/>
                    <a:pt x="991" y="159"/>
                  </a:cubicBezTo>
                  <a:cubicBezTo>
                    <a:pt x="991" y="47"/>
                    <a:pt x="991" y="47"/>
                    <a:pt x="991" y="47"/>
                  </a:cubicBezTo>
                  <a:cubicBezTo>
                    <a:pt x="994" y="47"/>
                    <a:pt x="995" y="45"/>
                    <a:pt x="995" y="42"/>
                  </a:cubicBezTo>
                  <a:cubicBezTo>
                    <a:pt x="995" y="39"/>
                    <a:pt x="993" y="37"/>
                    <a:pt x="990" y="37"/>
                  </a:cubicBezTo>
                  <a:cubicBezTo>
                    <a:pt x="918" y="37"/>
                    <a:pt x="918" y="37"/>
                    <a:pt x="918" y="37"/>
                  </a:cubicBezTo>
                  <a:cubicBezTo>
                    <a:pt x="915" y="37"/>
                    <a:pt x="912" y="39"/>
                    <a:pt x="912" y="42"/>
                  </a:cubicBezTo>
                  <a:cubicBezTo>
                    <a:pt x="912" y="45"/>
                    <a:pt x="915" y="47"/>
                    <a:pt x="918" y="47"/>
                  </a:cubicBezTo>
                  <a:cubicBezTo>
                    <a:pt x="920" y="47"/>
                    <a:pt x="920" y="47"/>
                    <a:pt x="920" y="47"/>
                  </a:cubicBezTo>
                  <a:cubicBezTo>
                    <a:pt x="920" y="159"/>
                    <a:pt x="920" y="159"/>
                    <a:pt x="920" y="159"/>
                  </a:cubicBezTo>
                  <a:cubicBezTo>
                    <a:pt x="886" y="159"/>
                    <a:pt x="886" y="159"/>
                    <a:pt x="886" y="159"/>
                  </a:cubicBezTo>
                  <a:cubicBezTo>
                    <a:pt x="886" y="291"/>
                    <a:pt x="886" y="291"/>
                    <a:pt x="886" y="291"/>
                  </a:cubicBezTo>
                  <a:cubicBezTo>
                    <a:pt x="875" y="291"/>
                    <a:pt x="875" y="291"/>
                    <a:pt x="875" y="291"/>
                  </a:cubicBezTo>
                  <a:cubicBezTo>
                    <a:pt x="875" y="251"/>
                    <a:pt x="875" y="251"/>
                    <a:pt x="875" y="251"/>
                  </a:cubicBezTo>
                  <a:cubicBezTo>
                    <a:pt x="846" y="251"/>
                    <a:pt x="846" y="251"/>
                    <a:pt x="846" y="251"/>
                  </a:cubicBezTo>
                  <a:cubicBezTo>
                    <a:pt x="836" y="230"/>
                    <a:pt x="817" y="213"/>
                    <a:pt x="793" y="206"/>
                  </a:cubicBezTo>
                  <a:cubicBezTo>
                    <a:pt x="791" y="117"/>
                    <a:pt x="791" y="117"/>
                    <a:pt x="791" y="117"/>
                  </a:cubicBezTo>
                  <a:cubicBezTo>
                    <a:pt x="795" y="117"/>
                    <a:pt x="795" y="117"/>
                    <a:pt x="795" y="117"/>
                  </a:cubicBezTo>
                  <a:cubicBezTo>
                    <a:pt x="797" y="117"/>
                    <a:pt x="798" y="116"/>
                    <a:pt x="798" y="114"/>
                  </a:cubicBezTo>
                  <a:cubicBezTo>
                    <a:pt x="798" y="112"/>
                    <a:pt x="797" y="110"/>
                    <a:pt x="795" y="110"/>
                  </a:cubicBezTo>
                  <a:cubicBezTo>
                    <a:pt x="742" y="110"/>
                    <a:pt x="742" y="110"/>
                    <a:pt x="742" y="110"/>
                  </a:cubicBezTo>
                  <a:cubicBezTo>
                    <a:pt x="740" y="110"/>
                    <a:pt x="738" y="112"/>
                    <a:pt x="738" y="114"/>
                  </a:cubicBezTo>
                  <a:cubicBezTo>
                    <a:pt x="738" y="116"/>
                    <a:pt x="740" y="117"/>
                    <a:pt x="742" y="117"/>
                  </a:cubicBezTo>
                  <a:cubicBezTo>
                    <a:pt x="745" y="117"/>
                    <a:pt x="745" y="117"/>
                    <a:pt x="745" y="117"/>
                  </a:cubicBezTo>
                  <a:cubicBezTo>
                    <a:pt x="743" y="204"/>
                    <a:pt x="743" y="204"/>
                    <a:pt x="743" y="204"/>
                  </a:cubicBezTo>
                  <a:cubicBezTo>
                    <a:pt x="717" y="211"/>
                    <a:pt x="696" y="228"/>
                    <a:pt x="685" y="251"/>
                  </a:cubicBezTo>
                  <a:cubicBezTo>
                    <a:pt x="647" y="251"/>
                    <a:pt x="647" y="251"/>
                    <a:pt x="647" y="251"/>
                  </a:cubicBezTo>
                  <a:cubicBezTo>
                    <a:pt x="647" y="291"/>
                    <a:pt x="647" y="291"/>
                    <a:pt x="647" y="291"/>
                  </a:cubicBezTo>
                  <a:cubicBezTo>
                    <a:pt x="571" y="291"/>
                    <a:pt x="571" y="291"/>
                    <a:pt x="571" y="291"/>
                  </a:cubicBezTo>
                  <a:cubicBezTo>
                    <a:pt x="571" y="401"/>
                    <a:pt x="571" y="401"/>
                    <a:pt x="571" y="401"/>
                  </a:cubicBezTo>
                  <a:cubicBezTo>
                    <a:pt x="539" y="401"/>
                    <a:pt x="539" y="401"/>
                    <a:pt x="539" y="401"/>
                  </a:cubicBezTo>
                  <a:cubicBezTo>
                    <a:pt x="539" y="330"/>
                    <a:pt x="539" y="330"/>
                    <a:pt x="539" y="330"/>
                  </a:cubicBezTo>
                  <a:cubicBezTo>
                    <a:pt x="486" y="330"/>
                    <a:pt x="486" y="330"/>
                    <a:pt x="486" y="330"/>
                  </a:cubicBezTo>
                  <a:cubicBezTo>
                    <a:pt x="480" y="254"/>
                    <a:pt x="480" y="254"/>
                    <a:pt x="480" y="254"/>
                  </a:cubicBezTo>
                  <a:cubicBezTo>
                    <a:pt x="470" y="254"/>
                    <a:pt x="470" y="254"/>
                    <a:pt x="470" y="254"/>
                  </a:cubicBezTo>
                  <a:cubicBezTo>
                    <a:pt x="466" y="19"/>
                    <a:pt x="466" y="19"/>
                    <a:pt x="466" y="19"/>
                  </a:cubicBezTo>
                  <a:cubicBezTo>
                    <a:pt x="469" y="18"/>
                    <a:pt x="471" y="15"/>
                    <a:pt x="471" y="12"/>
                  </a:cubicBezTo>
                  <a:cubicBezTo>
                    <a:pt x="471" y="8"/>
                    <a:pt x="467" y="4"/>
                    <a:pt x="463" y="4"/>
                  </a:cubicBezTo>
                  <a:cubicBezTo>
                    <a:pt x="435" y="4"/>
                    <a:pt x="435" y="4"/>
                    <a:pt x="435" y="4"/>
                  </a:cubicBezTo>
                  <a:cubicBezTo>
                    <a:pt x="431" y="4"/>
                    <a:pt x="427" y="8"/>
                    <a:pt x="427" y="12"/>
                  </a:cubicBezTo>
                  <a:cubicBezTo>
                    <a:pt x="427" y="16"/>
                    <a:pt x="430" y="19"/>
                    <a:pt x="433" y="20"/>
                  </a:cubicBezTo>
                  <a:cubicBezTo>
                    <a:pt x="428" y="254"/>
                    <a:pt x="428" y="254"/>
                    <a:pt x="428" y="254"/>
                  </a:cubicBezTo>
                  <a:cubicBezTo>
                    <a:pt x="421" y="254"/>
                    <a:pt x="421" y="254"/>
                    <a:pt x="421" y="254"/>
                  </a:cubicBezTo>
                  <a:cubicBezTo>
                    <a:pt x="413" y="330"/>
                    <a:pt x="413" y="330"/>
                    <a:pt x="413" y="330"/>
                  </a:cubicBezTo>
                  <a:cubicBezTo>
                    <a:pt x="413" y="330"/>
                    <a:pt x="413" y="330"/>
                    <a:pt x="413" y="330"/>
                  </a:cubicBezTo>
                  <a:cubicBezTo>
                    <a:pt x="413" y="182"/>
                    <a:pt x="413" y="182"/>
                    <a:pt x="413" y="182"/>
                  </a:cubicBezTo>
                  <a:cubicBezTo>
                    <a:pt x="350" y="210"/>
                    <a:pt x="350" y="210"/>
                    <a:pt x="350" y="210"/>
                  </a:cubicBezTo>
                  <a:cubicBezTo>
                    <a:pt x="347" y="19"/>
                    <a:pt x="347" y="19"/>
                    <a:pt x="347" y="19"/>
                  </a:cubicBezTo>
                  <a:cubicBezTo>
                    <a:pt x="350" y="17"/>
                    <a:pt x="351" y="15"/>
                    <a:pt x="351" y="12"/>
                  </a:cubicBezTo>
                  <a:cubicBezTo>
                    <a:pt x="351" y="8"/>
                    <a:pt x="347" y="4"/>
                    <a:pt x="343" y="4"/>
                  </a:cubicBezTo>
                  <a:cubicBezTo>
                    <a:pt x="315" y="4"/>
                    <a:pt x="315" y="4"/>
                    <a:pt x="315" y="4"/>
                  </a:cubicBezTo>
                  <a:cubicBezTo>
                    <a:pt x="311" y="4"/>
                    <a:pt x="307" y="8"/>
                    <a:pt x="307" y="12"/>
                  </a:cubicBezTo>
                  <a:cubicBezTo>
                    <a:pt x="307" y="16"/>
                    <a:pt x="310" y="19"/>
                    <a:pt x="314" y="20"/>
                  </a:cubicBezTo>
                  <a:cubicBezTo>
                    <a:pt x="310" y="228"/>
                    <a:pt x="310" y="228"/>
                    <a:pt x="310" y="228"/>
                  </a:cubicBezTo>
                  <a:cubicBezTo>
                    <a:pt x="295" y="235"/>
                    <a:pt x="295" y="235"/>
                    <a:pt x="295" y="235"/>
                  </a:cubicBezTo>
                  <a:cubicBezTo>
                    <a:pt x="295" y="182"/>
                    <a:pt x="295" y="182"/>
                    <a:pt x="295" y="182"/>
                  </a:cubicBezTo>
                  <a:cubicBezTo>
                    <a:pt x="177" y="235"/>
                    <a:pt x="177" y="235"/>
                    <a:pt x="177" y="235"/>
                  </a:cubicBezTo>
                  <a:cubicBezTo>
                    <a:pt x="177" y="182"/>
                    <a:pt x="177" y="182"/>
                    <a:pt x="177" y="182"/>
                  </a:cubicBezTo>
                  <a:cubicBezTo>
                    <a:pt x="53" y="238"/>
                    <a:pt x="53" y="238"/>
                    <a:pt x="53" y="238"/>
                  </a:cubicBezTo>
                  <a:cubicBezTo>
                    <a:pt x="53" y="392"/>
                    <a:pt x="53" y="392"/>
                    <a:pt x="53" y="392"/>
                  </a:cubicBezTo>
                  <a:cubicBezTo>
                    <a:pt x="0" y="392"/>
                    <a:pt x="0" y="392"/>
                    <a:pt x="0" y="392"/>
                  </a:cubicBezTo>
                  <a:cubicBezTo>
                    <a:pt x="0" y="499"/>
                    <a:pt x="0" y="499"/>
                    <a:pt x="0" y="499"/>
                  </a:cubicBezTo>
                  <a:cubicBezTo>
                    <a:pt x="426" y="499"/>
                    <a:pt x="426" y="499"/>
                    <a:pt x="426" y="499"/>
                  </a:cubicBezTo>
                  <a:cubicBezTo>
                    <a:pt x="426" y="499"/>
                    <a:pt x="426" y="499"/>
                    <a:pt x="426" y="499"/>
                  </a:cubicBezTo>
                  <a:cubicBezTo>
                    <a:pt x="571" y="499"/>
                    <a:pt x="571" y="499"/>
                    <a:pt x="571" y="499"/>
                  </a:cubicBezTo>
                  <a:cubicBezTo>
                    <a:pt x="571" y="500"/>
                    <a:pt x="571" y="500"/>
                    <a:pt x="571" y="500"/>
                  </a:cubicBezTo>
                  <a:cubicBezTo>
                    <a:pt x="853" y="500"/>
                    <a:pt x="853" y="500"/>
                    <a:pt x="853" y="500"/>
                  </a:cubicBezTo>
                  <a:cubicBezTo>
                    <a:pt x="853" y="501"/>
                    <a:pt x="853" y="501"/>
                    <a:pt x="853" y="501"/>
                  </a:cubicBezTo>
                  <a:cubicBezTo>
                    <a:pt x="1270" y="501"/>
                    <a:pt x="1270" y="501"/>
                    <a:pt x="1270" y="501"/>
                  </a:cubicBezTo>
                  <a:cubicBezTo>
                    <a:pt x="1270" y="501"/>
                    <a:pt x="1270" y="501"/>
                    <a:pt x="1270" y="501"/>
                  </a:cubicBezTo>
                  <a:cubicBezTo>
                    <a:pt x="1445" y="501"/>
                    <a:pt x="1445" y="501"/>
                    <a:pt x="1445" y="501"/>
                  </a:cubicBezTo>
                  <a:cubicBezTo>
                    <a:pt x="2062" y="501"/>
                    <a:pt x="2062" y="501"/>
                    <a:pt x="2062" y="501"/>
                  </a:cubicBezTo>
                  <a:cubicBezTo>
                    <a:pt x="2132" y="501"/>
                    <a:pt x="2132" y="501"/>
                    <a:pt x="2132" y="501"/>
                  </a:cubicBezTo>
                  <a:cubicBezTo>
                    <a:pt x="2132" y="446"/>
                    <a:pt x="2132" y="446"/>
                    <a:pt x="2132" y="446"/>
                  </a:cubicBezTo>
                  <a:cubicBezTo>
                    <a:pt x="2062" y="446"/>
                    <a:pt x="2062" y="446"/>
                    <a:pt x="2062" y="446"/>
                  </a:cubicBezTo>
                </a:path>
              </a:pathLst>
            </a:custGeom>
            <a:solidFill>
              <a:schemeClr val="tx1">
                <a:alpha val="1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grpSp>
        <p:nvGrpSpPr>
          <p:cNvPr id="156" name="Group 155"/>
          <p:cNvGrpSpPr/>
          <p:nvPr/>
        </p:nvGrpSpPr>
        <p:grpSpPr>
          <a:xfrm>
            <a:off x="1022352" y="2194735"/>
            <a:ext cx="9636125" cy="2738437"/>
            <a:chOff x="1022351" y="2149762"/>
            <a:chExt cx="9636125" cy="2738437"/>
          </a:xfrm>
        </p:grpSpPr>
        <p:sp>
          <p:nvSpPr>
            <p:cNvPr id="19" name="Freeform 17"/>
            <p:cNvSpPr/>
            <p:nvPr/>
          </p:nvSpPr>
          <p:spPr bwMode="auto">
            <a:xfrm>
              <a:off x="1022351" y="4700874"/>
              <a:ext cx="280988" cy="187325"/>
            </a:xfrm>
            <a:custGeom>
              <a:avLst/>
              <a:gdLst>
                <a:gd name="T0" fmla="*/ 11 w 177"/>
                <a:gd name="T1" fmla="*/ 0 h 118"/>
                <a:gd name="T2" fmla="*/ 0 w 177"/>
                <a:gd name="T3" fmla="*/ 118 h 118"/>
                <a:gd name="T4" fmla="*/ 177 w 177"/>
                <a:gd name="T5" fmla="*/ 118 h 118"/>
                <a:gd name="T6" fmla="*/ 167 w 177"/>
                <a:gd name="T7" fmla="*/ 0 h 118"/>
                <a:gd name="T8" fmla="*/ 11 w 177"/>
                <a:gd name="T9" fmla="*/ 0 h 118"/>
              </a:gdLst>
              <a:ahLst/>
              <a:cxnLst>
                <a:cxn ang="0">
                  <a:pos x="T0" y="T1"/>
                </a:cxn>
                <a:cxn ang="0">
                  <a:pos x="T2" y="T3"/>
                </a:cxn>
                <a:cxn ang="0">
                  <a:pos x="T4" y="T5"/>
                </a:cxn>
                <a:cxn ang="0">
                  <a:pos x="T6" y="T7"/>
                </a:cxn>
                <a:cxn ang="0">
                  <a:pos x="T8" y="T9"/>
                </a:cxn>
              </a:cxnLst>
              <a:rect l="0" t="0" r="r" b="b"/>
              <a:pathLst>
                <a:path w="177" h="118">
                  <a:moveTo>
                    <a:pt x="11" y="0"/>
                  </a:moveTo>
                  <a:lnTo>
                    <a:pt x="0" y="118"/>
                  </a:lnTo>
                  <a:lnTo>
                    <a:pt x="177" y="118"/>
                  </a:lnTo>
                  <a:lnTo>
                    <a:pt x="167"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43" name="Freeform 41"/>
            <p:cNvSpPr/>
            <p:nvPr/>
          </p:nvSpPr>
          <p:spPr bwMode="auto">
            <a:xfrm>
              <a:off x="4638676"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85" name="Freeform 83"/>
            <p:cNvSpPr/>
            <p:nvPr/>
          </p:nvSpPr>
          <p:spPr bwMode="auto">
            <a:xfrm>
              <a:off x="10004426" y="4700874"/>
              <a:ext cx="207963" cy="187325"/>
            </a:xfrm>
            <a:custGeom>
              <a:avLst/>
              <a:gdLst>
                <a:gd name="T0" fmla="*/ 10 w 131"/>
                <a:gd name="T1" fmla="*/ 0 h 118"/>
                <a:gd name="T2" fmla="*/ 0 w 131"/>
                <a:gd name="T3" fmla="*/ 118 h 118"/>
                <a:gd name="T4" fmla="*/ 131 w 131"/>
                <a:gd name="T5" fmla="*/ 118 h 118"/>
                <a:gd name="T6" fmla="*/ 121 w 131"/>
                <a:gd name="T7" fmla="*/ 0 h 118"/>
                <a:gd name="T8" fmla="*/ 10 w 131"/>
                <a:gd name="T9" fmla="*/ 0 h 118"/>
              </a:gdLst>
              <a:ahLst/>
              <a:cxnLst>
                <a:cxn ang="0">
                  <a:pos x="T0" y="T1"/>
                </a:cxn>
                <a:cxn ang="0">
                  <a:pos x="T2" y="T3"/>
                </a:cxn>
                <a:cxn ang="0">
                  <a:pos x="T4" y="T5"/>
                </a:cxn>
                <a:cxn ang="0">
                  <a:pos x="T6" y="T7"/>
                </a:cxn>
                <a:cxn ang="0">
                  <a:pos x="T8" y="T9"/>
                </a:cxn>
              </a:cxnLst>
              <a:rect l="0" t="0" r="r" b="b"/>
              <a:pathLst>
                <a:path w="131" h="118">
                  <a:moveTo>
                    <a:pt x="10" y="0"/>
                  </a:moveTo>
                  <a:lnTo>
                    <a:pt x="0" y="118"/>
                  </a:lnTo>
                  <a:lnTo>
                    <a:pt x="131" y="118"/>
                  </a:lnTo>
                  <a:lnTo>
                    <a:pt x="121" y="0"/>
                  </a:lnTo>
                  <a:lnTo>
                    <a:pt x="10"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91" name="Freeform 89"/>
            <p:cNvSpPr/>
            <p:nvPr/>
          </p:nvSpPr>
          <p:spPr bwMode="auto">
            <a:xfrm>
              <a:off x="10448926" y="4607212"/>
              <a:ext cx="209550" cy="280987"/>
            </a:xfrm>
            <a:custGeom>
              <a:avLst/>
              <a:gdLst>
                <a:gd name="T0" fmla="*/ 11 w 132"/>
                <a:gd name="T1" fmla="*/ 0 h 177"/>
                <a:gd name="T2" fmla="*/ 0 w 132"/>
                <a:gd name="T3" fmla="*/ 177 h 177"/>
                <a:gd name="T4" fmla="*/ 132 w 132"/>
                <a:gd name="T5" fmla="*/ 177 h 177"/>
                <a:gd name="T6" fmla="*/ 125 w 132"/>
                <a:gd name="T7" fmla="*/ 0 h 177"/>
                <a:gd name="T8" fmla="*/ 11 w 132"/>
                <a:gd name="T9" fmla="*/ 0 h 177"/>
              </a:gdLst>
              <a:ahLst/>
              <a:cxnLst>
                <a:cxn ang="0">
                  <a:pos x="T0" y="T1"/>
                </a:cxn>
                <a:cxn ang="0">
                  <a:pos x="T2" y="T3"/>
                </a:cxn>
                <a:cxn ang="0">
                  <a:pos x="T4" y="T5"/>
                </a:cxn>
                <a:cxn ang="0">
                  <a:pos x="T6" y="T7"/>
                </a:cxn>
                <a:cxn ang="0">
                  <a:pos x="T8" y="T9"/>
                </a:cxn>
              </a:cxnLst>
              <a:rect l="0" t="0" r="r" b="b"/>
              <a:pathLst>
                <a:path w="132" h="177">
                  <a:moveTo>
                    <a:pt x="11" y="0"/>
                  </a:moveTo>
                  <a:lnTo>
                    <a:pt x="0" y="177"/>
                  </a:lnTo>
                  <a:lnTo>
                    <a:pt x="132" y="177"/>
                  </a:lnTo>
                  <a:lnTo>
                    <a:pt x="125"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12" name="Freeform 110"/>
            <p:cNvSpPr/>
            <p:nvPr/>
          </p:nvSpPr>
          <p:spPr bwMode="auto">
            <a:xfrm>
              <a:off x="5105401" y="2149762"/>
              <a:ext cx="1954213" cy="1998662"/>
            </a:xfrm>
            <a:custGeom>
              <a:avLst/>
              <a:gdLst>
                <a:gd name="T0" fmla="*/ 261 w 355"/>
                <a:gd name="T1" fmla="*/ 118 h 362"/>
                <a:gd name="T2" fmla="*/ 178 w 355"/>
                <a:gd name="T3" fmla="*/ 0 h 362"/>
                <a:gd name="T4" fmla="*/ 96 w 355"/>
                <a:gd name="T5" fmla="*/ 118 h 362"/>
                <a:gd name="T6" fmla="*/ 165 w 355"/>
                <a:gd name="T7" fmla="*/ 362 h 362"/>
                <a:gd name="T8" fmla="*/ 165 w 355"/>
                <a:gd name="T9" fmla="*/ 311 h 362"/>
                <a:gd name="T10" fmla="*/ 114 w 355"/>
                <a:gd name="T11" fmla="*/ 251 h 362"/>
                <a:gd name="T12" fmla="*/ 169 w 355"/>
                <a:gd name="T13" fmla="*/ 283 h 362"/>
                <a:gd name="T14" fmla="*/ 178 w 355"/>
                <a:gd name="T15" fmla="*/ 199 h 362"/>
                <a:gd name="T16" fmla="*/ 186 w 355"/>
                <a:gd name="T17" fmla="*/ 283 h 362"/>
                <a:gd name="T18" fmla="*/ 241 w 355"/>
                <a:gd name="T19" fmla="*/ 251 h 362"/>
                <a:gd name="T20" fmla="*/ 190 w 355"/>
                <a:gd name="T21" fmla="*/ 311 h 362"/>
                <a:gd name="T22" fmla="*/ 191 w 355"/>
                <a:gd name="T23" fmla="*/ 362 h 362"/>
                <a:gd name="T24" fmla="*/ 261 w 355"/>
                <a:gd name="T25" fmla="*/ 118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5" h="362">
                  <a:moveTo>
                    <a:pt x="261" y="118"/>
                  </a:moveTo>
                  <a:cubicBezTo>
                    <a:pt x="220" y="50"/>
                    <a:pt x="178" y="0"/>
                    <a:pt x="178" y="0"/>
                  </a:cubicBezTo>
                  <a:cubicBezTo>
                    <a:pt x="178" y="0"/>
                    <a:pt x="140" y="52"/>
                    <a:pt x="96" y="118"/>
                  </a:cubicBezTo>
                  <a:cubicBezTo>
                    <a:pt x="0" y="260"/>
                    <a:pt x="97" y="347"/>
                    <a:pt x="165" y="362"/>
                  </a:cubicBezTo>
                  <a:cubicBezTo>
                    <a:pt x="165" y="311"/>
                    <a:pt x="165" y="311"/>
                    <a:pt x="165" y="311"/>
                  </a:cubicBezTo>
                  <a:cubicBezTo>
                    <a:pt x="114" y="251"/>
                    <a:pt x="114" y="251"/>
                    <a:pt x="114" y="251"/>
                  </a:cubicBezTo>
                  <a:cubicBezTo>
                    <a:pt x="169" y="283"/>
                    <a:pt x="169" y="283"/>
                    <a:pt x="169" y="283"/>
                  </a:cubicBezTo>
                  <a:cubicBezTo>
                    <a:pt x="178" y="199"/>
                    <a:pt x="178" y="199"/>
                    <a:pt x="178" y="199"/>
                  </a:cubicBezTo>
                  <a:cubicBezTo>
                    <a:pt x="186" y="283"/>
                    <a:pt x="186" y="283"/>
                    <a:pt x="186" y="283"/>
                  </a:cubicBezTo>
                  <a:cubicBezTo>
                    <a:pt x="241" y="251"/>
                    <a:pt x="241" y="251"/>
                    <a:pt x="241" y="251"/>
                  </a:cubicBezTo>
                  <a:cubicBezTo>
                    <a:pt x="190" y="311"/>
                    <a:pt x="190" y="311"/>
                    <a:pt x="190" y="311"/>
                  </a:cubicBezTo>
                  <a:cubicBezTo>
                    <a:pt x="191" y="362"/>
                    <a:pt x="191" y="362"/>
                    <a:pt x="191" y="362"/>
                  </a:cubicBezTo>
                  <a:cubicBezTo>
                    <a:pt x="259" y="350"/>
                    <a:pt x="355" y="271"/>
                    <a:pt x="261" y="118"/>
                  </a:cubicBezTo>
                </a:path>
              </a:pathLst>
            </a:custGeom>
            <a:solidFill>
              <a:schemeClr val="accent2"/>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13" name="Freeform 111"/>
            <p:cNvSpPr/>
            <p:nvPr/>
          </p:nvSpPr>
          <p:spPr bwMode="auto">
            <a:xfrm>
              <a:off x="5734051" y="3248312"/>
              <a:ext cx="698500" cy="1639887"/>
            </a:xfrm>
            <a:custGeom>
              <a:avLst/>
              <a:gdLst>
                <a:gd name="T0" fmla="*/ 440 w 440"/>
                <a:gd name="T1" fmla="*/ 181 h 1033"/>
                <a:gd name="T2" fmla="*/ 249 w 440"/>
                <a:gd name="T3" fmla="*/ 292 h 1033"/>
                <a:gd name="T4" fmla="*/ 221 w 440"/>
                <a:gd name="T5" fmla="*/ 0 h 1033"/>
                <a:gd name="T6" fmla="*/ 190 w 440"/>
                <a:gd name="T7" fmla="*/ 292 h 1033"/>
                <a:gd name="T8" fmla="*/ 0 w 440"/>
                <a:gd name="T9" fmla="*/ 181 h 1033"/>
                <a:gd name="T10" fmla="*/ 176 w 440"/>
                <a:gd name="T11" fmla="*/ 390 h 1033"/>
                <a:gd name="T12" fmla="*/ 176 w 440"/>
                <a:gd name="T13" fmla="*/ 571 h 1033"/>
                <a:gd name="T14" fmla="*/ 180 w 440"/>
                <a:gd name="T15" fmla="*/ 1033 h 1033"/>
                <a:gd name="T16" fmla="*/ 273 w 440"/>
                <a:gd name="T17" fmla="*/ 1033 h 1033"/>
                <a:gd name="T18" fmla="*/ 267 w 440"/>
                <a:gd name="T19" fmla="*/ 571 h 1033"/>
                <a:gd name="T20" fmla="*/ 263 w 440"/>
                <a:gd name="T21" fmla="*/ 390 h 1033"/>
                <a:gd name="T22" fmla="*/ 440 w 440"/>
                <a:gd name="T23" fmla="*/ 181 h 1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0" h="1033">
                  <a:moveTo>
                    <a:pt x="440" y="181"/>
                  </a:moveTo>
                  <a:lnTo>
                    <a:pt x="249" y="292"/>
                  </a:lnTo>
                  <a:lnTo>
                    <a:pt x="221" y="0"/>
                  </a:lnTo>
                  <a:lnTo>
                    <a:pt x="190" y="292"/>
                  </a:lnTo>
                  <a:lnTo>
                    <a:pt x="0" y="181"/>
                  </a:lnTo>
                  <a:lnTo>
                    <a:pt x="176" y="390"/>
                  </a:lnTo>
                  <a:lnTo>
                    <a:pt x="176" y="571"/>
                  </a:lnTo>
                  <a:lnTo>
                    <a:pt x="180" y="1033"/>
                  </a:lnTo>
                  <a:lnTo>
                    <a:pt x="273" y="1033"/>
                  </a:lnTo>
                  <a:lnTo>
                    <a:pt x="267" y="571"/>
                  </a:lnTo>
                  <a:lnTo>
                    <a:pt x="263" y="390"/>
                  </a:lnTo>
                  <a:lnTo>
                    <a:pt x="440" y="181"/>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grpSp>
        <p:nvGrpSpPr>
          <p:cNvPr id="155" name="Group 154"/>
          <p:cNvGrpSpPr/>
          <p:nvPr/>
        </p:nvGrpSpPr>
        <p:grpSpPr>
          <a:xfrm>
            <a:off x="615951" y="1929622"/>
            <a:ext cx="9910763" cy="3003551"/>
            <a:chOff x="615951" y="1884649"/>
            <a:chExt cx="9910762" cy="3003550"/>
          </a:xfrm>
        </p:grpSpPr>
        <p:sp>
          <p:nvSpPr>
            <p:cNvPr id="13" name="Freeform 11"/>
            <p:cNvSpPr/>
            <p:nvPr/>
          </p:nvSpPr>
          <p:spPr bwMode="auto">
            <a:xfrm>
              <a:off x="615951" y="4573874"/>
              <a:ext cx="203200" cy="314325"/>
            </a:xfrm>
            <a:custGeom>
              <a:avLst/>
              <a:gdLst>
                <a:gd name="T0" fmla="*/ 7 w 128"/>
                <a:gd name="T1" fmla="*/ 0 h 198"/>
                <a:gd name="T2" fmla="*/ 0 w 128"/>
                <a:gd name="T3" fmla="*/ 198 h 198"/>
                <a:gd name="T4" fmla="*/ 128 w 128"/>
                <a:gd name="T5" fmla="*/ 198 h 198"/>
                <a:gd name="T6" fmla="*/ 121 w 128"/>
                <a:gd name="T7" fmla="*/ 0 h 198"/>
                <a:gd name="T8" fmla="*/ 7 w 128"/>
                <a:gd name="T9" fmla="*/ 0 h 198"/>
              </a:gdLst>
              <a:ahLst/>
              <a:cxnLst>
                <a:cxn ang="0">
                  <a:pos x="T0" y="T1"/>
                </a:cxn>
                <a:cxn ang="0">
                  <a:pos x="T2" y="T3"/>
                </a:cxn>
                <a:cxn ang="0">
                  <a:pos x="T4" y="T5"/>
                </a:cxn>
                <a:cxn ang="0">
                  <a:pos x="T6" y="T7"/>
                </a:cxn>
                <a:cxn ang="0">
                  <a:pos x="T8" y="T9"/>
                </a:cxn>
              </a:cxnLst>
              <a:rect l="0" t="0" r="r" b="b"/>
              <a:pathLst>
                <a:path w="128" h="198">
                  <a:moveTo>
                    <a:pt x="7" y="0"/>
                  </a:moveTo>
                  <a:lnTo>
                    <a:pt x="0" y="198"/>
                  </a:lnTo>
                  <a:lnTo>
                    <a:pt x="128"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37" name="Freeform 35"/>
            <p:cNvSpPr/>
            <p:nvPr/>
          </p:nvSpPr>
          <p:spPr bwMode="auto">
            <a:xfrm>
              <a:off x="3735388" y="4573874"/>
              <a:ext cx="142875" cy="314325"/>
            </a:xfrm>
            <a:custGeom>
              <a:avLst/>
              <a:gdLst>
                <a:gd name="T0" fmla="*/ 7 w 90"/>
                <a:gd name="T1" fmla="*/ 0 h 198"/>
                <a:gd name="T2" fmla="*/ 0 w 90"/>
                <a:gd name="T3" fmla="*/ 198 h 198"/>
                <a:gd name="T4" fmla="*/ 90 w 90"/>
                <a:gd name="T5" fmla="*/ 198 h 198"/>
                <a:gd name="T6" fmla="*/ 83 w 90"/>
                <a:gd name="T7" fmla="*/ 0 h 198"/>
                <a:gd name="T8" fmla="*/ 7 w 90"/>
                <a:gd name="T9" fmla="*/ 0 h 198"/>
              </a:gdLst>
              <a:ahLst/>
              <a:cxnLst>
                <a:cxn ang="0">
                  <a:pos x="T0" y="T1"/>
                </a:cxn>
                <a:cxn ang="0">
                  <a:pos x="T2" y="T3"/>
                </a:cxn>
                <a:cxn ang="0">
                  <a:pos x="T4" y="T5"/>
                </a:cxn>
                <a:cxn ang="0">
                  <a:pos x="T6" y="T7"/>
                </a:cxn>
                <a:cxn ang="0">
                  <a:pos x="T8" y="T9"/>
                </a:cxn>
              </a:cxnLst>
              <a:rect l="0" t="0" r="r" b="b"/>
              <a:pathLst>
                <a:path w="90" h="198">
                  <a:moveTo>
                    <a:pt x="7" y="0"/>
                  </a:moveTo>
                  <a:lnTo>
                    <a:pt x="0" y="198"/>
                  </a:lnTo>
                  <a:lnTo>
                    <a:pt x="90" y="198"/>
                  </a:lnTo>
                  <a:lnTo>
                    <a:pt x="83"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55" name="Freeform 53"/>
            <p:cNvSpPr/>
            <p:nvPr/>
          </p:nvSpPr>
          <p:spPr bwMode="auto">
            <a:xfrm>
              <a:off x="6426201" y="4219862"/>
              <a:ext cx="209550" cy="668337"/>
            </a:xfrm>
            <a:custGeom>
              <a:avLst/>
              <a:gdLst>
                <a:gd name="T0" fmla="*/ 7 w 132"/>
                <a:gd name="T1" fmla="*/ 0 h 421"/>
                <a:gd name="T2" fmla="*/ 0 w 132"/>
                <a:gd name="T3" fmla="*/ 421 h 421"/>
                <a:gd name="T4" fmla="*/ 132 w 132"/>
                <a:gd name="T5" fmla="*/ 421 h 421"/>
                <a:gd name="T6" fmla="*/ 122 w 132"/>
                <a:gd name="T7" fmla="*/ 0 h 421"/>
                <a:gd name="T8" fmla="*/ 7 w 132"/>
                <a:gd name="T9" fmla="*/ 0 h 421"/>
              </a:gdLst>
              <a:ahLst/>
              <a:cxnLst>
                <a:cxn ang="0">
                  <a:pos x="T0" y="T1"/>
                </a:cxn>
                <a:cxn ang="0">
                  <a:pos x="T2" y="T3"/>
                </a:cxn>
                <a:cxn ang="0">
                  <a:pos x="T4" y="T5"/>
                </a:cxn>
                <a:cxn ang="0">
                  <a:pos x="T6" y="T7"/>
                </a:cxn>
                <a:cxn ang="0">
                  <a:pos x="T8" y="T9"/>
                </a:cxn>
              </a:cxnLst>
              <a:rect l="0" t="0" r="r" b="b"/>
              <a:pathLst>
                <a:path w="132" h="421">
                  <a:moveTo>
                    <a:pt x="7" y="0"/>
                  </a:moveTo>
                  <a:lnTo>
                    <a:pt x="0" y="421"/>
                  </a:lnTo>
                  <a:lnTo>
                    <a:pt x="132" y="421"/>
                  </a:lnTo>
                  <a:lnTo>
                    <a:pt x="122"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67" name="Freeform 65"/>
            <p:cNvSpPr/>
            <p:nvPr/>
          </p:nvSpPr>
          <p:spPr bwMode="auto">
            <a:xfrm>
              <a:off x="8215313" y="4573874"/>
              <a:ext cx="209550" cy="314325"/>
            </a:xfrm>
            <a:custGeom>
              <a:avLst/>
              <a:gdLst>
                <a:gd name="T0" fmla="*/ 7 w 132"/>
                <a:gd name="T1" fmla="*/ 0 h 198"/>
                <a:gd name="T2" fmla="*/ 0 w 132"/>
                <a:gd name="T3" fmla="*/ 198 h 198"/>
                <a:gd name="T4" fmla="*/ 132 w 132"/>
                <a:gd name="T5" fmla="*/ 198 h 198"/>
                <a:gd name="T6" fmla="*/ 121 w 132"/>
                <a:gd name="T7" fmla="*/ 0 h 198"/>
                <a:gd name="T8" fmla="*/ 7 w 132"/>
                <a:gd name="T9" fmla="*/ 0 h 198"/>
              </a:gdLst>
              <a:ahLst/>
              <a:cxnLst>
                <a:cxn ang="0">
                  <a:pos x="T0" y="T1"/>
                </a:cxn>
                <a:cxn ang="0">
                  <a:pos x="T2" y="T3"/>
                </a:cxn>
                <a:cxn ang="0">
                  <a:pos x="T4" y="T5"/>
                </a:cxn>
                <a:cxn ang="0">
                  <a:pos x="T6" y="T7"/>
                </a:cxn>
                <a:cxn ang="0">
                  <a:pos x="T8" y="T9"/>
                </a:cxn>
              </a:cxnLst>
              <a:rect l="0" t="0" r="r" b="b"/>
              <a:pathLst>
                <a:path w="132" h="198">
                  <a:moveTo>
                    <a:pt x="7" y="0"/>
                  </a:moveTo>
                  <a:lnTo>
                    <a:pt x="0" y="198"/>
                  </a:lnTo>
                  <a:lnTo>
                    <a:pt x="132"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33" name="Freeform 131"/>
            <p:cNvSpPr/>
            <p:nvPr/>
          </p:nvSpPr>
          <p:spPr bwMode="auto">
            <a:xfrm>
              <a:off x="8710613" y="1884649"/>
              <a:ext cx="1816100" cy="2540000"/>
            </a:xfrm>
            <a:custGeom>
              <a:avLst/>
              <a:gdLst>
                <a:gd name="T0" fmla="*/ 1050 w 1144"/>
                <a:gd name="T1" fmla="*/ 1336 h 1600"/>
                <a:gd name="T2" fmla="*/ 1144 w 1144"/>
                <a:gd name="T3" fmla="*/ 1336 h 1600"/>
                <a:gd name="T4" fmla="*/ 631 w 1144"/>
                <a:gd name="T5" fmla="*/ 171 h 1600"/>
                <a:gd name="T6" fmla="*/ 569 w 1144"/>
                <a:gd name="T7" fmla="*/ 0 h 1600"/>
                <a:gd name="T8" fmla="*/ 510 w 1144"/>
                <a:gd name="T9" fmla="*/ 174 h 1600"/>
                <a:gd name="T10" fmla="*/ 0 w 1144"/>
                <a:gd name="T11" fmla="*/ 1336 h 1600"/>
                <a:gd name="T12" fmla="*/ 94 w 1144"/>
                <a:gd name="T13" fmla="*/ 1336 h 1600"/>
                <a:gd name="T14" fmla="*/ 0 w 1144"/>
                <a:gd name="T15" fmla="*/ 1600 h 1600"/>
                <a:gd name="T16" fmla="*/ 506 w 1144"/>
                <a:gd name="T17" fmla="*/ 1600 h 1600"/>
                <a:gd name="T18" fmla="*/ 510 w 1144"/>
                <a:gd name="T19" fmla="*/ 1527 h 1600"/>
                <a:gd name="T20" fmla="*/ 263 w 1144"/>
                <a:gd name="T21" fmla="*/ 1311 h 1600"/>
                <a:gd name="T22" fmla="*/ 530 w 1144"/>
                <a:gd name="T23" fmla="*/ 1388 h 1600"/>
                <a:gd name="T24" fmla="*/ 572 w 1144"/>
                <a:gd name="T25" fmla="*/ 1089 h 1600"/>
                <a:gd name="T26" fmla="*/ 614 w 1144"/>
                <a:gd name="T27" fmla="*/ 1388 h 1600"/>
                <a:gd name="T28" fmla="*/ 881 w 1144"/>
                <a:gd name="T29" fmla="*/ 1311 h 1600"/>
                <a:gd name="T30" fmla="*/ 634 w 1144"/>
                <a:gd name="T31" fmla="*/ 1527 h 1600"/>
                <a:gd name="T32" fmla="*/ 641 w 1144"/>
                <a:gd name="T33" fmla="*/ 1600 h 1600"/>
                <a:gd name="T34" fmla="*/ 1144 w 1144"/>
                <a:gd name="T35" fmla="*/ 1600 h 1600"/>
                <a:gd name="T36" fmla="*/ 1050 w 1144"/>
                <a:gd name="T37" fmla="*/ 1336 h 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44" h="1600">
                  <a:moveTo>
                    <a:pt x="1050" y="1336"/>
                  </a:moveTo>
                  <a:lnTo>
                    <a:pt x="1144" y="1336"/>
                  </a:lnTo>
                  <a:lnTo>
                    <a:pt x="631" y="171"/>
                  </a:lnTo>
                  <a:lnTo>
                    <a:pt x="569" y="0"/>
                  </a:lnTo>
                  <a:lnTo>
                    <a:pt x="510" y="174"/>
                  </a:lnTo>
                  <a:lnTo>
                    <a:pt x="0" y="1336"/>
                  </a:lnTo>
                  <a:lnTo>
                    <a:pt x="94" y="1336"/>
                  </a:lnTo>
                  <a:lnTo>
                    <a:pt x="0" y="1600"/>
                  </a:lnTo>
                  <a:lnTo>
                    <a:pt x="506" y="1600"/>
                  </a:lnTo>
                  <a:lnTo>
                    <a:pt x="510" y="1527"/>
                  </a:lnTo>
                  <a:lnTo>
                    <a:pt x="263" y="1311"/>
                  </a:lnTo>
                  <a:lnTo>
                    <a:pt x="530" y="1388"/>
                  </a:lnTo>
                  <a:lnTo>
                    <a:pt x="572" y="1089"/>
                  </a:lnTo>
                  <a:lnTo>
                    <a:pt x="614" y="1388"/>
                  </a:lnTo>
                  <a:lnTo>
                    <a:pt x="881" y="1311"/>
                  </a:lnTo>
                  <a:lnTo>
                    <a:pt x="634" y="1527"/>
                  </a:lnTo>
                  <a:lnTo>
                    <a:pt x="641" y="1600"/>
                  </a:lnTo>
                  <a:lnTo>
                    <a:pt x="1144" y="1600"/>
                  </a:lnTo>
                  <a:lnTo>
                    <a:pt x="1050" y="1336"/>
                  </a:lnTo>
                  <a:close/>
                </a:path>
              </a:pathLst>
            </a:custGeom>
            <a:solidFill>
              <a:schemeClr val="accent1"/>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35" name="Freeform 133"/>
            <p:cNvSpPr/>
            <p:nvPr/>
          </p:nvSpPr>
          <p:spPr bwMode="auto">
            <a:xfrm>
              <a:off x="9128126" y="3613437"/>
              <a:ext cx="981075" cy="1274762"/>
            </a:xfrm>
            <a:custGeom>
              <a:avLst/>
              <a:gdLst>
                <a:gd name="T0" fmla="*/ 618 w 618"/>
                <a:gd name="T1" fmla="*/ 222 h 803"/>
                <a:gd name="T2" fmla="*/ 351 w 618"/>
                <a:gd name="T3" fmla="*/ 299 h 803"/>
                <a:gd name="T4" fmla="*/ 309 w 618"/>
                <a:gd name="T5" fmla="*/ 0 h 803"/>
                <a:gd name="T6" fmla="*/ 267 w 618"/>
                <a:gd name="T7" fmla="*/ 299 h 803"/>
                <a:gd name="T8" fmla="*/ 0 w 618"/>
                <a:gd name="T9" fmla="*/ 222 h 803"/>
                <a:gd name="T10" fmla="*/ 247 w 618"/>
                <a:gd name="T11" fmla="*/ 435 h 803"/>
                <a:gd name="T12" fmla="*/ 243 w 618"/>
                <a:gd name="T13" fmla="*/ 504 h 803"/>
                <a:gd name="T14" fmla="*/ 215 w 618"/>
                <a:gd name="T15" fmla="*/ 803 h 803"/>
                <a:gd name="T16" fmla="*/ 403 w 618"/>
                <a:gd name="T17" fmla="*/ 803 h 803"/>
                <a:gd name="T18" fmla="*/ 378 w 618"/>
                <a:gd name="T19" fmla="*/ 504 h 803"/>
                <a:gd name="T20" fmla="*/ 371 w 618"/>
                <a:gd name="T21" fmla="*/ 435 h 803"/>
                <a:gd name="T22" fmla="*/ 618 w 618"/>
                <a:gd name="T23" fmla="*/ 222 h 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18" h="803">
                  <a:moveTo>
                    <a:pt x="618" y="222"/>
                  </a:moveTo>
                  <a:lnTo>
                    <a:pt x="351" y="299"/>
                  </a:lnTo>
                  <a:lnTo>
                    <a:pt x="309" y="0"/>
                  </a:lnTo>
                  <a:lnTo>
                    <a:pt x="267" y="299"/>
                  </a:lnTo>
                  <a:lnTo>
                    <a:pt x="0" y="222"/>
                  </a:lnTo>
                  <a:lnTo>
                    <a:pt x="247" y="435"/>
                  </a:lnTo>
                  <a:lnTo>
                    <a:pt x="243" y="504"/>
                  </a:lnTo>
                  <a:lnTo>
                    <a:pt x="215" y="803"/>
                  </a:lnTo>
                  <a:lnTo>
                    <a:pt x="403" y="803"/>
                  </a:lnTo>
                  <a:lnTo>
                    <a:pt x="378" y="504"/>
                  </a:lnTo>
                  <a:lnTo>
                    <a:pt x="371" y="435"/>
                  </a:lnTo>
                  <a:lnTo>
                    <a:pt x="618" y="222"/>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grpSp>
        <p:nvGrpSpPr>
          <p:cNvPr id="157" name="Group 156"/>
          <p:cNvGrpSpPr/>
          <p:nvPr/>
        </p:nvGrpSpPr>
        <p:grpSpPr>
          <a:xfrm>
            <a:off x="1452565" y="2366185"/>
            <a:ext cx="10388601" cy="2566987"/>
            <a:chOff x="1452563" y="2321212"/>
            <a:chExt cx="10388601" cy="2566987"/>
          </a:xfrm>
        </p:grpSpPr>
        <p:sp>
          <p:nvSpPr>
            <p:cNvPr id="25" name="Freeform 23"/>
            <p:cNvSpPr/>
            <p:nvPr/>
          </p:nvSpPr>
          <p:spPr bwMode="auto">
            <a:xfrm>
              <a:off x="1506538" y="4767549"/>
              <a:ext cx="209550" cy="120650"/>
            </a:xfrm>
            <a:custGeom>
              <a:avLst/>
              <a:gdLst>
                <a:gd name="T0" fmla="*/ 7 w 132"/>
                <a:gd name="T1" fmla="*/ 0 h 76"/>
                <a:gd name="T2" fmla="*/ 0 w 132"/>
                <a:gd name="T3" fmla="*/ 76 h 76"/>
                <a:gd name="T4" fmla="*/ 132 w 132"/>
                <a:gd name="T5" fmla="*/ 76 h 76"/>
                <a:gd name="T6" fmla="*/ 122 w 132"/>
                <a:gd name="T7" fmla="*/ 0 h 76"/>
                <a:gd name="T8" fmla="*/ 7 w 132"/>
                <a:gd name="T9" fmla="*/ 0 h 76"/>
              </a:gdLst>
              <a:ahLst/>
              <a:cxnLst>
                <a:cxn ang="0">
                  <a:pos x="T0" y="T1"/>
                </a:cxn>
                <a:cxn ang="0">
                  <a:pos x="T2" y="T3"/>
                </a:cxn>
                <a:cxn ang="0">
                  <a:pos x="T4" y="T5"/>
                </a:cxn>
                <a:cxn ang="0">
                  <a:pos x="T6" y="T7"/>
                </a:cxn>
                <a:cxn ang="0">
                  <a:pos x="T8" y="T9"/>
                </a:cxn>
              </a:cxnLst>
              <a:rect l="0" t="0" r="r" b="b"/>
              <a:pathLst>
                <a:path w="132" h="76">
                  <a:moveTo>
                    <a:pt x="7" y="0"/>
                  </a:moveTo>
                  <a:lnTo>
                    <a:pt x="0" y="76"/>
                  </a:lnTo>
                  <a:lnTo>
                    <a:pt x="132" y="7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31" name="Freeform 29"/>
            <p:cNvSpPr/>
            <p:nvPr/>
          </p:nvSpPr>
          <p:spPr bwMode="auto">
            <a:xfrm>
              <a:off x="3295651"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49" name="Freeform 47"/>
            <p:cNvSpPr/>
            <p:nvPr/>
          </p:nvSpPr>
          <p:spPr bwMode="auto">
            <a:xfrm>
              <a:off x="5573713" y="4734212"/>
              <a:ext cx="120650" cy="153987"/>
            </a:xfrm>
            <a:custGeom>
              <a:avLst/>
              <a:gdLst>
                <a:gd name="T0" fmla="*/ 7 w 76"/>
                <a:gd name="T1" fmla="*/ 0 h 97"/>
                <a:gd name="T2" fmla="*/ 0 w 76"/>
                <a:gd name="T3" fmla="*/ 97 h 97"/>
                <a:gd name="T4" fmla="*/ 76 w 76"/>
                <a:gd name="T5" fmla="*/ 97 h 97"/>
                <a:gd name="T6" fmla="*/ 73 w 76"/>
                <a:gd name="T7" fmla="*/ 0 h 97"/>
                <a:gd name="T8" fmla="*/ 7 w 76"/>
                <a:gd name="T9" fmla="*/ 0 h 97"/>
              </a:gdLst>
              <a:ahLst/>
              <a:cxnLst>
                <a:cxn ang="0">
                  <a:pos x="T0" y="T1"/>
                </a:cxn>
                <a:cxn ang="0">
                  <a:pos x="T2" y="T3"/>
                </a:cxn>
                <a:cxn ang="0">
                  <a:pos x="T4" y="T5"/>
                </a:cxn>
                <a:cxn ang="0">
                  <a:pos x="T6" y="T7"/>
                </a:cxn>
                <a:cxn ang="0">
                  <a:pos x="T8" y="T9"/>
                </a:cxn>
              </a:cxnLst>
              <a:rect l="0" t="0" r="r" b="b"/>
              <a:pathLst>
                <a:path w="76" h="97">
                  <a:moveTo>
                    <a:pt x="7" y="0"/>
                  </a:moveTo>
                  <a:lnTo>
                    <a:pt x="0" y="97"/>
                  </a:lnTo>
                  <a:lnTo>
                    <a:pt x="76" y="97"/>
                  </a:lnTo>
                  <a:lnTo>
                    <a:pt x="73"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61" name="Freeform 59"/>
            <p:cNvSpPr/>
            <p:nvPr/>
          </p:nvSpPr>
          <p:spPr bwMode="auto">
            <a:xfrm>
              <a:off x="7323138" y="4656424"/>
              <a:ext cx="204788" cy="231775"/>
            </a:xfrm>
            <a:custGeom>
              <a:avLst/>
              <a:gdLst>
                <a:gd name="T0" fmla="*/ 7 w 129"/>
                <a:gd name="T1" fmla="*/ 0 h 146"/>
                <a:gd name="T2" fmla="*/ 0 w 129"/>
                <a:gd name="T3" fmla="*/ 146 h 146"/>
                <a:gd name="T4" fmla="*/ 129 w 129"/>
                <a:gd name="T5" fmla="*/ 146 h 146"/>
                <a:gd name="T6" fmla="*/ 122 w 129"/>
                <a:gd name="T7" fmla="*/ 0 h 146"/>
                <a:gd name="T8" fmla="*/ 7 w 129"/>
                <a:gd name="T9" fmla="*/ 0 h 146"/>
              </a:gdLst>
              <a:ahLst/>
              <a:cxnLst>
                <a:cxn ang="0">
                  <a:pos x="T0" y="T1"/>
                </a:cxn>
                <a:cxn ang="0">
                  <a:pos x="T2" y="T3"/>
                </a:cxn>
                <a:cxn ang="0">
                  <a:pos x="T4" y="T5"/>
                </a:cxn>
                <a:cxn ang="0">
                  <a:pos x="T6" y="T7"/>
                </a:cxn>
                <a:cxn ang="0">
                  <a:pos x="T8" y="T9"/>
                </a:cxn>
              </a:cxnLst>
              <a:rect l="0" t="0" r="r" b="b"/>
              <a:pathLst>
                <a:path w="129" h="146">
                  <a:moveTo>
                    <a:pt x="7" y="0"/>
                  </a:moveTo>
                  <a:lnTo>
                    <a:pt x="0" y="146"/>
                  </a:lnTo>
                  <a:lnTo>
                    <a:pt x="129" y="14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73" name="Freeform 71"/>
            <p:cNvSpPr/>
            <p:nvPr/>
          </p:nvSpPr>
          <p:spPr bwMode="auto">
            <a:xfrm>
              <a:off x="8661401" y="4734212"/>
              <a:ext cx="209550" cy="153987"/>
            </a:xfrm>
            <a:custGeom>
              <a:avLst/>
              <a:gdLst>
                <a:gd name="T0" fmla="*/ 10 w 132"/>
                <a:gd name="T1" fmla="*/ 0 h 97"/>
                <a:gd name="T2" fmla="*/ 0 w 132"/>
                <a:gd name="T3" fmla="*/ 97 h 97"/>
                <a:gd name="T4" fmla="*/ 132 w 132"/>
                <a:gd name="T5" fmla="*/ 97 h 97"/>
                <a:gd name="T6" fmla="*/ 125 w 132"/>
                <a:gd name="T7" fmla="*/ 0 h 97"/>
                <a:gd name="T8" fmla="*/ 10 w 132"/>
                <a:gd name="T9" fmla="*/ 0 h 97"/>
              </a:gdLst>
              <a:ahLst/>
              <a:cxnLst>
                <a:cxn ang="0">
                  <a:pos x="T0" y="T1"/>
                </a:cxn>
                <a:cxn ang="0">
                  <a:pos x="T2" y="T3"/>
                </a:cxn>
                <a:cxn ang="0">
                  <a:pos x="T4" y="T5"/>
                </a:cxn>
                <a:cxn ang="0">
                  <a:pos x="T6" y="T7"/>
                </a:cxn>
                <a:cxn ang="0">
                  <a:pos x="T8" y="T9"/>
                </a:cxn>
              </a:cxnLst>
              <a:rect l="0" t="0" r="r" b="b"/>
              <a:pathLst>
                <a:path w="132" h="97">
                  <a:moveTo>
                    <a:pt x="10" y="0"/>
                  </a:moveTo>
                  <a:lnTo>
                    <a:pt x="0" y="97"/>
                  </a:lnTo>
                  <a:lnTo>
                    <a:pt x="132" y="97"/>
                  </a:lnTo>
                  <a:lnTo>
                    <a:pt x="125" y="0"/>
                  </a:lnTo>
                  <a:lnTo>
                    <a:pt x="10"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79" name="Freeform 77"/>
            <p:cNvSpPr/>
            <p:nvPr/>
          </p:nvSpPr>
          <p:spPr bwMode="auto">
            <a:xfrm>
              <a:off x="9112251" y="4656424"/>
              <a:ext cx="203200" cy="231775"/>
            </a:xfrm>
            <a:custGeom>
              <a:avLst/>
              <a:gdLst>
                <a:gd name="T0" fmla="*/ 7 w 128"/>
                <a:gd name="T1" fmla="*/ 0 h 146"/>
                <a:gd name="T2" fmla="*/ 0 w 128"/>
                <a:gd name="T3" fmla="*/ 146 h 146"/>
                <a:gd name="T4" fmla="*/ 128 w 128"/>
                <a:gd name="T5" fmla="*/ 146 h 146"/>
                <a:gd name="T6" fmla="*/ 121 w 128"/>
                <a:gd name="T7" fmla="*/ 0 h 146"/>
                <a:gd name="T8" fmla="*/ 7 w 128"/>
                <a:gd name="T9" fmla="*/ 0 h 146"/>
              </a:gdLst>
              <a:ahLst/>
              <a:cxnLst>
                <a:cxn ang="0">
                  <a:pos x="T0" y="T1"/>
                </a:cxn>
                <a:cxn ang="0">
                  <a:pos x="T2" y="T3"/>
                </a:cxn>
                <a:cxn ang="0">
                  <a:pos x="T4" y="T5"/>
                </a:cxn>
                <a:cxn ang="0">
                  <a:pos x="T6" y="T7"/>
                </a:cxn>
                <a:cxn ang="0">
                  <a:pos x="T8" y="T9"/>
                </a:cxn>
              </a:cxnLst>
              <a:rect l="0" t="0" r="r" b="b"/>
              <a:pathLst>
                <a:path w="128" h="146">
                  <a:moveTo>
                    <a:pt x="7" y="0"/>
                  </a:moveTo>
                  <a:lnTo>
                    <a:pt x="0" y="146"/>
                  </a:lnTo>
                  <a:lnTo>
                    <a:pt x="128"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97" name="Freeform 95"/>
            <p:cNvSpPr/>
            <p:nvPr/>
          </p:nvSpPr>
          <p:spPr bwMode="auto">
            <a:xfrm>
              <a:off x="11633201" y="4656424"/>
              <a:ext cx="207963" cy="231775"/>
            </a:xfrm>
            <a:custGeom>
              <a:avLst/>
              <a:gdLst>
                <a:gd name="T0" fmla="*/ 7 w 131"/>
                <a:gd name="T1" fmla="*/ 0 h 146"/>
                <a:gd name="T2" fmla="*/ 0 w 131"/>
                <a:gd name="T3" fmla="*/ 146 h 146"/>
                <a:gd name="T4" fmla="*/ 131 w 131"/>
                <a:gd name="T5" fmla="*/ 146 h 146"/>
                <a:gd name="T6" fmla="*/ 121 w 131"/>
                <a:gd name="T7" fmla="*/ 0 h 146"/>
                <a:gd name="T8" fmla="*/ 7 w 131"/>
                <a:gd name="T9" fmla="*/ 0 h 146"/>
              </a:gdLst>
              <a:ahLst/>
              <a:cxnLst>
                <a:cxn ang="0">
                  <a:pos x="T0" y="T1"/>
                </a:cxn>
                <a:cxn ang="0">
                  <a:pos x="T2" y="T3"/>
                </a:cxn>
                <a:cxn ang="0">
                  <a:pos x="T4" y="T5"/>
                </a:cxn>
                <a:cxn ang="0">
                  <a:pos x="T6" y="T7"/>
                </a:cxn>
                <a:cxn ang="0">
                  <a:pos x="T8" y="T9"/>
                </a:cxn>
              </a:cxnLst>
              <a:rect l="0" t="0" r="r" b="b"/>
              <a:pathLst>
                <a:path w="131" h="146">
                  <a:moveTo>
                    <a:pt x="7" y="0"/>
                  </a:moveTo>
                  <a:lnTo>
                    <a:pt x="0" y="146"/>
                  </a:lnTo>
                  <a:lnTo>
                    <a:pt x="131"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3" name="Freeform 101"/>
            <p:cNvSpPr/>
            <p:nvPr/>
          </p:nvSpPr>
          <p:spPr bwMode="auto">
            <a:xfrm>
              <a:off x="1452563" y="2321212"/>
              <a:ext cx="2019300" cy="1474787"/>
            </a:xfrm>
            <a:custGeom>
              <a:avLst/>
              <a:gdLst>
                <a:gd name="T0" fmla="*/ 24 w 367"/>
                <a:gd name="T1" fmla="*/ 205 h 267"/>
                <a:gd name="T2" fmla="*/ 66 w 367"/>
                <a:gd name="T3" fmla="*/ 147 h 267"/>
                <a:gd name="T4" fmla="*/ 180 w 367"/>
                <a:gd name="T5" fmla="*/ 41 h 267"/>
                <a:gd name="T6" fmla="*/ 294 w 367"/>
                <a:gd name="T7" fmla="*/ 144 h 267"/>
                <a:gd name="T8" fmla="*/ 343 w 367"/>
                <a:gd name="T9" fmla="*/ 205 h 267"/>
                <a:gd name="T10" fmla="*/ 292 w 367"/>
                <a:gd name="T11" fmla="*/ 267 h 267"/>
                <a:gd name="T12" fmla="*/ 367 w 367"/>
                <a:gd name="T13" fmla="*/ 188 h 267"/>
                <a:gd name="T14" fmla="*/ 311 w 367"/>
                <a:gd name="T15" fmla="*/ 118 h 267"/>
                <a:gd name="T16" fmla="*/ 180 w 367"/>
                <a:gd name="T17" fmla="*/ 0 h 267"/>
                <a:gd name="T18" fmla="*/ 48 w 367"/>
                <a:gd name="T19" fmla="*/ 122 h 267"/>
                <a:gd name="T20" fmla="*/ 0 w 367"/>
                <a:gd name="T21" fmla="*/ 188 h 267"/>
                <a:gd name="T22" fmla="*/ 76 w 367"/>
                <a:gd name="T23" fmla="*/ 267 h 267"/>
                <a:gd name="T24" fmla="*/ 24 w 367"/>
                <a:gd name="T25" fmla="*/ 205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7" h="267">
                  <a:moveTo>
                    <a:pt x="24" y="205"/>
                  </a:moveTo>
                  <a:cubicBezTo>
                    <a:pt x="24" y="183"/>
                    <a:pt x="40" y="163"/>
                    <a:pt x="66" y="147"/>
                  </a:cubicBezTo>
                  <a:cubicBezTo>
                    <a:pt x="70" y="88"/>
                    <a:pt x="120" y="41"/>
                    <a:pt x="180" y="41"/>
                  </a:cubicBezTo>
                  <a:cubicBezTo>
                    <a:pt x="240" y="41"/>
                    <a:pt x="288" y="86"/>
                    <a:pt x="294" y="144"/>
                  </a:cubicBezTo>
                  <a:cubicBezTo>
                    <a:pt x="324" y="159"/>
                    <a:pt x="343" y="181"/>
                    <a:pt x="343" y="205"/>
                  </a:cubicBezTo>
                  <a:cubicBezTo>
                    <a:pt x="343" y="230"/>
                    <a:pt x="323" y="252"/>
                    <a:pt x="292" y="267"/>
                  </a:cubicBezTo>
                  <a:cubicBezTo>
                    <a:pt x="337" y="250"/>
                    <a:pt x="367" y="221"/>
                    <a:pt x="367" y="188"/>
                  </a:cubicBezTo>
                  <a:cubicBezTo>
                    <a:pt x="367" y="161"/>
                    <a:pt x="346" y="136"/>
                    <a:pt x="311" y="118"/>
                  </a:cubicBezTo>
                  <a:cubicBezTo>
                    <a:pt x="304" y="51"/>
                    <a:pt x="248" y="0"/>
                    <a:pt x="180" y="0"/>
                  </a:cubicBezTo>
                  <a:cubicBezTo>
                    <a:pt x="110" y="0"/>
                    <a:pt x="53" y="54"/>
                    <a:pt x="48" y="122"/>
                  </a:cubicBezTo>
                  <a:cubicBezTo>
                    <a:pt x="19" y="140"/>
                    <a:pt x="0" y="163"/>
                    <a:pt x="0" y="188"/>
                  </a:cubicBezTo>
                  <a:cubicBezTo>
                    <a:pt x="0" y="221"/>
                    <a:pt x="30" y="250"/>
                    <a:pt x="76" y="267"/>
                  </a:cubicBezTo>
                  <a:cubicBezTo>
                    <a:pt x="44" y="252"/>
                    <a:pt x="24" y="230"/>
                    <a:pt x="24" y="205"/>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4" name="Freeform 102"/>
            <p:cNvSpPr/>
            <p:nvPr/>
          </p:nvSpPr>
          <p:spPr bwMode="auto">
            <a:xfrm>
              <a:off x="1584326" y="2548224"/>
              <a:ext cx="1755775" cy="1368425"/>
            </a:xfrm>
            <a:custGeom>
              <a:avLst/>
              <a:gdLst>
                <a:gd name="T0" fmla="*/ 84 w 319"/>
                <a:gd name="T1" fmla="*/ 199 h 248"/>
                <a:gd name="T2" fmla="*/ 150 w 319"/>
                <a:gd name="T3" fmla="*/ 244 h 248"/>
                <a:gd name="T4" fmla="*/ 160 w 319"/>
                <a:gd name="T5" fmla="*/ 196 h 248"/>
                <a:gd name="T6" fmla="*/ 170 w 319"/>
                <a:gd name="T7" fmla="*/ 248 h 248"/>
                <a:gd name="T8" fmla="*/ 235 w 319"/>
                <a:gd name="T9" fmla="*/ 199 h 248"/>
                <a:gd name="T10" fmla="*/ 191 w 319"/>
                <a:gd name="T11" fmla="*/ 247 h 248"/>
                <a:gd name="T12" fmla="*/ 268 w 319"/>
                <a:gd name="T13" fmla="*/ 226 h 248"/>
                <a:gd name="T14" fmla="*/ 319 w 319"/>
                <a:gd name="T15" fmla="*/ 164 h 248"/>
                <a:gd name="T16" fmla="*/ 270 w 319"/>
                <a:gd name="T17" fmla="*/ 103 h 248"/>
                <a:gd name="T18" fmla="*/ 156 w 319"/>
                <a:gd name="T19" fmla="*/ 0 h 248"/>
                <a:gd name="T20" fmla="*/ 42 w 319"/>
                <a:gd name="T21" fmla="*/ 106 h 248"/>
                <a:gd name="T22" fmla="*/ 0 w 319"/>
                <a:gd name="T23" fmla="*/ 164 h 248"/>
                <a:gd name="T24" fmla="*/ 52 w 319"/>
                <a:gd name="T25" fmla="*/ 226 h 248"/>
                <a:gd name="T26" fmla="*/ 128 w 319"/>
                <a:gd name="T27" fmla="*/ 247 h 248"/>
                <a:gd name="T28" fmla="*/ 84 w 319"/>
                <a:gd name="T29" fmla="*/ 199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9" h="248">
                  <a:moveTo>
                    <a:pt x="84" y="199"/>
                  </a:moveTo>
                  <a:cubicBezTo>
                    <a:pt x="150" y="244"/>
                    <a:pt x="150" y="244"/>
                    <a:pt x="150" y="244"/>
                  </a:cubicBezTo>
                  <a:cubicBezTo>
                    <a:pt x="160" y="196"/>
                    <a:pt x="160" y="196"/>
                    <a:pt x="160" y="196"/>
                  </a:cubicBezTo>
                  <a:cubicBezTo>
                    <a:pt x="170" y="248"/>
                    <a:pt x="170" y="248"/>
                    <a:pt x="170" y="248"/>
                  </a:cubicBezTo>
                  <a:cubicBezTo>
                    <a:pt x="235" y="199"/>
                    <a:pt x="235" y="199"/>
                    <a:pt x="235" y="199"/>
                  </a:cubicBezTo>
                  <a:cubicBezTo>
                    <a:pt x="191" y="247"/>
                    <a:pt x="191" y="247"/>
                    <a:pt x="191" y="247"/>
                  </a:cubicBezTo>
                  <a:cubicBezTo>
                    <a:pt x="220" y="244"/>
                    <a:pt x="247" y="237"/>
                    <a:pt x="268" y="226"/>
                  </a:cubicBezTo>
                  <a:cubicBezTo>
                    <a:pt x="299" y="211"/>
                    <a:pt x="319" y="189"/>
                    <a:pt x="319" y="164"/>
                  </a:cubicBezTo>
                  <a:cubicBezTo>
                    <a:pt x="319" y="140"/>
                    <a:pt x="300" y="118"/>
                    <a:pt x="270" y="103"/>
                  </a:cubicBezTo>
                  <a:cubicBezTo>
                    <a:pt x="264" y="45"/>
                    <a:pt x="216" y="0"/>
                    <a:pt x="156" y="0"/>
                  </a:cubicBezTo>
                  <a:cubicBezTo>
                    <a:pt x="96" y="0"/>
                    <a:pt x="46" y="47"/>
                    <a:pt x="42" y="106"/>
                  </a:cubicBezTo>
                  <a:cubicBezTo>
                    <a:pt x="16" y="122"/>
                    <a:pt x="0" y="142"/>
                    <a:pt x="0" y="164"/>
                  </a:cubicBezTo>
                  <a:cubicBezTo>
                    <a:pt x="0" y="189"/>
                    <a:pt x="20" y="211"/>
                    <a:pt x="52" y="226"/>
                  </a:cubicBezTo>
                  <a:cubicBezTo>
                    <a:pt x="73" y="237"/>
                    <a:pt x="99" y="244"/>
                    <a:pt x="128" y="247"/>
                  </a:cubicBezTo>
                  <a:cubicBezTo>
                    <a:pt x="84" y="199"/>
                    <a:pt x="84" y="199"/>
                    <a:pt x="84" y="199"/>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5" name="Freeform 103"/>
            <p:cNvSpPr/>
            <p:nvPr/>
          </p:nvSpPr>
          <p:spPr bwMode="auto">
            <a:xfrm>
              <a:off x="2046288" y="3629312"/>
              <a:ext cx="830263" cy="1258887"/>
            </a:xfrm>
            <a:custGeom>
              <a:avLst/>
              <a:gdLst>
                <a:gd name="T0" fmla="*/ 523 w 523"/>
                <a:gd name="T1" fmla="*/ 11 h 793"/>
                <a:gd name="T2" fmla="*/ 298 w 523"/>
                <a:gd name="T3" fmla="*/ 181 h 793"/>
                <a:gd name="T4" fmla="*/ 264 w 523"/>
                <a:gd name="T5" fmla="*/ 0 h 793"/>
                <a:gd name="T6" fmla="*/ 229 w 523"/>
                <a:gd name="T7" fmla="*/ 167 h 793"/>
                <a:gd name="T8" fmla="*/ 0 w 523"/>
                <a:gd name="T9" fmla="*/ 11 h 793"/>
                <a:gd name="T10" fmla="*/ 153 w 523"/>
                <a:gd name="T11" fmla="*/ 178 h 793"/>
                <a:gd name="T12" fmla="*/ 222 w 523"/>
                <a:gd name="T13" fmla="*/ 258 h 793"/>
                <a:gd name="T14" fmla="*/ 212 w 523"/>
                <a:gd name="T15" fmla="*/ 793 h 793"/>
                <a:gd name="T16" fmla="*/ 316 w 523"/>
                <a:gd name="T17" fmla="*/ 793 h 793"/>
                <a:gd name="T18" fmla="*/ 302 w 523"/>
                <a:gd name="T19" fmla="*/ 258 h 793"/>
                <a:gd name="T20" fmla="*/ 371 w 523"/>
                <a:gd name="T21" fmla="*/ 181 h 793"/>
                <a:gd name="T22" fmla="*/ 523 w 523"/>
                <a:gd name="T23" fmla="*/ 11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3" h="793">
                  <a:moveTo>
                    <a:pt x="523" y="11"/>
                  </a:moveTo>
                  <a:lnTo>
                    <a:pt x="298" y="181"/>
                  </a:lnTo>
                  <a:lnTo>
                    <a:pt x="264" y="0"/>
                  </a:lnTo>
                  <a:lnTo>
                    <a:pt x="229" y="167"/>
                  </a:lnTo>
                  <a:lnTo>
                    <a:pt x="0" y="11"/>
                  </a:lnTo>
                  <a:lnTo>
                    <a:pt x="153" y="178"/>
                  </a:lnTo>
                  <a:lnTo>
                    <a:pt x="222" y="258"/>
                  </a:lnTo>
                  <a:lnTo>
                    <a:pt x="212" y="793"/>
                  </a:lnTo>
                  <a:lnTo>
                    <a:pt x="316" y="793"/>
                  </a:lnTo>
                  <a:lnTo>
                    <a:pt x="302" y="258"/>
                  </a:lnTo>
                  <a:lnTo>
                    <a:pt x="371" y="181"/>
                  </a:lnTo>
                  <a:lnTo>
                    <a:pt x="523" y="11"/>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1" name="Freeform 119"/>
            <p:cNvSpPr/>
            <p:nvPr/>
          </p:nvSpPr>
          <p:spPr bwMode="auto">
            <a:xfrm>
              <a:off x="4445001" y="3011774"/>
              <a:ext cx="1474788" cy="1076325"/>
            </a:xfrm>
            <a:custGeom>
              <a:avLst/>
              <a:gdLst>
                <a:gd name="T0" fmla="*/ 18 w 268"/>
                <a:gd name="T1" fmla="*/ 150 h 195"/>
                <a:gd name="T2" fmla="*/ 48 w 268"/>
                <a:gd name="T3" fmla="*/ 108 h 195"/>
                <a:gd name="T4" fmla="*/ 132 w 268"/>
                <a:gd name="T5" fmla="*/ 30 h 195"/>
                <a:gd name="T6" fmla="*/ 215 w 268"/>
                <a:gd name="T7" fmla="*/ 105 h 195"/>
                <a:gd name="T8" fmla="*/ 251 w 268"/>
                <a:gd name="T9" fmla="*/ 150 h 195"/>
                <a:gd name="T10" fmla="*/ 213 w 268"/>
                <a:gd name="T11" fmla="*/ 195 h 195"/>
                <a:gd name="T12" fmla="*/ 268 w 268"/>
                <a:gd name="T13" fmla="*/ 137 h 195"/>
                <a:gd name="T14" fmla="*/ 227 w 268"/>
                <a:gd name="T15" fmla="*/ 86 h 195"/>
                <a:gd name="T16" fmla="*/ 132 w 268"/>
                <a:gd name="T17" fmla="*/ 0 h 195"/>
                <a:gd name="T18" fmla="*/ 35 w 268"/>
                <a:gd name="T19" fmla="*/ 89 h 195"/>
                <a:gd name="T20" fmla="*/ 0 w 268"/>
                <a:gd name="T21" fmla="*/ 137 h 195"/>
                <a:gd name="T22" fmla="*/ 55 w 268"/>
                <a:gd name="T23" fmla="*/ 195 h 195"/>
                <a:gd name="T24" fmla="*/ 18 w 268"/>
                <a:gd name="T25" fmla="*/ 15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8" h="195">
                  <a:moveTo>
                    <a:pt x="18" y="150"/>
                  </a:moveTo>
                  <a:cubicBezTo>
                    <a:pt x="18" y="133"/>
                    <a:pt x="29" y="119"/>
                    <a:pt x="48" y="108"/>
                  </a:cubicBezTo>
                  <a:cubicBezTo>
                    <a:pt x="52" y="64"/>
                    <a:pt x="88" y="30"/>
                    <a:pt x="132" y="30"/>
                  </a:cubicBezTo>
                  <a:cubicBezTo>
                    <a:pt x="175" y="30"/>
                    <a:pt x="211" y="63"/>
                    <a:pt x="215" y="105"/>
                  </a:cubicBezTo>
                  <a:cubicBezTo>
                    <a:pt x="237" y="116"/>
                    <a:pt x="251" y="132"/>
                    <a:pt x="251" y="150"/>
                  </a:cubicBezTo>
                  <a:cubicBezTo>
                    <a:pt x="251" y="168"/>
                    <a:pt x="236" y="184"/>
                    <a:pt x="213" y="195"/>
                  </a:cubicBezTo>
                  <a:cubicBezTo>
                    <a:pt x="247" y="182"/>
                    <a:pt x="268" y="161"/>
                    <a:pt x="268" y="137"/>
                  </a:cubicBezTo>
                  <a:cubicBezTo>
                    <a:pt x="268" y="117"/>
                    <a:pt x="253" y="99"/>
                    <a:pt x="227" y="86"/>
                  </a:cubicBezTo>
                  <a:cubicBezTo>
                    <a:pt x="222" y="38"/>
                    <a:pt x="181" y="0"/>
                    <a:pt x="132" y="0"/>
                  </a:cubicBezTo>
                  <a:cubicBezTo>
                    <a:pt x="81" y="0"/>
                    <a:pt x="39" y="39"/>
                    <a:pt x="35" y="89"/>
                  </a:cubicBezTo>
                  <a:cubicBezTo>
                    <a:pt x="14" y="102"/>
                    <a:pt x="0" y="119"/>
                    <a:pt x="0" y="137"/>
                  </a:cubicBezTo>
                  <a:cubicBezTo>
                    <a:pt x="0" y="161"/>
                    <a:pt x="22" y="182"/>
                    <a:pt x="55" y="195"/>
                  </a:cubicBezTo>
                  <a:cubicBezTo>
                    <a:pt x="32" y="184"/>
                    <a:pt x="18" y="168"/>
                    <a:pt x="18" y="150"/>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2" name="Freeform 120"/>
            <p:cNvSpPr/>
            <p:nvPr/>
          </p:nvSpPr>
          <p:spPr bwMode="auto">
            <a:xfrm>
              <a:off x="4545013" y="3176874"/>
              <a:ext cx="1282700" cy="1000125"/>
            </a:xfrm>
            <a:custGeom>
              <a:avLst/>
              <a:gdLst>
                <a:gd name="T0" fmla="*/ 61 w 233"/>
                <a:gd name="T1" fmla="*/ 145 h 181"/>
                <a:gd name="T2" fmla="*/ 109 w 233"/>
                <a:gd name="T3" fmla="*/ 178 h 181"/>
                <a:gd name="T4" fmla="*/ 116 w 233"/>
                <a:gd name="T5" fmla="*/ 143 h 181"/>
                <a:gd name="T6" fmla="*/ 124 w 233"/>
                <a:gd name="T7" fmla="*/ 181 h 181"/>
                <a:gd name="T8" fmla="*/ 171 w 233"/>
                <a:gd name="T9" fmla="*/ 145 h 181"/>
                <a:gd name="T10" fmla="*/ 139 w 233"/>
                <a:gd name="T11" fmla="*/ 181 h 181"/>
                <a:gd name="T12" fmla="*/ 195 w 233"/>
                <a:gd name="T13" fmla="*/ 165 h 181"/>
                <a:gd name="T14" fmla="*/ 233 w 233"/>
                <a:gd name="T15" fmla="*/ 120 h 181"/>
                <a:gd name="T16" fmla="*/ 197 w 233"/>
                <a:gd name="T17" fmla="*/ 75 h 181"/>
                <a:gd name="T18" fmla="*/ 114 w 233"/>
                <a:gd name="T19" fmla="*/ 0 h 181"/>
                <a:gd name="T20" fmla="*/ 30 w 233"/>
                <a:gd name="T21" fmla="*/ 78 h 181"/>
                <a:gd name="T22" fmla="*/ 0 w 233"/>
                <a:gd name="T23" fmla="*/ 120 h 181"/>
                <a:gd name="T24" fmla="*/ 37 w 233"/>
                <a:gd name="T25" fmla="*/ 165 h 181"/>
                <a:gd name="T26" fmla="*/ 93 w 233"/>
                <a:gd name="T27" fmla="*/ 181 h 181"/>
                <a:gd name="T28" fmla="*/ 61 w 233"/>
                <a:gd name="T29" fmla="*/ 145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3" h="181">
                  <a:moveTo>
                    <a:pt x="61" y="145"/>
                  </a:moveTo>
                  <a:cubicBezTo>
                    <a:pt x="109" y="178"/>
                    <a:pt x="109" y="178"/>
                    <a:pt x="109" y="178"/>
                  </a:cubicBezTo>
                  <a:cubicBezTo>
                    <a:pt x="116" y="143"/>
                    <a:pt x="116" y="143"/>
                    <a:pt x="116" y="143"/>
                  </a:cubicBezTo>
                  <a:cubicBezTo>
                    <a:pt x="124" y="181"/>
                    <a:pt x="124" y="181"/>
                    <a:pt x="124" y="181"/>
                  </a:cubicBezTo>
                  <a:cubicBezTo>
                    <a:pt x="171" y="145"/>
                    <a:pt x="171" y="145"/>
                    <a:pt x="171" y="145"/>
                  </a:cubicBezTo>
                  <a:cubicBezTo>
                    <a:pt x="139" y="181"/>
                    <a:pt x="139" y="181"/>
                    <a:pt x="139" y="181"/>
                  </a:cubicBezTo>
                  <a:cubicBezTo>
                    <a:pt x="161" y="178"/>
                    <a:pt x="180" y="173"/>
                    <a:pt x="195" y="165"/>
                  </a:cubicBezTo>
                  <a:cubicBezTo>
                    <a:pt x="218" y="154"/>
                    <a:pt x="233" y="138"/>
                    <a:pt x="233" y="120"/>
                  </a:cubicBezTo>
                  <a:cubicBezTo>
                    <a:pt x="233" y="102"/>
                    <a:pt x="219" y="86"/>
                    <a:pt x="197" y="75"/>
                  </a:cubicBezTo>
                  <a:cubicBezTo>
                    <a:pt x="193" y="33"/>
                    <a:pt x="157" y="0"/>
                    <a:pt x="114" y="0"/>
                  </a:cubicBezTo>
                  <a:cubicBezTo>
                    <a:pt x="70" y="0"/>
                    <a:pt x="34" y="34"/>
                    <a:pt x="30" y="78"/>
                  </a:cubicBezTo>
                  <a:cubicBezTo>
                    <a:pt x="11" y="89"/>
                    <a:pt x="0" y="103"/>
                    <a:pt x="0" y="120"/>
                  </a:cubicBezTo>
                  <a:cubicBezTo>
                    <a:pt x="0" y="138"/>
                    <a:pt x="14" y="154"/>
                    <a:pt x="37" y="165"/>
                  </a:cubicBezTo>
                  <a:cubicBezTo>
                    <a:pt x="53" y="173"/>
                    <a:pt x="72" y="178"/>
                    <a:pt x="93" y="181"/>
                  </a:cubicBezTo>
                  <a:cubicBezTo>
                    <a:pt x="61" y="145"/>
                    <a:pt x="61" y="145"/>
                    <a:pt x="61" y="145"/>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3" name="Freeform 121"/>
            <p:cNvSpPr/>
            <p:nvPr/>
          </p:nvSpPr>
          <p:spPr bwMode="auto">
            <a:xfrm>
              <a:off x="4879976" y="3965862"/>
              <a:ext cx="606425" cy="922337"/>
            </a:xfrm>
            <a:custGeom>
              <a:avLst/>
              <a:gdLst>
                <a:gd name="T0" fmla="*/ 382 w 382"/>
                <a:gd name="T1" fmla="*/ 7 h 581"/>
                <a:gd name="T2" fmla="*/ 219 w 382"/>
                <a:gd name="T3" fmla="*/ 133 h 581"/>
                <a:gd name="T4" fmla="*/ 191 w 382"/>
                <a:gd name="T5" fmla="*/ 0 h 581"/>
                <a:gd name="T6" fmla="*/ 167 w 382"/>
                <a:gd name="T7" fmla="*/ 122 h 581"/>
                <a:gd name="T8" fmla="*/ 0 w 382"/>
                <a:gd name="T9" fmla="*/ 7 h 581"/>
                <a:gd name="T10" fmla="*/ 111 w 382"/>
                <a:gd name="T11" fmla="*/ 133 h 581"/>
                <a:gd name="T12" fmla="*/ 163 w 382"/>
                <a:gd name="T13" fmla="*/ 188 h 581"/>
                <a:gd name="T14" fmla="*/ 153 w 382"/>
                <a:gd name="T15" fmla="*/ 581 h 581"/>
                <a:gd name="T16" fmla="*/ 229 w 382"/>
                <a:gd name="T17" fmla="*/ 581 h 581"/>
                <a:gd name="T18" fmla="*/ 222 w 382"/>
                <a:gd name="T19" fmla="*/ 188 h 581"/>
                <a:gd name="T20" fmla="*/ 271 w 382"/>
                <a:gd name="T21" fmla="*/ 133 h 581"/>
                <a:gd name="T22" fmla="*/ 382 w 382"/>
                <a:gd name="T23" fmla="*/ 7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2" h="581">
                  <a:moveTo>
                    <a:pt x="382" y="7"/>
                  </a:moveTo>
                  <a:lnTo>
                    <a:pt x="219" y="133"/>
                  </a:lnTo>
                  <a:lnTo>
                    <a:pt x="191" y="0"/>
                  </a:lnTo>
                  <a:lnTo>
                    <a:pt x="167" y="122"/>
                  </a:lnTo>
                  <a:lnTo>
                    <a:pt x="0" y="7"/>
                  </a:lnTo>
                  <a:lnTo>
                    <a:pt x="111" y="133"/>
                  </a:lnTo>
                  <a:lnTo>
                    <a:pt x="163" y="188"/>
                  </a:lnTo>
                  <a:lnTo>
                    <a:pt x="153" y="581"/>
                  </a:lnTo>
                  <a:lnTo>
                    <a:pt x="229" y="581"/>
                  </a:lnTo>
                  <a:lnTo>
                    <a:pt x="222" y="188"/>
                  </a:lnTo>
                  <a:lnTo>
                    <a:pt x="271" y="133"/>
                  </a:lnTo>
                  <a:lnTo>
                    <a:pt x="382" y="7"/>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43" name="Oval 141"/>
            <p:cNvSpPr>
              <a:spLocks noChangeArrowheads="1"/>
            </p:cNvSpPr>
            <p:nvPr/>
          </p:nvSpPr>
          <p:spPr bwMode="auto">
            <a:xfrm>
              <a:off x="9821863" y="3221324"/>
              <a:ext cx="1001713" cy="1004887"/>
            </a:xfrm>
            <a:prstGeom prst="ellipse">
              <a:avLst/>
            </a:pr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44" name="Freeform 142"/>
            <p:cNvSpPr/>
            <p:nvPr/>
          </p:nvSpPr>
          <p:spPr bwMode="auto">
            <a:xfrm>
              <a:off x="10047288" y="3618199"/>
              <a:ext cx="539750" cy="1270000"/>
            </a:xfrm>
            <a:custGeom>
              <a:avLst/>
              <a:gdLst>
                <a:gd name="T0" fmla="*/ 340 w 340"/>
                <a:gd name="T1" fmla="*/ 143 h 800"/>
                <a:gd name="T2" fmla="*/ 195 w 340"/>
                <a:gd name="T3" fmla="*/ 226 h 800"/>
                <a:gd name="T4" fmla="*/ 174 w 340"/>
                <a:gd name="T5" fmla="*/ 0 h 800"/>
                <a:gd name="T6" fmla="*/ 149 w 340"/>
                <a:gd name="T7" fmla="*/ 226 h 800"/>
                <a:gd name="T8" fmla="*/ 0 w 340"/>
                <a:gd name="T9" fmla="*/ 143 h 800"/>
                <a:gd name="T10" fmla="*/ 132 w 340"/>
                <a:gd name="T11" fmla="*/ 303 h 800"/>
                <a:gd name="T12" fmla="*/ 132 w 340"/>
                <a:gd name="T13" fmla="*/ 800 h 800"/>
                <a:gd name="T14" fmla="*/ 201 w 340"/>
                <a:gd name="T15" fmla="*/ 800 h 800"/>
                <a:gd name="T16" fmla="*/ 201 w 340"/>
                <a:gd name="T17" fmla="*/ 303 h 800"/>
                <a:gd name="T18" fmla="*/ 340 w 340"/>
                <a:gd name="T19" fmla="*/ 143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0" h="800">
                  <a:moveTo>
                    <a:pt x="340" y="143"/>
                  </a:moveTo>
                  <a:lnTo>
                    <a:pt x="195" y="226"/>
                  </a:lnTo>
                  <a:lnTo>
                    <a:pt x="174" y="0"/>
                  </a:lnTo>
                  <a:lnTo>
                    <a:pt x="149" y="226"/>
                  </a:lnTo>
                  <a:lnTo>
                    <a:pt x="0" y="143"/>
                  </a:lnTo>
                  <a:lnTo>
                    <a:pt x="132" y="303"/>
                  </a:lnTo>
                  <a:lnTo>
                    <a:pt x="132" y="800"/>
                  </a:lnTo>
                  <a:lnTo>
                    <a:pt x="201" y="800"/>
                  </a:lnTo>
                  <a:lnTo>
                    <a:pt x="201" y="303"/>
                  </a:lnTo>
                  <a:lnTo>
                    <a:pt x="340" y="143"/>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sp>
        <p:nvSpPr>
          <p:cNvPr id="153" name="Rectangle 151"/>
          <p:cNvSpPr>
            <a:spLocks noChangeArrowheads="1"/>
          </p:cNvSpPr>
          <p:nvPr/>
        </p:nvSpPr>
        <p:spPr bwMode="auto">
          <a:xfrm>
            <a:off x="2" y="4902305"/>
            <a:ext cx="12238039" cy="193675"/>
          </a:xfrm>
          <a:prstGeom prst="rect">
            <a:avLst/>
          </a:prstGeom>
          <a:solidFill>
            <a:schemeClr val="accent4"/>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42" name="Rectangle 41"/>
          <p:cNvSpPr/>
          <p:nvPr/>
        </p:nvSpPr>
        <p:spPr>
          <a:xfrm>
            <a:off x="1048385" y="5363845"/>
            <a:ext cx="9775190" cy="937260"/>
          </a:xfrm>
          <a:prstGeom prst="rect">
            <a:avLst/>
          </a:prstGeom>
        </p:spPr>
        <p:txBody>
          <a:bodyPr wrap="square" lIns="121920" rIns="121920" bIns="60960">
            <a:spAutoFit/>
          </a:bodyPr>
          <a:lstStyle/>
          <a:p>
            <a:pPr indent="457200" algn="just" fontAlgn="auto">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sym typeface="+mn-ea"/>
              </a:rPr>
              <a:t>音乐感知是自然产生的一种感情体验，并不是由作品的标题或文字说明等所引起的，这就是音乐鉴赏中情感体验的感性认识。</a:t>
            </a:r>
            <a:endParaRPr lang="zh-CN" altLang="en-US">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1" name="TextBox 76"/>
          <p:cNvSpPr txBox="1"/>
          <p:nvPr/>
        </p:nvSpPr>
        <p:spPr>
          <a:xfrm>
            <a:off x="3357687" y="327185"/>
            <a:ext cx="5451229" cy="583565"/>
          </a:xfrm>
          <a:prstGeom prst="rect">
            <a:avLst/>
          </a:prstGeom>
          <a:noFill/>
          <a:effectLst/>
        </p:spPr>
        <p:txBody>
          <a:bodyPr wrap="square" rtlCol="0">
            <a:spAutoFit/>
          </a:bodyPr>
          <a:lstStyle/>
          <a:p>
            <a:pPr algn="ctr"/>
            <a:r>
              <a:rPr lang="zh-CN" altLang="en-US" sz="3200" b="1" dirty="0" smtClean="0">
                <a:solidFill>
                  <a:schemeClr val="accent1">
                    <a:lumMod val="60000"/>
                    <a:lumOff val="40000"/>
                  </a:schemeClr>
                </a:solidFill>
                <a:latin typeface="华文细黑" panose="02010600040101010101" charset="-122"/>
                <a:ea typeface="宋体" panose="02010600030101010101" pitchFamily="2" charset="-122"/>
                <a:sym typeface="华文细黑" panose="02010600040101010101" charset="-122"/>
              </a:rPr>
              <a:t>第二节　鉴赏音乐的角度</a:t>
            </a:r>
            <a:endParaRPr lang="zh-CN" altLang="en-US" sz="3200" b="1" dirty="0" smtClean="0">
              <a:solidFill>
                <a:schemeClr val="accent1">
                  <a:lumMod val="60000"/>
                  <a:lumOff val="40000"/>
                </a:schemeClr>
              </a:solidFill>
              <a:latin typeface="华文细黑" panose="02010600040101010101" charset="-122"/>
              <a:ea typeface="宋体" panose="02010600030101010101" pitchFamily="2" charset="-122"/>
              <a:sym typeface="华文细黑" panose="02010600040101010101" charset="-122"/>
            </a:endParaRPr>
          </a:p>
        </p:txBody>
      </p:sp>
    </p:spTree>
  </p:cSld>
  <p:clrMapOvr>
    <a:masterClrMapping/>
  </p:clrMapOvr>
  <p:transition spd="slow">
    <p:wipe/>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14:presetBounceEnd="50000">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14:bounceEnd="50000">
                                          <p:cBhvr additive="base">
                                            <p:cTn id="23" dur="1000" fill="hold"/>
                                            <p:tgtEl>
                                              <p:spTgt spid="42"/>
                                            </p:tgtEl>
                                            <p:attrNameLst>
                                              <p:attrName>ppt_x</p:attrName>
                                            </p:attrNameLst>
                                          </p:cBhvr>
                                          <p:tavLst>
                                            <p:tav tm="0">
                                              <p:val>
                                                <p:strVal val="#ppt_x"/>
                                              </p:val>
                                            </p:tav>
                                            <p:tav tm="100000">
                                              <p:val>
                                                <p:strVal val="#ppt_x"/>
                                              </p:val>
                                            </p:tav>
                                          </p:tavLst>
                                        </p:anim>
                                        <p:anim calcmode="lin" valueType="num" p14:bounceEnd="50000">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1000" fill="hold"/>
                                            <p:tgtEl>
                                              <p:spTgt spid="42"/>
                                            </p:tgtEl>
                                            <p:attrNameLst>
                                              <p:attrName>ppt_x</p:attrName>
                                            </p:attrNameLst>
                                          </p:cBhvr>
                                          <p:tavLst>
                                            <p:tav tm="0">
                                              <p:val>
                                                <p:strVal val="#ppt_x"/>
                                              </p:val>
                                            </p:tav>
                                            <p:tav tm="100000">
                                              <p:val>
                                                <p:strVal val="#ppt_x"/>
                                              </p:val>
                                            </p:tav>
                                          </p:tavLst>
                                        </p:anim>
                                        <p:anim calcmode="lin" valueType="num">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1660" y="1105535"/>
            <a:ext cx="11000740" cy="525081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一、了解作品与作者所处的时代背景</a:t>
            </a:r>
            <a:endPar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4" name="文本框 3"/>
          <p:cNvSpPr txBox="1"/>
          <p:nvPr/>
        </p:nvSpPr>
        <p:spPr>
          <a:xfrm>
            <a:off x="1311275" y="1329690"/>
            <a:ext cx="9725025" cy="1170305"/>
          </a:xfrm>
          <a:prstGeom prst="rect">
            <a:avLst/>
          </a:prstGeom>
          <a:noFill/>
        </p:spPr>
        <p:txBody>
          <a:bodyPr wrap="square" rtlCol="0" anchor="t">
            <a:spAutoFit/>
          </a:bodyPr>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rPr>
              <a:t>一部音乐作品，总是表现了作者对现实生活的感受，只有了解作品的时代背景，才能深刻地理解它的思想感情。《义勇军进行曲》产生于抗战时期，只有了解了那个时代，才能更好地把握其所表现的民族情绪。</a:t>
            </a:r>
            <a:endParaRPr lang="zh-CN" altLang="en-US">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2514600" y="2499995"/>
            <a:ext cx="7134860" cy="3492500"/>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down)">
                                      <p:cBhvr>
                                        <p:cTn id="2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1660" y="1105535"/>
            <a:ext cx="11000740" cy="525081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二、领会作者的艺术特色</a:t>
            </a:r>
            <a:endPar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4" name="文本框 3"/>
          <p:cNvSpPr txBox="1"/>
          <p:nvPr/>
        </p:nvSpPr>
        <p:spPr>
          <a:xfrm>
            <a:off x="1344930" y="1329690"/>
            <a:ext cx="9725025" cy="810260"/>
          </a:xfrm>
          <a:prstGeom prst="rect">
            <a:avLst/>
          </a:prstGeom>
          <a:noFill/>
        </p:spPr>
        <p:txBody>
          <a:bodyPr wrap="square" rtlCol="0" anchor="t">
            <a:spAutoFit/>
          </a:bodyPr>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rPr>
              <a:t>音乐作者由于生活的时代、环境、经历及艺术趣味的不同，表现的艺术特色也不同。例如，王洛宾的歌曲，大多带有西部风情与个人生活的痕迹。</a:t>
            </a:r>
            <a:endParaRPr lang="zh-CN" altLang="en-US">
              <a:latin typeface="宋体" panose="02010600030101010101" pitchFamily="2" charset="-122"/>
              <a:ea typeface="宋体" panose="02010600030101010101" pitchFamily="2" charset="-122"/>
            </a:endParaRPr>
          </a:p>
        </p:txBody>
      </p:sp>
      <p:pic>
        <p:nvPicPr>
          <p:cNvPr id="6" name="图片 5"/>
          <p:cNvPicPr>
            <a:picLocks noChangeAspect="1"/>
          </p:cNvPicPr>
          <p:nvPr/>
        </p:nvPicPr>
        <p:blipFill>
          <a:blip r:embed="rId1"/>
          <a:stretch>
            <a:fillRect/>
          </a:stretch>
        </p:blipFill>
        <p:spPr>
          <a:xfrm>
            <a:off x="1344930" y="2434590"/>
            <a:ext cx="4762500" cy="3371850"/>
          </a:xfrm>
          <a:prstGeom prst="rect">
            <a:avLst/>
          </a:prstGeom>
        </p:spPr>
      </p:pic>
      <p:pic>
        <p:nvPicPr>
          <p:cNvPr id="7" name="图片 6"/>
          <p:cNvPicPr>
            <a:picLocks noChangeAspect="1"/>
          </p:cNvPicPr>
          <p:nvPr/>
        </p:nvPicPr>
        <p:blipFill>
          <a:blip r:embed="rId2"/>
          <a:stretch>
            <a:fillRect/>
          </a:stretch>
        </p:blipFill>
        <p:spPr>
          <a:xfrm>
            <a:off x="6826250" y="2434590"/>
            <a:ext cx="4041775" cy="3371850"/>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1660" y="1105535"/>
            <a:ext cx="11000740" cy="525081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三、掌握作品的民族特征</a:t>
            </a:r>
            <a:endPar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4" name="文本框 3"/>
          <p:cNvSpPr txBox="1"/>
          <p:nvPr/>
        </p:nvSpPr>
        <p:spPr>
          <a:xfrm>
            <a:off x="1344930" y="1329690"/>
            <a:ext cx="9725025" cy="1170305"/>
          </a:xfrm>
          <a:prstGeom prst="rect">
            <a:avLst/>
          </a:prstGeom>
          <a:noFill/>
        </p:spPr>
        <p:txBody>
          <a:bodyPr wrap="square" rtlCol="0" anchor="t">
            <a:spAutoFit/>
          </a:bodyPr>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rPr>
              <a:t>一切音乐作品都植根于民族、民间音乐，因此，有着强烈的民族特征。例如，有些作品只是概括地体现了民族音乐语言的某些特点，有的则和具体的民间音调保持着密切的联系，《黄河大合唱》中“河边对唱”一段，就是保留了山西民歌和河南民歌的基本曲调。</a:t>
            </a:r>
            <a:endParaRPr lang="zh-CN" altLang="en-US">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1878965" y="2734310"/>
            <a:ext cx="8842375" cy="3224530"/>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1660" y="1105535"/>
            <a:ext cx="11000740" cy="525081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四、音乐语言</a:t>
            </a:r>
            <a:endPar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4" name="文本框 3"/>
          <p:cNvSpPr txBox="1"/>
          <p:nvPr/>
        </p:nvSpPr>
        <p:spPr>
          <a:xfrm>
            <a:off x="1344930" y="1329690"/>
            <a:ext cx="9725025" cy="1170305"/>
          </a:xfrm>
          <a:prstGeom prst="rect">
            <a:avLst/>
          </a:prstGeom>
          <a:noFill/>
        </p:spPr>
        <p:txBody>
          <a:bodyPr wrap="square" rtlCol="0" anchor="t">
            <a:spAutoFit/>
          </a:bodyPr>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rPr>
              <a:t>作曲家创作乐曲，如同文学家写诗作文一样，有自身表情达意的体系，这就是音乐语言。音乐语言包括很多要素，如旋律、节奏、拍子、速度、力度、音区、音色、和声、复调、调式、调性等，一部音乐作品的思想内容和艺术风格都要从以上要素中表现出来。</a:t>
            </a:r>
            <a:endParaRPr lang="zh-CN" altLang="en-US">
              <a:latin typeface="宋体" panose="02010600030101010101" pitchFamily="2" charset="-122"/>
              <a:ea typeface="宋体" panose="02010600030101010101" pitchFamily="2" charset="-122"/>
            </a:endParaRPr>
          </a:p>
        </p:txBody>
      </p:sp>
      <p:pic>
        <p:nvPicPr>
          <p:cNvPr id="6" name="图片 5"/>
          <p:cNvPicPr>
            <a:picLocks noChangeAspect="1"/>
          </p:cNvPicPr>
          <p:nvPr/>
        </p:nvPicPr>
        <p:blipFill>
          <a:blip r:embed="rId1"/>
          <a:stretch>
            <a:fillRect/>
          </a:stretch>
        </p:blipFill>
        <p:spPr>
          <a:xfrm>
            <a:off x="1344930" y="2713355"/>
            <a:ext cx="4762500" cy="3067050"/>
          </a:xfrm>
          <a:prstGeom prst="rect">
            <a:avLst/>
          </a:prstGeom>
        </p:spPr>
      </p:pic>
      <p:pic>
        <p:nvPicPr>
          <p:cNvPr id="7" name="图片 6"/>
          <p:cNvPicPr>
            <a:picLocks noChangeAspect="1"/>
          </p:cNvPicPr>
          <p:nvPr/>
        </p:nvPicPr>
        <p:blipFill>
          <a:blip r:embed="rId2"/>
          <a:stretch>
            <a:fillRect/>
          </a:stretch>
        </p:blipFill>
        <p:spPr>
          <a:xfrm>
            <a:off x="6295390" y="2712720"/>
            <a:ext cx="5076825" cy="3067685"/>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1660" y="1105535"/>
            <a:ext cx="11000740" cy="525081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五、曲式、体裁和标题</a:t>
            </a:r>
            <a:endPar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4" name="文本框 3"/>
          <p:cNvSpPr txBox="1"/>
          <p:nvPr/>
        </p:nvSpPr>
        <p:spPr>
          <a:xfrm>
            <a:off x="1118870" y="1706880"/>
            <a:ext cx="4631690" cy="4048125"/>
          </a:xfrm>
          <a:prstGeom prst="rect">
            <a:avLst/>
          </a:prstGeom>
          <a:noFill/>
        </p:spPr>
        <p:txBody>
          <a:bodyPr wrap="square" rtlCol="0" anchor="t">
            <a:spAutoFit/>
          </a:bodyPr>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rPr>
              <a:t>曲式是音乐材料的排列样式、也是乐曲的结构布局。具体可分为乐段、二段式、三段式、复三段式、变奏曲式、奏鸣曲式和套曲等形式。体裁是音乐的品种，是在各时代、各民族、各阶级和各阶层的社会文化生活中形成的。各种体裁有各自的规律和特点，如歌曲、舞曲、进行曲、夜曲、序曲、交响曲、组曲等不同的体裁适合于表现不同的题材和内容。在器乐作品中，有标题音乐和非标题音乐之分，标题是指说明作品内容的一段文字，是帮助人们理解音乐的。</a:t>
            </a:r>
            <a:endParaRPr lang="zh-CN" altLang="en-US">
              <a:latin typeface="宋体" panose="02010600030101010101" pitchFamily="2" charset="-122"/>
              <a:ea typeface="宋体" panose="02010600030101010101" pitchFamily="2" charset="-122"/>
            </a:endParaRPr>
          </a:p>
        </p:txBody>
      </p:sp>
      <p:pic>
        <p:nvPicPr>
          <p:cNvPr id="8" name="图片 7"/>
          <p:cNvPicPr>
            <a:picLocks noChangeAspect="1"/>
          </p:cNvPicPr>
          <p:nvPr/>
        </p:nvPicPr>
        <p:blipFill>
          <a:blip r:embed="rId1"/>
          <a:stretch>
            <a:fillRect/>
          </a:stretch>
        </p:blipFill>
        <p:spPr>
          <a:xfrm>
            <a:off x="6071235" y="1767205"/>
            <a:ext cx="5044440" cy="3761105"/>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blinds(horizontal)">
                                      <p:cBhvr>
                                        <p:cTn id="2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0" y="-4127"/>
            <a:ext cx="12192000" cy="6858000"/>
          </a:xfrm>
          <a:prstGeom prst="rect">
            <a:avLst/>
          </a:prstGeom>
          <a:noFill/>
        </p:spPr>
      </p:pic>
      <p:pic>
        <p:nvPicPr>
          <p:cNvPr id="9" name="图片 8" descr="图片包含 餐桌, 室内, 纸张&#10;&#10;已生成极高可信度的说明"/>
          <p:cNvPicPr>
            <a:picLocks noChangeAspect="1"/>
          </p:cNvPicPr>
          <p:nvPr/>
        </p:nvPicPr>
        <p:blipFill rotWithShape="1">
          <a:blip r:embed="rId2">
            <a:extLst>
              <a:ext uri="{28A0092B-C50C-407E-A947-70E740481C1C}">
                <a14:useLocalDpi xmlns:a14="http://schemas.microsoft.com/office/drawing/2010/main" val="0"/>
              </a:ext>
            </a:extLst>
          </a:blip>
          <a:srcRect b="59279"/>
          <a:stretch>
            <a:fillRect/>
          </a:stretch>
        </p:blipFill>
        <p:spPr>
          <a:xfrm>
            <a:off x="-9754" y="5964349"/>
            <a:ext cx="12192000" cy="1787302"/>
          </a:xfrm>
          <a:prstGeom prst="rect">
            <a:avLst/>
          </a:prstGeom>
          <a:noFill/>
        </p:spPr>
      </p:pic>
      <p:sp>
        <p:nvSpPr>
          <p:cNvPr id="2" name="矩形 1"/>
          <p:cNvSpPr/>
          <p:nvPr/>
        </p:nvSpPr>
        <p:spPr>
          <a:xfrm>
            <a:off x="4148455" y="1173480"/>
            <a:ext cx="7597775" cy="388683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4815647" y="45672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动脑和动手 </a:t>
            </a:r>
            <a:r>
              <a:rPr lang="en-US" altLang="zh-CN"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&gt;</a:t>
            </a:r>
            <a:endParaRPr lang="en-US" altLang="zh-CN"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3" name="文本框 2"/>
          <p:cNvSpPr txBox="1"/>
          <p:nvPr>
            <p:custDataLst>
              <p:tags r:id="rId3"/>
            </p:custDataLst>
          </p:nvPr>
        </p:nvSpPr>
        <p:spPr>
          <a:xfrm>
            <a:off x="4815840" y="1839595"/>
            <a:ext cx="6085840" cy="2168525"/>
          </a:xfrm>
          <a:prstGeom prst="rect">
            <a:avLst/>
          </a:prstGeom>
          <a:noFill/>
        </p:spPr>
        <p:txBody>
          <a:bodyPr wrap="square" rtlCol="0">
            <a:spAutoFit/>
          </a:bodyPr>
          <a:p>
            <a:pPr algn="just">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一、阅读小仲马的名作《茶花女》或观看由同名小说改编的电影，了解作品的故事情节，体会作品所反映的思想内涵，以便加深对音乐作品与人物的理解。</a:t>
            </a:r>
            <a:endParaRPr lang="zh-CN" altLang="en-US">
              <a:latin typeface="宋体" panose="02010600030101010101" pitchFamily="2" charset="-122"/>
              <a:ea typeface="宋体" panose="02010600030101010101" pitchFamily="2" charset="-122"/>
              <a:cs typeface="宋体" panose="02010600030101010101" pitchFamily="2" charset="-122"/>
            </a:endParaRPr>
          </a:p>
          <a:p>
            <a:pPr algn="just">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二、以组为单位，网上搜索并听赏歌曲《教我如何不想她》，了解作者的创作思想，体会歌曲表达的情感。</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edge">
                                      <p:cBhvr>
                                        <p:cTn id="12" dur="20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circle(in)">
                                      <p:cBhvr>
                                        <p:cTn id="17" dur="20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circle(in)">
                                      <p:cBhvr>
                                        <p:cTn id="22" dur="2000"/>
                                        <p:tgtEl>
                                          <p:spTgt spid="3">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barn(inVertical)">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1456854" y="3422805"/>
            <a:ext cx="1349313" cy="826192"/>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rPr>
              <a:t>01</a:t>
            </a:r>
            <a:endParaRPr lang="zh-CN" altLang="en-US"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endParaRPr>
          </a:p>
        </p:txBody>
      </p:sp>
      <p:sp>
        <p:nvSpPr>
          <p:cNvPr id="12" name="文本框 11"/>
          <p:cNvSpPr txBox="1"/>
          <p:nvPr/>
        </p:nvSpPr>
        <p:spPr>
          <a:xfrm>
            <a:off x="4119210" y="3422805"/>
            <a:ext cx="1349313" cy="826192"/>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rPr>
              <a:t>02</a:t>
            </a:r>
            <a:endParaRPr lang="zh-CN" altLang="en-US"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endParaRPr>
          </a:p>
        </p:txBody>
      </p:sp>
      <p:sp>
        <p:nvSpPr>
          <p:cNvPr id="13" name="文本框 12"/>
          <p:cNvSpPr txBox="1"/>
          <p:nvPr/>
        </p:nvSpPr>
        <p:spPr>
          <a:xfrm>
            <a:off x="6781567" y="3422805"/>
            <a:ext cx="1349313" cy="826192"/>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rPr>
              <a:t>03</a:t>
            </a:r>
            <a:endParaRPr lang="zh-CN" altLang="en-US"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endParaRPr>
          </a:p>
        </p:txBody>
      </p:sp>
      <p:sp>
        <p:nvSpPr>
          <p:cNvPr id="14" name="文本框 13"/>
          <p:cNvSpPr txBox="1"/>
          <p:nvPr/>
        </p:nvSpPr>
        <p:spPr>
          <a:xfrm>
            <a:off x="9438391" y="3422805"/>
            <a:ext cx="1349313" cy="826192"/>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rPr>
              <a:t>04</a:t>
            </a:r>
            <a:endParaRPr lang="zh-CN" altLang="en-US"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endParaRPr>
          </a:p>
        </p:txBody>
      </p:sp>
      <p:cxnSp>
        <p:nvCxnSpPr>
          <p:cNvPr id="15" name="直接连接符 14"/>
          <p:cNvCxnSpPr/>
          <p:nvPr/>
        </p:nvCxnSpPr>
        <p:spPr>
          <a:xfrm flipH="1">
            <a:off x="3300295" y="344376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939890" y="344376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6113625" y="344376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8927648" y="344376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11408643" y="3443767"/>
            <a:ext cx="11776" cy="85980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矩形 19"/>
          <p:cNvSpPr/>
          <p:nvPr/>
        </p:nvSpPr>
        <p:spPr>
          <a:xfrm>
            <a:off x="1070610" y="4652010"/>
            <a:ext cx="1985645" cy="45529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rPr>
              <a:t>了解音乐</a:t>
            </a:r>
            <a:endPar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endParaRPr>
          </a:p>
        </p:txBody>
      </p:sp>
      <p:sp>
        <p:nvSpPr>
          <p:cNvPr id="22" name="矩形 21"/>
          <p:cNvSpPr/>
          <p:nvPr/>
        </p:nvSpPr>
        <p:spPr>
          <a:xfrm>
            <a:off x="3687136" y="4651887"/>
            <a:ext cx="2253065" cy="45529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rPr>
              <a:t>认识音乐</a:t>
            </a:r>
            <a:endPar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endParaRPr>
          </a:p>
        </p:txBody>
      </p:sp>
      <p:sp>
        <p:nvSpPr>
          <p:cNvPr id="24" name="矩形 23"/>
          <p:cNvSpPr/>
          <p:nvPr/>
        </p:nvSpPr>
        <p:spPr>
          <a:xfrm>
            <a:off x="6436262" y="4651887"/>
            <a:ext cx="2253065" cy="45529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rPr>
              <a:t>鉴赏音乐</a:t>
            </a:r>
            <a:endPar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endParaRPr>
          </a:p>
        </p:txBody>
      </p:sp>
      <p:sp>
        <p:nvSpPr>
          <p:cNvPr id="26" name="矩形 25"/>
          <p:cNvSpPr/>
          <p:nvPr/>
        </p:nvSpPr>
        <p:spPr>
          <a:xfrm>
            <a:off x="9141612" y="4651887"/>
            <a:ext cx="2253065" cy="82486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rPr>
              <a:t>音乐综合实践活动</a:t>
            </a:r>
            <a:endPar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endParaRPr>
          </a:p>
        </p:txBody>
      </p:sp>
      <p:pic>
        <p:nvPicPr>
          <p:cNvPr id="29" name="图片 28"/>
          <p:cNvPicPr>
            <a:picLocks noChangeAspect="1"/>
          </p:cNvPicPr>
          <p:nvPr/>
        </p:nvPicPr>
        <p:blipFill rotWithShape="1">
          <a:blip r:embed="rId1">
            <a:extLst>
              <a:ext uri="{28A0092B-C50C-407E-A947-70E740481C1C}">
                <a14:useLocalDpi xmlns:a14="http://schemas.microsoft.com/office/drawing/2010/main" val="0"/>
              </a:ext>
            </a:extLst>
          </a:blip>
          <a:srcRect t="30892" b="36686"/>
          <a:stretch>
            <a:fillRect/>
          </a:stretch>
        </p:blipFill>
        <p:spPr>
          <a:xfrm>
            <a:off x="4519382" y="1706509"/>
            <a:ext cx="3212037" cy="1041400"/>
          </a:xfrm>
          <a:prstGeom prst="rect">
            <a:avLst/>
          </a:prstGeom>
        </p:spPr>
      </p:pic>
      <p:sp>
        <p:nvSpPr>
          <p:cNvPr id="30" name="TextBox 29"/>
          <p:cNvSpPr txBox="1"/>
          <p:nvPr/>
        </p:nvSpPr>
        <p:spPr>
          <a:xfrm>
            <a:off x="5093176" y="875512"/>
            <a:ext cx="2621280" cy="829945"/>
          </a:xfrm>
          <a:prstGeom prst="rect">
            <a:avLst/>
          </a:prstGeom>
          <a:noFill/>
          <a:ln>
            <a:noFill/>
          </a:ln>
        </p:spPr>
        <p:txBody>
          <a:bodyPr wrap="none" rtlCol="0">
            <a:spAutoFit/>
          </a:bodyPr>
          <a:lstStyle/>
          <a:p>
            <a:pPr algn="l"/>
            <a:r>
              <a:rPr lang="zh-CN" altLang="en-US" sz="4800" dirty="0" smtClean="0">
                <a:solidFill>
                  <a:schemeClr val="bg1"/>
                </a:solidFill>
                <a:effectLst>
                  <a:outerShdw blurRad="38100" dist="38100" dir="2700000" algn="tl">
                    <a:srgbClr val="000000">
                      <a:alpha val="43137"/>
                    </a:srgbClr>
                  </a:outerShdw>
                </a:effectLst>
                <a:latin typeface="华文细黑" panose="02010600040101010101" charset="-122"/>
                <a:ea typeface="宋体" panose="02010600030101010101" pitchFamily="2" charset="-122"/>
                <a:sym typeface="华文细黑" panose="02010600040101010101" charset="-122"/>
              </a:rPr>
              <a:t>基础模块</a:t>
            </a:r>
            <a:endParaRPr lang="zh-CN" altLang="en-US" sz="4800" dirty="0" smtClean="0">
              <a:solidFill>
                <a:schemeClr val="bg1"/>
              </a:solidFill>
              <a:effectLst>
                <a:outerShdw blurRad="38100" dist="38100" dir="2700000" algn="tl">
                  <a:srgbClr val="000000">
                    <a:alpha val="43137"/>
                  </a:srgbClr>
                </a:outerShdw>
              </a:effectLst>
              <a:latin typeface="华文细黑" panose="02010600040101010101" charset="-122"/>
              <a:ea typeface="宋体" panose="02010600030101010101" pitchFamily="2" charset="-122"/>
              <a:sym typeface="华文细黑"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0"/>
                                        </p:tgtEl>
                                        <p:attrNameLst>
                                          <p:attrName>ppt_y</p:attrName>
                                        </p:attrNameLst>
                                      </p:cBhvr>
                                      <p:tavLst>
                                        <p:tav tm="0">
                                          <p:val>
                                            <p:strVal val="#ppt_y"/>
                                          </p:val>
                                        </p:tav>
                                        <p:tav tm="100000">
                                          <p:val>
                                            <p:strVal val="#ppt_y"/>
                                          </p:val>
                                        </p:tav>
                                      </p:tavLst>
                                    </p:anim>
                                    <p:anim calcmode="lin" valueType="num">
                                      <p:cBhvr>
                                        <p:cTn id="9"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0"/>
                                        </p:tgtEl>
                                      </p:cBhvr>
                                    </p:animEffect>
                                  </p:childTnLst>
                                </p:cTn>
                              </p:par>
                            </p:childTnLst>
                          </p:cTn>
                        </p:par>
                        <p:par>
                          <p:cTn id="12" fill="hold">
                            <p:stCondLst>
                              <p:cond delay="649"/>
                            </p:stCondLst>
                            <p:childTnLst>
                              <p:par>
                                <p:cTn id="13" presetID="26" presetClass="emph" presetSubtype="0" fill="hold" grpId="1" nodeType="afterEffect">
                                  <p:stCondLst>
                                    <p:cond delay="0"/>
                                  </p:stCondLst>
                                  <p:iterate type="lt">
                                    <p:tmPct val="0"/>
                                  </p:iterate>
                                  <p:childTnLst>
                                    <p:animEffect transition="out" filter="fade">
                                      <p:cBhvr>
                                        <p:cTn id="14" dur="500" tmFilter="0, 0; .2, .5; .8, .5; 1, 0"/>
                                        <p:tgtEl>
                                          <p:spTgt spid="30"/>
                                        </p:tgtEl>
                                      </p:cBhvr>
                                    </p:animEffect>
                                    <p:animScale>
                                      <p:cBhvr>
                                        <p:cTn id="15" dur="250" autoRev="1" fill="hold"/>
                                        <p:tgtEl>
                                          <p:spTgt spid="30"/>
                                        </p:tgtEl>
                                      </p:cBhvr>
                                      <p:by x="105000" y="105000"/>
                                    </p:animScale>
                                  </p:childTnLst>
                                </p:cTn>
                              </p:par>
                            </p:childTnLst>
                          </p:cTn>
                        </p:par>
                        <p:par>
                          <p:cTn id="16" fill="hold">
                            <p:stCondLst>
                              <p:cond delay="1149"/>
                            </p:stCondLst>
                            <p:childTnLst>
                              <p:par>
                                <p:cTn id="17" presetID="16" presetClass="entr" presetSubtype="37" fill="hold"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barn(outVertical)">
                                      <p:cBhvr>
                                        <p:cTn id="19" dur="500"/>
                                        <p:tgtEl>
                                          <p:spTgt spid="29"/>
                                        </p:tgtEl>
                                      </p:cBhvr>
                                    </p:animEffect>
                                  </p:childTnLst>
                                </p:cTn>
                              </p:par>
                              <p:par>
                                <p:cTn id="20" presetID="47" presetClass="entr" presetSubtype="0" fill="hold"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1000"/>
                                        <p:tgtEl>
                                          <p:spTgt spid="16"/>
                                        </p:tgtEl>
                                      </p:cBhvr>
                                    </p:animEffect>
                                    <p:anim calcmode="lin" valueType="num">
                                      <p:cBhvr>
                                        <p:cTn id="23" dur="1000" fill="hold"/>
                                        <p:tgtEl>
                                          <p:spTgt spid="16"/>
                                        </p:tgtEl>
                                        <p:attrNameLst>
                                          <p:attrName>ppt_x</p:attrName>
                                        </p:attrNameLst>
                                      </p:cBhvr>
                                      <p:tavLst>
                                        <p:tav tm="0">
                                          <p:val>
                                            <p:strVal val="#ppt_x"/>
                                          </p:val>
                                        </p:tav>
                                        <p:tav tm="100000">
                                          <p:val>
                                            <p:strVal val="#ppt_x"/>
                                          </p:val>
                                        </p:tav>
                                      </p:tavLst>
                                    </p:anim>
                                    <p:anim calcmode="lin" valueType="num">
                                      <p:cBhvr>
                                        <p:cTn id="24" dur="1000" fill="hold"/>
                                        <p:tgtEl>
                                          <p:spTgt spid="16"/>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1000"/>
                                        <p:tgtEl>
                                          <p:spTgt spid="15"/>
                                        </p:tgtEl>
                                      </p:cBhvr>
                                    </p:animEffect>
                                    <p:anim calcmode="lin" valueType="num">
                                      <p:cBhvr>
                                        <p:cTn id="28" dur="1000" fill="hold"/>
                                        <p:tgtEl>
                                          <p:spTgt spid="15"/>
                                        </p:tgtEl>
                                        <p:attrNameLst>
                                          <p:attrName>ppt_x</p:attrName>
                                        </p:attrNameLst>
                                      </p:cBhvr>
                                      <p:tavLst>
                                        <p:tav tm="0">
                                          <p:val>
                                            <p:strVal val="#ppt_x"/>
                                          </p:val>
                                        </p:tav>
                                        <p:tav tm="100000">
                                          <p:val>
                                            <p:strVal val="#ppt_x"/>
                                          </p:val>
                                        </p:tav>
                                      </p:tavLst>
                                    </p:anim>
                                    <p:anim calcmode="lin" valueType="num">
                                      <p:cBhvr>
                                        <p:cTn id="29" dur="1000" fill="hold"/>
                                        <p:tgtEl>
                                          <p:spTgt spid="15"/>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1000"/>
                                        <p:tgtEl>
                                          <p:spTgt spid="17"/>
                                        </p:tgtEl>
                                      </p:cBhvr>
                                    </p:animEffect>
                                    <p:anim calcmode="lin" valueType="num">
                                      <p:cBhvr>
                                        <p:cTn id="33" dur="1000" fill="hold"/>
                                        <p:tgtEl>
                                          <p:spTgt spid="17"/>
                                        </p:tgtEl>
                                        <p:attrNameLst>
                                          <p:attrName>ppt_x</p:attrName>
                                        </p:attrNameLst>
                                      </p:cBhvr>
                                      <p:tavLst>
                                        <p:tav tm="0">
                                          <p:val>
                                            <p:strVal val="#ppt_x"/>
                                          </p:val>
                                        </p:tav>
                                        <p:tav tm="100000">
                                          <p:val>
                                            <p:strVal val="#ppt_x"/>
                                          </p:val>
                                        </p:tav>
                                      </p:tavLst>
                                    </p:anim>
                                    <p:anim calcmode="lin" valueType="num">
                                      <p:cBhvr>
                                        <p:cTn id="34" dur="1000" fill="hold"/>
                                        <p:tgtEl>
                                          <p:spTgt spid="17"/>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1000"/>
                                        <p:tgtEl>
                                          <p:spTgt spid="18"/>
                                        </p:tgtEl>
                                      </p:cBhvr>
                                    </p:animEffect>
                                    <p:anim calcmode="lin" valueType="num">
                                      <p:cBhvr>
                                        <p:cTn id="38" dur="1000" fill="hold"/>
                                        <p:tgtEl>
                                          <p:spTgt spid="18"/>
                                        </p:tgtEl>
                                        <p:attrNameLst>
                                          <p:attrName>ppt_x</p:attrName>
                                        </p:attrNameLst>
                                      </p:cBhvr>
                                      <p:tavLst>
                                        <p:tav tm="0">
                                          <p:val>
                                            <p:strVal val="#ppt_x"/>
                                          </p:val>
                                        </p:tav>
                                        <p:tav tm="100000">
                                          <p:val>
                                            <p:strVal val="#ppt_x"/>
                                          </p:val>
                                        </p:tav>
                                      </p:tavLst>
                                    </p:anim>
                                    <p:anim calcmode="lin" valueType="num">
                                      <p:cBhvr>
                                        <p:cTn id="39" dur="1000" fill="hold"/>
                                        <p:tgtEl>
                                          <p:spTgt spid="18"/>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1000"/>
                                        <p:tgtEl>
                                          <p:spTgt spid="19"/>
                                        </p:tgtEl>
                                      </p:cBhvr>
                                    </p:animEffect>
                                    <p:anim calcmode="lin" valueType="num">
                                      <p:cBhvr>
                                        <p:cTn id="43" dur="1000" fill="hold"/>
                                        <p:tgtEl>
                                          <p:spTgt spid="19"/>
                                        </p:tgtEl>
                                        <p:attrNameLst>
                                          <p:attrName>ppt_x</p:attrName>
                                        </p:attrNameLst>
                                      </p:cBhvr>
                                      <p:tavLst>
                                        <p:tav tm="0">
                                          <p:val>
                                            <p:strVal val="#ppt_x"/>
                                          </p:val>
                                        </p:tav>
                                        <p:tav tm="100000">
                                          <p:val>
                                            <p:strVal val="#ppt_x"/>
                                          </p:val>
                                        </p:tav>
                                      </p:tavLst>
                                    </p:anim>
                                    <p:anim calcmode="lin" valueType="num">
                                      <p:cBhvr>
                                        <p:cTn id="44" dur="1000" fill="hold"/>
                                        <p:tgtEl>
                                          <p:spTgt spid="19"/>
                                        </p:tgtEl>
                                        <p:attrNameLst>
                                          <p:attrName>ppt_y</p:attrName>
                                        </p:attrNameLst>
                                      </p:cBhvr>
                                      <p:tavLst>
                                        <p:tav tm="0">
                                          <p:val>
                                            <p:strVal val="#ppt_y-.1"/>
                                          </p:val>
                                        </p:tav>
                                        <p:tav tm="100000">
                                          <p:val>
                                            <p:strVal val="#ppt_y"/>
                                          </p:val>
                                        </p:tav>
                                      </p:tavLst>
                                    </p:anim>
                                  </p:childTnLst>
                                </p:cTn>
                              </p:par>
                            </p:childTnLst>
                          </p:cTn>
                        </p:par>
                        <p:par>
                          <p:cTn id="45" fill="hold">
                            <p:stCondLst>
                              <p:cond delay="1649"/>
                            </p:stCondLst>
                            <p:childTnLst>
                              <p:par>
                                <p:cTn id="46" presetID="53" presetClass="entr" presetSubtype="16"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p:cTn id="48" dur="500" fill="hold"/>
                                        <p:tgtEl>
                                          <p:spTgt spid="11"/>
                                        </p:tgtEl>
                                        <p:attrNameLst>
                                          <p:attrName>ppt_w</p:attrName>
                                        </p:attrNameLst>
                                      </p:cBhvr>
                                      <p:tavLst>
                                        <p:tav tm="0">
                                          <p:val>
                                            <p:fltVal val="0"/>
                                          </p:val>
                                        </p:tav>
                                        <p:tav tm="100000">
                                          <p:val>
                                            <p:strVal val="#ppt_w"/>
                                          </p:val>
                                        </p:tav>
                                      </p:tavLst>
                                    </p:anim>
                                    <p:anim calcmode="lin" valueType="num">
                                      <p:cBhvr>
                                        <p:cTn id="49" dur="500" fill="hold"/>
                                        <p:tgtEl>
                                          <p:spTgt spid="11"/>
                                        </p:tgtEl>
                                        <p:attrNameLst>
                                          <p:attrName>ppt_h</p:attrName>
                                        </p:attrNameLst>
                                      </p:cBhvr>
                                      <p:tavLst>
                                        <p:tav tm="0">
                                          <p:val>
                                            <p:fltVal val="0"/>
                                          </p:val>
                                        </p:tav>
                                        <p:tav tm="100000">
                                          <p:val>
                                            <p:strVal val="#ppt_h"/>
                                          </p:val>
                                        </p:tav>
                                      </p:tavLst>
                                    </p:anim>
                                    <p:animEffect transition="in" filter="fade">
                                      <p:cBhvr>
                                        <p:cTn id="50" dur="500"/>
                                        <p:tgtEl>
                                          <p:spTgt spid="11"/>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p:cTn id="53" dur="500" fill="hold"/>
                                        <p:tgtEl>
                                          <p:spTgt spid="12"/>
                                        </p:tgtEl>
                                        <p:attrNameLst>
                                          <p:attrName>ppt_w</p:attrName>
                                        </p:attrNameLst>
                                      </p:cBhvr>
                                      <p:tavLst>
                                        <p:tav tm="0">
                                          <p:val>
                                            <p:fltVal val="0"/>
                                          </p:val>
                                        </p:tav>
                                        <p:tav tm="100000">
                                          <p:val>
                                            <p:strVal val="#ppt_w"/>
                                          </p:val>
                                        </p:tav>
                                      </p:tavLst>
                                    </p:anim>
                                    <p:anim calcmode="lin" valueType="num">
                                      <p:cBhvr>
                                        <p:cTn id="54" dur="500" fill="hold"/>
                                        <p:tgtEl>
                                          <p:spTgt spid="12"/>
                                        </p:tgtEl>
                                        <p:attrNameLst>
                                          <p:attrName>ppt_h</p:attrName>
                                        </p:attrNameLst>
                                      </p:cBhvr>
                                      <p:tavLst>
                                        <p:tav tm="0">
                                          <p:val>
                                            <p:fltVal val="0"/>
                                          </p:val>
                                        </p:tav>
                                        <p:tav tm="100000">
                                          <p:val>
                                            <p:strVal val="#ppt_h"/>
                                          </p:val>
                                        </p:tav>
                                      </p:tavLst>
                                    </p:anim>
                                    <p:animEffect transition="in" filter="fade">
                                      <p:cBhvr>
                                        <p:cTn id="55" dur="500"/>
                                        <p:tgtEl>
                                          <p:spTgt spid="12"/>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13"/>
                                        </p:tgtEl>
                                        <p:attrNameLst>
                                          <p:attrName>style.visibility</p:attrName>
                                        </p:attrNameLst>
                                      </p:cBhvr>
                                      <p:to>
                                        <p:strVal val="visible"/>
                                      </p:to>
                                    </p:set>
                                    <p:anim calcmode="lin" valueType="num">
                                      <p:cBhvr>
                                        <p:cTn id="58" dur="500" fill="hold"/>
                                        <p:tgtEl>
                                          <p:spTgt spid="13"/>
                                        </p:tgtEl>
                                        <p:attrNameLst>
                                          <p:attrName>ppt_w</p:attrName>
                                        </p:attrNameLst>
                                      </p:cBhvr>
                                      <p:tavLst>
                                        <p:tav tm="0">
                                          <p:val>
                                            <p:fltVal val="0"/>
                                          </p:val>
                                        </p:tav>
                                        <p:tav tm="100000">
                                          <p:val>
                                            <p:strVal val="#ppt_w"/>
                                          </p:val>
                                        </p:tav>
                                      </p:tavLst>
                                    </p:anim>
                                    <p:anim calcmode="lin" valueType="num">
                                      <p:cBhvr>
                                        <p:cTn id="59" dur="500" fill="hold"/>
                                        <p:tgtEl>
                                          <p:spTgt spid="13"/>
                                        </p:tgtEl>
                                        <p:attrNameLst>
                                          <p:attrName>ppt_h</p:attrName>
                                        </p:attrNameLst>
                                      </p:cBhvr>
                                      <p:tavLst>
                                        <p:tav tm="0">
                                          <p:val>
                                            <p:fltVal val="0"/>
                                          </p:val>
                                        </p:tav>
                                        <p:tav tm="100000">
                                          <p:val>
                                            <p:strVal val="#ppt_h"/>
                                          </p:val>
                                        </p:tav>
                                      </p:tavLst>
                                    </p:anim>
                                    <p:animEffect transition="in" filter="fade">
                                      <p:cBhvr>
                                        <p:cTn id="60" dur="500"/>
                                        <p:tgtEl>
                                          <p:spTgt spid="13"/>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14"/>
                                        </p:tgtEl>
                                        <p:attrNameLst>
                                          <p:attrName>style.visibility</p:attrName>
                                        </p:attrNameLst>
                                      </p:cBhvr>
                                      <p:to>
                                        <p:strVal val="visible"/>
                                      </p:to>
                                    </p:set>
                                    <p:anim calcmode="lin" valueType="num">
                                      <p:cBhvr>
                                        <p:cTn id="63" dur="500" fill="hold"/>
                                        <p:tgtEl>
                                          <p:spTgt spid="14"/>
                                        </p:tgtEl>
                                        <p:attrNameLst>
                                          <p:attrName>ppt_w</p:attrName>
                                        </p:attrNameLst>
                                      </p:cBhvr>
                                      <p:tavLst>
                                        <p:tav tm="0">
                                          <p:val>
                                            <p:fltVal val="0"/>
                                          </p:val>
                                        </p:tav>
                                        <p:tav tm="100000">
                                          <p:val>
                                            <p:strVal val="#ppt_w"/>
                                          </p:val>
                                        </p:tav>
                                      </p:tavLst>
                                    </p:anim>
                                    <p:anim calcmode="lin" valueType="num">
                                      <p:cBhvr>
                                        <p:cTn id="64" dur="500" fill="hold"/>
                                        <p:tgtEl>
                                          <p:spTgt spid="14"/>
                                        </p:tgtEl>
                                        <p:attrNameLst>
                                          <p:attrName>ppt_h</p:attrName>
                                        </p:attrNameLst>
                                      </p:cBhvr>
                                      <p:tavLst>
                                        <p:tav tm="0">
                                          <p:val>
                                            <p:fltVal val="0"/>
                                          </p:val>
                                        </p:tav>
                                        <p:tav tm="100000">
                                          <p:val>
                                            <p:strVal val="#ppt_h"/>
                                          </p:val>
                                        </p:tav>
                                      </p:tavLst>
                                    </p:anim>
                                    <p:animEffect transition="in" filter="fade">
                                      <p:cBhvr>
                                        <p:cTn id="65" dur="500"/>
                                        <p:tgtEl>
                                          <p:spTgt spid="14"/>
                                        </p:tgtEl>
                                      </p:cBhvr>
                                    </p:animEffect>
                                  </p:childTnLst>
                                </p:cTn>
                              </p:par>
                              <p:par>
                                <p:cTn id="66" presetID="23" presetClass="entr" presetSubtype="32" fill="hold" grpId="0" nodeType="withEffect">
                                  <p:stCondLst>
                                    <p:cond delay="500"/>
                                  </p:stCondLst>
                                  <p:childTnLst>
                                    <p:set>
                                      <p:cBhvr>
                                        <p:cTn id="67" dur="1" fill="hold">
                                          <p:stCondLst>
                                            <p:cond delay="0"/>
                                          </p:stCondLst>
                                        </p:cTn>
                                        <p:tgtEl>
                                          <p:spTgt spid="20"/>
                                        </p:tgtEl>
                                        <p:attrNameLst>
                                          <p:attrName>style.visibility</p:attrName>
                                        </p:attrNameLst>
                                      </p:cBhvr>
                                      <p:to>
                                        <p:strVal val="visible"/>
                                      </p:to>
                                    </p:set>
                                    <p:anim calcmode="lin" valueType="num">
                                      <p:cBhvr>
                                        <p:cTn id="68" dur="500" fill="hold"/>
                                        <p:tgtEl>
                                          <p:spTgt spid="20"/>
                                        </p:tgtEl>
                                        <p:attrNameLst>
                                          <p:attrName>ppt_w</p:attrName>
                                        </p:attrNameLst>
                                      </p:cBhvr>
                                      <p:tavLst>
                                        <p:tav tm="0">
                                          <p:val>
                                            <p:strVal val="4*#ppt_w"/>
                                          </p:val>
                                        </p:tav>
                                        <p:tav tm="100000">
                                          <p:val>
                                            <p:strVal val="#ppt_w"/>
                                          </p:val>
                                        </p:tav>
                                      </p:tavLst>
                                    </p:anim>
                                    <p:anim calcmode="lin" valueType="num">
                                      <p:cBhvr>
                                        <p:cTn id="69" dur="500" fill="hold"/>
                                        <p:tgtEl>
                                          <p:spTgt spid="20"/>
                                        </p:tgtEl>
                                        <p:attrNameLst>
                                          <p:attrName>ppt_h</p:attrName>
                                        </p:attrNameLst>
                                      </p:cBhvr>
                                      <p:tavLst>
                                        <p:tav tm="0">
                                          <p:val>
                                            <p:strVal val="4*#ppt_h"/>
                                          </p:val>
                                        </p:tav>
                                        <p:tav tm="100000">
                                          <p:val>
                                            <p:strVal val="#ppt_h"/>
                                          </p:val>
                                        </p:tav>
                                      </p:tavLst>
                                    </p:anim>
                                  </p:childTnLst>
                                </p:cTn>
                              </p:par>
                              <p:par>
                                <p:cTn id="70" presetID="23" presetClass="entr" presetSubtype="32" fill="hold" grpId="0" nodeType="withEffect">
                                  <p:stCondLst>
                                    <p:cond delay="500"/>
                                  </p:stCondLst>
                                  <p:childTnLst>
                                    <p:set>
                                      <p:cBhvr>
                                        <p:cTn id="71" dur="1" fill="hold">
                                          <p:stCondLst>
                                            <p:cond delay="0"/>
                                          </p:stCondLst>
                                        </p:cTn>
                                        <p:tgtEl>
                                          <p:spTgt spid="22"/>
                                        </p:tgtEl>
                                        <p:attrNameLst>
                                          <p:attrName>style.visibility</p:attrName>
                                        </p:attrNameLst>
                                      </p:cBhvr>
                                      <p:to>
                                        <p:strVal val="visible"/>
                                      </p:to>
                                    </p:set>
                                    <p:anim calcmode="lin" valueType="num">
                                      <p:cBhvr>
                                        <p:cTn id="72" dur="500" fill="hold"/>
                                        <p:tgtEl>
                                          <p:spTgt spid="22"/>
                                        </p:tgtEl>
                                        <p:attrNameLst>
                                          <p:attrName>ppt_w</p:attrName>
                                        </p:attrNameLst>
                                      </p:cBhvr>
                                      <p:tavLst>
                                        <p:tav tm="0">
                                          <p:val>
                                            <p:strVal val="4*#ppt_w"/>
                                          </p:val>
                                        </p:tav>
                                        <p:tav tm="100000">
                                          <p:val>
                                            <p:strVal val="#ppt_w"/>
                                          </p:val>
                                        </p:tav>
                                      </p:tavLst>
                                    </p:anim>
                                    <p:anim calcmode="lin" valueType="num">
                                      <p:cBhvr>
                                        <p:cTn id="73" dur="500" fill="hold"/>
                                        <p:tgtEl>
                                          <p:spTgt spid="22"/>
                                        </p:tgtEl>
                                        <p:attrNameLst>
                                          <p:attrName>ppt_h</p:attrName>
                                        </p:attrNameLst>
                                      </p:cBhvr>
                                      <p:tavLst>
                                        <p:tav tm="0">
                                          <p:val>
                                            <p:strVal val="4*#ppt_h"/>
                                          </p:val>
                                        </p:tav>
                                        <p:tav tm="100000">
                                          <p:val>
                                            <p:strVal val="#ppt_h"/>
                                          </p:val>
                                        </p:tav>
                                      </p:tavLst>
                                    </p:anim>
                                  </p:childTnLst>
                                </p:cTn>
                              </p:par>
                              <p:par>
                                <p:cTn id="74" presetID="23" presetClass="entr" presetSubtype="32" fill="hold" grpId="0" nodeType="withEffect">
                                  <p:stCondLst>
                                    <p:cond delay="500"/>
                                  </p:stCondLst>
                                  <p:childTnLst>
                                    <p:set>
                                      <p:cBhvr>
                                        <p:cTn id="75" dur="1" fill="hold">
                                          <p:stCondLst>
                                            <p:cond delay="0"/>
                                          </p:stCondLst>
                                        </p:cTn>
                                        <p:tgtEl>
                                          <p:spTgt spid="24"/>
                                        </p:tgtEl>
                                        <p:attrNameLst>
                                          <p:attrName>style.visibility</p:attrName>
                                        </p:attrNameLst>
                                      </p:cBhvr>
                                      <p:to>
                                        <p:strVal val="visible"/>
                                      </p:to>
                                    </p:set>
                                    <p:anim calcmode="lin" valueType="num">
                                      <p:cBhvr>
                                        <p:cTn id="76" dur="500" fill="hold"/>
                                        <p:tgtEl>
                                          <p:spTgt spid="24"/>
                                        </p:tgtEl>
                                        <p:attrNameLst>
                                          <p:attrName>ppt_w</p:attrName>
                                        </p:attrNameLst>
                                      </p:cBhvr>
                                      <p:tavLst>
                                        <p:tav tm="0">
                                          <p:val>
                                            <p:strVal val="4*#ppt_w"/>
                                          </p:val>
                                        </p:tav>
                                        <p:tav tm="100000">
                                          <p:val>
                                            <p:strVal val="#ppt_w"/>
                                          </p:val>
                                        </p:tav>
                                      </p:tavLst>
                                    </p:anim>
                                    <p:anim calcmode="lin" valueType="num">
                                      <p:cBhvr>
                                        <p:cTn id="77" dur="500" fill="hold"/>
                                        <p:tgtEl>
                                          <p:spTgt spid="24"/>
                                        </p:tgtEl>
                                        <p:attrNameLst>
                                          <p:attrName>ppt_h</p:attrName>
                                        </p:attrNameLst>
                                      </p:cBhvr>
                                      <p:tavLst>
                                        <p:tav tm="0">
                                          <p:val>
                                            <p:strVal val="4*#ppt_h"/>
                                          </p:val>
                                        </p:tav>
                                        <p:tav tm="100000">
                                          <p:val>
                                            <p:strVal val="#ppt_h"/>
                                          </p:val>
                                        </p:tav>
                                      </p:tavLst>
                                    </p:anim>
                                  </p:childTnLst>
                                </p:cTn>
                              </p:par>
                              <p:par>
                                <p:cTn id="78" presetID="23" presetClass="entr" presetSubtype="32" fill="hold" grpId="0" nodeType="withEffect">
                                  <p:stCondLst>
                                    <p:cond delay="500"/>
                                  </p:stCondLst>
                                  <p:childTnLst>
                                    <p:set>
                                      <p:cBhvr>
                                        <p:cTn id="79" dur="1" fill="hold">
                                          <p:stCondLst>
                                            <p:cond delay="0"/>
                                          </p:stCondLst>
                                        </p:cTn>
                                        <p:tgtEl>
                                          <p:spTgt spid="26"/>
                                        </p:tgtEl>
                                        <p:attrNameLst>
                                          <p:attrName>style.visibility</p:attrName>
                                        </p:attrNameLst>
                                      </p:cBhvr>
                                      <p:to>
                                        <p:strVal val="visible"/>
                                      </p:to>
                                    </p:set>
                                    <p:anim calcmode="lin" valueType="num">
                                      <p:cBhvr>
                                        <p:cTn id="80" dur="500" fill="hold"/>
                                        <p:tgtEl>
                                          <p:spTgt spid="26"/>
                                        </p:tgtEl>
                                        <p:attrNameLst>
                                          <p:attrName>ppt_w</p:attrName>
                                        </p:attrNameLst>
                                      </p:cBhvr>
                                      <p:tavLst>
                                        <p:tav tm="0">
                                          <p:val>
                                            <p:strVal val="4*#ppt_w"/>
                                          </p:val>
                                        </p:tav>
                                        <p:tav tm="100000">
                                          <p:val>
                                            <p:strVal val="#ppt_w"/>
                                          </p:val>
                                        </p:tav>
                                      </p:tavLst>
                                    </p:anim>
                                    <p:anim calcmode="lin" valueType="num">
                                      <p:cBhvr>
                                        <p:cTn id="81" dur="500" fill="hold"/>
                                        <p:tgtEl>
                                          <p:spTgt spid="26"/>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20" grpId="0"/>
      <p:bldP spid="22" grpId="0"/>
      <p:bldP spid="24" grpId="0"/>
      <p:bldP spid="26" grpId="0"/>
      <p:bldP spid="30" grpId="0"/>
      <p:bldP spid="30"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4" name="Group 153"/>
          <p:cNvGrpSpPr/>
          <p:nvPr/>
        </p:nvGrpSpPr>
        <p:grpSpPr>
          <a:xfrm>
            <a:off x="252414" y="1693085"/>
            <a:ext cx="11733213" cy="3284537"/>
            <a:chOff x="252413" y="1648112"/>
            <a:chExt cx="11733213" cy="3284537"/>
          </a:xfrm>
        </p:grpSpPr>
        <p:sp>
          <p:nvSpPr>
            <p:cNvPr id="7" name="Freeform 5"/>
            <p:cNvSpPr/>
            <p:nvPr/>
          </p:nvSpPr>
          <p:spPr bwMode="auto">
            <a:xfrm>
              <a:off x="4395788" y="1768762"/>
              <a:ext cx="854075" cy="866775"/>
            </a:xfrm>
            <a:custGeom>
              <a:avLst/>
              <a:gdLst>
                <a:gd name="T0" fmla="*/ 25 w 155"/>
                <a:gd name="T1" fmla="*/ 157 h 157"/>
                <a:gd name="T2" fmla="*/ 50 w 155"/>
                <a:gd name="T3" fmla="*/ 134 h 157"/>
                <a:gd name="T4" fmla="*/ 73 w 155"/>
                <a:gd name="T5" fmla="*/ 109 h 157"/>
                <a:gd name="T6" fmla="*/ 76 w 155"/>
                <a:gd name="T7" fmla="*/ 110 h 157"/>
                <a:gd name="T8" fmla="*/ 111 w 155"/>
                <a:gd name="T9" fmla="*/ 95 h 157"/>
                <a:gd name="T10" fmla="*/ 109 w 155"/>
                <a:gd name="T11" fmla="*/ 72 h 157"/>
                <a:gd name="T12" fmla="*/ 123 w 155"/>
                <a:gd name="T13" fmla="*/ 57 h 157"/>
                <a:gd name="T14" fmla="*/ 124 w 155"/>
                <a:gd name="T15" fmla="*/ 44 h 157"/>
                <a:gd name="T16" fmla="*/ 151 w 155"/>
                <a:gd name="T17" fmla="*/ 31 h 157"/>
                <a:gd name="T18" fmla="*/ 138 w 155"/>
                <a:gd name="T19" fmla="*/ 4 h 157"/>
                <a:gd name="T20" fmla="*/ 115 w 155"/>
                <a:gd name="T21" fmla="*/ 9 h 157"/>
                <a:gd name="T22" fmla="*/ 108 w 155"/>
                <a:gd name="T23" fmla="*/ 5 h 157"/>
                <a:gd name="T24" fmla="*/ 77 w 155"/>
                <a:gd name="T25" fmla="*/ 19 h 157"/>
                <a:gd name="T26" fmla="*/ 76 w 155"/>
                <a:gd name="T27" fmla="*/ 31 h 157"/>
                <a:gd name="T28" fmla="*/ 69 w 155"/>
                <a:gd name="T29" fmla="*/ 27 h 157"/>
                <a:gd name="T30" fmla="*/ 35 w 155"/>
                <a:gd name="T31" fmla="*/ 43 h 157"/>
                <a:gd name="T32" fmla="*/ 36 w 155"/>
                <a:gd name="T33" fmla="*/ 64 h 157"/>
                <a:gd name="T34" fmla="*/ 17 w 155"/>
                <a:gd name="T35" fmla="*/ 88 h 157"/>
                <a:gd name="T36" fmla="*/ 20 w 155"/>
                <a:gd name="T37" fmla="*/ 101 h 157"/>
                <a:gd name="T38" fmla="*/ 19 w 155"/>
                <a:gd name="T39" fmla="*/ 107 h 157"/>
                <a:gd name="T40" fmla="*/ 0 w 155"/>
                <a:gd name="T41" fmla="*/ 131 h 157"/>
                <a:gd name="T42" fmla="*/ 25 w 155"/>
                <a:gd name="T43" fmla="*/ 157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5" h="157">
                  <a:moveTo>
                    <a:pt x="25" y="157"/>
                  </a:moveTo>
                  <a:cubicBezTo>
                    <a:pt x="38" y="157"/>
                    <a:pt x="49" y="147"/>
                    <a:pt x="50" y="134"/>
                  </a:cubicBezTo>
                  <a:cubicBezTo>
                    <a:pt x="63" y="132"/>
                    <a:pt x="72" y="122"/>
                    <a:pt x="73" y="109"/>
                  </a:cubicBezTo>
                  <a:cubicBezTo>
                    <a:pt x="74" y="109"/>
                    <a:pt x="75" y="110"/>
                    <a:pt x="76" y="110"/>
                  </a:cubicBezTo>
                  <a:cubicBezTo>
                    <a:pt x="90" y="115"/>
                    <a:pt x="105" y="108"/>
                    <a:pt x="111" y="95"/>
                  </a:cubicBezTo>
                  <a:cubicBezTo>
                    <a:pt x="113" y="87"/>
                    <a:pt x="112" y="79"/>
                    <a:pt x="109" y="72"/>
                  </a:cubicBezTo>
                  <a:cubicBezTo>
                    <a:pt x="115" y="69"/>
                    <a:pt x="120" y="64"/>
                    <a:pt x="123" y="57"/>
                  </a:cubicBezTo>
                  <a:cubicBezTo>
                    <a:pt x="125" y="53"/>
                    <a:pt x="125" y="48"/>
                    <a:pt x="124" y="44"/>
                  </a:cubicBezTo>
                  <a:cubicBezTo>
                    <a:pt x="135" y="47"/>
                    <a:pt x="147" y="42"/>
                    <a:pt x="151" y="31"/>
                  </a:cubicBezTo>
                  <a:cubicBezTo>
                    <a:pt x="155" y="20"/>
                    <a:pt x="149" y="8"/>
                    <a:pt x="138" y="4"/>
                  </a:cubicBezTo>
                  <a:cubicBezTo>
                    <a:pt x="130" y="1"/>
                    <a:pt x="121" y="3"/>
                    <a:pt x="115" y="9"/>
                  </a:cubicBezTo>
                  <a:cubicBezTo>
                    <a:pt x="113" y="7"/>
                    <a:pt x="111" y="6"/>
                    <a:pt x="108" y="5"/>
                  </a:cubicBezTo>
                  <a:cubicBezTo>
                    <a:pt x="95" y="0"/>
                    <a:pt x="82" y="7"/>
                    <a:pt x="77" y="19"/>
                  </a:cubicBezTo>
                  <a:cubicBezTo>
                    <a:pt x="76" y="23"/>
                    <a:pt x="75" y="27"/>
                    <a:pt x="76" y="31"/>
                  </a:cubicBezTo>
                  <a:cubicBezTo>
                    <a:pt x="74" y="29"/>
                    <a:pt x="72" y="28"/>
                    <a:pt x="69" y="27"/>
                  </a:cubicBezTo>
                  <a:cubicBezTo>
                    <a:pt x="56" y="22"/>
                    <a:pt x="40" y="29"/>
                    <a:pt x="35" y="43"/>
                  </a:cubicBezTo>
                  <a:cubicBezTo>
                    <a:pt x="32" y="50"/>
                    <a:pt x="33" y="58"/>
                    <a:pt x="36" y="64"/>
                  </a:cubicBezTo>
                  <a:cubicBezTo>
                    <a:pt x="25" y="66"/>
                    <a:pt x="17" y="76"/>
                    <a:pt x="17" y="88"/>
                  </a:cubicBezTo>
                  <a:cubicBezTo>
                    <a:pt x="17" y="92"/>
                    <a:pt x="18" y="97"/>
                    <a:pt x="20" y="101"/>
                  </a:cubicBezTo>
                  <a:cubicBezTo>
                    <a:pt x="20" y="102"/>
                    <a:pt x="19" y="105"/>
                    <a:pt x="19" y="107"/>
                  </a:cubicBezTo>
                  <a:cubicBezTo>
                    <a:pt x="8" y="109"/>
                    <a:pt x="0" y="119"/>
                    <a:pt x="0" y="131"/>
                  </a:cubicBezTo>
                  <a:cubicBezTo>
                    <a:pt x="0" y="145"/>
                    <a:pt x="11" y="157"/>
                    <a:pt x="25" y="157"/>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8" name="Freeform 6"/>
            <p:cNvSpPr/>
            <p:nvPr/>
          </p:nvSpPr>
          <p:spPr bwMode="auto">
            <a:xfrm>
              <a:off x="10493376" y="2127537"/>
              <a:ext cx="738188" cy="855662"/>
            </a:xfrm>
            <a:custGeom>
              <a:avLst/>
              <a:gdLst>
                <a:gd name="T0" fmla="*/ 37 w 134"/>
                <a:gd name="T1" fmla="*/ 155 h 155"/>
                <a:gd name="T2" fmla="*/ 75 w 134"/>
                <a:gd name="T3" fmla="*/ 121 h 155"/>
                <a:gd name="T4" fmla="*/ 109 w 134"/>
                <a:gd name="T5" fmla="*/ 82 h 155"/>
                <a:gd name="T6" fmla="*/ 104 w 134"/>
                <a:gd name="T7" fmla="*/ 63 h 155"/>
                <a:gd name="T8" fmla="*/ 134 w 134"/>
                <a:gd name="T9" fmla="*/ 31 h 155"/>
                <a:gd name="T10" fmla="*/ 102 w 134"/>
                <a:gd name="T11" fmla="*/ 0 h 155"/>
                <a:gd name="T12" fmla="*/ 73 w 134"/>
                <a:gd name="T13" fmla="*/ 19 h 155"/>
                <a:gd name="T14" fmla="*/ 60 w 134"/>
                <a:gd name="T15" fmla="*/ 17 h 155"/>
                <a:gd name="T16" fmla="*/ 25 w 134"/>
                <a:gd name="T17" fmla="*/ 52 h 155"/>
                <a:gd name="T18" fmla="*/ 30 w 134"/>
                <a:gd name="T19" fmla="*/ 71 h 155"/>
                <a:gd name="T20" fmla="*/ 29 w 134"/>
                <a:gd name="T21" fmla="*/ 81 h 155"/>
                <a:gd name="T22" fmla="*/ 0 w 134"/>
                <a:gd name="T23" fmla="*/ 117 h 155"/>
                <a:gd name="T24" fmla="*/ 37 w 134"/>
                <a:gd name="T25"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4" h="155">
                  <a:moveTo>
                    <a:pt x="37" y="155"/>
                  </a:moveTo>
                  <a:cubicBezTo>
                    <a:pt x="57" y="155"/>
                    <a:pt x="73" y="140"/>
                    <a:pt x="75" y="121"/>
                  </a:cubicBezTo>
                  <a:cubicBezTo>
                    <a:pt x="94" y="118"/>
                    <a:pt x="109" y="102"/>
                    <a:pt x="109" y="82"/>
                  </a:cubicBezTo>
                  <a:cubicBezTo>
                    <a:pt x="109" y="75"/>
                    <a:pt x="107" y="68"/>
                    <a:pt x="104" y="63"/>
                  </a:cubicBezTo>
                  <a:cubicBezTo>
                    <a:pt x="121" y="62"/>
                    <a:pt x="134" y="48"/>
                    <a:pt x="134" y="31"/>
                  </a:cubicBezTo>
                  <a:cubicBezTo>
                    <a:pt x="134" y="14"/>
                    <a:pt x="120" y="0"/>
                    <a:pt x="102" y="0"/>
                  </a:cubicBezTo>
                  <a:cubicBezTo>
                    <a:pt x="89" y="0"/>
                    <a:pt x="78" y="8"/>
                    <a:pt x="73" y="19"/>
                  </a:cubicBezTo>
                  <a:cubicBezTo>
                    <a:pt x="69" y="18"/>
                    <a:pt x="65" y="17"/>
                    <a:pt x="60" y="17"/>
                  </a:cubicBezTo>
                  <a:cubicBezTo>
                    <a:pt x="41" y="17"/>
                    <a:pt x="25" y="33"/>
                    <a:pt x="25" y="52"/>
                  </a:cubicBezTo>
                  <a:cubicBezTo>
                    <a:pt x="25" y="59"/>
                    <a:pt x="27" y="66"/>
                    <a:pt x="30" y="71"/>
                  </a:cubicBezTo>
                  <a:cubicBezTo>
                    <a:pt x="30" y="74"/>
                    <a:pt x="29" y="77"/>
                    <a:pt x="29" y="81"/>
                  </a:cubicBezTo>
                  <a:cubicBezTo>
                    <a:pt x="12" y="84"/>
                    <a:pt x="0" y="99"/>
                    <a:pt x="0" y="117"/>
                  </a:cubicBezTo>
                  <a:cubicBezTo>
                    <a:pt x="0" y="138"/>
                    <a:pt x="16" y="155"/>
                    <a:pt x="37" y="155"/>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9" name="Freeform 7"/>
            <p:cNvSpPr/>
            <p:nvPr/>
          </p:nvSpPr>
          <p:spPr bwMode="auto">
            <a:xfrm>
              <a:off x="5992813" y="2006887"/>
              <a:ext cx="466725" cy="546100"/>
            </a:xfrm>
            <a:custGeom>
              <a:avLst/>
              <a:gdLst>
                <a:gd name="T0" fmla="*/ 23 w 85"/>
                <a:gd name="T1" fmla="*/ 99 h 99"/>
                <a:gd name="T2" fmla="*/ 47 w 85"/>
                <a:gd name="T3" fmla="*/ 77 h 99"/>
                <a:gd name="T4" fmla="*/ 69 w 85"/>
                <a:gd name="T5" fmla="*/ 52 h 99"/>
                <a:gd name="T6" fmla="*/ 66 w 85"/>
                <a:gd name="T7" fmla="*/ 40 h 99"/>
                <a:gd name="T8" fmla="*/ 85 w 85"/>
                <a:gd name="T9" fmla="*/ 20 h 99"/>
                <a:gd name="T10" fmla="*/ 65 w 85"/>
                <a:gd name="T11" fmla="*/ 0 h 99"/>
                <a:gd name="T12" fmla="*/ 46 w 85"/>
                <a:gd name="T13" fmla="*/ 13 h 99"/>
                <a:gd name="T14" fmla="*/ 38 w 85"/>
                <a:gd name="T15" fmla="*/ 11 h 99"/>
                <a:gd name="T16" fmla="*/ 15 w 85"/>
                <a:gd name="T17" fmla="*/ 34 h 99"/>
                <a:gd name="T18" fmla="*/ 19 w 85"/>
                <a:gd name="T19" fmla="*/ 46 h 99"/>
                <a:gd name="T20" fmla="*/ 18 w 85"/>
                <a:gd name="T21" fmla="*/ 51 h 99"/>
                <a:gd name="T22" fmla="*/ 0 w 85"/>
                <a:gd name="T23" fmla="*/ 75 h 99"/>
                <a:gd name="T24" fmla="*/ 23 w 85"/>
                <a:gd name="T25"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5" h="99">
                  <a:moveTo>
                    <a:pt x="23" y="99"/>
                  </a:moveTo>
                  <a:cubicBezTo>
                    <a:pt x="36" y="99"/>
                    <a:pt x="46" y="89"/>
                    <a:pt x="47" y="77"/>
                  </a:cubicBezTo>
                  <a:cubicBezTo>
                    <a:pt x="59" y="75"/>
                    <a:pt x="69" y="65"/>
                    <a:pt x="69" y="52"/>
                  </a:cubicBezTo>
                  <a:cubicBezTo>
                    <a:pt x="69" y="48"/>
                    <a:pt x="68" y="44"/>
                    <a:pt x="66" y="40"/>
                  </a:cubicBezTo>
                  <a:cubicBezTo>
                    <a:pt x="76" y="40"/>
                    <a:pt x="85" y="31"/>
                    <a:pt x="85" y="20"/>
                  </a:cubicBezTo>
                  <a:cubicBezTo>
                    <a:pt x="85" y="9"/>
                    <a:pt x="76" y="0"/>
                    <a:pt x="65" y="0"/>
                  </a:cubicBezTo>
                  <a:cubicBezTo>
                    <a:pt x="56" y="0"/>
                    <a:pt x="49" y="5"/>
                    <a:pt x="46" y="13"/>
                  </a:cubicBezTo>
                  <a:cubicBezTo>
                    <a:pt x="44" y="12"/>
                    <a:pt x="41" y="11"/>
                    <a:pt x="38" y="11"/>
                  </a:cubicBezTo>
                  <a:cubicBezTo>
                    <a:pt x="26" y="11"/>
                    <a:pt x="15" y="21"/>
                    <a:pt x="15" y="34"/>
                  </a:cubicBezTo>
                  <a:cubicBezTo>
                    <a:pt x="15" y="38"/>
                    <a:pt x="17" y="42"/>
                    <a:pt x="19" y="46"/>
                  </a:cubicBezTo>
                  <a:cubicBezTo>
                    <a:pt x="19" y="48"/>
                    <a:pt x="18" y="49"/>
                    <a:pt x="18" y="51"/>
                  </a:cubicBezTo>
                  <a:cubicBezTo>
                    <a:pt x="7" y="54"/>
                    <a:pt x="0" y="63"/>
                    <a:pt x="0" y="75"/>
                  </a:cubicBezTo>
                  <a:cubicBezTo>
                    <a:pt x="0" y="88"/>
                    <a:pt x="10" y="99"/>
                    <a:pt x="23" y="99"/>
                  </a:cubicBezTo>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 name="Freeform 8"/>
            <p:cNvSpPr/>
            <p:nvPr/>
          </p:nvSpPr>
          <p:spPr bwMode="auto">
            <a:xfrm>
              <a:off x="7273926" y="3065749"/>
              <a:ext cx="457200" cy="487362"/>
            </a:xfrm>
            <a:custGeom>
              <a:avLst/>
              <a:gdLst>
                <a:gd name="T0" fmla="*/ 19 w 83"/>
                <a:gd name="T1" fmla="*/ 88 h 88"/>
                <a:gd name="T2" fmla="*/ 35 w 83"/>
                <a:gd name="T3" fmla="*/ 78 h 88"/>
                <a:gd name="T4" fmla="*/ 41 w 83"/>
                <a:gd name="T5" fmla="*/ 82 h 88"/>
                <a:gd name="T6" fmla="*/ 67 w 83"/>
                <a:gd name="T7" fmla="*/ 70 h 88"/>
                <a:gd name="T8" fmla="*/ 66 w 83"/>
                <a:gd name="T9" fmla="*/ 55 h 88"/>
                <a:gd name="T10" fmla="*/ 70 w 83"/>
                <a:gd name="T11" fmla="*/ 48 h 88"/>
                <a:gd name="T12" fmla="*/ 71 w 83"/>
                <a:gd name="T13" fmla="*/ 38 h 88"/>
                <a:gd name="T14" fmla="*/ 79 w 83"/>
                <a:gd name="T15" fmla="*/ 28 h 88"/>
                <a:gd name="T16" fmla="*/ 68 w 83"/>
                <a:gd name="T17" fmla="*/ 3 h 88"/>
                <a:gd name="T18" fmla="*/ 43 w 83"/>
                <a:gd name="T19" fmla="*/ 13 h 88"/>
                <a:gd name="T20" fmla="*/ 36 w 83"/>
                <a:gd name="T21" fmla="*/ 21 h 88"/>
                <a:gd name="T22" fmla="*/ 30 w 83"/>
                <a:gd name="T23" fmla="*/ 19 h 88"/>
                <a:gd name="T24" fmla="*/ 12 w 83"/>
                <a:gd name="T25" fmla="*/ 37 h 88"/>
                <a:gd name="T26" fmla="*/ 15 w 83"/>
                <a:gd name="T27" fmla="*/ 46 h 88"/>
                <a:gd name="T28" fmla="*/ 15 w 83"/>
                <a:gd name="T29" fmla="*/ 51 h 88"/>
                <a:gd name="T30" fmla="*/ 0 w 83"/>
                <a:gd name="T31" fmla="*/ 69 h 88"/>
                <a:gd name="T32" fmla="*/ 19 w 83"/>
                <a:gd name="T33"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8">
                  <a:moveTo>
                    <a:pt x="19" y="88"/>
                  </a:moveTo>
                  <a:cubicBezTo>
                    <a:pt x="26" y="88"/>
                    <a:pt x="32" y="84"/>
                    <a:pt x="35" y="78"/>
                  </a:cubicBezTo>
                  <a:cubicBezTo>
                    <a:pt x="37" y="79"/>
                    <a:pt x="39" y="81"/>
                    <a:pt x="41" y="82"/>
                  </a:cubicBezTo>
                  <a:cubicBezTo>
                    <a:pt x="51" y="85"/>
                    <a:pt x="63" y="80"/>
                    <a:pt x="67" y="70"/>
                  </a:cubicBezTo>
                  <a:cubicBezTo>
                    <a:pt x="68" y="65"/>
                    <a:pt x="68" y="59"/>
                    <a:pt x="66" y="55"/>
                  </a:cubicBezTo>
                  <a:cubicBezTo>
                    <a:pt x="68" y="53"/>
                    <a:pt x="69" y="51"/>
                    <a:pt x="70" y="48"/>
                  </a:cubicBezTo>
                  <a:cubicBezTo>
                    <a:pt x="71" y="45"/>
                    <a:pt x="72" y="41"/>
                    <a:pt x="71" y="38"/>
                  </a:cubicBezTo>
                  <a:cubicBezTo>
                    <a:pt x="75" y="36"/>
                    <a:pt x="78" y="33"/>
                    <a:pt x="79" y="28"/>
                  </a:cubicBezTo>
                  <a:cubicBezTo>
                    <a:pt x="83" y="18"/>
                    <a:pt x="78" y="7"/>
                    <a:pt x="68" y="3"/>
                  </a:cubicBezTo>
                  <a:cubicBezTo>
                    <a:pt x="58" y="0"/>
                    <a:pt x="47" y="4"/>
                    <a:pt x="43" y="13"/>
                  </a:cubicBezTo>
                  <a:cubicBezTo>
                    <a:pt x="40" y="15"/>
                    <a:pt x="38" y="17"/>
                    <a:pt x="36" y="21"/>
                  </a:cubicBezTo>
                  <a:cubicBezTo>
                    <a:pt x="34" y="20"/>
                    <a:pt x="32" y="19"/>
                    <a:pt x="30" y="19"/>
                  </a:cubicBezTo>
                  <a:cubicBezTo>
                    <a:pt x="20" y="19"/>
                    <a:pt x="12" y="27"/>
                    <a:pt x="12" y="37"/>
                  </a:cubicBezTo>
                  <a:cubicBezTo>
                    <a:pt x="12" y="40"/>
                    <a:pt x="13" y="44"/>
                    <a:pt x="15" y="46"/>
                  </a:cubicBezTo>
                  <a:cubicBezTo>
                    <a:pt x="15" y="48"/>
                    <a:pt x="15" y="49"/>
                    <a:pt x="15" y="51"/>
                  </a:cubicBezTo>
                  <a:cubicBezTo>
                    <a:pt x="6" y="53"/>
                    <a:pt x="0" y="60"/>
                    <a:pt x="0" y="69"/>
                  </a:cubicBezTo>
                  <a:cubicBezTo>
                    <a:pt x="0" y="79"/>
                    <a:pt x="8" y="88"/>
                    <a:pt x="19" y="88"/>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1" name="Freeform 9"/>
            <p:cNvSpPr/>
            <p:nvPr/>
          </p:nvSpPr>
          <p:spPr bwMode="auto">
            <a:xfrm>
              <a:off x="1925638" y="1648112"/>
              <a:ext cx="457200" cy="490537"/>
            </a:xfrm>
            <a:custGeom>
              <a:avLst/>
              <a:gdLst>
                <a:gd name="T0" fmla="*/ 18 w 83"/>
                <a:gd name="T1" fmla="*/ 89 h 89"/>
                <a:gd name="T2" fmla="*/ 35 w 83"/>
                <a:gd name="T3" fmla="*/ 79 h 89"/>
                <a:gd name="T4" fmla="*/ 41 w 83"/>
                <a:gd name="T5" fmla="*/ 82 h 89"/>
                <a:gd name="T6" fmla="*/ 66 w 83"/>
                <a:gd name="T7" fmla="*/ 71 h 89"/>
                <a:gd name="T8" fmla="*/ 66 w 83"/>
                <a:gd name="T9" fmla="*/ 56 h 89"/>
                <a:gd name="T10" fmla="*/ 70 w 83"/>
                <a:gd name="T11" fmla="*/ 49 h 89"/>
                <a:gd name="T12" fmla="*/ 71 w 83"/>
                <a:gd name="T13" fmla="*/ 39 h 89"/>
                <a:gd name="T14" fmla="*/ 79 w 83"/>
                <a:gd name="T15" fmla="*/ 29 h 89"/>
                <a:gd name="T16" fmla="*/ 67 w 83"/>
                <a:gd name="T17" fmla="*/ 4 h 89"/>
                <a:gd name="T18" fmla="*/ 43 w 83"/>
                <a:gd name="T19" fmla="*/ 14 h 89"/>
                <a:gd name="T20" fmla="*/ 36 w 83"/>
                <a:gd name="T21" fmla="*/ 21 h 89"/>
                <a:gd name="T22" fmla="*/ 30 w 83"/>
                <a:gd name="T23" fmla="*/ 20 h 89"/>
                <a:gd name="T24" fmla="*/ 12 w 83"/>
                <a:gd name="T25" fmla="*/ 38 h 89"/>
                <a:gd name="T26" fmla="*/ 15 w 83"/>
                <a:gd name="T27" fmla="*/ 47 h 89"/>
                <a:gd name="T28" fmla="*/ 14 w 83"/>
                <a:gd name="T29" fmla="*/ 52 h 89"/>
                <a:gd name="T30" fmla="*/ 0 w 83"/>
                <a:gd name="T31" fmla="*/ 70 h 89"/>
                <a:gd name="T32" fmla="*/ 18 w 83"/>
                <a:gd name="T33" fmla="*/ 8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9">
                  <a:moveTo>
                    <a:pt x="18" y="89"/>
                  </a:moveTo>
                  <a:cubicBezTo>
                    <a:pt x="25" y="89"/>
                    <a:pt x="31" y="84"/>
                    <a:pt x="35" y="79"/>
                  </a:cubicBezTo>
                  <a:cubicBezTo>
                    <a:pt x="36" y="80"/>
                    <a:pt x="38" y="81"/>
                    <a:pt x="41" y="82"/>
                  </a:cubicBezTo>
                  <a:cubicBezTo>
                    <a:pt x="51" y="86"/>
                    <a:pt x="62" y="81"/>
                    <a:pt x="66" y="71"/>
                  </a:cubicBezTo>
                  <a:cubicBezTo>
                    <a:pt x="68" y="66"/>
                    <a:pt x="68" y="60"/>
                    <a:pt x="66" y="56"/>
                  </a:cubicBezTo>
                  <a:cubicBezTo>
                    <a:pt x="67" y="54"/>
                    <a:pt x="69" y="52"/>
                    <a:pt x="70" y="49"/>
                  </a:cubicBezTo>
                  <a:cubicBezTo>
                    <a:pt x="71" y="46"/>
                    <a:pt x="71" y="42"/>
                    <a:pt x="71" y="39"/>
                  </a:cubicBezTo>
                  <a:cubicBezTo>
                    <a:pt x="74" y="37"/>
                    <a:pt x="77" y="34"/>
                    <a:pt x="79" y="29"/>
                  </a:cubicBezTo>
                  <a:cubicBezTo>
                    <a:pt x="83" y="19"/>
                    <a:pt x="77" y="8"/>
                    <a:pt x="67" y="4"/>
                  </a:cubicBezTo>
                  <a:cubicBezTo>
                    <a:pt x="58" y="0"/>
                    <a:pt x="47" y="5"/>
                    <a:pt x="43" y="14"/>
                  </a:cubicBezTo>
                  <a:cubicBezTo>
                    <a:pt x="40" y="16"/>
                    <a:pt x="37" y="18"/>
                    <a:pt x="36" y="21"/>
                  </a:cubicBezTo>
                  <a:cubicBezTo>
                    <a:pt x="34" y="21"/>
                    <a:pt x="32" y="20"/>
                    <a:pt x="30" y="20"/>
                  </a:cubicBezTo>
                  <a:cubicBezTo>
                    <a:pt x="20" y="20"/>
                    <a:pt x="12" y="28"/>
                    <a:pt x="12" y="38"/>
                  </a:cubicBezTo>
                  <a:cubicBezTo>
                    <a:pt x="12" y="41"/>
                    <a:pt x="13" y="45"/>
                    <a:pt x="15" y="47"/>
                  </a:cubicBezTo>
                  <a:cubicBezTo>
                    <a:pt x="14" y="49"/>
                    <a:pt x="14" y="50"/>
                    <a:pt x="14" y="52"/>
                  </a:cubicBezTo>
                  <a:cubicBezTo>
                    <a:pt x="6" y="54"/>
                    <a:pt x="0" y="61"/>
                    <a:pt x="0" y="70"/>
                  </a:cubicBezTo>
                  <a:cubicBezTo>
                    <a:pt x="0" y="80"/>
                    <a:pt x="8" y="89"/>
                    <a:pt x="18" y="89"/>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 name="Freeform 10"/>
            <p:cNvSpPr/>
            <p:nvPr/>
          </p:nvSpPr>
          <p:spPr bwMode="auto">
            <a:xfrm>
              <a:off x="252413" y="2167224"/>
              <a:ext cx="11733213" cy="2765425"/>
            </a:xfrm>
            <a:custGeom>
              <a:avLst/>
              <a:gdLst>
                <a:gd name="T0" fmla="*/ 2015 w 2132"/>
                <a:gd name="T1" fmla="*/ 351 h 501"/>
                <a:gd name="T2" fmla="*/ 1940 w 2132"/>
                <a:gd name="T3" fmla="*/ 247 h 501"/>
                <a:gd name="T4" fmla="*/ 1943 w 2132"/>
                <a:gd name="T5" fmla="*/ 234 h 501"/>
                <a:gd name="T6" fmla="*/ 1943 w 2132"/>
                <a:gd name="T7" fmla="*/ 224 h 501"/>
                <a:gd name="T8" fmla="*/ 1939 w 2132"/>
                <a:gd name="T9" fmla="*/ 204 h 501"/>
                <a:gd name="T10" fmla="*/ 1825 w 2132"/>
                <a:gd name="T11" fmla="*/ 182 h 501"/>
                <a:gd name="T12" fmla="*/ 1831 w 2132"/>
                <a:gd name="T13" fmla="*/ 212 h 501"/>
                <a:gd name="T14" fmla="*/ 1831 w 2132"/>
                <a:gd name="T15" fmla="*/ 224 h 501"/>
                <a:gd name="T16" fmla="*/ 1828 w 2132"/>
                <a:gd name="T17" fmla="*/ 246 h 501"/>
                <a:gd name="T18" fmla="*/ 1826 w 2132"/>
                <a:gd name="T19" fmla="*/ 285 h 501"/>
                <a:gd name="T20" fmla="*/ 1679 w 2132"/>
                <a:gd name="T21" fmla="*/ 313 h 501"/>
                <a:gd name="T22" fmla="*/ 1625 w 2132"/>
                <a:gd name="T23" fmla="*/ 247 h 501"/>
                <a:gd name="T24" fmla="*/ 1631 w 2132"/>
                <a:gd name="T25" fmla="*/ 51 h 501"/>
                <a:gd name="T26" fmla="*/ 1631 w 2132"/>
                <a:gd name="T27" fmla="*/ 42 h 501"/>
                <a:gd name="T28" fmla="*/ 1627 w 2132"/>
                <a:gd name="T29" fmla="*/ 22 h 501"/>
                <a:gd name="T30" fmla="*/ 1513 w 2132"/>
                <a:gd name="T31" fmla="*/ 0 h 501"/>
                <a:gd name="T32" fmla="*/ 1520 w 2132"/>
                <a:gd name="T33" fmla="*/ 30 h 501"/>
                <a:gd name="T34" fmla="*/ 1520 w 2132"/>
                <a:gd name="T35" fmla="*/ 42 h 501"/>
                <a:gd name="T36" fmla="*/ 1518 w 2132"/>
                <a:gd name="T37" fmla="*/ 64 h 501"/>
                <a:gd name="T38" fmla="*/ 1506 w 2132"/>
                <a:gd name="T39" fmla="*/ 315 h 501"/>
                <a:gd name="T40" fmla="*/ 1499 w 2132"/>
                <a:gd name="T41" fmla="*/ 351 h 501"/>
                <a:gd name="T42" fmla="*/ 1385 w 2132"/>
                <a:gd name="T43" fmla="*/ 446 h 501"/>
                <a:gd name="T44" fmla="*/ 1342 w 2132"/>
                <a:gd name="T45" fmla="*/ 446 h 501"/>
                <a:gd name="T46" fmla="*/ 1271 w 2132"/>
                <a:gd name="T47" fmla="*/ 275 h 501"/>
                <a:gd name="T48" fmla="*/ 1232 w 2132"/>
                <a:gd name="T49" fmla="*/ 294 h 501"/>
                <a:gd name="T50" fmla="*/ 1103 w 2132"/>
                <a:gd name="T51" fmla="*/ 91 h 501"/>
                <a:gd name="T52" fmla="*/ 1103 w 2132"/>
                <a:gd name="T53" fmla="*/ 80 h 501"/>
                <a:gd name="T54" fmla="*/ 1030 w 2132"/>
                <a:gd name="T55" fmla="*/ 91 h 501"/>
                <a:gd name="T56" fmla="*/ 991 w 2132"/>
                <a:gd name="T57" fmla="*/ 159 h 501"/>
                <a:gd name="T58" fmla="*/ 990 w 2132"/>
                <a:gd name="T59" fmla="*/ 37 h 501"/>
                <a:gd name="T60" fmla="*/ 918 w 2132"/>
                <a:gd name="T61" fmla="*/ 47 h 501"/>
                <a:gd name="T62" fmla="*/ 886 w 2132"/>
                <a:gd name="T63" fmla="*/ 159 h 501"/>
                <a:gd name="T64" fmla="*/ 875 w 2132"/>
                <a:gd name="T65" fmla="*/ 251 h 501"/>
                <a:gd name="T66" fmla="*/ 791 w 2132"/>
                <a:gd name="T67" fmla="*/ 117 h 501"/>
                <a:gd name="T68" fmla="*/ 795 w 2132"/>
                <a:gd name="T69" fmla="*/ 110 h 501"/>
                <a:gd name="T70" fmla="*/ 742 w 2132"/>
                <a:gd name="T71" fmla="*/ 117 h 501"/>
                <a:gd name="T72" fmla="*/ 685 w 2132"/>
                <a:gd name="T73" fmla="*/ 251 h 501"/>
                <a:gd name="T74" fmla="*/ 571 w 2132"/>
                <a:gd name="T75" fmla="*/ 291 h 501"/>
                <a:gd name="T76" fmla="*/ 539 w 2132"/>
                <a:gd name="T77" fmla="*/ 330 h 501"/>
                <a:gd name="T78" fmla="*/ 470 w 2132"/>
                <a:gd name="T79" fmla="*/ 254 h 501"/>
                <a:gd name="T80" fmla="*/ 463 w 2132"/>
                <a:gd name="T81" fmla="*/ 4 h 501"/>
                <a:gd name="T82" fmla="*/ 433 w 2132"/>
                <a:gd name="T83" fmla="*/ 20 h 501"/>
                <a:gd name="T84" fmla="*/ 413 w 2132"/>
                <a:gd name="T85" fmla="*/ 330 h 501"/>
                <a:gd name="T86" fmla="*/ 350 w 2132"/>
                <a:gd name="T87" fmla="*/ 210 h 501"/>
                <a:gd name="T88" fmla="*/ 343 w 2132"/>
                <a:gd name="T89" fmla="*/ 4 h 501"/>
                <a:gd name="T90" fmla="*/ 314 w 2132"/>
                <a:gd name="T91" fmla="*/ 20 h 501"/>
                <a:gd name="T92" fmla="*/ 295 w 2132"/>
                <a:gd name="T93" fmla="*/ 182 h 501"/>
                <a:gd name="T94" fmla="*/ 53 w 2132"/>
                <a:gd name="T95" fmla="*/ 238 h 501"/>
                <a:gd name="T96" fmla="*/ 0 w 2132"/>
                <a:gd name="T97" fmla="*/ 499 h 501"/>
                <a:gd name="T98" fmla="*/ 571 w 2132"/>
                <a:gd name="T99" fmla="*/ 499 h 501"/>
                <a:gd name="T100" fmla="*/ 853 w 2132"/>
                <a:gd name="T101" fmla="*/ 501 h 501"/>
                <a:gd name="T102" fmla="*/ 1445 w 2132"/>
                <a:gd name="T103" fmla="*/ 501 h 501"/>
                <a:gd name="T104" fmla="*/ 2132 w 2132"/>
                <a:gd name="T105" fmla="*/ 446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32" h="501">
                  <a:moveTo>
                    <a:pt x="2062" y="446"/>
                  </a:moveTo>
                  <a:cubicBezTo>
                    <a:pt x="2062" y="351"/>
                    <a:pt x="2062" y="351"/>
                    <a:pt x="2062" y="351"/>
                  </a:cubicBezTo>
                  <a:cubicBezTo>
                    <a:pt x="2015" y="351"/>
                    <a:pt x="2015" y="351"/>
                    <a:pt x="2015" y="351"/>
                  </a:cubicBezTo>
                  <a:cubicBezTo>
                    <a:pt x="2015" y="275"/>
                    <a:pt x="2015" y="275"/>
                    <a:pt x="2015" y="275"/>
                  </a:cubicBezTo>
                  <a:cubicBezTo>
                    <a:pt x="1946" y="306"/>
                    <a:pt x="1946" y="306"/>
                    <a:pt x="1946" y="306"/>
                  </a:cubicBezTo>
                  <a:cubicBezTo>
                    <a:pt x="1943" y="288"/>
                    <a:pt x="1941" y="269"/>
                    <a:pt x="1940" y="247"/>
                  </a:cubicBezTo>
                  <a:cubicBezTo>
                    <a:pt x="1940" y="247"/>
                    <a:pt x="1940" y="247"/>
                    <a:pt x="1940" y="246"/>
                  </a:cubicBezTo>
                  <a:cubicBezTo>
                    <a:pt x="1943" y="246"/>
                    <a:pt x="1943" y="246"/>
                    <a:pt x="1943" y="246"/>
                  </a:cubicBezTo>
                  <a:cubicBezTo>
                    <a:pt x="1943" y="234"/>
                    <a:pt x="1943" y="234"/>
                    <a:pt x="1943" y="234"/>
                  </a:cubicBezTo>
                  <a:cubicBezTo>
                    <a:pt x="1940" y="234"/>
                    <a:pt x="1940" y="234"/>
                    <a:pt x="1940" y="234"/>
                  </a:cubicBezTo>
                  <a:cubicBezTo>
                    <a:pt x="1940" y="231"/>
                    <a:pt x="1940" y="228"/>
                    <a:pt x="1940" y="224"/>
                  </a:cubicBezTo>
                  <a:cubicBezTo>
                    <a:pt x="1943" y="224"/>
                    <a:pt x="1943" y="224"/>
                    <a:pt x="1943" y="224"/>
                  </a:cubicBezTo>
                  <a:cubicBezTo>
                    <a:pt x="1943" y="212"/>
                    <a:pt x="1943" y="212"/>
                    <a:pt x="1943" y="212"/>
                  </a:cubicBezTo>
                  <a:cubicBezTo>
                    <a:pt x="1939" y="212"/>
                    <a:pt x="1939" y="212"/>
                    <a:pt x="1939" y="212"/>
                  </a:cubicBezTo>
                  <a:cubicBezTo>
                    <a:pt x="1939" y="209"/>
                    <a:pt x="1939" y="207"/>
                    <a:pt x="1939" y="204"/>
                  </a:cubicBezTo>
                  <a:cubicBezTo>
                    <a:pt x="1945" y="204"/>
                    <a:pt x="1945" y="204"/>
                    <a:pt x="1945" y="204"/>
                  </a:cubicBezTo>
                  <a:cubicBezTo>
                    <a:pt x="1945" y="182"/>
                    <a:pt x="1945" y="182"/>
                    <a:pt x="1945" y="182"/>
                  </a:cubicBezTo>
                  <a:cubicBezTo>
                    <a:pt x="1825" y="182"/>
                    <a:pt x="1825" y="182"/>
                    <a:pt x="1825" y="182"/>
                  </a:cubicBezTo>
                  <a:cubicBezTo>
                    <a:pt x="1825" y="204"/>
                    <a:pt x="1825" y="204"/>
                    <a:pt x="1825" y="204"/>
                  </a:cubicBezTo>
                  <a:cubicBezTo>
                    <a:pt x="1832" y="204"/>
                    <a:pt x="1832" y="204"/>
                    <a:pt x="1832" y="204"/>
                  </a:cubicBezTo>
                  <a:cubicBezTo>
                    <a:pt x="1832" y="207"/>
                    <a:pt x="1832" y="209"/>
                    <a:pt x="1831" y="212"/>
                  </a:cubicBezTo>
                  <a:cubicBezTo>
                    <a:pt x="1828" y="212"/>
                    <a:pt x="1828" y="212"/>
                    <a:pt x="1828" y="212"/>
                  </a:cubicBezTo>
                  <a:cubicBezTo>
                    <a:pt x="1828" y="224"/>
                    <a:pt x="1828" y="224"/>
                    <a:pt x="1828" y="224"/>
                  </a:cubicBezTo>
                  <a:cubicBezTo>
                    <a:pt x="1831" y="224"/>
                    <a:pt x="1831" y="224"/>
                    <a:pt x="1831" y="224"/>
                  </a:cubicBezTo>
                  <a:cubicBezTo>
                    <a:pt x="1831" y="228"/>
                    <a:pt x="1831" y="231"/>
                    <a:pt x="1830" y="234"/>
                  </a:cubicBezTo>
                  <a:cubicBezTo>
                    <a:pt x="1828" y="234"/>
                    <a:pt x="1828" y="234"/>
                    <a:pt x="1828" y="234"/>
                  </a:cubicBezTo>
                  <a:cubicBezTo>
                    <a:pt x="1828" y="246"/>
                    <a:pt x="1828" y="246"/>
                    <a:pt x="1828" y="246"/>
                  </a:cubicBezTo>
                  <a:cubicBezTo>
                    <a:pt x="1830" y="246"/>
                    <a:pt x="1830" y="246"/>
                    <a:pt x="1830" y="246"/>
                  </a:cubicBezTo>
                  <a:cubicBezTo>
                    <a:pt x="1830" y="249"/>
                    <a:pt x="1829" y="251"/>
                    <a:pt x="1829" y="254"/>
                  </a:cubicBezTo>
                  <a:cubicBezTo>
                    <a:pt x="1828" y="264"/>
                    <a:pt x="1827" y="275"/>
                    <a:pt x="1826" y="285"/>
                  </a:cubicBezTo>
                  <a:cubicBezTo>
                    <a:pt x="1763" y="313"/>
                    <a:pt x="1763" y="313"/>
                    <a:pt x="1763" y="313"/>
                  </a:cubicBezTo>
                  <a:cubicBezTo>
                    <a:pt x="1763" y="275"/>
                    <a:pt x="1763" y="275"/>
                    <a:pt x="1763" y="275"/>
                  </a:cubicBezTo>
                  <a:cubicBezTo>
                    <a:pt x="1679" y="313"/>
                    <a:pt x="1679" y="313"/>
                    <a:pt x="1679" y="313"/>
                  </a:cubicBezTo>
                  <a:cubicBezTo>
                    <a:pt x="1679" y="275"/>
                    <a:pt x="1679" y="275"/>
                    <a:pt x="1679" y="275"/>
                  </a:cubicBezTo>
                  <a:cubicBezTo>
                    <a:pt x="1630" y="297"/>
                    <a:pt x="1630" y="297"/>
                    <a:pt x="1630" y="297"/>
                  </a:cubicBezTo>
                  <a:cubicBezTo>
                    <a:pt x="1628" y="282"/>
                    <a:pt x="1626" y="265"/>
                    <a:pt x="1625" y="247"/>
                  </a:cubicBezTo>
                  <a:cubicBezTo>
                    <a:pt x="1623" y="209"/>
                    <a:pt x="1625" y="120"/>
                    <a:pt x="1626" y="64"/>
                  </a:cubicBezTo>
                  <a:cubicBezTo>
                    <a:pt x="1631" y="64"/>
                    <a:pt x="1631" y="64"/>
                    <a:pt x="1631" y="64"/>
                  </a:cubicBezTo>
                  <a:cubicBezTo>
                    <a:pt x="1631" y="51"/>
                    <a:pt x="1631" y="51"/>
                    <a:pt x="1631" y="51"/>
                  </a:cubicBezTo>
                  <a:cubicBezTo>
                    <a:pt x="1626" y="51"/>
                    <a:pt x="1626" y="51"/>
                    <a:pt x="1626" y="51"/>
                  </a:cubicBezTo>
                  <a:cubicBezTo>
                    <a:pt x="1626" y="48"/>
                    <a:pt x="1627" y="45"/>
                    <a:pt x="1627" y="42"/>
                  </a:cubicBezTo>
                  <a:cubicBezTo>
                    <a:pt x="1631" y="42"/>
                    <a:pt x="1631" y="42"/>
                    <a:pt x="1631" y="42"/>
                  </a:cubicBezTo>
                  <a:cubicBezTo>
                    <a:pt x="1631" y="30"/>
                    <a:pt x="1631" y="30"/>
                    <a:pt x="1631" y="30"/>
                  </a:cubicBezTo>
                  <a:cubicBezTo>
                    <a:pt x="1627" y="30"/>
                    <a:pt x="1627" y="30"/>
                    <a:pt x="1627" y="30"/>
                  </a:cubicBezTo>
                  <a:cubicBezTo>
                    <a:pt x="1627" y="27"/>
                    <a:pt x="1627" y="24"/>
                    <a:pt x="1627" y="22"/>
                  </a:cubicBezTo>
                  <a:cubicBezTo>
                    <a:pt x="1633" y="22"/>
                    <a:pt x="1633" y="22"/>
                    <a:pt x="1633" y="22"/>
                  </a:cubicBezTo>
                  <a:cubicBezTo>
                    <a:pt x="1633" y="0"/>
                    <a:pt x="1633" y="0"/>
                    <a:pt x="1633" y="0"/>
                  </a:cubicBezTo>
                  <a:cubicBezTo>
                    <a:pt x="1513" y="0"/>
                    <a:pt x="1513" y="0"/>
                    <a:pt x="1513" y="0"/>
                  </a:cubicBezTo>
                  <a:cubicBezTo>
                    <a:pt x="1513" y="22"/>
                    <a:pt x="1513" y="22"/>
                    <a:pt x="1513" y="22"/>
                  </a:cubicBezTo>
                  <a:cubicBezTo>
                    <a:pt x="1520" y="22"/>
                    <a:pt x="1520" y="22"/>
                    <a:pt x="1520" y="22"/>
                  </a:cubicBezTo>
                  <a:cubicBezTo>
                    <a:pt x="1520" y="24"/>
                    <a:pt x="1520" y="27"/>
                    <a:pt x="1520" y="30"/>
                  </a:cubicBezTo>
                  <a:cubicBezTo>
                    <a:pt x="1518" y="30"/>
                    <a:pt x="1518" y="30"/>
                    <a:pt x="1518" y="30"/>
                  </a:cubicBezTo>
                  <a:cubicBezTo>
                    <a:pt x="1518" y="42"/>
                    <a:pt x="1518" y="42"/>
                    <a:pt x="1518" y="42"/>
                  </a:cubicBezTo>
                  <a:cubicBezTo>
                    <a:pt x="1520" y="42"/>
                    <a:pt x="1520" y="42"/>
                    <a:pt x="1520" y="42"/>
                  </a:cubicBezTo>
                  <a:cubicBezTo>
                    <a:pt x="1520" y="45"/>
                    <a:pt x="1520" y="48"/>
                    <a:pt x="1520" y="51"/>
                  </a:cubicBezTo>
                  <a:cubicBezTo>
                    <a:pt x="1518" y="51"/>
                    <a:pt x="1518" y="51"/>
                    <a:pt x="1518" y="51"/>
                  </a:cubicBezTo>
                  <a:cubicBezTo>
                    <a:pt x="1518" y="64"/>
                    <a:pt x="1518" y="64"/>
                    <a:pt x="1518" y="64"/>
                  </a:cubicBezTo>
                  <a:cubicBezTo>
                    <a:pt x="1520" y="64"/>
                    <a:pt x="1520" y="64"/>
                    <a:pt x="1520" y="64"/>
                  </a:cubicBezTo>
                  <a:cubicBezTo>
                    <a:pt x="1519" y="122"/>
                    <a:pt x="1517" y="216"/>
                    <a:pt x="1514" y="254"/>
                  </a:cubicBezTo>
                  <a:cubicBezTo>
                    <a:pt x="1512" y="276"/>
                    <a:pt x="1510" y="296"/>
                    <a:pt x="1506" y="315"/>
                  </a:cubicBezTo>
                  <a:cubicBezTo>
                    <a:pt x="1506" y="315"/>
                    <a:pt x="1506" y="315"/>
                    <a:pt x="1506" y="315"/>
                  </a:cubicBezTo>
                  <a:cubicBezTo>
                    <a:pt x="1506" y="319"/>
                    <a:pt x="1506" y="319"/>
                    <a:pt x="1506" y="319"/>
                  </a:cubicBezTo>
                  <a:cubicBezTo>
                    <a:pt x="1504" y="330"/>
                    <a:pt x="1502" y="341"/>
                    <a:pt x="1499" y="351"/>
                  </a:cubicBezTo>
                  <a:cubicBezTo>
                    <a:pt x="1445" y="351"/>
                    <a:pt x="1445" y="351"/>
                    <a:pt x="1445" y="351"/>
                  </a:cubicBezTo>
                  <a:cubicBezTo>
                    <a:pt x="1445" y="446"/>
                    <a:pt x="1445" y="446"/>
                    <a:pt x="1445" y="446"/>
                  </a:cubicBezTo>
                  <a:cubicBezTo>
                    <a:pt x="1385" y="446"/>
                    <a:pt x="1385" y="446"/>
                    <a:pt x="1385" y="446"/>
                  </a:cubicBezTo>
                  <a:cubicBezTo>
                    <a:pt x="1381" y="275"/>
                    <a:pt x="1381" y="275"/>
                    <a:pt x="1381" y="275"/>
                  </a:cubicBezTo>
                  <a:cubicBezTo>
                    <a:pt x="1347" y="275"/>
                    <a:pt x="1347" y="275"/>
                    <a:pt x="1347" y="275"/>
                  </a:cubicBezTo>
                  <a:cubicBezTo>
                    <a:pt x="1342" y="446"/>
                    <a:pt x="1342" y="446"/>
                    <a:pt x="1342" y="446"/>
                  </a:cubicBezTo>
                  <a:cubicBezTo>
                    <a:pt x="1310" y="446"/>
                    <a:pt x="1310" y="446"/>
                    <a:pt x="1310" y="446"/>
                  </a:cubicBezTo>
                  <a:cubicBezTo>
                    <a:pt x="1306" y="275"/>
                    <a:pt x="1306" y="275"/>
                    <a:pt x="1306" y="275"/>
                  </a:cubicBezTo>
                  <a:cubicBezTo>
                    <a:pt x="1271" y="275"/>
                    <a:pt x="1271" y="275"/>
                    <a:pt x="1271" y="275"/>
                  </a:cubicBezTo>
                  <a:cubicBezTo>
                    <a:pt x="1270" y="310"/>
                    <a:pt x="1270" y="310"/>
                    <a:pt x="1270" y="310"/>
                  </a:cubicBezTo>
                  <a:cubicBezTo>
                    <a:pt x="1270" y="294"/>
                    <a:pt x="1270" y="294"/>
                    <a:pt x="1270" y="294"/>
                  </a:cubicBezTo>
                  <a:cubicBezTo>
                    <a:pt x="1232" y="294"/>
                    <a:pt x="1232" y="294"/>
                    <a:pt x="1232" y="294"/>
                  </a:cubicBezTo>
                  <a:cubicBezTo>
                    <a:pt x="1232" y="159"/>
                    <a:pt x="1232" y="159"/>
                    <a:pt x="1232" y="159"/>
                  </a:cubicBezTo>
                  <a:cubicBezTo>
                    <a:pt x="1103" y="159"/>
                    <a:pt x="1103" y="159"/>
                    <a:pt x="1103" y="159"/>
                  </a:cubicBezTo>
                  <a:cubicBezTo>
                    <a:pt x="1103" y="91"/>
                    <a:pt x="1103" y="91"/>
                    <a:pt x="1103" y="91"/>
                  </a:cubicBezTo>
                  <a:cubicBezTo>
                    <a:pt x="1103" y="91"/>
                    <a:pt x="1103" y="91"/>
                    <a:pt x="1103" y="91"/>
                  </a:cubicBezTo>
                  <a:cubicBezTo>
                    <a:pt x="1105" y="91"/>
                    <a:pt x="1108" y="88"/>
                    <a:pt x="1108" y="85"/>
                  </a:cubicBezTo>
                  <a:cubicBezTo>
                    <a:pt x="1108" y="83"/>
                    <a:pt x="1105" y="80"/>
                    <a:pt x="1103" y="80"/>
                  </a:cubicBezTo>
                  <a:cubicBezTo>
                    <a:pt x="1030" y="80"/>
                    <a:pt x="1030" y="80"/>
                    <a:pt x="1030" y="80"/>
                  </a:cubicBezTo>
                  <a:cubicBezTo>
                    <a:pt x="1027" y="80"/>
                    <a:pt x="1025" y="83"/>
                    <a:pt x="1025" y="85"/>
                  </a:cubicBezTo>
                  <a:cubicBezTo>
                    <a:pt x="1025" y="88"/>
                    <a:pt x="1027" y="91"/>
                    <a:pt x="1030" y="91"/>
                  </a:cubicBezTo>
                  <a:cubicBezTo>
                    <a:pt x="1031" y="91"/>
                    <a:pt x="1031" y="91"/>
                    <a:pt x="1031" y="91"/>
                  </a:cubicBezTo>
                  <a:cubicBezTo>
                    <a:pt x="1031" y="159"/>
                    <a:pt x="1031" y="159"/>
                    <a:pt x="1031" y="159"/>
                  </a:cubicBezTo>
                  <a:cubicBezTo>
                    <a:pt x="991" y="159"/>
                    <a:pt x="991" y="159"/>
                    <a:pt x="991" y="159"/>
                  </a:cubicBezTo>
                  <a:cubicBezTo>
                    <a:pt x="991" y="47"/>
                    <a:pt x="991" y="47"/>
                    <a:pt x="991" y="47"/>
                  </a:cubicBezTo>
                  <a:cubicBezTo>
                    <a:pt x="994" y="47"/>
                    <a:pt x="995" y="45"/>
                    <a:pt x="995" y="42"/>
                  </a:cubicBezTo>
                  <a:cubicBezTo>
                    <a:pt x="995" y="39"/>
                    <a:pt x="993" y="37"/>
                    <a:pt x="990" y="37"/>
                  </a:cubicBezTo>
                  <a:cubicBezTo>
                    <a:pt x="918" y="37"/>
                    <a:pt x="918" y="37"/>
                    <a:pt x="918" y="37"/>
                  </a:cubicBezTo>
                  <a:cubicBezTo>
                    <a:pt x="915" y="37"/>
                    <a:pt x="912" y="39"/>
                    <a:pt x="912" y="42"/>
                  </a:cubicBezTo>
                  <a:cubicBezTo>
                    <a:pt x="912" y="45"/>
                    <a:pt x="915" y="47"/>
                    <a:pt x="918" y="47"/>
                  </a:cubicBezTo>
                  <a:cubicBezTo>
                    <a:pt x="920" y="47"/>
                    <a:pt x="920" y="47"/>
                    <a:pt x="920" y="47"/>
                  </a:cubicBezTo>
                  <a:cubicBezTo>
                    <a:pt x="920" y="159"/>
                    <a:pt x="920" y="159"/>
                    <a:pt x="920" y="159"/>
                  </a:cubicBezTo>
                  <a:cubicBezTo>
                    <a:pt x="886" y="159"/>
                    <a:pt x="886" y="159"/>
                    <a:pt x="886" y="159"/>
                  </a:cubicBezTo>
                  <a:cubicBezTo>
                    <a:pt x="886" y="291"/>
                    <a:pt x="886" y="291"/>
                    <a:pt x="886" y="291"/>
                  </a:cubicBezTo>
                  <a:cubicBezTo>
                    <a:pt x="875" y="291"/>
                    <a:pt x="875" y="291"/>
                    <a:pt x="875" y="291"/>
                  </a:cubicBezTo>
                  <a:cubicBezTo>
                    <a:pt x="875" y="251"/>
                    <a:pt x="875" y="251"/>
                    <a:pt x="875" y="251"/>
                  </a:cubicBezTo>
                  <a:cubicBezTo>
                    <a:pt x="846" y="251"/>
                    <a:pt x="846" y="251"/>
                    <a:pt x="846" y="251"/>
                  </a:cubicBezTo>
                  <a:cubicBezTo>
                    <a:pt x="836" y="230"/>
                    <a:pt x="817" y="213"/>
                    <a:pt x="793" y="206"/>
                  </a:cubicBezTo>
                  <a:cubicBezTo>
                    <a:pt x="791" y="117"/>
                    <a:pt x="791" y="117"/>
                    <a:pt x="791" y="117"/>
                  </a:cubicBezTo>
                  <a:cubicBezTo>
                    <a:pt x="795" y="117"/>
                    <a:pt x="795" y="117"/>
                    <a:pt x="795" y="117"/>
                  </a:cubicBezTo>
                  <a:cubicBezTo>
                    <a:pt x="797" y="117"/>
                    <a:pt x="798" y="116"/>
                    <a:pt x="798" y="114"/>
                  </a:cubicBezTo>
                  <a:cubicBezTo>
                    <a:pt x="798" y="112"/>
                    <a:pt x="797" y="110"/>
                    <a:pt x="795" y="110"/>
                  </a:cubicBezTo>
                  <a:cubicBezTo>
                    <a:pt x="742" y="110"/>
                    <a:pt x="742" y="110"/>
                    <a:pt x="742" y="110"/>
                  </a:cubicBezTo>
                  <a:cubicBezTo>
                    <a:pt x="740" y="110"/>
                    <a:pt x="738" y="112"/>
                    <a:pt x="738" y="114"/>
                  </a:cubicBezTo>
                  <a:cubicBezTo>
                    <a:pt x="738" y="116"/>
                    <a:pt x="740" y="117"/>
                    <a:pt x="742" y="117"/>
                  </a:cubicBezTo>
                  <a:cubicBezTo>
                    <a:pt x="745" y="117"/>
                    <a:pt x="745" y="117"/>
                    <a:pt x="745" y="117"/>
                  </a:cubicBezTo>
                  <a:cubicBezTo>
                    <a:pt x="743" y="204"/>
                    <a:pt x="743" y="204"/>
                    <a:pt x="743" y="204"/>
                  </a:cubicBezTo>
                  <a:cubicBezTo>
                    <a:pt x="717" y="211"/>
                    <a:pt x="696" y="228"/>
                    <a:pt x="685" y="251"/>
                  </a:cubicBezTo>
                  <a:cubicBezTo>
                    <a:pt x="647" y="251"/>
                    <a:pt x="647" y="251"/>
                    <a:pt x="647" y="251"/>
                  </a:cubicBezTo>
                  <a:cubicBezTo>
                    <a:pt x="647" y="291"/>
                    <a:pt x="647" y="291"/>
                    <a:pt x="647" y="291"/>
                  </a:cubicBezTo>
                  <a:cubicBezTo>
                    <a:pt x="571" y="291"/>
                    <a:pt x="571" y="291"/>
                    <a:pt x="571" y="291"/>
                  </a:cubicBezTo>
                  <a:cubicBezTo>
                    <a:pt x="571" y="401"/>
                    <a:pt x="571" y="401"/>
                    <a:pt x="571" y="401"/>
                  </a:cubicBezTo>
                  <a:cubicBezTo>
                    <a:pt x="539" y="401"/>
                    <a:pt x="539" y="401"/>
                    <a:pt x="539" y="401"/>
                  </a:cubicBezTo>
                  <a:cubicBezTo>
                    <a:pt x="539" y="330"/>
                    <a:pt x="539" y="330"/>
                    <a:pt x="539" y="330"/>
                  </a:cubicBezTo>
                  <a:cubicBezTo>
                    <a:pt x="486" y="330"/>
                    <a:pt x="486" y="330"/>
                    <a:pt x="486" y="330"/>
                  </a:cubicBezTo>
                  <a:cubicBezTo>
                    <a:pt x="480" y="254"/>
                    <a:pt x="480" y="254"/>
                    <a:pt x="480" y="254"/>
                  </a:cubicBezTo>
                  <a:cubicBezTo>
                    <a:pt x="470" y="254"/>
                    <a:pt x="470" y="254"/>
                    <a:pt x="470" y="254"/>
                  </a:cubicBezTo>
                  <a:cubicBezTo>
                    <a:pt x="466" y="19"/>
                    <a:pt x="466" y="19"/>
                    <a:pt x="466" y="19"/>
                  </a:cubicBezTo>
                  <a:cubicBezTo>
                    <a:pt x="469" y="18"/>
                    <a:pt x="471" y="15"/>
                    <a:pt x="471" y="12"/>
                  </a:cubicBezTo>
                  <a:cubicBezTo>
                    <a:pt x="471" y="8"/>
                    <a:pt x="467" y="4"/>
                    <a:pt x="463" y="4"/>
                  </a:cubicBezTo>
                  <a:cubicBezTo>
                    <a:pt x="435" y="4"/>
                    <a:pt x="435" y="4"/>
                    <a:pt x="435" y="4"/>
                  </a:cubicBezTo>
                  <a:cubicBezTo>
                    <a:pt x="431" y="4"/>
                    <a:pt x="427" y="8"/>
                    <a:pt x="427" y="12"/>
                  </a:cubicBezTo>
                  <a:cubicBezTo>
                    <a:pt x="427" y="16"/>
                    <a:pt x="430" y="19"/>
                    <a:pt x="433" y="20"/>
                  </a:cubicBezTo>
                  <a:cubicBezTo>
                    <a:pt x="428" y="254"/>
                    <a:pt x="428" y="254"/>
                    <a:pt x="428" y="254"/>
                  </a:cubicBezTo>
                  <a:cubicBezTo>
                    <a:pt x="421" y="254"/>
                    <a:pt x="421" y="254"/>
                    <a:pt x="421" y="254"/>
                  </a:cubicBezTo>
                  <a:cubicBezTo>
                    <a:pt x="413" y="330"/>
                    <a:pt x="413" y="330"/>
                    <a:pt x="413" y="330"/>
                  </a:cubicBezTo>
                  <a:cubicBezTo>
                    <a:pt x="413" y="330"/>
                    <a:pt x="413" y="330"/>
                    <a:pt x="413" y="330"/>
                  </a:cubicBezTo>
                  <a:cubicBezTo>
                    <a:pt x="413" y="182"/>
                    <a:pt x="413" y="182"/>
                    <a:pt x="413" y="182"/>
                  </a:cubicBezTo>
                  <a:cubicBezTo>
                    <a:pt x="350" y="210"/>
                    <a:pt x="350" y="210"/>
                    <a:pt x="350" y="210"/>
                  </a:cubicBezTo>
                  <a:cubicBezTo>
                    <a:pt x="347" y="19"/>
                    <a:pt x="347" y="19"/>
                    <a:pt x="347" y="19"/>
                  </a:cubicBezTo>
                  <a:cubicBezTo>
                    <a:pt x="350" y="17"/>
                    <a:pt x="351" y="15"/>
                    <a:pt x="351" y="12"/>
                  </a:cubicBezTo>
                  <a:cubicBezTo>
                    <a:pt x="351" y="8"/>
                    <a:pt x="347" y="4"/>
                    <a:pt x="343" y="4"/>
                  </a:cubicBezTo>
                  <a:cubicBezTo>
                    <a:pt x="315" y="4"/>
                    <a:pt x="315" y="4"/>
                    <a:pt x="315" y="4"/>
                  </a:cubicBezTo>
                  <a:cubicBezTo>
                    <a:pt x="311" y="4"/>
                    <a:pt x="307" y="8"/>
                    <a:pt x="307" y="12"/>
                  </a:cubicBezTo>
                  <a:cubicBezTo>
                    <a:pt x="307" y="16"/>
                    <a:pt x="310" y="19"/>
                    <a:pt x="314" y="20"/>
                  </a:cubicBezTo>
                  <a:cubicBezTo>
                    <a:pt x="310" y="228"/>
                    <a:pt x="310" y="228"/>
                    <a:pt x="310" y="228"/>
                  </a:cubicBezTo>
                  <a:cubicBezTo>
                    <a:pt x="295" y="235"/>
                    <a:pt x="295" y="235"/>
                    <a:pt x="295" y="235"/>
                  </a:cubicBezTo>
                  <a:cubicBezTo>
                    <a:pt x="295" y="182"/>
                    <a:pt x="295" y="182"/>
                    <a:pt x="295" y="182"/>
                  </a:cubicBezTo>
                  <a:cubicBezTo>
                    <a:pt x="177" y="235"/>
                    <a:pt x="177" y="235"/>
                    <a:pt x="177" y="235"/>
                  </a:cubicBezTo>
                  <a:cubicBezTo>
                    <a:pt x="177" y="182"/>
                    <a:pt x="177" y="182"/>
                    <a:pt x="177" y="182"/>
                  </a:cubicBezTo>
                  <a:cubicBezTo>
                    <a:pt x="53" y="238"/>
                    <a:pt x="53" y="238"/>
                    <a:pt x="53" y="238"/>
                  </a:cubicBezTo>
                  <a:cubicBezTo>
                    <a:pt x="53" y="392"/>
                    <a:pt x="53" y="392"/>
                    <a:pt x="53" y="392"/>
                  </a:cubicBezTo>
                  <a:cubicBezTo>
                    <a:pt x="0" y="392"/>
                    <a:pt x="0" y="392"/>
                    <a:pt x="0" y="392"/>
                  </a:cubicBezTo>
                  <a:cubicBezTo>
                    <a:pt x="0" y="499"/>
                    <a:pt x="0" y="499"/>
                    <a:pt x="0" y="499"/>
                  </a:cubicBezTo>
                  <a:cubicBezTo>
                    <a:pt x="426" y="499"/>
                    <a:pt x="426" y="499"/>
                    <a:pt x="426" y="499"/>
                  </a:cubicBezTo>
                  <a:cubicBezTo>
                    <a:pt x="426" y="499"/>
                    <a:pt x="426" y="499"/>
                    <a:pt x="426" y="499"/>
                  </a:cubicBezTo>
                  <a:cubicBezTo>
                    <a:pt x="571" y="499"/>
                    <a:pt x="571" y="499"/>
                    <a:pt x="571" y="499"/>
                  </a:cubicBezTo>
                  <a:cubicBezTo>
                    <a:pt x="571" y="500"/>
                    <a:pt x="571" y="500"/>
                    <a:pt x="571" y="500"/>
                  </a:cubicBezTo>
                  <a:cubicBezTo>
                    <a:pt x="853" y="500"/>
                    <a:pt x="853" y="500"/>
                    <a:pt x="853" y="500"/>
                  </a:cubicBezTo>
                  <a:cubicBezTo>
                    <a:pt x="853" y="501"/>
                    <a:pt x="853" y="501"/>
                    <a:pt x="853" y="501"/>
                  </a:cubicBezTo>
                  <a:cubicBezTo>
                    <a:pt x="1270" y="501"/>
                    <a:pt x="1270" y="501"/>
                    <a:pt x="1270" y="501"/>
                  </a:cubicBezTo>
                  <a:cubicBezTo>
                    <a:pt x="1270" y="501"/>
                    <a:pt x="1270" y="501"/>
                    <a:pt x="1270" y="501"/>
                  </a:cubicBezTo>
                  <a:cubicBezTo>
                    <a:pt x="1445" y="501"/>
                    <a:pt x="1445" y="501"/>
                    <a:pt x="1445" y="501"/>
                  </a:cubicBezTo>
                  <a:cubicBezTo>
                    <a:pt x="2062" y="501"/>
                    <a:pt x="2062" y="501"/>
                    <a:pt x="2062" y="501"/>
                  </a:cubicBezTo>
                  <a:cubicBezTo>
                    <a:pt x="2132" y="501"/>
                    <a:pt x="2132" y="501"/>
                    <a:pt x="2132" y="501"/>
                  </a:cubicBezTo>
                  <a:cubicBezTo>
                    <a:pt x="2132" y="446"/>
                    <a:pt x="2132" y="446"/>
                    <a:pt x="2132" y="446"/>
                  </a:cubicBezTo>
                  <a:cubicBezTo>
                    <a:pt x="2062" y="446"/>
                    <a:pt x="2062" y="446"/>
                    <a:pt x="2062" y="446"/>
                  </a:cubicBezTo>
                </a:path>
              </a:pathLst>
            </a:custGeom>
            <a:solidFill>
              <a:schemeClr val="tx1">
                <a:alpha val="1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grpSp>
        <p:nvGrpSpPr>
          <p:cNvPr id="156" name="Group 155"/>
          <p:cNvGrpSpPr/>
          <p:nvPr/>
        </p:nvGrpSpPr>
        <p:grpSpPr>
          <a:xfrm>
            <a:off x="1022352" y="2194735"/>
            <a:ext cx="9636125" cy="2738437"/>
            <a:chOff x="1022351" y="2149762"/>
            <a:chExt cx="9636125" cy="2738437"/>
          </a:xfrm>
        </p:grpSpPr>
        <p:sp>
          <p:nvSpPr>
            <p:cNvPr id="19" name="Freeform 17"/>
            <p:cNvSpPr/>
            <p:nvPr/>
          </p:nvSpPr>
          <p:spPr bwMode="auto">
            <a:xfrm>
              <a:off x="1022351" y="4700874"/>
              <a:ext cx="280988" cy="187325"/>
            </a:xfrm>
            <a:custGeom>
              <a:avLst/>
              <a:gdLst>
                <a:gd name="T0" fmla="*/ 11 w 177"/>
                <a:gd name="T1" fmla="*/ 0 h 118"/>
                <a:gd name="T2" fmla="*/ 0 w 177"/>
                <a:gd name="T3" fmla="*/ 118 h 118"/>
                <a:gd name="T4" fmla="*/ 177 w 177"/>
                <a:gd name="T5" fmla="*/ 118 h 118"/>
                <a:gd name="T6" fmla="*/ 167 w 177"/>
                <a:gd name="T7" fmla="*/ 0 h 118"/>
                <a:gd name="T8" fmla="*/ 11 w 177"/>
                <a:gd name="T9" fmla="*/ 0 h 118"/>
              </a:gdLst>
              <a:ahLst/>
              <a:cxnLst>
                <a:cxn ang="0">
                  <a:pos x="T0" y="T1"/>
                </a:cxn>
                <a:cxn ang="0">
                  <a:pos x="T2" y="T3"/>
                </a:cxn>
                <a:cxn ang="0">
                  <a:pos x="T4" y="T5"/>
                </a:cxn>
                <a:cxn ang="0">
                  <a:pos x="T6" y="T7"/>
                </a:cxn>
                <a:cxn ang="0">
                  <a:pos x="T8" y="T9"/>
                </a:cxn>
              </a:cxnLst>
              <a:rect l="0" t="0" r="r" b="b"/>
              <a:pathLst>
                <a:path w="177" h="118">
                  <a:moveTo>
                    <a:pt x="11" y="0"/>
                  </a:moveTo>
                  <a:lnTo>
                    <a:pt x="0" y="118"/>
                  </a:lnTo>
                  <a:lnTo>
                    <a:pt x="177" y="118"/>
                  </a:lnTo>
                  <a:lnTo>
                    <a:pt x="167"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43" name="Freeform 41"/>
            <p:cNvSpPr/>
            <p:nvPr/>
          </p:nvSpPr>
          <p:spPr bwMode="auto">
            <a:xfrm>
              <a:off x="4638676"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85" name="Freeform 83"/>
            <p:cNvSpPr/>
            <p:nvPr/>
          </p:nvSpPr>
          <p:spPr bwMode="auto">
            <a:xfrm>
              <a:off x="10004426" y="4700874"/>
              <a:ext cx="207963" cy="187325"/>
            </a:xfrm>
            <a:custGeom>
              <a:avLst/>
              <a:gdLst>
                <a:gd name="T0" fmla="*/ 10 w 131"/>
                <a:gd name="T1" fmla="*/ 0 h 118"/>
                <a:gd name="T2" fmla="*/ 0 w 131"/>
                <a:gd name="T3" fmla="*/ 118 h 118"/>
                <a:gd name="T4" fmla="*/ 131 w 131"/>
                <a:gd name="T5" fmla="*/ 118 h 118"/>
                <a:gd name="T6" fmla="*/ 121 w 131"/>
                <a:gd name="T7" fmla="*/ 0 h 118"/>
                <a:gd name="T8" fmla="*/ 10 w 131"/>
                <a:gd name="T9" fmla="*/ 0 h 118"/>
              </a:gdLst>
              <a:ahLst/>
              <a:cxnLst>
                <a:cxn ang="0">
                  <a:pos x="T0" y="T1"/>
                </a:cxn>
                <a:cxn ang="0">
                  <a:pos x="T2" y="T3"/>
                </a:cxn>
                <a:cxn ang="0">
                  <a:pos x="T4" y="T5"/>
                </a:cxn>
                <a:cxn ang="0">
                  <a:pos x="T6" y="T7"/>
                </a:cxn>
                <a:cxn ang="0">
                  <a:pos x="T8" y="T9"/>
                </a:cxn>
              </a:cxnLst>
              <a:rect l="0" t="0" r="r" b="b"/>
              <a:pathLst>
                <a:path w="131" h="118">
                  <a:moveTo>
                    <a:pt x="10" y="0"/>
                  </a:moveTo>
                  <a:lnTo>
                    <a:pt x="0" y="118"/>
                  </a:lnTo>
                  <a:lnTo>
                    <a:pt x="131" y="118"/>
                  </a:lnTo>
                  <a:lnTo>
                    <a:pt x="121" y="0"/>
                  </a:lnTo>
                  <a:lnTo>
                    <a:pt x="10"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91" name="Freeform 89"/>
            <p:cNvSpPr/>
            <p:nvPr/>
          </p:nvSpPr>
          <p:spPr bwMode="auto">
            <a:xfrm>
              <a:off x="10448926" y="4607212"/>
              <a:ext cx="209550" cy="280987"/>
            </a:xfrm>
            <a:custGeom>
              <a:avLst/>
              <a:gdLst>
                <a:gd name="T0" fmla="*/ 11 w 132"/>
                <a:gd name="T1" fmla="*/ 0 h 177"/>
                <a:gd name="T2" fmla="*/ 0 w 132"/>
                <a:gd name="T3" fmla="*/ 177 h 177"/>
                <a:gd name="T4" fmla="*/ 132 w 132"/>
                <a:gd name="T5" fmla="*/ 177 h 177"/>
                <a:gd name="T6" fmla="*/ 125 w 132"/>
                <a:gd name="T7" fmla="*/ 0 h 177"/>
                <a:gd name="T8" fmla="*/ 11 w 132"/>
                <a:gd name="T9" fmla="*/ 0 h 177"/>
              </a:gdLst>
              <a:ahLst/>
              <a:cxnLst>
                <a:cxn ang="0">
                  <a:pos x="T0" y="T1"/>
                </a:cxn>
                <a:cxn ang="0">
                  <a:pos x="T2" y="T3"/>
                </a:cxn>
                <a:cxn ang="0">
                  <a:pos x="T4" y="T5"/>
                </a:cxn>
                <a:cxn ang="0">
                  <a:pos x="T6" y="T7"/>
                </a:cxn>
                <a:cxn ang="0">
                  <a:pos x="T8" y="T9"/>
                </a:cxn>
              </a:cxnLst>
              <a:rect l="0" t="0" r="r" b="b"/>
              <a:pathLst>
                <a:path w="132" h="177">
                  <a:moveTo>
                    <a:pt x="11" y="0"/>
                  </a:moveTo>
                  <a:lnTo>
                    <a:pt x="0" y="177"/>
                  </a:lnTo>
                  <a:lnTo>
                    <a:pt x="132" y="177"/>
                  </a:lnTo>
                  <a:lnTo>
                    <a:pt x="125"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12" name="Freeform 110"/>
            <p:cNvSpPr/>
            <p:nvPr/>
          </p:nvSpPr>
          <p:spPr bwMode="auto">
            <a:xfrm>
              <a:off x="5105401" y="2149762"/>
              <a:ext cx="1954213" cy="1998662"/>
            </a:xfrm>
            <a:custGeom>
              <a:avLst/>
              <a:gdLst>
                <a:gd name="T0" fmla="*/ 261 w 355"/>
                <a:gd name="T1" fmla="*/ 118 h 362"/>
                <a:gd name="T2" fmla="*/ 178 w 355"/>
                <a:gd name="T3" fmla="*/ 0 h 362"/>
                <a:gd name="T4" fmla="*/ 96 w 355"/>
                <a:gd name="T5" fmla="*/ 118 h 362"/>
                <a:gd name="T6" fmla="*/ 165 w 355"/>
                <a:gd name="T7" fmla="*/ 362 h 362"/>
                <a:gd name="T8" fmla="*/ 165 w 355"/>
                <a:gd name="T9" fmla="*/ 311 h 362"/>
                <a:gd name="T10" fmla="*/ 114 w 355"/>
                <a:gd name="T11" fmla="*/ 251 h 362"/>
                <a:gd name="T12" fmla="*/ 169 w 355"/>
                <a:gd name="T13" fmla="*/ 283 h 362"/>
                <a:gd name="T14" fmla="*/ 178 w 355"/>
                <a:gd name="T15" fmla="*/ 199 h 362"/>
                <a:gd name="T16" fmla="*/ 186 w 355"/>
                <a:gd name="T17" fmla="*/ 283 h 362"/>
                <a:gd name="T18" fmla="*/ 241 w 355"/>
                <a:gd name="T19" fmla="*/ 251 h 362"/>
                <a:gd name="T20" fmla="*/ 190 w 355"/>
                <a:gd name="T21" fmla="*/ 311 h 362"/>
                <a:gd name="T22" fmla="*/ 191 w 355"/>
                <a:gd name="T23" fmla="*/ 362 h 362"/>
                <a:gd name="T24" fmla="*/ 261 w 355"/>
                <a:gd name="T25" fmla="*/ 118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5" h="362">
                  <a:moveTo>
                    <a:pt x="261" y="118"/>
                  </a:moveTo>
                  <a:cubicBezTo>
                    <a:pt x="220" y="50"/>
                    <a:pt x="178" y="0"/>
                    <a:pt x="178" y="0"/>
                  </a:cubicBezTo>
                  <a:cubicBezTo>
                    <a:pt x="178" y="0"/>
                    <a:pt x="140" y="52"/>
                    <a:pt x="96" y="118"/>
                  </a:cubicBezTo>
                  <a:cubicBezTo>
                    <a:pt x="0" y="260"/>
                    <a:pt x="97" y="347"/>
                    <a:pt x="165" y="362"/>
                  </a:cubicBezTo>
                  <a:cubicBezTo>
                    <a:pt x="165" y="311"/>
                    <a:pt x="165" y="311"/>
                    <a:pt x="165" y="311"/>
                  </a:cubicBezTo>
                  <a:cubicBezTo>
                    <a:pt x="114" y="251"/>
                    <a:pt x="114" y="251"/>
                    <a:pt x="114" y="251"/>
                  </a:cubicBezTo>
                  <a:cubicBezTo>
                    <a:pt x="169" y="283"/>
                    <a:pt x="169" y="283"/>
                    <a:pt x="169" y="283"/>
                  </a:cubicBezTo>
                  <a:cubicBezTo>
                    <a:pt x="178" y="199"/>
                    <a:pt x="178" y="199"/>
                    <a:pt x="178" y="199"/>
                  </a:cubicBezTo>
                  <a:cubicBezTo>
                    <a:pt x="186" y="283"/>
                    <a:pt x="186" y="283"/>
                    <a:pt x="186" y="283"/>
                  </a:cubicBezTo>
                  <a:cubicBezTo>
                    <a:pt x="241" y="251"/>
                    <a:pt x="241" y="251"/>
                    <a:pt x="241" y="251"/>
                  </a:cubicBezTo>
                  <a:cubicBezTo>
                    <a:pt x="190" y="311"/>
                    <a:pt x="190" y="311"/>
                    <a:pt x="190" y="311"/>
                  </a:cubicBezTo>
                  <a:cubicBezTo>
                    <a:pt x="191" y="362"/>
                    <a:pt x="191" y="362"/>
                    <a:pt x="191" y="362"/>
                  </a:cubicBezTo>
                  <a:cubicBezTo>
                    <a:pt x="259" y="350"/>
                    <a:pt x="355" y="271"/>
                    <a:pt x="261" y="118"/>
                  </a:cubicBezTo>
                </a:path>
              </a:pathLst>
            </a:custGeom>
            <a:solidFill>
              <a:schemeClr val="accent2"/>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13" name="Freeform 111"/>
            <p:cNvSpPr/>
            <p:nvPr/>
          </p:nvSpPr>
          <p:spPr bwMode="auto">
            <a:xfrm>
              <a:off x="5734051" y="3248312"/>
              <a:ext cx="698500" cy="1639887"/>
            </a:xfrm>
            <a:custGeom>
              <a:avLst/>
              <a:gdLst>
                <a:gd name="T0" fmla="*/ 440 w 440"/>
                <a:gd name="T1" fmla="*/ 181 h 1033"/>
                <a:gd name="T2" fmla="*/ 249 w 440"/>
                <a:gd name="T3" fmla="*/ 292 h 1033"/>
                <a:gd name="T4" fmla="*/ 221 w 440"/>
                <a:gd name="T5" fmla="*/ 0 h 1033"/>
                <a:gd name="T6" fmla="*/ 190 w 440"/>
                <a:gd name="T7" fmla="*/ 292 h 1033"/>
                <a:gd name="T8" fmla="*/ 0 w 440"/>
                <a:gd name="T9" fmla="*/ 181 h 1033"/>
                <a:gd name="T10" fmla="*/ 176 w 440"/>
                <a:gd name="T11" fmla="*/ 390 h 1033"/>
                <a:gd name="T12" fmla="*/ 176 w 440"/>
                <a:gd name="T13" fmla="*/ 571 h 1033"/>
                <a:gd name="T14" fmla="*/ 180 w 440"/>
                <a:gd name="T15" fmla="*/ 1033 h 1033"/>
                <a:gd name="T16" fmla="*/ 273 w 440"/>
                <a:gd name="T17" fmla="*/ 1033 h 1033"/>
                <a:gd name="T18" fmla="*/ 267 w 440"/>
                <a:gd name="T19" fmla="*/ 571 h 1033"/>
                <a:gd name="T20" fmla="*/ 263 w 440"/>
                <a:gd name="T21" fmla="*/ 390 h 1033"/>
                <a:gd name="T22" fmla="*/ 440 w 440"/>
                <a:gd name="T23" fmla="*/ 181 h 1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0" h="1033">
                  <a:moveTo>
                    <a:pt x="440" y="181"/>
                  </a:moveTo>
                  <a:lnTo>
                    <a:pt x="249" y="292"/>
                  </a:lnTo>
                  <a:lnTo>
                    <a:pt x="221" y="0"/>
                  </a:lnTo>
                  <a:lnTo>
                    <a:pt x="190" y="292"/>
                  </a:lnTo>
                  <a:lnTo>
                    <a:pt x="0" y="181"/>
                  </a:lnTo>
                  <a:lnTo>
                    <a:pt x="176" y="390"/>
                  </a:lnTo>
                  <a:lnTo>
                    <a:pt x="176" y="571"/>
                  </a:lnTo>
                  <a:lnTo>
                    <a:pt x="180" y="1033"/>
                  </a:lnTo>
                  <a:lnTo>
                    <a:pt x="273" y="1033"/>
                  </a:lnTo>
                  <a:lnTo>
                    <a:pt x="267" y="571"/>
                  </a:lnTo>
                  <a:lnTo>
                    <a:pt x="263" y="390"/>
                  </a:lnTo>
                  <a:lnTo>
                    <a:pt x="440" y="181"/>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grpSp>
        <p:nvGrpSpPr>
          <p:cNvPr id="155" name="Group 154"/>
          <p:cNvGrpSpPr/>
          <p:nvPr/>
        </p:nvGrpSpPr>
        <p:grpSpPr>
          <a:xfrm>
            <a:off x="615951" y="1929622"/>
            <a:ext cx="9910763" cy="3003551"/>
            <a:chOff x="615951" y="1884649"/>
            <a:chExt cx="9910762" cy="3003550"/>
          </a:xfrm>
        </p:grpSpPr>
        <p:sp>
          <p:nvSpPr>
            <p:cNvPr id="13" name="Freeform 11"/>
            <p:cNvSpPr/>
            <p:nvPr/>
          </p:nvSpPr>
          <p:spPr bwMode="auto">
            <a:xfrm>
              <a:off x="615951" y="4573874"/>
              <a:ext cx="203200" cy="314325"/>
            </a:xfrm>
            <a:custGeom>
              <a:avLst/>
              <a:gdLst>
                <a:gd name="T0" fmla="*/ 7 w 128"/>
                <a:gd name="T1" fmla="*/ 0 h 198"/>
                <a:gd name="T2" fmla="*/ 0 w 128"/>
                <a:gd name="T3" fmla="*/ 198 h 198"/>
                <a:gd name="T4" fmla="*/ 128 w 128"/>
                <a:gd name="T5" fmla="*/ 198 h 198"/>
                <a:gd name="T6" fmla="*/ 121 w 128"/>
                <a:gd name="T7" fmla="*/ 0 h 198"/>
                <a:gd name="T8" fmla="*/ 7 w 128"/>
                <a:gd name="T9" fmla="*/ 0 h 198"/>
              </a:gdLst>
              <a:ahLst/>
              <a:cxnLst>
                <a:cxn ang="0">
                  <a:pos x="T0" y="T1"/>
                </a:cxn>
                <a:cxn ang="0">
                  <a:pos x="T2" y="T3"/>
                </a:cxn>
                <a:cxn ang="0">
                  <a:pos x="T4" y="T5"/>
                </a:cxn>
                <a:cxn ang="0">
                  <a:pos x="T6" y="T7"/>
                </a:cxn>
                <a:cxn ang="0">
                  <a:pos x="T8" y="T9"/>
                </a:cxn>
              </a:cxnLst>
              <a:rect l="0" t="0" r="r" b="b"/>
              <a:pathLst>
                <a:path w="128" h="198">
                  <a:moveTo>
                    <a:pt x="7" y="0"/>
                  </a:moveTo>
                  <a:lnTo>
                    <a:pt x="0" y="198"/>
                  </a:lnTo>
                  <a:lnTo>
                    <a:pt x="128"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37" name="Freeform 35"/>
            <p:cNvSpPr/>
            <p:nvPr/>
          </p:nvSpPr>
          <p:spPr bwMode="auto">
            <a:xfrm>
              <a:off x="3735388" y="4573874"/>
              <a:ext cx="142875" cy="314325"/>
            </a:xfrm>
            <a:custGeom>
              <a:avLst/>
              <a:gdLst>
                <a:gd name="T0" fmla="*/ 7 w 90"/>
                <a:gd name="T1" fmla="*/ 0 h 198"/>
                <a:gd name="T2" fmla="*/ 0 w 90"/>
                <a:gd name="T3" fmla="*/ 198 h 198"/>
                <a:gd name="T4" fmla="*/ 90 w 90"/>
                <a:gd name="T5" fmla="*/ 198 h 198"/>
                <a:gd name="T6" fmla="*/ 83 w 90"/>
                <a:gd name="T7" fmla="*/ 0 h 198"/>
                <a:gd name="T8" fmla="*/ 7 w 90"/>
                <a:gd name="T9" fmla="*/ 0 h 198"/>
              </a:gdLst>
              <a:ahLst/>
              <a:cxnLst>
                <a:cxn ang="0">
                  <a:pos x="T0" y="T1"/>
                </a:cxn>
                <a:cxn ang="0">
                  <a:pos x="T2" y="T3"/>
                </a:cxn>
                <a:cxn ang="0">
                  <a:pos x="T4" y="T5"/>
                </a:cxn>
                <a:cxn ang="0">
                  <a:pos x="T6" y="T7"/>
                </a:cxn>
                <a:cxn ang="0">
                  <a:pos x="T8" y="T9"/>
                </a:cxn>
              </a:cxnLst>
              <a:rect l="0" t="0" r="r" b="b"/>
              <a:pathLst>
                <a:path w="90" h="198">
                  <a:moveTo>
                    <a:pt x="7" y="0"/>
                  </a:moveTo>
                  <a:lnTo>
                    <a:pt x="0" y="198"/>
                  </a:lnTo>
                  <a:lnTo>
                    <a:pt x="90" y="198"/>
                  </a:lnTo>
                  <a:lnTo>
                    <a:pt x="83"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55" name="Freeform 53"/>
            <p:cNvSpPr/>
            <p:nvPr/>
          </p:nvSpPr>
          <p:spPr bwMode="auto">
            <a:xfrm>
              <a:off x="6426201" y="4219862"/>
              <a:ext cx="209550" cy="668337"/>
            </a:xfrm>
            <a:custGeom>
              <a:avLst/>
              <a:gdLst>
                <a:gd name="T0" fmla="*/ 7 w 132"/>
                <a:gd name="T1" fmla="*/ 0 h 421"/>
                <a:gd name="T2" fmla="*/ 0 w 132"/>
                <a:gd name="T3" fmla="*/ 421 h 421"/>
                <a:gd name="T4" fmla="*/ 132 w 132"/>
                <a:gd name="T5" fmla="*/ 421 h 421"/>
                <a:gd name="T6" fmla="*/ 122 w 132"/>
                <a:gd name="T7" fmla="*/ 0 h 421"/>
                <a:gd name="T8" fmla="*/ 7 w 132"/>
                <a:gd name="T9" fmla="*/ 0 h 421"/>
              </a:gdLst>
              <a:ahLst/>
              <a:cxnLst>
                <a:cxn ang="0">
                  <a:pos x="T0" y="T1"/>
                </a:cxn>
                <a:cxn ang="0">
                  <a:pos x="T2" y="T3"/>
                </a:cxn>
                <a:cxn ang="0">
                  <a:pos x="T4" y="T5"/>
                </a:cxn>
                <a:cxn ang="0">
                  <a:pos x="T6" y="T7"/>
                </a:cxn>
                <a:cxn ang="0">
                  <a:pos x="T8" y="T9"/>
                </a:cxn>
              </a:cxnLst>
              <a:rect l="0" t="0" r="r" b="b"/>
              <a:pathLst>
                <a:path w="132" h="421">
                  <a:moveTo>
                    <a:pt x="7" y="0"/>
                  </a:moveTo>
                  <a:lnTo>
                    <a:pt x="0" y="421"/>
                  </a:lnTo>
                  <a:lnTo>
                    <a:pt x="132" y="421"/>
                  </a:lnTo>
                  <a:lnTo>
                    <a:pt x="122"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67" name="Freeform 65"/>
            <p:cNvSpPr/>
            <p:nvPr/>
          </p:nvSpPr>
          <p:spPr bwMode="auto">
            <a:xfrm>
              <a:off x="8215313" y="4573874"/>
              <a:ext cx="209550" cy="314325"/>
            </a:xfrm>
            <a:custGeom>
              <a:avLst/>
              <a:gdLst>
                <a:gd name="T0" fmla="*/ 7 w 132"/>
                <a:gd name="T1" fmla="*/ 0 h 198"/>
                <a:gd name="T2" fmla="*/ 0 w 132"/>
                <a:gd name="T3" fmla="*/ 198 h 198"/>
                <a:gd name="T4" fmla="*/ 132 w 132"/>
                <a:gd name="T5" fmla="*/ 198 h 198"/>
                <a:gd name="T6" fmla="*/ 121 w 132"/>
                <a:gd name="T7" fmla="*/ 0 h 198"/>
                <a:gd name="T8" fmla="*/ 7 w 132"/>
                <a:gd name="T9" fmla="*/ 0 h 198"/>
              </a:gdLst>
              <a:ahLst/>
              <a:cxnLst>
                <a:cxn ang="0">
                  <a:pos x="T0" y="T1"/>
                </a:cxn>
                <a:cxn ang="0">
                  <a:pos x="T2" y="T3"/>
                </a:cxn>
                <a:cxn ang="0">
                  <a:pos x="T4" y="T5"/>
                </a:cxn>
                <a:cxn ang="0">
                  <a:pos x="T6" y="T7"/>
                </a:cxn>
                <a:cxn ang="0">
                  <a:pos x="T8" y="T9"/>
                </a:cxn>
              </a:cxnLst>
              <a:rect l="0" t="0" r="r" b="b"/>
              <a:pathLst>
                <a:path w="132" h="198">
                  <a:moveTo>
                    <a:pt x="7" y="0"/>
                  </a:moveTo>
                  <a:lnTo>
                    <a:pt x="0" y="198"/>
                  </a:lnTo>
                  <a:lnTo>
                    <a:pt x="132"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33" name="Freeform 131"/>
            <p:cNvSpPr/>
            <p:nvPr/>
          </p:nvSpPr>
          <p:spPr bwMode="auto">
            <a:xfrm>
              <a:off x="8710613" y="1884649"/>
              <a:ext cx="1816100" cy="2540000"/>
            </a:xfrm>
            <a:custGeom>
              <a:avLst/>
              <a:gdLst>
                <a:gd name="T0" fmla="*/ 1050 w 1144"/>
                <a:gd name="T1" fmla="*/ 1336 h 1600"/>
                <a:gd name="T2" fmla="*/ 1144 w 1144"/>
                <a:gd name="T3" fmla="*/ 1336 h 1600"/>
                <a:gd name="T4" fmla="*/ 631 w 1144"/>
                <a:gd name="T5" fmla="*/ 171 h 1600"/>
                <a:gd name="T6" fmla="*/ 569 w 1144"/>
                <a:gd name="T7" fmla="*/ 0 h 1600"/>
                <a:gd name="T8" fmla="*/ 510 w 1144"/>
                <a:gd name="T9" fmla="*/ 174 h 1600"/>
                <a:gd name="T10" fmla="*/ 0 w 1144"/>
                <a:gd name="T11" fmla="*/ 1336 h 1600"/>
                <a:gd name="T12" fmla="*/ 94 w 1144"/>
                <a:gd name="T13" fmla="*/ 1336 h 1600"/>
                <a:gd name="T14" fmla="*/ 0 w 1144"/>
                <a:gd name="T15" fmla="*/ 1600 h 1600"/>
                <a:gd name="T16" fmla="*/ 506 w 1144"/>
                <a:gd name="T17" fmla="*/ 1600 h 1600"/>
                <a:gd name="T18" fmla="*/ 510 w 1144"/>
                <a:gd name="T19" fmla="*/ 1527 h 1600"/>
                <a:gd name="T20" fmla="*/ 263 w 1144"/>
                <a:gd name="T21" fmla="*/ 1311 h 1600"/>
                <a:gd name="T22" fmla="*/ 530 w 1144"/>
                <a:gd name="T23" fmla="*/ 1388 h 1600"/>
                <a:gd name="T24" fmla="*/ 572 w 1144"/>
                <a:gd name="T25" fmla="*/ 1089 h 1600"/>
                <a:gd name="T26" fmla="*/ 614 w 1144"/>
                <a:gd name="T27" fmla="*/ 1388 h 1600"/>
                <a:gd name="T28" fmla="*/ 881 w 1144"/>
                <a:gd name="T29" fmla="*/ 1311 h 1600"/>
                <a:gd name="T30" fmla="*/ 634 w 1144"/>
                <a:gd name="T31" fmla="*/ 1527 h 1600"/>
                <a:gd name="T32" fmla="*/ 641 w 1144"/>
                <a:gd name="T33" fmla="*/ 1600 h 1600"/>
                <a:gd name="T34" fmla="*/ 1144 w 1144"/>
                <a:gd name="T35" fmla="*/ 1600 h 1600"/>
                <a:gd name="T36" fmla="*/ 1050 w 1144"/>
                <a:gd name="T37" fmla="*/ 1336 h 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44" h="1600">
                  <a:moveTo>
                    <a:pt x="1050" y="1336"/>
                  </a:moveTo>
                  <a:lnTo>
                    <a:pt x="1144" y="1336"/>
                  </a:lnTo>
                  <a:lnTo>
                    <a:pt x="631" y="171"/>
                  </a:lnTo>
                  <a:lnTo>
                    <a:pt x="569" y="0"/>
                  </a:lnTo>
                  <a:lnTo>
                    <a:pt x="510" y="174"/>
                  </a:lnTo>
                  <a:lnTo>
                    <a:pt x="0" y="1336"/>
                  </a:lnTo>
                  <a:lnTo>
                    <a:pt x="94" y="1336"/>
                  </a:lnTo>
                  <a:lnTo>
                    <a:pt x="0" y="1600"/>
                  </a:lnTo>
                  <a:lnTo>
                    <a:pt x="506" y="1600"/>
                  </a:lnTo>
                  <a:lnTo>
                    <a:pt x="510" y="1527"/>
                  </a:lnTo>
                  <a:lnTo>
                    <a:pt x="263" y="1311"/>
                  </a:lnTo>
                  <a:lnTo>
                    <a:pt x="530" y="1388"/>
                  </a:lnTo>
                  <a:lnTo>
                    <a:pt x="572" y="1089"/>
                  </a:lnTo>
                  <a:lnTo>
                    <a:pt x="614" y="1388"/>
                  </a:lnTo>
                  <a:lnTo>
                    <a:pt x="881" y="1311"/>
                  </a:lnTo>
                  <a:lnTo>
                    <a:pt x="634" y="1527"/>
                  </a:lnTo>
                  <a:lnTo>
                    <a:pt x="641" y="1600"/>
                  </a:lnTo>
                  <a:lnTo>
                    <a:pt x="1144" y="1600"/>
                  </a:lnTo>
                  <a:lnTo>
                    <a:pt x="1050" y="1336"/>
                  </a:lnTo>
                  <a:close/>
                </a:path>
              </a:pathLst>
            </a:custGeom>
            <a:solidFill>
              <a:schemeClr val="accent1"/>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35" name="Freeform 133"/>
            <p:cNvSpPr/>
            <p:nvPr/>
          </p:nvSpPr>
          <p:spPr bwMode="auto">
            <a:xfrm>
              <a:off x="9128126" y="3613437"/>
              <a:ext cx="981075" cy="1274762"/>
            </a:xfrm>
            <a:custGeom>
              <a:avLst/>
              <a:gdLst>
                <a:gd name="T0" fmla="*/ 618 w 618"/>
                <a:gd name="T1" fmla="*/ 222 h 803"/>
                <a:gd name="T2" fmla="*/ 351 w 618"/>
                <a:gd name="T3" fmla="*/ 299 h 803"/>
                <a:gd name="T4" fmla="*/ 309 w 618"/>
                <a:gd name="T5" fmla="*/ 0 h 803"/>
                <a:gd name="T6" fmla="*/ 267 w 618"/>
                <a:gd name="T7" fmla="*/ 299 h 803"/>
                <a:gd name="T8" fmla="*/ 0 w 618"/>
                <a:gd name="T9" fmla="*/ 222 h 803"/>
                <a:gd name="T10" fmla="*/ 247 w 618"/>
                <a:gd name="T11" fmla="*/ 435 h 803"/>
                <a:gd name="T12" fmla="*/ 243 w 618"/>
                <a:gd name="T13" fmla="*/ 504 h 803"/>
                <a:gd name="T14" fmla="*/ 215 w 618"/>
                <a:gd name="T15" fmla="*/ 803 h 803"/>
                <a:gd name="T16" fmla="*/ 403 w 618"/>
                <a:gd name="T17" fmla="*/ 803 h 803"/>
                <a:gd name="T18" fmla="*/ 378 w 618"/>
                <a:gd name="T19" fmla="*/ 504 h 803"/>
                <a:gd name="T20" fmla="*/ 371 w 618"/>
                <a:gd name="T21" fmla="*/ 435 h 803"/>
                <a:gd name="T22" fmla="*/ 618 w 618"/>
                <a:gd name="T23" fmla="*/ 222 h 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18" h="803">
                  <a:moveTo>
                    <a:pt x="618" y="222"/>
                  </a:moveTo>
                  <a:lnTo>
                    <a:pt x="351" y="299"/>
                  </a:lnTo>
                  <a:lnTo>
                    <a:pt x="309" y="0"/>
                  </a:lnTo>
                  <a:lnTo>
                    <a:pt x="267" y="299"/>
                  </a:lnTo>
                  <a:lnTo>
                    <a:pt x="0" y="222"/>
                  </a:lnTo>
                  <a:lnTo>
                    <a:pt x="247" y="435"/>
                  </a:lnTo>
                  <a:lnTo>
                    <a:pt x="243" y="504"/>
                  </a:lnTo>
                  <a:lnTo>
                    <a:pt x="215" y="803"/>
                  </a:lnTo>
                  <a:lnTo>
                    <a:pt x="403" y="803"/>
                  </a:lnTo>
                  <a:lnTo>
                    <a:pt x="378" y="504"/>
                  </a:lnTo>
                  <a:lnTo>
                    <a:pt x="371" y="435"/>
                  </a:lnTo>
                  <a:lnTo>
                    <a:pt x="618" y="222"/>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grpSp>
        <p:nvGrpSpPr>
          <p:cNvPr id="157" name="Group 156"/>
          <p:cNvGrpSpPr/>
          <p:nvPr/>
        </p:nvGrpSpPr>
        <p:grpSpPr>
          <a:xfrm>
            <a:off x="1452565" y="2366185"/>
            <a:ext cx="10388601" cy="2566987"/>
            <a:chOff x="1452563" y="2321212"/>
            <a:chExt cx="10388601" cy="2566987"/>
          </a:xfrm>
        </p:grpSpPr>
        <p:sp>
          <p:nvSpPr>
            <p:cNvPr id="25" name="Freeform 23"/>
            <p:cNvSpPr/>
            <p:nvPr/>
          </p:nvSpPr>
          <p:spPr bwMode="auto">
            <a:xfrm>
              <a:off x="1506538" y="4767549"/>
              <a:ext cx="209550" cy="120650"/>
            </a:xfrm>
            <a:custGeom>
              <a:avLst/>
              <a:gdLst>
                <a:gd name="T0" fmla="*/ 7 w 132"/>
                <a:gd name="T1" fmla="*/ 0 h 76"/>
                <a:gd name="T2" fmla="*/ 0 w 132"/>
                <a:gd name="T3" fmla="*/ 76 h 76"/>
                <a:gd name="T4" fmla="*/ 132 w 132"/>
                <a:gd name="T5" fmla="*/ 76 h 76"/>
                <a:gd name="T6" fmla="*/ 122 w 132"/>
                <a:gd name="T7" fmla="*/ 0 h 76"/>
                <a:gd name="T8" fmla="*/ 7 w 132"/>
                <a:gd name="T9" fmla="*/ 0 h 76"/>
              </a:gdLst>
              <a:ahLst/>
              <a:cxnLst>
                <a:cxn ang="0">
                  <a:pos x="T0" y="T1"/>
                </a:cxn>
                <a:cxn ang="0">
                  <a:pos x="T2" y="T3"/>
                </a:cxn>
                <a:cxn ang="0">
                  <a:pos x="T4" y="T5"/>
                </a:cxn>
                <a:cxn ang="0">
                  <a:pos x="T6" y="T7"/>
                </a:cxn>
                <a:cxn ang="0">
                  <a:pos x="T8" y="T9"/>
                </a:cxn>
              </a:cxnLst>
              <a:rect l="0" t="0" r="r" b="b"/>
              <a:pathLst>
                <a:path w="132" h="76">
                  <a:moveTo>
                    <a:pt x="7" y="0"/>
                  </a:moveTo>
                  <a:lnTo>
                    <a:pt x="0" y="76"/>
                  </a:lnTo>
                  <a:lnTo>
                    <a:pt x="132" y="7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31" name="Freeform 29"/>
            <p:cNvSpPr/>
            <p:nvPr/>
          </p:nvSpPr>
          <p:spPr bwMode="auto">
            <a:xfrm>
              <a:off x="3295651"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49" name="Freeform 47"/>
            <p:cNvSpPr/>
            <p:nvPr/>
          </p:nvSpPr>
          <p:spPr bwMode="auto">
            <a:xfrm>
              <a:off x="5573713" y="4734212"/>
              <a:ext cx="120650" cy="153987"/>
            </a:xfrm>
            <a:custGeom>
              <a:avLst/>
              <a:gdLst>
                <a:gd name="T0" fmla="*/ 7 w 76"/>
                <a:gd name="T1" fmla="*/ 0 h 97"/>
                <a:gd name="T2" fmla="*/ 0 w 76"/>
                <a:gd name="T3" fmla="*/ 97 h 97"/>
                <a:gd name="T4" fmla="*/ 76 w 76"/>
                <a:gd name="T5" fmla="*/ 97 h 97"/>
                <a:gd name="T6" fmla="*/ 73 w 76"/>
                <a:gd name="T7" fmla="*/ 0 h 97"/>
                <a:gd name="T8" fmla="*/ 7 w 76"/>
                <a:gd name="T9" fmla="*/ 0 h 97"/>
              </a:gdLst>
              <a:ahLst/>
              <a:cxnLst>
                <a:cxn ang="0">
                  <a:pos x="T0" y="T1"/>
                </a:cxn>
                <a:cxn ang="0">
                  <a:pos x="T2" y="T3"/>
                </a:cxn>
                <a:cxn ang="0">
                  <a:pos x="T4" y="T5"/>
                </a:cxn>
                <a:cxn ang="0">
                  <a:pos x="T6" y="T7"/>
                </a:cxn>
                <a:cxn ang="0">
                  <a:pos x="T8" y="T9"/>
                </a:cxn>
              </a:cxnLst>
              <a:rect l="0" t="0" r="r" b="b"/>
              <a:pathLst>
                <a:path w="76" h="97">
                  <a:moveTo>
                    <a:pt x="7" y="0"/>
                  </a:moveTo>
                  <a:lnTo>
                    <a:pt x="0" y="97"/>
                  </a:lnTo>
                  <a:lnTo>
                    <a:pt x="76" y="97"/>
                  </a:lnTo>
                  <a:lnTo>
                    <a:pt x="73"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61" name="Freeform 59"/>
            <p:cNvSpPr/>
            <p:nvPr/>
          </p:nvSpPr>
          <p:spPr bwMode="auto">
            <a:xfrm>
              <a:off x="7323138" y="4656424"/>
              <a:ext cx="204788" cy="231775"/>
            </a:xfrm>
            <a:custGeom>
              <a:avLst/>
              <a:gdLst>
                <a:gd name="T0" fmla="*/ 7 w 129"/>
                <a:gd name="T1" fmla="*/ 0 h 146"/>
                <a:gd name="T2" fmla="*/ 0 w 129"/>
                <a:gd name="T3" fmla="*/ 146 h 146"/>
                <a:gd name="T4" fmla="*/ 129 w 129"/>
                <a:gd name="T5" fmla="*/ 146 h 146"/>
                <a:gd name="T6" fmla="*/ 122 w 129"/>
                <a:gd name="T7" fmla="*/ 0 h 146"/>
                <a:gd name="T8" fmla="*/ 7 w 129"/>
                <a:gd name="T9" fmla="*/ 0 h 146"/>
              </a:gdLst>
              <a:ahLst/>
              <a:cxnLst>
                <a:cxn ang="0">
                  <a:pos x="T0" y="T1"/>
                </a:cxn>
                <a:cxn ang="0">
                  <a:pos x="T2" y="T3"/>
                </a:cxn>
                <a:cxn ang="0">
                  <a:pos x="T4" y="T5"/>
                </a:cxn>
                <a:cxn ang="0">
                  <a:pos x="T6" y="T7"/>
                </a:cxn>
                <a:cxn ang="0">
                  <a:pos x="T8" y="T9"/>
                </a:cxn>
              </a:cxnLst>
              <a:rect l="0" t="0" r="r" b="b"/>
              <a:pathLst>
                <a:path w="129" h="146">
                  <a:moveTo>
                    <a:pt x="7" y="0"/>
                  </a:moveTo>
                  <a:lnTo>
                    <a:pt x="0" y="146"/>
                  </a:lnTo>
                  <a:lnTo>
                    <a:pt x="129" y="14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73" name="Freeform 71"/>
            <p:cNvSpPr/>
            <p:nvPr/>
          </p:nvSpPr>
          <p:spPr bwMode="auto">
            <a:xfrm>
              <a:off x="8661401" y="4734212"/>
              <a:ext cx="209550" cy="153987"/>
            </a:xfrm>
            <a:custGeom>
              <a:avLst/>
              <a:gdLst>
                <a:gd name="T0" fmla="*/ 10 w 132"/>
                <a:gd name="T1" fmla="*/ 0 h 97"/>
                <a:gd name="T2" fmla="*/ 0 w 132"/>
                <a:gd name="T3" fmla="*/ 97 h 97"/>
                <a:gd name="T4" fmla="*/ 132 w 132"/>
                <a:gd name="T5" fmla="*/ 97 h 97"/>
                <a:gd name="T6" fmla="*/ 125 w 132"/>
                <a:gd name="T7" fmla="*/ 0 h 97"/>
                <a:gd name="T8" fmla="*/ 10 w 132"/>
                <a:gd name="T9" fmla="*/ 0 h 97"/>
              </a:gdLst>
              <a:ahLst/>
              <a:cxnLst>
                <a:cxn ang="0">
                  <a:pos x="T0" y="T1"/>
                </a:cxn>
                <a:cxn ang="0">
                  <a:pos x="T2" y="T3"/>
                </a:cxn>
                <a:cxn ang="0">
                  <a:pos x="T4" y="T5"/>
                </a:cxn>
                <a:cxn ang="0">
                  <a:pos x="T6" y="T7"/>
                </a:cxn>
                <a:cxn ang="0">
                  <a:pos x="T8" y="T9"/>
                </a:cxn>
              </a:cxnLst>
              <a:rect l="0" t="0" r="r" b="b"/>
              <a:pathLst>
                <a:path w="132" h="97">
                  <a:moveTo>
                    <a:pt x="10" y="0"/>
                  </a:moveTo>
                  <a:lnTo>
                    <a:pt x="0" y="97"/>
                  </a:lnTo>
                  <a:lnTo>
                    <a:pt x="132" y="97"/>
                  </a:lnTo>
                  <a:lnTo>
                    <a:pt x="125" y="0"/>
                  </a:lnTo>
                  <a:lnTo>
                    <a:pt x="10"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79" name="Freeform 77"/>
            <p:cNvSpPr/>
            <p:nvPr/>
          </p:nvSpPr>
          <p:spPr bwMode="auto">
            <a:xfrm>
              <a:off x="9112251" y="4656424"/>
              <a:ext cx="203200" cy="231775"/>
            </a:xfrm>
            <a:custGeom>
              <a:avLst/>
              <a:gdLst>
                <a:gd name="T0" fmla="*/ 7 w 128"/>
                <a:gd name="T1" fmla="*/ 0 h 146"/>
                <a:gd name="T2" fmla="*/ 0 w 128"/>
                <a:gd name="T3" fmla="*/ 146 h 146"/>
                <a:gd name="T4" fmla="*/ 128 w 128"/>
                <a:gd name="T5" fmla="*/ 146 h 146"/>
                <a:gd name="T6" fmla="*/ 121 w 128"/>
                <a:gd name="T7" fmla="*/ 0 h 146"/>
                <a:gd name="T8" fmla="*/ 7 w 128"/>
                <a:gd name="T9" fmla="*/ 0 h 146"/>
              </a:gdLst>
              <a:ahLst/>
              <a:cxnLst>
                <a:cxn ang="0">
                  <a:pos x="T0" y="T1"/>
                </a:cxn>
                <a:cxn ang="0">
                  <a:pos x="T2" y="T3"/>
                </a:cxn>
                <a:cxn ang="0">
                  <a:pos x="T4" y="T5"/>
                </a:cxn>
                <a:cxn ang="0">
                  <a:pos x="T6" y="T7"/>
                </a:cxn>
                <a:cxn ang="0">
                  <a:pos x="T8" y="T9"/>
                </a:cxn>
              </a:cxnLst>
              <a:rect l="0" t="0" r="r" b="b"/>
              <a:pathLst>
                <a:path w="128" h="146">
                  <a:moveTo>
                    <a:pt x="7" y="0"/>
                  </a:moveTo>
                  <a:lnTo>
                    <a:pt x="0" y="146"/>
                  </a:lnTo>
                  <a:lnTo>
                    <a:pt x="128"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97" name="Freeform 95"/>
            <p:cNvSpPr/>
            <p:nvPr/>
          </p:nvSpPr>
          <p:spPr bwMode="auto">
            <a:xfrm>
              <a:off x="11633201" y="4656424"/>
              <a:ext cx="207963" cy="231775"/>
            </a:xfrm>
            <a:custGeom>
              <a:avLst/>
              <a:gdLst>
                <a:gd name="T0" fmla="*/ 7 w 131"/>
                <a:gd name="T1" fmla="*/ 0 h 146"/>
                <a:gd name="T2" fmla="*/ 0 w 131"/>
                <a:gd name="T3" fmla="*/ 146 h 146"/>
                <a:gd name="T4" fmla="*/ 131 w 131"/>
                <a:gd name="T5" fmla="*/ 146 h 146"/>
                <a:gd name="T6" fmla="*/ 121 w 131"/>
                <a:gd name="T7" fmla="*/ 0 h 146"/>
                <a:gd name="T8" fmla="*/ 7 w 131"/>
                <a:gd name="T9" fmla="*/ 0 h 146"/>
              </a:gdLst>
              <a:ahLst/>
              <a:cxnLst>
                <a:cxn ang="0">
                  <a:pos x="T0" y="T1"/>
                </a:cxn>
                <a:cxn ang="0">
                  <a:pos x="T2" y="T3"/>
                </a:cxn>
                <a:cxn ang="0">
                  <a:pos x="T4" y="T5"/>
                </a:cxn>
                <a:cxn ang="0">
                  <a:pos x="T6" y="T7"/>
                </a:cxn>
                <a:cxn ang="0">
                  <a:pos x="T8" y="T9"/>
                </a:cxn>
              </a:cxnLst>
              <a:rect l="0" t="0" r="r" b="b"/>
              <a:pathLst>
                <a:path w="131" h="146">
                  <a:moveTo>
                    <a:pt x="7" y="0"/>
                  </a:moveTo>
                  <a:lnTo>
                    <a:pt x="0" y="146"/>
                  </a:lnTo>
                  <a:lnTo>
                    <a:pt x="131"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3" name="Freeform 101"/>
            <p:cNvSpPr/>
            <p:nvPr/>
          </p:nvSpPr>
          <p:spPr bwMode="auto">
            <a:xfrm>
              <a:off x="1452563" y="2321212"/>
              <a:ext cx="2019300" cy="1474787"/>
            </a:xfrm>
            <a:custGeom>
              <a:avLst/>
              <a:gdLst>
                <a:gd name="T0" fmla="*/ 24 w 367"/>
                <a:gd name="T1" fmla="*/ 205 h 267"/>
                <a:gd name="T2" fmla="*/ 66 w 367"/>
                <a:gd name="T3" fmla="*/ 147 h 267"/>
                <a:gd name="T4" fmla="*/ 180 w 367"/>
                <a:gd name="T5" fmla="*/ 41 h 267"/>
                <a:gd name="T6" fmla="*/ 294 w 367"/>
                <a:gd name="T7" fmla="*/ 144 h 267"/>
                <a:gd name="T8" fmla="*/ 343 w 367"/>
                <a:gd name="T9" fmla="*/ 205 h 267"/>
                <a:gd name="T10" fmla="*/ 292 w 367"/>
                <a:gd name="T11" fmla="*/ 267 h 267"/>
                <a:gd name="T12" fmla="*/ 367 w 367"/>
                <a:gd name="T13" fmla="*/ 188 h 267"/>
                <a:gd name="T14" fmla="*/ 311 w 367"/>
                <a:gd name="T15" fmla="*/ 118 h 267"/>
                <a:gd name="T16" fmla="*/ 180 w 367"/>
                <a:gd name="T17" fmla="*/ 0 h 267"/>
                <a:gd name="T18" fmla="*/ 48 w 367"/>
                <a:gd name="T19" fmla="*/ 122 h 267"/>
                <a:gd name="T20" fmla="*/ 0 w 367"/>
                <a:gd name="T21" fmla="*/ 188 h 267"/>
                <a:gd name="T22" fmla="*/ 76 w 367"/>
                <a:gd name="T23" fmla="*/ 267 h 267"/>
                <a:gd name="T24" fmla="*/ 24 w 367"/>
                <a:gd name="T25" fmla="*/ 205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7" h="267">
                  <a:moveTo>
                    <a:pt x="24" y="205"/>
                  </a:moveTo>
                  <a:cubicBezTo>
                    <a:pt x="24" y="183"/>
                    <a:pt x="40" y="163"/>
                    <a:pt x="66" y="147"/>
                  </a:cubicBezTo>
                  <a:cubicBezTo>
                    <a:pt x="70" y="88"/>
                    <a:pt x="120" y="41"/>
                    <a:pt x="180" y="41"/>
                  </a:cubicBezTo>
                  <a:cubicBezTo>
                    <a:pt x="240" y="41"/>
                    <a:pt x="288" y="86"/>
                    <a:pt x="294" y="144"/>
                  </a:cubicBezTo>
                  <a:cubicBezTo>
                    <a:pt x="324" y="159"/>
                    <a:pt x="343" y="181"/>
                    <a:pt x="343" y="205"/>
                  </a:cubicBezTo>
                  <a:cubicBezTo>
                    <a:pt x="343" y="230"/>
                    <a:pt x="323" y="252"/>
                    <a:pt x="292" y="267"/>
                  </a:cubicBezTo>
                  <a:cubicBezTo>
                    <a:pt x="337" y="250"/>
                    <a:pt x="367" y="221"/>
                    <a:pt x="367" y="188"/>
                  </a:cubicBezTo>
                  <a:cubicBezTo>
                    <a:pt x="367" y="161"/>
                    <a:pt x="346" y="136"/>
                    <a:pt x="311" y="118"/>
                  </a:cubicBezTo>
                  <a:cubicBezTo>
                    <a:pt x="304" y="51"/>
                    <a:pt x="248" y="0"/>
                    <a:pt x="180" y="0"/>
                  </a:cubicBezTo>
                  <a:cubicBezTo>
                    <a:pt x="110" y="0"/>
                    <a:pt x="53" y="54"/>
                    <a:pt x="48" y="122"/>
                  </a:cubicBezTo>
                  <a:cubicBezTo>
                    <a:pt x="19" y="140"/>
                    <a:pt x="0" y="163"/>
                    <a:pt x="0" y="188"/>
                  </a:cubicBezTo>
                  <a:cubicBezTo>
                    <a:pt x="0" y="221"/>
                    <a:pt x="30" y="250"/>
                    <a:pt x="76" y="267"/>
                  </a:cubicBezTo>
                  <a:cubicBezTo>
                    <a:pt x="44" y="252"/>
                    <a:pt x="24" y="230"/>
                    <a:pt x="24" y="205"/>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4" name="Freeform 102"/>
            <p:cNvSpPr/>
            <p:nvPr/>
          </p:nvSpPr>
          <p:spPr bwMode="auto">
            <a:xfrm>
              <a:off x="1584326" y="2548224"/>
              <a:ext cx="1755775" cy="1368425"/>
            </a:xfrm>
            <a:custGeom>
              <a:avLst/>
              <a:gdLst>
                <a:gd name="T0" fmla="*/ 84 w 319"/>
                <a:gd name="T1" fmla="*/ 199 h 248"/>
                <a:gd name="T2" fmla="*/ 150 w 319"/>
                <a:gd name="T3" fmla="*/ 244 h 248"/>
                <a:gd name="T4" fmla="*/ 160 w 319"/>
                <a:gd name="T5" fmla="*/ 196 h 248"/>
                <a:gd name="T6" fmla="*/ 170 w 319"/>
                <a:gd name="T7" fmla="*/ 248 h 248"/>
                <a:gd name="T8" fmla="*/ 235 w 319"/>
                <a:gd name="T9" fmla="*/ 199 h 248"/>
                <a:gd name="T10" fmla="*/ 191 w 319"/>
                <a:gd name="T11" fmla="*/ 247 h 248"/>
                <a:gd name="T12" fmla="*/ 268 w 319"/>
                <a:gd name="T13" fmla="*/ 226 h 248"/>
                <a:gd name="T14" fmla="*/ 319 w 319"/>
                <a:gd name="T15" fmla="*/ 164 h 248"/>
                <a:gd name="T16" fmla="*/ 270 w 319"/>
                <a:gd name="T17" fmla="*/ 103 h 248"/>
                <a:gd name="T18" fmla="*/ 156 w 319"/>
                <a:gd name="T19" fmla="*/ 0 h 248"/>
                <a:gd name="T20" fmla="*/ 42 w 319"/>
                <a:gd name="T21" fmla="*/ 106 h 248"/>
                <a:gd name="T22" fmla="*/ 0 w 319"/>
                <a:gd name="T23" fmla="*/ 164 h 248"/>
                <a:gd name="T24" fmla="*/ 52 w 319"/>
                <a:gd name="T25" fmla="*/ 226 h 248"/>
                <a:gd name="T26" fmla="*/ 128 w 319"/>
                <a:gd name="T27" fmla="*/ 247 h 248"/>
                <a:gd name="T28" fmla="*/ 84 w 319"/>
                <a:gd name="T29" fmla="*/ 199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9" h="248">
                  <a:moveTo>
                    <a:pt x="84" y="199"/>
                  </a:moveTo>
                  <a:cubicBezTo>
                    <a:pt x="150" y="244"/>
                    <a:pt x="150" y="244"/>
                    <a:pt x="150" y="244"/>
                  </a:cubicBezTo>
                  <a:cubicBezTo>
                    <a:pt x="160" y="196"/>
                    <a:pt x="160" y="196"/>
                    <a:pt x="160" y="196"/>
                  </a:cubicBezTo>
                  <a:cubicBezTo>
                    <a:pt x="170" y="248"/>
                    <a:pt x="170" y="248"/>
                    <a:pt x="170" y="248"/>
                  </a:cubicBezTo>
                  <a:cubicBezTo>
                    <a:pt x="235" y="199"/>
                    <a:pt x="235" y="199"/>
                    <a:pt x="235" y="199"/>
                  </a:cubicBezTo>
                  <a:cubicBezTo>
                    <a:pt x="191" y="247"/>
                    <a:pt x="191" y="247"/>
                    <a:pt x="191" y="247"/>
                  </a:cubicBezTo>
                  <a:cubicBezTo>
                    <a:pt x="220" y="244"/>
                    <a:pt x="247" y="237"/>
                    <a:pt x="268" y="226"/>
                  </a:cubicBezTo>
                  <a:cubicBezTo>
                    <a:pt x="299" y="211"/>
                    <a:pt x="319" y="189"/>
                    <a:pt x="319" y="164"/>
                  </a:cubicBezTo>
                  <a:cubicBezTo>
                    <a:pt x="319" y="140"/>
                    <a:pt x="300" y="118"/>
                    <a:pt x="270" y="103"/>
                  </a:cubicBezTo>
                  <a:cubicBezTo>
                    <a:pt x="264" y="45"/>
                    <a:pt x="216" y="0"/>
                    <a:pt x="156" y="0"/>
                  </a:cubicBezTo>
                  <a:cubicBezTo>
                    <a:pt x="96" y="0"/>
                    <a:pt x="46" y="47"/>
                    <a:pt x="42" y="106"/>
                  </a:cubicBezTo>
                  <a:cubicBezTo>
                    <a:pt x="16" y="122"/>
                    <a:pt x="0" y="142"/>
                    <a:pt x="0" y="164"/>
                  </a:cubicBezTo>
                  <a:cubicBezTo>
                    <a:pt x="0" y="189"/>
                    <a:pt x="20" y="211"/>
                    <a:pt x="52" y="226"/>
                  </a:cubicBezTo>
                  <a:cubicBezTo>
                    <a:pt x="73" y="237"/>
                    <a:pt x="99" y="244"/>
                    <a:pt x="128" y="247"/>
                  </a:cubicBezTo>
                  <a:cubicBezTo>
                    <a:pt x="84" y="199"/>
                    <a:pt x="84" y="199"/>
                    <a:pt x="84" y="199"/>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5" name="Freeform 103"/>
            <p:cNvSpPr/>
            <p:nvPr/>
          </p:nvSpPr>
          <p:spPr bwMode="auto">
            <a:xfrm>
              <a:off x="2046288" y="3629312"/>
              <a:ext cx="830263" cy="1258887"/>
            </a:xfrm>
            <a:custGeom>
              <a:avLst/>
              <a:gdLst>
                <a:gd name="T0" fmla="*/ 523 w 523"/>
                <a:gd name="T1" fmla="*/ 11 h 793"/>
                <a:gd name="T2" fmla="*/ 298 w 523"/>
                <a:gd name="T3" fmla="*/ 181 h 793"/>
                <a:gd name="T4" fmla="*/ 264 w 523"/>
                <a:gd name="T5" fmla="*/ 0 h 793"/>
                <a:gd name="T6" fmla="*/ 229 w 523"/>
                <a:gd name="T7" fmla="*/ 167 h 793"/>
                <a:gd name="T8" fmla="*/ 0 w 523"/>
                <a:gd name="T9" fmla="*/ 11 h 793"/>
                <a:gd name="T10" fmla="*/ 153 w 523"/>
                <a:gd name="T11" fmla="*/ 178 h 793"/>
                <a:gd name="T12" fmla="*/ 222 w 523"/>
                <a:gd name="T13" fmla="*/ 258 h 793"/>
                <a:gd name="T14" fmla="*/ 212 w 523"/>
                <a:gd name="T15" fmla="*/ 793 h 793"/>
                <a:gd name="T16" fmla="*/ 316 w 523"/>
                <a:gd name="T17" fmla="*/ 793 h 793"/>
                <a:gd name="T18" fmla="*/ 302 w 523"/>
                <a:gd name="T19" fmla="*/ 258 h 793"/>
                <a:gd name="T20" fmla="*/ 371 w 523"/>
                <a:gd name="T21" fmla="*/ 181 h 793"/>
                <a:gd name="T22" fmla="*/ 523 w 523"/>
                <a:gd name="T23" fmla="*/ 11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3" h="793">
                  <a:moveTo>
                    <a:pt x="523" y="11"/>
                  </a:moveTo>
                  <a:lnTo>
                    <a:pt x="298" y="181"/>
                  </a:lnTo>
                  <a:lnTo>
                    <a:pt x="264" y="0"/>
                  </a:lnTo>
                  <a:lnTo>
                    <a:pt x="229" y="167"/>
                  </a:lnTo>
                  <a:lnTo>
                    <a:pt x="0" y="11"/>
                  </a:lnTo>
                  <a:lnTo>
                    <a:pt x="153" y="178"/>
                  </a:lnTo>
                  <a:lnTo>
                    <a:pt x="222" y="258"/>
                  </a:lnTo>
                  <a:lnTo>
                    <a:pt x="212" y="793"/>
                  </a:lnTo>
                  <a:lnTo>
                    <a:pt x="316" y="793"/>
                  </a:lnTo>
                  <a:lnTo>
                    <a:pt x="302" y="258"/>
                  </a:lnTo>
                  <a:lnTo>
                    <a:pt x="371" y="181"/>
                  </a:lnTo>
                  <a:lnTo>
                    <a:pt x="523" y="11"/>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1" name="Freeform 119"/>
            <p:cNvSpPr/>
            <p:nvPr/>
          </p:nvSpPr>
          <p:spPr bwMode="auto">
            <a:xfrm>
              <a:off x="4445001" y="3011774"/>
              <a:ext cx="1474788" cy="1076325"/>
            </a:xfrm>
            <a:custGeom>
              <a:avLst/>
              <a:gdLst>
                <a:gd name="T0" fmla="*/ 18 w 268"/>
                <a:gd name="T1" fmla="*/ 150 h 195"/>
                <a:gd name="T2" fmla="*/ 48 w 268"/>
                <a:gd name="T3" fmla="*/ 108 h 195"/>
                <a:gd name="T4" fmla="*/ 132 w 268"/>
                <a:gd name="T5" fmla="*/ 30 h 195"/>
                <a:gd name="T6" fmla="*/ 215 w 268"/>
                <a:gd name="T7" fmla="*/ 105 h 195"/>
                <a:gd name="T8" fmla="*/ 251 w 268"/>
                <a:gd name="T9" fmla="*/ 150 h 195"/>
                <a:gd name="T10" fmla="*/ 213 w 268"/>
                <a:gd name="T11" fmla="*/ 195 h 195"/>
                <a:gd name="T12" fmla="*/ 268 w 268"/>
                <a:gd name="T13" fmla="*/ 137 h 195"/>
                <a:gd name="T14" fmla="*/ 227 w 268"/>
                <a:gd name="T15" fmla="*/ 86 h 195"/>
                <a:gd name="T16" fmla="*/ 132 w 268"/>
                <a:gd name="T17" fmla="*/ 0 h 195"/>
                <a:gd name="T18" fmla="*/ 35 w 268"/>
                <a:gd name="T19" fmla="*/ 89 h 195"/>
                <a:gd name="T20" fmla="*/ 0 w 268"/>
                <a:gd name="T21" fmla="*/ 137 h 195"/>
                <a:gd name="T22" fmla="*/ 55 w 268"/>
                <a:gd name="T23" fmla="*/ 195 h 195"/>
                <a:gd name="T24" fmla="*/ 18 w 268"/>
                <a:gd name="T25" fmla="*/ 15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8" h="195">
                  <a:moveTo>
                    <a:pt x="18" y="150"/>
                  </a:moveTo>
                  <a:cubicBezTo>
                    <a:pt x="18" y="133"/>
                    <a:pt x="29" y="119"/>
                    <a:pt x="48" y="108"/>
                  </a:cubicBezTo>
                  <a:cubicBezTo>
                    <a:pt x="52" y="64"/>
                    <a:pt x="88" y="30"/>
                    <a:pt x="132" y="30"/>
                  </a:cubicBezTo>
                  <a:cubicBezTo>
                    <a:pt x="175" y="30"/>
                    <a:pt x="211" y="63"/>
                    <a:pt x="215" y="105"/>
                  </a:cubicBezTo>
                  <a:cubicBezTo>
                    <a:pt x="237" y="116"/>
                    <a:pt x="251" y="132"/>
                    <a:pt x="251" y="150"/>
                  </a:cubicBezTo>
                  <a:cubicBezTo>
                    <a:pt x="251" y="168"/>
                    <a:pt x="236" y="184"/>
                    <a:pt x="213" y="195"/>
                  </a:cubicBezTo>
                  <a:cubicBezTo>
                    <a:pt x="247" y="182"/>
                    <a:pt x="268" y="161"/>
                    <a:pt x="268" y="137"/>
                  </a:cubicBezTo>
                  <a:cubicBezTo>
                    <a:pt x="268" y="117"/>
                    <a:pt x="253" y="99"/>
                    <a:pt x="227" y="86"/>
                  </a:cubicBezTo>
                  <a:cubicBezTo>
                    <a:pt x="222" y="38"/>
                    <a:pt x="181" y="0"/>
                    <a:pt x="132" y="0"/>
                  </a:cubicBezTo>
                  <a:cubicBezTo>
                    <a:pt x="81" y="0"/>
                    <a:pt x="39" y="39"/>
                    <a:pt x="35" y="89"/>
                  </a:cubicBezTo>
                  <a:cubicBezTo>
                    <a:pt x="14" y="102"/>
                    <a:pt x="0" y="119"/>
                    <a:pt x="0" y="137"/>
                  </a:cubicBezTo>
                  <a:cubicBezTo>
                    <a:pt x="0" y="161"/>
                    <a:pt x="22" y="182"/>
                    <a:pt x="55" y="195"/>
                  </a:cubicBezTo>
                  <a:cubicBezTo>
                    <a:pt x="32" y="184"/>
                    <a:pt x="18" y="168"/>
                    <a:pt x="18" y="150"/>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2" name="Freeform 120"/>
            <p:cNvSpPr/>
            <p:nvPr/>
          </p:nvSpPr>
          <p:spPr bwMode="auto">
            <a:xfrm>
              <a:off x="4545013" y="3176874"/>
              <a:ext cx="1282700" cy="1000125"/>
            </a:xfrm>
            <a:custGeom>
              <a:avLst/>
              <a:gdLst>
                <a:gd name="T0" fmla="*/ 61 w 233"/>
                <a:gd name="T1" fmla="*/ 145 h 181"/>
                <a:gd name="T2" fmla="*/ 109 w 233"/>
                <a:gd name="T3" fmla="*/ 178 h 181"/>
                <a:gd name="T4" fmla="*/ 116 w 233"/>
                <a:gd name="T5" fmla="*/ 143 h 181"/>
                <a:gd name="T6" fmla="*/ 124 w 233"/>
                <a:gd name="T7" fmla="*/ 181 h 181"/>
                <a:gd name="T8" fmla="*/ 171 w 233"/>
                <a:gd name="T9" fmla="*/ 145 h 181"/>
                <a:gd name="T10" fmla="*/ 139 w 233"/>
                <a:gd name="T11" fmla="*/ 181 h 181"/>
                <a:gd name="T12" fmla="*/ 195 w 233"/>
                <a:gd name="T13" fmla="*/ 165 h 181"/>
                <a:gd name="T14" fmla="*/ 233 w 233"/>
                <a:gd name="T15" fmla="*/ 120 h 181"/>
                <a:gd name="T16" fmla="*/ 197 w 233"/>
                <a:gd name="T17" fmla="*/ 75 h 181"/>
                <a:gd name="T18" fmla="*/ 114 w 233"/>
                <a:gd name="T19" fmla="*/ 0 h 181"/>
                <a:gd name="T20" fmla="*/ 30 w 233"/>
                <a:gd name="T21" fmla="*/ 78 h 181"/>
                <a:gd name="T22" fmla="*/ 0 w 233"/>
                <a:gd name="T23" fmla="*/ 120 h 181"/>
                <a:gd name="T24" fmla="*/ 37 w 233"/>
                <a:gd name="T25" fmla="*/ 165 h 181"/>
                <a:gd name="T26" fmla="*/ 93 w 233"/>
                <a:gd name="T27" fmla="*/ 181 h 181"/>
                <a:gd name="T28" fmla="*/ 61 w 233"/>
                <a:gd name="T29" fmla="*/ 145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3" h="181">
                  <a:moveTo>
                    <a:pt x="61" y="145"/>
                  </a:moveTo>
                  <a:cubicBezTo>
                    <a:pt x="109" y="178"/>
                    <a:pt x="109" y="178"/>
                    <a:pt x="109" y="178"/>
                  </a:cubicBezTo>
                  <a:cubicBezTo>
                    <a:pt x="116" y="143"/>
                    <a:pt x="116" y="143"/>
                    <a:pt x="116" y="143"/>
                  </a:cubicBezTo>
                  <a:cubicBezTo>
                    <a:pt x="124" y="181"/>
                    <a:pt x="124" y="181"/>
                    <a:pt x="124" y="181"/>
                  </a:cubicBezTo>
                  <a:cubicBezTo>
                    <a:pt x="171" y="145"/>
                    <a:pt x="171" y="145"/>
                    <a:pt x="171" y="145"/>
                  </a:cubicBezTo>
                  <a:cubicBezTo>
                    <a:pt x="139" y="181"/>
                    <a:pt x="139" y="181"/>
                    <a:pt x="139" y="181"/>
                  </a:cubicBezTo>
                  <a:cubicBezTo>
                    <a:pt x="161" y="178"/>
                    <a:pt x="180" y="173"/>
                    <a:pt x="195" y="165"/>
                  </a:cubicBezTo>
                  <a:cubicBezTo>
                    <a:pt x="218" y="154"/>
                    <a:pt x="233" y="138"/>
                    <a:pt x="233" y="120"/>
                  </a:cubicBezTo>
                  <a:cubicBezTo>
                    <a:pt x="233" y="102"/>
                    <a:pt x="219" y="86"/>
                    <a:pt x="197" y="75"/>
                  </a:cubicBezTo>
                  <a:cubicBezTo>
                    <a:pt x="193" y="33"/>
                    <a:pt x="157" y="0"/>
                    <a:pt x="114" y="0"/>
                  </a:cubicBezTo>
                  <a:cubicBezTo>
                    <a:pt x="70" y="0"/>
                    <a:pt x="34" y="34"/>
                    <a:pt x="30" y="78"/>
                  </a:cubicBezTo>
                  <a:cubicBezTo>
                    <a:pt x="11" y="89"/>
                    <a:pt x="0" y="103"/>
                    <a:pt x="0" y="120"/>
                  </a:cubicBezTo>
                  <a:cubicBezTo>
                    <a:pt x="0" y="138"/>
                    <a:pt x="14" y="154"/>
                    <a:pt x="37" y="165"/>
                  </a:cubicBezTo>
                  <a:cubicBezTo>
                    <a:pt x="53" y="173"/>
                    <a:pt x="72" y="178"/>
                    <a:pt x="93" y="181"/>
                  </a:cubicBezTo>
                  <a:cubicBezTo>
                    <a:pt x="61" y="145"/>
                    <a:pt x="61" y="145"/>
                    <a:pt x="61" y="145"/>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3" name="Freeform 121"/>
            <p:cNvSpPr/>
            <p:nvPr/>
          </p:nvSpPr>
          <p:spPr bwMode="auto">
            <a:xfrm>
              <a:off x="4879976" y="3965862"/>
              <a:ext cx="606425" cy="922337"/>
            </a:xfrm>
            <a:custGeom>
              <a:avLst/>
              <a:gdLst>
                <a:gd name="T0" fmla="*/ 382 w 382"/>
                <a:gd name="T1" fmla="*/ 7 h 581"/>
                <a:gd name="T2" fmla="*/ 219 w 382"/>
                <a:gd name="T3" fmla="*/ 133 h 581"/>
                <a:gd name="T4" fmla="*/ 191 w 382"/>
                <a:gd name="T5" fmla="*/ 0 h 581"/>
                <a:gd name="T6" fmla="*/ 167 w 382"/>
                <a:gd name="T7" fmla="*/ 122 h 581"/>
                <a:gd name="T8" fmla="*/ 0 w 382"/>
                <a:gd name="T9" fmla="*/ 7 h 581"/>
                <a:gd name="T10" fmla="*/ 111 w 382"/>
                <a:gd name="T11" fmla="*/ 133 h 581"/>
                <a:gd name="T12" fmla="*/ 163 w 382"/>
                <a:gd name="T13" fmla="*/ 188 h 581"/>
                <a:gd name="T14" fmla="*/ 153 w 382"/>
                <a:gd name="T15" fmla="*/ 581 h 581"/>
                <a:gd name="T16" fmla="*/ 229 w 382"/>
                <a:gd name="T17" fmla="*/ 581 h 581"/>
                <a:gd name="T18" fmla="*/ 222 w 382"/>
                <a:gd name="T19" fmla="*/ 188 h 581"/>
                <a:gd name="T20" fmla="*/ 271 w 382"/>
                <a:gd name="T21" fmla="*/ 133 h 581"/>
                <a:gd name="T22" fmla="*/ 382 w 382"/>
                <a:gd name="T23" fmla="*/ 7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2" h="581">
                  <a:moveTo>
                    <a:pt x="382" y="7"/>
                  </a:moveTo>
                  <a:lnTo>
                    <a:pt x="219" y="133"/>
                  </a:lnTo>
                  <a:lnTo>
                    <a:pt x="191" y="0"/>
                  </a:lnTo>
                  <a:lnTo>
                    <a:pt x="167" y="122"/>
                  </a:lnTo>
                  <a:lnTo>
                    <a:pt x="0" y="7"/>
                  </a:lnTo>
                  <a:lnTo>
                    <a:pt x="111" y="133"/>
                  </a:lnTo>
                  <a:lnTo>
                    <a:pt x="163" y="188"/>
                  </a:lnTo>
                  <a:lnTo>
                    <a:pt x="153" y="581"/>
                  </a:lnTo>
                  <a:lnTo>
                    <a:pt x="229" y="581"/>
                  </a:lnTo>
                  <a:lnTo>
                    <a:pt x="222" y="188"/>
                  </a:lnTo>
                  <a:lnTo>
                    <a:pt x="271" y="133"/>
                  </a:lnTo>
                  <a:lnTo>
                    <a:pt x="382" y="7"/>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43" name="Oval 141"/>
            <p:cNvSpPr>
              <a:spLocks noChangeArrowheads="1"/>
            </p:cNvSpPr>
            <p:nvPr/>
          </p:nvSpPr>
          <p:spPr bwMode="auto">
            <a:xfrm>
              <a:off x="9821863" y="3221324"/>
              <a:ext cx="1001713" cy="1004887"/>
            </a:xfrm>
            <a:prstGeom prst="ellipse">
              <a:avLst/>
            </a:pr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44" name="Freeform 142"/>
            <p:cNvSpPr/>
            <p:nvPr/>
          </p:nvSpPr>
          <p:spPr bwMode="auto">
            <a:xfrm>
              <a:off x="10047288" y="3618199"/>
              <a:ext cx="539750" cy="1270000"/>
            </a:xfrm>
            <a:custGeom>
              <a:avLst/>
              <a:gdLst>
                <a:gd name="T0" fmla="*/ 340 w 340"/>
                <a:gd name="T1" fmla="*/ 143 h 800"/>
                <a:gd name="T2" fmla="*/ 195 w 340"/>
                <a:gd name="T3" fmla="*/ 226 h 800"/>
                <a:gd name="T4" fmla="*/ 174 w 340"/>
                <a:gd name="T5" fmla="*/ 0 h 800"/>
                <a:gd name="T6" fmla="*/ 149 w 340"/>
                <a:gd name="T7" fmla="*/ 226 h 800"/>
                <a:gd name="T8" fmla="*/ 0 w 340"/>
                <a:gd name="T9" fmla="*/ 143 h 800"/>
                <a:gd name="T10" fmla="*/ 132 w 340"/>
                <a:gd name="T11" fmla="*/ 303 h 800"/>
                <a:gd name="T12" fmla="*/ 132 w 340"/>
                <a:gd name="T13" fmla="*/ 800 h 800"/>
                <a:gd name="T14" fmla="*/ 201 w 340"/>
                <a:gd name="T15" fmla="*/ 800 h 800"/>
                <a:gd name="T16" fmla="*/ 201 w 340"/>
                <a:gd name="T17" fmla="*/ 303 h 800"/>
                <a:gd name="T18" fmla="*/ 340 w 340"/>
                <a:gd name="T19" fmla="*/ 143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0" h="800">
                  <a:moveTo>
                    <a:pt x="340" y="143"/>
                  </a:moveTo>
                  <a:lnTo>
                    <a:pt x="195" y="226"/>
                  </a:lnTo>
                  <a:lnTo>
                    <a:pt x="174" y="0"/>
                  </a:lnTo>
                  <a:lnTo>
                    <a:pt x="149" y="226"/>
                  </a:lnTo>
                  <a:lnTo>
                    <a:pt x="0" y="143"/>
                  </a:lnTo>
                  <a:lnTo>
                    <a:pt x="132" y="303"/>
                  </a:lnTo>
                  <a:lnTo>
                    <a:pt x="132" y="800"/>
                  </a:lnTo>
                  <a:lnTo>
                    <a:pt x="201" y="800"/>
                  </a:lnTo>
                  <a:lnTo>
                    <a:pt x="201" y="303"/>
                  </a:lnTo>
                  <a:lnTo>
                    <a:pt x="340" y="143"/>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sp>
        <p:nvSpPr>
          <p:cNvPr id="153" name="Rectangle 151"/>
          <p:cNvSpPr>
            <a:spLocks noChangeArrowheads="1"/>
          </p:cNvSpPr>
          <p:nvPr/>
        </p:nvSpPr>
        <p:spPr bwMode="auto">
          <a:xfrm>
            <a:off x="2" y="4902305"/>
            <a:ext cx="12238039" cy="193675"/>
          </a:xfrm>
          <a:prstGeom prst="rect">
            <a:avLst/>
          </a:prstGeom>
          <a:solidFill>
            <a:schemeClr val="accent4"/>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42" name="Rectangle 41"/>
          <p:cNvSpPr/>
          <p:nvPr/>
        </p:nvSpPr>
        <p:spPr>
          <a:xfrm>
            <a:off x="1048385" y="5363845"/>
            <a:ext cx="9775190" cy="937260"/>
          </a:xfrm>
          <a:prstGeom prst="rect">
            <a:avLst/>
          </a:prstGeom>
        </p:spPr>
        <p:txBody>
          <a:bodyPr wrap="square" lIns="121920" rIns="121920" bIns="60960">
            <a:spAutoFit/>
          </a:bodyPr>
          <a:lstStyle/>
          <a:p>
            <a:pPr indent="457200" algn="just" fontAlgn="auto">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sym typeface="+mn-ea"/>
              </a:rPr>
              <a:t>鉴赏音乐是一种审美活动，可以分为不同的三个层次：官能的鉴赏、感情的鉴赏和理智的鉴赏。官能的鉴赏主要满足于悦耳即好听，是比较肤浅的鉴赏。</a:t>
            </a:r>
            <a:endParaRPr lang="zh-CN" altLang="en-US">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1" name="TextBox 76"/>
          <p:cNvSpPr txBox="1"/>
          <p:nvPr/>
        </p:nvSpPr>
        <p:spPr>
          <a:xfrm>
            <a:off x="3357880" y="327025"/>
            <a:ext cx="6085840" cy="583565"/>
          </a:xfrm>
          <a:prstGeom prst="rect">
            <a:avLst/>
          </a:prstGeom>
          <a:noFill/>
          <a:effectLst/>
        </p:spPr>
        <p:txBody>
          <a:bodyPr wrap="square" rtlCol="0">
            <a:spAutoFit/>
          </a:bodyPr>
          <a:lstStyle/>
          <a:p>
            <a:pPr algn="ctr"/>
            <a:r>
              <a:rPr lang="zh-CN" altLang="en-US" sz="3200" b="1" dirty="0" smtClean="0">
                <a:solidFill>
                  <a:schemeClr val="accent1">
                    <a:lumMod val="60000"/>
                    <a:lumOff val="40000"/>
                  </a:schemeClr>
                </a:solidFill>
                <a:latin typeface="华文细黑" panose="02010600040101010101" charset="-122"/>
                <a:ea typeface="宋体" panose="02010600030101010101" pitchFamily="2" charset="-122"/>
                <a:sym typeface="华文细黑" panose="02010600040101010101" charset="-122"/>
              </a:rPr>
              <a:t>第三节　鉴赏音乐的三个层次</a:t>
            </a:r>
            <a:endParaRPr lang="zh-CN" altLang="en-US" sz="3200" b="1" dirty="0" smtClean="0">
              <a:solidFill>
                <a:schemeClr val="accent1">
                  <a:lumMod val="60000"/>
                  <a:lumOff val="40000"/>
                </a:schemeClr>
              </a:solidFill>
              <a:latin typeface="华文细黑" panose="02010600040101010101" charset="-122"/>
              <a:ea typeface="宋体" panose="02010600030101010101" pitchFamily="2" charset="-122"/>
              <a:sym typeface="华文细黑" panose="02010600040101010101" charset="-122"/>
            </a:endParaRPr>
          </a:p>
        </p:txBody>
      </p:sp>
    </p:spTree>
  </p:cSld>
  <p:clrMapOvr>
    <a:masterClrMapping/>
  </p:clrMapOvr>
  <p:transition spd="slow">
    <p:wipe/>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14:presetBounceEnd="50000">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14:bounceEnd="50000">
                                          <p:cBhvr additive="base">
                                            <p:cTn id="23" dur="1000" fill="hold"/>
                                            <p:tgtEl>
                                              <p:spTgt spid="42"/>
                                            </p:tgtEl>
                                            <p:attrNameLst>
                                              <p:attrName>ppt_x</p:attrName>
                                            </p:attrNameLst>
                                          </p:cBhvr>
                                          <p:tavLst>
                                            <p:tav tm="0">
                                              <p:val>
                                                <p:strVal val="#ppt_x"/>
                                              </p:val>
                                            </p:tav>
                                            <p:tav tm="100000">
                                              <p:val>
                                                <p:strVal val="#ppt_x"/>
                                              </p:val>
                                            </p:tav>
                                          </p:tavLst>
                                        </p:anim>
                                        <p:anim calcmode="lin" valueType="num" p14:bounceEnd="50000">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1000" fill="hold"/>
                                            <p:tgtEl>
                                              <p:spTgt spid="42"/>
                                            </p:tgtEl>
                                            <p:attrNameLst>
                                              <p:attrName>ppt_x</p:attrName>
                                            </p:attrNameLst>
                                          </p:cBhvr>
                                          <p:tavLst>
                                            <p:tav tm="0">
                                              <p:val>
                                                <p:strVal val="#ppt_x"/>
                                              </p:val>
                                            </p:tav>
                                            <p:tav tm="100000">
                                              <p:val>
                                                <p:strVal val="#ppt_x"/>
                                              </p:val>
                                            </p:tav>
                                          </p:tavLst>
                                        </p:anim>
                                        <p:anim calcmode="lin" valueType="num">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a:xfrm>
            <a:off x="8737600" y="6356352"/>
            <a:ext cx="2844800" cy="365125"/>
          </a:xfrm>
        </p:spPr>
        <p:txBody>
          <a:bodyPr/>
          <a:p>
            <a:fld id="{A7F1AA27-B7A4-475F-8430-0E6442A33CF0}" type="slidenum">
              <a:rPr lang="zh-CN" altLang="en-US" smtClean="0"/>
            </a:fld>
            <a:endParaRPr lang="zh-CN" altLang="en-US"/>
          </a:p>
        </p:txBody>
      </p:sp>
      <p:sp>
        <p:nvSpPr>
          <p:cNvPr id="5" name="矩形 4"/>
          <p:cNvSpPr/>
          <p:nvPr/>
        </p:nvSpPr>
        <p:spPr>
          <a:xfrm>
            <a:off x="581660" y="1105535"/>
            <a:ext cx="11000740" cy="493268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4" name="文本框 3"/>
          <p:cNvSpPr txBox="1"/>
          <p:nvPr/>
        </p:nvSpPr>
        <p:spPr>
          <a:xfrm>
            <a:off x="975995" y="1395095"/>
            <a:ext cx="10210165" cy="1889760"/>
          </a:xfrm>
          <a:prstGeom prst="rect">
            <a:avLst/>
          </a:prstGeom>
          <a:noFill/>
        </p:spPr>
        <p:txBody>
          <a:bodyPr wrap="square" rtlCol="0" anchor="t">
            <a:spAutoFit/>
          </a:bodyPr>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rPr>
              <a:t>第一个层次是官能的鉴赏。这一层次的鉴赏主要满足于悦耳动听，是比较肤浅的鉴赏。处于这一层次的鉴赏一般是出于对音乐产生的音响感兴趣而去听音乐，在这个层次上听音乐，可以不需要深入的思考。在这样的鉴赏中，音乐可以把鉴赏者带入一个幻想的境界，而鉴赏者却对音乐作品本身没有多少理解。这种具有美感特征的官能鉴赏，对许多人都会产生类似的感染力。因此，官能的鉴赏层次在音乐鉴赏中具有一定的作用和意义。</a:t>
            </a:r>
            <a:endParaRPr lang="zh-CN" altLang="en-US">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975995" y="3284855"/>
            <a:ext cx="4794885" cy="2612390"/>
          </a:xfrm>
          <a:prstGeom prst="rect">
            <a:avLst/>
          </a:prstGeom>
        </p:spPr>
      </p:pic>
      <p:pic>
        <p:nvPicPr>
          <p:cNvPr id="6" name="图片 5"/>
          <p:cNvPicPr>
            <a:picLocks noChangeAspect="1"/>
          </p:cNvPicPr>
          <p:nvPr/>
        </p:nvPicPr>
        <p:blipFill>
          <a:blip r:embed="rId2"/>
          <a:stretch>
            <a:fillRect/>
          </a:stretch>
        </p:blipFill>
        <p:spPr>
          <a:xfrm>
            <a:off x="6057265" y="3284220"/>
            <a:ext cx="5128260" cy="2613025"/>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p:tgtEl>
                                          <p:spTgt spid="5"/>
                                        </p:tgtEl>
                                        <p:attrNameLst>
                                          <p:attrName>ppt_y</p:attrName>
                                        </p:attrNameLst>
                                      </p:cBhvr>
                                      <p:tavLst>
                                        <p:tav tm="0">
                                          <p:val>
                                            <p:strVal val="#ppt_y+#ppt_h*1.125000"/>
                                          </p:val>
                                        </p:tav>
                                        <p:tav tm="100000">
                                          <p:val>
                                            <p:strVal val="#ppt_y"/>
                                          </p:val>
                                        </p:tav>
                                      </p:tavLst>
                                    </p:anim>
                                    <p:animEffect transition="in" filter="wipe(up)">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down)">
                                      <p:cBhvr>
                                        <p:cTn id="18" dur="5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blinds(horizontal)">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bldLvl="0" animBg="1"/>
      <p:bldP spid="5" grpId="1"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a:xfrm>
            <a:off x="8737600" y="6356352"/>
            <a:ext cx="2844800" cy="365125"/>
          </a:xfrm>
        </p:spPr>
        <p:txBody>
          <a:bodyPr/>
          <a:p>
            <a:fld id="{A7F1AA27-B7A4-475F-8430-0E6442A33CF0}" type="slidenum">
              <a:rPr lang="zh-CN" altLang="en-US" smtClean="0"/>
            </a:fld>
            <a:endParaRPr lang="zh-CN" altLang="en-US"/>
          </a:p>
        </p:txBody>
      </p:sp>
      <p:sp>
        <p:nvSpPr>
          <p:cNvPr id="5" name="矩形 4"/>
          <p:cNvSpPr/>
          <p:nvPr/>
        </p:nvSpPr>
        <p:spPr>
          <a:xfrm>
            <a:off x="581660" y="1105535"/>
            <a:ext cx="11000740" cy="493268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4" name="文本框 3"/>
          <p:cNvSpPr txBox="1"/>
          <p:nvPr/>
        </p:nvSpPr>
        <p:spPr>
          <a:xfrm>
            <a:off x="721995" y="1367790"/>
            <a:ext cx="6894195" cy="4407535"/>
          </a:xfrm>
          <a:prstGeom prst="rect">
            <a:avLst/>
          </a:prstGeom>
          <a:noFill/>
        </p:spPr>
        <p:txBody>
          <a:bodyPr wrap="square" rtlCol="0" anchor="t">
            <a:spAutoFit/>
          </a:bodyPr>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rPr>
              <a:t>第二个层次是联想的鉴赏。在这个层次中，鉴赏者对音乐作品渗入了主观的分析和理解，鉴赏者对音乐作品所表现的思想感情产生共鸣，音乐可以激发他的喜怒哀乐，可以使他根据自己的生活体验去想象和幻想，从而在音乐中获得美好的享受。鉴赏者对音乐所表达的内容，努力地去感受和联想，逐步获得一定的理解。</a:t>
            </a:r>
            <a:endParaRPr lang="zh-CN" altLang="en-US">
              <a:latin typeface="宋体" panose="02010600030101010101" pitchFamily="2" charset="-122"/>
              <a:ea typeface="宋体" panose="02010600030101010101" pitchFamily="2"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rPr>
              <a:t>第三个层次是理智的鉴赏。鉴赏者不仅对音乐作品所体现出来的音乐形象有较深刻的理解，而且对于作品的主题思想、作品的形式和风格都有较丰富的认识。他可以从整体上了解音乐作品的结构和作品所要表达的丰富感情以及富有哲理性的思想内容。通过鉴赏，使自己的精神获得极大的满足，达到一种新的思想境界。在这个层次中，一方面，鉴赏者能深入音乐之中；另一方面，鉴赏者能超脱音乐，预感到音乐将要前进的方向和发展的层次。</a:t>
            </a:r>
            <a:endParaRPr lang="zh-CN" altLang="en-US">
              <a:latin typeface="宋体" panose="02010600030101010101" pitchFamily="2" charset="-122"/>
              <a:ea typeface="宋体" panose="02010600030101010101" pitchFamily="2" charset="-122"/>
            </a:endParaRPr>
          </a:p>
        </p:txBody>
      </p:sp>
      <p:pic>
        <p:nvPicPr>
          <p:cNvPr id="7" name="图片 6"/>
          <p:cNvPicPr>
            <a:picLocks noChangeAspect="1"/>
          </p:cNvPicPr>
          <p:nvPr/>
        </p:nvPicPr>
        <p:blipFill>
          <a:blip r:embed="rId1"/>
          <a:stretch>
            <a:fillRect/>
          </a:stretch>
        </p:blipFill>
        <p:spPr>
          <a:xfrm>
            <a:off x="7784465" y="1901190"/>
            <a:ext cx="3520440" cy="3055620"/>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p:tgtEl>
                                          <p:spTgt spid="5"/>
                                        </p:tgtEl>
                                        <p:attrNameLst>
                                          <p:attrName>ppt_y</p:attrName>
                                        </p:attrNameLst>
                                      </p:cBhvr>
                                      <p:tavLst>
                                        <p:tav tm="0">
                                          <p:val>
                                            <p:strVal val="#ppt_y+#ppt_h*1.125000"/>
                                          </p:val>
                                        </p:tav>
                                        <p:tav tm="100000">
                                          <p:val>
                                            <p:strVal val="#ppt_y"/>
                                          </p:val>
                                        </p:tav>
                                      </p:tavLst>
                                    </p:anim>
                                    <p:animEffect transition="in" filter="wipe(up)">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down)">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bldLvl="0" animBg="1"/>
      <p:bldP spid="5" grpId="1"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a:xfrm>
            <a:off x="8737600" y="6356352"/>
            <a:ext cx="2844800" cy="365125"/>
          </a:xfrm>
        </p:spPr>
        <p:txBody>
          <a:bodyPr/>
          <a:p>
            <a:fld id="{A7F1AA27-B7A4-475F-8430-0E6442A33CF0}" type="slidenum">
              <a:rPr lang="zh-CN" altLang="en-US" smtClean="0"/>
            </a:fld>
            <a:endParaRPr lang="zh-CN" altLang="en-US"/>
          </a:p>
        </p:txBody>
      </p:sp>
      <p:sp>
        <p:nvSpPr>
          <p:cNvPr id="5" name="矩形 4"/>
          <p:cNvSpPr/>
          <p:nvPr/>
        </p:nvSpPr>
        <p:spPr>
          <a:xfrm>
            <a:off x="581660" y="1105535"/>
            <a:ext cx="11000740" cy="493268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4" name="文本框 3"/>
          <p:cNvSpPr txBox="1"/>
          <p:nvPr/>
        </p:nvSpPr>
        <p:spPr>
          <a:xfrm>
            <a:off x="721995" y="1367790"/>
            <a:ext cx="6894195" cy="4407535"/>
          </a:xfrm>
          <a:prstGeom prst="rect">
            <a:avLst/>
          </a:prstGeom>
          <a:noFill/>
        </p:spPr>
        <p:txBody>
          <a:bodyPr wrap="square" rtlCol="0" anchor="t">
            <a:spAutoFit/>
          </a:bodyPr>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rPr>
              <a:t>要从官能、感情和理智三个方面全面地鉴赏一个作品，就必须了解作者和作品的时代背景。一首音乐作品，总是表现了作曲家对现实生活的感受。因此，要比较深刻地领会作品的思想内容，就必须了解作品产生的时代背景和时代特点。例如，肖邦音乐成熟时期的钢琴作品反映了 1830 —1831 年华沙起义失败以后，他对波兰局势的悲愤、焦虑与对苦难祖国的深切怀念。柴可夫斯基的第四、五、六交响曲和许多浪漫曲，反映了当时俄国资产阶级知识分子在亚历山大二世和亚历山大三世反动统治下苦闷彷徨的心情和渴望光明幸福的意愿。音乐鉴赏是一个由浅入深的过程，即从感性到理性认识又回到感性认识这样三个阶段。这是鉴赏音乐的必经之路。鉴赏音乐的阶段不同，所带来的思想内容也不尽相同。在音乐鉴赏的审美过程中，内心体验与认知活动总是结合在一起的。</a:t>
            </a:r>
            <a:endParaRPr lang="zh-CN" altLang="en-US">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7721600" y="1833245"/>
            <a:ext cx="3662045" cy="3190875"/>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p:tgtEl>
                                          <p:spTgt spid="5"/>
                                        </p:tgtEl>
                                        <p:attrNameLst>
                                          <p:attrName>ppt_y</p:attrName>
                                        </p:attrNameLst>
                                      </p:cBhvr>
                                      <p:tavLst>
                                        <p:tav tm="0">
                                          <p:val>
                                            <p:strVal val="#ppt_y+#ppt_h*1.125000"/>
                                          </p:val>
                                        </p:tav>
                                        <p:tav tm="100000">
                                          <p:val>
                                            <p:strVal val="#ppt_y"/>
                                          </p:val>
                                        </p:tav>
                                      </p:tavLst>
                                    </p:anim>
                                    <p:animEffect transition="in" filter="wipe(up)">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blinds(horizontal)">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bldLvl="0" animBg="1"/>
      <p:bldP spid="5" grpId="1"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0" y="-4127"/>
            <a:ext cx="12192000" cy="6858000"/>
          </a:xfrm>
          <a:prstGeom prst="rect">
            <a:avLst/>
          </a:prstGeom>
          <a:noFill/>
        </p:spPr>
      </p:pic>
      <p:pic>
        <p:nvPicPr>
          <p:cNvPr id="9" name="图片 8" descr="图片包含 餐桌, 室内, 纸张&#10;&#10;已生成极高可信度的说明"/>
          <p:cNvPicPr>
            <a:picLocks noChangeAspect="1"/>
          </p:cNvPicPr>
          <p:nvPr/>
        </p:nvPicPr>
        <p:blipFill rotWithShape="1">
          <a:blip r:embed="rId2">
            <a:extLst>
              <a:ext uri="{28A0092B-C50C-407E-A947-70E740481C1C}">
                <a14:useLocalDpi xmlns:a14="http://schemas.microsoft.com/office/drawing/2010/main" val="0"/>
              </a:ext>
            </a:extLst>
          </a:blip>
          <a:srcRect b="59279"/>
          <a:stretch>
            <a:fillRect/>
          </a:stretch>
        </p:blipFill>
        <p:spPr>
          <a:xfrm>
            <a:off x="-9754" y="5964349"/>
            <a:ext cx="12192000" cy="1787302"/>
          </a:xfrm>
          <a:prstGeom prst="rect">
            <a:avLst/>
          </a:prstGeom>
          <a:noFill/>
        </p:spPr>
      </p:pic>
      <p:sp>
        <p:nvSpPr>
          <p:cNvPr id="2" name="矩形 1"/>
          <p:cNvSpPr/>
          <p:nvPr/>
        </p:nvSpPr>
        <p:spPr>
          <a:xfrm>
            <a:off x="4148455" y="1173480"/>
            <a:ext cx="7597775" cy="388683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4815647" y="45672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动脑和动手 </a:t>
            </a:r>
            <a:r>
              <a:rPr lang="en-US" altLang="zh-CN"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&gt;</a:t>
            </a:r>
            <a:endParaRPr lang="en-US" altLang="zh-CN"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3" name="文本框 2"/>
          <p:cNvSpPr txBox="1"/>
          <p:nvPr>
            <p:custDataLst>
              <p:tags r:id="rId3"/>
            </p:custDataLst>
          </p:nvPr>
        </p:nvSpPr>
        <p:spPr>
          <a:xfrm>
            <a:off x="4925060" y="2136140"/>
            <a:ext cx="6043930" cy="1753235"/>
          </a:xfrm>
          <a:prstGeom prst="rect">
            <a:avLst/>
          </a:prstGeom>
          <a:noFill/>
        </p:spPr>
        <p:txBody>
          <a:bodyPr wrap="square" rtlCol="0">
            <a:spAutoFit/>
          </a:bodyPr>
          <a:p>
            <a:pPr algn="just">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一、从网络上搜索俄罗斯民歌《三套车》，轻声哼唱歌曲，右手练习 4/4 拍指挥图式，注意弱起小节。</a:t>
            </a:r>
            <a:endParaRPr lang="zh-CN" altLang="en-US">
              <a:latin typeface="宋体" panose="02010600030101010101" pitchFamily="2" charset="-122"/>
              <a:ea typeface="宋体" panose="02010600030101010101" pitchFamily="2" charset="-122"/>
              <a:cs typeface="宋体" panose="02010600030101010101" pitchFamily="2" charset="-122"/>
            </a:endParaRPr>
          </a:p>
          <a:p>
            <a:pPr algn="just">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二、分小组研究一下《三套车》和《我的太阳》，说说它们各自的特点和歌曲所表达的音乐情绪。</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edge">
                                      <p:cBhvr>
                                        <p:cTn id="12" dur="20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circle(in)">
                                      <p:cBhvr>
                                        <p:cTn id="17" dur="20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circle(in)">
                                      <p:cBhvr>
                                        <p:cTn id="22" dur="2000"/>
                                        <p:tgtEl>
                                          <p:spTgt spid="3">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barn(inVertical)">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4" name="Group 153"/>
          <p:cNvGrpSpPr/>
          <p:nvPr/>
        </p:nvGrpSpPr>
        <p:grpSpPr>
          <a:xfrm>
            <a:off x="252414" y="1693085"/>
            <a:ext cx="11733213" cy="3284537"/>
            <a:chOff x="252413" y="1648112"/>
            <a:chExt cx="11733213" cy="3284537"/>
          </a:xfrm>
        </p:grpSpPr>
        <p:sp>
          <p:nvSpPr>
            <p:cNvPr id="7" name="Freeform 5"/>
            <p:cNvSpPr/>
            <p:nvPr/>
          </p:nvSpPr>
          <p:spPr bwMode="auto">
            <a:xfrm>
              <a:off x="4395788" y="1768762"/>
              <a:ext cx="854075" cy="866775"/>
            </a:xfrm>
            <a:custGeom>
              <a:avLst/>
              <a:gdLst>
                <a:gd name="T0" fmla="*/ 25 w 155"/>
                <a:gd name="T1" fmla="*/ 157 h 157"/>
                <a:gd name="T2" fmla="*/ 50 w 155"/>
                <a:gd name="T3" fmla="*/ 134 h 157"/>
                <a:gd name="T4" fmla="*/ 73 w 155"/>
                <a:gd name="T5" fmla="*/ 109 h 157"/>
                <a:gd name="T6" fmla="*/ 76 w 155"/>
                <a:gd name="T7" fmla="*/ 110 h 157"/>
                <a:gd name="T8" fmla="*/ 111 w 155"/>
                <a:gd name="T9" fmla="*/ 95 h 157"/>
                <a:gd name="T10" fmla="*/ 109 w 155"/>
                <a:gd name="T11" fmla="*/ 72 h 157"/>
                <a:gd name="T12" fmla="*/ 123 w 155"/>
                <a:gd name="T13" fmla="*/ 57 h 157"/>
                <a:gd name="T14" fmla="*/ 124 w 155"/>
                <a:gd name="T15" fmla="*/ 44 h 157"/>
                <a:gd name="T16" fmla="*/ 151 w 155"/>
                <a:gd name="T17" fmla="*/ 31 h 157"/>
                <a:gd name="T18" fmla="*/ 138 w 155"/>
                <a:gd name="T19" fmla="*/ 4 h 157"/>
                <a:gd name="T20" fmla="*/ 115 w 155"/>
                <a:gd name="T21" fmla="*/ 9 h 157"/>
                <a:gd name="T22" fmla="*/ 108 w 155"/>
                <a:gd name="T23" fmla="*/ 5 h 157"/>
                <a:gd name="T24" fmla="*/ 77 w 155"/>
                <a:gd name="T25" fmla="*/ 19 h 157"/>
                <a:gd name="T26" fmla="*/ 76 w 155"/>
                <a:gd name="T27" fmla="*/ 31 h 157"/>
                <a:gd name="T28" fmla="*/ 69 w 155"/>
                <a:gd name="T29" fmla="*/ 27 h 157"/>
                <a:gd name="T30" fmla="*/ 35 w 155"/>
                <a:gd name="T31" fmla="*/ 43 h 157"/>
                <a:gd name="T32" fmla="*/ 36 w 155"/>
                <a:gd name="T33" fmla="*/ 64 h 157"/>
                <a:gd name="T34" fmla="*/ 17 w 155"/>
                <a:gd name="T35" fmla="*/ 88 h 157"/>
                <a:gd name="T36" fmla="*/ 20 w 155"/>
                <a:gd name="T37" fmla="*/ 101 h 157"/>
                <a:gd name="T38" fmla="*/ 19 w 155"/>
                <a:gd name="T39" fmla="*/ 107 h 157"/>
                <a:gd name="T40" fmla="*/ 0 w 155"/>
                <a:gd name="T41" fmla="*/ 131 h 157"/>
                <a:gd name="T42" fmla="*/ 25 w 155"/>
                <a:gd name="T43" fmla="*/ 157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5" h="157">
                  <a:moveTo>
                    <a:pt x="25" y="157"/>
                  </a:moveTo>
                  <a:cubicBezTo>
                    <a:pt x="38" y="157"/>
                    <a:pt x="49" y="147"/>
                    <a:pt x="50" y="134"/>
                  </a:cubicBezTo>
                  <a:cubicBezTo>
                    <a:pt x="63" y="132"/>
                    <a:pt x="72" y="122"/>
                    <a:pt x="73" y="109"/>
                  </a:cubicBezTo>
                  <a:cubicBezTo>
                    <a:pt x="74" y="109"/>
                    <a:pt x="75" y="110"/>
                    <a:pt x="76" y="110"/>
                  </a:cubicBezTo>
                  <a:cubicBezTo>
                    <a:pt x="90" y="115"/>
                    <a:pt x="105" y="108"/>
                    <a:pt x="111" y="95"/>
                  </a:cubicBezTo>
                  <a:cubicBezTo>
                    <a:pt x="113" y="87"/>
                    <a:pt x="112" y="79"/>
                    <a:pt x="109" y="72"/>
                  </a:cubicBezTo>
                  <a:cubicBezTo>
                    <a:pt x="115" y="69"/>
                    <a:pt x="120" y="64"/>
                    <a:pt x="123" y="57"/>
                  </a:cubicBezTo>
                  <a:cubicBezTo>
                    <a:pt x="125" y="53"/>
                    <a:pt x="125" y="48"/>
                    <a:pt x="124" y="44"/>
                  </a:cubicBezTo>
                  <a:cubicBezTo>
                    <a:pt x="135" y="47"/>
                    <a:pt x="147" y="42"/>
                    <a:pt x="151" y="31"/>
                  </a:cubicBezTo>
                  <a:cubicBezTo>
                    <a:pt x="155" y="20"/>
                    <a:pt x="149" y="8"/>
                    <a:pt x="138" y="4"/>
                  </a:cubicBezTo>
                  <a:cubicBezTo>
                    <a:pt x="130" y="1"/>
                    <a:pt x="121" y="3"/>
                    <a:pt x="115" y="9"/>
                  </a:cubicBezTo>
                  <a:cubicBezTo>
                    <a:pt x="113" y="7"/>
                    <a:pt x="111" y="6"/>
                    <a:pt x="108" y="5"/>
                  </a:cubicBezTo>
                  <a:cubicBezTo>
                    <a:pt x="95" y="0"/>
                    <a:pt x="82" y="7"/>
                    <a:pt x="77" y="19"/>
                  </a:cubicBezTo>
                  <a:cubicBezTo>
                    <a:pt x="76" y="23"/>
                    <a:pt x="75" y="27"/>
                    <a:pt x="76" y="31"/>
                  </a:cubicBezTo>
                  <a:cubicBezTo>
                    <a:pt x="74" y="29"/>
                    <a:pt x="72" y="28"/>
                    <a:pt x="69" y="27"/>
                  </a:cubicBezTo>
                  <a:cubicBezTo>
                    <a:pt x="56" y="22"/>
                    <a:pt x="40" y="29"/>
                    <a:pt x="35" y="43"/>
                  </a:cubicBezTo>
                  <a:cubicBezTo>
                    <a:pt x="32" y="50"/>
                    <a:pt x="33" y="58"/>
                    <a:pt x="36" y="64"/>
                  </a:cubicBezTo>
                  <a:cubicBezTo>
                    <a:pt x="25" y="66"/>
                    <a:pt x="17" y="76"/>
                    <a:pt x="17" y="88"/>
                  </a:cubicBezTo>
                  <a:cubicBezTo>
                    <a:pt x="17" y="92"/>
                    <a:pt x="18" y="97"/>
                    <a:pt x="20" y="101"/>
                  </a:cubicBezTo>
                  <a:cubicBezTo>
                    <a:pt x="20" y="102"/>
                    <a:pt x="19" y="105"/>
                    <a:pt x="19" y="107"/>
                  </a:cubicBezTo>
                  <a:cubicBezTo>
                    <a:pt x="8" y="109"/>
                    <a:pt x="0" y="119"/>
                    <a:pt x="0" y="131"/>
                  </a:cubicBezTo>
                  <a:cubicBezTo>
                    <a:pt x="0" y="145"/>
                    <a:pt x="11" y="157"/>
                    <a:pt x="25" y="157"/>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8" name="Freeform 6"/>
            <p:cNvSpPr/>
            <p:nvPr/>
          </p:nvSpPr>
          <p:spPr bwMode="auto">
            <a:xfrm>
              <a:off x="10493376" y="2127537"/>
              <a:ext cx="738188" cy="855662"/>
            </a:xfrm>
            <a:custGeom>
              <a:avLst/>
              <a:gdLst>
                <a:gd name="T0" fmla="*/ 37 w 134"/>
                <a:gd name="T1" fmla="*/ 155 h 155"/>
                <a:gd name="T2" fmla="*/ 75 w 134"/>
                <a:gd name="T3" fmla="*/ 121 h 155"/>
                <a:gd name="T4" fmla="*/ 109 w 134"/>
                <a:gd name="T5" fmla="*/ 82 h 155"/>
                <a:gd name="T6" fmla="*/ 104 w 134"/>
                <a:gd name="T7" fmla="*/ 63 h 155"/>
                <a:gd name="T8" fmla="*/ 134 w 134"/>
                <a:gd name="T9" fmla="*/ 31 h 155"/>
                <a:gd name="T10" fmla="*/ 102 w 134"/>
                <a:gd name="T11" fmla="*/ 0 h 155"/>
                <a:gd name="T12" fmla="*/ 73 w 134"/>
                <a:gd name="T13" fmla="*/ 19 h 155"/>
                <a:gd name="T14" fmla="*/ 60 w 134"/>
                <a:gd name="T15" fmla="*/ 17 h 155"/>
                <a:gd name="T16" fmla="*/ 25 w 134"/>
                <a:gd name="T17" fmla="*/ 52 h 155"/>
                <a:gd name="T18" fmla="*/ 30 w 134"/>
                <a:gd name="T19" fmla="*/ 71 h 155"/>
                <a:gd name="T20" fmla="*/ 29 w 134"/>
                <a:gd name="T21" fmla="*/ 81 h 155"/>
                <a:gd name="T22" fmla="*/ 0 w 134"/>
                <a:gd name="T23" fmla="*/ 117 h 155"/>
                <a:gd name="T24" fmla="*/ 37 w 134"/>
                <a:gd name="T25"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4" h="155">
                  <a:moveTo>
                    <a:pt x="37" y="155"/>
                  </a:moveTo>
                  <a:cubicBezTo>
                    <a:pt x="57" y="155"/>
                    <a:pt x="73" y="140"/>
                    <a:pt x="75" y="121"/>
                  </a:cubicBezTo>
                  <a:cubicBezTo>
                    <a:pt x="94" y="118"/>
                    <a:pt x="109" y="102"/>
                    <a:pt x="109" y="82"/>
                  </a:cubicBezTo>
                  <a:cubicBezTo>
                    <a:pt x="109" y="75"/>
                    <a:pt x="107" y="68"/>
                    <a:pt x="104" y="63"/>
                  </a:cubicBezTo>
                  <a:cubicBezTo>
                    <a:pt x="121" y="62"/>
                    <a:pt x="134" y="48"/>
                    <a:pt x="134" y="31"/>
                  </a:cubicBezTo>
                  <a:cubicBezTo>
                    <a:pt x="134" y="14"/>
                    <a:pt x="120" y="0"/>
                    <a:pt x="102" y="0"/>
                  </a:cubicBezTo>
                  <a:cubicBezTo>
                    <a:pt x="89" y="0"/>
                    <a:pt x="78" y="8"/>
                    <a:pt x="73" y="19"/>
                  </a:cubicBezTo>
                  <a:cubicBezTo>
                    <a:pt x="69" y="18"/>
                    <a:pt x="65" y="17"/>
                    <a:pt x="60" y="17"/>
                  </a:cubicBezTo>
                  <a:cubicBezTo>
                    <a:pt x="41" y="17"/>
                    <a:pt x="25" y="33"/>
                    <a:pt x="25" y="52"/>
                  </a:cubicBezTo>
                  <a:cubicBezTo>
                    <a:pt x="25" y="59"/>
                    <a:pt x="27" y="66"/>
                    <a:pt x="30" y="71"/>
                  </a:cubicBezTo>
                  <a:cubicBezTo>
                    <a:pt x="30" y="74"/>
                    <a:pt x="29" y="77"/>
                    <a:pt x="29" y="81"/>
                  </a:cubicBezTo>
                  <a:cubicBezTo>
                    <a:pt x="12" y="84"/>
                    <a:pt x="0" y="99"/>
                    <a:pt x="0" y="117"/>
                  </a:cubicBezTo>
                  <a:cubicBezTo>
                    <a:pt x="0" y="138"/>
                    <a:pt x="16" y="155"/>
                    <a:pt x="37" y="155"/>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9" name="Freeform 7"/>
            <p:cNvSpPr/>
            <p:nvPr/>
          </p:nvSpPr>
          <p:spPr bwMode="auto">
            <a:xfrm>
              <a:off x="5992813" y="2006887"/>
              <a:ext cx="466725" cy="546100"/>
            </a:xfrm>
            <a:custGeom>
              <a:avLst/>
              <a:gdLst>
                <a:gd name="T0" fmla="*/ 23 w 85"/>
                <a:gd name="T1" fmla="*/ 99 h 99"/>
                <a:gd name="T2" fmla="*/ 47 w 85"/>
                <a:gd name="T3" fmla="*/ 77 h 99"/>
                <a:gd name="T4" fmla="*/ 69 w 85"/>
                <a:gd name="T5" fmla="*/ 52 h 99"/>
                <a:gd name="T6" fmla="*/ 66 w 85"/>
                <a:gd name="T7" fmla="*/ 40 h 99"/>
                <a:gd name="T8" fmla="*/ 85 w 85"/>
                <a:gd name="T9" fmla="*/ 20 h 99"/>
                <a:gd name="T10" fmla="*/ 65 w 85"/>
                <a:gd name="T11" fmla="*/ 0 h 99"/>
                <a:gd name="T12" fmla="*/ 46 w 85"/>
                <a:gd name="T13" fmla="*/ 13 h 99"/>
                <a:gd name="T14" fmla="*/ 38 w 85"/>
                <a:gd name="T15" fmla="*/ 11 h 99"/>
                <a:gd name="T16" fmla="*/ 15 w 85"/>
                <a:gd name="T17" fmla="*/ 34 h 99"/>
                <a:gd name="T18" fmla="*/ 19 w 85"/>
                <a:gd name="T19" fmla="*/ 46 h 99"/>
                <a:gd name="T20" fmla="*/ 18 w 85"/>
                <a:gd name="T21" fmla="*/ 51 h 99"/>
                <a:gd name="T22" fmla="*/ 0 w 85"/>
                <a:gd name="T23" fmla="*/ 75 h 99"/>
                <a:gd name="T24" fmla="*/ 23 w 85"/>
                <a:gd name="T25"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5" h="99">
                  <a:moveTo>
                    <a:pt x="23" y="99"/>
                  </a:moveTo>
                  <a:cubicBezTo>
                    <a:pt x="36" y="99"/>
                    <a:pt x="46" y="89"/>
                    <a:pt x="47" y="77"/>
                  </a:cubicBezTo>
                  <a:cubicBezTo>
                    <a:pt x="59" y="75"/>
                    <a:pt x="69" y="65"/>
                    <a:pt x="69" y="52"/>
                  </a:cubicBezTo>
                  <a:cubicBezTo>
                    <a:pt x="69" y="48"/>
                    <a:pt x="68" y="44"/>
                    <a:pt x="66" y="40"/>
                  </a:cubicBezTo>
                  <a:cubicBezTo>
                    <a:pt x="76" y="40"/>
                    <a:pt x="85" y="31"/>
                    <a:pt x="85" y="20"/>
                  </a:cubicBezTo>
                  <a:cubicBezTo>
                    <a:pt x="85" y="9"/>
                    <a:pt x="76" y="0"/>
                    <a:pt x="65" y="0"/>
                  </a:cubicBezTo>
                  <a:cubicBezTo>
                    <a:pt x="56" y="0"/>
                    <a:pt x="49" y="5"/>
                    <a:pt x="46" y="13"/>
                  </a:cubicBezTo>
                  <a:cubicBezTo>
                    <a:pt x="44" y="12"/>
                    <a:pt x="41" y="11"/>
                    <a:pt x="38" y="11"/>
                  </a:cubicBezTo>
                  <a:cubicBezTo>
                    <a:pt x="26" y="11"/>
                    <a:pt x="15" y="21"/>
                    <a:pt x="15" y="34"/>
                  </a:cubicBezTo>
                  <a:cubicBezTo>
                    <a:pt x="15" y="38"/>
                    <a:pt x="17" y="42"/>
                    <a:pt x="19" y="46"/>
                  </a:cubicBezTo>
                  <a:cubicBezTo>
                    <a:pt x="19" y="48"/>
                    <a:pt x="18" y="49"/>
                    <a:pt x="18" y="51"/>
                  </a:cubicBezTo>
                  <a:cubicBezTo>
                    <a:pt x="7" y="54"/>
                    <a:pt x="0" y="63"/>
                    <a:pt x="0" y="75"/>
                  </a:cubicBezTo>
                  <a:cubicBezTo>
                    <a:pt x="0" y="88"/>
                    <a:pt x="10" y="99"/>
                    <a:pt x="23" y="99"/>
                  </a:cubicBezTo>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 name="Freeform 8"/>
            <p:cNvSpPr/>
            <p:nvPr/>
          </p:nvSpPr>
          <p:spPr bwMode="auto">
            <a:xfrm>
              <a:off x="7273926" y="3065749"/>
              <a:ext cx="457200" cy="487362"/>
            </a:xfrm>
            <a:custGeom>
              <a:avLst/>
              <a:gdLst>
                <a:gd name="T0" fmla="*/ 19 w 83"/>
                <a:gd name="T1" fmla="*/ 88 h 88"/>
                <a:gd name="T2" fmla="*/ 35 w 83"/>
                <a:gd name="T3" fmla="*/ 78 h 88"/>
                <a:gd name="T4" fmla="*/ 41 w 83"/>
                <a:gd name="T5" fmla="*/ 82 h 88"/>
                <a:gd name="T6" fmla="*/ 67 w 83"/>
                <a:gd name="T7" fmla="*/ 70 h 88"/>
                <a:gd name="T8" fmla="*/ 66 w 83"/>
                <a:gd name="T9" fmla="*/ 55 h 88"/>
                <a:gd name="T10" fmla="*/ 70 w 83"/>
                <a:gd name="T11" fmla="*/ 48 h 88"/>
                <a:gd name="T12" fmla="*/ 71 w 83"/>
                <a:gd name="T13" fmla="*/ 38 h 88"/>
                <a:gd name="T14" fmla="*/ 79 w 83"/>
                <a:gd name="T15" fmla="*/ 28 h 88"/>
                <a:gd name="T16" fmla="*/ 68 w 83"/>
                <a:gd name="T17" fmla="*/ 3 h 88"/>
                <a:gd name="T18" fmla="*/ 43 w 83"/>
                <a:gd name="T19" fmla="*/ 13 h 88"/>
                <a:gd name="T20" fmla="*/ 36 w 83"/>
                <a:gd name="T21" fmla="*/ 21 h 88"/>
                <a:gd name="T22" fmla="*/ 30 w 83"/>
                <a:gd name="T23" fmla="*/ 19 h 88"/>
                <a:gd name="T24" fmla="*/ 12 w 83"/>
                <a:gd name="T25" fmla="*/ 37 h 88"/>
                <a:gd name="T26" fmla="*/ 15 w 83"/>
                <a:gd name="T27" fmla="*/ 46 h 88"/>
                <a:gd name="T28" fmla="*/ 15 w 83"/>
                <a:gd name="T29" fmla="*/ 51 h 88"/>
                <a:gd name="T30" fmla="*/ 0 w 83"/>
                <a:gd name="T31" fmla="*/ 69 h 88"/>
                <a:gd name="T32" fmla="*/ 19 w 83"/>
                <a:gd name="T33"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8">
                  <a:moveTo>
                    <a:pt x="19" y="88"/>
                  </a:moveTo>
                  <a:cubicBezTo>
                    <a:pt x="26" y="88"/>
                    <a:pt x="32" y="84"/>
                    <a:pt x="35" y="78"/>
                  </a:cubicBezTo>
                  <a:cubicBezTo>
                    <a:pt x="37" y="79"/>
                    <a:pt x="39" y="81"/>
                    <a:pt x="41" y="82"/>
                  </a:cubicBezTo>
                  <a:cubicBezTo>
                    <a:pt x="51" y="85"/>
                    <a:pt x="63" y="80"/>
                    <a:pt x="67" y="70"/>
                  </a:cubicBezTo>
                  <a:cubicBezTo>
                    <a:pt x="68" y="65"/>
                    <a:pt x="68" y="59"/>
                    <a:pt x="66" y="55"/>
                  </a:cubicBezTo>
                  <a:cubicBezTo>
                    <a:pt x="68" y="53"/>
                    <a:pt x="69" y="51"/>
                    <a:pt x="70" y="48"/>
                  </a:cubicBezTo>
                  <a:cubicBezTo>
                    <a:pt x="71" y="45"/>
                    <a:pt x="72" y="41"/>
                    <a:pt x="71" y="38"/>
                  </a:cubicBezTo>
                  <a:cubicBezTo>
                    <a:pt x="75" y="36"/>
                    <a:pt x="78" y="33"/>
                    <a:pt x="79" y="28"/>
                  </a:cubicBezTo>
                  <a:cubicBezTo>
                    <a:pt x="83" y="18"/>
                    <a:pt x="78" y="7"/>
                    <a:pt x="68" y="3"/>
                  </a:cubicBezTo>
                  <a:cubicBezTo>
                    <a:pt x="58" y="0"/>
                    <a:pt x="47" y="4"/>
                    <a:pt x="43" y="13"/>
                  </a:cubicBezTo>
                  <a:cubicBezTo>
                    <a:pt x="40" y="15"/>
                    <a:pt x="38" y="17"/>
                    <a:pt x="36" y="21"/>
                  </a:cubicBezTo>
                  <a:cubicBezTo>
                    <a:pt x="34" y="20"/>
                    <a:pt x="32" y="19"/>
                    <a:pt x="30" y="19"/>
                  </a:cubicBezTo>
                  <a:cubicBezTo>
                    <a:pt x="20" y="19"/>
                    <a:pt x="12" y="27"/>
                    <a:pt x="12" y="37"/>
                  </a:cubicBezTo>
                  <a:cubicBezTo>
                    <a:pt x="12" y="40"/>
                    <a:pt x="13" y="44"/>
                    <a:pt x="15" y="46"/>
                  </a:cubicBezTo>
                  <a:cubicBezTo>
                    <a:pt x="15" y="48"/>
                    <a:pt x="15" y="49"/>
                    <a:pt x="15" y="51"/>
                  </a:cubicBezTo>
                  <a:cubicBezTo>
                    <a:pt x="6" y="53"/>
                    <a:pt x="0" y="60"/>
                    <a:pt x="0" y="69"/>
                  </a:cubicBezTo>
                  <a:cubicBezTo>
                    <a:pt x="0" y="79"/>
                    <a:pt x="8" y="88"/>
                    <a:pt x="19" y="88"/>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1" name="Freeform 9"/>
            <p:cNvSpPr/>
            <p:nvPr/>
          </p:nvSpPr>
          <p:spPr bwMode="auto">
            <a:xfrm>
              <a:off x="1925638" y="1648112"/>
              <a:ext cx="457200" cy="490537"/>
            </a:xfrm>
            <a:custGeom>
              <a:avLst/>
              <a:gdLst>
                <a:gd name="T0" fmla="*/ 18 w 83"/>
                <a:gd name="T1" fmla="*/ 89 h 89"/>
                <a:gd name="T2" fmla="*/ 35 w 83"/>
                <a:gd name="T3" fmla="*/ 79 h 89"/>
                <a:gd name="T4" fmla="*/ 41 w 83"/>
                <a:gd name="T5" fmla="*/ 82 h 89"/>
                <a:gd name="T6" fmla="*/ 66 w 83"/>
                <a:gd name="T7" fmla="*/ 71 h 89"/>
                <a:gd name="T8" fmla="*/ 66 w 83"/>
                <a:gd name="T9" fmla="*/ 56 h 89"/>
                <a:gd name="T10" fmla="*/ 70 w 83"/>
                <a:gd name="T11" fmla="*/ 49 h 89"/>
                <a:gd name="T12" fmla="*/ 71 w 83"/>
                <a:gd name="T13" fmla="*/ 39 h 89"/>
                <a:gd name="T14" fmla="*/ 79 w 83"/>
                <a:gd name="T15" fmla="*/ 29 h 89"/>
                <a:gd name="T16" fmla="*/ 67 w 83"/>
                <a:gd name="T17" fmla="*/ 4 h 89"/>
                <a:gd name="T18" fmla="*/ 43 w 83"/>
                <a:gd name="T19" fmla="*/ 14 h 89"/>
                <a:gd name="T20" fmla="*/ 36 w 83"/>
                <a:gd name="T21" fmla="*/ 21 h 89"/>
                <a:gd name="T22" fmla="*/ 30 w 83"/>
                <a:gd name="T23" fmla="*/ 20 h 89"/>
                <a:gd name="T24" fmla="*/ 12 w 83"/>
                <a:gd name="T25" fmla="*/ 38 h 89"/>
                <a:gd name="T26" fmla="*/ 15 w 83"/>
                <a:gd name="T27" fmla="*/ 47 h 89"/>
                <a:gd name="T28" fmla="*/ 14 w 83"/>
                <a:gd name="T29" fmla="*/ 52 h 89"/>
                <a:gd name="T30" fmla="*/ 0 w 83"/>
                <a:gd name="T31" fmla="*/ 70 h 89"/>
                <a:gd name="T32" fmla="*/ 18 w 83"/>
                <a:gd name="T33" fmla="*/ 8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9">
                  <a:moveTo>
                    <a:pt x="18" y="89"/>
                  </a:moveTo>
                  <a:cubicBezTo>
                    <a:pt x="25" y="89"/>
                    <a:pt x="31" y="84"/>
                    <a:pt x="35" y="79"/>
                  </a:cubicBezTo>
                  <a:cubicBezTo>
                    <a:pt x="36" y="80"/>
                    <a:pt x="38" y="81"/>
                    <a:pt x="41" y="82"/>
                  </a:cubicBezTo>
                  <a:cubicBezTo>
                    <a:pt x="51" y="86"/>
                    <a:pt x="62" y="81"/>
                    <a:pt x="66" y="71"/>
                  </a:cubicBezTo>
                  <a:cubicBezTo>
                    <a:pt x="68" y="66"/>
                    <a:pt x="68" y="60"/>
                    <a:pt x="66" y="56"/>
                  </a:cubicBezTo>
                  <a:cubicBezTo>
                    <a:pt x="67" y="54"/>
                    <a:pt x="69" y="52"/>
                    <a:pt x="70" y="49"/>
                  </a:cubicBezTo>
                  <a:cubicBezTo>
                    <a:pt x="71" y="46"/>
                    <a:pt x="71" y="42"/>
                    <a:pt x="71" y="39"/>
                  </a:cubicBezTo>
                  <a:cubicBezTo>
                    <a:pt x="74" y="37"/>
                    <a:pt x="77" y="34"/>
                    <a:pt x="79" y="29"/>
                  </a:cubicBezTo>
                  <a:cubicBezTo>
                    <a:pt x="83" y="19"/>
                    <a:pt x="77" y="8"/>
                    <a:pt x="67" y="4"/>
                  </a:cubicBezTo>
                  <a:cubicBezTo>
                    <a:pt x="58" y="0"/>
                    <a:pt x="47" y="5"/>
                    <a:pt x="43" y="14"/>
                  </a:cubicBezTo>
                  <a:cubicBezTo>
                    <a:pt x="40" y="16"/>
                    <a:pt x="37" y="18"/>
                    <a:pt x="36" y="21"/>
                  </a:cubicBezTo>
                  <a:cubicBezTo>
                    <a:pt x="34" y="21"/>
                    <a:pt x="32" y="20"/>
                    <a:pt x="30" y="20"/>
                  </a:cubicBezTo>
                  <a:cubicBezTo>
                    <a:pt x="20" y="20"/>
                    <a:pt x="12" y="28"/>
                    <a:pt x="12" y="38"/>
                  </a:cubicBezTo>
                  <a:cubicBezTo>
                    <a:pt x="12" y="41"/>
                    <a:pt x="13" y="45"/>
                    <a:pt x="15" y="47"/>
                  </a:cubicBezTo>
                  <a:cubicBezTo>
                    <a:pt x="14" y="49"/>
                    <a:pt x="14" y="50"/>
                    <a:pt x="14" y="52"/>
                  </a:cubicBezTo>
                  <a:cubicBezTo>
                    <a:pt x="6" y="54"/>
                    <a:pt x="0" y="61"/>
                    <a:pt x="0" y="70"/>
                  </a:cubicBezTo>
                  <a:cubicBezTo>
                    <a:pt x="0" y="80"/>
                    <a:pt x="8" y="89"/>
                    <a:pt x="18" y="89"/>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 name="Freeform 10"/>
            <p:cNvSpPr/>
            <p:nvPr/>
          </p:nvSpPr>
          <p:spPr bwMode="auto">
            <a:xfrm>
              <a:off x="252413" y="2167224"/>
              <a:ext cx="11733213" cy="2765425"/>
            </a:xfrm>
            <a:custGeom>
              <a:avLst/>
              <a:gdLst>
                <a:gd name="T0" fmla="*/ 2015 w 2132"/>
                <a:gd name="T1" fmla="*/ 351 h 501"/>
                <a:gd name="T2" fmla="*/ 1940 w 2132"/>
                <a:gd name="T3" fmla="*/ 247 h 501"/>
                <a:gd name="T4" fmla="*/ 1943 w 2132"/>
                <a:gd name="T5" fmla="*/ 234 h 501"/>
                <a:gd name="T6" fmla="*/ 1943 w 2132"/>
                <a:gd name="T7" fmla="*/ 224 h 501"/>
                <a:gd name="T8" fmla="*/ 1939 w 2132"/>
                <a:gd name="T9" fmla="*/ 204 h 501"/>
                <a:gd name="T10" fmla="*/ 1825 w 2132"/>
                <a:gd name="T11" fmla="*/ 182 h 501"/>
                <a:gd name="T12" fmla="*/ 1831 w 2132"/>
                <a:gd name="T13" fmla="*/ 212 h 501"/>
                <a:gd name="T14" fmla="*/ 1831 w 2132"/>
                <a:gd name="T15" fmla="*/ 224 h 501"/>
                <a:gd name="T16" fmla="*/ 1828 w 2132"/>
                <a:gd name="T17" fmla="*/ 246 h 501"/>
                <a:gd name="T18" fmla="*/ 1826 w 2132"/>
                <a:gd name="T19" fmla="*/ 285 h 501"/>
                <a:gd name="T20" fmla="*/ 1679 w 2132"/>
                <a:gd name="T21" fmla="*/ 313 h 501"/>
                <a:gd name="T22" fmla="*/ 1625 w 2132"/>
                <a:gd name="T23" fmla="*/ 247 h 501"/>
                <a:gd name="T24" fmla="*/ 1631 w 2132"/>
                <a:gd name="T25" fmla="*/ 51 h 501"/>
                <a:gd name="T26" fmla="*/ 1631 w 2132"/>
                <a:gd name="T27" fmla="*/ 42 h 501"/>
                <a:gd name="T28" fmla="*/ 1627 w 2132"/>
                <a:gd name="T29" fmla="*/ 22 h 501"/>
                <a:gd name="T30" fmla="*/ 1513 w 2132"/>
                <a:gd name="T31" fmla="*/ 0 h 501"/>
                <a:gd name="T32" fmla="*/ 1520 w 2132"/>
                <a:gd name="T33" fmla="*/ 30 h 501"/>
                <a:gd name="T34" fmla="*/ 1520 w 2132"/>
                <a:gd name="T35" fmla="*/ 42 h 501"/>
                <a:gd name="T36" fmla="*/ 1518 w 2132"/>
                <a:gd name="T37" fmla="*/ 64 h 501"/>
                <a:gd name="T38" fmla="*/ 1506 w 2132"/>
                <a:gd name="T39" fmla="*/ 315 h 501"/>
                <a:gd name="T40" fmla="*/ 1499 w 2132"/>
                <a:gd name="T41" fmla="*/ 351 h 501"/>
                <a:gd name="T42" fmla="*/ 1385 w 2132"/>
                <a:gd name="T43" fmla="*/ 446 h 501"/>
                <a:gd name="T44" fmla="*/ 1342 w 2132"/>
                <a:gd name="T45" fmla="*/ 446 h 501"/>
                <a:gd name="T46" fmla="*/ 1271 w 2132"/>
                <a:gd name="T47" fmla="*/ 275 h 501"/>
                <a:gd name="T48" fmla="*/ 1232 w 2132"/>
                <a:gd name="T49" fmla="*/ 294 h 501"/>
                <a:gd name="T50" fmla="*/ 1103 w 2132"/>
                <a:gd name="T51" fmla="*/ 91 h 501"/>
                <a:gd name="T52" fmla="*/ 1103 w 2132"/>
                <a:gd name="T53" fmla="*/ 80 h 501"/>
                <a:gd name="T54" fmla="*/ 1030 w 2132"/>
                <a:gd name="T55" fmla="*/ 91 h 501"/>
                <a:gd name="T56" fmla="*/ 991 w 2132"/>
                <a:gd name="T57" fmla="*/ 159 h 501"/>
                <a:gd name="T58" fmla="*/ 990 w 2132"/>
                <a:gd name="T59" fmla="*/ 37 h 501"/>
                <a:gd name="T60" fmla="*/ 918 w 2132"/>
                <a:gd name="T61" fmla="*/ 47 h 501"/>
                <a:gd name="T62" fmla="*/ 886 w 2132"/>
                <a:gd name="T63" fmla="*/ 159 h 501"/>
                <a:gd name="T64" fmla="*/ 875 w 2132"/>
                <a:gd name="T65" fmla="*/ 251 h 501"/>
                <a:gd name="T66" fmla="*/ 791 w 2132"/>
                <a:gd name="T67" fmla="*/ 117 h 501"/>
                <a:gd name="T68" fmla="*/ 795 w 2132"/>
                <a:gd name="T69" fmla="*/ 110 h 501"/>
                <a:gd name="T70" fmla="*/ 742 w 2132"/>
                <a:gd name="T71" fmla="*/ 117 h 501"/>
                <a:gd name="T72" fmla="*/ 685 w 2132"/>
                <a:gd name="T73" fmla="*/ 251 h 501"/>
                <a:gd name="T74" fmla="*/ 571 w 2132"/>
                <a:gd name="T75" fmla="*/ 291 h 501"/>
                <a:gd name="T76" fmla="*/ 539 w 2132"/>
                <a:gd name="T77" fmla="*/ 330 h 501"/>
                <a:gd name="T78" fmla="*/ 470 w 2132"/>
                <a:gd name="T79" fmla="*/ 254 h 501"/>
                <a:gd name="T80" fmla="*/ 463 w 2132"/>
                <a:gd name="T81" fmla="*/ 4 h 501"/>
                <a:gd name="T82" fmla="*/ 433 w 2132"/>
                <a:gd name="T83" fmla="*/ 20 h 501"/>
                <a:gd name="T84" fmla="*/ 413 w 2132"/>
                <a:gd name="T85" fmla="*/ 330 h 501"/>
                <a:gd name="T86" fmla="*/ 350 w 2132"/>
                <a:gd name="T87" fmla="*/ 210 h 501"/>
                <a:gd name="T88" fmla="*/ 343 w 2132"/>
                <a:gd name="T89" fmla="*/ 4 h 501"/>
                <a:gd name="T90" fmla="*/ 314 w 2132"/>
                <a:gd name="T91" fmla="*/ 20 h 501"/>
                <a:gd name="T92" fmla="*/ 295 w 2132"/>
                <a:gd name="T93" fmla="*/ 182 h 501"/>
                <a:gd name="T94" fmla="*/ 53 w 2132"/>
                <a:gd name="T95" fmla="*/ 238 h 501"/>
                <a:gd name="T96" fmla="*/ 0 w 2132"/>
                <a:gd name="T97" fmla="*/ 499 h 501"/>
                <a:gd name="T98" fmla="*/ 571 w 2132"/>
                <a:gd name="T99" fmla="*/ 499 h 501"/>
                <a:gd name="T100" fmla="*/ 853 w 2132"/>
                <a:gd name="T101" fmla="*/ 501 h 501"/>
                <a:gd name="T102" fmla="*/ 1445 w 2132"/>
                <a:gd name="T103" fmla="*/ 501 h 501"/>
                <a:gd name="T104" fmla="*/ 2132 w 2132"/>
                <a:gd name="T105" fmla="*/ 446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32" h="501">
                  <a:moveTo>
                    <a:pt x="2062" y="446"/>
                  </a:moveTo>
                  <a:cubicBezTo>
                    <a:pt x="2062" y="351"/>
                    <a:pt x="2062" y="351"/>
                    <a:pt x="2062" y="351"/>
                  </a:cubicBezTo>
                  <a:cubicBezTo>
                    <a:pt x="2015" y="351"/>
                    <a:pt x="2015" y="351"/>
                    <a:pt x="2015" y="351"/>
                  </a:cubicBezTo>
                  <a:cubicBezTo>
                    <a:pt x="2015" y="275"/>
                    <a:pt x="2015" y="275"/>
                    <a:pt x="2015" y="275"/>
                  </a:cubicBezTo>
                  <a:cubicBezTo>
                    <a:pt x="1946" y="306"/>
                    <a:pt x="1946" y="306"/>
                    <a:pt x="1946" y="306"/>
                  </a:cubicBezTo>
                  <a:cubicBezTo>
                    <a:pt x="1943" y="288"/>
                    <a:pt x="1941" y="269"/>
                    <a:pt x="1940" y="247"/>
                  </a:cubicBezTo>
                  <a:cubicBezTo>
                    <a:pt x="1940" y="247"/>
                    <a:pt x="1940" y="247"/>
                    <a:pt x="1940" y="246"/>
                  </a:cubicBezTo>
                  <a:cubicBezTo>
                    <a:pt x="1943" y="246"/>
                    <a:pt x="1943" y="246"/>
                    <a:pt x="1943" y="246"/>
                  </a:cubicBezTo>
                  <a:cubicBezTo>
                    <a:pt x="1943" y="234"/>
                    <a:pt x="1943" y="234"/>
                    <a:pt x="1943" y="234"/>
                  </a:cubicBezTo>
                  <a:cubicBezTo>
                    <a:pt x="1940" y="234"/>
                    <a:pt x="1940" y="234"/>
                    <a:pt x="1940" y="234"/>
                  </a:cubicBezTo>
                  <a:cubicBezTo>
                    <a:pt x="1940" y="231"/>
                    <a:pt x="1940" y="228"/>
                    <a:pt x="1940" y="224"/>
                  </a:cubicBezTo>
                  <a:cubicBezTo>
                    <a:pt x="1943" y="224"/>
                    <a:pt x="1943" y="224"/>
                    <a:pt x="1943" y="224"/>
                  </a:cubicBezTo>
                  <a:cubicBezTo>
                    <a:pt x="1943" y="212"/>
                    <a:pt x="1943" y="212"/>
                    <a:pt x="1943" y="212"/>
                  </a:cubicBezTo>
                  <a:cubicBezTo>
                    <a:pt x="1939" y="212"/>
                    <a:pt x="1939" y="212"/>
                    <a:pt x="1939" y="212"/>
                  </a:cubicBezTo>
                  <a:cubicBezTo>
                    <a:pt x="1939" y="209"/>
                    <a:pt x="1939" y="207"/>
                    <a:pt x="1939" y="204"/>
                  </a:cubicBezTo>
                  <a:cubicBezTo>
                    <a:pt x="1945" y="204"/>
                    <a:pt x="1945" y="204"/>
                    <a:pt x="1945" y="204"/>
                  </a:cubicBezTo>
                  <a:cubicBezTo>
                    <a:pt x="1945" y="182"/>
                    <a:pt x="1945" y="182"/>
                    <a:pt x="1945" y="182"/>
                  </a:cubicBezTo>
                  <a:cubicBezTo>
                    <a:pt x="1825" y="182"/>
                    <a:pt x="1825" y="182"/>
                    <a:pt x="1825" y="182"/>
                  </a:cubicBezTo>
                  <a:cubicBezTo>
                    <a:pt x="1825" y="204"/>
                    <a:pt x="1825" y="204"/>
                    <a:pt x="1825" y="204"/>
                  </a:cubicBezTo>
                  <a:cubicBezTo>
                    <a:pt x="1832" y="204"/>
                    <a:pt x="1832" y="204"/>
                    <a:pt x="1832" y="204"/>
                  </a:cubicBezTo>
                  <a:cubicBezTo>
                    <a:pt x="1832" y="207"/>
                    <a:pt x="1832" y="209"/>
                    <a:pt x="1831" y="212"/>
                  </a:cubicBezTo>
                  <a:cubicBezTo>
                    <a:pt x="1828" y="212"/>
                    <a:pt x="1828" y="212"/>
                    <a:pt x="1828" y="212"/>
                  </a:cubicBezTo>
                  <a:cubicBezTo>
                    <a:pt x="1828" y="224"/>
                    <a:pt x="1828" y="224"/>
                    <a:pt x="1828" y="224"/>
                  </a:cubicBezTo>
                  <a:cubicBezTo>
                    <a:pt x="1831" y="224"/>
                    <a:pt x="1831" y="224"/>
                    <a:pt x="1831" y="224"/>
                  </a:cubicBezTo>
                  <a:cubicBezTo>
                    <a:pt x="1831" y="228"/>
                    <a:pt x="1831" y="231"/>
                    <a:pt x="1830" y="234"/>
                  </a:cubicBezTo>
                  <a:cubicBezTo>
                    <a:pt x="1828" y="234"/>
                    <a:pt x="1828" y="234"/>
                    <a:pt x="1828" y="234"/>
                  </a:cubicBezTo>
                  <a:cubicBezTo>
                    <a:pt x="1828" y="246"/>
                    <a:pt x="1828" y="246"/>
                    <a:pt x="1828" y="246"/>
                  </a:cubicBezTo>
                  <a:cubicBezTo>
                    <a:pt x="1830" y="246"/>
                    <a:pt x="1830" y="246"/>
                    <a:pt x="1830" y="246"/>
                  </a:cubicBezTo>
                  <a:cubicBezTo>
                    <a:pt x="1830" y="249"/>
                    <a:pt x="1829" y="251"/>
                    <a:pt x="1829" y="254"/>
                  </a:cubicBezTo>
                  <a:cubicBezTo>
                    <a:pt x="1828" y="264"/>
                    <a:pt x="1827" y="275"/>
                    <a:pt x="1826" y="285"/>
                  </a:cubicBezTo>
                  <a:cubicBezTo>
                    <a:pt x="1763" y="313"/>
                    <a:pt x="1763" y="313"/>
                    <a:pt x="1763" y="313"/>
                  </a:cubicBezTo>
                  <a:cubicBezTo>
                    <a:pt x="1763" y="275"/>
                    <a:pt x="1763" y="275"/>
                    <a:pt x="1763" y="275"/>
                  </a:cubicBezTo>
                  <a:cubicBezTo>
                    <a:pt x="1679" y="313"/>
                    <a:pt x="1679" y="313"/>
                    <a:pt x="1679" y="313"/>
                  </a:cubicBezTo>
                  <a:cubicBezTo>
                    <a:pt x="1679" y="275"/>
                    <a:pt x="1679" y="275"/>
                    <a:pt x="1679" y="275"/>
                  </a:cubicBezTo>
                  <a:cubicBezTo>
                    <a:pt x="1630" y="297"/>
                    <a:pt x="1630" y="297"/>
                    <a:pt x="1630" y="297"/>
                  </a:cubicBezTo>
                  <a:cubicBezTo>
                    <a:pt x="1628" y="282"/>
                    <a:pt x="1626" y="265"/>
                    <a:pt x="1625" y="247"/>
                  </a:cubicBezTo>
                  <a:cubicBezTo>
                    <a:pt x="1623" y="209"/>
                    <a:pt x="1625" y="120"/>
                    <a:pt x="1626" y="64"/>
                  </a:cubicBezTo>
                  <a:cubicBezTo>
                    <a:pt x="1631" y="64"/>
                    <a:pt x="1631" y="64"/>
                    <a:pt x="1631" y="64"/>
                  </a:cubicBezTo>
                  <a:cubicBezTo>
                    <a:pt x="1631" y="51"/>
                    <a:pt x="1631" y="51"/>
                    <a:pt x="1631" y="51"/>
                  </a:cubicBezTo>
                  <a:cubicBezTo>
                    <a:pt x="1626" y="51"/>
                    <a:pt x="1626" y="51"/>
                    <a:pt x="1626" y="51"/>
                  </a:cubicBezTo>
                  <a:cubicBezTo>
                    <a:pt x="1626" y="48"/>
                    <a:pt x="1627" y="45"/>
                    <a:pt x="1627" y="42"/>
                  </a:cubicBezTo>
                  <a:cubicBezTo>
                    <a:pt x="1631" y="42"/>
                    <a:pt x="1631" y="42"/>
                    <a:pt x="1631" y="42"/>
                  </a:cubicBezTo>
                  <a:cubicBezTo>
                    <a:pt x="1631" y="30"/>
                    <a:pt x="1631" y="30"/>
                    <a:pt x="1631" y="30"/>
                  </a:cubicBezTo>
                  <a:cubicBezTo>
                    <a:pt x="1627" y="30"/>
                    <a:pt x="1627" y="30"/>
                    <a:pt x="1627" y="30"/>
                  </a:cubicBezTo>
                  <a:cubicBezTo>
                    <a:pt x="1627" y="27"/>
                    <a:pt x="1627" y="24"/>
                    <a:pt x="1627" y="22"/>
                  </a:cubicBezTo>
                  <a:cubicBezTo>
                    <a:pt x="1633" y="22"/>
                    <a:pt x="1633" y="22"/>
                    <a:pt x="1633" y="22"/>
                  </a:cubicBezTo>
                  <a:cubicBezTo>
                    <a:pt x="1633" y="0"/>
                    <a:pt x="1633" y="0"/>
                    <a:pt x="1633" y="0"/>
                  </a:cubicBezTo>
                  <a:cubicBezTo>
                    <a:pt x="1513" y="0"/>
                    <a:pt x="1513" y="0"/>
                    <a:pt x="1513" y="0"/>
                  </a:cubicBezTo>
                  <a:cubicBezTo>
                    <a:pt x="1513" y="22"/>
                    <a:pt x="1513" y="22"/>
                    <a:pt x="1513" y="22"/>
                  </a:cubicBezTo>
                  <a:cubicBezTo>
                    <a:pt x="1520" y="22"/>
                    <a:pt x="1520" y="22"/>
                    <a:pt x="1520" y="22"/>
                  </a:cubicBezTo>
                  <a:cubicBezTo>
                    <a:pt x="1520" y="24"/>
                    <a:pt x="1520" y="27"/>
                    <a:pt x="1520" y="30"/>
                  </a:cubicBezTo>
                  <a:cubicBezTo>
                    <a:pt x="1518" y="30"/>
                    <a:pt x="1518" y="30"/>
                    <a:pt x="1518" y="30"/>
                  </a:cubicBezTo>
                  <a:cubicBezTo>
                    <a:pt x="1518" y="42"/>
                    <a:pt x="1518" y="42"/>
                    <a:pt x="1518" y="42"/>
                  </a:cubicBezTo>
                  <a:cubicBezTo>
                    <a:pt x="1520" y="42"/>
                    <a:pt x="1520" y="42"/>
                    <a:pt x="1520" y="42"/>
                  </a:cubicBezTo>
                  <a:cubicBezTo>
                    <a:pt x="1520" y="45"/>
                    <a:pt x="1520" y="48"/>
                    <a:pt x="1520" y="51"/>
                  </a:cubicBezTo>
                  <a:cubicBezTo>
                    <a:pt x="1518" y="51"/>
                    <a:pt x="1518" y="51"/>
                    <a:pt x="1518" y="51"/>
                  </a:cubicBezTo>
                  <a:cubicBezTo>
                    <a:pt x="1518" y="64"/>
                    <a:pt x="1518" y="64"/>
                    <a:pt x="1518" y="64"/>
                  </a:cubicBezTo>
                  <a:cubicBezTo>
                    <a:pt x="1520" y="64"/>
                    <a:pt x="1520" y="64"/>
                    <a:pt x="1520" y="64"/>
                  </a:cubicBezTo>
                  <a:cubicBezTo>
                    <a:pt x="1519" y="122"/>
                    <a:pt x="1517" y="216"/>
                    <a:pt x="1514" y="254"/>
                  </a:cubicBezTo>
                  <a:cubicBezTo>
                    <a:pt x="1512" y="276"/>
                    <a:pt x="1510" y="296"/>
                    <a:pt x="1506" y="315"/>
                  </a:cubicBezTo>
                  <a:cubicBezTo>
                    <a:pt x="1506" y="315"/>
                    <a:pt x="1506" y="315"/>
                    <a:pt x="1506" y="315"/>
                  </a:cubicBezTo>
                  <a:cubicBezTo>
                    <a:pt x="1506" y="319"/>
                    <a:pt x="1506" y="319"/>
                    <a:pt x="1506" y="319"/>
                  </a:cubicBezTo>
                  <a:cubicBezTo>
                    <a:pt x="1504" y="330"/>
                    <a:pt x="1502" y="341"/>
                    <a:pt x="1499" y="351"/>
                  </a:cubicBezTo>
                  <a:cubicBezTo>
                    <a:pt x="1445" y="351"/>
                    <a:pt x="1445" y="351"/>
                    <a:pt x="1445" y="351"/>
                  </a:cubicBezTo>
                  <a:cubicBezTo>
                    <a:pt x="1445" y="446"/>
                    <a:pt x="1445" y="446"/>
                    <a:pt x="1445" y="446"/>
                  </a:cubicBezTo>
                  <a:cubicBezTo>
                    <a:pt x="1385" y="446"/>
                    <a:pt x="1385" y="446"/>
                    <a:pt x="1385" y="446"/>
                  </a:cubicBezTo>
                  <a:cubicBezTo>
                    <a:pt x="1381" y="275"/>
                    <a:pt x="1381" y="275"/>
                    <a:pt x="1381" y="275"/>
                  </a:cubicBezTo>
                  <a:cubicBezTo>
                    <a:pt x="1347" y="275"/>
                    <a:pt x="1347" y="275"/>
                    <a:pt x="1347" y="275"/>
                  </a:cubicBezTo>
                  <a:cubicBezTo>
                    <a:pt x="1342" y="446"/>
                    <a:pt x="1342" y="446"/>
                    <a:pt x="1342" y="446"/>
                  </a:cubicBezTo>
                  <a:cubicBezTo>
                    <a:pt x="1310" y="446"/>
                    <a:pt x="1310" y="446"/>
                    <a:pt x="1310" y="446"/>
                  </a:cubicBezTo>
                  <a:cubicBezTo>
                    <a:pt x="1306" y="275"/>
                    <a:pt x="1306" y="275"/>
                    <a:pt x="1306" y="275"/>
                  </a:cubicBezTo>
                  <a:cubicBezTo>
                    <a:pt x="1271" y="275"/>
                    <a:pt x="1271" y="275"/>
                    <a:pt x="1271" y="275"/>
                  </a:cubicBezTo>
                  <a:cubicBezTo>
                    <a:pt x="1270" y="310"/>
                    <a:pt x="1270" y="310"/>
                    <a:pt x="1270" y="310"/>
                  </a:cubicBezTo>
                  <a:cubicBezTo>
                    <a:pt x="1270" y="294"/>
                    <a:pt x="1270" y="294"/>
                    <a:pt x="1270" y="294"/>
                  </a:cubicBezTo>
                  <a:cubicBezTo>
                    <a:pt x="1232" y="294"/>
                    <a:pt x="1232" y="294"/>
                    <a:pt x="1232" y="294"/>
                  </a:cubicBezTo>
                  <a:cubicBezTo>
                    <a:pt x="1232" y="159"/>
                    <a:pt x="1232" y="159"/>
                    <a:pt x="1232" y="159"/>
                  </a:cubicBezTo>
                  <a:cubicBezTo>
                    <a:pt x="1103" y="159"/>
                    <a:pt x="1103" y="159"/>
                    <a:pt x="1103" y="159"/>
                  </a:cubicBezTo>
                  <a:cubicBezTo>
                    <a:pt x="1103" y="91"/>
                    <a:pt x="1103" y="91"/>
                    <a:pt x="1103" y="91"/>
                  </a:cubicBezTo>
                  <a:cubicBezTo>
                    <a:pt x="1103" y="91"/>
                    <a:pt x="1103" y="91"/>
                    <a:pt x="1103" y="91"/>
                  </a:cubicBezTo>
                  <a:cubicBezTo>
                    <a:pt x="1105" y="91"/>
                    <a:pt x="1108" y="88"/>
                    <a:pt x="1108" y="85"/>
                  </a:cubicBezTo>
                  <a:cubicBezTo>
                    <a:pt x="1108" y="83"/>
                    <a:pt x="1105" y="80"/>
                    <a:pt x="1103" y="80"/>
                  </a:cubicBezTo>
                  <a:cubicBezTo>
                    <a:pt x="1030" y="80"/>
                    <a:pt x="1030" y="80"/>
                    <a:pt x="1030" y="80"/>
                  </a:cubicBezTo>
                  <a:cubicBezTo>
                    <a:pt x="1027" y="80"/>
                    <a:pt x="1025" y="83"/>
                    <a:pt x="1025" y="85"/>
                  </a:cubicBezTo>
                  <a:cubicBezTo>
                    <a:pt x="1025" y="88"/>
                    <a:pt x="1027" y="91"/>
                    <a:pt x="1030" y="91"/>
                  </a:cubicBezTo>
                  <a:cubicBezTo>
                    <a:pt x="1031" y="91"/>
                    <a:pt x="1031" y="91"/>
                    <a:pt x="1031" y="91"/>
                  </a:cubicBezTo>
                  <a:cubicBezTo>
                    <a:pt x="1031" y="159"/>
                    <a:pt x="1031" y="159"/>
                    <a:pt x="1031" y="159"/>
                  </a:cubicBezTo>
                  <a:cubicBezTo>
                    <a:pt x="991" y="159"/>
                    <a:pt x="991" y="159"/>
                    <a:pt x="991" y="159"/>
                  </a:cubicBezTo>
                  <a:cubicBezTo>
                    <a:pt x="991" y="47"/>
                    <a:pt x="991" y="47"/>
                    <a:pt x="991" y="47"/>
                  </a:cubicBezTo>
                  <a:cubicBezTo>
                    <a:pt x="994" y="47"/>
                    <a:pt x="995" y="45"/>
                    <a:pt x="995" y="42"/>
                  </a:cubicBezTo>
                  <a:cubicBezTo>
                    <a:pt x="995" y="39"/>
                    <a:pt x="993" y="37"/>
                    <a:pt x="990" y="37"/>
                  </a:cubicBezTo>
                  <a:cubicBezTo>
                    <a:pt x="918" y="37"/>
                    <a:pt x="918" y="37"/>
                    <a:pt x="918" y="37"/>
                  </a:cubicBezTo>
                  <a:cubicBezTo>
                    <a:pt x="915" y="37"/>
                    <a:pt x="912" y="39"/>
                    <a:pt x="912" y="42"/>
                  </a:cubicBezTo>
                  <a:cubicBezTo>
                    <a:pt x="912" y="45"/>
                    <a:pt x="915" y="47"/>
                    <a:pt x="918" y="47"/>
                  </a:cubicBezTo>
                  <a:cubicBezTo>
                    <a:pt x="920" y="47"/>
                    <a:pt x="920" y="47"/>
                    <a:pt x="920" y="47"/>
                  </a:cubicBezTo>
                  <a:cubicBezTo>
                    <a:pt x="920" y="159"/>
                    <a:pt x="920" y="159"/>
                    <a:pt x="920" y="159"/>
                  </a:cubicBezTo>
                  <a:cubicBezTo>
                    <a:pt x="886" y="159"/>
                    <a:pt x="886" y="159"/>
                    <a:pt x="886" y="159"/>
                  </a:cubicBezTo>
                  <a:cubicBezTo>
                    <a:pt x="886" y="291"/>
                    <a:pt x="886" y="291"/>
                    <a:pt x="886" y="291"/>
                  </a:cubicBezTo>
                  <a:cubicBezTo>
                    <a:pt x="875" y="291"/>
                    <a:pt x="875" y="291"/>
                    <a:pt x="875" y="291"/>
                  </a:cubicBezTo>
                  <a:cubicBezTo>
                    <a:pt x="875" y="251"/>
                    <a:pt x="875" y="251"/>
                    <a:pt x="875" y="251"/>
                  </a:cubicBezTo>
                  <a:cubicBezTo>
                    <a:pt x="846" y="251"/>
                    <a:pt x="846" y="251"/>
                    <a:pt x="846" y="251"/>
                  </a:cubicBezTo>
                  <a:cubicBezTo>
                    <a:pt x="836" y="230"/>
                    <a:pt x="817" y="213"/>
                    <a:pt x="793" y="206"/>
                  </a:cubicBezTo>
                  <a:cubicBezTo>
                    <a:pt x="791" y="117"/>
                    <a:pt x="791" y="117"/>
                    <a:pt x="791" y="117"/>
                  </a:cubicBezTo>
                  <a:cubicBezTo>
                    <a:pt x="795" y="117"/>
                    <a:pt x="795" y="117"/>
                    <a:pt x="795" y="117"/>
                  </a:cubicBezTo>
                  <a:cubicBezTo>
                    <a:pt x="797" y="117"/>
                    <a:pt x="798" y="116"/>
                    <a:pt x="798" y="114"/>
                  </a:cubicBezTo>
                  <a:cubicBezTo>
                    <a:pt x="798" y="112"/>
                    <a:pt x="797" y="110"/>
                    <a:pt x="795" y="110"/>
                  </a:cubicBezTo>
                  <a:cubicBezTo>
                    <a:pt x="742" y="110"/>
                    <a:pt x="742" y="110"/>
                    <a:pt x="742" y="110"/>
                  </a:cubicBezTo>
                  <a:cubicBezTo>
                    <a:pt x="740" y="110"/>
                    <a:pt x="738" y="112"/>
                    <a:pt x="738" y="114"/>
                  </a:cubicBezTo>
                  <a:cubicBezTo>
                    <a:pt x="738" y="116"/>
                    <a:pt x="740" y="117"/>
                    <a:pt x="742" y="117"/>
                  </a:cubicBezTo>
                  <a:cubicBezTo>
                    <a:pt x="745" y="117"/>
                    <a:pt x="745" y="117"/>
                    <a:pt x="745" y="117"/>
                  </a:cubicBezTo>
                  <a:cubicBezTo>
                    <a:pt x="743" y="204"/>
                    <a:pt x="743" y="204"/>
                    <a:pt x="743" y="204"/>
                  </a:cubicBezTo>
                  <a:cubicBezTo>
                    <a:pt x="717" y="211"/>
                    <a:pt x="696" y="228"/>
                    <a:pt x="685" y="251"/>
                  </a:cubicBezTo>
                  <a:cubicBezTo>
                    <a:pt x="647" y="251"/>
                    <a:pt x="647" y="251"/>
                    <a:pt x="647" y="251"/>
                  </a:cubicBezTo>
                  <a:cubicBezTo>
                    <a:pt x="647" y="291"/>
                    <a:pt x="647" y="291"/>
                    <a:pt x="647" y="291"/>
                  </a:cubicBezTo>
                  <a:cubicBezTo>
                    <a:pt x="571" y="291"/>
                    <a:pt x="571" y="291"/>
                    <a:pt x="571" y="291"/>
                  </a:cubicBezTo>
                  <a:cubicBezTo>
                    <a:pt x="571" y="401"/>
                    <a:pt x="571" y="401"/>
                    <a:pt x="571" y="401"/>
                  </a:cubicBezTo>
                  <a:cubicBezTo>
                    <a:pt x="539" y="401"/>
                    <a:pt x="539" y="401"/>
                    <a:pt x="539" y="401"/>
                  </a:cubicBezTo>
                  <a:cubicBezTo>
                    <a:pt x="539" y="330"/>
                    <a:pt x="539" y="330"/>
                    <a:pt x="539" y="330"/>
                  </a:cubicBezTo>
                  <a:cubicBezTo>
                    <a:pt x="486" y="330"/>
                    <a:pt x="486" y="330"/>
                    <a:pt x="486" y="330"/>
                  </a:cubicBezTo>
                  <a:cubicBezTo>
                    <a:pt x="480" y="254"/>
                    <a:pt x="480" y="254"/>
                    <a:pt x="480" y="254"/>
                  </a:cubicBezTo>
                  <a:cubicBezTo>
                    <a:pt x="470" y="254"/>
                    <a:pt x="470" y="254"/>
                    <a:pt x="470" y="254"/>
                  </a:cubicBezTo>
                  <a:cubicBezTo>
                    <a:pt x="466" y="19"/>
                    <a:pt x="466" y="19"/>
                    <a:pt x="466" y="19"/>
                  </a:cubicBezTo>
                  <a:cubicBezTo>
                    <a:pt x="469" y="18"/>
                    <a:pt x="471" y="15"/>
                    <a:pt x="471" y="12"/>
                  </a:cubicBezTo>
                  <a:cubicBezTo>
                    <a:pt x="471" y="8"/>
                    <a:pt x="467" y="4"/>
                    <a:pt x="463" y="4"/>
                  </a:cubicBezTo>
                  <a:cubicBezTo>
                    <a:pt x="435" y="4"/>
                    <a:pt x="435" y="4"/>
                    <a:pt x="435" y="4"/>
                  </a:cubicBezTo>
                  <a:cubicBezTo>
                    <a:pt x="431" y="4"/>
                    <a:pt x="427" y="8"/>
                    <a:pt x="427" y="12"/>
                  </a:cubicBezTo>
                  <a:cubicBezTo>
                    <a:pt x="427" y="16"/>
                    <a:pt x="430" y="19"/>
                    <a:pt x="433" y="20"/>
                  </a:cubicBezTo>
                  <a:cubicBezTo>
                    <a:pt x="428" y="254"/>
                    <a:pt x="428" y="254"/>
                    <a:pt x="428" y="254"/>
                  </a:cubicBezTo>
                  <a:cubicBezTo>
                    <a:pt x="421" y="254"/>
                    <a:pt x="421" y="254"/>
                    <a:pt x="421" y="254"/>
                  </a:cubicBezTo>
                  <a:cubicBezTo>
                    <a:pt x="413" y="330"/>
                    <a:pt x="413" y="330"/>
                    <a:pt x="413" y="330"/>
                  </a:cubicBezTo>
                  <a:cubicBezTo>
                    <a:pt x="413" y="330"/>
                    <a:pt x="413" y="330"/>
                    <a:pt x="413" y="330"/>
                  </a:cubicBezTo>
                  <a:cubicBezTo>
                    <a:pt x="413" y="182"/>
                    <a:pt x="413" y="182"/>
                    <a:pt x="413" y="182"/>
                  </a:cubicBezTo>
                  <a:cubicBezTo>
                    <a:pt x="350" y="210"/>
                    <a:pt x="350" y="210"/>
                    <a:pt x="350" y="210"/>
                  </a:cubicBezTo>
                  <a:cubicBezTo>
                    <a:pt x="347" y="19"/>
                    <a:pt x="347" y="19"/>
                    <a:pt x="347" y="19"/>
                  </a:cubicBezTo>
                  <a:cubicBezTo>
                    <a:pt x="350" y="17"/>
                    <a:pt x="351" y="15"/>
                    <a:pt x="351" y="12"/>
                  </a:cubicBezTo>
                  <a:cubicBezTo>
                    <a:pt x="351" y="8"/>
                    <a:pt x="347" y="4"/>
                    <a:pt x="343" y="4"/>
                  </a:cubicBezTo>
                  <a:cubicBezTo>
                    <a:pt x="315" y="4"/>
                    <a:pt x="315" y="4"/>
                    <a:pt x="315" y="4"/>
                  </a:cubicBezTo>
                  <a:cubicBezTo>
                    <a:pt x="311" y="4"/>
                    <a:pt x="307" y="8"/>
                    <a:pt x="307" y="12"/>
                  </a:cubicBezTo>
                  <a:cubicBezTo>
                    <a:pt x="307" y="16"/>
                    <a:pt x="310" y="19"/>
                    <a:pt x="314" y="20"/>
                  </a:cubicBezTo>
                  <a:cubicBezTo>
                    <a:pt x="310" y="228"/>
                    <a:pt x="310" y="228"/>
                    <a:pt x="310" y="228"/>
                  </a:cubicBezTo>
                  <a:cubicBezTo>
                    <a:pt x="295" y="235"/>
                    <a:pt x="295" y="235"/>
                    <a:pt x="295" y="235"/>
                  </a:cubicBezTo>
                  <a:cubicBezTo>
                    <a:pt x="295" y="182"/>
                    <a:pt x="295" y="182"/>
                    <a:pt x="295" y="182"/>
                  </a:cubicBezTo>
                  <a:cubicBezTo>
                    <a:pt x="177" y="235"/>
                    <a:pt x="177" y="235"/>
                    <a:pt x="177" y="235"/>
                  </a:cubicBezTo>
                  <a:cubicBezTo>
                    <a:pt x="177" y="182"/>
                    <a:pt x="177" y="182"/>
                    <a:pt x="177" y="182"/>
                  </a:cubicBezTo>
                  <a:cubicBezTo>
                    <a:pt x="53" y="238"/>
                    <a:pt x="53" y="238"/>
                    <a:pt x="53" y="238"/>
                  </a:cubicBezTo>
                  <a:cubicBezTo>
                    <a:pt x="53" y="392"/>
                    <a:pt x="53" y="392"/>
                    <a:pt x="53" y="392"/>
                  </a:cubicBezTo>
                  <a:cubicBezTo>
                    <a:pt x="0" y="392"/>
                    <a:pt x="0" y="392"/>
                    <a:pt x="0" y="392"/>
                  </a:cubicBezTo>
                  <a:cubicBezTo>
                    <a:pt x="0" y="499"/>
                    <a:pt x="0" y="499"/>
                    <a:pt x="0" y="499"/>
                  </a:cubicBezTo>
                  <a:cubicBezTo>
                    <a:pt x="426" y="499"/>
                    <a:pt x="426" y="499"/>
                    <a:pt x="426" y="499"/>
                  </a:cubicBezTo>
                  <a:cubicBezTo>
                    <a:pt x="426" y="499"/>
                    <a:pt x="426" y="499"/>
                    <a:pt x="426" y="499"/>
                  </a:cubicBezTo>
                  <a:cubicBezTo>
                    <a:pt x="571" y="499"/>
                    <a:pt x="571" y="499"/>
                    <a:pt x="571" y="499"/>
                  </a:cubicBezTo>
                  <a:cubicBezTo>
                    <a:pt x="571" y="500"/>
                    <a:pt x="571" y="500"/>
                    <a:pt x="571" y="500"/>
                  </a:cubicBezTo>
                  <a:cubicBezTo>
                    <a:pt x="853" y="500"/>
                    <a:pt x="853" y="500"/>
                    <a:pt x="853" y="500"/>
                  </a:cubicBezTo>
                  <a:cubicBezTo>
                    <a:pt x="853" y="501"/>
                    <a:pt x="853" y="501"/>
                    <a:pt x="853" y="501"/>
                  </a:cubicBezTo>
                  <a:cubicBezTo>
                    <a:pt x="1270" y="501"/>
                    <a:pt x="1270" y="501"/>
                    <a:pt x="1270" y="501"/>
                  </a:cubicBezTo>
                  <a:cubicBezTo>
                    <a:pt x="1270" y="501"/>
                    <a:pt x="1270" y="501"/>
                    <a:pt x="1270" y="501"/>
                  </a:cubicBezTo>
                  <a:cubicBezTo>
                    <a:pt x="1445" y="501"/>
                    <a:pt x="1445" y="501"/>
                    <a:pt x="1445" y="501"/>
                  </a:cubicBezTo>
                  <a:cubicBezTo>
                    <a:pt x="2062" y="501"/>
                    <a:pt x="2062" y="501"/>
                    <a:pt x="2062" y="501"/>
                  </a:cubicBezTo>
                  <a:cubicBezTo>
                    <a:pt x="2132" y="501"/>
                    <a:pt x="2132" y="501"/>
                    <a:pt x="2132" y="501"/>
                  </a:cubicBezTo>
                  <a:cubicBezTo>
                    <a:pt x="2132" y="446"/>
                    <a:pt x="2132" y="446"/>
                    <a:pt x="2132" y="446"/>
                  </a:cubicBezTo>
                  <a:cubicBezTo>
                    <a:pt x="2062" y="446"/>
                    <a:pt x="2062" y="446"/>
                    <a:pt x="2062" y="446"/>
                  </a:cubicBezTo>
                </a:path>
              </a:pathLst>
            </a:custGeom>
            <a:solidFill>
              <a:schemeClr val="tx1">
                <a:alpha val="1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grpSp>
        <p:nvGrpSpPr>
          <p:cNvPr id="156" name="Group 155"/>
          <p:cNvGrpSpPr/>
          <p:nvPr/>
        </p:nvGrpSpPr>
        <p:grpSpPr>
          <a:xfrm>
            <a:off x="1022352" y="2194735"/>
            <a:ext cx="9636125" cy="2738437"/>
            <a:chOff x="1022351" y="2149762"/>
            <a:chExt cx="9636125" cy="2738437"/>
          </a:xfrm>
        </p:grpSpPr>
        <p:sp>
          <p:nvSpPr>
            <p:cNvPr id="19" name="Freeform 17"/>
            <p:cNvSpPr/>
            <p:nvPr/>
          </p:nvSpPr>
          <p:spPr bwMode="auto">
            <a:xfrm>
              <a:off x="1022351" y="4700874"/>
              <a:ext cx="280988" cy="187325"/>
            </a:xfrm>
            <a:custGeom>
              <a:avLst/>
              <a:gdLst>
                <a:gd name="T0" fmla="*/ 11 w 177"/>
                <a:gd name="T1" fmla="*/ 0 h 118"/>
                <a:gd name="T2" fmla="*/ 0 w 177"/>
                <a:gd name="T3" fmla="*/ 118 h 118"/>
                <a:gd name="T4" fmla="*/ 177 w 177"/>
                <a:gd name="T5" fmla="*/ 118 h 118"/>
                <a:gd name="T6" fmla="*/ 167 w 177"/>
                <a:gd name="T7" fmla="*/ 0 h 118"/>
                <a:gd name="T8" fmla="*/ 11 w 177"/>
                <a:gd name="T9" fmla="*/ 0 h 118"/>
              </a:gdLst>
              <a:ahLst/>
              <a:cxnLst>
                <a:cxn ang="0">
                  <a:pos x="T0" y="T1"/>
                </a:cxn>
                <a:cxn ang="0">
                  <a:pos x="T2" y="T3"/>
                </a:cxn>
                <a:cxn ang="0">
                  <a:pos x="T4" y="T5"/>
                </a:cxn>
                <a:cxn ang="0">
                  <a:pos x="T6" y="T7"/>
                </a:cxn>
                <a:cxn ang="0">
                  <a:pos x="T8" y="T9"/>
                </a:cxn>
              </a:cxnLst>
              <a:rect l="0" t="0" r="r" b="b"/>
              <a:pathLst>
                <a:path w="177" h="118">
                  <a:moveTo>
                    <a:pt x="11" y="0"/>
                  </a:moveTo>
                  <a:lnTo>
                    <a:pt x="0" y="118"/>
                  </a:lnTo>
                  <a:lnTo>
                    <a:pt x="177" y="118"/>
                  </a:lnTo>
                  <a:lnTo>
                    <a:pt x="167"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43" name="Freeform 41"/>
            <p:cNvSpPr/>
            <p:nvPr/>
          </p:nvSpPr>
          <p:spPr bwMode="auto">
            <a:xfrm>
              <a:off x="4638676"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85" name="Freeform 83"/>
            <p:cNvSpPr/>
            <p:nvPr/>
          </p:nvSpPr>
          <p:spPr bwMode="auto">
            <a:xfrm>
              <a:off x="10004426" y="4700874"/>
              <a:ext cx="207963" cy="187325"/>
            </a:xfrm>
            <a:custGeom>
              <a:avLst/>
              <a:gdLst>
                <a:gd name="T0" fmla="*/ 10 w 131"/>
                <a:gd name="T1" fmla="*/ 0 h 118"/>
                <a:gd name="T2" fmla="*/ 0 w 131"/>
                <a:gd name="T3" fmla="*/ 118 h 118"/>
                <a:gd name="T4" fmla="*/ 131 w 131"/>
                <a:gd name="T5" fmla="*/ 118 h 118"/>
                <a:gd name="T6" fmla="*/ 121 w 131"/>
                <a:gd name="T7" fmla="*/ 0 h 118"/>
                <a:gd name="T8" fmla="*/ 10 w 131"/>
                <a:gd name="T9" fmla="*/ 0 h 118"/>
              </a:gdLst>
              <a:ahLst/>
              <a:cxnLst>
                <a:cxn ang="0">
                  <a:pos x="T0" y="T1"/>
                </a:cxn>
                <a:cxn ang="0">
                  <a:pos x="T2" y="T3"/>
                </a:cxn>
                <a:cxn ang="0">
                  <a:pos x="T4" y="T5"/>
                </a:cxn>
                <a:cxn ang="0">
                  <a:pos x="T6" y="T7"/>
                </a:cxn>
                <a:cxn ang="0">
                  <a:pos x="T8" y="T9"/>
                </a:cxn>
              </a:cxnLst>
              <a:rect l="0" t="0" r="r" b="b"/>
              <a:pathLst>
                <a:path w="131" h="118">
                  <a:moveTo>
                    <a:pt x="10" y="0"/>
                  </a:moveTo>
                  <a:lnTo>
                    <a:pt x="0" y="118"/>
                  </a:lnTo>
                  <a:lnTo>
                    <a:pt x="131" y="118"/>
                  </a:lnTo>
                  <a:lnTo>
                    <a:pt x="121" y="0"/>
                  </a:lnTo>
                  <a:lnTo>
                    <a:pt x="10"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91" name="Freeform 89"/>
            <p:cNvSpPr/>
            <p:nvPr/>
          </p:nvSpPr>
          <p:spPr bwMode="auto">
            <a:xfrm>
              <a:off x="10448926" y="4607212"/>
              <a:ext cx="209550" cy="280987"/>
            </a:xfrm>
            <a:custGeom>
              <a:avLst/>
              <a:gdLst>
                <a:gd name="T0" fmla="*/ 11 w 132"/>
                <a:gd name="T1" fmla="*/ 0 h 177"/>
                <a:gd name="T2" fmla="*/ 0 w 132"/>
                <a:gd name="T3" fmla="*/ 177 h 177"/>
                <a:gd name="T4" fmla="*/ 132 w 132"/>
                <a:gd name="T5" fmla="*/ 177 h 177"/>
                <a:gd name="T6" fmla="*/ 125 w 132"/>
                <a:gd name="T7" fmla="*/ 0 h 177"/>
                <a:gd name="T8" fmla="*/ 11 w 132"/>
                <a:gd name="T9" fmla="*/ 0 h 177"/>
              </a:gdLst>
              <a:ahLst/>
              <a:cxnLst>
                <a:cxn ang="0">
                  <a:pos x="T0" y="T1"/>
                </a:cxn>
                <a:cxn ang="0">
                  <a:pos x="T2" y="T3"/>
                </a:cxn>
                <a:cxn ang="0">
                  <a:pos x="T4" y="T5"/>
                </a:cxn>
                <a:cxn ang="0">
                  <a:pos x="T6" y="T7"/>
                </a:cxn>
                <a:cxn ang="0">
                  <a:pos x="T8" y="T9"/>
                </a:cxn>
              </a:cxnLst>
              <a:rect l="0" t="0" r="r" b="b"/>
              <a:pathLst>
                <a:path w="132" h="177">
                  <a:moveTo>
                    <a:pt x="11" y="0"/>
                  </a:moveTo>
                  <a:lnTo>
                    <a:pt x="0" y="177"/>
                  </a:lnTo>
                  <a:lnTo>
                    <a:pt x="132" y="177"/>
                  </a:lnTo>
                  <a:lnTo>
                    <a:pt x="125"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12" name="Freeform 110"/>
            <p:cNvSpPr/>
            <p:nvPr/>
          </p:nvSpPr>
          <p:spPr bwMode="auto">
            <a:xfrm>
              <a:off x="5105401" y="2149762"/>
              <a:ext cx="1954213" cy="1998662"/>
            </a:xfrm>
            <a:custGeom>
              <a:avLst/>
              <a:gdLst>
                <a:gd name="T0" fmla="*/ 261 w 355"/>
                <a:gd name="T1" fmla="*/ 118 h 362"/>
                <a:gd name="T2" fmla="*/ 178 w 355"/>
                <a:gd name="T3" fmla="*/ 0 h 362"/>
                <a:gd name="T4" fmla="*/ 96 w 355"/>
                <a:gd name="T5" fmla="*/ 118 h 362"/>
                <a:gd name="T6" fmla="*/ 165 w 355"/>
                <a:gd name="T7" fmla="*/ 362 h 362"/>
                <a:gd name="T8" fmla="*/ 165 w 355"/>
                <a:gd name="T9" fmla="*/ 311 h 362"/>
                <a:gd name="T10" fmla="*/ 114 w 355"/>
                <a:gd name="T11" fmla="*/ 251 h 362"/>
                <a:gd name="T12" fmla="*/ 169 w 355"/>
                <a:gd name="T13" fmla="*/ 283 h 362"/>
                <a:gd name="T14" fmla="*/ 178 w 355"/>
                <a:gd name="T15" fmla="*/ 199 h 362"/>
                <a:gd name="T16" fmla="*/ 186 w 355"/>
                <a:gd name="T17" fmla="*/ 283 h 362"/>
                <a:gd name="T18" fmla="*/ 241 w 355"/>
                <a:gd name="T19" fmla="*/ 251 h 362"/>
                <a:gd name="T20" fmla="*/ 190 w 355"/>
                <a:gd name="T21" fmla="*/ 311 h 362"/>
                <a:gd name="T22" fmla="*/ 191 w 355"/>
                <a:gd name="T23" fmla="*/ 362 h 362"/>
                <a:gd name="T24" fmla="*/ 261 w 355"/>
                <a:gd name="T25" fmla="*/ 118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5" h="362">
                  <a:moveTo>
                    <a:pt x="261" y="118"/>
                  </a:moveTo>
                  <a:cubicBezTo>
                    <a:pt x="220" y="50"/>
                    <a:pt x="178" y="0"/>
                    <a:pt x="178" y="0"/>
                  </a:cubicBezTo>
                  <a:cubicBezTo>
                    <a:pt x="178" y="0"/>
                    <a:pt x="140" y="52"/>
                    <a:pt x="96" y="118"/>
                  </a:cubicBezTo>
                  <a:cubicBezTo>
                    <a:pt x="0" y="260"/>
                    <a:pt x="97" y="347"/>
                    <a:pt x="165" y="362"/>
                  </a:cubicBezTo>
                  <a:cubicBezTo>
                    <a:pt x="165" y="311"/>
                    <a:pt x="165" y="311"/>
                    <a:pt x="165" y="311"/>
                  </a:cubicBezTo>
                  <a:cubicBezTo>
                    <a:pt x="114" y="251"/>
                    <a:pt x="114" y="251"/>
                    <a:pt x="114" y="251"/>
                  </a:cubicBezTo>
                  <a:cubicBezTo>
                    <a:pt x="169" y="283"/>
                    <a:pt x="169" y="283"/>
                    <a:pt x="169" y="283"/>
                  </a:cubicBezTo>
                  <a:cubicBezTo>
                    <a:pt x="178" y="199"/>
                    <a:pt x="178" y="199"/>
                    <a:pt x="178" y="199"/>
                  </a:cubicBezTo>
                  <a:cubicBezTo>
                    <a:pt x="186" y="283"/>
                    <a:pt x="186" y="283"/>
                    <a:pt x="186" y="283"/>
                  </a:cubicBezTo>
                  <a:cubicBezTo>
                    <a:pt x="241" y="251"/>
                    <a:pt x="241" y="251"/>
                    <a:pt x="241" y="251"/>
                  </a:cubicBezTo>
                  <a:cubicBezTo>
                    <a:pt x="190" y="311"/>
                    <a:pt x="190" y="311"/>
                    <a:pt x="190" y="311"/>
                  </a:cubicBezTo>
                  <a:cubicBezTo>
                    <a:pt x="191" y="362"/>
                    <a:pt x="191" y="362"/>
                    <a:pt x="191" y="362"/>
                  </a:cubicBezTo>
                  <a:cubicBezTo>
                    <a:pt x="259" y="350"/>
                    <a:pt x="355" y="271"/>
                    <a:pt x="261" y="118"/>
                  </a:cubicBezTo>
                </a:path>
              </a:pathLst>
            </a:custGeom>
            <a:solidFill>
              <a:schemeClr val="accent2"/>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13" name="Freeform 111"/>
            <p:cNvSpPr/>
            <p:nvPr/>
          </p:nvSpPr>
          <p:spPr bwMode="auto">
            <a:xfrm>
              <a:off x="5734051" y="3248312"/>
              <a:ext cx="698500" cy="1639887"/>
            </a:xfrm>
            <a:custGeom>
              <a:avLst/>
              <a:gdLst>
                <a:gd name="T0" fmla="*/ 440 w 440"/>
                <a:gd name="T1" fmla="*/ 181 h 1033"/>
                <a:gd name="T2" fmla="*/ 249 w 440"/>
                <a:gd name="T3" fmla="*/ 292 h 1033"/>
                <a:gd name="T4" fmla="*/ 221 w 440"/>
                <a:gd name="T5" fmla="*/ 0 h 1033"/>
                <a:gd name="T6" fmla="*/ 190 w 440"/>
                <a:gd name="T7" fmla="*/ 292 h 1033"/>
                <a:gd name="T8" fmla="*/ 0 w 440"/>
                <a:gd name="T9" fmla="*/ 181 h 1033"/>
                <a:gd name="T10" fmla="*/ 176 w 440"/>
                <a:gd name="T11" fmla="*/ 390 h 1033"/>
                <a:gd name="T12" fmla="*/ 176 w 440"/>
                <a:gd name="T13" fmla="*/ 571 h 1033"/>
                <a:gd name="T14" fmla="*/ 180 w 440"/>
                <a:gd name="T15" fmla="*/ 1033 h 1033"/>
                <a:gd name="T16" fmla="*/ 273 w 440"/>
                <a:gd name="T17" fmla="*/ 1033 h 1033"/>
                <a:gd name="T18" fmla="*/ 267 w 440"/>
                <a:gd name="T19" fmla="*/ 571 h 1033"/>
                <a:gd name="T20" fmla="*/ 263 w 440"/>
                <a:gd name="T21" fmla="*/ 390 h 1033"/>
                <a:gd name="T22" fmla="*/ 440 w 440"/>
                <a:gd name="T23" fmla="*/ 181 h 1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0" h="1033">
                  <a:moveTo>
                    <a:pt x="440" y="181"/>
                  </a:moveTo>
                  <a:lnTo>
                    <a:pt x="249" y="292"/>
                  </a:lnTo>
                  <a:lnTo>
                    <a:pt x="221" y="0"/>
                  </a:lnTo>
                  <a:lnTo>
                    <a:pt x="190" y="292"/>
                  </a:lnTo>
                  <a:lnTo>
                    <a:pt x="0" y="181"/>
                  </a:lnTo>
                  <a:lnTo>
                    <a:pt x="176" y="390"/>
                  </a:lnTo>
                  <a:lnTo>
                    <a:pt x="176" y="571"/>
                  </a:lnTo>
                  <a:lnTo>
                    <a:pt x="180" y="1033"/>
                  </a:lnTo>
                  <a:lnTo>
                    <a:pt x="273" y="1033"/>
                  </a:lnTo>
                  <a:lnTo>
                    <a:pt x="267" y="571"/>
                  </a:lnTo>
                  <a:lnTo>
                    <a:pt x="263" y="390"/>
                  </a:lnTo>
                  <a:lnTo>
                    <a:pt x="440" y="181"/>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grpSp>
        <p:nvGrpSpPr>
          <p:cNvPr id="155" name="Group 154"/>
          <p:cNvGrpSpPr/>
          <p:nvPr/>
        </p:nvGrpSpPr>
        <p:grpSpPr>
          <a:xfrm>
            <a:off x="615951" y="1929622"/>
            <a:ext cx="9910763" cy="3003551"/>
            <a:chOff x="615951" y="1884649"/>
            <a:chExt cx="9910762" cy="3003550"/>
          </a:xfrm>
        </p:grpSpPr>
        <p:sp>
          <p:nvSpPr>
            <p:cNvPr id="13" name="Freeform 11"/>
            <p:cNvSpPr/>
            <p:nvPr/>
          </p:nvSpPr>
          <p:spPr bwMode="auto">
            <a:xfrm>
              <a:off x="615951" y="4573874"/>
              <a:ext cx="203200" cy="314325"/>
            </a:xfrm>
            <a:custGeom>
              <a:avLst/>
              <a:gdLst>
                <a:gd name="T0" fmla="*/ 7 w 128"/>
                <a:gd name="T1" fmla="*/ 0 h 198"/>
                <a:gd name="T2" fmla="*/ 0 w 128"/>
                <a:gd name="T3" fmla="*/ 198 h 198"/>
                <a:gd name="T4" fmla="*/ 128 w 128"/>
                <a:gd name="T5" fmla="*/ 198 h 198"/>
                <a:gd name="T6" fmla="*/ 121 w 128"/>
                <a:gd name="T7" fmla="*/ 0 h 198"/>
                <a:gd name="T8" fmla="*/ 7 w 128"/>
                <a:gd name="T9" fmla="*/ 0 h 198"/>
              </a:gdLst>
              <a:ahLst/>
              <a:cxnLst>
                <a:cxn ang="0">
                  <a:pos x="T0" y="T1"/>
                </a:cxn>
                <a:cxn ang="0">
                  <a:pos x="T2" y="T3"/>
                </a:cxn>
                <a:cxn ang="0">
                  <a:pos x="T4" y="T5"/>
                </a:cxn>
                <a:cxn ang="0">
                  <a:pos x="T6" y="T7"/>
                </a:cxn>
                <a:cxn ang="0">
                  <a:pos x="T8" y="T9"/>
                </a:cxn>
              </a:cxnLst>
              <a:rect l="0" t="0" r="r" b="b"/>
              <a:pathLst>
                <a:path w="128" h="198">
                  <a:moveTo>
                    <a:pt x="7" y="0"/>
                  </a:moveTo>
                  <a:lnTo>
                    <a:pt x="0" y="198"/>
                  </a:lnTo>
                  <a:lnTo>
                    <a:pt x="128"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37" name="Freeform 35"/>
            <p:cNvSpPr/>
            <p:nvPr/>
          </p:nvSpPr>
          <p:spPr bwMode="auto">
            <a:xfrm>
              <a:off x="3735388" y="4573874"/>
              <a:ext cx="142875" cy="314325"/>
            </a:xfrm>
            <a:custGeom>
              <a:avLst/>
              <a:gdLst>
                <a:gd name="T0" fmla="*/ 7 w 90"/>
                <a:gd name="T1" fmla="*/ 0 h 198"/>
                <a:gd name="T2" fmla="*/ 0 w 90"/>
                <a:gd name="T3" fmla="*/ 198 h 198"/>
                <a:gd name="T4" fmla="*/ 90 w 90"/>
                <a:gd name="T5" fmla="*/ 198 h 198"/>
                <a:gd name="T6" fmla="*/ 83 w 90"/>
                <a:gd name="T7" fmla="*/ 0 h 198"/>
                <a:gd name="T8" fmla="*/ 7 w 90"/>
                <a:gd name="T9" fmla="*/ 0 h 198"/>
              </a:gdLst>
              <a:ahLst/>
              <a:cxnLst>
                <a:cxn ang="0">
                  <a:pos x="T0" y="T1"/>
                </a:cxn>
                <a:cxn ang="0">
                  <a:pos x="T2" y="T3"/>
                </a:cxn>
                <a:cxn ang="0">
                  <a:pos x="T4" y="T5"/>
                </a:cxn>
                <a:cxn ang="0">
                  <a:pos x="T6" y="T7"/>
                </a:cxn>
                <a:cxn ang="0">
                  <a:pos x="T8" y="T9"/>
                </a:cxn>
              </a:cxnLst>
              <a:rect l="0" t="0" r="r" b="b"/>
              <a:pathLst>
                <a:path w="90" h="198">
                  <a:moveTo>
                    <a:pt x="7" y="0"/>
                  </a:moveTo>
                  <a:lnTo>
                    <a:pt x="0" y="198"/>
                  </a:lnTo>
                  <a:lnTo>
                    <a:pt x="90" y="198"/>
                  </a:lnTo>
                  <a:lnTo>
                    <a:pt x="83"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55" name="Freeform 53"/>
            <p:cNvSpPr/>
            <p:nvPr/>
          </p:nvSpPr>
          <p:spPr bwMode="auto">
            <a:xfrm>
              <a:off x="6426201" y="4219862"/>
              <a:ext cx="209550" cy="668337"/>
            </a:xfrm>
            <a:custGeom>
              <a:avLst/>
              <a:gdLst>
                <a:gd name="T0" fmla="*/ 7 w 132"/>
                <a:gd name="T1" fmla="*/ 0 h 421"/>
                <a:gd name="T2" fmla="*/ 0 w 132"/>
                <a:gd name="T3" fmla="*/ 421 h 421"/>
                <a:gd name="T4" fmla="*/ 132 w 132"/>
                <a:gd name="T5" fmla="*/ 421 h 421"/>
                <a:gd name="T6" fmla="*/ 122 w 132"/>
                <a:gd name="T7" fmla="*/ 0 h 421"/>
                <a:gd name="T8" fmla="*/ 7 w 132"/>
                <a:gd name="T9" fmla="*/ 0 h 421"/>
              </a:gdLst>
              <a:ahLst/>
              <a:cxnLst>
                <a:cxn ang="0">
                  <a:pos x="T0" y="T1"/>
                </a:cxn>
                <a:cxn ang="0">
                  <a:pos x="T2" y="T3"/>
                </a:cxn>
                <a:cxn ang="0">
                  <a:pos x="T4" y="T5"/>
                </a:cxn>
                <a:cxn ang="0">
                  <a:pos x="T6" y="T7"/>
                </a:cxn>
                <a:cxn ang="0">
                  <a:pos x="T8" y="T9"/>
                </a:cxn>
              </a:cxnLst>
              <a:rect l="0" t="0" r="r" b="b"/>
              <a:pathLst>
                <a:path w="132" h="421">
                  <a:moveTo>
                    <a:pt x="7" y="0"/>
                  </a:moveTo>
                  <a:lnTo>
                    <a:pt x="0" y="421"/>
                  </a:lnTo>
                  <a:lnTo>
                    <a:pt x="132" y="421"/>
                  </a:lnTo>
                  <a:lnTo>
                    <a:pt x="122"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67" name="Freeform 65"/>
            <p:cNvSpPr/>
            <p:nvPr/>
          </p:nvSpPr>
          <p:spPr bwMode="auto">
            <a:xfrm>
              <a:off x="8215313" y="4573874"/>
              <a:ext cx="209550" cy="314325"/>
            </a:xfrm>
            <a:custGeom>
              <a:avLst/>
              <a:gdLst>
                <a:gd name="T0" fmla="*/ 7 w 132"/>
                <a:gd name="T1" fmla="*/ 0 h 198"/>
                <a:gd name="T2" fmla="*/ 0 w 132"/>
                <a:gd name="T3" fmla="*/ 198 h 198"/>
                <a:gd name="T4" fmla="*/ 132 w 132"/>
                <a:gd name="T5" fmla="*/ 198 h 198"/>
                <a:gd name="T6" fmla="*/ 121 w 132"/>
                <a:gd name="T7" fmla="*/ 0 h 198"/>
                <a:gd name="T8" fmla="*/ 7 w 132"/>
                <a:gd name="T9" fmla="*/ 0 h 198"/>
              </a:gdLst>
              <a:ahLst/>
              <a:cxnLst>
                <a:cxn ang="0">
                  <a:pos x="T0" y="T1"/>
                </a:cxn>
                <a:cxn ang="0">
                  <a:pos x="T2" y="T3"/>
                </a:cxn>
                <a:cxn ang="0">
                  <a:pos x="T4" y="T5"/>
                </a:cxn>
                <a:cxn ang="0">
                  <a:pos x="T6" y="T7"/>
                </a:cxn>
                <a:cxn ang="0">
                  <a:pos x="T8" y="T9"/>
                </a:cxn>
              </a:cxnLst>
              <a:rect l="0" t="0" r="r" b="b"/>
              <a:pathLst>
                <a:path w="132" h="198">
                  <a:moveTo>
                    <a:pt x="7" y="0"/>
                  </a:moveTo>
                  <a:lnTo>
                    <a:pt x="0" y="198"/>
                  </a:lnTo>
                  <a:lnTo>
                    <a:pt x="132"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33" name="Freeform 131"/>
            <p:cNvSpPr/>
            <p:nvPr/>
          </p:nvSpPr>
          <p:spPr bwMode="auto">
            <a:xfrm>
              <a:off x="8710613" y="1884649"/>
              <a:ext cx="1816100" cy="2540000"/>
            </a:xfrm>
            <a:custGeom>
              <a:avLst/>
              <a:gdLst>
                <a:gd name="T0" fmla="*/ 1050 w 1144"/>
                <a:gd name="T1" fmla="*/ 1336 h 1600"/>
                <a:gd name="T2" fmla="*/ 1144 w 1144"/>
                <a:gd name="T3" fmla="*/ 1336 h 1600"/>
                <a:gd name="T4" fmla="*/ 631 w 1144"/>
                <a:gd name="T5" fmla="*/ 171 h 1600"/>
                <a:gd name="T6" fmla="*/ 569 w 1144"/>
                <a:gd name="T7" fmla="*/ 0 h 1600"/>
                <a:gd name="T8" fmla="*/ 510 w 1144"/>
                <a:gd name="T9" fmla="*/ 174 h 1600"/>
                <a:gd name="T10" fmla="*/ 0 w 1144"/>
                <a:gd name="T11" fmla="*/ 1336 h 1600"/>
                <a:gd name="T12" fmla="*/ 94 w 1144"/>
                <a:gd name="T13" fmla="*/ 1336 h 1600"/>
                <a:gd name="T14" fmla="*/ 0 w 1144"/>
                <a:gd name="T15" fmla="*/ 1600 h 1600"/>
                <a:gd name="T16" fmla="*/ 506 w 1144"/>
                <a:gd name="T17" fmla="*/ 1600 h 1600"/>
                <a:gd name="T18" fmla="*/ 510 w 1144"/>
                <a:gd name="T19" fmla="*/ 1527 h 1600"/>
                <a:gd name="T20" fmla="*/ 263 w 1144"/>
                <a:gd name="T21" fmla="*/ 1311 h 1600"/>
                <a:gd name="T22" fmla="*/ 530 w 1144"/>
                <a:gd name="T23" fmla="*/ 1388 h 1600"/>
                <a:gd name="T24" fmla="*/ 572 w 1144"/>
                <a:gd name="T25" fmla="*/ 1089 h 1600"/>
                <a:gd name="T26" fmla="*/ 614 w 1144"/>
                <a:gd name="T27" fmla="*/ 1388 h 1600"/>
                <a:gd name="T28" fmla="*/ 881 w 1144"/>
                <a:gd name="T29" fmla="*/ 1311 h 1600"/>
                <a:gd name="T30" fmla="*/ 634 w 1144"/>
                <a:gd name="T31" fmla="*/ 1527 h 1600"/>
                <a:gd name="T32" fmla="*/ 641 w 1144"/>
                <a:gd name="T33" fmla="*/ 1600 h 1600"/>
                <a:gd name="T34" fmla="*/ 1144 w 1144"/>
                <a:gd name="T35" fmla="*/ 1600 h 1600"/>
                <a:gd name="T36" fmla="*/ 1050 w 1144"/>
                <a:gd name="T37" fmla="*/ 1336 h 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44" h="1600">
                  <a:moveTo>
                    <a:pt x="1050" y="1336"/>
                  </a:moveTo>
                  <a:lnTo>
                    <a:pt x="1144" y="1336"/>
                  </a:lnTo>
                  <a:lnTo>
                    <a:pt x="631" y="171"/>
                  </a:lnTo>
                  <a:lnTo>
                    <a:pt x="569" y="0"/>
                  </a:lnTo>
                  <a:lnTo>
                    <a:pt x="510" y="174"/>
                  </a:lnTo>
                  <a:lnTo>
                    <a:pt x="0" y="1336"/>
                  </a:lnTo>
                  <a:lnTo>
                    <a:pt x="94" y="1336"/>
                  </a:lnTo>
                  <a:lnTo>
                    <a:pt x="0" y="1600"/>
                  </a:lnTo>
                  <a:lnTo>
                    <a:pt x="506" y="1600"/>
                  </a:lnTo>
                  <a:lnTo>
                    <a:pt x="510" y="1527"/>
                  </a:lnTo>
                  <a:lnTo>
                    <a:pt x="263" y="1311"/>
                  </a:lnTo>
                  <a:lnTo>
                    <a:pt x="530" y="1388"/>
                  </a:lnTo>
                  <a:lnTo>
                    <a:pt x="572" y="1089"/>
                  </a:lnTo>
                  <a:lnTo>
                    <a:pt x="614" y="1388"/>
                  </a:lnTo>
                  <a:lnTo>
                    <a:pt x="881" y="1311"/>
                  </a:lnTo>
                  <a:lnTo>
                    <a:pt x="634" y="1527"/>
                  </a:lnTo>
                  <a:lnTo>
                    <a:pt x="641" y="1600"/>
                  </a:lnTo>
                  <a:lnTo>
                    <a:pt x="1144" y="1600"/>
                  </a:lnTo>
                  <a:lnTo>
                    <a:pt x="1050" y="1336"/>
                  </a:lnTo>
                  <a:close/>
                </a:path>
              </a:pathLst>
            </a:custGeom>
            <a:solidFill>
              <a:schemeClr val="accent1"/>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35" name="Freeform 133"/>
            <p:cNvSpPr/>
            <p:nvPr/>
          </p:nvSpPr>
          <p:spPr bwMode="auto">
            <a:xfrm>
              <a:off x="9128126" y="3613437"/>
              <a:ext cx="981075" cy="1274762"/>
            </a:xfrm>
            <a:custGeom>
              <a:avLst/>
              <a:gdLst>
                <a:gd name="T0" fmla="*/ 618 w 618"/>
                <a:gd name="T1" fmla="*/ 222 h 803"/>
                <a:gd name="T2" fmla="*/ 351 w 618"/>
                <a:gd name="T3" fmla="*/ 299 h 803"/>
                <a:gd name="T4" fmla="*/ 309 w 618"/>
                <a:gd name="T5" fmla="*/ 0 h 803"/>
                <a:gd name="T6" fmla="*/ 267 w 618"/>
                <a:gd name="T7" fmla="*/ 299 h 803"/>
                <a:gd name="T8" fmla="*/ 0 w 618"/>
                <a:gd name="T9" fmla="*/ 222 h 803"/>
                <a:gd name="T10" fmla="*/ 247 w 618"/>
                <a:gd name="T11" fmla="*/ 435 h 803"/>
                <a:gd name="T12" fmla="*/ 243 w 618"/>
                <a:gd name="T13" fmla="*/ 504 h 803"/>
                <a:gd name="T14" fmla="*/ 215 w 618"/>
                <a:gd name="T15" fmla="*/ 803 h 803"/>
                <a:gd name="T16" fmla="*/ 403 w 618"/>
                <a:gd name="T17" fmla="*/ 803 h 803"/>
                <a:gd name="T18" fmla="*/ 378 w 618"/>
                <a:gd name="T19" fmla="*/ 504 h 803"/>
                <a:gd name="T20" fmla="*/ 371 w 618"/>
                <a:gd name="T21" fmla="*/ 435 h 803"/>
                <a:gd name="T22" fmla="*/ 618 w 618"/>
                <a:gd name="T23" fmla="*/ 222 h 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18" h="803">
                  <a:moveTo>
                    <a:pt x="618" y="222"/>
                  </a:moveTo>
                  <a:lnTo>
                    <a:pt x="351" y="299"/>
                  </a:lnTo>
                  <a:lnTo>
                    <a:pt x="309" y="0"/>
                  </a:lnTo>
                  <a:lnTo>
                    <a:pt x="267" y="299"/>
                  </a:lnTo>
                  <a:lnTo>
                    <a:pt x="0" y="222"/>
                  </a:lnTo>
                  <a:lnTo>
                    <a:pt x="247" y="435"/>
                  </a:lnTo>
                  <a:lnTo>
                    <a:pt x="243" y="504"/>
                  </a:lnTo>
                  <a:lnTo>
                    <a:pt x="215" y="803"/>
                  </a:lnTo>
                  <a:lnTo>
                    <a:pt x="403" y="803"/>
                  </a:lnTo>
                  <a:lnTo>
                    <a:pt x="378" y="504"/>
                  </a:lnTo>
                  <a:lnTo>
                    <a:pt x="371" y="435"/>
                  </a:lnTo>
                  <a:lnTo>
                    <a:pt x="618" y="222"/>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grpSp>
        <p:nvGrpSpPr>
          <p:cNvPr id="157" name="Group 156"/>
          <p:cNvGrpSpPr/>
          <p:nvPr/>
        </p:nvGrpSpPr>
        <p:grpSpPr>
          <a:xfrm>
            <a:off x="1452565" y="2366185"/>
            <a:ext cx="10388601" cy="2566987"/>
            <a:chOff x="1452563" y="2321212"/>
            <a:chExt cx="10388601" cy="2566987"/>
          </a:xfrm>
        </p:grpSpPr>
        <p:sp>
          <p:nvSpPr>
            <p:cNvPr id="25" name="Freeform 23"/>
            <p:cNvSpPr/>
            <p:nvPr/>
          </p:nvSpPr>
          <p:spPr bwMode="auto">
            <a:xfrm>
              <a:off x="1506538" y="4767549"/>
              <a:ext cx="209550" cy="120650"/>
            </a:xfrm>
            <a:custGeom>
              <a:avLst/>
              <a:gdLst>
                <a:gd name="T0" fmla="*/ 7 w 132"/>
                <a:gd name="T1" fmla="*/ 0 h 76"/>
                <a:gd name="T2" fmla="*/ 0 w 132"/>
                <a:gd name="T3" fmla="*/ 76 h 76"/>
                <a:gd name="T4" fmla="*/ 132 w 132"/>
                <a:gd name="T5" fmla="*/ 76 h 76"/>
                <a:gd name="T6" fmla="*/ 122 w 132"/>
                <a:gd name="T7" fmla="*/ 0 h 76"/>
                <a:gd name="T8" fmla="*/ 7 w 132"/>
                <a:gd name="T9" fmla="*/ 0 h 76"/>
              </a:gdLst>
              <a:ahLst/>
              <a:cxnLst>
                <a:cxn ang="0">
                  <a:pos x="T0" y="T1"/>
                </a:cxn>
                <a:cxn ang="0">
                  <a:pos x="T2" y="T3"/>
                </a:cxn>
                <a:cxn ang="0">
                  <a:pos x="T4" y="T5"/>
                </a:cxn>
                <a:cxn ang="0">
                  <a:pos x="T6" y="T7"/>
                </a:cxn>
                <a:cxn ang="0">
                  <a:pos x="T8" y="T9"/>
                </a:cxn>
              </a:cxnLst>
              <a:rect l="0" t="0" r="r" b="b"/>
              <a:pathLst>
                <a:path w="132" h="76">
                  <a:moveTo>
                    <a:pt x="7" y="0"/>
                  </a:moveTo>
                  <a:lnTo>
                    <a:pt x="0" y="76"/>
                  </a:lnTo>
                  <a:lnTo>
                    <a:pt x="132" y="7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31" name="Freeform 29"/>
            <p:cNvSpPr/>
            <p:nvPr/>
          </p:nvSpPr>
          <p:spPr bwMode="auto">
            <a:xfrm>
              <a:off x="3295651"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49" name="Freeform 47"/>
            <p:cNvSpPr/>
            <p:nvPr/>
          </p:nvSpPr>
          <p:spPr bwMode="auto">
            <a:xfrm>
              <a:off x="5573713" y="4734212"/>
              <a:ext cx="120650" cy="153987"/>
            </a:xfrm>
            <a:custGeom>
              <a:avLst/>
              <a:gdLst>
                <a:gd name="T0" fmla="*/ 7 w 76"/>
                <a:gd name="T1" fmla="*/ 0 h 97"/>
                <a:gd name="T2" fmla="*/ 0 w 76"/>
                <a:gd name="T3" fmla="*/ 97 h 97"/>
                <a:gd name="T4" fmla="*/ 76 w 76"/>
                <a:gd name="T5" fmla="*/ 97 h 97"/>
                <a:gd name="T6" fmla="*/ 73 w 76"/>
                <a:gd name="T7" fmla="*/ 0 h 97"/>
                <a:gd name="T8" fmla="*/ 7 w 76"/>
                <a:gd name="T9" fmla="*/ 0 h 97"/>
              </a:gdLst>
              <a:ahLst/>
              <a:cxnLst>
                <a:cxn ang="0">
                  <a:pos x="T0" y="T1"/>
                </a:cxn>
                <a:cxn ang="0">
                  <a:pos x="T2" y="T3"/>
                </a:cxn>
                <a:cxn ang="0">
                  <a:pos x="T4" y="T5"/>
                </a:cxn>
                <a:cxn ang="0">
                  <a:pos x="T6" y="T7"/>
                </a:cxn>
                <a:cxn ang="0">
                  <a:pos x="T8" y="T9"/>
                </a:cxn>
              </a:cxnLst>
              <a:rect l="0" t="0" r="r" b="b"/>
              <a:pathLst>
                <a:path w="76" h="97">
                  <a:moveTo>
                    <a:pt x="7" y="0"/>
                  </a:moveTo>
                  <a:lnTo>
                    <a:pt x="0" y="97"/>
                  </a:lnTo>
                  <a:lnTo>
                    <a:pt x="76" y="97"/>
                  </a:lnTo>
                  <a:lnTo>
                    <a:pt x="73"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61" name="Freeform 59"/>
            <p:cNvSpPr/>
            <p:nvPr/>
          </p:nvSpPr>
          <p:spPr bwMode="auto">
            <a:xfrm>
              <a:off x="7323138" y="4656424"/>
              <a:ext cx="204788" cy="231775"/>
            </a:xfrm>
            <a:custGeom>
              <a:avLst/>
              <a:gdLst>
                <a:gd name="T0" fmla="*/ 7 w 129"/>
                <a:gd name="T1" fmla="*/ 0 h 146"/>
                <a:gd name="T2" fmla="*/ 0 w 129"/>
                <a:gd name="T3" fmla="*/ 146 h 146"/>
                <a:gd name="T4" fmla="*/ 129 w 129"/>
                <a:gd name="T5" fmla="*/ 146 h 146"/>
                <a:gd name="T6" fmla="*/ 122 w 129"/>
                <a:gd name="T7" fmla="*/ 0 h 146"/>
                <a:gd name="T8" fmla="*/ 7 w 129"/>
                <a:gd name="T9" fmla="*/ 0 h 146"/>
              </a:gdLst>
              <a:ahLst/>
              <a:cxnLst>
                <a:cxn ang="0">
                  <a:pos x="T0" y="T1"/>
                </a:cxn>
                <a:cxn ang="0">
                  <a:pos x="T2" y="T3"/>
                </a:cxn>
                <a:cxn ang="0">
                  <a:pos x="T4" y="T5"/>
                </a:cxn>
                <a:cxn ang="0">
                  <a:pos x="T6" y="T7"/>
                </a:cxn>
                <a:cxn ang="0">
                  <a:pos x="T8" y="T9"/>
                </a:cxn>
              </a:cxnLst>
              <a:rect l="0" t="0" r="r" b="b"/>
              <a:pathLst>
                <a:path w="129" h="146">
                  <a:moveTo>
                    <a:pt x="7" y="0"/>
                  </a:moveTo>
                  <a:lnTo>
                    <a:pt x="0" y="146"/>
                  </a:lnTo>
                  <a:lnTo>
                    <a:pt x="129" y="14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73" name="Freeform 71"/>
            <p:cNvSpPr/>
            <p:nvPr/>
          </p:nvSpPr>
          <p:spPr bwMode="auto">
            <a:xfrm>
              <a:off x="8661401" y="4734212"/>
              <a:ext cx="209550" cy="153987"/>
            </a:xfrm>
            <a:custGeom>
              <a:avLst/>
              <a:gdLst>
                <a:gd name="T0" fmla="*/ 10 w 132"/>
                <a:gd name="T1" fmla="*/ 0 h 97"/>
                <a:gd name="T2" fmla="*/ 0 w 132"/>
                <a:gd name="T3" fmla="*/ 97 h 97"/>
                <a:gd name="T4" fmla="*/ 132 w 132"/>
                <a:gd name="T5" fmla="*/ 97 h 97"/>
                <a:gd name="T6" fmla="*/ 125 w 132"/>
                <a:gd name="T7" fmla="*/ 0 h 97"/>
                <a:gd name="T8" fmla="*/ 10 w 132"/>
                <a:gd name="T9" fmla="*/ 0 h 97"/>
              </a:gdLst>
              <a:ahLst/>
              <a:cxnLst>
                <a:cxn ang="0">
                  <a:pos x="T0" y="T1"/>
                </a:cxn>
                <a:cxn ang="0">
                  <a:pos x="T2" y="T3"/>
                </a:cxn>
                <a:cxn ang="0">
                  <a:pos x="T4" y="T5"/>
                </a:cxn>
                <a:cxn ang="0">
                  <a:pos x="T6" y="T7"/>
                </a:cxn>
                <a:cxn ang="0">
                  <a:pos x="T8" y="T9"/>
                </a:cxn>
              </a:cxnLst>
              <a:rect l="0" t="0" r="r" b="b"/>
              <a:pathLst>
                <a:path w="132" h="97">
                  <a:moveTo>
                    <a:pt x="10" y="0"/>
                  </a:moveTo>
                  <a:lnTo>
                    <a:pt x="0" y="97"/>
                  </a:lnTo>
                  <a:lnTo>
                    <a:pt x="132" y="97"/>
                  </a:lnTo>
                  <a:lnTo>
                    <a:pt x="125" y="0"/>
                  </a:lnTo>
                  <a:lnTo>
                    <a:pt x="10"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79" name="Freeform 77"/>
            <p:cNvSpPr/>
            <p:nvPr/>
          </p:nvSpPr>
          <p:spPr bwMode="auto">
            <a:xfrm>
              <a:off x="9112251" y="4656424"/>
              <a:ext cx="203200" cy="231775"/>
            </a:xfrm>
            <a:custGeom>
              <a:avLst/>
              <a:gdLst>
                <a:gd name="T0" fmla="*/ 7 w 128"/>
                <a:gd name="T1" fmla="*/ 0 h 146"/>
                <a:gd name="T2" fmla="*/ 0 w 128"/>
                <a:gd name="T3" fmla="*/ 146 h 146"/>
                <a:gd name="T4" fmla="*/ 128 w 128"/>
                <a:gd name="T5" fmla="*/ 146 h 146"/>
                <a:gd name="T6" fmla="*/ 121 w 128"/>
                <a:gd name="T7" fmla="*/ 0 h 146"/>
                <a:gd name="T8" fmla="*/ 7 w 128"/>
                <a:gd name="T9" fmla="*/ 0 h 146"/>
              </a:gdLst>
              <a:ahLst/>
              <a:cxnLst>
                <a:cxn ang="0">
                  <a:pos x="T0" y="T1"/>
                </a:cxn>
                <a:cxn ang="0">
                  <a:pos x="T2" y="T3"/>
                </a:cxn>
                <a:cxn ang="0">
                  <a:pos x="T4" y="T5"/>
                </a:cxn>
                <a:cxn ang="0">
                  <a:pos x="T6" y="T7"/>
                </a:cxn>
                <a:cxn ang="0">
                  <a:pos x="T8" y="T9"/>
                </a:cxn>
              </a:cxnLst>
              <a:rect l="0" t="0" r="r" b="b"/>
              <a:pathLst>
                <a:path w="128" h="146">
                  <a:moveTo>
                    <a:pt x="7" y="0"/>
                  </a:moveTo>
                  <a:lnTo>
                    <a:pt x="0" y="146"/>
                  </a:lnTo>
                  <a:lnTo>
                    <a:pt x="128"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97" name="Freeform 95"/>
            <p:cNvSpPr/>
            <p:nvPr/>
          </p:nvSpPr>
          <p:spPr bwMode="auto">
            <a:xfrm>
              <a:off x="11633201" y="4656424"/>
              <a:ext cx="207963" cy="231775"/>
            </a:xfrm>
            <a:custGeom>
              <a:avLst/>
              <a:gdLst>
                <a:gd name="T0" fmla="*/ 7 w 131"/>
                <a:gd name="T1" fmla="*/ 0 h 146"/>
                <a:gd name="T2" fmla="*/ 0 w 131"/>
                <a:gd name="T3" fmla="*/ 146 h 146"/>
                <a:gd name="T4" fmla="*/ 131 w 131"/>
                <a:gd name="T5" fmla="*/ 146 h 146"/>
                <a:gd name="T6" fmla="*/ 121 w 131"/>
                <a:gd name="T7" fmla="*/ 0 h 146"/>
                <a:gd name="T8" fmla="*/ 7 w 131"/>
                <a:gd name="T9" fmla="*/ 0 h 146"/>
              </a:gdLst>
              <a:ahLst/>
              <a:cxnLst>
                <a:cxn ang="0">
                  <a:pos x="T0" y="T1"/>
                </a:cxn>
                <a:cxn ang="0">
                  <a:pos x="T2" y="T3"/>
                </a:cxn>
                <a:cxn ang="0">
                  <a:pos x="T4" y="T5"/>
                </a:cxn>
                <a:cxn ang="0">
                  <a:pos x="T6" y="T7"/>
                </a:cxn>
                <a:cxn ang="0">
                  <a:pos x="T8" y="T9"/>
                </a:cxn>
              </a:cxnLst>
              <a:rect l="0" t="0" r="r" b="b"/>
              <a:pathLst>
                <a:path w="131" h="146">
                  <a:moveTo>
                    <a:pt x="7" y="0"/>
                  </a:moveTo>
                  <a:lnTo>
                    <a:pt x="0" y="146"/>
                  </a:lnTo>
                  <a:lnTo>
                    <a:pt x="131"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3" name="Freeform 101"/>
            <p:cNvSpPr/>
            <p:nvPr/>
          </p:nvSpPr>
          <p:spPr bwMode="auto">
            <a:xfrm>
              <a:off x="1452563" y="2321212"/>
              <a:ext cx="2019300" cy="1474787"/>
            </a:xfrm>
            <a:custGeom>
              <a:avLst/>
              <a:gdLst>
                <a:gd name="T0" fmla="*/ 24 w 367"/>
                <a:gd name="T1" fmla="*/ 205 h 267"/>
                <a:gd name="T2" fmla="*/ 66 w 367"/>
                <a:gd name="T3" fmla="*/ 147 h 267"/>
                <a:gd name="T4" fmla="*/ 180 w 367"/>
                <a:gd name="T5" fmla="*/ 41 h 267"/>
                <a:gd name="T6" fmla="*/ 294 w 367"/>
                <a:gd name="T7" fmla="*/ 144 h 267"/>
                <a:gd name="T8" fmla="*/ 343 w 367"/>
                <a:gd name="T9" fmla="*/ 205 h 267"/>
                <a:gd name="T10" fmla="*/ 292 w 367"/>
                <a:gd name="T11" fmla="*/ 267 h 267"/>
                <a:gd name="T12" fmla="*/ 367 w 367"/>
                <a:gd name="T13" fmla="*/ 188 h 267"/>
                <a:gd name="T14" fmla="*/ 311 w 367"/>
                <a:gd name="T15" fmla="*/ 118 h 267"/>
                <a:gd name="T16" fmla="*/ 180 w 367"/>
                <a:gd name="T17" fmla="*/ 0 h 267"/>
                <a:gd name="T18" fmla="*/ 48 w 367"/>
                <a:gd name="T19" fmla="*/ 122 h 267"/>
                <a:gd name="T20" fmla="*/ 0 w 367"/>
                <a:gd name="T21" fmla="*/ 188 h 267"/>
                <a:gd name="T22" fmla="*/ 76 w 367"/>
                <a:gd name="T23" fmla="*/ 267 h 267"/>
                <a:gd name="T24" fmla="*/ 24 w 367"/>
                <a:gd name="T25" fmla="*/ 205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7" h="267">
                  <a:moveTo>
                    <a:pt x="24" y="205"/>
                  </a:moveTo>
                  <a:cubicBezTo>
                    <a:pt x="24" y="183"/>
                    <a:pt x="40" y="163"/>
                    <a:pt x="66" y="147"/>
                  </a:cubicBezTo>
                  <a:cubicBezTo>
                    <a:pt x="70" y="88"/>
                    <a:pt x="120" y="41"/>
                    <a:pt x="180" y="41"/>
                  </a:cubicBezTo>
                  <a:cubicBezTo>
                    <a:pt x="240" y="41"/>
                    <a:pt x="288" y="86"/>
                    <a:pt x="294" y="144"/>
                  </a:cubicBezTo>
                  <a:cubicBezTo>
                    <a:pt x="324" y="159"/>
                    <a:pt x="343" y="181"/>
                    <a:pt x="343" y="205"/>
                  </a:cubicBezTo>
                  <a:cubicBezTo>
                    <a:pt x="343" y="230"/>
                    <a:pt x="323" y="252"/>
                    <a:pt x="292" y="267"/>
                  </a:cubicBezTo>
                  <a:cubicBezTo>
                    <a:pt x="337" y="250"/>
                    <a:pt x="367" y="221"/>
                    <a:pt x="367" y="188"/>
                  </a:cubicBezTo>
                  <a:cubicBezTo>
                    <a:pt x="367" y="161"/>
                    <a:pt x="346" y="136"/>
                    <a:pt x="311" y="118"/>
                  </a:cubicBezTo>
                  <a:cubicBezTo>
                    <a:pt x="304" y="51"/>
                    <a:pt x="248" y="0"/>
                    <a:pt x="180" y="0"/>
                  </a:cubicBezTo>
                  <a:cubicBezTo>
                    <a:pt x="110" y="0"/>
                    <a:pt x="53" y="54"/>
                    <a:pt x="48" y="122"/>
                  </a:cubicBezTo>
                  <a:cubicBezTo>
                    <a:pt x="19" y="140"/>
                    <a:pt x="0" y="163"/>
                    <a:pt x="0" y="188"/>
                  </a:cubicBezTo>
                  <a:cubicBezTo>
                    <a:pt x="0" y="221"/>
                    <a:pt x="30" y="250"/>
                    <a:pt x="76" y="267"/>
                  </a:cubicBezTo>
                  <a:cubicBezTo>
                    <a:pt x="44" y="252"/>
                    <a:pt x="24" y="230"/>
                    <a:pt x="24" y="205"/>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4" name="Freeform 102"/>
            <p:cNvSpPr/>
            <p:nvPr/>
          </p:nvSpPr>
          <p:spPr bwMode="auto">
            <a:xfrm>
              <a:off x="1584326" y="2548224"/>
              <a:ext cx="1755775" cy="1368425"/>
            </a:xfrm>
            <a:custGeom>
              <a:avLst/>
              <a:gdLst>
                <a:gd name="T0" fmla="*/ 84 w 319"/>
                <a:gd name="T1" fmla="*/ 199 h 248"/>
                <a:gd name="T2" fmla="*/ 150 w 319"/>
                <a:gd name="T3" fmla="*/ 244 h 248"/>
                <a:gd name="T4" fmla="*/ 160 w 319"/>
                <a:gd name="T5" fmla="*/ 196 h 248"/>
                <a:gd name="T6" fmla="*/ 170 w 319"/>
                <a:gd name="T7" fmla="*/ 248 h 248"/>
                <a:gd name="T8" fmla="*/ 235 w 319"/>
                <a:gd name="T9" fmla="*/ 199 h 248"/>
                <a:gd name="T10" fmla="*/ 191 w 319"/>
                <a:gd name="T11" fmla="*/ 247 h 248"/>
                <a:gd name="T12" fmla="*/ 268 w 319"/>
                <a:gd name="T13" fmla="*/ 226 h 248"/>
                <a:gd name="T14" fmla="*/ 319 w 319"/>
                <a:gd name="T15" fmla="*/ 164 h 248"/>
                <a:gd name="T16" fmla="*/ 270 w 319"/>
                <a:gd name="T17" fmla="*/ 103 h 248"/>
                <a:gd name="T18" fmla="*/ 156 w 319"/>
                <a:gd name="T19" fmla="*/ 0 h 248"/>
                <a:gd name="T20" fmla="*/ 42 w 319"/>
                <a:gd name="T21" fmla="*/ 106 h 248"/>
                <a:gd name="T22" fmla="*/ 0 w 319"/>
                <a:gd name="T23" fmla="*/ 164 h 248"/>
                <a:gd name="T24" fmla="*/ 52 w 319"/>
                <a:gd name="T25" fmla="*/ 226 h 248"/>
                <a:gd name="T26" fmla="*/ 128 w 319"/>
                <a:gd name="T27" fmla="*/ 247 h 248"/>
                <a:gd name="T28" fmla="*/ 84 w 319"/>
                <a:gd name="T29" fmla="*/ 199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9" h="248">
                  <a:moveTo>
                    <a:pt x="84" y="199"/>
                  </a:moveTo>
                  <a:cubicBezTo>
                    <a:pt x="150" y="244"/>
                    <a:pt x="150" y="244"/>
                    <a:pt x="150" y="244"/>
                  </a:cubicBezTo>
                  <a:cubicBezTo>
                    <a:pt x="160" y="196"/>
                    <a:pt x="160" y="196"/>
                    <a:pt x="160" y="196"/>
                  </a:cubicBezTo>
                  <a:cubicBezTo>
                    <a:pt x="170" y="248"/>
                    <a:pt x="170" y="248"/>
                    <a:pt x="170" y="248"/>
                  </a:cubicBezTo>
                  <a:cubicBezTo>
                    <a:pt x="235" y="199"/>
                    <a:pt x="235" y="199"/>
                    <a:pt x="235" y="199"/>
                  </a:cubicBezTo>
                  <a:cubicBezTo>
                    <a:pt x="191" y="247"/>
                    <a:pt x="191" y="247"/>
                    <a:pt x="191" y="247"/>
                  </a:cubicBezTo>
                  <a:cubicBezTo>
                    <a:pt x="220" y="244"/>
                    <a:pt x="247" y="237"/>
                    <a:pt x="268" y="226"/>
                  </a:cubicBezTo>
                  <a:cubicBezTo>
                    <a:pt x="299" y="211"/>
                    <a:pt x="319" y="189"/>
                    <a:pt x="319" y="164"/>
                  </a:cubicBezTo>
                  <a:cubicBezTo>
                    <a:pt x="319" y="140"/>
                    <a:pt x="300" y="118"/>
                    <a:pt x="270" y="103"/>
                  </a:cubicBezTo>
                  <a:cubicBezTo>
                    <a:pt x="264" y="45"/>
                    <a:pt x="216" y="0"/>
                    <a:pt x="156" y="0"/>
                  </a:cubicBezTo>
                  <a:cubicBezTo>
                    <a:pt x="96" y="0"/>
                    <a:pt x="46" y="47"/>
                    <a:pt x="42" y="106"/>
                  </a:cubicBezTo>
                  <a:cubicBezTo>
                    <a:pt x="16" y="122"/>
                    <a:pt x="0" y="142"/>
                    <a:pt x="0" y="164"/>
                  </a:cubicBezTo>
                  <a:cubicBezTo>
                    <a:pt x="0" y="189"/>
                    <a:pt x="20" y="211"/>
                    <a:pt x="52" y="226"/>
                  </a:cubicBezTo>
                  <a:cubicBezTo>
                    <a:pt x="73" y="237"/>
                    <a:pt x="99" y="244"/>
                    <a:pt x="128" y="247"/>
                  </a:cubicBezTo>
                  <a:cubicBezTo>
                    <a:pt x="84" y="199"/>
                    <a:pt x="84" y="199"/>
                    <a:pt x="84" y="199"/>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5" name="Freeform 103"/>
            <p:cNvSpPr/>
            <p:nvPr/>
          </p:nvSpPr>
          <p:spPr bwMode="auto">
            <a:xfrm>
              <a:off x="2046288" y="3629312"/>
              <a:ext cx="830263" cy="1258887"/>
            </a:xfrm>
            <a:custGeom>
              <a:avLst/>
              <a:gdLst>
                <a:gd name="T0" fmla="*/ 523 w 523"/>
                <a:gd name="T1" fmla="*/ 11 h 793"/>
                <a:gd name="T2" fmla="*/ 298 w 523"/>
                <a:gd name="T3" fmla="*/ 181 h 793"/>
                <a:gd name="T4" fmla="*/ 264 w 523"/>
                <a:gd name="T5" fmla="*/ 0 h 793"/>
                <a:gd name="T6" fmla="*/ 229 w 523"/>
                <a:gd name="T7" fmla="*/ 167 h 793"/>
                <a:gd name="T8" fmla="*/ 0 w 523"/>
                <a:gd name="T9" fmla="*/ 11 h 793"/>
                <a:gd name="T10" fmla="*/ 153 w 523"/>
                <a:gd name="T11" fmla="*/ 178 h 793"/>
                <a:gd name="T12" fmla="*/ 222 w 523"/>
                <a:gd name="T13" fmla="*/ 258 h 793"/>
                <a:gd name="T14" fmla="*/ 212 w 523"/>
                <a:gd name="T15" fmla="*/ 793 h 793"/>
                <a:gd name="T16" fmla="*/ 316 w 523"/>
                <a:gd name="T17" fmla="*/ 793 h 793"/>
                <a:gd name="T18" fmla="*/ 302 w 523"/>
                <a:gd name="T19" fmla="*/ 258 h 793"/>
                <a:gd name="T20" fmla="*/ 371 w 523"/>
                <a:gd name="T21" fmla="*/ 181 h 793"/>
                <a:gd name="T22" fmla="*/ 523 w 523"/>
                <a:gd name="T23" fmla="*/ 11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3" h="793">
                  <a:moveTo>
                    <a:pt x="523" y="11"/>
                  </a:moveTo>
                  <a:lnTo>
                    <a:pt x="298" y="181"/>
                  </a:lnTo>
                  <a:lnTo>
                    <a:pt x="264" y="0"/>
                  </a:lnTo>
                  <a:lnTo>
                    <a:pt x="229" y="167"/>
                  </a:lnTo>
                  <a:lnTo>
                    <a:pt x="0" y="11"/>
                  </a:lnTo>
                  <a:lnTo>
                    <a:pt x="153" y="178"/>
                  </a:lnTo>
                  <a:lnTo>
                    <a:pt x="222" y="258"/>
                  </a:lnTo>
                  <a:lnTo>
                    <a:pt x="212" y="793"/>
                  </a:lnTo>
                  <a:lnTo>
                    <a:pt x="316" y="793"/>
                  </a:lnTo>
                  <a:lnTo>
                    <a:pt x="302" y="258"/>
                  </a:lnTo>
                  <a:lnTo>
                    <a:pt x="371" y="181"/>
                  </a:lnTo>
                  <a:lnTo>
                    <a:pt x="523" y="11"/>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1" name="Freeform 119"/>
            <p:cNvSpPr/>
            <p:nvPr/>
          </p:nvSpPr>
          <p:spPr bwMode="auto">
            <a:xfrm>
              <a:off x="4445001" y="3011774"/>
              <a:ext cx="1474788" cy="1076325"/>
            </a:xfrm>
            <a:custGeom>
              <a:avLst/>
              <a:gdLst>
                <a:gd name="T0" fmla="*/ 18 w 268"/>
                <a:gd name="T1" fmla="*/ 150 h 195"/>
                <a:gd name="T2" fmla="*/ 48 w 268"/>
                <a:gd name="T3" fmla="*/ 108 h 195"/>
                <a:gd name="T4" fmla="*/ 132 w 268"/>
                <a:gd name="T5" fmla="*/ 30 h 195"/>
                <a:gd name="T6" fmla="*/ 215 w 268"/>
                <a:gd name="T7" fmla="*/ 105 h 195"/>
                <a:gd name="T8" fmla="*/ 251 w 268"/>
                <a:gd name="T9" fmla="*/ 150 h 195"/>
                <a:gd name="T10" fmla="*/ 213 w 268"/>
                <a:gd name="T11" fmla="*/ 195 h 195"/>
                <a:gd name="T12" fmla="*/ 268 w 268"/>
                <a:gd name="T13" fmla="*/ 137 h 195"/>
                <a:gd name="T14" fmla="*/ 227 w 268"/>
                <a:gd name="T15" fmla="*/ 86 h 195"/>
                <a:gd name="T16" fmla="*/ 132 w 268"/>
                <a:gd name="T17" fmla="*/ 0 h 195"/>
                <a:gd name="T18" fmla="*/ 35 w 268"/>
                <a:gd name="T19" fmla="*/ 89 h 195"/>
                <a:gd name="T20" fmla="*/ 0 w 268"/>
                <a:gd name="T21" fmla="*/ 137 h 195"/>
                <a:gd name="T22" fmla="*/ 55 w 268"/>
                <a:gd name="T23" fmla="*/ 195 h 195"/>
                <a:gd name="T24" fmla="*/ 18 w 268"/>
                <a:gd name="T25" fmla="*/ 15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8" h="195">
                  <a:moveTo>
                    <a:pt x="18" y="150"/>
                  </a:moveTo>
                  <a:cubicBezTo>
                    <a:pt x="18" y="133"/>
                    <a:pt x="29" y="119"/>
                    <a:pt x="48" y="108"/>
                  </a:cubicBezTo>
                  <a:cubicBezTo>
                    <a:pt x="52" y="64"/>
                    <a:pt x="88" y="30"/>
                    <a:pt x="132" y="30"/>
                  </a:cubicBezTo>
                  <a:cubicBezTo>
                    <a:pt x="175" y="30"/>
                    <a:pt x="211" y="63"/>
                    <a:pt x="215" y="105"/>
                  </a:cubicBezTo>
                  <a:cubicBezTo>
                    <a:pt x="237" y="116"/>
                    <a:pt x="251" y="132"/>
                    <a:pt x="251" y="150"/>
                  </a:cubicBezTo>
                  <a:cubicBezTo>
                    <a:pt x="251" y="168"/>
                    <a:pt x="236" y="184"/>
                    <a:pt x="213" y="195"/>
                  </a:cubicBezTo>
                  <a:cubicBezTo>
                    <a:pt x="247" y="182"/>
                    <a:pt x="268" y="161"/>
                    <a:pt x="268" y="137"/>
                  </a:cubicBezTo>
                  <a:cubicBezTo>
                    <a:pt x="268" y="117"/>
                    <a:pt x="253" y="99"/>
                    <a:pt x="227" y="86"/>
                  </a:cubicBezTo>
                  <a:cubicBezTo>
                    <a:pt x="222" y="38"/>
                    <a:pt x="181" y="0"/>
                    <a:pt x="132" y="0"/>
                  </a:cubicBezTo>
                  <a:cubicBezTo>
                    <a:pt x="81" y="0"/>
                    <a:pt x="39" y="39"/>
                    <a:pt x="35" y="89"/>
                  </a:cubicBezTo>
                  <a:cubicBezTo>
                    <a:pt x="14" y="102"/>
                    <a:pt x="0" y="119"/>
                    <a:pt x="0" y="137"/>
                  </a:cubicBezTo>
                  <a:cubicBezTo>
                    <a:pt x="0" y="161"/>
                    <a:pt x="22" y="182"/>
                    <a:pt x="55" y="195"/>
                  </a:cubicBezTo>
                  <a:cubicBezTo>
                    <a:pt x="32" y="184"/>
                    <a:pt x="18" y="168"/>
                    <a:pt x="18" y="150"/>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2" name="Freeform 120"/>
            <p:cNvSpPr/>
            <p:nvPr/>
          </p:nvSpPr>
          <p:spPr bwMode="auto">
            <a:xfrm>
              <a:off x="4545013" y="3176874"/>
              <a:ext cx="1282700" cy="1000125"/>
            </a:xfrm>
            <a:custGeom>
              <a:avLst/>
              <a:gdLst>
                <a:gd name="T0" fmla="*/ 61 w 233"/>
                <a:gd name="T1" fmla="*/ 145 h 181"/>
                <a:gd name="T2" fmla="*/ 109 w 233"/>
                <a:gd name="T3" fmla="*/ 178 h 181"/>
                <a:gd name="T4" fmla="*/ 116 w 233"/>
                <a:gd name="T5" fmla="*/ 143 h 181"/>
                <a:gd name="T6" fmla="*/ 124 w 233"/>
                <a:gd name="T7" fmla="*/ 181 h 181"/>
                <a:gd name="T8" fmla="*/ 171 w 233"/>
                <a:gd name="T9" fmla="*/ 145 h 181"/>
                <a:gd name="T10" fmla="*/ 139 w 233"/>
                <a:gd name="T11" fmla="*/ 181 h 181"/>
                <a:gd name="T12" fmla="*/ 195 w 233"/>
                <a:gd name="T13" fmla="*/ 165 h 181"/>
                <a:gd name="T14" fmla="*/ 233 w 233"/>
                <a:gd name="T15" fmla="*/ 120 h 181"/>
                <a:gd name="T16" fmla="*/ 197 w 233"/>
                <a:gd name="T17" fmla="*/ 75 h 181"/>
                <a:gd name="T18" fmla="*/ 114 w 233"/>
                <a:gd name="T19" fmla="*/ 0 h 181"/>
                <a:gd name="T20" fmla="*/ 30 w 233"/>
                <a:gd name="T21" fmla="*/ 78 h 181"/>
                <a:gd name="T22" fmla="*/ 0 w 233"/>
                <a:gd name="T23" fmla="*/ 120 h 181"/>
                <a:gd name="T24" fmla="*/ 37 w 233"/>
                <a:gd name="T25" fmla="*/ 165 h 181"/>
                <a:gd name="T26" fmla="*/ 93 w 233"/>
                <a:gd name="T27" fmla="*/ 181 h 181"/>
                <a:gd name="T28" fmla="*/ 61 w 233"/>
                <a:gd name="T29" fmla="*/ 145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3" h="181">
                  <a:moveTo>
                    <a:pt x="61" y="145"/>
                  </a:moveTo>
                  <a:cubicBezTo>
                    <a:pt x="109" y="178"/>
                    <a:pt x="109" y="178"/>
                    <a:pt x="109" y="178"/>
                  </a:cubicBezTo>
                  <a:cubicBezTo>
                    <a:pt x="116" y="143"/>
                    <a:pt x="116" y="143"/>
                    <a:pt x="116" y="143"/>
                  </a:cubicBezTo>
                  <a:cubicBezTo>
                    <a:pt x="124" y="181"/>
                    <a:pt x="124" y="181"/>
                    <a:pt x="124" y="181"/>
                  </a:cubicBezTo>
                  <a:cubicBezTo>
                    <a:pt x="171" y="145"/>
                    <a:pt x="171" y="145"/>
                    <a:pt x="171" y="145"/>
                  </a:cubicBezTo>
                  <a:cubicBezTo>
                    <a:pt x="139" y="181"/>
                    <a:pt x="139" y="181"/>
                    <a:pt x="139" y="181"/>
                  </a:cubicBezTo>
                  <a:cubicBezTo>
                    <a:pt x="161" y="178"/>
                    <a:pt x="180" y="173"/>
                    <a:pt x="195" y="165"/>
                  </a:cubicBezTo>
                  <a:cubicBezTo>
                    <a:pt x="218" y="154"/>
                    <a:pt x="233" y="138"/>
                    <a:pt x="233" y="120"/>
                  </a:cubicBezTo>
                  <a:cubicBezTo>
                    <a:pt x="233" y="102"/>
                    <a:pt x="219" y="86"/>
                    <a:pt x="197" y="75"/>
                  </a:cubicBezTo>
                  <a:cubicBezTo>
                    <a:pt x="193" y="33"/>
                    <a:pt x="157" y="0"/>
                    <a:pt x="114" y="0"/>
                  </a:cubicBezTo>
                  <a:cubicBezTo>
                    <a:pt x="70" y="0"/>
                    <a:pt x="34" y="34"/>
                    <a:pt x="30" y="78"/>
                  </a:cubicBezTo>
                  <a:cubicBezTo>
                    <a:pt x="11" y="89"/>
                    <a:pt x="0" y="103"/>
                    <a:pt x="0" y="120"/>
                  </a:cubicBezTo>
                  <a:cubicBezTo>
                    <a:pt x="0" y="138"/>
                    <a:pt x="14" y="154"/>
                    <a:pt x="37" y="165"/>
                  </a:cubicBezTo>
                  <a:cubicBezTo>
                    <a:pt x="53" y="173"/>
                    <a:pt x="72" y="178"/>
                    <a:pt x="93" y="181"/>
                  </a:cubicBezTo>
                  <a:cubicBezTo>
                    <a:pt x="61" y="145"/>
                    <a:pt x="61" y="145"/>
                    <a:pt x="61" y="145"/>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3" name="Freeform 121"/>
            <p:cNvSpPr/>
            <p:nvPr/>
          </p:nvSpPr>
          <p:spPr bwMode="auto">
            <a:xfrm>
              <a:off x="4879976" y="3965862"/>
              <a:ext cx="606425" cy="922337"/>
            </a:xfrm>
            <a:custGeom>
              <a:avLst/>
              <a:gdLst>
                <a:gd name="T0" fmla="*/ 382 w 382"/>
                <a:gd name="T1" fmla="*/ 7 h 581"/>
                <a:gd name="T2" fmla="*/ 219 w 382"/>
                <a:gd name="T3" fmla="*/ 133 h 581"/>
                <a:gd name="T4" fmla="*/ 191 w 382"/>
                <a:gd name="T5" fmla="*/ 0 h 581"/>
                <a:gd name="T6" fmla="*/ 167 w 382"/>
                <a:gd name="T7" fmla="*/ 122 h 581"/>
                <a:gd name="T8" fmla="*/ 0 w 382"/>
                <a:gd name="T9" fmla="*/ 7 h 581"/>
                <a:gd name="T10" fmla="*/ 111 w 382"/>
                <a:gd name="T11" fmla="*/ 133 h 581"/>
                <a:gd name="T12" fmla="*/ 163 w 382"/>
                <a:gd name="T13" fmla="*/ 188 h 581"/>
                <a:gd name="T14" fmla="*/ 153 w 382"/>
                <a:gd name="T15" fmla="*/ 581 h 581"/>
                <a:gd name="T16" fmla="*/ 229 w 382"/>
                <a:gd name="T17" fmla="*/ 581 h 581"/>
                <a:gd name="T18" fmla="*/ 222 w 382"/>
                <a:gd name="T19" fmla="*/ 188 h 581"/>
                <a:gd name="T20" fmla="*/ 271 w 382"/>
                <a:gd name="T21" fmla="*/ 133 h 581"/>
                <a:gd name="T22" fmla="*/ 382 w 382"/>
                <a:gd name="T23" fmla="*/ 7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2" h="581">
                  <a:moveTo>
                    <a:pt x="382" y="7"/>
                  </a:moveTo>
                  <a:lnTo>
                    <a:pt x="219" y="133"/>
                  </a:lnTo>
                  <a:lnTo>
                    <a:pt x="191" y="0"/>
                  </a:lnTo>
                  <a:lnTo>
                    <a:pt x="167" y="122"/>
                  </a:lnTo>
                  <a:lnTo>
                    <a:pt x="0" y="7"/>
                  </a:lnTo>
                  <a:lnTo>
                    <a:pt x="111" y="133"/>
                  </a:lnTo>
                  <a:lnTo>
                    <a:pt x="163" y="188"/>
                  </a:lnTo>
                  <a:lnTo>
                    <a:pt x="153" y="581"/>
                  </a:lnTo>
                  <a:lnTo>
                    <a:pt x="229" y="581"/>
                  </a:lnTo>
                  <a:lnTo>
                    <a:pt x="222" y="188"/>
                  </a:lnTo>
                  <a:lnTo>
                    <a:pt x="271" y="133"/>
                  </a:lnTo>
                  <a:lnTo>
                    <a:pt x="382" y="7"/>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43" name="Oval 141"/>
            <p:cNvSpPr>
              <a:spLocks noChangeArrowheads="1"/>
            </p:cNvSpPr>
            <p:nvPr/>
          </p:nvSpPr>
          <p:spPr bwMode="auto">
            <a:xfrm>
              <a:off x="9821863" y="3221324"/>
              <a:ext cx="1001713" cy="1004887"/>
            </a:xfrm>
            <a:prstGeom prst="ellipse">
              <a:avLst/>
            </a:pr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44" name="Freeform 142"/>
            <p:cNvSpPr/>
            <p:nvPr/>
          </p:nvSpPr>
          <p:spPr bwMode="auto">
            <a:xfrm>
              <a:off x="10047288" y="3618199"/>
              <a:ext cx="539750" cy="1270000"/>
            </a:xfrm>
            <a:custGeom>
              <a:avLst/>
              <a:gdLst>
                <a:gd name="T0" fmla="*/ 340 w 340"/>
                <a:gd name="T1" fmla="*/ 143 h 800"/>
                <a:gd name="T2" fmla="*/ 195 w 340"/>
                <a:gd name="T3" fmla="*/ 226 h 800"/>
                <a:gd name="T4" fmla="*/ 174 w 340"/>
                <a:gd name="T5" fmla="*/ 0 h 800"/>
                <a:gd name="T6" fmla="*/ 149 w 340"/>
                <a:gd name="T7" fmla="*/ 226 h 800"/>
                <a:gd name="T8" fmla="*/ 0 w 340"/>
                <a:gd name="T9" fmla="*/ 143 h 800"/>
                <a:gd name="T10" fmla="*/ 132 w 340"/>
                <a:gd name="T11" fmla="*/ 303 h 800"/>
                <a:gd name="T12" fmla="*/ 132 w 340"/>
                <a:gd name="T13" fmla="*/ 800 h 800"/>
                <a:gd name="T14" fmla="*/ 201 w 340"/>
                <a:gd name="T15" fmla="*/ 800 h 800"/>
                <a:gd name="T16" fmla="*/ 201 w 340"/>
                <a:gd name="T17" fmla="*/ 303 h 800"/>
                <a:gd name="T18" fmla="*/ 340 w 340"/>
                <a:gd name="T19" fmla="*/ 143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0" h="800">
                  <a:moveTo>
                    <a:pt x="340" y="143"/>
                  </a:moveTo>
                  <a:lnTo>
                    <a:pt x="195" y="226"/>
                  </a:lnTo>
                  <a:lnTo>
                    <a:pt x="174" y="0"/>
                  </a:lnTo>
                  <a:lnTo>
                    <a:pt x="149" y="226"/>
                  </a:lnTo>
                  <a:lnTo>
                    <a:pt x="0" y="143"/>
                  </a:lnTo>
                  <a:lnTo>
                    <a:pt x="132" y="303"/>
                  </a:lnTo>
                  <a:lnTo>
                    <a:pt x="132" y="800"/>
                  </a:lnTo>
                  <a:lnTo>
                    <a:pt x="201" y="800"/>
                  </a:lnTo>
                  <a:lnTo>
                    <a:pt x="201" y="303"/>
                  </a:lnTo>
                  <a:lnTo>
                    <a:pt x="340" y="143"/>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sp>
        <p:nvSpPr>
          <p:cNvPr id="153" name="Rectangle 151"/>
          <p:cNvSpPr>
            <a:spLocks noChangeArrowheads="1"/>
          </p:cNvSpPr>
          <p:nvPr/>
        </p:nvSpPr>
        <p:spPr bwMode="auto">
          <a:xfrm>
            <a:off x="2" y="4902305"/>
            <a:ext cx="12238039" cy="193675"/>
          </a:xfrm>
          <a:prstGeom prst="rect">
            <a:avLst/>
          </a:prstGeom>
          <a:solidFill>
            <a:schemeClr val="accent4"/>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42" name="Rectangle 41"/>
          <p:cNvSpPr/>
          <p:nvPr/>
        </p:nvSpPr>
        <p:spPr>
          <a:xfrm>
            <a:off x="1048385" y="5363845"/>
            <a:ext cx="9775190" cy="937260"/>
          </a:xfrm>
          <a:prstGeom prst="rect">
            <a:avLst/>
          </a:prstGeom>
        </p:spPr>
        <p:txBody>
          <a:bodyPr wrap="square" lIns="121920" rIns="121920" bIns="60960">
            <a:spAutoFit/>
          </a:bodyPr>
          <a:lstStyle/>
          <a:p>
            <a:pPr indent="457200" algn="just" fontAlgn="auto">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sym typeface="+mn-ea"/>
              </a:rPr>
              <a:t>音乐的听觉能力分为两种：“一种是外在听力，就是听到一个人演奏出的声音；另一种是内在的听力，就是想象着音乐应有的样子。”</a:t>
            </a:r>
            <a:endParaRPr lang="zh-CN" altLang="en-US">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1" name="TextBox 76"/>
          <p:cNvSpPr txBox="1"/>
          <p:nvPr/>
        </p:nvSpPr>
        <p:spPr>
          <a:xfrm>
            <a:off x="3357687" y="327185"/>
            <a:ext cx="5451229" cy="583565"/>
          </a:xfrm>
          <a:prstGeom prst="rect">
            <a:avLst/>
          </a:prstGeom>
          <a:noFill/>
          <a:effectLst/>
        </p:spPr>
        <p:txBody>
          <a:bodyPr wrap="square" rtlCol="0">
            <a:spAutoFit/>
          </a:bodyPr>
          <a:lstStyle/>
          <a:p>
            <a:pPr algn="ctr"/>
            <a:r>
              <a:rPr lang="zh-CN" altLang="en-US" sz="3200" b="1" dirty="0" smtClean="0">
                <a:solidFill>
                  <a:schemeClr val="accent1">
                    <a:lumMod val="60000"/>
                    <a:lumOff val="40000"/>
                  </a:schemeClr>
                </a:solidFill>
                <a:latin typeface="华文细黑" panose="02010600040101010101" charset="-122"/>
                <a:ea typeface="宋体" panose="02010600030101010101" pitchFamily="2" charset="-122"/>
                <a:sym typeface="华文细黑" panose="02010600040101010101" charset="-122"/>
              </a:rPr>
              <a:t>第四节　音乐的听觉能力</a:t>
            </a:r>
            <a:endParaRPr lang="zh-CN" altLang="en-US" sz="3200" b="1" dirty="0" smtClean="0">
              <a:solidFill>
                <a:schemeClr val="accent1">
                  <a:lumMod val="60000"/>
                  <a:lumOff val="40000"/>
                </a:schemeClr>
              </a:solidFill>
              <a:latin typeface="华文细黑" panose="02010600040101010101" charset="-122"/>
              <a:ea typeface="宋体" panose="02010600030101010101" pitchFamily="2" charset="-122"/>
              <a:sym typeface="华文细黑" panose="02010600040101010101" charset="-122"/>
            </a:endParaRPr>
          </a:p>
        </p:txBody>
      </p:sp>
    </p:spTree>
  </p:cSld>
  <p:clrMapOvr>
    <a:masterClrMapping/>
  </p:clrMapOvr>
  <p:transition spd="slow">
    <p:wipe/>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14:presetBounceEnd="50000">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14:bounceEnd="50000">
                                          <p:cBhvr additive="base">
                                            <p:cTn id="23" dur="1000" fill="hold"/>
                                            <p:tgtEl>
                                              <p:spTgt spid="42"/>
                                            </p:tgtEl>
                                            <p:attrNameLst>
                                              <p:attrName>ppt_x</p:attrName>
                                            </p:attrNameLst>
                                          </p:cBhvr>
                                          <p:tavLst>
                                            <p:tav tm="0">
                                              <p:val>
                                                <p:strVal val="#ppt_x"/>
                                              </p:val>
                                            </p:tav>
                                            <p:tav tm="100000">
                                              <p:val>
                                                <p:strVal val="#ppt_x"/>
                                              </p:val>
                                            </p:tav>
                                          </p:tavLst>
                                        </p:anim>
                                        <p:anim calcmode="lin" valueType="num" p14:bounceEnd="50000">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1000" fill="hold"/>
                                            <p:tgtEl>
                                              <p:spTgt spid="42"/>
                                            </p:tgtEl>
                                            <p:attrNameLst>
                                              <p:attrName>ppt_x</p:attrName>
                                            </p:attrNameLst>
                                          </p:cBhvr>
                                          <p:tavLst>
                                            <p:tav tm="0">
                                              <p:val>
                                                <p:strVal val="#ppt_x"/>
                                              </p:val>
                                            </p:tav>
                                            <p:tav tm="100000">
                                              <p:val>
                                                <p:strVal val="#ppt_x"/>
                                              </p:val>
                                            </p:tav>
                                          </p:tavLst>
                                        </p:anim>
                                        <p:anim calcmode="lin" valueType="num">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1660" y="1105535"/>
            <a:ext cx="11000740" cy="493268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4" name="文本框 3"/>
          <p:cNvSpPr txBox="1"/>
          <p:nvPr/>
        </p:nvSpPr>
        <p:spPr>
          <a:xfrm>
            <a:off x="674370" y="1241425"/>
            <a:ext cx="5979795" cy="4661535"/>
          </a:xfrm>
          <a:prstGeom prst="rect">
            <a:avLst/>
          </a:prstGeom>
          <a:noFill/>
        </p:spPr>
        <p:txBody>
          <a:bodyPr wrap="square" rtlCol="0" anchor="t">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rPr>
              <a:t>良好的音乐听觉能力包括对音乐音响的辨别、感受和记忆能力以及在此基础上逐步形成的内心听觉能力，这些能力可以让听众更好地感受音乐包含的感情和想象，使音乐要表达的内涵和意义在鉴赏者的内心深处进行创造性的再现，并对音乐作品进行恰当、理性的评价。因此，良好的音乐听觉能力是音乐鉴赏的前提和核心，是音乐鉴赏的基础。音响感知是指通过音乐鉴赏者的听觉而获得的对音乐音响及结构形式完整的接受。在这一活动中，音响感知是整个音乐鉴赏的前提和基础。一切感情体验与形象联系都以音响感知为基础，如果离开了对音乐音响及其结构形式的感知，就谈不上对音乐作品的进一步鉴赏。</a:t>
            </a:r>
            <a:endParaRPr lang="zh-CN" altLang="en-US">
              <a:latin typeface="宋体" panose="02010600030101010101" pitchFamily="2" charset="-122"/>
              <a:ea typeface="宋体" panose="02010600030101010101" pitchFamily="2" charset="-122"/>
            </a:endParaRPr>
          </a:p>
        </p:txBody>
      </p:sp>
      <p:pic>
        <p:nvPicPr>
          <p:cNvPr id="7" name="图片 6"/>
          <p:cNvPicPr>
            <a:picLocks noChangeAspect="1"/>
          </p:cNvPicPr>
          <p:nvPr/>
        </p:nvPicPr>
        <p:blipFill>
          <a:blip r:embed="rId1"/>
          <a:stretch>
            <a:fillRect/>
          </a:stretch>
        </p:blipFill>
        <p:spPr>
          <a:xfrm>
            <a:off x="6964045" y="1709420"/>
            <a:ext cx="4443095" cy="3682365"/>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p:tgtEl>
                                          <p:spTgt spid="5"/>
                                        </p:tgtEl>
                                        <p:attrNameLst>
                                          <p:attrName>ppt_y</p:attrName>
                                        </p:attrNameLst>
                                      </p:cBhvr>
                                      <p:tavLst>
                                        <p:tav tm="0">
                                          <p:val>
                                            <p:strVal val="#ppt_y+#ppt_h*1.125000"/>
                                          </p:val>
                                        </p:tav>
                                        <p:tav tm="100000">
                                          <p:val>
                                            <p:strVal val="#ppt_y"/>
                                          </p:val>
                                        </p:tav>
                                      </p:tavLst>
                                    </p:anim>
                                    <p:animEffect transition="in" filter="wipe(up)">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bldLvl="0" animBg="1"/>
      <p:bldP spid="5" grpId="1"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1660" y="1105535"/>
            <a:ext cx="11000740" cy="493268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4" name="文本框 3"/>
          <p:cNvSpPr txBox="1"/>
          <p:nvPr/>
        </p:nvSpPr>
        <p:spPr>
          <a:xfrm>
            <a:off x="848995" y="1105535"/>
            <a:ext cx="10466705" cy="2584450"/>
          </a:xfrm>
          <a:prstGeom prst="rect">
            <a:avLst/>
          </a:prstGeom>
          <a:noFill/>
        </p:spPr>
        <p:txBody>
          <a:bodyPr wrap="square" rtlCol="0" anchor="t">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rPr>
              <a:t>人们对音乐音响的感受力包括旋律感、节奏感、多声部的音乐感以及对乐曲结构的整体感知等几个方面。其中旋律感主要是对不同旋律的特点进行感受，并由此达到对旋律美以及对其蕴含的感情内容的体验。节奏感决定着音乐的表情性质和风格特征，要获得音乐的美感，就必须培养起良好的音乐节奏感。多声部音乐手法广泛应用于合唱、键盘音乐、管弦音乐等领域，只有具备多声部音乐感，才能懂得各声部的组合和音乐的和声效果。对乐曲结构形式的整体认知是把音乐的各种要素合成至完整的乐曲的感知活动，能够实现完美的音乐感知。</a:t>
            </a:r>
            <a:endParaRPr lang="zh-CN" altLang="en-US">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848360" y="3639185"/>
            <a:ext cx="4242435" cy="2187575"/>
          </a:xfrm>
          <a:prstGeom prst="rect">
            <a:avLst/>
          </a:prstGeom>
        </p:spPr>
      </p:pic>
      <p:pic>
        <p:nvPicPr>
          <p:cNvPr id="6" name="图片 5"/>
          <p:cNvPicPr>
            <a:picLocks noChangeAspect="1"/>
          </p:cNvPicPr>
          <p:nvPr/>
        </p:nvPicPr>
        <p:blipFill>
          <a:blip r:embed="rId2"/>
          <a:stretch>
            <a:fillRect/>
          </a:stretch>
        </p:blipFill>
        <p:spPr>
          <a:xfrm>
            <a:off x="5672455" y="3639820"/>
            <a:ext cx="4331335" cy="2186940"/>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p:tgtEl>
                                          <p:spTgt spid="5"/>
                                        </p:tgtEl>
                                        <p:attrNameLst>
                                          <p:attrName>ppt_y</p:attrName>
                                        </p:attrNameLst>
                                      </p:cBhvr>
                                      <p:tavLst>
                                        <p:tav tm="0">
                                          <p:val>
                                            <p:strVal val="#ppt_y+#ppt_h*1.125000"/>
                                          </p:val>
                                        </p:tav>
                                        <p:tav tm="100000">
                                          <p:val>
                                            <p:strVal val="#ppt_y"/>
                                          </p:val>
                                        </p:tav>
                                      </p:tavLst>
                                    </p:anim>
                                    <p:animEffect transition="in" filter="wipe(up)">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bldLvl="0" animBg="1"/>
      <p:bldP spid="5" grpId="1"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440690" y="1105535"/>
            <a:ext cx="11141710" cy="507746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新古典主义绘画作品鉴赏</a:t>
            </a:r>
            <a:endPar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4" name="文本框 3"/>
          <p:cNvSpPr txBox="1"/>
          <p:nvPr/>
        </p:nvSpPr>
        <p:spPr>
          <a:xfrm>
            <a:off x="581660" y="1105535"/>
            <a:ext cx="6151880" cy="5077460"/>
          </a:xfrm>
          <a:prstGeom prst="rect">
            <a:avLst/>
          </a:prstGeom>
          <a:noFill/>
        </p:spPr>
        <p:txBody>
          <a:bodyPr wrap="square" rtlCol="0" anchor="t">
            <a:spAutoFit/>
          </a:bodyPr>
          <a:p>
            <a:pPr indent="720090" algn="l" fontAlgn="auto">
              <a:lnSpc>
                <a:spcPct val="150000"/>
              </a:lnSpc>
              <a:spcBef>
                <a:spcPts val="0"/>
              </a:spcBef>
              <a:spcAft>
                <a:spcPts val="0"/>
              </a:spcAft>
            </a:pPr>
            <a:r>
              <a:rPr lang="zh-CN" altLang="en-US">
                <a:latin typeface="宋体" panose="02010600030101010101" pitchFamily="2" charset="-122"/>
                <a:ea typeface="宋体" panose="02010600030101010101" pitchFamily="2" charset="-122"/>
              </a:rPr>
              <a:t>鉴赏音乐需要借助于内心听觉而引起的情感体验（图 2-4-2）。它既是鉴赏者对音乐的感情内涵进行体验的过程，同时也是鉴赏者自己的感情和音乐中表现的感情相互交融、发生共鸣的过程，在这个过程中，良好的音乐听觉能力将会给鉴赏者带来深刻的情感体验，这就是我们所说的内心听觉能力。主要表现在以下两点：第一，良好的音乐听觉能力结合对旋律、和声、节奏、速度、力度、音色、曲式、体裁等音乐以及音乐以外的文字因素等表现手法的理解，可以帮助我们正确地理解音乐。第二，紧密结合鉴赏者的生活体验及情感欲求，可以唤起听赏者的内心共鸣。例如，“座中泣下谁最多？江州司马青衫湿”，这种强烈的感情共鸣正是诗人的内心听觉能力的显现。</a:t>
            </a:r>
            <a:endParaRPr lang="zh-CN" altLang="en-US">
              <a:latin typeface="宋体" panose="02010600030101010101" pitchFamily="2" charset="-122"/>
              <a:ea typeface="宋体" panose="02010600030101010101" pitchFamily="2" charset="-122"/>
            </a:endParaRPr>
          </a:p>
        </p:txBody>
      </p:sp>
      <p:sp>
        <p:nvSpPr>
          <p:cNvPr id="8" name="文本框 7"/>
          <p:cNvSpPr txBox="1"/>
          <p:nvPr/>
        </p:nvSpPr>
        <p:spPr>
          <a:xfrm>
            <a:off x="7279005" y="5091430"/>
            <a:ext cx="3235325" cy="368300"/>
          </a:xfrm>
          <a:prstGeom prst="rect">
            <a:avLst/>
          </a:prstGeom>
          <a:noFill/>
        </p:spPr>
        <p:txBody>
          <a:bodyPr wrap="square" rtlCol="0">
            <a:spAutoFit/>
          </a:bodyPr>
          <a:p>
            <a:pPr algn="ctr"/>
            <a:r>
              <a:rPr lang="zh-CN" altLang="en-US" b="1"/>
              <a:t>图 2-4-2　江州司马青衫湿</a:t>
            </a:r>
            <a:endParaRPr lang="zh-CN" altLang="en-US" b="1"/>
          </a:p>
        </p:txBody>
      </p:sp>
      <p:pic>
        <p:nvPicPr>
          <p:cNvPr id="3" name="图片 2"/>
          <p:cNvPicPr>
            <a:picLocks noChangeAspect="1"/>
          </p:cNvPicPr>
          <p:nvPr/>
        </p:nvPicPr>
        <p:blipFill>
          <a:blip r:embed="rId1"/>
          <a:stretch>
            <a:fillRect/>
          </a:stretch>
        </p:blipFill>
        <p:spPr>
          <a:xfrm>
            <a:off x="6874510" y="1748790"/>
            <a:ext cx="4274820" cy="3115945"/>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barn(inVertical)">
                                      <p:cBhvr>
                                        <p:cTn id="21" dur="500"/>
                                        <p:tgtEl>
                                          <p:spTgt spid="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nodeType="click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wipe(down)">
                                      <p:cBhvr>
                                        <p:cTn id="2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P spid="8" grpId="0"/>
      <p:bldP spid="8"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0" y="-4127"/>
            <a:ext cx="12192000" cy="6858000"/>
          </a:xfrm>
          <a:prstGeom prst="rect">
            <a:avLst/>
          </a:prstGeom>
          <a:noFill/>
        </p:spPr>
      </p:pic>
      <p:pic>
        <p:nvPicPr>
          <p:cNvPr id="9" name="图片 8" descr="图片包含 餐桌, 室内, 纸张&#10;&#10;已生成极高可信度的说明"/>
          <p:cNvPicPr>
            <a:picLocks noChangeAspect="1"/>
          </p:cNvPicPr>
          <p:nvPr/>
        </p:nvPicPr>
        <p:blipFill rotWithShape="1">
          <a:blip r:embed="rId2">
            <a:extLst>
              <a:ext uri="{28A0092B-C50C-407E-A947-70E740481C1C}">
                <a14:useLocalDpi xmlns:a14="http://schemas.microsoft.com/office/drawing/2010/main" val="0"/>
              </a:ext>
            </a:extLst>
          </a:blip>
          <a:srcRect b="59279"/>
          <a:stretch>
            <a:fillRect/>
          </a:stretch>
        </p:blipFill>
        <p:spPr>
          <a:xfrm>
            <a:off x="-9754" y="5964349"/>
            <a:ext cx="12192000" cy="1787302"/>
          </a:xfrm>
          <a:prstGeom prst="rect">
            <a:avLst/>
          </a:prstGeom>
          <a:noFill/>
        </p:spPr>
      </p:pic>
      <p:sp>
        <p:nvSpPr>
          <p:cNvPr id="2" name="矩形 1"/>
          <p:cNvSpPr/>
          <p:nvPr/>
        </p:nvSpPr>
        <p:spPr>
          <a:xfrm>
            <a:off x="4148455" y="1173480"/>
            <a:ext cx="7597775" cy="388683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4815647" y="45672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动脑和动手 </a:t>
            </a:r>
            <a:r>
              <a:rPr lang="en-US" altLang="zh-CN"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&gt;</a:t>
            </a:r>
            <a:endParaRPr lang="en-US" altLang="zh-CN"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3" name="文本框 2"/>
          <p:cNvSpPr txBox="1"/>
          <p:nvPr>
            <p:custDataLst>
              <p:tags r:id="rId3"/>
            </p:custDataLst>
          </p:nvPr>
        </p:nvSpPr>
        <p:spPr>
          <a:xfrm>
            <a:off x="4573270" y="1616710"/>
            <a:ext cx="6960235" cy="2999740"/>
          </a:xfrm>
          <a:prstGeom prst="rect">
            <a:avLst/>
          </a:prstGeom>
          <a:noFill/>
        </p:spPr>
        <p:txBody>
          <a:bodyPr wrap="square" rtlCol="0">
            <a:spAutoFit/>
          </a:bodyPr>
          <a:p>
            <a:pPr algn="just">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一、流行音乐的发展时间较长，逐渐形成了爵士、布鲁斯、摇滚、说唱等风格，一首歌曲可以通过节奏、旋律、演唱技巧的改变而改变风格，这也是流行音乐中翻唱的一种。根据自己的爱好尝试把《弯弯的月亮》改变风格。</a:t>
            </a:r>
            <a:endParaRPr lang="zh-CN" altLang="en-US">
              <a:latin typeface="宋体" panose="02010600030101010101" pitchFamily="2" charset="-122"/>
              <a:ea typeface="宋体" panose="02010600030101010101" pitchFamily="2" charset="-122"/>
              <a:cs typeface="宋体" panose="02010600030101010101" pitchFamily="2" charset="-122"/>
            </a:endParaRPr>
          </a:p>
          <a:p>
            <a:pPr algn="just">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二、我国民族唱法经历了长时间的发展演变，如戏曲唱法就是发展中的一种。通过网络搜索一些类似于戏曲唱法的歌曲进行对比鉴赏，说说你喜欢哪种唱法及理由，并将自己的理解用文字记录下来。</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edge">
                                      <p:cBhvr>
                                        <p:cTn id="12" dur="20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circle(in)">
                                      <p:cBhvr>
                                        <p:cTn id="17" dur="20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circle(in)">
                                      <p:cBhvr>
                                        <p:cTn id="22" dur="2000"/>
                                        <p:tgtEl>
                                          <p:spTgt spid="3">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barn(inVertical)">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647229" y="3319935"/>
            <a:ext cx="1349313" cy="826192"/>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rPr>
              <a:t>01</a:t>
            </a:r>
            <a:endParaRPr lang="zh-CN" altLang="en-US"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endParaRPr>
          </a:p>
        </p:txBody>
      </p:sp>
      <p:sp>
        <p:nvSpPr>
          <p:cNvPr id="12" name="文本框 11"/>
          <p:cNvSpPr txBox="1"/>
          <p:nvPr/>
        </p:nvSpPr>
        <p:spPr>
          <a:xfrm>
            <a:off x="2608545" y="3336445"/>
            <a:ext cx="1349313" cy="826192"/>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rPr>
              <a:t>02</a:t>
            </a:r>
            <a:endParaRPr lang="zh-CN" altLang="en-US"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endParaRPr>
          </a:p>
        </p:txBody>
      </p:sp>
      <p:sp>
        <p:nvSpPr>
          <p:cNvPr id="13" name="文本框 12"/>
          <p:cNvSpPr txBox="1"/>
          <p:nvPr/>
        </p:nvSpPr>
        <p:spPr>
          <a:xfrm>
            <a:off x="4933082" y="3320570"/>
            <a:ext cx="1349313" cy="826192"/>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rPr>
              <a:t>03</a:t>
            </a:r>
            <a:endParaRPr lang="zh-CN" altLang="en-US"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endParaRPr>
          </a:p>
        </p:txBody>
      </p:sp>
      <p:sp>
        <p:nvSpPr>
          <p:cNvPr id="14" name="文本框 13"/>
          <p:cNvSpPr txBox="1"/>
          <p:nvPr/>
        </p:nvSpPr>
        <p:spPr>
          <a:xfrm>
            <a:off x="7198746" y="3302790"/>
            <a:ext cx="1349313" cy="826192"/>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rPr>
              <a:t>04</a:t>
            </a:r>
            <a:endParaRPr lang="zh-CN" altLang="en-US"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endParaRPr>
          </a:p>
        </p:txBody>
      </p:sp>
      <p:cxnSp>
        <p:nvCxnSpPr>
          <p:cNvPr id="15" name="直接连接符 14"/>
          <p:cNvCxnSpPr/>
          <p:nvPr/>
        </p:nvCxnSpPr>
        <p:spPr>
          <a:xfrm flipH="1">
            <a:off x="2171265" y="330279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11043375" y="3269142"/>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4214340" y="3303432"/>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6692448" y="331930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8840703" y="3269142"/>
            <a:ext cx="11776" cy="85980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矩形 19"/>
          <p:cNvSpPr/>
          <p:nvPr/>
        </p:nvSpPr>
        <p:spPr>
          <a:xfrm>
            <a:off x="547370" y="4652010"/>
            <a:ext cx="1635760" cy="45529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rPr>
              <a:t>歌唱</a:t>
            </a:r>
            <a:endPar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endParaRPr>
          </a:p>
        </p:txBody>
      </p:sp>
      <p:sp>
        <p:nvSpPr>
          <p:cNvPr id="22" name="矩形 21"/>
          <p:cNvSpPr/>
          <p:nvPr/>
        </p:nvSpPr>
        <p:spPr>
          <a:xfrm>
            <a:off x="2156151" y="4651887"/>
            <a:ext cx="2253065" cy="45529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rPr>
              <a:t>演奏</a:t>
            </a:r>
            <a:endPar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endParaRPr>
          </a:p>
        </p:txBody>
      </p:sp>
      <p:sp>
        <p:nvSpPr>
          <p:cNvPr id="24" name="矩形 23"/>
          <p:cNvSpPr/>
          <p:nvPr/>
        </p:nvSpPr>
        <p:spPr>
          <a:xfrm>
            <a:off x="4409342" y="4651887"/>
            <a:ext cx="2253065" cy="45529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rPr>
              <a:t>舞蹈艺术</a:t>
            </a:r>
            <a:endPar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endParaRPr>
          </a:p>
        </p:txBody>
      </p:sp>
      <p:sp>
        <p:nvSpPr>
          <p:cNvPr id="26" name="矩形 25"/>
          <p:cNvSpPr/>
          <p:nvPr/>
        </p:nvSpPr>
        <p:spPr>
          <a:xfrm>
            <a:off x="6662572" y="4651887"/>
            <a:ext cx="2253065" cy="45529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rPr>
              <a:t>戏剧艺术</a:t>
            </a:r>
            <a:endPar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endParaRPr>
          </a:p>
        </p:txBody>
      </p:sp>
      <p:pic>
        <p:nvPicPr>
          <p:cNvPr id="29" name="图片 28"/>
          <p:cNvPicPr>
            <a:picLocks noChangeAspect="1"/>
          </p:cNvPicPr>
          <p:nvPr/>
        </p:nvPicPr>
        <p:blipFill rotWithShape="1">
          <a:blip r:embed="rId1">
            <a:extLst>
              <a:ext uri="{28A0092B-C50C-407E-A947-70E740481C1C}">
                <a14:useLocalDpi xmlns:a14="http://schemas.microsoft.com/office/drawing/2010/main" val="0"/>
              </a:ext>
            </a:extLst>
          </a:blip>
          <a:srcRect t="30892" b="36686"/>
          <a:stretch>
            <a:fillRect/>
          </a:stretch>
        </p:blipFill>
        <p:spPr>
          <a:xfrm>
            <a:off x="4519382" y="1706509"/>
            <a:ext cx="3212037" cy="1041400"/>
          </a:xfrm>
          <a:prstGeom prst="rect">
            <a:avLst/>
          </a:prstGeom>
        </p:spPr>
      </p:pic>
      <p:sp>
        <p:nvSpPr>
          <p:cNvPr id="30" name="TextBox 29"/>
          <p:cNvSpPr txBox="1"/>
          <p:nvPr/>
        </p:nvSpPr>
        <p:spPr>
          <a:xfrm>
            <a:off x="5093176" y="875512"/>
            <a:ext cx="2621280" cy="829945"/>
          </a:xfrm>
          <a:prstGeom prst="rect">
            <a:avLst/>
          </a:prstGeom>
          <a:noFill/>
          <a:ln>
            <a:noFill/>
          </a:ln>
        </p:spPr>
        <p:txBody>
          <a:bodyPr wrap="none" rtlCol="0">
            <a:spAutoFit/>
          </a:bodyPr>
          <a:lstStyle/>
          <a:p>
            <a:pPr algn="l"/>
            <a:r>
              <a:rPr lang="zh-CN" altLang="en-US" sz="4800" dirty="0" smtClean="0">
                <a:solidFill>
                  <a:schemeClr val="bg1"/>
                </a:solidFill>
                <a:effectLst>
                  <a:outerShdw blurRad="38100" dist="38100" dir="2700000" algn="tl">
                    <a:srgbClr val="000000">
                      <a:alpha val="43137"/>
                    </a:srgbClr>
                  </a:outerShdw>
                </a:effectLst>
                <a:latin typeface="华文细黑" panose="02010600040101010101" charset="-122"/>
                <a:ea typeface="宋体" panose="02010600030101010101" pitchFamily="2" charset="-122"/>
                <a:sym typeface="华文细黑" panose="02010600040101010101" charset="-122"/>
              </a:rPr>
              <a:t>拓展模块</a:t>
            </a:r>
            <a:endParaRPr lang="zh-CN" altLang="en-US" sz="4800" dirty="0" smtClean="0">
              <a:solidFill>
                <a:schemeClr val="bg1"/>
              </a:solidFill>
              <a:effectLst>
                <a:outerShdw blurRad="38100" dist="38100" dir="2700000" algn="tl">
                  <a:srgbClr val="000000">
                    <a:alpha val="43137"/>
                  </a:srgbClr>
                </a:outerShdw>
              </a:effectLst>
              <a:latin typeface="华文细黑" panose="02010600040101010101" charset="-122"/>
              <a:ea typeface="宋体" panose="02010600030101010101" pitchFamily="2" charset="-122"/>
              <a:sym typeface="华文细黑" panose="02010600040101010101" charset="-122"/>
            </a:endParaRPr>
          </a:p>
        </p:txBody>
      </p:sp>
      <p:cxnSp>
        <p:nvCxnSpPr>
          <p:cNvPr id="2" name="直接连接符 1"/>
          <p:cNvCxnSpPr/>
          <p:nvPr/>
        </p:nvCxnSpPr>
        <p:spPr>
          <a:xfrm flipH="1">
            <a:off x="460465" y="330279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9259321" y="3319300"/>
            <a:ext cx="1349313" cy="824865"/>
          </a:xfrm>
          <a:prstGeom prst="rect">
            <a:avLst/>
          </a:prstGeom>
          <a:noFill/>
        </p:spPr>
        <p:txBody>
          <a:bodyPr wrap="square" lIns="86683" tIns="43341" rIns="86683" bIns="43341" rtlCol="0">
            <a:spAutoFit/>
          </a:bodyPr>
          <a:p>
            <a:pPr algn="ctr"/>
            <a:r>
              <a:rPr lang="en-US" altLang="zh-CN"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rPr>
              <a:t>05</a:t>
            </a:r>
            <a:endParaRPr lang="zh-CN" altLang="en-US"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endParaRPr>
          </a:p>
        </p:txBody>
      </p:sp>
      <p:sp>
        <p:nvSpPr>
          <p:cNvPr id="4" name="矩形 3"/>
          <p:cNvSpPr/>
          <p:nvPr/>
        </p:nvSpPr>
        <p:spPr>
          <a:xfrm>
            <a:off x="8915552" y="4651887"/>
            <a:ext cx="2253065" cy="455295"/>
          </a:xfrm>
          <a:prstGeom prst="rect">
            <a:avLst/>
          </a:prstGeom>
        </p:spPr>
        <p:txBody>
          <a:bodyPr wrap="square" lIns="86683" tIns="43341" rIns="86683" bIns="43341">
            <a:spAutoFit/>
          </a:bodyPr>
          <a:p>
            <a:pPr algn="ctr"/>
            <a:r>
              <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rPr>
              <a:t>影视及其他</a:t>
            </a:r>
            <a:endPar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0"/>
                                        </p:tgtEl>
                                        <p:attrNameLst>
                                          <p:attrName>ppt_y</p:attrName>
                                        </p:attrNameLst>
                                      </p:cBhvr>
                                      <p:tavLst>
                                        <p:tav tm="0">
                                          <p:val>
                                            <p:strVal val="#ppt_y"/>
                                          </p:val>
                                        </p:tav>
                                        <p:tav tm="100000">
                                          <p:val>
                                            <p:strVal val="#ppt_y"/>
                                          </p:val>
                                        </p:tav>
                                      </p:tavLst>
                                    </p:anim>
                                    <p:anim calcmode="lin" valueType="num">
                                      <p:cBhvr>
                                        <p:cTn id="9"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0"/>
                                        </p:tgtEl>
                                      </p:cBhvr>
                                    </p:animEffect>
                                  </p:childTnLst>
                                </p:cTn>
                              </p:par>
                            </p:childTnLst>
                          </p:cTn>
                        </p:par>
                        <p:par>
                          <p:cTn id="12" fill="hold">
                            <p:stCondLst>
                              <p:cond delay="649"/>
                            </p:stCondLst>
                            <p:childTnLst>
                              <p:par>
                                <p:cTn id="13" presetID="26" presetClass="emph" presetSubtype="0" fill="hold" grpId="1" nodeType="afterEffect">
                                  <p:stCondLst>
                                    <p:cond delay="0"/>
                                  </p:stCondLst>
                                  <p:iterate type="lt">
                                    <p:tmPct val="0"/>
                                  </p:iterate>
                                  <p:childTnLst>
                                    <p:animEffect transition="out" filter="fade">
                                      <p:cBhvr>
                                        <p:cTn id="14" dur="500" tmFilter="0, 0; .2, .5; .8, .5; 1, 0"/>
                                        <p:tgtEl>
                                          <p:spTgt spid="30"/>
                                        </p:tgtEl>
                                      </p:cBhvr>
                                    </p:animEffect>
                                    <p:animScale>
                                      <p:cBhvr>
                                        <p:cTn id="15" dur="250" autoRev="1" fill="hold"/>
                                        <p:tgtEl>
                                          <p:spTgt spid="30"/>
                                        </p:tgtEl>
                                      </p:cBhvr>
                                      <p:by x="105000" y="105000"/>
                                    </p:animScale>
                                  </p:childTnLst>
                                </p:cTn>
                              </p:par>
                            </p:childTnLst>
                          </p:cTn>
                        </p:par>
                        <p:par>
                          <p:cTn id="16" fill="hold">
                            <p:stCondLst>
                              <p:cond delay="1149"/>
                            </p:stCondLst>
                            <p:childTnLst>
                              <p:par>
                                <p:cTn id="17" presetID="16" presetClass="entr" presetSubtype="37" fill="hold"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barn(outVertical)">
                                      <p:cBhvr>
                                        <p:cTn id="19" dur="500"/>
                                        <p:tgtEl>
                                          <p:spTgt spid="29"/>
                                        </p:tgtEl>
                                      </p:cBhvr>
                                    </p:animEffect>
                                  </p:childTnLst>
                                </p:cTn>
                              </p:par>
                              <p:par>
                                <p:cTn id="20" presetID="47" presetClass="entr" presetSubtype="0" fill="hold"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1000"/>
                                        <p:tgtEl>
                                          <p:spTgt spid="16"/>
                                        </p:tgtEl>
                                      </p:cBhvr>
                                    </p:animEffect>
                                    <p:anim calcmode="lin" valueType="num">
                                      <p:cBhvr>
                                        <p:cTn id="23" dur="1000" fill="hold"/>
                                        <p:tgtEl>
                                          <p:spTgt spid="16"/>
                                        </p:tgtEl>
                                        <p:attrNameLst>
                                          <p:attrName>ppt_x</p:attrName>
                                        </p:attrNameLst>
                                      </p:cBhvr>
                                      <p:tavLst>
                                        <p:tav tm="0">
                                          <p:val>
                                            <p:strVal val="#ppt_x"/>
                                          </p:val>
                                        </p:tav>
                                        <p:tav tm="100000">
                                          <p:val>
                                            <p:strVal val="#ppt_x"/>
                                          </p:val>
                                        </p:tav>
                                      </p:tavLst>
                                    </p:anim>
                                    <p:anim calcmode="lin" valueType="num">
                                      <p:cBhvr>
                                        <p:cTn id="24" dur="1000" fill="hold"/>
                                        <p:tgtEl>
                                          <p:spTgt spid="16"/>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1000"/>
                                        <p:tgtEl>
                                          <p:spTgt spid="15"/>
                                        </p:tgtEl>
                                      </p:cBhvr>
                                    </p:animEffect>
                                    <p:anim calcmode="lin" valueType="num">
                                      <p:cBhvr>
                                        <p:cTn id="28" dur="1000" fill="hold"/>
                                        <p:tgtEl>
                                          <p:spTgt spid="15"/>
                                        </p:tgtEl>
                                        <p:attrNameLst>
                                          <p:attrName>ppt_x</p:attrName>
                                        </p:attrNameLst>
                                      </p:cBhvr>
                                      <p:tavLst>
                                        <p:tav tm="0">
                                          <p:val>
                                            <p:strVal val="#ppt_x"/>
                                          </p:val>
                                        </p:tav>
                                        <p:tav tm="100000">
                                          <p:val>
                                            <p:strVal val="#ppt_x"/>
                                          </p:val>
                                        </p:tav>
                                      </p:tavLst>
                                    </p:anim>
                                    <p:anim calcmode="lin" valueType="num">
                                      <p:cBhvr>
                                        <p:cTn id="29" dur="1000" fill="hold"/>
                                        <p:tgtEl>
                                          <p:spTgt spid="15"/>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1000"/>
                                        <p:tgtEl>
                                          <p:spTgt spid="17"/>
                                        </p:tgtEl>
                                      </p:cBhvr>
                                    </p:animEffect>
                                    <p:anim calcmode="lin" valueType="num">
                                      <p:cBhvr>
                                        <p:cTn id="33" dur="1000" fill="hold"/>
                                        <p:tgtEl>
                                          <p:spTgt spid="17"/>
                                        </p:tgtEl>
                                        <p:attrNameLst>
                                          <p:attrName>ppt_x</p:attrName>
                                        </p:attrNameLst>
                                      </p:cBhvr>
                                      <p:tavLst>
                                        <p:tav tm="0">
                                          <p:val>
                                            <p:strVal val="#ppt_x"/>
                                          </p:val>
                                        </p:tav>
                                        <p:tav tm="100000">
                                          <p:val>
                                            <p:strVal val="#ppt_x"/>
                                          </p:val>
                                        </p:tav>
                                      </p:tavLst>
                                    </p:anim>
                                    <p:anim calcmode="lin" valueType="num">
                                      <p:cBhvr>
                                        <p:cTn id="34" dur="1000" fill="hold"/>
                                        <p:tgtEl>
                                          <p:spTgt spid="17"/>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1000"/>
                                        <p:tgtEl>
                                          <p:spTgt spid="18"/>
                                        </p:tgtEl>
                                      </p:cBhvr>
                                    </p:animEffect>
                                    <p:anim calcmode="lin" valueType="num">
                                      <p:cBhvr>
                                        <p:cTn id="38" dur="1000" fill="hold"/>
                                        <p:tgtEl>
                                          <p:spTgt spid="18"/>
                                        </p:tgtEl>
                                        <p:attrNameLst>
                                          <p:attrName>ppt_x</p:attrName>
                                        </p:attrNameLst>
                                      </p:cBhvr>
                                      <p:tavLst>
                                        <p:tav tm="0">
                                          <p:val>
                                            <p:strVal val="#ppt_x"/>
                                          </p:val>
                                        </p:tav>
                                        <p:tav tm="100000">
                                          <p:val>
                                            <p:strVal val="#ppt_x"/>
                                          </p:val>
                                        </p:tav>
                                      </p:tavLst>
                                    </p:anim>
                                    <p:anim calcmode="lin" valueType="num">
                                      <p:cBhvr>
                                        <p:cTn id="39" dur="1000" fill="hold"/>
                                        <p:tgtEl>
                                          <p:spTgt spid="18"/>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1000"/>
                                        <p:tgtEl>
                                          <p:spTgt spid="19"/>
                                        </p:tgtEl>
                                      </p:cBhvr>
                                    </p:animEffect>
                                    <p:anim calcmode="lin" valueType="num">
                                      <p:cBhvr>
                                        <p:cTn id="43" dur="1000" fill="hold"/>
                                        <p:tgtEl>
                                          <p:spTgt spid="19"/>
                                        </p:tgtEl>
                                        <p:attrNameLst>
                                          <p:attrName>ppt_x</p:attrName>
                                        </p:attrNameLst>
                                      </p:cBhvr>
                                      <p:tavLst>
                                        <p:tav tm="0">
                                          <p:val>
                                            <p:strVal val="#ppt_x"/>
                                          </p:val>
                                        </p:tav>
                                        <p:tav tm="100000">
                                          <p:val>
                                            <p:strVal val="#ppt_x"/>
                                          </p:val>
                                        </p:tav>
                                      </p:tavLst>
                                    </p:anim>
                                    <p:anim calcmode="lin" valueType="num">
                                      <p:cBhvr>
                                        <p:cTn id="44" dur="1000" fill="hold"/>
                                        <p:tgtEl>
                                          <p:spTgt spid="19"/>
                                        </p:tgtEl>
                                        <p:attrNameLst>
                                          <p:attrName>ppt_y</p:attrName>
                                        </p:attrNameLst>
                                      </p:cBhvr>
                                      <p:tavLst>
                                        <p:tav tm="0">
                                          <p:val>
                                            <p:strVal val="#ppt_y-.1"/>
                                          </p:val>
                                        </p:tav>
                                        <p:tav tm="100000">
                                          <p:val>
                                            <p:strVal val="#ppt_y"/>
                                          </p:val>
                                        </p:tav>
                                      </p:tavLst>
                                    </p:anim>
                                  </p:childTnLst>
                                </p:cTn>
                              </p:par>
                            </p:childTnLst>
                          </p:cTn>
                        </p:par>
                        <p:par>
                          <p:cTn id="45" fill="hold">
                            <p:stCondLst>
                              <p:cond delay="1649"/>
                            </p:stCondLst>
                            <p:childTnLst>
                              <p:par>
                                <p:cTn id="46" presetID="53" presetClass="entr" presetSubtype="16"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p:cTn id="48" dur="500" fill="hold"/>
                                        <p:tgtEl>
                                          <p:spTgt spid="11"/>
                                        </p:tgtEl>
                                        <p:attrNameLst>
                                          <p:attrName>ppt_w</p:attrName>
                                        </p:attrNameLst>
                                      </p:cBhvr>
                                      <p:tavLst>
                                        <p:tav tm="0">
                                          <p:val>
                                            <p:fltVal val="0"/>
                                          </p:val>
                                        </p:tav>
                                        <p:tav tm="100000">
                                          <p:val>
                                            <p:strVal val="#ppt_w"/>
                                          </p:val>
                                        </p:tav>
                                      </p:tavLst>
                                    </p:anim>
                                    <p:anim calcmode="lin" valueType="num">
                                      <p:cBhvr>
                                        <p:cTn id="49" dur="500" fill="hold"/>
                                        <p:tgtEl>
                                          <p:spTgt spid="11"/>
                                        </p:tgtEl>
                                        <p:attrNameLst>
                                          <p:attrName>ppt_h</p:attrName>
                                        </p:attrNameLst>
                                      </p:cBhvr>
                                      <p:tavLst>
                                        <p:tav tm="0">
                                          <p:val>
                                            <p:fltVal val="0"/>
                                          </p:val>
                                        </p:tav>
                                        <p:tav tm="100000">
                                          <p:val>
                                            <p:strVal val="#ppt_h"/>
                                          </p:val>
                                        </p:tav>
                                      </p:tavLst>
                                    </p:anim>
                                    <p:animEffect transition="in" filter="fade">
                                      <p:cBhvr>
                                        <p:cTn id="50" dur="500"/>
                                        <p:tgtEl>
                                          <p:spTgt spid="11"/>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p:cTn id="53" dur="500" fill="hold"/>
                                        <p:tgtEl>
                                          <p:spTgt spid="12"/>
                                        </p:tgtEl>
                                        <p:attrNameLst>
                                          <p:attrName>ppt_w</p:attrName>
                                        </p:attrNameLst>
                                      </p:cBhvr>
                                      <p:tavLst>
                                        <p:tav tm="0">
                                          <p:val>
                                            <p:fltVal val="0"/>
                                          </p:val>
                                        </p:tav>
                                        <p:tav tm="100000">
                                          <p:val>
                                            <p:strVal val="#ppt_w"/>
                                          </p:val>
                                        </p:tav>
                                      </p:tavLst>
                                    </p:anim>
                                    <p:anim calcmode="lin" valueType="num">
                                      <p:cBhvr>
                                        <p:cTn id="54" dur="500" fill="hold"/>
                                        <p:tgtEl>
                                          <p:spTgt spid="12"/>
                                        </p:tgtEl>
                                        <p:attrNameLst>
                                          <p:attrName>ppt_h</p:attrName>
                                        </p:attrNameLst>
                                      </p:cBhvr>
                                      <p:tavLst>
                                        <p:tav tm="0">
                                          <p:val>
                                            <p:fltVal val="0"/>
                                          </p:val>
                                        </p:tav>
                                        <p:tav tm="100000">
                                          <p:val>
                                            <p:strVal val="#ppt_h"/>
                                          </p:val>
                                        </p:tav>
                                      </p:tavLst>
                                    </p:anim>
                                    <p:animEffect transition="in" filter="fade">
                                      <p:cBhvr>
                                        <p:cTn id="55" dur="500"/>
                                        <p:tgtEl>
                                          <p:spTgt spid="12"/>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13"/>
                                        </p:tgtEl>
                                        <p:attrNameLst>
                                          <p:attrName>style.visibility</p:attrName>
                                        </p:attrNameLst>
                                      </p:cBhvr>
                                      <p:to>
                                        <p:strVal val="visible"/>
                                      </p:to>
                                    </p:set>
                                    <p:anim calcmode="lin" valueType="num">
                                      <p:cBhvr>
                                        <p:cTn id="58" dur="500" fill="hold"/>
                                        <p:tgtEl>
                                          <p:spTgt spid="13"/>
                                        </p:tgtEl>
                                        <p:attrNameLst>
                                          <p:attrName>ppt_w</p:attrName>
                                        </p:attrNameLst>
                                      </p:cBhvr>
                                      <p:tavLst>
                                        <p:tav tm="0">
                                          <p:val>
                                            <p:fltVal val="0"/>
                                          </p:val>
                                        </p:tav>
                                        <p:tav tm="100000">
                                          <p:val>
                                            <p:strVal val="#ppt_w"/>
                                          </p:val>
                                        </p:tav>
                                      </p:tavLst>
                                    </p:anim>
                                    <p:anim calcmode="lin" valueType="num">
                                      <p:cBhvr>
                                        <p:cTn id="59" dur="500" fill="hold"/>
                                        <p:tgtEl>
                                          <p:spTgt spid="13"/>
                                        </p:tgtEl>
                                        <p:attrNameLst>
                                          <p:attrName>ppt_h</p:attrName>
                                        </p:attrNameLst>
                                      </p:cBhvr>
                                      <p:tavLst>
                                        <p:tav tm="0">
                                          <p:val>
                                            <p:fltVal val="0"/>
                                          </p:val>
                                        </p:tav>
                                        <p:tav tm="100000">
                                          <p:val>
                                            <p:strVal val="#ppt_h"/>
                                          </p:val>
                                        </p:tav>
                                      </p:tavLst>
                                    </p:anim>
                                    <p:animEffect transition="in" filter="fade">
                                      <p:cBhvr>
                                        <p:cTn id="60" dur="500"/>
                                        <p:tgtEl>
                                          <p:spTgt spid="13"/>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14"/>
                                        </p:tgtEl>
                                        <p:attrNameLst>
                                          <p:attrName>style.visibility</p:attrName>
                                        </p:attrNameLst>
                                      </p:cBhvr>
                                      <p:to>
                                        <p:strVal val="visible"/>
                                      </p:to>
                                    </p:set>
                                    <p:anim calcmode="lin" valueType="num">
                                      <p:cBhvr>
                                        <p:cTn id="63" dur="500" fill="hold"/>
                                        <p:tgtEl>
                                          <p:spTgt spid="14"/>
                                        </p:tgtEl>
                                        <p:attrNameLst>
                                          <p:attrName>ppt_w</p:attrName>
                                        </p:attrNameLst>
                                      </p:cBhvr>
                                      <p:tavLst>
                                        <p:tav tm="0">
                                          <p:val>
                                            <p:fltVal val="0"/>
                                          </p:val>
                                        </p:tav>
                                        <p:tav tm="100000">
                                          <p:val>
                                            <p:strVal val="#ppt_w"/>
                                          </p:val>
                                        </p:tav>
                                      </p:tavLst>
                                    </p:anim>
                                    <p:anim calcmode="lin" valueType="num">
                                      <p:cBhvr>
                                        <p:cTn id="64" dur="500" fill="hold"/>
                                        <p:tgtEl>
                                          <p:spTgt spid="14"/>
                                        </p:tgtEl>
                                        <p:attrNameLst>
                                          <p:attrName>ppt_h</p:attrName>
                                        </p:attrNameLst>
                                      </p:cBhvr>
                                      <p:tavLst>
                                        <p:tav tm="0">
                                          <p:val>
                                            <p:fltVal val="0"/>
                                          </p:val>
                                        </p:tav>
                                        <p:tav tm="100000">
                                          <p:val>
                                            <p:strVal val="#ppt_h"/>
                                          </p:val>
                                        </p:tav>
                                      </p:tavLst>
                                    </p:anim>
                                    <p:animEffect transition="in" filter="fade">
                                      <p:cBhvr>
                                        <p:cTn id="65" dur="500"/>
                                        <p:tgtEl>
                                          <p:spTgt spid="14"/>
                                        </p:tgtEl>
                                      </p:cBhvr>
                                    </p:animEffect>
                                  </p:childTnLst>
                                </p:cTn>
                              </p:par>
                              <p:par>
                                <p:cTn id="66" presetID="23" presetClass="entr" presetSubtype="32" fill="hold" grpId="0" nodeType="withEffect">
                                  <p:stCondLst>
                                    <p:cond delay="500"/>
                                  </p:stCondLst>
                                  <p:childTnLst>
                                    <p:set>
                                      <p:cBhvr>
                                        <p:cTn id="67" dur="1" fill="hold">
                                          <p:stCondLst>
                                            <p:cond delay="0"/>
                                          </p:stCondLst>
                                        </p:cTn>
                                        <p:tgtEl>
                                          <p:spTgt spid="20"/>
                                        </p:tgtEl>
                                        <p:attrNameLst>
                                          <p:attrName>style.visibility</p:attrName>
                                        </p:attrNameLst>
                                      </p:cBhvr>
                                      <p:to>
                                        <p:strVal val="visible"/>
                                      </p:to>
                                    </p:set>
                                    <p:anim calcmode="lin" valueType="num">
                                      <p:cBhvr>
                                        <p:cTn id="68" dur="500" fill="hold"/>
                                        <p:tgtEl>
                                          <p:spTgt spid="20"/>
                                        </p:tgtEl>
                                        <p:attrNameLst>
                                          <p:attrName>ppt_w</p:attrName>
                                        </p:attrNameLst>
                                      </p:cBhvr>
                                      <p:tavLst>
                                        <p:tav tm="0">
                                          <p:val>
                                            <p:strVal val="4*#ppt_w"/>
                                          </p:val>
                                        </p:tav>
                                        <p:tav tm="100000">
                                          <p:val>
                                            <p:strVal val="#ppt_w"/>
                                          </p:val>
                                        </p:tav>
                                      </p:tavLst>
                                    </p:anim>
                                    <p:anim calcmode="lin" valueType="num">
                                      <p:cBhvr>
                                        <p:cTn id="69" dur="500" fill="hold"/>
                                        <p:tgtEl>
                                          <p:spTgt spid="20"/>
                                        </p:tgtEl>
                                        <p:attrNameLst>
                                          <p:attrName>ppt_h</p:attrName>
                                        </p:attrNameLst>
                                      </p:cBhvr>
                                      <p:tavLst>
                                        <p:tav tm="0">
                                          <p:val>
                                            <p:strVal val="4*#ppt_h"/>
                                          </p:val>
                                        </p:tav>
                                        <p:tav tm="100000">
                                          <p:val>
                                            <p:strVal val="#ppt_h"/>
                                          </p:val>
                                        </p:tav>
                                      </p:tavLst>
                                    </p:anim>
                                  </p:childTnLst>
                                </p:cTn>
                              </p:par>
                              <p:par>
                                <p:cTn id="70" presetID="23" presetClass="entr" presetSubtype="32" fill="hold" grpId="0" nodeType="withEffect">
                                  <p:stCondLst>
                                    <p:cond delay="500"/>
                                  </p:stCondLst>
                                  <p:childTnLst>
                                    <p:set>
                                      <p:cBhvr>
                                        <p:cTn id="71" dur="1" fill="hold">
                                          <p:stCondLst>
                                            <p:cond delay="0"/>
                                          </p:stCondLst>
                                        </p:cTn>
                                        <p:tgtEl>
                                          <p:spTgt spid="22"/>
                                        </p:tgtEl>
                                        <p:attrNameLst>
                                          <p:attrName>style.visibility</p:attrName>
                                        </p:attrNameLst>
                                      </p:cBhvr>
                                      <p:to>
                                        <p:strVal val="visible"/>
                                      </p:to>
                                    </p:set>
                                    <p:anim calcmode="lin" valueType="num">
                                      <p:cBhvr>
                                        <p:cTn id="72" dur="500" fill="hold"/>
                                        <p:tgtEl>
                                          <p:spTgt spid="22"/>
                                        </p:tgtEl>
                                        <p:attrNameLst>
                                          <p:attrName>ppt_w</p:attrName>
                                        </p:attrNameLst>
                                      </p:cBhvr>
                                      <p:tavLst>
                                        <p:tav tm="0">
                                          <p:val>
                                            <p:strVal val="4*#ppt_w"/>
                                          </p:val>
                                        </p:tav>
                                        <p:tav tm="100000">
                                          <p:val>
                                            <p:strVal val="#ppt_w"/>
                                          </p:val>
                                        </p:tav>
                                      </p:tavLst>
                                    </p:anim>
                                    <p:anim calcmode="lin" valueType="num">
                                      <p:cBhvr>
                                        <p:cTn id="73" dur="500" fill="hold"/>
                                        <p:tgtEl>
                                          <p:spTgt spid="22"/>
                                        </p:tgtEl>
                                        <p:attrNameLst>
                                          <p:attrName>ppt_h</p:attrName>
                                        </p:attrNameLst>
                                      </p:cBhvr>
                                      <p:tavLst>
                                        <p:tav tm="0">
                                          <p:val>
                                            <p:strVal val="4*#ppt_h"/>
                                          </p:val>
                                        </p:tav>
                                        <p:tav tm="100000">
                                          <p:val>
                                            <p:strVal val="#ppt_h"/>
                                          </p:val>
                                        </p:tav>
                                      </p:tavLst>
                                    </p:anim>
                                  </p:childTnLst>
                                </p:cTn>
                              </p:par>
                              <p:par>
                                <p:cTn id="74" presetID="23" presetClass="entr" presetSubtype="32" fill="hold" grpId="0" nodeType="withEffect">
                                  <p:stCondLst>
                                    <p:cond delay="500"/>
                                  </p:stCondLst>
                                  <p:childTnLst>
                                    <p:set>
                                      <p:cBhvr>
                                        <p:cTn id="75" dur="1" fill="hold">
                                          <p:stCondLst>
                                            <p:cond delay="0"/>
                                          </p:stCondLst>
                                        </p:cTn>
                                        <p:tgtEl>
                                          <p:spTgt spid="24"/>
                                        </p:tgtEl>
                                        <p:attrNameLst>
                                          <p:attrName>style.visibility</p:attrName>
                                        </p:attrNameLst>
                                      </p:cBhvr>
                                      <p:to>
                                        <p:strVal val="visible"/>
                                      </p:to>
                                    </p:set>
                                    <p:anim calcmode="lin" valueType="num">
                                      <p:cBhvr>
                                        <p:cTn id="76" dur="500" fill="hold"/>
                                        <p:tgtEl>
                                          <p:spTgt spid="24"/>
                                        </p:tgtEl>
                                        <p:attrNameLst>
                                          <p:attrName>ppt_w</p:attrName>
                                        </p:attrNameLst>
                                      </p:cBhvr>
                                      <p:tavLst>
                                        <p:tav tm="0">
                                          <p:val>
                                            <p:strVal val="4*#ppt_w"/>
                                          </p:val>
                                        </p:tav>
                                        <p:tav tm="100000">
                                          <p:val>
                                            <p:strVal val="#ppt_w"/>
                                          </p:val>
                                        </p:tav>
                                      </p:tavLst>
                                    </p:anim>
                                    <p:anim calcmode="lin" valueType="num">
                                      <p:cBhvr>
                                        <p:cTn id="77" dur="500" fill="hold"/>
                                        <p:tgtEl>
                                          <p:spTgt spid="24"/>
                                        </p:tgtEl>
                                        <p:attrNameLst>
                                          <p:attrName>ppt_h</p:attrName>
                                        </p:attrNameLst>
                                      </p:cBhvr>
                                      <p:tavLst>
                                        <p:tav tm="0">
                                          <p:val>
                                            <p:strVal val="4*#ppt_h"/>
                                          </p:val>
                                        </p:tav>
                                        <p:tav tm="100000">
                                          <p:val>
                                            <p:strVal val="#ppt_h"/>
                                          </p:val>
                                        </p:tav>
                                      </p:tavLst>
                                    </p:anim>
                                  </p:childTnLst>
                                </p:cTn>
                              </p:par>
                              <p:par>
                                <p:cTn id="78" presetID="23" presetClass="entr" presetSubtype="32" fill="hold" grpId="0" nodeType="withEffect">
                                  <p:stCondLst>
                                    <p:cond delay="500"/>
                                  </p:stCondLst>
                                  <p:childTnLst>
                                    <p:set>
                                      <p:cBhvr>
                                        <p:cTn id="79" dur="1" fill="hold">
                                          <p:stCondLst>
                                            <p:cond delay="0"/>
                                          </p:stCondLst>
                                        </p:cTn>
                                        <p:tgtEl>
                                          <p:spTgt spid="26"/>
                                        </p:tgtEl>
                                        <p:attrNameLst>
                                          <p:attrName>style.visibility</p:attrName>
                                        </p:attrNameLst>
                                      </p:cBhvr>
                                      <p:to>
                                        <p:strVal val="visible"/>
                                      </p:to>
                                    </p:set>
                                    <p:anim calcmode="lin" valueType="num">
                                      <p:cBhvr>
                                        <p:cTn id="80" dur="500" fill="hold"/>
                                        <p:tgtEl>
                                          <p:spTgt spid="26"/>
                                        </p:tgtEl>
                                        <p:attrNameLst>
                                          <p:attrName>ppt_w</p:attrName>
                                        </p:attrNameLst>
                                      </p:cBhvr>
                                      <p:tavLst>
                                        <p:tav tm="0">
                                          <p:val>
                                            <p:strVal val="4*#ppt_w"/>
                                          </p:val>
                                        </p:tav>
                                        <p:tav tm="100000">
                                          <p:val>
                                            <p:strVal val="#ppt_w"/>
                                          </p:val>
                                        </p:tav>
                                      </p:tavLst>
                                    </p:anim>
                                    <p:anim calcmode="lin" valueType="num">
                                      <p:cBhvr>
                                        <p:cTn id="81" dur="500" fill="hold"/>
                                        <p:tgtEl>
                                          <p:spTgt spid="26"/>
                                        </p:tgtEl>
                                        <p:attrNameLst>
                                          <p:attrName>ppt_h</p:attrName>
                                        </p:attrNameLst>
                                      </p:cBhvr>
                                      <p:tavLst>
                                        <p:tav tm="0">
                                          <p:val>
                                            <p:strVal val="4*#ppt_h"/>
                                          </p:val>
                                        </p:tav>
                                        <p:tav tm="100000">
                                          <p:val>
                                            <p:strVal val="#ppt_h"/>
                                          </p:val>
                                        </p:tav>
                                      </p:tavLst>
                                    </p:anim>
                                  </p:childTnLst>
                                </p:cTn>
                              </p:par>
                              <p:par>
                                <p:cTn id="82" presetID="47" presetClass="entr" presetSubtype="0" fill="hold" nodeType="withEffect">
                                  <p:stCondLst>
                                    <p:cond delay="0"/>
                                  </p:stCondLst>
                                  <p:childTnLst>
                                    <p:set>
                                      <p:cBhvr>
                                        <p:cTn id="83" dur="1" fill="hold">
                                          <p:stCondLst>
                                            <p:cond delay="0"/>
                                          </p:stCondLst>
                                        </p:cTn>
                                        <p:tgtEl>
                                          <p:spTgt spid="2"/>
                                        </p:tgtEl>
                                        <p:attrNameLst>
                                          <p:attrName>style.visibility</p:attrName>
                                        </p:attrNameLst>
                                      </p:cBhvr>
                                      <p:to>
                                        <p:strVal val="visible"/>
                                      </p:to>
                                    </p:set>
                                    <p:animEffect transition="in" filter="fade">
                                      <p:cBhvr>
                                        <p:cTn id="84" dur="1000"/>
                                        <p:tgtEl>
                                          <p:spTgt spid="2"/>
                                        </p:tgtEl>
                                      </p:cBhvr>
                                    </p:animEffect>
                                    <p:anim calcmode="lin" valueType="num">
                                      <p:cBhvr>
                                        <p:cTn id="85" dur="1000" fill="hold"/>
                                        <p:tgtEl>
                                          <p:spTgt spid="2"/>
                                        </p:tgtEl>
                                        <p:attrNameLst>
                                          <p:attrName>ppt_x</p:attrName>
                                        </p:attrNameLst>
                                      </p:cBhvr>
                                      <p:tavLst>
                                        <p:tav tm="0">
                                          <p:val>
                                            <p:strVal val="#ppt_x"/>
                                          </p:val>
                                        </p:tav>
                                        <p:tav tm="100000">
                                          <p:val>
                                            <p:strVal val="#ppt_x"/>
                                          </p:val>
                                        </p:tav>
                                      </p:tavLst>
                                    </p:anim>
                                    <p:anim calcmode="lin" valueType="num">
                                      <p:cBhvr>
                                        <p:cTn id="86" dur="1000" fill="hold"/>
                                        <p:tgtEl>
                                          <p:spTgt spid="2"/>
                                        </p:tgtEl>
                                        <p:attrNameLst>
                                          <p:attrName>ppt_y</p:attrName>
                                        </p:attrNameLst>
                                      </p:cBhvr>
                                      <p:tavLst>
                                        <p:tav tm="0">
                                          <p:val>
                                            <p:strVal val="#ppt_y-.1"/>
                                          </p:val>
                                        </p:tav>
                                        <p:tav tm="100000">
                                          <p:val>
                                            <p:strVal val="#ppt_y"/>
                                          </p:val>
                                        </p:tav>
                                      </p:tavLst>
                                    </p:anim>
                                  </p:childTnLst>
                                </p:cTn>
                              </p:par>
                              <p:par>
                                <p:cTn id="87" presetID="53" presetClass="entr" presetSubtype="16" fill="hold" grpId="0" nodeType="withEffect">
                                  <p:stCondLst>
                                    <p:cond delay="0"/>
                                  </p:stCondLst>
                                  <p:childTnLst>
                                    <p:set>
                                      <p:cBhvr>
                                        <p:cTn id="88" dur="1" fill="hold">
                                          <p:stCondLst>
                                            <p:cond delay="0"/>
                                          </p:stCondLst>
                                        </p:cTn>
                                        <p:tgtEl>
                                          <p:spTgt spid="3"/>
                                        </p:tgtEl>
                                        <p:attrNameLst>
                                          <p:attrName>style.visibility</p:attrName>
                                        </p:attrNameLst>
                                      </p:cBhvr>
                                      <p:to>
                                        <p:strVal val="visible"/>
                                      </p:to>
                                    </p:set>
                                    <p:anim calcmode="lin" valueType="num">
                                      <p:cBhvr>
                                        <p:cTn id="89" dur="500" fill="hold"/>
                                        <p:tgtEl>
                                          <p:spTgt spid="3"/>
                                        </p:tgtEl>
                                        <p:attrNameLst>
                                          <p:attrName>ppt_w</p:attrName>
                                        </p:attrNameLst>
                                      </p:cBhvr>
                                      <p:tavLst>
                                        <p:tav tm="0">
                                          <p:val>
                                            <p:fltVal val="0"/>
                                          </p:val>
                                        </p:tav>
                                        <p:tav tm="100000">
                                          <p:val>
                                            <p:strVal val="#ppt_w"/>
                                          </p:val>
                                        </p:tav>
                                      </p:tavLst>
                                    </p:anim>
                                    <p:anim calcmode="lin" valueType="num">
                                      <p:cBhvr>
                                        <p:cTn id="90" dur="500" fill="hold"/>
                                        <p:tgtEl>
                                          <p:spTgt spid="3"/>
                                        </p:tgtEl>
                                        <p:attrNameLst>
                                          <p:attrName>ppt_h</p:attrName>
                                        </p:attrNameLst>
                                      </p:cBhvr>
                                      <p:tavLst>
                                        <p:tav tm="0">
                                          <p:val>
                                            <p:fltVal val="0"/>
                                          </p:val>
                                        </p:tav>
                                        <p:tav tm="100000">
                                          <p:val>
                                            <p:strVal val="#ppt_h"/>
                                          </p:val>
                                        </p:tav>
                                      </p:tavLst>
                                    </p:anim>
                                    <p:animEffect transition="in" filter="fade">
                                      <p:cBhvr>
                                        <p:cTn id="91" dur="500"/>
                                        <p:tgtEl>
                                          <p:spTgt spid="3"/>
                                        </p:tgtEl>
                                      </p:cBhvr>
                                    </p:animEffect>
                                  </p:childTnLst>
                                </p:cTn>
                              </p:par>
                              <p:par>
                                <p:cTn id="92" presetID="23" presetClass="entr" presetSubtype="32" fill="hold" grpId="0" nodeType="withEffect">
                                  <p:stCondLst>
                                    <p:cond delay="500"/>
                                  </p:stCondLst>
                                  <p:childTnLst>
                                    <p:set>
                                      <p:cBhvr>
                                        <p:cTn id="93" dur="1" fill="hold">
                                          <p:stCondLst>
                                            <p:cond delay="0"/>
                                          </p:stCondLst>
                                        </p:cTn>
                                        <p:tgtEl>
                                          <p:spTgt spid="4"/>
                                        </p:tgtEl>
                                        <p:attrNameLst>
                                          <p:attrName>style.visibility</p:attrName>
                                        </p:attrNameLst>
                                      </p:cBhvr>
                                      <p:to>
                                        <p:strVal val="visible"/>
                                      </p:to>
                                    </p:set>
                                    <p:anim calcmode="lin" valueType="num">
                                      <p:cBhvr>
                                        <p:cTn id="94" dur="500" fill="hold"/>
                                        <p:tgtEl>
                                          <p:spTgt spid="4"/>
                                        </p:tgtEl>
                                        <p:attrNameLst>
                                          <p:attrName>ppt_w</p:attrName>
                                        </p:attrNameLst>
                                      </p:cBhvr>
                                      <p:tavLst>
                                        <p:tav tm="0">
                                          <p:val>
                                            <p:strVal val="4*#ppt_w"/>
                                          </p:val>
                                        </p:tav>
                                        <p:tav tm="100000">
                                          <p:val>
                                            <p:strVal val="#ppt_w"/>
                                          </p:val>
                                        </p:tav>
                                      </p:tavLst>
                                    </p:anim>
                                    <p:anim calcmode="lin" valueType="num">
                                      <p:cBhvr>
                                        <p:cTn id="95" dur="500" fill="hold"/>
                                        <p:tgtEl>
                                          <p:spTgt spid="4"/>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20" grpId="0"/>
      <p:bldP spid="22" grpId="0"/>
      <p:bldP spid="24" grpId="0"/>
      <p:bldP spid="26" grpId="0"/>
      <p:bldP spid="30" grpId="0"/>
      <p:bldP spid="30" grpId="1"/>
      <p:bldP spid="3" grpId="0"/>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 y="-4127"/>
            <a:ext cx="12192000" cy="6858000"/>
          </a:xfrm>
          <a:prstGeom prst="rect">
            <a:avLst/>
          </a:prstGeom>
          <a:noFill/>
        </p:spPr>
      </p:pic>
      <p:sp>
        <p:nvSpPr>
          <p:cNvPr id="27" name="TextBox 29"/>
          <p:cNvSpPr txBox="1"/>
          <p:nvPr/>
        </p:nvSpPr>
        <p:spPr>
          <a:xfrm>
            <a:off x="754048" y="2037977"/>
            <a:ext cx="7571303" cy="1200329"/>
          </a:xfrm>
          <a:prstGeom prst="rect">
            <a:avLst/>
          </a:prstGeom>
          <a:noFill/>
          <a:ln>
            <a:noFill/>
          </a:ln>
        </p:spPr>
        <p:txBody>
          <a:bodyPr wrap="none" rtlCol="0">
            <a:spAutoFit/>
          </a:bodyPr>
          <a:lstStyle/>
          <a:p>
            <a:r>
              <a:rPr lang="zh-CN" altLang="en-US" sz="7200" dirty="0">
                <a:solidFill>
                  <a:schemeClr val="accent4">
                    <a:lumMod val="75000"/>
                  </a:schemeClr>
                </a:solidFill>
                <a:latin typeface="华文细黑" panose="02010600040101010101" charset="-122"/>
                <a:ea typeface="宋体" panose="02010600030101010101" pitchFamily="2" charset="-122"/>
                <a:sym typeface="华文细黑" panose="02010600040101010101" charset="-122"/>
              </a:rPr>
              <a:t>感谢</a:t>
            </a:r>
            <a:r>
              <a:rPr lang="zh-CN" altLang="en-US" sz="7200" dirty="0">
                <a:solidFill>
                  <a:schemeClr val="accent2"/>
                </a:solidFill>
                <a:latin typeface="华文细黑" panose="02010600040101010101" charset="-122"/>
                <a:ea typeface="宋体" panose="02010600030101010101" pitchFamily="2" charset="-122"/>
                <a:sym typeface="华文细黑" panose="02010600040101010101" charset="-122"/>
              </a:rPr>
              <a:t>您的</a:t>
            </a:r>
            <a:r>
              <a:rPr lang="zh-CN" altLang="en-US" sz="7200" dirty="0" smtClean="0">
                <a:solidFill>
                  <a:schemeClr val="accent3">
                    <a:lumMod val="75000"/>
                  </a:schemeClr>
                </a:solidFill>
                <a:latin typeface="华文细黑" panose="02010600040101010101" charset="-122"/>
                <a:ea typeface="宋体" panose="02010600030101010101" pitchFamily="2" charset="-122"/>
                <a:sym typeface="华文细黑" panose="02010600040101010101" charset="-122"/>
              </a:rPr>
              <a:t>聆听</a:t>
            </a:r>
            <a:r>
              <a:rPr lang="zh-CN" altLang="en-US" sz="7200" dirty="0" smtClean="0">
                <a:solidFill>
                  <a:schemeClr val="accent1"/>
                </a:solidFill>
                <a:latin typeface="华文细黑" panose="02010600040101010101" charset="-122"/>
                <a:ea typeface="宋体" panose="02010600030101010101" pitchFamily="2" charset="-122"/>
                <a:sym typeface="华文细黑" panose="02010600040101010101" charset="-122"/>
              </a:rPr>
              <a:t>指导</a:t>
            </a:r>
            <a:endParaRPr lang="zh-CN" altLang="en-US" sz="7200" dirty="0">
              <a:solidFill>
                <a:schemeClr val="accent1"/>
              </a:solidFill>
              <a:latin typeface="华文细黑" panose="02010600040101010101" charset="-122"/>
              <a:ea typeface="宋体" panose="02010600030101010101" pitchFamily="2" charset="-122"/>
              <a:sym typeface="华文细黑" panose="02010600040101010101" charset="-122"/>
            </a:endParaRPr>
          </a:p>
        </p:txBody>
      </p:sp>
      <p:grpSp>
        <p:nvGrpSpPr>
          <p:cNvPr id="4" name="组合 3"/>
          <p:cNvGrpSpPr/>
          <p:nvPr/>
        </p:nvGrpSpPr>
        <p:grpSpPr>
          <a:xfrm>
            <a:off x="1926935" y="3590974"/>
            <a:ext cx="4703132" cy="368300"/>
            <a:chOff x="1861105" y="3589691"/>
            <a:chExt cx="5180832" cy="368300"/>
          </a:xfrm>
        </p:grpSpPr>
        <p:sp>
          <p:nvSpPr>
            <p:cNvPr id="29" name="矩形 28"/>
            <p:cNvSpPr/>
            <p:nvPr/>
          </p:nvSpPr>
          <p:spPr>
            <a:xfrm>
              <a:off x="1861105" y="3592133"/>
              <a:ext cx="5180832" cy="346248"/>
            </a:xfrm>
            <a:prstGeom prst="rect">
              <a:avLst/>
            </a:prstGeom>
            <a:solidFill>
              <a:schemeClr val="accent1">
                <a:lumMod val="60000"/>
                <a:lumOff val="40000"/>
              </a:schemeClr>
            </a:solidFill>
          </p:spPr>
          <p:txBody>
            <a:bodyPr wrap="square">
              <a:spAutoFit/>
            </a:bodyPr>
            <a:lstStyle/>
            <a:p>
              <a:pPr algn="dist">
                <a:spcBef>
                  <a:spcPct val="0"/>
                </a:spcBef>
                <a:buFontTx/>
                <a:buNone/>
              </a:pPr>
              <a:endParaRPr lang="zh-CN" altLang="en-US" sz="2400" dirty="0">
                <a:solidFill>
                  <a:srgbClr val="FFFFFF"/>
                </a:solidFill>
                <a:effectLst>
                  <a:outerShdw blurRad="38100" dist="38100" dir="2700000" algn="tl">
                    <a:srgbClr val="000000">
                      <a:alpha val="43137"/>
                    </a:srgbClr>
                  </a:outerShdw>
                </a:effectLst>
                <a:latin typeface="华文细黑" panose="02010600040101010101" charset="-122"/>
                <a:ea typeface="宋体" panose="02010600030101010101" pitchFamily="2" charset="-122"/>
                <a:sym typeface="华文细黑" panose="02010600040101010101" charset="-122"/>
              </a:endParaRPr>
            </a:p>
          </p:txBody>
        </p:sp>
        <p:sp>
          <p:nvSpPr>
            <p:cNvPr id="10" name="矩形 9"/>
            <p:cNvSpPr/>
            <p:nvPr/>
          </p:nvSpPr>
          <p:spPr>
            <a:xfrm>
              <a:off x="2053448" y="3589691"/>
              <a:ext cx="4785550" cy="368300"/>
            </a:xfrm>
            <a:prstGeom prst="rect">
              <a:avLst/>
            </a:prstGeom>
            <a:noFill/>
          </p:spPr>
          <p:txBody>
            <a:bodyPr wrap="square">
              <a:spAutoFit/>
            </a:bodyPr>
            <a:lstStyle/>
            <a:p>
              <a:pPr algn="just"/>
              <a:r>
                <a:rPr lang="zh-CN" altLang="en-US" dirty="0" smtClean="0">
                  <a:solidFill>
                    <a:srgbClr val="FFFFFF"/>
                  </a:solidFill>
                  <a:latin typeface="宋体" panose="02010600030101010101" pitchFamily="2" charset="-122"/>
                  <a:ea typeface="宋体" panose="02010600030101010101" pitchFamily="2" charset="-122"/>
                  <a:cs typeface="宋体" panose="02010600030101010101" pitchFamily="2" charset="-122"/>
                  <a:sym typeface="华文细黑" panose="02010600040101010101" charset="-122"/>
                </a:rPr>
                <a:t>中职—公共艺术.美术篇（2020版）</a:t>
              </a:r>
              <a:endParaRPr lang="zh-CN" altLang="en-US" dirty="0" smtClean="0">
                <a:solidFill>
                  <a:srgbClr val="FFFFFF"/>
                </a:solidFill>
                <a:latin typeface="宋体" panose="02010600030101010101" pitchFamily="2" charset="-122"/>
                <a:ea typeface="宋体" panose="02010600030101010101" pitchFamily="2" charset="-122"/>
                <a:cs typeface="宋体" panose="02010600030101010101" pitchFamily="2" charset="-122"/>
                <a:sym typeface="华文细黑" panose="02010600040101010101" charset="-122"/>
              </a:endParaRPr>
            </a:p>
          </p:txBody>
        </p:sp>
      </p:grpSp>
      <p:grpSp>
        <p:nvGrpSpPr>
          <p:cNvPr id="8" name="组合 7"/>
          <p:cNvGrpSpPr/>
          <p:nvPr/>
        </p:nvGrpSpPr>
        <p:grpSpPr>
          <a:xfrm>
            <a:off x="105410" y="173990"/>
            <a:ext cx="2134870" cy="864870"/>
            <a:chOff x="15605" y="515"/>
            <a:chExt cx="3362" cy="1362"/>
          </a:xfrm>
        </p:grpSpPr>
        <p:grpSp>
          <p:nvGrpSpPr>
            <p:cNvPr id="17" name="组合 16"/>
            <p:cNvGrpSpPr/>
            <p:nvPr/>
          </p:nvGrpSpPr>
          <p:grpSpPr>
            <a:xfrm>
              <a:off x="17318" y="535"/>
              <a:ext cx="1438" cy="1343"/>
              <a:chOff x="6344" y="1046"/>
              <a:chExt cx="1438" cy="1343"/>
            </a:xfrm>
          </p:grpSpPr>
          <p:sp>
            <p:nvSpPr>
              <p:cNvPr id="18" name="椭圆 17"/>
              <p:cNvSpPr/>
              <p:nvPr/>
            </p:nvSpPr>
            <p:spPr>
              <a:xfrm>
                <a:off x="6344" y="1046"/>
                <a:ext cx="465" cy="460"/>
              </a:xfrm>
              <a:prstGeom prst="ellipse">
                <a:avLst/>
              </a:prstGeom>
              <a:noFill/>
              <a:ln w="41275">
                <a:solidFill>
                  <a:srgbClr val="FADB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椭圆 18"/>
              <p:cNvSpPr/>
              <p:nvPr/>
            </p:nvSpPr>
            <p:spPr>
              <a:xfrm>
                <a:off x="6994" y="1609"/>
                <a:ext cx="788" cy="780"/>
              </a:xfrm>
              <a:prstGeom prst="ellipse">
                <a:avLst/>
              </a:prstGeom>
              <a:noFill/>
              <a:ln w="41275">
                <a:solidFill>
                  <a:srgbClr val="C5E3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0" name="组合 19"/>
            <p:cNvGrpSpPr/>
            <p:nvPr/>
          </p:nvGrpSpPr>
          <p:grpSpPr>
            <a:xfrm rot="20340000" flipH="1" flipV="1">
              <a:off x="15920" y="515"/>
              <a:ext cx="1438" cy="1343"/>
              <a:chOff x="6344" y="1046"/>
              <a:chExt cx="1438" cy="1343"/>
            </a:xfrm>
          </p:grpSpPr>
          <p:sp>
            <p:nvSpPr>
              <p:cNvPr id="21" name="椭圆 20"/>
              <p:cNvSpPr/>
              <p:nvPr/>
            </p:nvSpPr>
            <p:spPr>
              <a:xfrm>
                <a:off x="6344" y="1046"/>
                <a:ext cx="465" cy="460"/>
              </a:xfrm>
              <a:prstGeom prst="ellipse">
                <a:avLst/>
              </a:prstGeom>
              <a:noFill/>
              <a:ln w="41275">
                <a:solidFill>
                  <a:srgbClr val="CDE2F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椭圆 21"/>
              <p:cNvSpPr/>
              <p:nvPr/>
            </p:nvSpPr>
            <p:spPr>
              <a:xfrm>
                <a:off x="6994" y="1609"/>
                <a:ext cx="788" cy="780"/>
              </a:xfrm>
              <a:prstGeom prst="ellipse">
                <a:avLst/>
              </a:prstGeom>
              <a:noFill/>
              <a:ln w="41275">
                <a:solidFill>
                  <a:srgbClr val="C5E3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23" name="直接连接符 22"/>
            <p:cNvCxnSpPr/>
            <p:nvPr/>
          </p:nvCxnSpPr>
          <p:spPr>
            <a:xfrm flipH="1">
              <a:off x="15605" y="1141"/>
              <a:ext cx="463" cy="367"/>
            </a:xfrm>
            <a:prstGeom prst="line">
              <a:avLst/>
            </a:prstGeom>
            <a:ln w="19050">
              <a:solidFill>
                <a:srgbClr val="C5E3DE"/>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18505" y="995"/>
              <a:ext cx="463" cy="367"/>
            </a:xfrm>
            <a:prstGeom prst="line">
              <a:avLst/>
            </a:prstGeom>
            <a:ln w="19050">
              <a:solidFill>
                <a:srgbClr val="C5E3DE"/>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7"/>
                                        </p:tgtEl>
                                        <p:attrNameLst>
                                          <p:attrName>style.visibility</p:attrName>
                                        </p:attrNameLst>
                                      </p:cBhvr>
                                      <p:to>
                                        <p:strVal val="visible"/>
                                      </p:to>
                                    </p:set>
                                    <p:anim by="(-#ppt_w*2)" calcmode="lin" valueType="num">
                                      <p:cBhvr rctx="PPT">
                                        <p:cTn id="7" dur="500" autoRev="1" fill="hold">
                                          <p:stCondLst>
                                            <p:cond delay="0"/>
                                          </p:stCondLst>
                                        </p:cTn>
                                        <p:tgtEl>
                                          <p:spTgt spid="27"/>
                                        </p:tgtEl>
                                        <p:attrNameLst>
                                          <p:attrName>ppt_w</p:attrName>
                                        </p:attrNameLst>
                                      </p:cBhvr>
                                    </p:anim>
                                    <p:anim by="(#ppt_w*0.50)" calcmode="lin" valueType="num">
                                      <p:cBhvr>
                                        <p:cTn id="8" dur="500" decel="50000" autoRev="1" fill="hold">
                                          <p:stCondLst>
                                            <p:cond delay="0"/>
                                          </p:stCondLst>
                                        </p:cTn>
                                        <p:tgtEl>
                                          <p:spTgt spid="27"/>
                                        </p:tgtEl>
                                        <p:attrNameLst>
                                          <p:attrName>ppt_x</p:attrName>
                                        </p:attrNameLst>
                                      </p:cBhvr>
                                    </p:anim>
                                    <p:anim from="(-#ppt_h/2)" to="(#ppt_y)" calcmode="lin" valueType="num">
                                      <p:cBhvr>
                                        <p:cTn id="9" dur="1000" fill="hold">
                                          <p:stCondLst>
                                            <p:cond delay="0"/>
                                          </p:stCondLst>
                                        </p:cTn>
                                        <p:tgtEl>
                                          <p:spTgt spid="27"/>
                                        </p:tgtEl>
                                        <p:attrNameLst>
                                          <p:attrName>ppt_y</p:attrName>
                                        </p:attrNameLst>
                                      </p:cBhvr>
                                    </p:anim>
                                    <p:animRot by="21600000">
                                      <p:cBhvr>
                                        <p:cTn id="10" dur="1000" fill="hold">
                                          <p:stCondLst>
                                            <p:cond delay="0"/>
                                          </p:stCondLst>
                                        </p:cTn>
                                        <p:tgtEl>
                                          <p:spTgt spid="27"/>
                                        </p:tgtEl>
                                        <p:attrNameLst>
                                          <p:attrName>r</p:attrName>
                                        </p:attrNameLst>
                                      </p:cBhvr>
                                    </p:animRot>
                                  </p:childTnLst>
                                </p:cTn>
                              </p:par>
                            </p:childTnLst>
                          </p:cTn>
                        </p:par>
                        <p:par>
                          <p:cTn id="11" fill="hold">
                            <p:stCondLst>
                              <p:cond delay="1700"/>
                            </p:stCondLst>
                            <p:childTnLst>
                              <p:par>
                                <p:cTn id="12" presetID="53" presetClass="entr" presetSubtype="16"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0" y="-317"/>
            <a:ext cx="12192000" cy="6858000"/>
          </a:xfrm>
          <a:prstGeom prst="rect">
            <a:avLst/>
          </a:prstGeom>
          <a:noFill/>
        </p:spPr>
      </p:pic>
      <p:pic>
        <p:nvPicPr>
          <p:cNvPr id="9" name="图片 8" descr="图片包含 餐桌, 室内, 纸张&#10;&#10;已生成极高可信度的说明"/>
          <p:cNvPicPr>
            <a:picLocks noChangeAspect="1"/>
          </p:cNvPicPr>
          <p:nvPr/>
        </p:nvPicPr>
        <p:blipFill rotWithShape="1">
          <a:blip r:embed="rId2">
            <a:extLst>
              <a:ext uri="{28A0092B-C50C-407E-A947-70E740481C1C}">
                <a14:useLocalDpi xmlns:a14="http://schemas.microsoft.com/office/drawing/2010/main" val="0"/>
              </a:ext>
            </a:extLst>
          </a:blip>
          <a:srcRect b="59279"/>
          <a:stretch>
            <a:fillRect/>
          </a:stretch>
        </p:blipFill>
        <p:spPr>
          <a:xfrm>
            <a:off x="-9754" y="5964349"/>
            <a:ext cx="12192000" cy="1787302"/>
          </a:xfrm>
          <a:prstGeom prst="rect">
            <a:avLst/>
          </a:prstGeom>
          <a:noFill/>
        </p:spPr>
      </p:pic>
      <p:sp>
        <p:nvSpPr>
          <p:cNvPr id="21" name="TextBox 76"/>
          <p:cNvSpPr txBox="1"/>
          <p:nvPr/>
        </p:nvSpPr>
        <p:spPr>
          <a:xfrm>
            <a:off x="3918585" y="2024380"/>
            <a:ext cx="7503160" cy="1198880"/>
          </a:xfrm>
          <a:prstGeom prst="rect">
            <a:avLst/>
          </a:prstGeom>
          <a:noFill/>
          <a:effectLst/>
        </p:spPr>
        <p:txBody>
          <a:bodyPr wrap="square" rtlCol="0">
            <a:spAutoFit/>
          </a:bodyPr>
          <a:p>
            <a:pPr algn="l"/>
            <a:r>
              <a:rPr sz="72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第二章  认识音乐</a:t>
            </a:r>
            <a:endParaRPr sz="72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grpSp>
        <p:nvGrpSpPr>
          <p:cNvPr id="4" name="组合 3"/>
          <p:cNvGrpSpPr/>
          <p:nvPr/>
        </p:nvGrpSpPr>
        <p:grpSpPr>
          <a:xfrm>
            <a:off x="9921240" y="154305"/>
            <a:ext cx="2134870" cy="864870"/>
            <a:chOff x="15605" y="515"/>
            <a:chExt cx="3362" cy="1362"/>
          </a:xfrm>
        </p:grpSpPr>
        <p:grpSp>
          <p:nvGrpSpPr>
            <p:cNvPr id="17" name="组合 16"/>
            <p:cNvGrpSpPr/>
            <p:nvPr/>
          </p:nvGrpSpPr>
          <p:grpSpPr>
            <a:xfrm>
              <a:off x="17318" y="535"/>
              <a:ext cx="1438" cy="1343"/>
              <a:chOff x="6344" y="1046"/>
              <a:chExt cx="1438" cy="1343"/>
            </a:xfrm>
          </p:grpSpPr>
          <p:sp>
            <p:nvSpPr>
              <p:cNvPr id="18" name="椭圆 17"/>
              <p:cNvSpPr/>
              <p:nvPr/>
            </p:nvSpPr>
            <p:spPr>
              <a:xfrm>
                <a:off x="6344" y="1046"/>
                <a:ext cx="465" cy="460"/>
              </a:xfrm>
              <a:prstGeom prst="ellipse">
                <a:avLst/>
              </a:prstGeom>
              <a:noFill/>
              <a:ln w="41275">
                <a:solidFill>
                  <a:srgbClr val="FADB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椭圆 18"/>
              <p:cNvSpPr/>
              <p:nvPr/>
            </p:nvSpPr>
            <p:spPr>
              <a:xfrm>
                <a:off x="6994" y="1609"/>
                <a:ext cx="788" cy="780"/>
              </a:xfrm>
              <a:prstGeom prst="ellipse">
                <a:avLst/>
              </a:prstGeom>
              <a:noFill/>
              <a:ln w="41275">
                <a:solidFill>
                  <a:srgbClr val="C5E3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0" name="组合 19"/>
            <p:cNvGrpSpPr/>
            <p:nvPr/>
          </p:nvGrpSpPr>
          <p:grpSpPr>
            <a:xfrm rot="20340000" flipH="1" flipV="1">
              <a:off x="15920" y="515"/>
              <a:ext cx="1438" cy="1343"/>
              <a:chOff x="6344" y="1046"/>
              <a:chExt cx="1438" cy="1343"/>
            </a:xfrm>
          </p:grpSpPr>
          <p:sp>
            <p:nvSpPr>
              <p:cNvPr id="5" name="椭圆 4"/>
              <p:cNvSpPr/>
              <p:nvPr/>
            </p:nvSpPr>
            <p:spPr>
              <a:xfrm>
                <a:off x="6344" y="1046"/>
                <a:ext cx="465" cy="460"/>
              </a:xfrm>
              <a:prstGeom prst="ellipse">
                <a:avLst/>
              </a:prstGeom>
              <a:noFill/>
              <a:ln w="41275">
                <a:solidFill>
                  <a:srgbClr val="CDE2F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椭圆 21"/>
              <p:cNvSpPr/>
              <p:nvPr/>
            </p:nvSpPr>
            <p:spPr>
              <a:xfrm>
                <a:off x="6994" y="1609"/>
                <a:ext cx="788" cy="780"/>
              </a:xfrm>
              <a:prstGeom prst="ellipse">
                <a:avLst/>
              </a:prstGeom>
              <a:noFill/>
              <a:ln w="41275">
                <a:solidFill>
                  <a:srgbClr val="C5E3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23" name="直接连接符 22"/>
            <p:cNvCxnSpPr/>
            <p:nvPr/>
          </p:nvCxnSpPr>
          <p:spPr>
            <a:xfrm flipH="1">
              <a:off x="15605" y="1141"/>
              <a:ext cx="463" cy="367"/>
            </a:xfrm>
            <a:prstGeom prst="line">
              <a:avLst/>
            </a:prstGeom>
            <a:ln w="19050">
              <a:solidFill>
                <a:srgbClr val="C5E3DE"/>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18505" y="995"/>
              <a:ext cx="463" cy="367"/>
            </a:xfrm>
            <a:prstGeom prst="line">
              <a:avLst/>
            </a:prstGeom>
            <a:ln w="19050">
              <a:solidFill>
                <a:srgbClr val="C5E3DE"/>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edge">
                                      <p:cBhvr>
                                        <p:cTn id="12"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4" name="Group 153"/>
          <p:cNvGrpSpPr/>
          <p:nvPr/>
        </p:nvGrpSpPr>
        <p:grpSpPr>
          <a:xfrm>
            <a:off x="252414" y="1693085"/>
            <a:ext cx="11733213" cy="3284537"/>
            <a:chOff x="252413" y="1648112"/>
            <a:chExt cx="11733213" cy="3284537"/>
          </a:xfrm>
        </p:grpSpPr>
        <p:sp>
          <p:nvSpPr>
            <p:cNvPr id="7" name="Freeform 5"/>
            <p:cNvSpPr/>
            <p:nvPr/>
          </p:nvSpPr>
          <p:spPr bwMode="auto">
            <a:xfrm>
              <a:off x="4395788" y="1768762"/>
              <a:ext cx="854075" cy="866775"/>
            </a:xfrm>
            <a:custGeom>
              <a:avLst/>
              <a:gdLst>
                <a:gd name="T0" fmla="*/ 25 w 155"/>
                <a:gd name="T1" fmla="*/ 157 h 157"/>
                <a:gd name="T2" fmla="*/ 50 w 155"/>
                <a:gd name="T3" fmla="*/ 134 h 157"/>
                <a:gd name="T4" fmla="*/ 73 w 155"/>
                <a:gd name="T5" fmla="*/ 109 h 157"/>
                <a:gd name="T6" fmla="*/ 76 w 155"/>
                <a:gd name="T7" fmla="*/ 110 h 157"/>
                <a:gd name="T8" fmla="*/ 111 w 155"/>
                <a:gd name="T9" fmla="*/ 95 h 157"/>
                <a:gd name="T10" fmla="*/ 109 w 155"/>
                <a:gd name="T11" fmla="*/ 72 h 157"/>
                <a:gd name="T12" fmla="*/ 123 w 155"/>
                <a:gd name="T13" fmla="*/ 57 h 157"/>
                <a:gd name="T14" fmla="*/ 124 w 155"/>
                <a:gd name="T15" fmla="*/ 44 h 157"/>
                <a:gd name="T16" fmla="*/ 151 w 155"/>
                <a:gd name="T17" fmla="*/ 31 h 157"/>
                <a:gd name="T18" fmla="*/ 138 w 155"/>
                <a:gd name="T19" fmla="*/ 4 h 157"/>
                <a:gd name="T20" fmla="*/ 115 w 155"/>
                <a:gd name="T21" fmla="*/ 9 h 157"/>
                <a:gd name="T22" fmla="*/ 108 w 155"/>
                <a:gd name="T23" fmla="*/ 5 h 157"/>
                <a:gd name="T24" fmla="*/ 77 w 155"/>
                <a:gd name="T25" fmla="*/ 19 h 157"/>
                <a:gd name="T26" fmla="*/ 76 w 155"/>
                <a:gd name="T27" fmla="*/ 31 h 157"/>
                <a:gd name="T28" fmla="*/ 69 w 155"/>
                <a:gd name="T29" fmla="*/ 27 h 157"/>
                <a:gd name="T30" fmla="*/ 35 w 155"/>
                <a:gd name="T31" fmla="*/ 43 h 157"/>
                <a:gd name="T32" fmla="*/ 36 w 155"/>
                <a:gd name="T33" fmla="*/ 64 h 157"/>
                <a:gd name="T34" fmla="*/ 17 w 155"/>
                <a:gd name="T35" fmla="*/ 88 h 157"/>
                <a:gd name="T36" fmla="*/ 20 w 155"/>
                <a:gd name="T37" fmla="*/ 101 h 157"/>
                <a:gd name="T38" fmla="*/ 19 w 155"/>
                <a:gd name="T39" fmla="*/ 107 h 157"/>
                <a:gd name="T40" fmla="*/ 0 w 155"/>
                <a:gd name="T41" fmla="*/ 131 h 157"/>
                <a:gd name="T42" fmla="*/ 25 w 155"/>
                <a:gd name="T43" fmla="*/ 157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5" h="157">
                  <a:moveTo>
                    <a:pt x="25" y="157"/>
                  </a:moveTo>
                  <a:cubicBezTo>
                    <a:pt x="38" y="157"/>
                    <a:pt x="49" y="147"/>
                    <a:pt x="50" y="134"/>
                  </a:cubicBezTo>
                  <a:cubicBezTo>
                    <a:pt x="63" y="132"/>
                    <a:pt x="72" y="122"/>
                    <a:pt x="73" y="109"/>
                  </a:cubicBezTo>
                  <a:cubicBezTo>
                    <a:pt x="74" y="109"/>
                    <a:pt x="75" y="110"/>
                    <a:pt x="76" y="110"/>
                  </a:cubicBezTo>
                  <a:cubicBezTo>
                    <a:pt x="90" y="115"/>
                    <a:pt x="105" y="108"/>
                    <a:pt x="111" y="95"/>
                  </a:cubicBezTo>
                  <a:cubicBezTo>
                    <a:pt x="113" y="87"/>
                    <a:pt x="112" y="79"/>
                    <a:pt x="109" y="72"/>
                  </a:cubicBezTo>
                  <a:cubicBezTo>
                    <a:pt x="115" y="69"/>
                    <a:pt x="120" y="64"/>
                    <a:pt x="123" y="57"/>
                  </a:cubicBezTo>
                  <a:cubicBezTo>
                    <a:pt x="125" y="53"/>
                    <a:pt x="125" y="48"/>
                    <a:pt x="124" y="44"/>
                  </a:cubicBezTo>
                  <a:cubicBezTo>
                    <a:pt x="135" y="47"/>
                    <a:pt x="147" y="42"/>
                    <a:pt x="151" y="31"/>
                  </a:cubicBezTo>
                  <a:cubicBezTo>
                    <a:pt x="155" y="20"/>
                    <a:pt x="149" y="8"/>
                    <a:pt x="138" y="4"/>
                  </a:cubicBezTo>
                  <a:cubicBezTo>
                    <a:pt x="130" y="1"/>
                    <a:pt x="121" y="3"/>
                    <a:pt x="115" y="9"/>
                  </a:cubicBezTo>
                  <a:cubicBezTo>
                    <a:pt x="113" y="7"/>
                    <a:pt x="111" y="6"/>
                    <a:pt x="108" y="5"/>
                  </a:cubicBezTo>
                  <a:cubicBezTo>
                    <a:pt x="95" y="0"/>
                    <a:pt x="82" y="7"/>
                    <a:pt x="77" y="19"/>
                  </a:cubicBezTo>
                  <a:cubicBezTo>
                    <a:pt x="76" y="23"/>
                    <a:pt x="75" y="27"/>
                    <a:pt x="76" y="31"/>
                  </a:cubicBezTo>
                  <a:cubicBezTo>
                    <a:pt x="74" y="29"/>
                    <a:pt x="72" y="28"/>
                    <a:pt x="69" y="27"/>
                  </a:cubicBezTo>
                  <a:cubicBezTo>
                    <a:pt x="56" y="22"/>
                    <a:pt x="40" y="29"/>
                    <a:pt x="35" y="43"/>
                  </a:cubicBezTo>
                  <a:cubicBezTo>
                    <a:pt x="32" y="50"/>
                    <a:pt x="33" y="58"/>
                    <a:pt x="36" y="64"/>
                  </a:cubicBezTo>
                  <a:cubicBezTo>
                    <a:pt x="25" y="66"/>
                    <a:pt x="17" y="76"/>
                    <a:pt x="17" y="88"/>
                  </a:cubicBezTo>
                  <a:cubicBezTo>
                    <a:pt x="17" y="92"/>
                    <a:pt x="18" y="97"/>
                    <a:pt x="20" y="101"/>
                  </a:cubicBezTo>
                  <a:cubicBezTo>
                    <a:pt x="20" y="102"/>
                    <a:pt x="19" y="105"/>
                    <a:pt x="19" y="107"/>
                  </a:cubicBezTo>
                  <a:cubicBezTo>
                    <a:pt x="8" y="109"/>
                    <a:pt x="0" y="119"/>
                    <a:pt x="0" y="131"/>
                  </a:cubicBezTo>
                  <a:cubicBezTo>
                    <a:pt x="0" y="145"/>
                    <a:pt x="11" y="157"/>
                    <a:pt x="25" y="157"/>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8" name="Freeform 6"/>
            <p:cNvSpPr/>
            <p:nvPr/>
          </p:nvSpPr>
          <p:spPr bwMode="auto">
            <a:xfrm>
              <a:off x="10493376" y="2127537"/>
              <a:ext cx="738188" cy="855662"/>
            </a:xfrm>
            <a:custGeom>
              <a:avLst/>
              <a:gdLst>
                <a:gd name="T0" fmla="*/ 37 w 134"/>
                <a:gd name="T1" fmla="*/ 155 h 155"/>
                <a:gd name="T2" fmla="*/ 75 w 134"/>
                <a:gd name="T3" fmla="*/ 121 h 155"/>
                <a:gd name="T4" fmla="*/ 109 w 134"/>
                <a:gd name="T5" fmla="*/ 82 h 155"/>
                <a:gd name="T6" fmla="*/ 104 w 134"/>
                <a:gd name="T7" fmla="*/ 63 h 155"/>
                <a:gd name="T8" fmla="*/ 134 w 134"/>
                <a:gd name="T9" fmla="*/ 31 h 155"/>
                <a:gd name="T10" fmla="*/ 102 w 134"/>
                <a:gd name="T11" fmla="*/ 0 h 155"/>
                <a:gd name="T12" fmla="*/ 73 w 134"/>
                <a:gd name="T13" fmla="*/ 19 h 155"/>
                <a:gd name="T14" fmla="*/ 60 w 134"/>
                <a:gd name="T15" fmla="*/ 17 h 155"/>
                <a:gd name="T16" fmla="*/ 25 w 134"/>
                <a:gd name="T17" fmla="*/ 52 h 155"/>
                <a:gd name="T18" fmla="*/ 30 w 134"/>
                <a:gd name="T19" fmla="*/ 71 h 155"/>
                <a:gd name="T20" fmla="*/ 29 w 134"/>
                <a:gd name="T21" fmla="*/ 81 h 155"/>
                <a:gd name="T22" fmla="*/ 0 w 134"/>
                <a:gd name="T23" fmla="*/ 117 h 155"/>
                <a:gd name="T24" fmla="*/ 37 w 134"/>
                <a:gd name="T25"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4" h="155">
                  <a:moveTo>
                    <a:pt x="37" y="155"/>
                  </a:moveTo>
                  <a:cubicBezTo>
                    <a:pt x="57" y="155"/>
                    <a:pt x="73" y="140"/>
                    <a:pt x="75" y="121"/>
                  </a:cubicBezTo>
                  <a:cubicBezTo>
                    <a:pt x="94" y="118"/>
                    <a:pt x="109" y="102"/>
                    <a:pt x="109" y="82"/>
                  </a:cubicBezTo>
                  <a:cubicBezTo>
                    <a:pt x="109" y="75"/>
                    <a:pt x="107" y="68"/>
                    <a:pt x="104" y="63"/>
                  </a:cubicBezTo>
                  <a:cubicBezTo>
                    <a:pt x="121" y="62"/>
                    <a:pt x="134" y="48"/>
                    <a:pt x="134" y="31"/>
                  </a:cubicBezTo>
                  <a:cubicBezTo>
                    <a:pt x="134" y="14"/>
                    <a:pt x="120" y="0"/>
                    <a:pt x="102" y="0"/>
                  </a:cubicBezTo>
                  <a:cubicBezTo>
                    <a:pt x="89" y="0"/>
                    <a:pt x="78" y="8"/>
                    <a:pt x="73" y="19"/>
                  </a:cubicBezTo>
                  <a:cubicBezTo>
                    <a:pt x="69" y="18"/>
                    <a:pt x="65" y="17"/>
                    <a:pt x="60" y="17"/>
                  </a:cubicBezTo>
                  <a:cubicBezTo>
                    <a:pt x="41" y="17"/>
                    <a:pt x="25" y="33"/>
                    <a:pt x="25" y="52"/>
                  </a:cubicBezTo>
                  <a:cubicBezTo>
                    <a:pt x="25" y="59"/>
                    <a:pt x="27" y="66"/>
                    <a:pt x="30" y="71"/>
                  </a:cubicBezTo>
                  <a:cubicBezTo>
                    <a:pt x="30" y="74"/>
                    <a:pt x="29" y="77"/>
                    <a:pt x="29" y="81"/>
                  </a:cubicBezTo>
                  <a:cubicBezTo>
                    <a:pt x="12" y="84"/>
                    <a:pt x="0" y="99"/>
                    <a:pt x="0" y="117"/>
                  </a:cubicBezTo>
                  <a:cubicBezTo>
                    <a:pt x="0" y="138"/>
                    <a:pt x="16" y="155"/>
                    <a:pt x="37" y="155"/>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9" name="Freeform 7"/>
            <p:cNvSpPr/>
            <p:nvPr/>
          </p:nvSpPr>
          <p:spPr bwMode="auto">
            <a:xfrm>
              <a:off x="5992813" y="2006887"/>
              <a:ext cx="466725" cy="546100"/>
            </a:xfrm>
            <a:custGeom>
              <a:avLst/>
              <a:gdLst>
                <a:gd name="T0" fmla="*/ 23 w 85"/>
                <a:gd name="T1" fmla="*/ 99 h 99"/>
                <a:gd name="T2" fmla="*/ 47 w 85"/>
                <a:gd name="T3" fmla="*/ 77 h 99"/>
                <a:gd name="T4" fmla="*/ 69 w 85"/>
                <a:gd name="T5" fmla="*/ 52 h 99"/>
                <a:gd name="T6" fmla="*/ 66 w 85"/>
                <a:gd name="T7" fmla="*/ 40 h 99"/>
                <a:gd name="T8" fmla="*/ 85 w 85"/>
                <a:gd name="T9" fmla="*/ 20 h 99"/>
                <a:gd name="T10" fmla="*/ 65 w 85"/>
                <a:gd name="T11" fmla="*/ 0 h 99"/>
                <a:gd name="T12" fmla="*/ 46 w 85"/>
                <a:gd name="T13" fmla="*/ 13 h 99"/>
                <a:gd name="T14" fmla="*/ 38 w 85"/>
                <a:gd name="T15" fmla="*/ 11 h 99"/>
                <a:gd name="T16" fmla="*/ 15 w 85"/>
                <a:gd name="T17" fmla="*/ 34 h 99"/>
                <a:gd name="T18" fmla="*/ 19 w 85"/>
                <a:gd name="T19" fmla="*/ 46 h 99"/>
                <a:gd name="T20" fmla="*/ 18 w 85"/>
                <a:gd name="T21" fmla="*/ 51 h 99"/>
                <a:gd name="T22" fmla="*/ 0 w 85"/>
                <a:gd name="T23" fmla="*/ 75 h 99"/>
                <a:gd name="T24" fmla="*/ 23 w 85"/>
                <a:gd name="T25"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5" h="99">
                  <a:moveTo>
                    <a:pt x="23" y="99"/>
                  </a:moveTo>
                  <a:cubicBezTo>
                    <a:pt x="36" y="99"/>
                    <a:pt x="46" y="89"/>
                    <a:pt x="47" y="77"/>
                  </a:cubicBezTo>
                  <a:cubicBezTo>
                    <a:pt x="59" y="75"/>
                    <a:pt x="69" y="65"/>
                    <a:pt x="69" y="52"/>
                  </a:cubicBezTo>
                  <a:cubicBezTo>
                    <a:pt x="69" y="48"/>
                    <a:pt x="68" y="44"/>
                    <a:pt x="66" y="40"/>
                  </a:cubicBezTo>
                  <a:cubicBezTo>
                    <a:pt x="76" y="40"/>
                    <a:pt x="85" y="31"/>
                    <a:pt x="85" y="20"/>
                  </a:cubicBezTo>
                  <a:cubicBezTo>
                    <a:pt x="85" y="9"/>
                    <a:pt x="76" y="0"/>
                    <a:pt x="65" y="0"/>
                  </a:cubicBezTo>
                  <a:cubicBezTo>
                    <a:pt x="56" y="0"/>
                    <a:pt x="49" y="5"/>
                    <a:pt x="46" y="13"/>
                  </a:cubicBezTo>
                  <a:cubicBezTo>
                    <a:pt x="44" y="12"/>
                    <a:pt x="41" y="11"/>
                    <a:pt x="38" y="11"/>
                  </a:cubicBezTo>
                  <a:cubicBezTo>
                    <a:pt x="26" y="11"/>
                    <a:pt x="15" y="21"/>
                    <a:pt x="15" y="34"/>
                  </a:cubicBezTo>
                  <a:cubicBezTo>
                    <a:pt x="15" y="38"/>
                    <a:pt x="17" y="42"/>
                    <a:pt x="19" y="46"/>
                  </a:cubicBezTo>
                  <a:cubicBezTo>
                    <a:pt x="19" y="48"/>
                    <a:pt x="18" y="49"/>
                    <a:pt x="18" y="51"/>
                  </a:cubicBezTo>
                  <a:cubicBezTo>
                    <a:pt x="7" y="54"/>
                    <a:pt x="0" y="63"/>
                    <a:pt x="0" y="75"/>
                  </a:cubicBezTo>
                  <a:cubicBezTo>
                    <a:pt x="0" y="88"/>
                    <a:pt x="10" y="99"/>
                    <a:pt x="23" y="99"/>
                  </a:cubicBezTo>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 name="Freeform 8"/>
            <p:cNvSpPr/>
            <p:nvPr/>
          </p:nvSpPr>
          <p:spPr bwMode="auto">
            <a:xfrm>
              <a:off x="7273926" y="3065749"/>
              <a:ext cx="457200" cy="487362"/>
            </a:xfrm>
            <a:custGeom>
              <a:avLst/>
              <a:gdLst>
                <a:gd name="T0" fmla="*/ 19 w 83"/>
                <a:gd name="T1" fmla="*/ 88 h 88"/>
                <a:gd name="T2" fmla="*/ 35 w 83"/>
                <a:gd name="T3" fmla="*/ 78 h 88"/>
                <a:gd name="T4" fmla="*/ 41 w 83"/>
                <a:gd name="T5" fmla="*/ 82 h 88"/>
                <a:gd name="T6" fmla="*/ 67 w 83"/>
                <a:gd name="T7" fmla="*/ 70 h 88"/>
                <a:gd name="T8" fmla="*/ 66 w 83"/>
                <a:gd name="T9" fmla="*/ 55 h 88"/>
                <a:gd name="T10" fmla="*/ 70 w 83"/>
                <a:gd name="T11" fmla="*/ 48 h 88"/>
                <a:gd name="T12" fmla="*/ 71 w 83"/>
                <a:gd name="T13" fmla="*/ 38 h 88"/>
                <a:gd name="T14" fmla="*/ 79 w 83"/>
                <a:gd name="T15" fmla="*/ 28 h 88"/>
                <a:gd name="T16" fmla="*/ 68 w 83"/>
                <a:gd name="T17" fmla="*/ 3 h 88"/>
                <a:gd name="T18" fmla="*/ 43 w 83"/>
                <a:gd name="T19" fmla="*/ 13 h 88"/>
                <a:gd name="T20" fmla="*/ 36 w 83"/>
                <a:gd name="T21" fmla="*/ 21 h 88"/>
                <a:gd name="T22" fmla="*/ 30 w 83"/>
                <a:gd name="T23" fmla="*/ 19 h 88"/>
                <a:gd name="T24" fmla="*/ 12 w 83"/>
                <a:gd name="T25" fmla="*/ 37 h 88"/>
                <a:gd name="T26" fmla="*/ 15 w 83"/>
                <a:gd name="T27" fmla="*/ 46 h 88"/>
                <a:gd name="T28" fmla="*/ 15 w 83"/>
                <a:gd name="T29" fmla="*/ 51 h 88"/>
                <a:gd name="T30" fmla="*/ 0 w 83"/>
                <a:gd name="T31" fmla="*/ 69 h 88"/>
                <a:gd name="T32" fmla="*/ 19 w 83"/>
                <a:gd name="T33"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8">
                  <a:moveTo>
                    <a:pt x="19" y="88"/>
                  </a:moveTo>
                  <a:cubicBezTo>
                    <a:pt x="26" y="88"/>
                    <a:pt x="32" y="84"/>
                    <a:pt x="35" y="78"/>
                  </a:cubicBezTo>
                  <a:cubicBezTo>
                    <a:pt x="37" y="79"/>
                    <a:pt x="39" y="81"/>
                    <a:pt x="41" y="82"/>
                  </a:cubicBezTo>
                  <a:cubicBezTo>
                    <a:pt x="51" y="85"/>
                    <a:pt x="63" y="80"/>
                    <a:pt x="67" y="70"/>
                  </a:cubicBezTo>
                  <a:cubicBezTo>
                    <a:pt x="68" y="65"/>
                    <a:pt x="68" y="59"/>
                    <a:pt x="66" y="55"/>
                  </a:cubicBezTo>
                  <a:cubicBezTo>
                    <a:pt x="68" y="53"/>
                    <a:pt x="69" y="51"/>
                    <a:pt x="70" y="48"/>
                  </a:cubicBezTo>
                  <a:cubicBezTo>
                    <a:pt x="71" y="45"/>
                    <a:pt x="72" y="41"/>
                    <a:pt x="71" y="38"/>
                  </a:cubicBezTo>
                  <a:cubicBezTo>
                    <a:pt x="75" y="36"/>
                    <a:pt x="78" y="33"/>
                    <a:pt x="79" y="28"/>
                  </a:cubicBezTo>
                  <a:cubicBezTo>
                    <a:pt x="83" y="18"/>
                    <a:pt x="78" y="7"/>
                    <a:pt x="68" y="3"/>
                  </a:cubicBezTo>
                  <a:cubicBezTo>
                    <a:pt x="58" y="0"/>
                    <a:pt x="47" y="4"/>
                    <a:pt x="43" y="13"/>
                  </a:cubicBezTo>
                  <a:cubicBezTo>
                    <a:pt x="40" y="15"/>
                    <a:pt x="38" y="17"/>
                    <a:pt x="36" y="21"/>
                  </a:cubicBezTo>
                  <a:cubicBezTo>
                    <a:pt x="34" y="20"/>
                    <a:pt x="32" y="19"/>
                    <a:pt x="30" y="19"/>
                  </a:cubicBezTo>
                  <a:cubicBezTo>
                    <a:pt x="20" y="19"/>
                    <a:pt x="12" y="27"/>
                    <a:pt x="12" y="37"/>
                  </a:cubicBezTo>
                  <a:cubicBezTo>
                    <a:pt x="12" y="40"/>
                    <a:pt x="13" y="44"/>
                    <a:pt x="15" y="46"/>
                  </a:cubicBezTo>
                  <a:cubicBezTo>
                    <a:pt x="15" y="48"/>
                    <a:pt x="15" y="49"/>
                    <a:pt x="15" y="51"/>
                  </a:cubicBezTo>
                  <a:cubicBezTo>
                    <a:pt x="6" y="53"/>
                    <a:pt x="0" y="60"/>
                    <a:pt x="0" y="69"/>
                  </a:cubicBezTo>
                  <a:cubicBezTo>
                    <a:pt x="0" y="79"/>
                    <a:pt x="8" y="88"/>
                    <a:pt x="19" y="88"/>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1" name="Freeform 9"/>
            <p:cNvSpPr/>
            <p:nvPr/>
          </p:nvSpPr>
          <p:spPr bwMode="auto">
            <a:xfrm>
              <a:off x="1925638" y="1648112"/>
              <a:ext cx="457200" cy="490537"/>
            </a:xfrm>
            <a:custGeom>
              <a:avLst/>
              <a:gdLst>
                <a:gd name="T0" fmla="*/ 18 w 83"/>
                <a:gd name="T1" fmla="*/ 89 h 89"/>
                <a:gd name="T2" fmla="*/ 35 w 83"/>
                <a:gd name="T3" fmla="*/ 79 h 89"/>
                <a:gd name="T4" fmla="*/ 41 w 83"/>
                <a:gd name="T5" fmla="*/ 82 h 89"/>
                <a:gd name="T6" fmla="*/ 66 w 83"/>
                <a:gd name="T7" fmla="*/ 71 h 89"/>
                <a:gd name="T8" fmla="*/ 66 w 83"/>
                <a:gd name="T9" fmla="*/ 56 h 89"/>
                <a:gd name="T10" fmla="*/ 70 w 83"/>
                <a:gd name="T11" fmla="*/ 49 h 89"/>
                <a:gd name="T12" fmla="*/ 71 w 83"/>
                <a:gd name="T13" fmla="*/ 39 h 89"/>
                <a:gd name="T14" fmla="*/ 79 w 83"/>
                <a:gd name="T15" fmla="*/ 29 h 89"/>
                <a:gd name="T16" fmla="*/ 67 w 83"/>
                <a:gd name="T17" fmla="*/ 4 h 89"/>
                <a:gd name="T18" fmla="*/ 43 w 83"/>
                <a:gd name="T19" fmla="*/ 14 h 89"/>
                <a:gd name="T20" fmla="*/ 36 w 83"/>
                <a:gd name="T21" fmla="*/ 21 h 89"/>
                <a:gd name="T22" fmla="*/ 30 w 83"/>
                <a:gd name="T23" fmla="*/ 20 h 89"/>
                <a:gd name="T24" fmla="*/ 12 w 83"/>
                <a:gd name="T25" fmla="*/ 38 h 89"/>
                <a:gd name="T26" fmla="*/ 15 w 83"/>
                <a:gd name="T27" fmla="*/ 47 h 89"/>
                <a:gd name="T28" fmla="*/ 14 w 83"/>
                <a:gd name="T29" fmla="*/ 52 h 89"/>
                <a:gd name="T30" fmla="*/ 0 w 83"/>
                <a:gd name="T31" fmla="*/ 70 h 89"/>
                <a:gd name="T32" fmla="*/ 18 w 83"/>
                <a:gd name="T33" fmla="*/ 8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9">
                  <a:moveTo>
                    <a:pt x="18" y="89"/>
                  </a:moveTo>
                  <a:cubicBezTo>
                    <a:pt x="25" y="89"/>
                    <a:pt x="31" y="84"/>
                    <a:pt x="35" y="79"/>
                  </a:cubicBezTo>
                  <a:cubicBezTo>
                    <a:pt x="36" y="80"/>
                    <a:pt x="38" y="81"/>
                    <a:pt x="41" y="82"/>
                  </a:cubicBezTo>
                  <a:cubicBezTo>
                    <a:pt x="51" y="86"/>
                    <a:pt x="62" y="81"/>
                    <a:pt x="66" y="71"/>
                  </a:cubicBezTo>
                  <a:cubicBezTo>
                    <a:pt x="68" y="66"/>
                    <a:pt x="68" y="60"/>
                    <a:pt x="66" y="56"/>
                  </a:cubicBezTo>
                  <a:cubicBezTo>
                    <a:pt x="67" y="54"/>
                    <a:pt x="69" y="52"/>
                    <a:pt x="70" y="49"/>
                  </a:cubicBezTo>
                  <a:cubicBezTo>
                    <a:pt x="71" y="46"/>
                    <a:pt x="71" y="42"/>
                    <a:pt x="71" y="39"/>
                  </a:cubicBezTo>
                  <a:cubicBezTo>
                    <a:pt x="74" y="37"/>
                    <a:pt x="77" y="34"/>
                    <a:pt x="79" y="29"/>
                  </a:cubicBezTo>
                  <a:cubicBezTo>
                    <a:pt x="83" y="19"/>
                    <a:pt x="77" y="8"/>
                    <a:pt x="67" y="4"/>
                  </a:cubicBezTo>
                  <a:cubicBezTo>
                    <a:pt x="58" y="0"/>
                    <a:pt x="47" y="5"/>
                    <a:pt x="43" y="14"/>
                  </a:cubicBezTo>
                  <a:cubicBezTo>
                    <a:pt x="40" y="16"/>
                    <a:pt x="37" y="18"/>
                    <a:pt x="36" y="21"/>
                  </a:cubicBezTo>
                  <a:cubicBezTo>
                    <a:pt x="34" y="21"/>
                    <a:pt x="32" y="20"/>
                    <a:pt x="30" y="20"/>
                  </a:cubicBezTo>
                  <a:cubicBezTo>
                    <a:pt x="20" y="20"/>
                    <a:pt x="12" y="28"/>
                    <a:pt x="12" y="38"/>
                  </a:cubicBezTo>
                  <a:cubicBezTo>
                    <a:pt x="12" y="41"/>
                    <a:pt x="13" y="45"/>
                    <a:pt x="15" y="47"/>
                  </a:cubicBezTo>
                  <a:cubicBezTo>
                    <a:pt x="14" y="49"/>
                    <a:pt x="14" y="50"/>
                    <a:pt x="14" y="52"/>
                  </a:cubicBezTo>
                  <a:cubicBezTo>
                    <a:pt x="6" y="54"/>
                    <a:pt x="0" y="61"/>
                    <a:pt x="0" y="70"/>
                  </a:cubicBezTo>
                  <a:cubicBezTo>
                    <a:pt x="0" y="80"/>
                    <a:pt x="8" y="89"/>
                    <a:pt x="18" y="89"/>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 name="Freeform 10"/>
            <p:cNvSpPr/>
            <p:nvPr/>
          </p:nvSpPr>
          <p:spPr bwMode="auto">
            <a:xfrm>
              <a:off x="252413" y="2167224"/>
              <a:ext cx="11733213" cy="2765425"/>
            </a:xfrm>
            <a:custGeom>
              <a:avLst/>
              <a:gdLst>
                <a:gd name="T0" fmla="*/ 2015 w 2132"/>
                <a:gd name="T1" fmla="*/ 351 h 501"/>
                <a:gd name="T2" fmla="*/ 1940 w 2132"/>
                <a:gd name="T3" fmla="*/ 247 h 501"/>
                <a:gd name="T4" fmla="*/ 1943 w 2132"/>
                <a:gd name="T5" fmla="*/ 234 h 501"/>
                <a:gd name="T6" fmla="*/ 1943 w 2132"/>
                <a:gd name="T7" fmla="*/ 224 h 501"/>
                <a:gd name="T8" fmla="*/ 1939 w 2132"/>
                <a:gd name="T9" fmla="*/ 204 h 501"/>
                <a:gd name="T10" fmla="*/ 1825 w 2132"/>
                <a:gd name="T11" fmla="*/ 182 h 501"/>
                <a:gd name="T12" fmla="*/ 1831 w 2132"/>
                <a:gd name="T13" fmla="*/ 212 h 501"/>
                <a:gd name="T14" fmla="*/ 1831 w 2132"/>
                <a:gd name="T15" fmla="*/ 224 h 501"/>
                <a:gd name="T16" fmla="*/ 1828 w 2132"/>
                <a:gd name="T17" fmla="*/ 246 h 501"/>
                <a:gd name="T18" fmla="*/ 1826 w 2132"/>
                <a:gd name="T19" fmla="*/ 285 h 501"/>
                <a:gd name="T20" fmla="*/ 1679 w 2132"/>
                <a:gd name="T21" fmla="*/ 313 h 501"/>
                <a:gd name="T22" fmla="*/ 1625 w 2132"/>
                <a:gd name="T23" fmla="*/ 247 h 501"/>
                <a:gd name="T24" fmla="*/ 1631 w 2132"/>
                <a:gd name="T25" fmla="*/ 51 h 501"/>
                <a:gd name="T26" fmla="*/ 1631 w 2132"/>
                <a:gd name="T27" fmla="*/ 42 h 501"/>
                <a:gd name="T28" fmla="*/ 1627 w 2132"/>
                <a:gd name="T29" fmla="*/ 22 h 501"/>
                <a:gd name="T30" fmla="*/ 1513 w 2132"/>
                <a:gd name="T31" fmla="*/ 0 h 501"/>
                <a:gd name="T32" fmla="*/ 1520 w 2132"/>
                <a:gd name="T33" fmla="*/ 30 h 501"/>
                <a:gd name="T34" fmla="*/ 1520 w 2132"/>
                <a:gd name="T35" fmla="*/ 42 h 501"/>
                <a:gd name="T36" fmla="*/ 1518 w 2132"/>
                <a:gd name="T37" fmla="*/ 64 h 501"/>
                <a:gd name="T38" fmla="*/ 1506 w 2132"/>
                <a:gd name="T39" fmla="*/ 315 h 501"/>
                <a:gd name="T40" fmla="*/ 1499 w 2132"/>
                <a:gd name="T41" fmla="*/ 351 h 501"/>
                <a:gd name="T42" fmla="*/ 1385 w 2132"/>
                <a:gd name="T43" fmla="*/ 446 h 501"/>
                <a:gd name="T44" fmla="*/ 1342 w 2132"/>
                <a:gd name="T45" fmla="*/ 446 h 501"/>
                <a:gd name="T46" fmla="*/ 1271 w 2132"/>
                <a:gd name="T47" fmla="*/ 275 h 501"/>
                <a:gd name="T48" fmla="*/ 1232 w 2132"/>
                <a:gd name="T49" fmla="*/ 294 h 501"/>
                <a:gd name="T50" fmla="*/ 1103 w 2132"/>
                <a:gd name="T51" fmla="*/ 91 h 501"/>
                <a:gd name="T52" fmla="*/ 1103 w 2132"/>
                <a:gd name="T53" fmla="*/ 80 h 501"/>
                <a:gd name="T54" fmla="*/ 1030 w 2132"/>
                <a:gd name="T55" fmla="*/ 91 h 501"/>
                <a:gd name="T56" fmla="*/ 991 w 2132"/>
                <a:gd name="T57" fmla="*/ 159 h 501"/>
                <a:gd name="T58" fmla="*/ 990 w 2132"/>
                <a:gd name="T59" fmla="*/ 37 h 501"/>
                <a:gd name="T60" fmla="*/ 918 w 2132"/>
                <a:gd name="T61" fmla="*/ 47 h 501"/>
                <a:gd name="T62" fmla="*/ 886 w 2132"/>
                <a:gd name="T63" fmla="*/ 159 h 501"/>
                <a:gd name="T64" fmla="*/ 875 w 2132"/>
                <a:gd name="T65" fmla="*/ 251 h 501"/>
                <a:gd name="T66" fmla="*/ 791 w 2132"/>
                <a:gd name="T67" fmla="*/ 117 h 501"/>
                <a:gd name="T68" fmla="*/ 795 w 2132"/>
                <a:gd name="T69" fmla="*/ 110 h 501"/>
                <a:gd name="T70" fmla="*/ 742 w 2132"/>
                <a:gd name="T71" fmla="*/ 117 h 501"/>
                <a:gd name="T72" fmla="*/ 685 w 2132"/>
                <a:gd name="T73" fmla="*/ 251 h 501"/>
                <a:gd name="T74" fmla="*/ 571 w 2132"/>
                <a:gd name="T75" fmla="*/ 291 h 501"/>
                <a:gd name="T76" fmla="*/ 539 w 2132"/>
                <a:gd name="T77" fmla="*/ 330 h 501"/>
                <a:gd name="T78" fmla="*/ 470 w 2132"/>
                <a:gd name="T79" fmla="*/ 254 h 501"/>
                <a:gd name="T80" fmla="*/ 463 w 2132"/>
                <a:gd name="T81" fmla="*/ 4 h 501"/>
                <a:gd name="T82" fmla="*/ 433 w 2132"/>
                <a:gd name="T83" fmla="*/ 20 h 501"/>
                <a:gd name="T84" fmla="*/ 413 w 2132"/>
                <a:gd name="T85" fmla="*/ 330 h 501"/>
                <a:gd name="T86" fmla="*/ 350 w 2132"/>
                <a:gd name="T87" fmla="*/ 210 h 501"/>
                <a:gd name="T88" fmla="*/ 343 w 2132"/>
                <a:gd name="T89" fmla="*/ 4 h 501"/>
                <a:gd name="T90" fmla="*/ 314 w 2132"/>
                <a:gd name="T91" fmla="*/ 20 h 501"/>
                <a:gd name="T92" fmla="*/ 295 w 2132"/>
                <a:gd name="T93" fmla="*/ 182 h 501"/>
                <a:gd name="T94" fmla="*/ 53 w 2132"/>
                <a:gd name="T95" fmla="*/ 238 h 501"/>
                <a:gd name="T96" fmla="*/ 0 w 2132"/>
                <a:gd name="T97" fmla="*/ 499 h 501"/>
                <a:gd name="T98" fmla="*/ 571 w 2132"/>
                <a:gd name="T99" fmla="*/ 499 h 501"/>
                <a:gd name="T100" fmla="*/ 853 w 2132"/>
                <a:gd name="T101" fmla="*/ 501 h 501"/>
                <a:gd name="T102" fmla="*/ 1445 w 2132"/>
                <a:gd name="T103" fmla="*/ 501 h 501"/>
                <a:gd name="T104" fmla="*/ 2132 w 2132"/>
                <a:gd name="T105" fmla="*/ 446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32" h="501">
                  <a:moveTo>
                    <a:pt x="2062" y="446"/>
                  </a:moveTo>
                  <a:cubicBezTo>
                    <a:pt x="2062" y="351"/>
                    <a:pt x="2062" y="351"/>
                    <a:pt x="2062" y="351"/>
                  </a:cubicBezTo>
                  <a:cubicBezTo>
                    <a:pt x="2015" y="351"/>
                    <a:pt x="2015" y="351"/>
                    <a:pt x="2015" y="351"/>
                  </a:cubicBezTo>
                  <a:cubicBezTo>
                    <a:pt x="2015" y="275"/>
                    <a:pt x="2015" y="275"/>
                    <a:pt x="2015" y="275"/>
                  </a:cubicBezTo>
                  <a:cubicBezTo>
                    <a:pt x="1946" y="306"/>
                    <a:pt x="1946" y="306"/>
                    <a:pt x="1946" y="306"/>
                  </a:cubicBezTo>
                  <a:cubicBezTo>
                    <a:pt x="1943" y="288"/>
                    <a:pt x="1941" y="269"/>
                    <a:pt x="1940" y="247"/>
                  </a:cubicBezTo>
                  <a:cubicBezTo>
                    <a:pt x="1940" y="247"/>
                    <a:pt x="1940" y="247"/>
                    <a:pt x="1940" y="246"/>
                  </a:cubicBezTo>
                  <a:cubicBezTo>
                    <a:pt x="1943" y="246"/>
                    <a:pt x="1943" y="246"/>
                    <a:pt x="1943" y="246"/>
                  </a:cubicBezTo>
                  <a:cubicBezTo>
                    <a:pt x="1943" y="234"/>
                    <a:pt x="1943" y="234"/>
                    <a:pt x="1943" y="234"/>
                  </a:cubicBezTo>
                  <a:cubicBezTo>
                    <a:pt x="1940" y="234"/>
                    <a:pt x="1940" y="234"/>
                    <a:pt x="1940" y="234"/>
                  </a:cubicBezTo>
                  <a:cubicBezTo>
                    <a:pt x="1940" y="231"/>
                    <a:pt x="1940" y="228"/>
                    <a:pt x="1940" y="224"/>
                  </a:cubicBezTo>
                  <a:cubicBezTo>
                    <a:pt x="1943" y="224"/>
                    <a:pt x="1943" y="224"/>
                    <a:pt x="1943" y="224"/>
                  </a:cubicBezTo>
                  <a:cubicBezTo>
                    <a:pt x="1943" y="212"/>
                    <a:pt x="1943" y="212"/>
                    <a:pt x="1943" y="212"/>
                  </a:cubicBezTo>
                  <a:cubicBezTo>
                    <a:pt x="1939" y="212"/>
                    <a:pt x="1939" y="212"/>
                    <a:pt x="1939" y="212"/>
                  </a:cubicBezTo>
                  <a:cubicBezTo>
                    <a:pt x="1939" y="209"/>
                    <a:pt x="1939" y="207"/>
                    <a:pt x="1939" y="204"/>
                  </a:cubicBezTo>
                  <a:cubicBezTo>
                    <a:pt x="1945" y="204"/>
                    <a:pt x="1945" y="204"/>
                    <a:pt x="1945" y="204"/>
                  </a:cubicBezTo>
                  <a:cubicBezTo>
                    <a:pt x="1945" y="182"/>
                    <a:pt x="1945" y="182"/>
                    <a:pt x="1945" y="182"/>
                  </a:cubicBezTo>
                  <a:cubicBezTo>
                    <a:pt x="1825" y="182"/>
                    <a:pt x="1825" y="182"/>
                    <a:pt x="1825" y="182"/>
                  </a:cubicBezTo>
                  <a:cubicBezTo>
                    <a:pt x="1825" y="204"/>
                    <a:pt x="1825" y="204"/>
                    <a:pt x="1825" y="204"/>
                  </a:cubicBezTo>
                  <a:cubicBezTo>
                    <a:pt x="1832" y="204"/>
                    <a:pt x="1832" y="204"/>
                    <a:pt x="1832" y="204"/>
                  </a:cubicBezTo>
                  <a:cubicBezTo>
                    <a:pt x="1832" y="207"/>
                    <a:pt x="1832" y="209"/>
                    <a:pt x="1831" y="212"/>
                  </a:cubicBezTo>
                  <a:cubicBezTo>
                    <a:pt x="1828" y="212"/>
                    <a:pt x="1828" y="212"/>
                    <a:pt x="1828" y="212"/>
                  </a:cubicBezTo>
                  <a:cubicBezTo>
                    <a:pt x="1828" y="224"/>
                    <a:pt x="1828" y="224"/>
                    <a:pt x="1828" y="224"/>
                  </a:cubicBezTo>
                  <a:cubicBezTo>
                    <a:pt x="1831" y="224"/>
                    <a:pt x="1831" y="224"/>
                    <a:pt x="1831" y="224"/>
                  </a:cubicBezTo>
                  <a:cubicBezTo>
                    <a:pt x="1831" y="228"/>
                    <a:pt x="1831" y="231"/>
                    <a:pt x="1830" y="234"/>
                  </a:cubicBezTo>
                  <a:cubicBezTo>
                    <a:pt x="1828" y="234"/>
                    <a:pt x="1828" y="234"/>
                    <a:pt x="1828" y="234"/>
                  </a:cubicBezTo>
                  <a:cubicBezTo>
                    <a:pt x="1828" y="246"/>
                    <a:pt x="1828" y="246"/>
                    <a:pt x="1828" y="246"/>
                  </a:cubicBezTo>
                  <a:cubicBezTo>
                    <a:pt x="1830" y="246"/>
                    <a:pt x="1830" y="246"/>
                    <a:pt x="1830" y="246"/>
                  </a:cubicBezTo>
                  <a:cubicBezTo>
                    <a:pt x="1830" y="249"/>
                    <a:pt x="1829" y="251"/>
                    <a:pt x="1829" y="254"/>
                  </a:cubicBezTo>
                  <a:cubicBezTo>
                    <a:pt x="1828" y="264"/>
                    <a:pt x="1827" y="275"/>
                    <a:pt x="1826" y="285"/>
                  </a:cubicBezTo>
                  <a:cubicBezTo>
                    <a:pt x="1763" y="313"/>
                    <a:pt x="1763" y="313"/>
                    <a:pt x="1763" y="313"/>
                  </a:cubicBezTo>
                  <a:cubicBezTo>
                    <a:pt x="1763" y="275"/>
                    <a:pt x="1763" y="275"/>
                    <a:pt x="1763" y="275"/>
                  </a:cubicBezTo>
                  <a:cubicBezTo>
                    <a:pt x="1679" y="313"/>
                    <a:pt x="1679" y="313"/>
                    <a:pt x="1679" y="313"/>
                  </a:cubicBezTo>
                  <a:cubicBezTo>
                    <a:pt x="1679" y="275"/>
                    <a:pt x="1679" y="275"/>
                    <a:pt x="1679" y="275"/>
                  </a:cubicBezTo>
                  <a:cubicBezTo>
                    <a:pt x="1630" y="297"/>
                    <a:pt x="1630" y="297"/>
                    <a:pt x="1630" y="297"/>
                  </a:cubicBezTo>
                  <a:cubicBezTo>
                    <a:pt x="1628" y="282"/>
                    <a:pt x="1626" y="265"/>
                    <a:pt x="1625" y="247"/>
                  </a:cubicBezTo>
                  <a:cubicBezTo>
                    <a:pt x="1623" y="209"/>
                    <a:pt x="1625" y="120"/>
                    <a:pt x="1626" y="64"/>
                  </a:cubicBezTo>
                  <a:cubicBezTo>
                    <a:pt x="1631" y="64"/>
                    <a:pt x="1631" y="64"/>
                    <a:pt x="1631" y="64"/>
                  </a:cubicBezTo>
                  <a:cubicBezTo>
                    <a:pt x="1631" y="51"/>
                    <a:pt x="1631" y="51"/>
                    <a:pt x="1631" y="51"/>
                  </a:cubicBezTo>
                  <a:cubicBezTo>
                    <a:pt x="1626" y="51"/>
                    <a:pt x="1626" y="51"/>
                    <a:pt x="1626" y="51"/>
                  </a:cubicBezTo>
                  <a:cubicBezTo>
                    <a:pt x="1626" y="48"/>
                    <a:pt x="1627" y="45"/>
                    <a:pt x="1627" y="42"/>
                  </a:cubicBezTo>
                  <a:cubicBezTo>
                    <a:pt x="1631" y="42"/>
                    <a:pt x="1631" y="42"/>
                    <a:pt x="1631" y="42"/>
                  </a:cubicBezTo>
                  <a:cubicBezTo>
                    <a:pt x="1631" y="30"/>
                    <a:pt x="1631" y="30"/>
                    <a:pt x="1631" y="30"/>
                  </a:cubicBezTo>
                  <a:cubicBezTo>
                    <a:pt x="1627" y="30"/>
                    <a:pt x="1627" y="30"/>
                    <a:pt x="1627" y="30"/>
                  </a:cubicBezTo>
                  <a:cubicBezTo>
                    <a:pt x="1627" y="27"/>
                    <a:pt x="1627" y="24"/>
                    <a:pt x="1627" y="22"/>
                  </a:cubicBezTo>
                  <a:cubicBezTo>
                    <a:pt x="1633" y="22"/>
                    <a:pt x="1633" y="22"/>
                    <a:pt x="1633" y="22"/>
                  </a:cubicBezTo>
                  <a:cubicBezTo>
                    <a:pt x="1633" y="0"/>
                    <a:pt x="1633" y="0"/>
                    <a:pt x="1633" y="0"/>
                  </a:cubicBezTo>
                  <a:cubicBezTo>
                    <a:pt x="1513" y="0"/>
                    <a:pt x="1513" y="0"/>
                    <a:pt x="1513" y="0"/>
                  </a:cubicBezTo>
                  <a:cubicBezTo>
                    <a:pt x="1513" y="22"/>
                    <a:pt x="1513" y="22"/>
                    <a:pt x="1513" y="22"/>
                  </a:cubicBezTo>
                  <a:cubicBezTo>
                    <a:pt x="1520" y="22"/>
                    <a:pt x="1520" y="22"/>
                    <a:pt x="1520" y="22"/>
                  </a:cubicBezTo>
                  <a:cubicBezTo>
                    <a:pt x="1520" y="24"/>
                    <a:pt x="1520" y="27"/>
                    <a:pt x="1520" y="30"/>
                  </a:cubicBezTo>
                  <a:cubicBezTo>
                    <a:pt x="1518" y="30"/>
                    <a:pt x="1518" y="30"/>
                    <a:pt x="1518" y="30"/>
                  </a:cubicBezTo>
                  <a:cubicBezTo>
                    <a:pt x="1518" y="42"/>
                    <a:pt x="1518" y="42"/>
                    <a:pt x="1518" y="42"/>
                  </a:cubicBezTo>
                  <a:cubicBezTo>
                    <a:pt x="1520" y="42"/>
                    <a:pt x="1520" y="42"/>
                    <a:pt x="1520" y="42"/>
                  </a:cubicBezTo>
                  <a:cubicBezTo>
                    <a:pt x="1520" y="45"/>
                    <a:pt x="1520" y="48"/>
                    <a:pt x="1520" y="51"/>
                  </a:cubicBezTo>
                  <a:cubicBezTo>
                    <a:pt x="1518" y="51"/>
                    <a:pt x="1518" y="51"/>
                    <a:pt x="1518" y="51"/>
                  </a:cubicBezTo>
                  <a:cubicBezTo>
                    <a:pt x="1518" y="64"/>
                    <a:pt x="1518" y="64"/>
                    <a:pt x="1518" y="64"/>
                  </a:cubicBezTo>
                  <a:cubicBezTo>
                    <a:pt x="1520" y="64"/>
                    <a:pt x="1520" y="64"/>
                    <a:pt x="1520" y="64"/>
                  </a:cubicBezTo>
                  <a:cubicBezTo>
                    <a:pt x="1519" y="122"/>
                    <a:pt x="1517" y="216"/>
                    <a:pt x="1514" y="254"/>
                  </a:cubicBezTo>
                  <a:cubicBezTo>
                    <a:pt x="1512" y="276"/>
                    <a:pt x="1510" y="296"/>
                    <a:pt x="1506" y="315"/>
                  </a:cubicBezTo>
                  <a:cubicBezTo>
                    <a:pt x="1506" y="315"/>
                    <a:pt x="1506" y="315"/>
                    <a:pt x="1506" y="315"/>
                  </a:cubicBezTo>
                  <a:cubicBezTo>
                    <a:pt x="1506" y="319"/>
                    <a:pt x="1506" y="319"/>
                    <a:pt x="1506" y="319"/>
                  </a:cubicBezTo>
                  <a:cubicBezTo>
                    <a:pt x="1504" y="330"/>
                    <a:pt x="1502" y="341"/>
                    <a:pt x="1499" y="351"/>
                  </a:cubicBezTo>
                  <a:cubicBezTo>
                    <a:pt x="1445" y="351"/>
                    <a:pt x="1445" y="351"/>
                    <a:pt x="1445" y="351"/>
                  </a:cubicBezTo>
                  <a:cubicBezTo>
                    <a:pt x="1445" y="446"/>
                    <a:pt x="1445" y="446"/>
                    <a:pt x="1445" y="446"/>
                  </a:cubicBezTo>
                  <a:cubicBezTo>
                    <a:pt x="1385" y="446"/>
                    <a:pt x="1385" y="446"/>
                    <a:pt x="1385" y="446"/>
                  </a:cubicBezTo>
                  <a:cubicBezTo>
                    <a:pt x="1381" y="275"/>
                    <a:pt x="1381" y="275"/>
                    <a:pt x="1381" y="275"/>
                  </a:cubicBezTo>
                  <a:cubicBezTo>
                    <a:pt x="1347" y="275"/>
                    <a:pt x="1347" y="275"/>
                    <a:pt x="1347" y="275"/>
                  </a:cubicBezTo>
                  <a:cubicBezTo>
                    <a:pt x="1342" y="446"/>
                    <a:pt x="1342" y="446"/>
                    <a:pt x="1342" y="446"/>
                  </a:cubicBezTo>
                  <a:cubicBezTo>
                    <a:pt x="1310" y="446"/>
                    <a:pt x="1310" y="446"/>
                    <a:pt x="1310" y="446"/>
                  </a:cubicBezTo>
                  <a:cubicBezTo>
                    <a:pt x="1306" y="275"/>
                    <a:pt x="1306" y="275"/>
                    <a:pt x="1306" y="275"/>
                  </a:cubicBezTo>
                  <a:cubicBezTo>
                    <a:pt x="1271" y="275"/>
                    <a:pt x="1271" y="275"/>
                    <a:pt x="1271" y="275"/>
                  </a:cubicBezTo>
                  <a:cubicBezTo>
                    <a:pt x="1270" y="310"/>
                    <a:pt x="1270" y="310"/>
                    <a:pt x="1270" y="310"/>
                  </a:cubicBezTo>
                  <a:cubicBezTo>
                    <a:pt x="1270" y="294"/>
                    <a:pt x="1270" y="294"/>
                    <a:pt x="1270" y="294"/>
                  </a:cubicBezTo>
                  <a:cubicBezTo>
                    <a:pt x="1232" y="294"/>
                    <a:pt x="1232" y="294"/>
                    <a:pt x="1232" y="294"/>
                  </a:cubicBezTo>
                  <a:cubicBezTo>
                    <a:pt x="1232" y="159"/>
                    <a:pt x="1232" y="159"/>
                    <a:pt x="1232" y="159"/>
                  </a:cubicBezTo>
                  <a:cubicBezTo>
                    <a:pt x="1103" y="159"/>
                    <a:pt x="1103" y="159"/>
                    <a:pt x="1103" y="159"/>
                  </a:cubicBezTo>
                  <a:cubicBezTo>
                    <a:pt x="1103" y="91"/>
                    <a:pt x="1103" y="91"/>
                    <a:pt x="1103" y="91"/>
                  </a:cubicBezTo>
                  <a:cubicBezTo>
                    <a:pt x="1103" y="91"/>
                    <a:pt x="1103" y="91"/>
                    <a:pt x="1103" y="91"/>
                  </a:cubicBezTo>
                  <a:cubicBezTo>
                    <a:pt x="1105" y="91"/>
                    <a:pt x="1108" y="88"/>
                    <a:pt x="1108" y="85"/>
                  </a:cubicBezTo>
                  <a:cubicBezTo>
                    <a:pt x="1108" y="83"/>
                    <a:pt x="1105" y="80"/>
                    <a:pt x="1103" y="80"/>
                  </a:cubicBezTo>
                  <a:cubicBezTo>
                    <a:pt x="1030" y="80"/>
                    <a:pt x="1030" y="80"/>
                    <a:pt x="1030" y="80"/>
                  </a:cubicBezTo>
                  <a:cubicBezTo>
                    <a:pt x="1027" y="80"/>
                    <a:pt x="1025" y="83"/>
                    <a:pt x="1025" y="85"/>
                  </a:cubicBezTo>
                  <a:cubicBezTo>
                    <a:pt x="1025" y="88"/>
                    <a:pt x="1027" y="91"/>
                    <a:pt x="1030" y="91"/>
                  </a:cubicBezTo>
                  <a:cubicBezTo>
                    <a:pt x="1031" y="91"/>
                    <a:pt x="1031" y="91"/>
                    <a:pt x="1031" y="91"/>
                  </a:cubicBezTo>
                  <a:cubicBezTo>
                    <a:pt x="1031" y="159"/>
                    <a:pt x="1031" y="159"/>
                    <a:pt x="1031" y="159"/>
                  </a:cubicBezTo>
                  <a:cubicBezTo>
                    <a:pt x="991" y="159"/>
                    <a:pt x="991" y="159"/>
                    <a:pt x="991" y="159"/>
                  </a:cubicBezTo>
                  <a:cubicBezTo>
                    <a:pt x="991" y="47"/>
                    <a:pt x="991" y="47"/>
                    <a:pt x="991" y="47"/>
                  </a:cubicBezTo>
                  <a:cubicBezTo>
                    <a:pt x="994" y="47"/>
                    <a:pt x="995" y="45"/>
                    <a:pt x="995" y="42"/>
                  </a:cubicBezTo>
                  <a:cubicBezTo>
                    <a:pt x="995" y="39"/>
                    <a:pt x="993" y="37"/>
                    <a:pt x="990" y="37"/>
                  </a:cubicBezTo>
                  <a:cubicBezTo>
                    <a:pt x="918" y="37"/>
                    <a:pt x="918" y="37"/>
                    <a:pt x="918" y="37"/>
                  </a:cubicBezTo>
                  <a:cubicBezTo>
                    <a:pt x="915" y="37"/>
                    <a:pt x="912" y="39"/>
                    <a:pt x="912" y="42"/>
                  </a:cubicBezTo>
                  <a:cubicBezTo>
                    <a:pt x="912" y="45"/>
                    <a:pt x="915" y="47"/>
                    <a:pt x="918" y="47"/>
                  </a:cubicBezTo>
                  <a:cubicBezTo>
                    <a:pt x="920" y="47"/>
                    <a:pt x="920" y="47"/>
                    <a:pt x="920" y="47"/>
                  </a:cubicBezTo>
                  <a:cubicBezTo>
                    <a:pt x="920" y="159"/>
                    <a:pt x="920" y="159"/>
                    <a:pt x="920" y="159"/>
                  </a:cubicBezTo>
                  <a:cubicBezTo>
                    <a:pt x="886" y="159"/>
                    <a:pt x="886" y="159"/>
                    <a:pt x="886" y="159"/>
                  </a:cubicBezTo>
                  <a:cubicBezTo>
                    <a:pt x="886" y="291"/>
                    <a:pt x="886" y="291"/>
                    <a:pt x="886" y="291"/>
                  </a:cubicBezTo>
                  <a:cubicBezTo>
                    <a:pt x="875" y="291"/>
                    <a:pt x="875" y="291"/>
                    <a:pt x="875" y="291"/>
                  </a:cubicBezTo>
                  <a:cubicBezTo>
                    <a:pt x="875" y="251"/>
                    <a:pt x="875" y="251"/>
                    <a:pt x="875" y="251"/>
                  </a:cubicBezTo>
                  <a:cubicBezTo>
                    <a:pt x="846" y="251"/>
                    <a:pt x="846" y="251"/>
                    <a:pt x="846" y="251"/>
                  </a:cubicBezTo>
                  <a:cubicBezTo>
                    <a:pt x="836" y="230"/>
                    <a:pt x="817" y="213"/>
                    <a:pt x="793" y="206"/>
                  </a:cubicBezTo>
                  <a:cubicBezTo>
                    <a:pt x="791" y="117"/>
                    <a:pt x="791" y="117"/>
                    <a:pt x="791" y="117"/>
                  </a:cubicBezTo>
                  <a:cubicBezTo>
                    <a:pt x="795" y="117"/>
                    <a:pt x="795" y="117"/>
                    <a:pt x="795" y="117"/>
                  </a:cubicBezTo>
                  <a:cubicBezTo>
                    <a:pt x="797" y="117"/>
                    <a:pt x="798" y="116"/>
                    <a:pt x="798" y="114"/>
                  </a:cubicBezTo>
                  <a:cubicBezTo>
                    <a:pt x="798" y="112"/>
                    <a:pt x="797" y="110"/>
                    <a:pt x="795" y="110"/>
                  </a:cubicBezTo>
                  <a:cubicBezTo>
                    <a:pt x="742" y="110"/>
                    <a:pt x="742" y="110"/>
                    <a:pt x="742" y="110"/>
                  </a:cubicBezTo>
                  <a:cubicBezTo>
                    <a:pt x="740" y="110"/>
                    <a:pt x="738" y="112"/>
                    <a:pt x="738" y="114"/>
                  </a:cubicBezTo>
                  <a:cubicBezTo>
                    <a:pt x="738" y="116"/>
                    <a:pt x="740" y="117"/>
                    <a:pt x="742" y="117"/>
                  </a:cubicBezTo>
                  <a:cubicBezTo>
                    <a:pt x="745" y="117"/>
                    <a:pt x="745" y="117"/>
                    <a:pt x="745" y="117"/>
                  </a:cubicBezTo>
                  <a:cubicBezTo>
                    <a:pt x="743" y="204"/>
                    <a:pt x="743" y="204"/>
                    <a:pt x="743" y="204"/>
                  </a:cubicBezTo>
                  <a:cubicBezTo>
                    <a:pt x="717" y="211"/>
                    <a:pt x="696" y="228"/>
                    <a:pt x="685" y="251"/>
                  </a:cubicBezTo>
                  <a:cubicBezTo>
                    <a:pt x="647" y="251"/>
                    <a:pt x="647" y="251"/>
                    <a:pt x="647" y="251"/>
                  </a:cubicBezTo>
                  <a:cubicBezTo>
                    <a:pt x="647" y="291"/>
                    <a:pt x="647" y="291"/>
                    <a:pt x="647" y="291"/>
                  </a:cubicBezTo>
                  <a:cubicBezTo>
                    <a:pt x="571" y="291"/>
                    <a:pt x="571" y="291"/>
                    <a:pt x="571" y="291"/>
                  </a:cubicBezTo>
                  <a:cubicBezTo>
                    <a:pt x="571" y="401"/>
                    <a:pt x="571" y="401"/>
                    <a:pt x="571" y="401"/>
                  </a:cubicBezTo>
                  <a:cubicBezTo>
                    <a:pt x="539" y="401"/>
                    <a:pt x="539" y="401"/>
                    <a:pt x="539" y="401"/>
                  </a:cubicBezTo>
                  <a:cubicBezTo>
                    <a:pt x="539" y="330"/>
                    <a:pt x="539" y="330"/>
                    <a:pt x="539" y="330"/>
                  </a:cubicBezTo>
                  <a:cubicBezTo>
                    <a:pt x="486" y="330"/>
                    <a:pt x="486" y="330"/>
                    <a:pt x="486" y="330"/>
                  </a:cubicBezTo>
                  <a:cubicBezTo>
                    <a:pt x="480" y="254"/>
                    <a:pt x="480" y="254"/>
                    <a:pt x="480" y="254"/>
                  </a:cubicBezTo>
                  <a:cubicBezTo>
                    <a:pt x="470" y="254"/>
                    <a:pt x="470" y="254"/>
                    <a:pt x="470" y="254"/>
                  </a:cubicBezTo>
                  <a:cubicBezTo>
                    <a:pt x="466" y="19"/>
                    <a:pt x="466" y="19"/>
                    <a:pt x="466" y="19"/>
                  </a:cubicBezTo>
                  <a:cubicBezTo>
                    <a:pt x="469" y="18"/>
                    <a:pt x="471" y="15"/>
                    <a:pt x="471" y="12"/>
                  </a:cubicBezTo>
                  <a:cubicBezTo>
                    <a:pt x="471" y="8"/>
                    <a:pt x="467" y="4"/>
                    <a:pt x="463" y="4"/>
                  </a:cubicBezTo>
                  <a:cubicBezTo>
                    <a:pt x="435" y="4"/>
                    <a:pt x="435" y="4"/>
                    <a:pt x="435" y="4"/>
                  </a:cubicBezTo>
                  <a:cubicBezTo>
                    <a:pt x="431" y="4"/>
                    <a:pt x="427" y="8"/>
                    <a:pt x="427" y="12"/>
                  </a:cubicBezTo>
                  <a:cubicBezTo>
                    <a:pt x="427" y="16"/>
                    <a:pt x="430" y="19"/>
                    <a:pt x="433" y="20"/>
                  </a:cubicBezTo>
                  <a:cubicBezTo>
                    <a:pt x="428" y="254"/>
                    <a:pt x="428" y="254"/>
                    <a:pt x="428" y="254"/>
                  </a:cubicBezTo>
                  <a:cubicBezTo>
                    <a:pt x="421" y="254"/>
                    <a:pt x="421" y="254"/>
                    <a:pt x="421" y="254"/>
                  </a:cubicBezTo>
                  <a:cubicBezTo>
                    <a:pt x="413" y="330"/>
                    <a:pt x="413" y="330"/>
                    <a:pt x="413" y="330"/>
                  </a:cubicBezTo>
                  <a:cubicBezTo>
                    <a:pt x="413" y="330"/>
                    <a:pt x="413" y="330"/>
                    <a:pt x="413" y="330"/>
                  </a:cubicBezTo>
                  <a:cubicBezTo>
                    <a:pt x="413" y="182"/>
                    <a:pt x="413" y="182"/>
                    <a:pt x="413" y="182"/>
                  </a:cubicBezTo>
                  <a:cubicBezTo>
                    <a:pt x="350" y="210"/>
                    <a:pt x="350" y="210"/>
                    <a:pt x="350" y="210"/>
                  </a:cubicBezTo>
                  <a:cubicBezTo>
                    <a:pt x="347" y="19"/>
                    <a:pt x="347" y="19"/>
                    <a:pt x="347" y="19"/>
                  </a:cubicBezTo>
                  <a:cubicBezTo>
                    <a:pt x="350" y="17"/>
                    <a:pt x="351" y="15"/>
                    <a:pt x="351" y="12"/>
                  </a:cubicBezTo>
                  <a:cubicBezTo>
                    <a:pt x="351" y="8"/>
                    <a:pt x="347" y="4"/>
                    <a:pt x="343" y="4"/>
                  </a:cubicBezTo>
                  <a:cubicBezTo>
                    <a:pt x="315" y="4"/>
                    <a:pt x="315" y="4"/>
                    <a:pt x="315" y="4"/>
                  </a:cubicBezTo>
                  <a:cubicBezTo>
                    <a:pt x="311" y="4"/>
                    <a:pt x="307" y="8"/>
                    <a:pt x="307" y="12"/>
                  </a:cubicBezTo>
                  <a:cubicBezTo>
                    <a:pt x="307" y="16"/>
                    <a:pt x="310" y="19"/>
                    <a:pt x="314" y="20"/>
                  </a:cubicBezTo>
                  <a:cubicBezTo>
                    <a:pt x="310" y="228"/>
                    <a:pt x="310" y="228"/>
                    <a:pt x="310" y="228"/>
                  </a:cubicBezTo>
                  <a:cubicBezTo>
                    <a:pt x="295" y="235"/>
                    <a:pt x="295" y="235"/>
                    <a:pt x="295" y="235"/>
                  </a:cubicBezTo>
                  <a:cubicBezTo>
                    <a:pt x="295" y="182"/>
                    <a:pt x="295" y="182"/>
                    <a:pt x="295" y="182"/>
                  </a:cubicBezTo>
                  <a:cubicBezTo>
                    <a:pt x="177" y="235"/>
                    <a:pt x="177" y="235"/>
                    <a:pt x="177" y="235"/>
                  </a:cubicBezTo>
                  <a:cubicBezTo>
                    <a:pt x="177" y="182"/>
                    <a:pt x="177" y="182"/>
                    <a:pt x="177" y="182"/>
                  </a:cubicBezTo>
                  <a:cubicBezTo>
                    <a:pt x="53" y="238"/>
                    <a:pt x="53" y="238"/>
                    <a:pt x="53" y="238"/>
                  </a:cubicBezTo>
                  <a:cubicBezTo>
                    <a:pt x="53" y="392"/>
                    <a:pt x="53" y="392"/>
                    <a:pt x="53" y="392"/>
                  </a:cubicBezTo>
                  <a:cubicBezTo>
                    <a:pt x="0" y="392"/>
                    <a:pt x="0" y="392"/>
                    <a:pt x="0" y="392"/>
                  </a:cubicBezTo>
                  <a:cubicBezTo>
                    <a:pt x="0" y="499"/>
                    <a:pt x="0" y="499"/>
                    <a:pt x="0" y="499"/>
                  </a:cubicBezTo>
                  <a:cubicBezTo>
                    <a:pt x="426" y="499"/>
                    <a:pt x="426" y="499"/>
                    <a:pt x="426" y="499"/>
                  </a:cubicBezTo>
                  <a:cubicBezTo>
                    <a:pt x="426" y="499"/>
                    <a:pt x="426" y="499"/>
                    <a:pt x="426" y="499"/>
                  </a:cubicBezTo>
                  <a:cubicBezTo>
                    <a:pt x="571" y="499"/>
                    <a:pt x="571" y="499"/>
                    <a:pt x="571" y="499"/>
                  </a:cubicBezTo>
                  <a:cubicBezTo>
                    <a:pt x="571" y="500"/>
                    <a:pt x="571" y="500"/>
                    <a:pt x="571" y="500"/>
                  </a:cubicBezTo>
                  <a:cubicBezTo>
                    <a:pt x="853" y="500"/>
                    <a:pt x="853" y="500"/>
                    <a:pt x="853" y="500"/>
                  </a:cubicBezTo>
                  <a:cubicBezTo>
                    <a:pt x="853" y="501"/>
                    <a:pt x="853" y="501"/>
                    <a:pt x="853" y="501"/>
                  </a:cubicBezTo>
                  <a:cubicBezTo>
                    <a:pt x="1270" y="501"/>
                    <a:pt x="1270" y="501"/>
                    <a:pt x="1270" y="501"/>
                  </a:cubicBezTo>
                  <a:cubicBezTo>
                    <a:pt x="1270" y="501"/>
                    <a:pt x="1270" y="501"/>
                    <a:pt x="1270" y="501"/>
                  </a:cubicBezTo>
                  <a:cubicBezTo>
                    <a:pt x="1445" y="501"/>
                    <a:pt x="1445" y="501"/>
                    <a:pt x="1445" y="501"/>
                  </a:cubicBezTo>
                  <a:cubicBezTo>
                    <a:pt x="2062" y="501"/>
                    <a:pt x="2062" y="501"/>
                    <a:pt x="2062" y="501"/>
                  </a:cubicBezTo>
                  <a:cubicBezTo>
                    <a:pt x="2132" y="501"/>
                    <a:pt x="2132" y="501"/>
                    <a:pt x="2132" y="501"/>
                  </a:cubicBezTo>
                  <a:cubicBezTo>
                    <a:pt x="2132" y="446"/>
                    <a:pt x="2132" y="446"/>
                    <a:pt x="2132" y="446"/>
                  </a:cubicBezTo>
                  <a:cubicBezTo>
                    <a:pt x="2062" y="446"/>
                    <a:pt x="2062" y="446"/>
                    <a:pt x="2062" y="446"/>
                  </a:cubicBezTo>
                </a:path>
              </a:pathLst>
            </a:custGeom>
            <a:solidFill>
              <a:schemeClr val="tx1">
                <a:alpha val="1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grpSp>
        <p:nvGrpSpPr>
          <p:cNvPr id="156" name="Group 155"/>
          <p:cNvGrpSpPr/>
          <p:nvPr/>
        </p:nvGrpSpPr>
        <p:grpSpPr>
          <a:xfrm>
            <a:off x="1022352" y="2194735"/>
            <a:ext cx="9636125" cy="2738437"/>
            <a:chOff x="1022351" y="2149762"/>
            <a:chExt cx="9636125" cy="2738437"/>
          </a:xfrm>
        </p:grpSpPr>
        <p:sp>
          <p:nvSpPr>
            <p:cNvPr id="19" name="Freeform 17"/>
            <p:cNvSpPr/>
            <p:nvPr/>
          </p:nvSpPr>
          <p:spPr bwMode="auto">
            <a:xfrm>
              <a:off x="1022351" y="4700874"/>
              <a:ext cx="280988" cy="187325"/>
            </a:xfrm>
            <a:custGeom>
              <a:avLst/>
              <a:gdLst>
                <a:gd name="T0" fmla="*/ 11 w 177"/>
                <a:gd name="T1" fmla="*/ 0 h 118"/>
                <a:gd name="T2" fmla="*/ 0 w 177"/>
                <a:gd name="T3" fmla="*/ 118 h 118"/>
                <a:gd name="T4" fmla="*/ 177 w 177"/>
                <a:gd name="T5" fmla="*/ 118 h 118"/>
                <a:gd name="T6" fmla="*/ 167 w 177"/>
                <a:gd name="T7" fmla="*/ 0 h 118"/>
                <a:gd name="T8" fmla="*/ 11 w 177"/>
                <a:gd name="T9" fmla="*/ 0 h 118"/>
              </a:gdLst>
              <a:ahLst/>
              <a:cxnLst>
                <a:cxn ang="0">
                  <a:pos x="T0" y="T1"/>
                </a:cxn>
                <a:cxn ang="0">
                  <a:pos x="T2" y="T3"/>
                </a:cxn>
                <a:cxn ang="0">
                  <a:pos x="T4" y="T5"/>
                </a:cxn>
                <a:cxn ang="0">
                  <a:pos x="T6" y="T7"/>
                </a:cxn>
                <a:cxn ang="0">
                  <a:pos x="T8" y="T9"/>
                </a:cxn>
              </a:cxnLst>
              <a:rect l="0" t="0" r="r" b="b"/>
              <a:pathLst>
                <a:path w="177" h="118">
                  <a:moveTo>
                    <a:pt x="11" y="0"/>
                  </a:moveTo>
                  <a:lnTo>
                    <a:pt x="0" y="118"/>
                  </a:lnTo>
                  <a:lnTo>
                    <a:pt x="177" y="118"/>
                  </a:lnTo>
                  <a:lnTo>
                    <a:pt x="167"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43" name="Freeform 41"/>
            <p:cNvSpPr/>
            <p:nvPr/>
          </p:nvSpPr>
          <p:spPr bwMode="auto">
            <a:xfrm>
              <a:off x="4638676"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85" name="Freeform 83"/>
            <p:cNvSpPr/>
            <p:nvPr/>
          </p:nvSpPr>
          <p:spPr bwMode="auto">
            <a:xfrm>
              <a:off x="10004426" y="4700874"/>
              <a:ext cx="207963" cy="187325"/>
            </a:xfrm>
            <a:custGeom>
              <a:avLst/>
              <a:gdLst>
                <a:gd name="T0" fmla="*/ 10 w 131"/>
                <a:gd name="T1" fmla="*/ 0 h 118"/>
                <a:gd name="T2" fmla="*/ 0 w 131"/>
                <a:gd name="T3" fmla="*/ 118 h 118"/>
                <a:gd name="T4" fmla="*/ 131 w 131"/>
                <a:gd name="T5" fmla="*/ 118 h 118"/>
                <a:gd name="T6" fmla="*/ 121 w 131"/>
                <a:gd name="T7" fmla="*/ 0 h 118"/>
                <a:gd name="T8" fmla="*/ 10 w 131"/>
                <a:gd name="T9" fmla="*/ 0 h 118"/>
              </a:gdLst>
              <a:ahLst/>
              <a:cxnLst>
                <a:cxn ang="0">
                  <a:pos x="T0" y="T1"/>
                </a:cxn>
                <a:cxn ang="0">
                  <a:pos x="T2" y="T3"/>
                </a:cxn>
                <a:cxn ang="0">
                  <a:pos x="T4" y="T5"/>
                </a:cxn>
                <a:cxn ang="0">
                  <a:pos x="T6" y="T7"/>
                </a:cxn>
                <a:cxn ang="0">
                  <a:pos x="T8" y="T9"/>
                </a:cxn>
              </a:cxnLst>
              <a:rect l="0" t="0" r="r" b="b"/>
              <a:pathLst>
                <a:path w="131" h="118">
                  <a:moveTo>
                    <a:pt x="10" y="0"/>
                  </a:moveTo>
                  <a:lnTo>
                    <a:pt x="0" y="118"/>
                  </a:lnTo>
                  <a:lnTo>
                    <a:pt x="131" y="118"/>
                  </a:lnTo>
                  <a:lnTo>
                    <a:pt x="121" y="0"/>
                  </a:lnTo>
                  <a:lnTo>
                    <a:pt x="10"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91" name="Freeform 89"/>
            <p:cNvSpPr/>
            <p:nvPr/>
          </p:nvSpPr>
          <p:spPr bwMode="auto">
            <a:xfrm>
              <a:off x="10448926" y="4607212"/>
              <a:ext cx="209550" cy="280987"/>
            </a:xfrm>
            <a:custGeom>
              <a:avLst/>
              <a:gdLst>
                <a:gd name="T0" fmla="*/ 11 w 132"/>
                <a:gd name="T1" fmla="*/ 0 h 177"/>
                <a:gd name="T2" fmla="*/ 0 w 132"/>
                <a:gd name="T3" fmla="*/ 177 h 177"/>
                <a:gd name="T4" fmla="*/ 132 w 132"/>
                <a:gd name="T5" fmla="*/ 177 h 177"/>
                <a:gd name="T6" fmla="*/ 125 w 132"/>
                <a:gd name="T7" fmla="*/ 0 h 177"/>
                <a:gd name="T8" fmla="*/ 11 w 132"/>
                <a:gd name="T9" fmla="*/ 0 h 177"/>
              </a:gdLst>
              <a:ahLst/>
              <a:cxnLst>
                <a:cxn ang="0">
                  <a:pos x="T0" y="T1"/>
                </a:cxn>
                <a:cxn ang="0">
                  <a:pos x="T2" y="T3"/>
                </a:cxn>
                <a:cxn ang="0">
                  <a:pos x="T4" y="T5"/>
                </a:cxn>
                <a:cxn ang="0">
                  <a:pos x="T6" y="T7"/>
                </a:cxn>
                <a:cxn ang="0">
                  <a:pos x="T8" y="T9"/>
                </a:cxn>
              </a:cxnLst>
              <a:rect l="0" t="0" r="r" b="b"/>
              <a:pathLst>
                <a:path w="132" h="177">
                  <a:moveTo>
                    <a:pt x="11" y="0"/>
                  </a:moveTo>
                  <a:lnTo>
                    <a:pt x="0" y="177"/>
                  </a:lnTo>
                  <a:lnTo>
                    <a:pt x="132" y="177"/>
                  </a:lnTo>
                  <a:lnTo>
                    <a:pt x="125"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12" name="Freeform 110"/>
            <p:cNvSpPr/>
            <p:nvPr/>
          </p:nvSpPr>
          <p:spPr bwMode="auto">
            <a:xfrm>
              <a:off x="5105401" y="2149762"/>
              <a:ext cx="1954213" cy="1998662"/>
            </a:xfrm>
            <a:custGeom>
              <a:avLst/>
              <a:gdLst>
                <a:gd name="T0" fmla="*/ 261 w 355"/>
                <a:gd name="T1" fmla="*/ 118 h 362"/>
                <a:gd name="T2" fmla="*/ 178 w 355"/>
                <a:gd name="T3" fmla="*/ 0 h 362"/>
                <a:gd name="T4" fmla="*/ 96 w 355"/>
                <a:gd name="T5" fmla="*/ 118 h 362"/>
                <a:gd name="T6" fmla="*/ 165 w 355"/>
                <a:gd name="T7" fmla="*/ 362 h 362"/>
                <a:gd name="T8" fmla="*/ 165 w 355"/>
                <a:gd name="T9" fmla="*/ 311 h 362"/>
                <a:gd name="T10" fmla="*/ 114 w 355"/>
                <a:gd name="T11" fmla="*/ 251 h 362"/>
                <a:gd name="T12" fmla="*/ 169 w 355"/>
                <a:gd name="T13" fmla="*/ 283 h 362"/>
                <a:gd name="T14" fmla="*/ 178 w 355"/>
                <a:gd name="T15" fmla="*/ 199 h 362"/>
                <a:gd name="T16" fmla="*/ 186 w 355"/>
                <a:gd name="T17" fmla="*/ 283 h 362"/>
                <a:gd name="T18" fmla="*/ 241 w 355"/>
                <a:gd name="T19" fmla="*/ 251 h 362"/>
                <a:gd name="T20" fmla="*/ 190 w 355"/>
                <a:gd name="T21" fmla="*/ 311 h 362"/>
                <a:gd name="T22" fmla="*/ 191 w 355"/>
                <a:gd name="T23" fmla="*/ 362 h 362"/>
                <a:gd name="T24" fmla="*/ 261 w 355"/>
                <a:gd name="T25" fmla="*/ 118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5" h="362">
                  <a:moveTo>
                    <a:pt x="261" y="118"/>
                  </a:moveTo>
                  <a:cubicBezTo>
                    <a:pt x="220" y="50"/>
                    <a:pt x="178" y="0"/>
                    <a:pt x="178" y="0"/>
                  </a:cubicBezTo>
                  <a:cubicBezTo>
                    <a:pt x="178" y="0"/>
                    <a:pt x="140" y="52"/>
                    <a:pt x="96" y="118"/>
                  </a:cubicBezTo>
                  <a:cubicBezTo>
                    <a:pt x="0" y="260"/>
                    <a:pt x="97" y="347"/>
                    <a:pt x="165" y="362"/>
                  </a:cubicBezTo>
                  <a:cubicBezTo>
                    <a:pt x="165" y="311"/>
                    <a:pt x="165" y="311"/>
                    <a:pt x="165" y="311"/>
                  </a:cubicBezTo>
                  <a:cubicBezTo>
                    <a:pt x="114" y="251"/>
                    <a:pt x="114" y="251"/>
                    <a:pt x="114" y="251"/>
                  </a:cubicBezTo>
                  <a:cubicBezTo>
                    <a:pt x="169" y="283"/>
                    <a:pt x="169" y="283"/>
                    <a:pt x="169" y="283"/>
                  </a:cubicBezTo>
                  <a:cubicBezTo>
                    <a:pt x="178" y="199"/>
                    <a:pt x="178" y="199"/>
                    <a:pt x="178" y="199"/>
                  </a:cubicBezTo>
                  <a:cubicBezTo>
                    <a:pt x="186" y="283"/>
                    <a:pt x="186" y="283"/>
                    <a:pt x="186" y="283"/>
                  </a:cubicBezTo>
                  <a:cubicBezTo>
                    <a:pt x="241" y="251"/>
                    <a:pt x="241" y="251"/>
                    <a:pt x="241" y="251"/>
                  </a:cubicBezTo>
                  <a:cubicBezTo>
                    <a:pt x="190" y="311"/>
                    <a:pt x="190" y="311"/>
                    <a:pt x="190" y="311"/>
                  </a:cubicBezTo>
                  <a:cubicBezTo>
                    <a:pt x="191" y="362"/>
                    <a:pt x="191" y="362"/>
                    <a:pt x="191" y="362"/>
                  </a:cubicBezTo>
                  <a:cubicBezTo>
                    <a:pt x="259" y="350"/>
                    <a:pt x="355" y="271"/>
                    <a:pt x="261" y="118"/>
                  </a:cubicBezTo>
                </a:path>
              </a:pathLst>
            </a:custGeom>
            <a:solidFill>
              <a:schemeClr val="accent2"/>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13" name="Freeform 111"/>
            <p:cNvSpPr/>
            <p:nvPr/>
          </p:nvSpPr>
          <p:spPr bwMode="auto">
            <a:xfrm>
              <a:off x="5734051" y="3248312"/>
              <a:ext cx="698500" cy="1639887"/>
            </a:xfrm>
            <a:custGeom>
              <a:avLst/>
              <a:gdLst>
                <a:gd name="T0" fmla="*/ 440 w 440"/>
                <a:gd name="T1" fmla="*/ 181 h 1033"/>
                <a:gd name="T2" fmla="*/ 249 w 440"/>
                <a:gd name="T3" fmla="*/ 292 h 1033"/>
                <a:gd name="T4" fmla="*/ 221 w 440"/>
                <a:gd name="T5" fmla="*/ 0 h 1033"/>
                <a:gd name="T6" fmla="*/ 190 w 440"/>
                <a:gd name="T7" fmla="*/ 292 h 1033"/>
                <a:gd name="T8" fmla="*/ 0 w 440"/>
                <a:gd name="T9" fmla="*/ 181 h 1033"/>
                <a:gd name="T10" fmla="*/ 176 w 440"/>
                <a:gd name="T11" fmla="*/ 390 h 1033"/>
                <a:gd name="T12" fmla="*/ 176 w 440"/>
                <a:gd name="T13" fmla="*/ 571 h 1033"/>
                <a:gd name="T14" fmla="*/ 180 w 440"/>
                <a:gd name="T15" fmla="*/ 1033 h 1033"/>
                <a:gd name="T16" fmla="*/ 273 w 440"/>
                <a:gd name="T17" fmla="*/ 1033 h 1033"/>
                <a:gd name="T18" fmla="*/ 267 w 440"/>
                <a:gd name="T19" fmla="*/ 571 h 1033"/>
                <a:gd name="T20" fmla="*/ 263 w 440"/>
                <a:gd name="T21" fmla="*/ 390 h 1033"/>
                <a:gd name="T22" fmla="*/ 440 w 440"/>
                <a:gd name="T23" fmla="*/ 181 h 1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0" h="1033">
                  <a:moveTo>
                    <a:pt x="440" y="181"/>
                  </a:moveTo>
                  <a:lnTo>
                    <a:pt x="249" y="292"/>
                  </a:lnTo>
                  <a:lnTo>
                    <a:pt x="221" y="0"/>
                  </a:lnTo>
                  <a:lnTo>
                    <a:pt x="190" y="292"/>
                  </a:lnTo>
                  <a:lnTo>
                    <a:pt x="0" y="181"/>
                  </a:lnTo>
                  <a:lnTo>
                    <a:pt x="176" y="390"/>
                  </a:lnTo>
                  <a:lnTo>
                    <a:pt x="176" y="571"/>
                  </a:lnTo>
                  <a:lnTo>
                    <a:pt x="180" y="1033"/>
                  </a:lnTo>
                  <a:lnTo>
                    <a:pt x="273" y="1033"/>
                  </a:lnTo>
                  <a:lnTo>
                    <a:pt x="267" y="571"/>
                  </a:lnTo>
                  <a:lnTo>
                    <a:pt x="263" y="390"/>
                  </a:lnTo>
                  <a:lnTo>
                    <a:pt x="440" y="181"/>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grpSp>
        <p:nvGrpSpPr>
          <p:cNvPr id="155" name="Group 154"/>
          <p:cNvGrpSpPr/>
          <p:nvPr/>
        </p:nvGrpSpPr>
        <p:grpSpPr>
          <a:xfrm>
            <a:off x="615951" y="1929622"/>
            <a:ext cx="9910763" cy="3003551"/>
            <a:chOff x="615951" y="1884649"/>
            <a:chExt cx="9910762" cy="3003550"/>
          </a:xfrm>
        </p:grpSpPr>
        <p:sp>
          <p:nvSpPr>
            <p:cNvPr id="13" name="Freeform 11"/>
            <p:cNvSpPr/>
            <p:nvPr/>
          </p:nvSpPr>
          <p:spPr bwMode="auto">
            <a:xfrm>
              <a:off x="615951" y="4573874"/>
              <a:ext cx="203200" cy="314325"/>
            </a:xfrm>
            <a:custGeom>
              <a:avLst/>
              <a:gdLst>
                <a:gd name="T0" fmla="*/ 7 w 128"/>
                <a:gd name="T1" fmla="*/ 0 h 198"/>
                <a:gd name="T2" fmla="*/ 0 w 128"/>
                <a:gd name="T3" fmla="*/ 198 h 198"/>
                <a:gd name="T4" fmla="*/ 128 w 128"/>
                <a:gd name="T5" fmla="*/ 198 h 198"/>
                <a:gd name="T6" fmla="*/ 121 w 128"/>
                <a:gd name="T7" fmla="*/ 0 h 198"/>
                <a:gd name="T8" fmla="*/ 7 w 128"/>
                <a:gd name="T9" fmla="*/ 0 h 198"/>
              </a:gdLst>
              <a:ahLst/>
              <a:cxnLst>
                <a:cxn ang="0">
                  <a:pos x="T0" y="T1"/>
                </a:cxn>
                <a:cxn ang="0">
                  <a:pos x="T2" y="T3"/>
                </a:cxn>
                <a:cxn ang="0">
                  <a:pos x="T4" y="T5"/>
                </a:cxn>
                <a:cxn ang="0">
                  <a:pos x="T6" y="T7"/>
                </a:cxn>
                <a:cxn ang="0">
                  <a:pos x="T8" y="T9"/>
                </a:cxn>
              </a:cxnLst>
              <a:rect l="0" t="0" r="r" b="b"/>
              <a:pathLst>
                <a:path w="128" h="198">
                  <a:moveTo>
                    <a:pt x="7" y="0"/>
                  </a:moveTo>
                  <a:lnTo>
                    <a:pt x="0" y="198"/>
                  </a:lnTo>
                  <a:lnTo>
                    <a:pt x="128"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37" name="Freeform 35"/>
            <p:cNvSpPr/>
            <p:nvPr/>
          </p:nvSpPr>
          <p:spPr bwMode="auto">
            <a:xfrm>
              <a:off x="3735388" y="4573874"/>
              <a:ext cx="142875" cy="314325"/>
            </a:xfrm>
            <a:custGeom>
              <a:avLst/>
              <a:gdLst>
                <a:gd name="T0" fmla="*/ 7 w 90"/>
                <a:gd name="T1" fmla="*/ 0 h 198"/>
                <a:gd name="T2" fmla="*/ 0 w 90"/>
                <a:gd name="T3" fmla="*/ 198 h 198"/>
                <a:gd name="T4" fmla="*/ 90 w 90"/>
                <a:gd name="T5" fmla="*/ 198 h 198"/>
                <a:gd name="T6" fmla="*/ 83 w 90"/>
                <a:gd name="T7" fmla="*/ 0 h 198"/>
                <a:gd name="T8" fmla="*/ 7 w 90"/>
                <a:gd name="T9" fmla="*/ 0 h 198"/>
              </a:gdLst>
              <a:ahLst/>
              <a:cxnLst>
                <a:cxn ang="0">
                  <a:pos x="T0" y="T1"/>
                </a:cxn>
                <a:cxn ang="0">
                  <a:pos x="T2" y="T3"/>
                </a:cxn>
                <a:cxn ang="0">
                  <a:pos x="T4" y="T5"/>
                </a:cxn>
                <a:cxn ang="0">
                  <a:pos x="T6" y="T7"/>
                </a:cxn>
                <a:cxn ang="0">
                  <a:pos x="T8" y="T9"/>
                </a:cxn>
              </a:cxnLst>
              <a:rect l="0" t="0" r="r" b="b"/>
              <a:pathLst>
                <a:path w="90" h="198">
                  <a:moveTo>
                    <a:pt x="7" y="0"/>
                  </a:moveTo>
                  <a:lnTo>
                    <a:pt x="0" y="198"/>
                  </a:lnTo>
                  <a:lnTo>
                    <a:pt x="90" y="198"/>
                  </a:lnTo>
                  <a:lnTo>
                    <a:pt x="83"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55" name="Freeform 53"/>
            <p:cNvSpPr/>
            <p:nvPr/>
          </p:nvSpPr>
          <p:spPr bwMode="auto">
            <a:xfrm>
              <a:off x="6426201" y="4219862"/>
              <a:ext cx="209550" cy="668337"/>
            </a:xfrm>
            <a:custGeom>
              <a:avLst/>
              <a:gdLst>
                <a:gd name="T0" fmla="*/ 7 w 132"/>
                <a:gd name="T1" fmla="*/ 0 h 421"/>
                <a:gd name="T2" fmla="*/ 0 w 132"/>
                <a:gd name="T3" fmla="*/ 421 h 421"/>
                <a:gd name="T4" fmla="*/ 132 w 132"/>
                <a:gd name="T5" fmla="*/ 421 h 421"/>
                <a:gd name="T6" fmla="*/ 122 w 132"/>
                <a:gd name="T7" fmla="*/ 0 h 421"/>
                <a:gd name="T8" fmla="*/ 7 w 132"/>
                <a:gd name="T9" fmla="*/ 0 h 421"/>
              </a:gdLst>
              <a:ahLst/>
              <a:cxnLst>
                <a:cxn ang="0">
                  <a:pos x="T0" y="T1"/>
                </a:cxn>
                <a:cxn ang="0">
                  <a:pos x="T2" y="T3"/>
                </a:cxn>
                <a:cxn ang="0">
                  <a:pos x="T4" y="T5"/>
                </a:cxn>
                <a:cxn ang="0">
                  <a:pos x="T6" y="T7"/>
                </a:cxn>
                <a:cxn ang="0">
                  <a:pos x="T8" y="T9"/>
                </a:cxn>
              </a:cxnLst>
              <a:rect l="0" t="0" r="r" b="b"/>
              <a:pathLst>
                <a:path w="132" h="421">
                  <a:moveTo>
                    <a:pt x="7" y="0"/>
                  </a:moveTo>
                  <a:lnTo>
                    <a:pt x="0" y="421"/>
                  </a:lnTo>
                  <a:lnTo>
                    <a:pt x="132" y="421"/>
                  </a:lnTo>
                  <a:lnTo>
                    <a:pt x="122"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67" name="Freeform 65"/>
            <p:cNvSpPr/>
            <p:nvPr/>
          </p:nvSpPr>
          <p:spPr bwMode="auto">
            <a:xfrm>
              <a:off x="8215313" y="4573874"/>
              <a:ext cx="209550" cy="314325"/>
            </a:xfrm>
            <a:custGeom>
              <a:avLst/>
              <a:gdLst>
                <a:gd name="T0" fmla="*/ 7 w 132"/>
                <a:gd name="T1" fmla="*/ 0 h 198"/>
                <a:gd name="T2" fmla="*/ 0 w 132"/>
                <a:gd name="T3" fmla="*/ 198 h 198"/>
                <a:gd name="T4" fmla="*/ 132 w 132"/>
                <a:gd name="T5" fmla="*/ 198 h 198"/>
                <a:gd name="T6" fmla="*/ 121 w 132"/>
                <a:gd name="T7" fmla="*/ 0 h 198"/>
                <a:gd name="T8" fmla="*/ 7 w 132"/>
                <a:gd name="T9" fmla="*/ 0 h 198"/>
              </a:gdLst>
              <a:ahLst/>
              <a:cxnLst>
                <a:cxn ang="0">
                  <a:pos x="T0" y="T1"/>
                </a:cxn>
                <a:cxn ang="0">
                  <a:pos x="T2" y="T3"/>
                </a:cxn>
                <a:cxn ang="0">
                  <a:pos x="T4" y="T5"/>
                </a:cxn>
                <a:cxn ang="0">
                  <a:pos x="T6" y="T7"/>
                </a:cxn>
                <a:cxn ang="0">
                  <a:pos x="T8" y="T9"/>
                </a:cxn>
              </a:cxnLst>
              <a:rect l="0" t="0" r="r" b="b"/>
              <a:pathLst>
                <a:path w="132" h="198">
                  <a:moveTo>
                    <a:pt x="7" y="0"/>
                  </a:moveTo>
                  <a:lnTo>
                    <a:pt x="0" y="198"/>
                  </a:lnTo>
                  <a:lnTo>
                    <a:pt x="132"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33" name="Freeform 131"/>
            <p:cNvSpPr/>
            <p:nvPr/>
          </p:nvSpPr>
          <p:spPr bwMode="auto">
            <a:xfrm>
              <a:off x="8710613" y="1884649"/>
              <a:ext cx="1816100" cy="2540000"/>
            </a:xfrm>
            <a:custGeom>
              <a:avLst/>
              <a:gdLst>
                <a:gd name="T0" fmla="*/ 1050 w 1144"/>
                <a:gd name="T1" fmla="*/ 1336 h 1600"/>
                <a:gd name="T2" fmla="*/ 1144 w 1144"/>
                <a:gd name="T3" fmla="*/ 1336 h 1600"/>
                <a:gd name="T4" fmla="*/ 631 w 1144"/>
                <a:gd name="T5" fmla="*/ 171 h 1600"/>
                <a:gd name="T6" fmla="*/ 569 w 1144"/>
                <a:gd name="T7" fmla="*/ 0 h 1600"/>
                <a:gd name="T8" fmla="*/ 510 w 1144"/>
                <a:gd name="T9" fmla="*/ 174 h 1600"/>
                <a:gd name="T10" fmla="*/ 0 w 1144"/>
                <a:gd name="T11" fmla="*/ 1336 h 1600"/>
                <a:gd name="T12" fmla="*/ 94 w 1144"/>
                <a:gd name="T13" fmla="*/ 1336 h 1600"/>
                <a:gd name="T14" fmla="*/ 0 w 1144"/>
                <a:gd name="T15" fmla="*/ 1600 h 1600"/>
                <a:gd name="T16" fmla="*/ 506 w 1144"/>
                <a:gd name="T17" fmla="*/ 1600 h 1600"/>
                <a:gd name="T18" fmla="*/ 510 w 1144"/>
                <a:gd name="T19" fmla="*/ 1527 h 1600"/>
                <a:gd name="T20" fmla="*/ 263 w 1144"/>
                <a:gd name="T21" fmla="*/ 1311 h 1600"/>
                <a:gd name="T22" fmla="*/ 530 w 1144"/>
                <a:gd name="T23" fmla="*/ 1388 h 1600"/>
                <a:gd name="T24" fmla="*/ 572 w 1144"/>
                <a:gd name="T25" fmla="*/ 1089 h 1600"/>
                <a:gd name="T26" fmla="*/ 614 w 1144"/>
                <a:gd name="T27" fmla="*/ 1388 h 1600"/>
                <a:gd name="T28" fmla="*/ 881 w 1144"/>
                <a:gd name="T29" fmla="*/ 1311 h 1600"/>
                <a:gd name="T30" fmla="*/ 634 w 1144"/>
                <a:gd name="T31" fmla="*/ 1527 h 1600"/>
                <a:gd name="T32" fmla="*/ 641 w 1144"/>
                <a:gd name="T33" fmla="*/ 1600 h 1600"/>
                <a:gd name="T34" fmla="*/ 1144 w 1144"/>
                <a:gd name="T35" fmla="*/ 1600 h 1600"/>
                <a:gd name="T36" fmla="*/ 1050 w 1144"/>
                <a:gd name="T37" fmla="*/ 1336 h 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44" h="1600">
                  <a:moveTo>
                    <a:pt x="1050" y="1336"/>
                  </a:moveTo>
                  <a:lnTo>
                    <a:pt x="1144" y="1336"/>
                  </a:lnTo>
                  <a:lnTo>
                    <a:pt x="631" y="171"/>
                  </a:lnTo>
                  <a:lnTo>
                    <a:pt x="569" y="0"/>
                  </a:lnTo>
                  <a:lnTo>
                    <a:pt x="510" y="174"/>
                  </a:lnTo>
                  <a:lnTo>
                    <a:pt x="0" y="1336"/>
                  </a:lnTo>
                  <a:lnTo>
                    <a:pt x="94" y="1336"/>
                  </a:lnTo>
                  <a:lnTo>
                    <a:pt x="0" y="1600"/>
                  </a:lnTo>
                  <a:lnTo>
                    <a:pt x="506" y="1600"/>
                  </a:lnTo>
                  <a:lnTo>
                    <a:pt x="510" y="1527"/>
                  </a:lnTo>
                  <a:lnTo>
                    <a:pt x="263" y="1311"/>
                  </a:lnTo>
                  <a:lnTo>
                    <a:pt x="530" y="1388"/>
                  </a:lnTo>
                  <a:lnTo>
                    <a:pt x="572" y="1089"/>
                  </a:lnTo>
                  <a:lnTo>
                    <a:pt x="614" y="1388"/>
                  </a:lnTo>
                  <a:lnTo>
                    <a:pt x="881" y="1311"/>
                  </a:lnTo>
                  <a:lnTo>
                    <a:pt x="634" y="1527"/>
                  </a:lnTo>
                  <a:lnTo>
                    <a:pt x="641" y="1600"/>
                  </a:lnTo>
                  <a:lnTo>
                    <a:pt x="1144" y="1600"/>
                  </a:lnTo>
                  <a:lnTo>
                    <a:pt x="1050" y="1336"/>
                  </a:lnTo>
                  <a:close/>
                </a:path>
              </a:pathLst>
            </a:custGeom>
            <a:solidFill>
              <a:schemeClr val="accent1"/>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35" name="Freeform 133"/>
            <p:cNvSpPr/>
            <p:nvPr/>
          </p:nvSpPr>
          <p:spPr bwMode="auto">
            <a:xfrm>
              <a:off x="9128126" y="3613437"/>
              <a:ext cx="981075" cy="1274762"/>
            </a:xfrm>
            <a:custGeom>
              <a:avLst/>
              <a:gdLst>
                <a:gd name="T0" fmla="*/ 618 w 618"/>
                <a:gd name="T1" fmla="*/ 222 h 803"/>
                <a:gd name="T2" fmla="*/ 351 w 618"/>
                <a:gd name="T3" fmla="*/ 299 h 803"/>
                <a:gd name="T4" fmla="*/ 309 w 618"/>
                <a:gd name="T5" fmla="*/ 0 h 803"/>
                <a:gd name="T6" fmla="*/ 267 w 618"/>
                <a:gd name="T7" fmla="*/ 299 h 803"/>
                <a:gd name="T8" fmla="*/ 0 w 618"/>
                <a:gd name="T9" fmla="*/ 222 h 803"/>
                <a:gd name="T10" fmla="*/ 247 w 618"/>
                <a:gd name="T11" fmla="*/ 435 h 803"/>
                <a:gd name="T12" fmla="*/ 243 w 618"/>
                <a:gd name="T13" fmla="*/ 504 h 803"/>
                <a:gd name="T14" fmla="*/ 215 w 618"/>
                <a:gd name="T15" fmla="*/ 803 h 803"/>
                <a:gd name="T16" fmla="*/ 403 w 618"/>
                <a:gd name="T17" fmla="*/ 803 h 803"/>
                <a:gd name="T18" fmla="*/ 378 w 618"/>
                <a:gd name="T19" fmla="*/ 504 h 803"/>
                <a:gd name="T20" fmla="*/ 371 w 618"/>
                <a:gd name="T21" fmla="*/ 435 h 803"/>
                <a:gd name="T22" fmla="*/ 618 w 618"/>
                <a:gd name="T23" fmla="*/ 222 h 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18" h="803">
                  <a:moveTo>
                    <a:pt x="618" y="222"/>
                  </a:moveTo>
                  <a:lnTo>
                    <a:pt x="351" y="299"/>
                  </a:lnTo>
                  <a:lnTo>
                    <a:pt x="309" y="0"/>
                  </a:lnTo>
                  <a:lnTo>
                    <a:pt x="267" y="299"/>
                  </a:lnTo>
                  <a:lnTo>
                    <a:pt x="0" y="222"/>
                  </a:lnTo>
                  <a:lnTo>
                    <a:pt x="247" y="435"/>
                  </a:lnTo>
                  <a:lnTo>
                    <a:pt x="243" y="504"/>
                  </a:lnTo>
                  <a:lnTo>
                    <a:pt x="215" y="803"/>
                  </a:lnTo>
                  <a:lnTo>
                    <a:pt x="403" y="803"/>
                  </a:lnTo>
                  <a:lnTo>
                    <a:pt x="378" y="504"/>
                  </a:lnTo>
                  <a:lnTo>
                    <a:pt x="371" y="435"/>
                  </a:lnTo>
                  <a:lnTo>
                    <a:pt x="618" y="222"/>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grpSp>
        <p:nvGrpSpPr>
          <p:cNvPr id="157" name="Group 156"/>
          <p:cNvGrpSpPr/>
          <p:nvPr/>
        </p:nvGrpSpPr>
        <p:grpSpPr>
          <a:xfrm>
            <a:off x="1452565" y="2366185"/>
            <a:ext cx="10388601" cy="2566987"/>
            <a:chOff x="1452563" y="2321212"/>
            <a:chExt cx="10388601" cy="2566987"/>
          </a:xfrm>
        </p:grpSpPr>
        <p:sp>
          <p:nvSpPr>
            <p:cNvPr id="25" name="Freeform 23"/>
            <p:cNvSpPr/>
            <p:nvPr/>
          </p:nvSpPr>
          <p:spPr bwMode="auto">
            <a:xfrm>
              <a:off x="1506538" y="4767549"/>
              <a:ext cx="209550" cy="120650"/>
            </a:xfrm>
            <a:custGeom>
              <a:avLst/>
              <a:gdLst>
                <a:gd name="T0" fmla="*/ 7 w 132"/>
                <a:gd name="T1" fmla="*/ 0 h 76"/>
                <a:gd name="T2" fmla="*/ 0 w 132"/>
                <a:gd name="T3" fmla="*/ 76 h 76"/>
                <a:gd name="T4" fmla="*/ 132 w 132"/>
                <a:gd name="T5" fmla="*/ 76 h 76"/>
                <a:gd name="T6" fmla="*/ 122 w 132"/>
                <a:gd name="T7" fmla="*/ 0 h 76"/>
                <a:gd name="T8" fmla="*/ 7 w 132"/>
                <a:gd name="T9" fmla="*/ 0 h 76"/>
              </a:gdLst>
              <a:ahLst/>
              <a:cxnLst>
                <a:cxn ang="0">
                  <a:pos x="T0" y="T1"/>
                </a:cxn>
                <a:cxn ang="0">
                  <a:pos x="T2" y="T3"/>
                </a:cxn>
                <a:cxn ang="0">
                  <a:pos x="T4" y="T5"/>
                </a:cxn>
                <a:cxn ang="0">
                  <a:pos x="T6" y="T7"/>
                </a:cxn>
                <a:cxn ang="0">
                  <a:pos x="T8" y="T9"/>
                </a:cxn>
              </a:cxnLst>
              <a:rect l="0" t="0" r="r" b="b"/>
              <a:pathLst>
                <a:path w="132" h="76">
                  <a:moveTo>
                    <a:pt x="7" y="0"/>
                  </a:moveTo>
                  <a:lnTo>
                    <a:pt x="0" y="76"/>
                  </a:lnTo>
                  <a:lnTo>
                    <a:pt x="132" y="7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31" name="Freeform 29"/>
            <p:cNvSpPr/>
            <p:nvPr/>
          </p:nvSpPr>
          <p:spPr bwMode="auto">
            <a:xfrm>
              <a:off x="3295651"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49" name="Freeform 47"/>
            <p:cNvSpPr/>
            <p:nvPr/>
          </p:nvSpPr>
          <p:spPr bwMode="auto">
            <a:xfrm>
              <a:off x="5573713" y="4734212"/>
              <a:ext cx="120650" cy="153987"/>
            </a:xfrm>
            <a:custGeom>
              <a:avLst/>
              <a:gdLst>
                <a:gd name="T0" fmla="*/ 7 w 76"/>
                <a:gd name="T1" fmla="*/ 0 h 97"/>
                <a:gd name="T2" fmla="*/ 0 w 76"/>
                <a:gd name="T3" fmla="*/ 97 h 97"/>
                <a:gd name="T4" fmla="*/ 76 w 76"/>
                <a:gd name="T5" fmla="*/ 97 h 97"/>
                <a:gd name="T6" fmla="*/ 73 w 76"/>
                <a:gd name="T7" fmla="*/ 0 h 97"/>
                <a:gd name="T8" fmla="*/ 7 w 76"/>
                <a:gd name="T9" fmla="*/ 0 h 97"/>
              </a:gdLst>
              <a:ahLst/>
              <a:cxnLst>
                <a:cxn ang="0">
                  <a:pos x="T0" y="T1"/>
                </a:cxn>
                <a:cxn ang="0">
                  <a:pos x="T2" y="T3"/>
                </a:cxn>
                <a:cxn ang="0">
                  <a:pos x="T4" y="T5"/>
                </a:cxn>
                <a:cxn ang="0">
                  <a:pos x="T6" y="T7"/>
                </a:cxn>
                <a:cxn ang="0">
                  <a:pos x="T8" y="T9"/>
                </a:cxn>
              </a:cxnLst>
              <a:rect l="0" t="0" r="r" b="b"/>
              <a:pathLst>
                <a:path w="76" h="97">
                  <a:moveTo>
                    <a:pt x="7" y="0"/>
                  </a:moveTo>
                  <a:lnTo>
                    <a:pt x="0" y="97"/>
                  </a:lnTo>
                  <a:lnTo>
                    <a:pt x="76" y="97"/>
                  </a:lnTo>
                  <a:lnTo>
                    <a:pt x="73"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61" name="Freeform 59"/>
            <p:cNvSpPr/>
            <p:nvPr/>
          </p:nvSpPr>
          <p:spPr bwMode="auto">
            <a:xfrm>
              <a:off x="7323138" y="4656424"/>
              <a:ext cx="204788" cy="231775"/>
            </a:xfrm>
            <a:custGeom>
              <a:avLst/>
              <a:gdLst>
                <a:gd name="T0" fmla="*/ 7 w 129"/>
                <a:gd name="T1" fmla="*/ 0 h 146"/>
                <a:gd name="T2" fmla="*/ 0 w 129"/>
                <a:gd name="T3" fmla="*/ 146 h 146"/>
                <a:gd name="T4" fmla="*/ 129 w 129"/>
                <a:gd name="T5" fmla="*/ 146 h 146"/>
                <a:gd name="T6" fmla="*/ 122 w 129"/>
                <a:gd name="T7" fmla="*/ 0 h 146"/>
                <a:gd name="T8" fmla="*/ 7 w 129"/>
                <a:gd name="T9" fmla="*/ 0 h 146"/>
              </a:gdLst>
              <a:ahLst/>
              <a:cxnLst>
                <a:cxn ang="0">
                  <a:pos x="T0" y="T1"/>
                </a:cxn>
                <a:cxn ang="0">
                  <a:pos x="T2" y="T3"/>
                </a:cxn>
                <a:cxn ang="0">
                  <a:pos x="T4" y="T5"/>
                </a:cxn>
                <a:cxn ang="0">
                  <a:pos x="T6" y="T7"/>
                </a:cxn>
                <a:cxn ang="0">
                  <a:pos x="T8" y="T9"/>
                </a:cxn>
              </a:cxnLst>
              <a:rect l="0" t="0" r="r" b="b"/>
              <a:pathLst>
                <a:path w="129" h="146">
                  <a:moveTo>
                    <a:pt x="7" y="0"/>
                  </a:moveTo>
                  <a:lnTo>
                    <a:pt x="0" y="146"/>
                  </a:lnTo>
                  <a:lnTo>
                    <a:pt x="129" y="14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73" name="Freeform 71"/>
            <p:cNvSpPr/>
            <p:nvPr/>
          </p:nvSpPr>
          <p:spPr bwMode="auto">
            <a:xfrm>
              <a:off x="8661401" y="4734212"/>
              <a:ext cx="209550" cy="153987"/>
            </a:xfrm>
            <a:custGeom>
              <a:avLst/>
              <a:gdLst>
                <a:gd name="T0" fmla="*/ 10 w 132"/>
                <a:gd name="T1" fmla="*/ 0 h 97"/>
                <a:gd name="T2" fmla="*/ 0 w 132"/>
                <a:gd name="T3" fmla="*/ 97 h 97"/>
                <a:gd name="T4" fmla="*/ 132 w 132"/>
                <a:gd name="T5" fmla="*/ 97 h 97"/>
                <a:gd name="T6" fmla="*/ 125 w 132"/>
                <a:gd name="T7" fmla="*/ 0 h 97"/>
                <a:gd name="T8" fmla="*/ 10 w 132"/>
                <a:gd name="T9" fmla="*/ 0 h 97"/>
              </a:gdLst>
              <a:ahLst/>
              <a:cxnLst>
                <a:cxn ang="0">
                  <a:pos x="T0" y="T1"/>
                </a:cxn>
                <a:cxn ang="0">
                  <a:pos x="T2" y="T3"/>
                </a:cxn>
                <a:cxn ang="0">
                  <a:pos x="T4" y="T5"/>
                </a:cxn>
                <a:cxn ang="0">
                  <a:pos x="T6" y="T7"/>
                </a:cxn>
                <a:cxn ang="0">
                  <a:pos x="T8" y="T9"/>
                </a:cxn>
              </a:cxnLst>
              <a:rect l="0" t="0" r="r" b="b"/>
              <a:pathLst>
                <a:path w="132" h="97">
                  <a:moveTo>
                    <a:pt x="10" y="0"/>
                  </a:moveTo>
                  <a:lnTo>
                    <a:pt x="0" y="97"/>
                  </a:lnTo>
                  <a:lnTo>
                    <a:pt x="132" y="97"/>
                  </a:lnTo>
                  <a:lnTo>
                    <a:pt x="125" y="0"/>
                  </a:lnTo>
                  <a:lnTo>
                    <a:pt x="10"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79" name="Freeform 77"/>
            <p:cNvSpPr/>
            <p:nvPr/>
          </p:nvSpPr>
          <p:spPr bwMode="auto">
            <a:xfrm>
              <a:off x="9112251" y="4656424"/>
              <a:ext cx="203200" cy="231775"/>
            </a:xfrm>
            <a:custGeom>
              <a:avLst/>
              <a:gdLst>
                <a:gd name="T0" fmla="*/ 7 w 128"/>
                <a:gd name="T1" fmla="*/ 0 h 146"/>
                <a:gd name="T2" fmla="*/ 0 w 128"/>
                <a:gd name="T3" fmla="*/ 146 h 146"/>
                <a:gd name="T4" fmla="*/ 128 w 128"/>
                <a:gd name="T5" fmla="*/ 146 h 146"/>
                <a:gd name="T6" fmla="*/ 121 w 128"/>
                <a:gd name="T7" fmla="*/ 0 h 146"/>
                <a:gd name="T8" fmla="*/ 7 w 128"/>
                <a:gd name="T9" fmla="*/ 0 h 146"/>
              </a:gdLst>
              <a:ahLst/>
              <a:cxnLst>
                <a:cxn ang="0">
                  <a:pos x="T0" y="T1"/>
                </a:cxn>
                <a:cxn ang="0">
                  <a:pos x="T2" y="T3"/>
                </a:cxn>
                <a:cxn ang="0">
                  <a:pos x="T4" y="T5"/>
                </a:cxn>
                <a:cxn ang="0">
                  <a:pos x="T6" y="T7"/>
                </a:cxn>
                <a:cxn ang="0">
                  <a:pos x="T8" y="T9"/>
                </a:cxn>
              </a:cxnLst>
              <a:rect l="0" t="0" r="r" b="b"/>
              <a:pathLst>
                <a:path w="128" h="146">
                  <a:moveTo>
                    <a:pt x="7" y="0"/>
                  </a:moveTo>
                  <a:lnTo>
                    <a:pt x="0" y="146"/>
                  </a:lnTo>
                  <a:lnTo>
                    <a:pt x="128"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97" name="Freeform 95"/>
            <p:cNvSpPr/>
            <p:nvPr/>
          </p:nvSpPr>
          <p:spPr bwMode="auto">
            <a:xfrm>
              <a:off x="11633201" y="4656424"/>
              <a:ext cx="207963" cy="231775"/>
            </a:xfrm>
            <a:custGeom>
              <a:avLst/>
              <a:gdLst>
                <a:gd name="T0" fmla="*/ 7 w 131"/>
                <a:gd name="T1" fmla="*/ 0 h 146"/>
                <a:gd name="T2" fmla="*/ 0 w 131"/>
                <a:gd name="T3" fmla="*/ 146 h 146"/>
                <a:gd name="T4" fmla="*/ 131 w 131"/>
                <a:gd name="T5" fmla="*/ 146 h 146"/>
                <a:gd name="T6" fmla="*/ 121 w 131"/>
                <a:gd name="T7" fmla="*/ 0 h 146"/>
                <a:gd name="T8" fmla="*/ 7 w 131"/>
                <a:gd name="T9" fmla="*/ 0 h 146"/>
              </a:gdLst>
              <a:ahLst/>
              <a:cxnLst>
                <a:cxn ang="0">
                  <a:pos x="T0" y="T1"/>
                </a:cxn>
                <a:cxn ang="0">
                  <a:pos x="T2" y="T3"/>
                </a:cxn>
                <a:cxn ang="0">
                  <a:pos x="T4" y="T5"/>
                </a:cxn>
                <a:cxn ang="0">
                  <a:pos x="T6" y="T7"/>
                </a:cxn>
                <a:cxn ang="0">
                  <a:pos x="T8" y="T9"/>
                </a:cxn>
              </a:cxnLst>
              <a:rect l="0" t="0" r="r" b="b"/>
              <a:pathLst>
                <a:path w="131" h="146">
                  <a:moveTo>
                    <a:pt x="7" y="0"/>
                  </a:moveTo>
                  <a:lnTo>
                    <a:pt x="0" y="146"/>
                  </a:lnTo>
                  <a:lnTo>
                    <a:pt x="131"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3" name="Freeform 101"/>
            <p:cNvSpPr/>
            <p:nvPr/>
          </p:nvSpPr>
          <p:spPr bwMode="auto">
            <a:xfrm>
              <a:off x="1452563" y="2321212"/>
              <a:ext cx="2019300" cy="1474787"/>
            </a:xfrm>
            <a:custGeom>
              <a:avLst/>
              <a:gdLst>
                <a:gd name="T0" fmla="*/ 24 w 367"/>
                <a:gd name="T1" fmla="*/ 205 h 267"/>
                <a:gd name="T2" fmla="*/ 66 w 367"/>
                <a:gd name="T3" fmla="*/ 147 h 267"/>
                <a:gd name="T4" fmla="*/ 180 w 367"/>
                <a:gd name="T5" fmla="*/ 41 h 267"/>
                <a:gd name="T6" fmla="*/ 294 w 367"/>
                <a:gd name="T7" fmla="*/ 144 h 267"/>
                <a:gd name="T8" fmla="*/ 343 w 367"/>
                <a:gd name="T9" fmla="*/ 205 h 267"/>
                <a:gd name="T10" fmla="*/ 292 w 367"/>
                <a:gd name="T11" fmla="*/ 267 h 267"/>
                <a:gd name="T12" fmla="*/ 367 w 367"/>
                <a:gd name="T13" fmla="*/ 188 h 267"/>
                <a:gd name="T14" fmla="*/ 311 w 367"/>
                <a:gd name="T15" fmla="*/ 118 h 267"/>
                <a:gd name="T16" fmla="*/ 180 w 367"/>
                <a:gd name="T17" fmla="*/ 0 h 267"/>
                <a:gd name="T18" fmla="*/ 48 w 367"/>
                <a:gd name="T19" fmla="*/ 122 h 267"/>
                <a:gd name="T20" fmla="*/ 0 w 367"/>
                <a:gd name="T21" fmla="*/ 188 h 267"/>
                <a:gd name="T22" fmla="*/ 76 w 367"/>
                <a:gd name="T23" fmla="*/ 267 h 267"/>
                <a:gd name="T24" fmla="*/ 24 w 367"/>
                <a:gd name="T25" fmla="*/ 205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7" h="267">
                  <a:moveTo>
                    <a:pt x="24" y="205"/>
                  </a:moveTo>
                  <a:cubicBezTo>
                    <a:pt x="24" y="183"/>
                    <a:pt x="40" y="163"/>
                    <a:pt x="66" y="147"/>
                  </a:cubicBezTo>
                  <a:cubicBezTo>
                    <a:pt x="70" y="88"/>
                    <a:pt x="120" y="41"/>
                    <a:pt x="180" y="41"/>
                  </a:cubicBezTo>
                  <a:cubicBezTo>
                    <a:pt x="240" y="41"/>
                    <a:pt x="288" y="86"/>
                    <a:pt x="294" y="144"/>
                  </a:cubicBezTo>
                  <a:cubicBezTo>
                    <a:pt x="324" y="159"/>
                    <a:pt x="343" y="181"/>
                    <a:pt x="343" y="205"/>
                  </a:cubicBezTo>
                  <a:cubicBezTo>
                    <a:pt x="343" y="230"/>
                    <a:pt x="323" y="252"/>
                    <a:pt x="292" y="267"/>
                  </a:cubicBezTo>
                  <a:cubicBezTo>
                    <a:pt x="337" y="250"/>
                    <a:pt x="367" y="221"/>
                    <a:pt x="367" y="188"/>
                  </a:cubicBezTo>
                  <a:cubicBezTo>
                    <a:pt x="367" y="161"/>
                    <a:pt x="346" y="136"/>
                    <a:pt x="311" y="118"/>
                  </a:cubicBezTo>
                  <a:cubicBezTo>
                    <a:pt x="304" y="51"/>
                    <a:pt x="248" y="0"/>
                    <a:pt x="180" y="0"/>
                  </a:cubicBezTo>
                  <a:cubicBezTo>
                    <a:pt x="110" y="0"/>
                    <a:pt x="53" y="54"/>
                    <a:pt x="48" y="122"/>
                  </a:cubicBezTo>
                  <a:cubicBezTo>
                    <a:pt x="19" y="140"/>
                    <a:pt x="0" y="163"/>
                    <a:pt x="0" y="188"/>
                  </a:cubicBezTo>
                  <a:cubicBezTo>
                    <a:pt x="0" y="221"/>
                    <a:pt x="30" y="250"/>
                    <a:pt x="76" y="267"/>
                  </a:cubicBezTo>
                  <a:cubicBezTo>
                    <a:pt x="44" y="252"/>
                    <a:pt x="24" y="230"/>
                    <a:pt x="24" y="205"/>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4" name="Freeform 102"/>
            <p:cNvSpPr/>
            <p:nvPr/>
          </p:nvSpPr>
          <p:spPr bwMode="auto">
            <a:xfrm>
              <a:off x="1584326" y="2548224"/>
              <a:ext cx="1755775" cy="1368425"/>
            </a:xfrm>
            <a:custGeom>
              <a:avLst/>
              <a:gdLst>
                <a:gd name="T0" fmla="*/ 84 w 319"/>
                <a:gd name="T1" fmla="*/ 199 h 248"/>
                <a:gd name="T2" fmla="*/ 150 w 319"/>
                <a:gd name="T3" fmla="*/ 244 h 248"/>
                <a:gd name="T4" fmla="*/ 160 w 319"/>
                <a:gd name="T5" fmla="*/ 196 h 248"/>
                <a:gd name="T6" fmla="*/ 170 w 319"/>
                <a:gd name="T7" fmla="*/ 248 h 248"/>
                <a:gd name="T8" fmla="*/ 235 w 319"/>
                <a:gd name="T9" fmla="*/ 199 h 248"/>
                <a:gd name="T10" fmla="*/ 191 w 319"/>
                <a:gd name="T11" fmla="*/ 247 h 248"/>
                <a:gd name="T12" fmla="*/ 268 w 319"/>
                <a:gd name="T13" fmla="*/ 226 h 248"/>
                <a:gd name="T14" fmla="*/ 319 w 319"/>
                <a:gd name="T15" fmla="*/ 164 h 248"/>
                <a:gd name="T16" fmla="*/ 270 w 319"/>
                <a:gd name="T17" fmla="*/ 103 h 248"/>
                <a:gd name="T18" fmla="*/ 156 w 319"/>
                <a:gd name="T19" fmla="*/ 0 h 248"/>
                <a:gd name="T20" fmla="*/ 42 w 319"/>
                <a:gd name="T21" fmla="*/ 106 h 248"/>
                <a:gd name="T22" fmla="*/ 0 w 319"/>
                <a:gd name="T23" fmla="*/ 164 h 248"/>
                <a:gd name="T24" fmla="*/ 52 w 319"/>
                <a:gd name="T25" fmla="*/ 226 h 248"/>
                <a:gd name="T26" fmla="*/ 128 w 319"/>
                <a:gd name="T27" fmla="*/ 247 h 248"/>
                <a:gd name="T28" fmla="*/ 84 w 319"/>
                <a:gd name="T29" fmla="*/ 199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9" h="248">
                  <a:moveTo>
                    <a:pt x="84" y="199"/>
                  </a:moveTo>
                  <a:cubicBezTo>
                    <a:pt x="150" y="244"/>
                    <a:pt x="150" y="244"/>
                    <a:pt x="150" y="244"/>
                  </a:cubicBezTo>
                  <a:cubicBezTo>
                    <a:pt x="160" y="196"/>
                    <a:pt x="160" y="196"/>
                    <a:pt x="160" y="196"/>
                  </a:cubicBezTo>
                  <a:cubicBezTo>
                    <a:pt x="170" y="248"/>
                    <a:pt x="170" y="248"/>
                    <a:pt x="170" y="248"/>
                  </a:cubicBezTo>
                  <a:cubicBezTo>
                    <a:pt x="235" y="199"/>
                    <a:pt x="235" y="199"/>
                    <a:pt x="235" y="199"/>
                  </a:cubicBezTo>
                  <a:cubicBezTo>
                    <a:pt x="191" y="247"/>
                    <a:pt x="191" y="247"/>
                    <a:pt x="191" y="247"/>
                  </a:cubicBezTo>
                  <a:cubicBezTo>
                    <a:pt x="220" y="244"/>
                    <a:pt x="247" y="237"/>
                    <a:pt x="268" y="226"/>
                  </a:cubicBezTo>
                  <a:cubicBezTo>
                    <a:pt x="299" y="211"/>
                    <a:pt x="319" y="189"/>
                    <a:pt x="319" y="164"/>
                  </a:cubicBezTo>
                  <a:cubicBezTo>
                    <a:pt x="319" y="140"/>
                    <a:pt x="300" y="118"/>
                    <a:pt x="270" y="103"/>
                  </a:cubicBezTo>
                  <a:cubicBezTo>
                    <a:pt x="264" y="45"/>
                    <a:pt x="216" y="0"/>
                    <a:pt x="156" y="0"/>
                  </a:cubicBezTo>
                  <a:cubicBezTo>
                    <a:pt x="96" y="0"/>
                    <a:pt x="46" y="47"/>
                    <a:pt x="42" y="106"/>
                  </a:cubicBezTo>
                  <a:cubicBezTo>
                    <a:pt x="16" y="122"/>
                    <a:pt x="0" y="142"/>
                    <a:pt x="0" y="164"/>
                  </a:cubicBezTo>
                  <a:cubicBezTo>
                    <a:pt x="0" y="189"/>
                    <a:pt x="20" y="211"/>
                    <a:pt x="52" y="226"/>
                  </a:cubicBezTo>
                  <a:cubicBezTo>
                    <a:pt x="73" y="237"/>
                    <a:pt x="99" y="244"/>
                    <a:pt x="128" y="247"/>
                  </a:cubicBezTo>
                  <a:cubicBezTo>
                    <a:pt x="84" y="199"/>
                    <a:pt x="84" y="199"/>
                    <a:pt x="84" y="199"/>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5" name="Freeform 103"/>
            <p:cNvSpPr/>
            <p:nvPr/>
          </p:nvSpPr>
          <p:spPr bwMode="auto">
            <a:xfrm>
              <a:off x="2046288" y="3629312"/>
              <a:ext cx="830263" cy="1258887"/>
            </a:xfrm>
            <a:custGeom>
              <a:avLst/>
              <a:gdLst>
                <a:gd name="T0" fmla="*/ 523 w 523"/>
                <a:gd name="T1" fmla="*/ 11 h 793"/>
                <a:gd name="T2" fmla="*/ 298 w 523"/>
                <a:gd name="T3" fmla="*/ 181 h 793"/>
                <a:gd name="T4" fmla="*/ 264 w 523"/>
                <a:gd name="T5" fmla="*/ 0 h 793"/>
                <a:gd name="T6" fmla="*/ 229 w 523"/>
                <a:gd name="T7" fmla="*/ 167 h 793"/>
                <a:gd name="T8" fmla="*/ 0 w 523"/>
                <a:gd name="T9" fmla="*/ 11 h 793"/>
                <a:gd name="T10" fmla="*/ 153 w 523"/>
                <a:gd name="T11" fmla="*/ 178 h 793"/>
                <a:gd name="T12" fmla="*/ 222 w 523"/>
                <a:gd name="T13" fmla="*/ 258 h 793"/>
                <a:gd name="T14" fmla="*/ 212 w 523"/>
                <a:gd name="T15" fmla="*/ 793 h 793"/>
                <a:gd name="T16" fmla="*/ 316 w 523"/>
                <a:gd name="T17" fmla="*/ 793 h 793"/>
                <a:gd name="T18" fmla="*/ 302 w 523"/>
                <a:gd name="T19" fmla="*/ 258 h 793"/>
                <a:gd name="T20" fmla="*/ 371 w 523"/>
                <a:gd name="T21" fmla="*/ 181 h 793"/>
                <a:gd name="T22" fmla="*/ 523 w 523"/>
                <a:gd name="T23" fmla="*/ 11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3" h="793">
                  <a:moveTo>
                    <a:pt x="523" y="11"/>
                  </a:moveTo>
                  <a:lnTo>
                    <a:pt x="298" y="181"/>
                  </a:lnTo>
                  <a:lnTo>
                    <a:pt x="264" y="0"/>
                  </a:lnTo>
                  <a:lnTo>
                    <a:pt x="229" y="167"/>
                  </a:lnTo>
                  <a:lnTo>
                    <a:pt x="0" y="11"/>
                  </a:lnTo>
                  <a:lnTo>
                    <a:pt x="153" y="178"/>
                  </a:lnTo>
                  <a:lnTo>
                    <a:pt x="222" y="258"/>
                  </a:lnTo>
                  <a:lnTo>
                    <a:pt x="212" y="793"/>
                  </a:lnTo>
                  <a:lnTo>
                    <a:pt x="316" y="793"/>
                  </a:lnTo>
                  <a:lnTo>
                    <a:pt x="302" y="258"/>
                  </a:lnTo>
                  <a:lnTo>
                    <a:pt x="371" y="181"/>
                  </a:lnTo>
                  <a:lnTo>
                    <a:pt x="523" y="11"/>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1" name="Freeform 119"/>
            <p:cNvSpPr/>
            <p:nvPr/>
          </p:nvSpPr>
          <p:spPr bwMode="auto">
            <a:xfrm>
              <a:off x="4445001" y="3011774"/>
              <a:ext cx="1474788" cy="1076325"/>
            </a:xfrm>
            <a:custGeom>
              <a:avLst/>
              <a:gdLst>
                <a:gd name="T0" fmla="*/ 18 w 268"/>
                <a:gd name="T1" fmla="*/ 150 h 195"/>
                <a:gd name="T2" fmla="*/ 48 w 268"/>
                <a:gd name="T3" fmla="*/ 108 h 195"/>
                <a:gd name="T4" fmla="*/ 132 w 268"/>
                <a:gd name="T5" fmla="*/ 30 h 195"/>
                <a:gd name="T6" fmla="*/ 215 w 268"/>
                <a:gd name="T7" fmla="*/ 105 h 195"/>
                <a:gd name="T8" fmla="*/ 251 w 268"/>
                <a:gd name="T9" fmla="*/ 150 h 195"/>
                <a:gd name="T10" fmla="*/ 213 w 268"/>
                <a:gd name="T11" fmla="*/ 195 h 195"/>
                <a:gd name="T12" fmla="*/ 268 w 268"/>
                <a:gd name="T13" fmla="*/ 137 h 195"/>
                <a:gd name="T14" fmla="*/ 227 w 268"/>
                <a:gd name="T15" fmla="*/ 86 h 195"/>
                <a:gd name="T16" fmla="*/ 132 w 268"/>
                <a:gd name="T17" fmla="*/ 0 h 195"/>
                <a:gd name="T18" fmla="*/ 35 w 268"/>
                <a:gd name="T19" fmla="*/ 89 h 195"/>
                <a:gd name="T20" fmla="*/ 0 w 268"/>
                <a:gd name="T21" fmla="*/ 137 h 195"/>
                <a:gd name="T22" fmla="*/ 55 w 268"/>
                <a:gd name="T23" fmla="*/ 195 h 195"/>
                <a:gd name="T24" fmla="*/ 18 w 268"/>
                <a:gd name="T25" fmla="*/ 15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8" h="195">
                  <a:moveTo>
                    <a:pt x="18" y="150"/>
                  </a:moveTo>
                  <a:cubicBezTo>
                    <a:pt x="18" y="133"/>
                    <a:pt x="29" y="119"/>
                    <a:pt x="48" y="108"/>
                  </a:cubicBezTo>
                  <a:cubicBezTo>
                    <a:pt x="52" y="64"/>
                    <a:pt x="88" y="30"/>
                    <a:pt x="132" y="30"/>
                  </a:cubicBezTo>
                  <a:cubicBezTo>
                    <a:pt x="175" y="30"/>
                    <a:pt x="211" y="63"/>
                    <a:pt x="215" y="105"/>
                  </a:cubicBezTo>
                  <a:cubicBezTo>
                    <a:pt x="237" y="116"/>
                    <a:pt x="251" y="132"/>
                    <a:pt x="251" y="150"/>
                  </a:cubicBezTo>
                  <a:cubicBezTo>
                    <a:pt x="251" y="168"/>
                    <a:pt x="236" y="184"/>
                    <a:pt x="213" y="195"/>
                  </a:cubicBezTo>
                  <a:cubicBezTo>
                    <a:pt x="247" y="182"/>
                    <a:pt x="268" y="161"/>
                    <a:pt x="268" y="137"/>
                  </a:cubicBezTo>
                  <a:cubicBezTo>
                    <a:pt x="268" y="117"/>
                    <a:pt x="253" y="99"/>
                    <a:pt x="227" y="86"/>
                  </a:cubicBezTo>
                  <a:cubicBezTo>
                    <a:pt x="222" y="38"/>
                    <a:pt x="181" y="0"/>
                    <a:pt x="132" y="0"/>
                  </a:cubicBezTo>
                  <a:cubicBezTo>
                    <a:pt x="81" y="0"/>
                    <a:pt x="39" y="39"/>
                    <a:pt x="35" y="89"/>
                  </a:cubicBezTo>
                  <a:cubicBezTo>
                    <a:pt x="14" y="102"/>
                    <a:pt x="0" y="119"/>
                    <a:pt x="0" y="137"/>
                  </a:cubicBezTo>
                  <a:cubicBezTo>
                    <a:pt x="0" y="161"/>
                    <a:pt x="22" y="182"/>
                    <a:pt x="55" y="195"/>
                  </a:cubicBezTo>
                  <a:cubicBezTo>
                    <a:pt x="32" y="184"/>
                    <a:pt x="18" y="168"/>
                    <a:pt x="18" y="150"/>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2" name="Freeform 120"/>
            <p:cNvSpPr/>
            <p:nvPr/>
          </p:nvSpPr>
          <p:spPr bwMode="auto">
            <a:xfrm>
              <a:off x="4545013" y="3176874"/>
              <a:ext cx="1282700" cy="1000125"/>
            </a:xfrm>
            <a:custGeom>
              <a:avLst/>
              <a:gdLst>
                <a:gd name="T0" fmla="*/ 61 w 233"/>
                <a:gd name="T1" fmla="*/ 145 h 181"/>
                <a:gd name="T2" fmla="*/ 109 w 233"/>
                <a:gd name="T3" fmla="*/ 178 h 181"/>
                <a:gd name="T4" fmla="*/ 116 w 233"/>
                <a:gd name="T5" fmla="*/ 143 h 181"/>
                <a:gd name="T6" fmla="*/ 124 w 233"/>
                <a:gd name="T7" fmla="*/ 181 h 181"/>
                <a:gd name="T8" fmla="*/ 171 w 233"/>
                <a:gd name="T9" fmla="*/ 145 h 181"/>
                <a:gd name="T10" fmla="*/ 139 w 233"/>
                <a:gd name="T11" fmla="*/ 181 h 181"/>
                <a:gd name="T12" fmla="*/ 195 w 233"/>
                <a:gd name="T13" fmla="*/ 165 h 181"/>
                <a:gd name="T14" fmla="*/ 233 w 233"/>
                <a:gd name="T15" fmla="*/ 120 h 181"/>
                <a:gd name="T16" fmla="*/ 197 w 233"/>
                <a:gd name="T17" fmla="*/ 75 h 181"/>
                <a:gd name="T18" fmla="*/ 114 w 233"/>
                <a:gd name="T19" fmla="*/ 0 h 181"/>
                <a:gd name="T20" fmla="*/ 30 w 233"/>
                <a:gd name="T21" fmla="*/ 78 h 181"/>
                <a:gd name="T22" fmla="*/ 0 w 233"/>
                <a:gd name="T23" fmla="*/ 120 h 181"/>
                <a:gd name="T24" fmla="*/ 37 w 233"/>
                <a:gd name="T25" fmla="*/ 165 h 181"/>
                <a:gd name="T26" fmla="*/ 93 w 233"/>
                <a:gd name="T27" fmla="*/ 181 h 181"/>
                <a:gd name="T28" fmla="*/ 61 w 233"/>
                <a:gd name="T29" fmla="*/ 145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3" h="181">
                  <a:moveTo>
                    <a:pt x="61" y="145"/>
                  </a:moveTo>
                  <a:cubicBezTo>
                    <a:pt x="109" y="178"/>
                    <a:pt x="109" y="178"/>
                    <a:pt x="109" y="178"/>
                  </a:cubicBezTo>
                  <a:cubicBezTo>
                    <a:pt x="116" y="143"/>
                    <a:pt x="116" y="143"/>
                    <a:pt x="116" y="143"/>
                  </a:cubicBezTo>
                  <a:cubicBezTo>
                    <a:pt x="124" y="181"/>
                    <a:pt x="124" y="181"/>
                    <a:pt x="124" y="181"/>
                  </a:cubicBezTo>
                  <a:cubicBezTo>
                    <a:pt x="171" y="145"/>
                    <a:pt x="171" y="145"/>
                    <a:pt x="171" y="145"/>
                  </a:cubicBezTo>
                  <a:cubicBezTo>
                    <a:pt x="139" y="181"/>
                    <a:pt x="139" y="181"/>
                    <a:pt x="139" y="181"/>
                  </a:cubicBezTo>
                  <a:cubicBezTo>
                    <a:pt x="161" y="178"/>
                    <a:pt x="180" y="173"/>
                    <a:pt x="195" y="165"/>
                  </a:cubicBezTo>
                  <a:cubicBezTo>
                    <a:pt x="218" y="154"/>
                    <a:pt x="233" y="138"/>
                    <a:pt x="233" y="120"/>
                  </a:cubicBezTo>
                  <a:cubicBezTo>
                    <a:pt x="233" y="102"/>
                    <a:pt x="219" y="86"/>
                    <a:pt x="197" y="75"/>
                  </a:cubicBezTo>
                  <a:cubicBezTo>
                    <a:pt x="193" y="33"/>
                    <a:pt x="157" y="0"/>
                    <a:pt x="114" y="0"/>
                  </a:cubicBezTo>
                  <a:cubicBezTo>
                    <a:pt x="70" y="0"/>
                    <a:pt x="34" y="34"/>
                    <a:pt x="30" y="78"/>
                  </a:cubicBezTo>
                  <a:cubicBezTo>
                    <a:pt x="11" y="89"/>
                    <a:pt x="0" y="103"/>
                    <a:pt x="0" y="120"/>
                  </a:cubicBezTo>
                  <a:cubicBezTo>
                    <a:pt x="0" y="138"/>
                    <a:pt x="14" y="154"/>
                    <a:pt x="37" y="165"/>
                  </a:cubicBezTo>
                  <a:cubicBezTo>
                    <a:pt x="53" y="173"/>
                    <a:pt x="72" y="178"/>
                    <a:pt x="93" y="181"/>
                  </a:cubicBezTo>
                  <a:cubicBezTo>
                    <a:pt x="61" y="145"/>
                    <a:pt x="61" y="145"/>
                    <a:pt x="61" y="145"/>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3" name="Freeform 121"/>
            <p:cNvSpPr/>
            <p:nvPr/>
          </p:nvSpPr>
          <p:spPr bwMode="auto">
            <a:xfrm>
              <a:off x="4879976" y="3965862"/>
              <a:ext cx="606425" cy="922337"/>
            </a:xfrm>
            <a:custGeom>
              <a:avLst/>
              <a:gdLst>
                <a:gd name="T0" fmla="*/ 382 w 382"/>
                <a:gd name="T1" fmla="*/ 7 h 581"/>
                <a:gd name="T2" fmla="*/ 219 w 382"/>
                <a:gd name="T3" fmla="*/ 133 h 581"/>
                <a:gd name="T4" fmla="*/ 191 w 382"/>
                <a:gd name="T5" fmla="*/ 0 h 581"/>
                <a:gd name="T6" fmla="*/ 167 w 382"/>
                <a:gd name="T7" fmla="*/ 122 h 581"/>
                <a:gd name="T8" fmla="*/ 0 w 382"/>
                <a:gd name="T9" fmla="*/ 7 h 581"/>
                <a:gd name="T10" fmla="*/ 111 w 382"/>
                <a:gd name="T11" fmla="*/ 133 h 581"/>
                <a:gd name="T12" fmla="*/ 163 w 382"/>
                <a:gd name="T13" fmla="*/ 188 h 581"/>
                <a:gd name="T14" fmla="*/ 153 w 382"/>
                <a:gd name="T15" fmla="*/ 581 h 581"/>
                <a:gd name="T16" fmla="*/ 229 w 382"/>
                <a:gd name="T17" fmla="*/ 581 h 581"/>
                <a:gd name="T18" fmla="*/ 222 w 382"/>
                <a:gd name="T19" fmla="*/ 188 h 581"/>
                <a:gd name="T20" fmla="*/ 271 w 382"/>
                <a:gd name="T21" fmla="*/ 133 h 581"/>
                <a:gd name="T22" fmla="*/ 382 w 382"/>
                <a:gd name="T23" fmla="*/ 7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2" h="581">
                  <a:moveTo>
                    <a:pt x="382" y="7"/>
                  </a:moveTo>
                  <a:lnTo>
                    <a:pt x="219" y="133"/>
                  </a:lnTo>
                  <a:lnTo>
                    <a:pt x="191" y="0"/>
                  </a:lnTo>
                  <a:lnTo>
                    <a:pt x="167" y="122"/>
                  </a:lnTo>
                  <a:lnTo>
                    <a:pt x="0" y="7"/>
                  </a:lnTo>
                  <a:lnTo>
                    <a:pt x="111" y="133"/>
                  </a:lnTo>
                  <a:lnTo>
                    <a:pt x="163" y="188"/>
                  </a:lnTo>
                  <a:lnTo>
                    <a:pt x="153" y="581"/>
                  </a:lnTo>
                  <a:lnTo>
                    <a:pt x="229" y="581"/>
                  </a:lnTo>
                  <a:lnTo>
                    <a:pt x="222" y="188"/>
                  </a:lnTo>
                  <a:lnTo>
                    <a:pt x="271" y="133"/>
                  </a:lnTo>
                  <a:lnTo>
                    <a:pt x="382" y="7"/>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43" name="Oval 141"/>
            <p:cNvSpPr>
              <a:spLocks noChangeArrowheads="1"/>
            </p:cNvSpPr>
            <p:nvPr/>
          </p:nvSpPr>
          <p:spPr bwMode="auto">
            <a:xfrm>
              <a:off x="9821863" y="3221324"/>
              <a:ext cx="1001713" cy="1004887"/>
            </a:xfrm>
            <a:prstGeom prst="ellipse">
              <a:avLst/>
            </a:pr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44" name="Freeform 142"/>
            <p:cNvSpPr/>
            <p:nvPr/>
          </p:nvSpPr>
          <p:spPr bwMode="auto">
            <a:xfrm>
              <a:off x="10047288" y="3618199"/>
              <a:ext cx="539750" cy="1270000"/>
            </a:xfrm>
            <a:custGeom>
              <a:avLst/>
              <a:gdLst>
                <a:gd name="T0" fmla="*/ 340 w 340"/>
                <a:gd name="T1" fmla="*/ 143 h 800"/>
                <a:gd name="T2" fmla="*/ 195 w 340"/>
                <a:gd name="T3" fmla="*/ 226 h 800"/>
                <a:gd name="T4" fmla="*/ 174 w 340"/>
                <a:gd name="T5" fmla="*/ 0 h 800"/>
                <a:gd name="T6" fmla="*/ 149 w 340"/>
                <a:gd name="T7" fmla="*/ 226 h 800"/>
                <a:gd name="T8" fmla="*/ 0 w 340"/>
                <a:gd name="T9" fmla="*/ 143 h 800"/>
                <a:gd name="T10" fmla="*/ 132 w 340"/>
                <a:gd name="T11" fmla="*/ 303 h 800"/>
                <a:gd name="T12" fmla="*/ 132 w 340"/>
                <a:gd name="T13" fmla="*/ 800 h 800"/>
                <a:gd name="T14" fmla="*/ 201 w 340"/>
                <a:gd name="T15" fmla="*/ 800 h 800"/>
                <a:gd name="T16" fmla="*/ 201 w 340"/>
                <a:gd name="T17" fmla="*/ 303 h 800"/>
                <a:gd name="T18" fmla="*/ 340 w 340"/>
                <a:gd name="T19" fmla="*/ 143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0" h="800">
                  <a:moveTo>
                    <a:pt x="340" y="143"/>
                  </a:moveTo>
                  <a:lnTo>
                    <a:pt x="195" y="226"/>
                  </a:lnTo>
                  <a:lnTo>
                    <a:pt x="174" y="0"/>
                  </a:lnTo>
                  <a:lnTo>
                    <a:pt x="149" y="226"/>
                  </a:lnTo>
                  <a:lnTo>
                    <a:pt x="0" y="143"/>
                  </a:lnTo>
                  <a:lnTo>
                    <a:pt x="132" y="303"/>
                  </a:lnTo>
                  <a:lnTo>
                    <a:pt x="132" y="800"/>
                  </a:lnTo>
                  <a:lnTo>
                    <a:pt x="201" y="800"/>
                  </a:lnTo>
                  <a:lnTo>
                    <a:pt x="201" y="303"/>
                  </a:lnTo>
                  <a:lnTo>
                    <a:pt x="340" y="143"/>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sp>
        <p:nvSpPr>
          <p:cNvPr id="153" name="Rectangle 151"/>
          <p:cNvSpPr>
            <a:spLocks noChangeArrowheads="1"/>
          </p:cNvSpPr>
          <p:nvPr/>
        </p:nvSpPr>
        <p:spPr bwMode="auto">
          <a:xfrm>
            <a:off x="2" y="4902305"/>
            <a:ext cx="12238039" cy="193675"/>
          </a:xfrm>
          <a:prstGeom prst="rect">
            <a:avLst/>
          </a:prstGeom>
          <a:solidFill>
            <a:schemeClr val="accent4"/>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42" name="Rectangle 41"/>
          <p:cNvSpPr/>
          <p:nvPr/>
        </p:nvSpPr>
        <p:spPr>
          <a:xfrm>
            <a:off x="1048581" y="5364150"/>
            <a:ext cx="10116105" cy="660400"/>
          </a:xfrm>
          <a:prstGeom prst="rect">
            <a:avLst/>
          </a:prstGeom>
        </p:spPr>
        <p:txBody>
          <a:bodyPr wrap="square" lIns="121920" rIns="121920" bIns="60960">
            <a:spAutoFit/>
          </a:bodyPr>
          <a:lstStyle/>
          <a:p>
            <a:pPr algn="ctr" defTabSz="412750" hangingPunct="0">
              <a:lnSpc>
                <a:spcPct val="150000"/>
              </a:lnSpc>
              <a:defRPr sz="2000" b="0">
                <a:solidFill>
                  <a:srgbClr val="1C1F25"/>
                </a:solidFill>
                <a:latin typeface="Roboto Bold"/>
                <a:ea typeface="Roboto Bold"/>
                <a:cs typeface="Roboto Bold"/>
                <a:sym typeface="Roboto Bold"/>
              </a:defRPr>
            </a:pPr>
            <a:r>
              <a:rPr lang="en-US" sz="2400" dirty="0">
                <a:latin typeface="华文细黑" panose="02010600040101010101" charset="-122"/>
                <a:ea typeface="宋体" panose="02010600030101010101" pitchFamily="2" charset="-122"/>
                <a:sym typeface="华文细黑" panose="02010600040101010101" charset="-122"/>
              </a:rPr>
              <a:t>中职—公共艺术.</a:t>
            </a:r>
            <a:r>
              <a:rPr lang="zh-CN" altLang="en-US" sz="2400" dirty="0">
                <a:latin typeface="华文细黑" panose="02010600040101010101" charset="-122"/>
                <a:ea typeface="宋体" panose="02010600030101010101" pitchFamily="2" charset="-122"/>
                <a:sym typeface="华文细黑" panose="02010600040101010101" charset="-122"/>
              </a:rPr>
              <a:t>音乐</a:t>
            </a:r>
            <a:r>
              <a:rPr lang="en-US" sz="2400" dirty="0">
                <a:latin typeface="华文细黑" panose="02010600040101010101" charset="-122"/>
                <a:ea typeface="宋体" panose="02010600030101010101" pitchFamily="2" charset="-122"/>
                <a:sym typeface="华文细黑" panose="02010600040101010101" charset="-122"/>
              </a:rPr>
              <a:t>篇（2020版）</a:t>
            </a:r>
            <a:endParaRPr lang="en-US" sz="2400" dirty="0">
              <a:latin typeface="华文细黑" panose="02010600040101010101" charset="-122"/>
              <a:ea typeface="宋体" panose="02010600030101010101" pitchFamily="2" charset="-122"/>
              <a:sym typeface="华文细黑" panose="02010600040101010101" charset="-122"/>
            </a:endParaRPr>
          </a:p>
        </p:txBody>
      </p:sp>
      <p:sp>
        <p:nvSpPr>
          <p:cNvPr id="41" name="TextBox 76"/>
          <p:cNvSpPr txBox="1"/>
          <p:nvPr/>
        </p:nvSpPr>
        <p:spPr>
          <a:xfrm>
            <a:off x="3357687" y="327185"/>
            <a:ext cx="5451229" cy="583565"/>
          </a:xfrm>
          <a:prstGeom prst="rect">
            <a:avLst/>
          </a:prstGeom>
          <a:noFill/>
          <a:effectLst/>
        </p:spPr>
        <p:txBody>
          <a:bodyPr wrap="square" rtlCol="0">
            <a:spAutoFit/>
          </a:bodyPr>
          <a:lstStyle/>
          <a:p>
            <a:pPr algn="ctr"/>
            <a:r>
              <a:rPr lang="zh-CN" altLang="en-US" sz="3200" b="1" dirty="0" smtClean="0">
                <a:solidFill>
                  <a:schemeClr val="accent1">
                    <a:lumMod val="60000"/>
                    <a:lumOff val="40000"/>
                  </a:schemeClr>
                </a:solidFill>
                <a:latin typeface="华文细黑" panose="02010600040101010101" charset="-122"/>
                <a:ea typeface="宋体" panose="02010600030101010101" pitchFamily="2" charset="-122"/>
                <a:sym typeface="华文细黑" panose="02010600040101010101" charset="-122"/>
              </a:rPr>
              <a:t>概说</a:t>
            </a:r>
            <a:endParaRPr lang="zh-CN" altLang="en-US" sz="3200" b="1" dirty="0" smtClean="0">
              <a:solidFill>
                <a:schemeClr val="accent1">
                  <a:lumMod val="60000"/>
                  <a:lumOff val="40000"/>
                </a:schemeClr>
              </a:solidFill>
              <a:latin typeface="华文细黑" panose="02010600040101010101" charset="-122"/>
              <a:ea typeface="宋体" panose="02010600030101010101" pitchFamily="2" charset="-122"/>
              <a:sym typeface="华文细黑" panose="02010600040101010101" charset="-122"/>
            </a:endParaRPr>
          </a:p>
        </p:txBody>
      </p:sp>
    </p:spTree>
  </p:cSld>
  <p:clrMapOvr>
    <a:masterClrMapping/>
  </p:clrMapOvr>
  <p:transition spd="slow">
    <p:wipe/>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14:presetBounceEnd="50000">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14:bounceEnd="50000">
                                          <p:cBhvr additive="base">
                                            <p:cTn id="23" dur="1000" fill="hold"/>
                                            <p:tgtEl>
                                              <p:spTgt spid="42"/>
                                            </p:tgtEl>
                                            <p:attrNameLst>
                                              <p:attrName>ppt_x</p:attrName>
                                            </p:attrNameLst>
                                          </p:cBhvr>
                                          <p:tavLst>
                                            <p:tav tm="0">
                                              <p:val>
                                                <p:strVal val="#ppt_x"/>
                                              </p:val>
                                            </p:tav>
                                            <p:tav tm="100000">
                                              <p:val>
                                                <p:strVal val="#ppt_x"/>
                                              </p:val>
                                            </p:tav>
                                          </p:tavLst>
                                        </p:anim>
                                        <p:anim calcmode="lin" valueType="num" p14:bounceEnd="50000">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1000" fill="hold"/>
                                            <p:tgtEl>
                                              <p:spTgt spid="42"/>
                                            </p:tgtEl>
                                            <p:attrNameLst>
                                              <p:attrName>ppt_x</p:attrName>
                                            </p:attrNameLst>
                                          </p:cBhvr>
                                          <p:tavLst>
                                            <p:tav tm="0">
                                              <p:val>
                                                <p:strVal val="#ppt_x"/>
                                              </p:val>
                                            </p:tav>
                                            <p:tav tm="100000">
                                              <p:val>
                                                <p:strVal val="#ppt_x"/>
                                              </p:val>
                                            </p:tav>
                                          </p:tavLst>
                                        </p:anim>
                                        <p:anim calcmode="lin" valueType="num">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3" name="文本框 2"/>
          <p:cNvSpPr txBox="1"/>
          <p:nvPr/>
        </p:nvSpPr>
        <p:spPr>
          <a:xfrm>
            <a:off x="2585085" y="732790"/>
            <a:ext cx="8291195" cy="5492750"/>
          </a:xfrm>
          <a:prstGeom prst="rect">
            <a:avLst/>
          </a:prstGeom>
          <a:noFill/>
        </p:spPr>
        <p:txBody>
          <a:bodyPr wrap="square" rtlCol="0">
            <a:sp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音乐是人类的精神食粮，是与人情感最接近的艺术，它能够给人带来愉悦的享受，并引起心灵上的共鸣。音乐的感悟、投入、想象、思考的范围是无限的，在瞬间或长期都能给人以不同层次的情感。音乐鉴赏既是鉴赏者体验音乐情感内涵的过程，也是音乐中表现的情感同鉴赏者自己的情感相互交融并发生共鸣的过程。音乐鉴赏的过程就是鉴赏者对音乐内涵的情感体验，并把音乐与自己的情感相互交融并产生共鸣的过程。</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因此，正确的音乐鉴赏即为鉴赏者的情感与音乐作品蕴含的情感基本吻合，以获得音乐作品鉴赏中情感体验的基本要求。如果在鉴赏音乐中，鉴赏者只注重结构形式、技巧、技术手法等方面，缺乏感情的投入，那么他只是肤浅地鉴赏音乐，并没有完整地领会与感受到音乐的美，只有对乐曲感情赖以产生的思想、生活基础等有了明确的认识之后，才有可能更准确、更深刻地领会音乐作品的感情内涵。所以，我们强调音乐鉴赏中情感体验的感性认识；强调音乐鉴赏中情感体验的理性认识；强调音乐鉴赏中感性与理性认识的相辅相成。</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3" name="文本框 2"/>
          <p:cNvSpPr txBox="1"/>
          <p:nvPr/>
        </p:nvSpPr>
        <p:spPr>
          <a:xfrm>
            <a:off x="3314700" y="1364615"/>
            <a:ext cx="6486525" cy="3415030"/>
          </a:xfrm>
          <a:prstGeom prst="rect">
            <a:avLst/>
          </a:prstGeom>
          <a:noFill/>
        </p:spPr>
        <p:txBody>
          <a:bodyPr wrap="square" rtlCol="0">
            <a:sp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在鉴赏音乐作品中，无论是音乐家，还是普通的鉴赏者，都不能缺少情感体验这一心理要素，不仅要对音乐作品有情感上的感性认识，也要对音乐作品有情感上的理性认识，这才能达到鉴赏音乐作品的基本情感体验要求。 </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本章从鉴赏者对音乐作品情感内涵体验的深浅角度出发，引领大家从鉴赏音乐的条件、角度、层次以及听觉能力等方面，探讨音乐鉴赏者在音乐作品鉴赏中情感体验上的感性认识和理性认识，以获得音乐作品鉴赏中情感体验的基本要求。</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54" name="Group 153"/>
          <p:cNvGrpSpPr/>
          <p:nvPr/>
        </p:nvGrpSpPr>
        <p:grpSpPr>
          <a:xfrm>
            <a:off x="252414" y="1693085"/>
            <a:ext cx="11733213" cy="3284537"/>
            <a:chOff x="252413" y="1648112"/>
            <a:chExt cx="11733213" cy="3284537"/>
          </a:xfrm>
        </p:grpSpPr>
        <p:sp>
          <p:nvSpPr>
            <p:cNvPr id="7" name="Freeform 5"/>
            <p:cNvSpPr/>
            <p:nvPr/>
          </p:nvSpPr>
          <p:spPr bwMode="auto">
            <a:xfrm>
              <a:off x="4395788" y="1768762"/>
              <a:ext cx="854075" cy="866775"/>
            </a:xfrm>
            <a:custGeom>
              <a:avLst/>
              <a:gdLst>
                <a:gd name="T0" fmla="*/ 25 w 155"/>
                <a:gd name="T1" fmla="*/ 157 h 157"/>
                <a:gd name="T2" fmla="*/ 50 w 155"/>
                <a:gd name="T3" fmla="*/ 134 h 157"/>
                <a:gd name="T4" fmla="*/ 73 w 155"/>
                <a:gd name="T5" fmla="*/ 109 h 157"/>
                <a:gd name="T6" fmla="*/ 76 w 155"/>
                <a:gd name="T7" fmla="*/ 110 h 157"/>
                <a:gd name="T8" fmla="*/ 111 w 155"/>
                <a:gd name="T9" fmla="*/ 95 h 157"/>
                <a:gd name="T10" fmla="*/ 109 w 155"/>
                <a:gd name="T11" fmla="*/ 72 h 157"/>
                <a:gd name="T12" fmla="*/ 123 w 155"/>
                <a:gd name="T13" fmla="*/ 57 h 157"/>
                <a:gd name="T14" fmla="*/ 124 w 155"/>
                <a:gd name="T15" fmla="*/ 44 h 157"/>
                <a:gd name="T16" fmla="*/ 151 w 155"/>
                <a:gd name="T17" fmla="*/ 31 h 157"/>
                <a:gd name="T18" fmla="*/ 138 w 155"/>
                <a:gd name="T19" fmla="*/ 4 h 157"/>
                <a:gd name="T20" fmla="*/ 115 w 155"/>
                <a:gd name="T21" fmla="*/ 9 h 157"/>
                <a:gd name="T22" fmla="*/ 108 w 155"/>
                <a:gd name="T23" fmla="*/ 5 h 157"/>
                <a:gd name="T24" fmla="*/ 77 w 155"/>
                <a:gd name="T25" fmla="*/ 19 h 157"/>
                <a:gd name="T26" fmla="*/ 76 w 155"/>
                <a:gd name="T27" fmla="*/ 31 h 157"/>
                <a:gd name="T28" fmla="*/ 69 w 155"/>
                <a:gd name="T29" fmla="*/ 27 h 157"/>
                <a:gd name="T30" fmla="*/ 35 w 155"/>
                <a:gd name="T31" fmla="*/ 43 h 157"/>
                <a:gd name="T32" fmla="*/ 36 w 155"/>
                <a:gd name="T33" fmla="*/ 64 h 157"/>
                <a:gd name="T34" fmla="*/ 17 w 155"/>
                <a:gd name="T35" fmla="*/ 88 h 157"/>
                <a:gd name="T36" fmla="*/ 20 w 155"/>
                <a:gd name="T37" fmla="*/ 101 h 157"/>
                <a:gd name="T38" fmla="*/ 19 w 155"/>
                <a:gd name="T39" fmla="*/ 107 h 157"/>
                <a:gd name="T40" fmla="*/ 0 w 155"/>
                <a:gd name="T41" fmla="*/ 131 h 157"/>
                <a:gd name="T42" fmla="*/ 25 w 155"/>
                <a:gd name="T43" fmla="*/ 157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5" h="157">
                  <a:moveTo>
                    <a:pt x="25" y="157"/>
                  </a:moveTo>
                  <a:cubicBezTo>
                    <a:pt x="38" y="157"/>
                    <a:pt x="49" y="147"/>
                    <a:pt x="50" y="134"/>
                  </a:cubicBezTo>
                  <a:cubicBezTo>
                    <a:pt x="63" y="132"/>
                    <a:pt x="72" y="122"/>
                    <a:pt x="73" y="109"/>
                  </a:cubicBezTo>
                  <a:cubicBezTo>
                    <a:pt x="74" y="109"/>
                    <a:pt x="75" y="110"/>
                    <a:pt x="76" y="110"/>
                  </a:cubicBezTo>
                  <a:cubicBezTo>
                    <a:pt x="90" y="115"/>
                    <a:pt x="105" y="108"/>
                    <a:pt x="111" y="95"/>
                  </a:cubicBezTo>
                  <a:cubicBezTo>
                    <a:pt x="113" y="87"/>
                    <a:pt x="112" y="79"/>
                    <a:pt x="109" y="72"/>
                  </a:cubicBezTo>
                  <a:cubicBezTo>
                    <a:pt x="115" y="69"/>
                    <a:pt x="120" y="64"/>
                    <a:pt x="123" y="57"/>
                  </a:cubicBezTo>
                  <a:cubicBezTo>
                    <a:pt x="125" y="53"/>
                    <a:pt x="125" y="48"/>
                    <a:pt x="124" y="44"/>
                  </a:cubicBezTo>
                  <a:cubicBezTo>
                    <a:pt x="135" y="47"/>
                    <a:pt x="147" y="42"/>
                    <a:pt x="151" y="31"/>
                  </a:cubicBezTo>
                  <a:cubicBezTo>
                    <a:pt x="155" y="20"/>
                    <a:pt x="149" y="8"/>
                    <a:pt x="138" y="4"/>
                  </a:cubicBezTo>
                  <a:cubicBezTo>
                    <a:pt x="130" y="1"/>
                    <a:pt x="121" y="3"/>
                    <a:pt x="115" y="9"/>
                  </a:cubicBezTo>
                  <a:cubicBezTo>
                    <a:pt x="113" y="7"/>
                    <a:pt x="111" y="6"/>
                    <a:pt x="108" y="5"/>
                  </a:cubicBezTo>
                  <a:cubicBezTo>
                    <a:pt x="95" y="0"/>
                    <a:pt x="82" y="7"/>
                    <a:pt x="77" y="19"/>
                  </a:cubicBezTo>
                  <a:cubicBezTo>
                    <a:pt x="76" y="23"/>
                    <a:pt x="75" y="27"/>
                    <a:pt x="76" y="31"/>
                  </a:cubicBezTo>
                  <a:cubicBezTo>
                    <a:pt x="74" y="29"/>
                    <a:pt x="72" y="28"/>
                    <a:pt x="69" y="27"/>
                  </a:cubicBezTo>
                  <a:cubicBezTo>
                    <a:pt x="56" y="22"/>
                    <a:pt x="40" y="29"/>
                    <a:pt x="35" y="43"/>
                  </a:cubicBezTo>
                  <a:cubicBezTo>
                    <a:pt x="32" y="50"/>
                    <a:pt x="33" y="58"/>
                    <a:pt x="36" y="64"/>
                  </a:cubicBezTo>
                  <a:cubicBezTo>
                    <a:pt x="25" y="66"/>
                    <a:pt x="17" y="76"/>
                    <a:pt x="17" y="88"/>
                  </a:cubicBezTo>
                  <a:cubicBezTo>
                    <a:pt x="17" y="92"/>
                    <a:pt x="18" y="97"/>
                    <a:pt x="20" y="101"/>
                  </a:cubicBezTo>
                  <a:cubicBezTo>
                    <a:pt x="20" y="102"/>
                    <a:pt x="19" y="105"/>
                    <a:pt x="19" y="107"/>
                  </a:cubicBezTo>
                  <a:cubicBezTo>
                    <a:pt x="8" y="109"/>
                    <a:pt x="0" y="119"/>
                    <a:pt x="0" y="131"/>
                  </a:cubicBezTo>
                  <a:cubicBezTo>
                    <a:pt x="0" y="145"/>
                    <a:pt x="11" y="157"/>
                    <a:pt x="25" y="157"/>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8" name="Freeform 6"/>
            <p:cNvSpPr/>
            <p:nvPr/>
          </p:nvSpPr>
          <p:spPr bwMode="auto">
            <a:xfrm>
              <a:off x="10493376" y="2127537"/>
              <a:ext cx="738188" cy="855662"/>
            </a:xfrm>
            <a:custGeom>
              <a:avLst/>
              <a:gdLst>
                <a:gd name="T0" fmla="*/ 37 w 134"/>
                <a:gd name="T1" fmla="*/ 155 h 155"/>
                <a:gd name="T2" fmla="*/ 75 w 134"/>
                <a:gd name="T3" fmla="*/ 121 h 155"/>
                <a:gd name="T4" fmla="*/ 109 w 134"/>
                <a:gd name="T5" fmla="*/ 82 h 155"/>
                <a:gd name="T6" fmla="*/ 104 w 134"/>
                <a:gd name="T7" fmla="*/ 63 h 155"/>
                <a:gd name="T8" fmla="*/ 134 w 134"/>
                <a:gd name="T9" fmla="*/ 31 h 155"/>
                <a:gd name="T10" fmla="*/ 102 w 134"/>
                <a:gd name="T11" fmla="*/ 0 h 155"/>
                <a:gd name="T12" fmla="*/ 73 w 134"/>
                <a:gd name="T13" fmla="*/ 19 h 155"/>
                <a:gd name="T14" fmla="*/ 60 w 134"/>
                <a:gd name="T15" fmla="*/ 17 h 155"/>
                <a:gd name="T16" fmla="*/ 25 w 134"/>
                <a:gd name="T17" fmla="*/ 52 h 155"/>
                <a:gd name="T18" fmla="*/ 30 w 134"/>
                <a:gd name="T19" fmla="*/ 71 h 155"/>
                <a:gd name="T20" fmla="*/ 29 w 134"/>
                <a:gd name="T21" fmla="*/ 81 h 155"/>
                <a:gd name="T22" fmla="*/ 0 w 134"/>
                <a:gd name="T23" fmla="*/ 117 h 155"/>
                <a:gd name="T24" fmla="*/ 37 w 134"/>
                <a:gd name="T25"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4" h="155">
                  <a:moveTo>
                    <a:pt x="37" y="155"/>
                  </a:moveTo>
                  <a:cubicBezTo>
                    <a:pt x="57" y="155"/>
                    <a:pt x="73" y="140"/>
                    <a:pt x="75" y="121"/>
                  </a:cubicBezTo>
                  <a:cubicBezTo>
                    <a:pt x="94" y="118"/>
                    <a:pt x="109" y="102"/>
                    <a:pt x="109" y="82"/>
                  </a:cubicBezTo>
                  <a:cubicBezTo>
                    <a:pt x="109" y="75"/>
                    <a:pt x="107" y="68"/>
                    <a:pt x="104" y="63"/>
                  </a:cubicBezTo>
                  <a:cubicBezTo>
                    <a:pt x="121" y="62"/>
                    <a:pt x="134" y="48"/>
                    <a:pt x="134" y="31"/>
                  </a:cubicBezTo>
                  <a:cubicBezTo>
                    <a:pt x="134" y="14"/>
                    <a:pt x="120" y="0"/>
                    <a:pt x="102" y="0"/>
                  </a:cubicBezTo>
                  <a:cubicBezTo>
                    <a:pt x="89" y="0"/>
                    <a:pt x="78" y="8"/>
                    <a:pt x="73" y="19"/>
                  </a:cubicBezTo>
                  <a:cubicBezTo>
                    <a:pt x="69" y="18"/>
                    <a:pt x="65" y="17"/>
                    <a:pt x="60" y="17"/>
                  </a:cubicBezTo>
                  <a:cubicBezTo>
                    <a:pt x="41" y="17"/>
                    <a:pt x="25" y="33"/>
                    <a:pt x="25" y="52"/>
                  </a:cubicBezTo>
                  <a:cubicBezTo>
                    <a:pt x="25" y="59"/>
                    <a:pt x="27" y="66"/>
                    <a:pt x="30" y="71"/>
                  </a:cubicBezTo>
                  <a:cubicBezTo>
                    <a:pt x="30" y="74"/>
                    <a:pt x="29" y="77"/>
                    <a:pt x="29" y="81"/>
                  </a:cubicBezTo>
                  <a:cubicBezTo>
                    <a:pt x="12" y="84"/>
                    <a:pt x="0" y="99"/>
                    <a:pt x="0" y="117"/>
                  </a:cubicBezTo>
                  <a:cubicBezTo>
                    <a:pt x="0" y="138"/>
                    <a:pt x="16" y="155"/>
                    <a:pt x="37" y="155"/>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9" name="Freeform 7"/>
            <p:cNvSpPr/>
            <p:nvPr/>
          </p:nvSpPr>
          <p:spPr bwMode="auto">
            <a:xfrm>
              <a:off x="5992813" y="2006887"/>
              <a:ext cx="466725" cy="546100"/>
            </a:xfrm>
            <a:custGeom>
              <a:avLst/>
              <a:gdLst>
                <a:gd name="T0" fmla="*/ 23 w 85"/>
                <a:gd name="T1" fmla="*/ 99 h 99"/>
                <a:gd name="T2" fmla="*/ 47 w 85"/>
                <a:gd name="T3" fmla="*/ 77 h 99"/>
                <a:gd name="T4" fmla="*/ 69 w 85"/>
                <a:gd name="T5" fmla="*/ 52 h 99"/>
                <a:gd name="T6" fmla="*/ 66 w 85"/>
                <a:gd name="T7" fmla="*/ 40 h 99"/>
                <a:gd name="T8" fmla="*/ 85 w 85"/>
                <a:gd name="T9" fmla="*/ 20 h 99"/>
                <a:gd name="T10" fmla="*/ 65 w 85"/>
                <a:gd name="T11" fmla="*/ 0 h 99"/>
                <a:gd name="T12" fmla="*/ 46 w 85"/>
                <a:gd name="T13" fmla="*/ 13 h 99"/>
                <a:gd name="T14" fmla="*/ 38 w 85"/>
                <a:gd name="T15" fmla="*/ 11 h 99"/>
                <a:gd name="T16" fmla="*/ 15 w 85"/>
                <a:gd name="T17" fmla="*/ 34 h 99"/>
                <a:gd name="T18" fmla="*/ 19 w 85"/>
                <a:gd name="T19" fmla="*/ 46 h 99"/>
                <a:gd name="T20" fmla="*/ 18 w 85"/>
                <a:gd name="T21" fmla="*/ 51 h 99"/>
                <a:gd name="T22" fmla="*/ 0 w 85"/>
                <a:gd name="T23" fmla="*/ 75 h 99"/>
                <a:gd name="T24" fmla="*/ 23 w 85"/>
                <a:gd name="T25"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5" h="99">
                  <a:moveTo>
                    <a:pt x="23" y="99"/>
                  </a:moveTo>
                  <a:cubicBezTo>
                    <a:pt x="36" y="99"/>
                    <a:pt x="46" y="89"/>
                    <a:pt x="47" y="77"/>
                  </a:cubicBezTo>
                  <a:cubicBezTo>
                    <a:pt x="59" y="75"/>
                    <a:pt x="69" y="65"/>
                    <a:pt x="69" y="52"/>
                  </a:cubicBezTo>
                  <a:cubicBezTo>
                    <a:pt x="69" y="48"/>
                    <a:pt x="68" y="44"/>
                    <a:pt x="66" y="40"/>
                  </a:cubicBezTo>
                  <a:cubicBezTo>
                    <a:pt x="76" y="40"/>
                    <a:pt x="85" y="31"/>
                    <a:pt x="85" y="20"/>
                  </a:cubicBezTo>
                  <a:cubicBezTo>
                    <a:pt x="85" y="9"/>
                    <a:pt x="76" y="0"/>
                    <a:pt x="65" y="0"/>
                  </a:cubicBezTo>
                  <a:cubicBezTo>
                    <a:pt x="56" y="0"/>
                    <a:pt x="49" y="5"/>
                    <a:pt x="46" y="13"/>
                  </a:cubicBezTo>
                  <a:cubicBezTo>
                    <a:pt x="44" y="12"/>
                    <a:pt x="41" y="11"/>
                    <a:pt x="38" y="11"/>
                  </a:cubicBezTo>
                  <a:cubicBezTo>
                    <a:pt x="26" y="11"/>
                    <a:pt x="15" y="21"/>
                    <a:pt x="15" y="34"/>
                  </a:cubicBezTo>
                  <a:cubicBezTo>
                    <a:pt x="15" y="38"/>
                    <a:pt x="17" y="42"/>
                    <a:pt x="19" y="46"/>
                  </a:cubicBezTo>
                  <a:cubicBezTo>
                    <a:pt x="19" y="48"/>
                    <a:pt x="18" y="49"/>
                    <a:pt x="18" y="51"/>
                  </a:cubicBezTo>
                  <a:cubicBezTo>
                    <a:pt x="7" y="54"/>
                    <a:pt x="0" y="63"/>
                    <a:pt x="0" y="75"/>
                  </a:cubicBezTo>
                  <a:cubicBezTo>
                    <a:pt x="0" y="88"/>
                    <a:pt x="10" y="99"/>
                    <a:pt x="23" y="99"/>
                  </a:cubicBezTo>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 name="Freeform 8"/>
            <p:cNvSpPr/>
            <p:nvPr/>
          </p:nvSpPr>
          <p:spPr bwMode="auto">
            <a:xfrm>
              <a:off x="7273926" y="3065749"/>
              <a:ext cx="457200" cy="487362"/>
            </a:xfrm>
            <a:custGeom>
              <a:avLst/>
              <a:gdLst>
                <a:gd name="T0" fmla="*/ 19 w 83"/>
                <a:gd name="T1" fmla="*/ 88 h 88"/>
                <a:gd name="T2" fmla="*/ 35 w 83"/>
                <a:gd name="T3" fmla="*/ 78 h 88"/>
                <a:gd name="T4" fmla="*/ 41 w 83"/>
                <a:gd name="T5" fmla="*/ 82 h 88"/>
                <a:gd name="T6" fmla="*/ 67 w 83"/>
                <a:gd name="T7" fmla="*/ 70 h 88"/>
                <a:gd name="T8" fmla="*/ 66 w 83"/>
                <a:gd name="T9" fmla="*/ 55 h 88"/>
                <a:gd name="T10" fmla="*/ 70 w 83"/>
                <a:gd name="T11" fmla="*/ 48 h 88"/>
                <a:gd name="T12" fmla="*/ 71 w 83"/>
                <a:gd name="T13" fmla="*/ 38 h 88"/>
                <a:gd name="T14" fmla="*/ 79 w 83"/>
                <a:gd name="T15" fmla="*/ 28 h 88"/>
                <a:gd name="T16" fmla="*/ 68 w 83"/>
                <a:gd name="T17" fmla="*/ 3 h 88"/>
                <a:gd name="T18" fmla="*/ 43 w 83"/>
                <a:gd name="T19" fmla="*/ 13 h 88"/>
                <a:gd name="T20" fmla="*/ 36 w 83"/>
                <a:gd name="T21" fmla="*/ 21 h 88"/>
                <a:gd name="T22" fmla="*/ 30 w 83"/>
                <a:gd name="T23" fmla="*/ 19 h 88"/>
                <a:gd name="T24" fmla="*/ 12 w 83"/>
                <a:gd name="T25" fmla="*/ 37 h 88"/>
                <a:gd name="T26" fmla="*/ 15 w 83"/>
                <a:gd name="T27" fmla="*/ 46 h 88"/>
                <a:gd name="T28" fmla="*/ 15 w 83"/>
                <a:gd name="T29" fmla="*/ 51 h 88"/>
                <a:gd name="T30" fmla="*/ 0 w 83"/>
                <a:gd name="T31" fmla="*/ 69 h 88"/>
                <a:gd name="T32" fmla="*/ 19 w 83"/>
                <a:gd name="T33"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8">
                  <a:moveTo>
                    <a:pt x="19" y="88"/>
                  </a:moveTo>
                  <a:cubicBezTo>
                    <a:pt x="26" y="88"/>
                    <a:pt x="32" y="84"/>
                    <a:pt x="35" y="78"/>
                  </a:cubicBezTo>
                  <a:cubicBezTo>
                    <a:pt x="37" y="79"/>
                    <a:pt x="39" y="81"/>
                    <a:pt x="41" y="82"/>
                  </a:cubicBezTo>
                  <a:cubicBezTo>
                    <a:pt x="51" y="85"/>
                    <a:pt x="63" y="80"/>
                    <a:pt x="67" y="70"/>
                  </a:cubicBezTo>
                  <a:cubicBezTo>
                    <a:pt x="68" y="65"/>
                    <a:pt x="68" y="59"/>
                    <a:pt x="66" y="55"/>
                  </a:cubicBezTo>
                  <a:cubicBezTo>
                    <a:pt x="68" y="53"/>
                    <a:pt x="69" y="51"/>
                    <a:pt x="70" y="48"/>
                  </a:cubicBezTo>
                  <a:cubicBezTo>
                    <a:pt x="71" y="45"/>
                    <a:pt x="72" y="41"/>
                    <a:pt x="71" y="38"/>
                  </a:cubicBezTo>
                  <a:cubicBezTo>
                    <a:pt x="75" y="36"/>
                    <a:pt x="78" y="33"/>
                    <a:pt x="79" y="28"/>
                  </a:cubicBezTo>
                  <a:cubicBezTo>
                    <a:pt x="83" y="18"/>
                    <a:pt x="78" y="7"/>
                    <a:pt x="68" y="3"/>
                  </a:cubicBezTo>
                  <a:cubicBezTo>
                    <a:pt x="58" y="0"/>
                    <a:pt x="47" y="4"/>
                    <a:pt x="43" y="13"/>
                  </a:cubicBezTo>
                  <a:cubicBezTo>
                    <a:pt x="40" y="15"/>
                    <a:pt x="38" y="17"/>
                    <a:pt x="36" y="21"/>
                  </a:cubicBezTo>
                  <a:cubicBezTo>
                    <a:pt x="34" y="20"/>
                    <a:pt x="32" y="19"/>
                    <a:pt x="30" y="19"/>
                  </a:cubicBezTo>
                  <a:cubicBezTo>
                    <a:pt x="20" y="19"/>
                    <a:pt x="12" y="27"/>
                    <a:pt x="12" y="37"/>
                  </a:cubicBezTo>
                  <a:cubicBezTo>
                    <a:pt x="12" y="40"/>
                    <a:pt x="13" y="44"/>
                    <a:pt x="15" y="46"/>
                  </a:cubicBezTo>
                  <a:cubicBezTo>
                    <a:pt x="15" y="48"/>
                    <a:pt x="15" y="49"/>
                    <a:pt x="15" y="51"/>
                  </a:cubicBezTo>
                  <a:cubicBezTo>
                    <a:pt x="6" y="53"/>
                    <a:pt x="0" y="60"/>
                    <a:pt x="0" y="69"/>
                  </a:cubicBezTo>
                  <a:cubicBezTo>
                    <a:pt x="0" y="79"/>
                    <a:pt x="8" y="88"/>
                    <a:pt x="19" y="88"/>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1" name="Freeform 9"/>
            <p:cNvSpPr/>
            <p:nvPr/>
          </p:nvSpPr>
          <p:spPr bwMode="auto">
            <a:xfrm>
              <a:off x="1925638" y="1648112"/>
              <a:ext cx="457200" cy="490537"/>
            </a:xfrm>
            <a:custGeom>
              <a:avLst/>
              <a:gdLst>
                <a:gd name="T0" fmla="*/ 18 w 83"/>
                <a:gd name="T1" fmla="*/ 89 h 89"/>
                <a:gd name="T2" fmla="*/ 35 w 83"/>
                <a:gd name="T3" fmla="*/ 79 h 89"/>
                <a:gd name="T4" fmla="*/ 41 w 83"/>
                <a:gd name="T5" fmla="*/ 82 h 89"/>
                <a:gd name="T6" fmla="*/ 66 w 83"/>
                <a:gd name="T7" fmla="*/ 71 h 89"/>
                <a:gd name="T8" fmla="*/ 66 w 83"/>
                <a:gd name="T9" fmla="*/ 56 h 89"/>
                <a:gd name="T10" fmla="*/ 70 w 83"/>
                <a:gd name="T11" fmla="*/ 49 h 89"/>
                <a:gd name="T12" fmla="*/ 71 w 83"/>
                <a:gd name="T13" fmla="*/ 39 h 89"/>
                <a:gd name="T14" fmla="*/ 79 w 83"/>
                <a:gd name="T15" fmla="*/ 29 h 89"/>
                <a:gd name="T16" fmla="*/ 67 w 83"/>
                <a:gd name="T17" fmla="*/ 4 h 89"/>
                <a:gd name="T18" fmla="*/ 43 w 83"/>
                <a:gd name="T19" fmla="*/ 14 h 89"/>
                <a:gd name="T20" fmla="*/ 36 w 83"/>
                <a:gd name="T21" fmla="*/ 21 h 89"/>
                <a:gd name="T22" fmla="*/ 30 w 83"/>
                <a:gd name="T23" fmla="*/ 20 h 89"/>
                <a:gd name="T24" fmla="*/ 12 w 83"/>
                <a:gd name="T25" fmla="*/ 38 h 89"/>
                <a:gd name="T26" fmla="*/ 15 w 83"/>
                <a:gd name="T27" fmla="*/ 47 h 89"/>
                <a:gd name="T28" fmla="*/ 14 w 83"/>
                <a:gd name="T29" fmla="*/ 52 h 89"/>
                <a:gd name="T30" fmla="*/ 0 w 83"/>
                <a:gd name="T31" fmla="*/ 70 h 89"/>
                <a:gd name="T32" fmla="*/ 18 w 83"/>
                <a:gd name="T33" fmla="*/ 8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9">
                  <a:moveTo>
                    <a:pt x="18" y="89"/>
                  </a:moveTo>
                  <a:cubicBezTo>
                    <a:pt x="25" y="89"/>
                    <a:pt x="31" y="84"/>
                    <a:pt x="35" y="79"/>
                  </a:cubicBezTo>
                  <a:cubicBezTo>
                    <a:pt x="36" y="80"/>
                    <a:pt x="38" y="81"/>
                    <a:pt x="41" y="82"/>
                  </a:cubicBezTo>
                  <a:cubicBezTo>
                    <a:pt x="51" y="86"/>
                    <a:pt x="62" y="81"/>
                    <a:pt x="66" y="71"/>
                  </a:cubicBezTo>
                  <a:cubicBezTo>
                    <a:pt x="68" y="66"/>
                    <a:pt x="68" y="60"/>
                    <a:pt x="66" y="56"/>
                  </a:cubicBezTo>
                  <a:cubicBezTo>
                    <a:pt x="67" y="54"/>
                    <a:pt x="69" y="52"/>
                    <a:pt x="70" y="49"/>
                  </a:cubicBezTo>
                  <a:cubicBezTo>
                    <a:pt x="71" y="46"/>
                    <a:pt x="71" y="42"/>
                    <a:pt x="71" y="39"/>
                  </a:cubicBezTo>
                  <a:cubicBezTo>
                    <a:pt x="74" y="37"/>
                    <a:pt x="77" y="34"/>
                    <a:pt x="79" y="29"/>
                  </a:cubicBezTo>
                  <a:cubicBezTo>
                    <a:pt x="83" y="19"/>
                    <a:pt x="77" y="8"/>
                    <a:pt x="67" y="4"/>
                  </a:cubicBezTo>
                  <a:cubicBezTo>
                    <a:pt x="58" y="0"/>
                    <a:pt x="47" y="5"/>
                    <a:pt x="43" y="14"/>
                  </a:cubicBezTo>
                  <a:cubicBezTo>
                    <a:pt x="40" y="16"/>
                    <a:pt x="37" y="18"/>
                    <a:pt x="36" y="21"/>
                  </a:cubicBezTo>
                  <a:cubicBezTo>
                    <a:pt x="34" y="21"/>
                    <a:pt x="32" y="20"/>
                    <a:pt x="30" y="20"/>
                  </a:cubicBezTo>
                  <a:cubicBezTo>
                    <a:pt x="20" y="20"/>
                    <a:pt x="12" y="28"/>
                    <a:pt x="12" y="38"/>
                  </a:cubicBezTo>
                  <a:cubicBezTo>
                    <a:pt x="12" y="41"/>
                    <a:pt x="13" y="45"/>
                    <a:pt x="15" y="47"/>
                  </a:cubicBezTo>
                  <a:cubicBezTo>
                    <a:pt x="14" y="49"/>
                    <a:pt x="14" y="50"/>
                    <a:pt x="14" y="52"/>
                  </a:cubicBezTo>
                  <a:cubicBezTo>
                    <a:pt x="6" y="54"/>
                    <a:pt x="0" y="61"/>
                    <a:pt x="0" y="70"/>
                  </a:cubicBezTo>
                  <a:cubicBezTo>
                    <a:pt x="0" y="80"/>
                    <a:pt x="8" y="89"/>
                    <a:pt x="18" y="89"/>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 name="Freeform 10"/>
            <p:cNvSpPr/>
            <p:nvPr/>
          </p:nvSpPr>
          <p:spPr bwMode="auto">
            <a:xfrm>
              <a:off x="252413" y="2167224"/>
              <a:ext cx="11733213" cy="2765425"/>
            </a:xfrm>
            <a:custGeom>
              <a:avLst/>
              <a:gdLst>
                <a:gd name="T0" fmla="*/ 2015 w 2132"/>
                <a:gd name="T1" fmla="*/ 351 h 501"/>
                <a:gd name="T2" fmla="*/ 1940 w 2132"/>
                <a:gd name="T3" fmla="*/ 247 h 501"/>
                <a:gd name="T4" fmla="*/ 1943 w 2132"/>
                <a:gd name="T5" fmla="*/ 234 h 501"/>
                <a:gd name="T6" fmla="*/ 1943 w 2132"/>
                <a:gd name="T7" fmla="*/ 224 h 501"/>
                <a:gd name="T8" fmla="*/ 1939 w 2132"/>
                <a:gd name="T9" fmla="*/ 204 h 501"/>
                <a:gd name="T10" fmla="*/ 1825 w 2132"/>
                <a:gd name="T11" fmla="*/ 182 h 501"/>
                <a:gd name="T12" fmla="*/ 1831 w 2132"/>
                <a:gd name="T13" fmla="*/ 212 h 501"/>
                <a:gd name="T14" fmla="*/ 1831 w 2132"/>
                <a:gd name="T15" fmla="*/ 224 h 501"/>
                <a:gd name="T16" fmla="*/ 1828 w 2132"/>
                <a:gd name="T17" fmla="*/ 246 h 501"/>
                <a:gd name="T18" fmla="*/ 1826 w 2132"/>
                <a:gd name="T19" fmla="*/ 285 h 501"/>
                <a:gd name="T20" fmla="*/ 1679 w 2132"/>
                <a:gd name="T21" fmla="*/ 313 h 501"/>
                <a:gd name="T22" fmla="*/ 1625 w 2132"/>
                <a:gd name="T23" fmla="*/ 247 h 501"/>
                <a:gd name="T24" fmla="*/ 1631 w 2132"/>
                <a:gd name="T25" fmla="*/ 51 h 501"/>
                <a:gd name="T26" fmla="*/ 1631 w 2132"/>
                <a:gd name="T27" fmla="*/ 42 h 501"/>
                <a:gd name="T28" fmla="*/ 1627 w 2132"/>
                <a:gd name="T29" fmla="*/ 22 h 501"/>
                <a:gd name="T30" fmla="*/ 1513 w 2132"/>
                <a:gd name="T31" fmla="*/ 0 h 501"/>
                <a:gd name="T32" fmla="*/ 1520 w 2132"/>
                <a:gd name="T33" fmla="*/ 30 h 501"/>
                <a:gd name="T34" fmla="*/ 1520 w 2132"/>
                <a:gd name="T35" fmla="*/ 42 h 501"/>
                <a:gd name="T36" fmla="*/ 1518 w 2132"/>
                <a:gd name="T37" fmla="*/ 64 h 501"/>
                <a:gd name="T38" fmla="*/ 1506 w 2132"/>
                <a:gd name="T39" fmla="*/ 315 h 501"/>
                <a:gd name="T40" fmla="*/ 1499 w 2132"/>
                <a:gd name="T41" fmla="*/ 351 h 501"/>
                <a:gd name="T42" fmla="*/ 1385 w 2132"/>
                <a:gd name="T43" fmla="*/ 446 h 501"/>
                <a:gd name="T44" fmla="*/ 1342 w 2132"/>
                <a:gd name="T45" fmla="*/ 446 h 501"/>
                <a:gd name="T46" fmla="*/ 1271 w 2132"/>
                <a:gd name="T47" fmla="*/ 275 h 501"/>
                <a:gd name="T48" fmla="*/ 1232 w 2132"/>
                <a:gd name="T49" fmla="*/ 294 h 501"/>
                <a:gd name="T50" fmla="*/ 1103 w 2132"/>
                <a:gd name="T51" fmla="*/ 91 h 501"/>
                <a:gd name="T52" fmla="*/ 1103 w 2132"/>
                <a:gd name="T53" fmla="*/ 80 h 501"/>
                <a:gd name="T54" fmla="*/ 1030 w 2132"/>
                <a:gd name="T55" fmla="*/ 91 h 501"/>
                <a:gd name="T56" fmla="*/ 991 w 2132"/>
                <a:gd name="T57" fmla="*/ 159 h 501"/>
                <a:gd name="T58" fmla="*/ 990 w 2132"/>
                <a:gd name="T59" fmla="*/ 37 h 501"/>
                <a:gd name="T60" fmla="*/ 918 w 2132"/>
                <a:gd name="T61" fmla="*/ 47 h 501"/>
                <a:gd name="T62" fmla="*/ 886 w 2132"/>
                <a:gd name="T63" fmla="*/ 159 h 501"/>
                <a:gd name="T64" fmla="*/ 875 w 2132"/>
                <a:gd name="T65" fmla="*/ 251 h 501"/>
                <a:gd name="T66" fmla="*/ 791 w 2132"/>
                <a:gd name="T67" fmla="*/ 117 h 501"/>
                <a:gd name="T68" fmla="*/ 795 w 2132"/>
                <a:gd name="T69" fmla="*/ 110 h 501"/>
                <a:gd name="T70" fmla="*/ 742 w 2132"/>
                <a:gd name="T71" fmla="*/ 117 h 501"/>
                <a:gd name="T72" fmla="*/ 685 w 2132"/>
                <a:gd name="T73" fmla="*/ 251 h 501"/>
                <a:gd name="T74" fmla="*/ 571 w 2132"/>
                <a:gd name="T75" fmla="*/ 291 h 501"/>
                <a:gd name="T76" fmla="*/ 539 w 2132"/>
                <a:gd name="T77" fmla="*/ 330 h 501"/>
                <a:gd name="T78" fmla="*/ 470 w 2132"/>
                <a:gd name="T79" fmla="*/ 254 h 501"/>
                <a:gd name="T80" fmla="*/ 463 w 2132"/>
                <a:gd name="T81" fmla="*/ 4 h 501"/>
                <a:gd name="T82" fmla="*/ 433 w 2132"/>
                <a:gd name="T83" fmla="*/ 20 h 501"/>
                <a:gd name="T84" fmla="*/ 413 w 2132"/>
                <a:gd name="T85" fmla="*/ 330 h 501"/>
                <a:gd name="T86" fmla="*/ 350 w 2132"/>
                <a:gd name="T87" fmla="*/ 210 h 501"/>
                <a:gd name="T88" fmla="*/ 343 w 2132"/>
                <a:gd name="T89" fmla="*/ 4 h 501"/>
                <a:gd name="T90" fmla="*/ 314 w 2132"/>
                <a:gd name="T91" fmla="*/ 20 h 501"/>
                <a:gd name="T92" fmla="*/ 295 w 2132"/>
                <a:gd name="T93" fmla="*/ 182 h 501"/>
                <a:gd name="T94" fmla="*/ 53 w 2132"/>
                <a:gd name="T95" fmla="*/ 238 h 501"/>
                <a:gd name="T96" fmla="*/ 0 w 2132"/>
                <a:gd name="T97" fmla="*/ 499 h 501"/>
                <a:gd name="T98" fmla="*/ 571 w 2132"/>
                <a:gd name="T99" fmla="*/ 499 h 501"/>
                <a:gd name="T100" fmla="*/ 853 w 2132"/>
                <a:gd name="T101" fmla="*/ 501 h 501"/>
                <a:gd name="T102" fmla="*/ 1445 w 2132"/>
                <a:gd name="T103" fmla="*/ 501 h 501"/>
                <a:gd name="T104" fmla="*/ 2132 w 2132"/>
                <a:gd name="T105" fmla="*/ 446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32" h="501">
                  <a:moveTo>
                    <a:pt x="2062" y="446"/>
                  </a:moveTo>
                  <a:cubicBezTo>
                    <a:pt x="2062" y="351"/>
                    <a:pt x="2062" y="351"/>
                    <a:pt x="2062" y="351"/>
                  </a:cubicBezTo>
                  <a:cubicBezTo>
                    <a:pt x="2015" y="351"/>
                    <a:pt x="2015" y="351"/>
                    <a:pt x="2015" y="351"/>
                  </a:cubicBezTo>
                  <a:cubicBezTo>
                    <a:pt x="2015" y="275"/>
                    <a:pt x="2015" y="275"/>
                    <a:pt x="2015" y="275"/>
                  </a:cubicBezTo>
                  <a:cubicBezTo>
                    <a:pt x="1946" y="306"/>
                    <a:pt x="1946" y="306"/>
                    <a:pt x="1946" y="306"/>
                  </a:cubicBezTo>
                  <a:cubicBezTo>
                    <a:pt x="1943" y="288"/>
                    <a:pt x="1941" y="269"/>
                    <a:pt x="1940" y="247"/>
                  </a:cubicBezTo>
                  <a:cubicBezTo>
                    <a:pt x="1940" y="247"/>
                    <a:pt x="1940" y="247"/>
                    <a:pt x="1940" y="246"/>
                  </a:cubicBezTo>
                  <a:cubicBezTo>
                    <a:pt x="1943" y="246"/>
                    <a:pt x="1943" y="246"/>
                    <a:pt x="1943" y="246"/>
                  </a:cubicBezTo>
                  <a:cubicBezTo>
                    <a:pt x="1943" y="234"/>
                    <a:pt x="1943" y="234"/>
                    <a:pt x="1943" y="234"/>
                  </a:cubicBezTo>
                  <a:cubicBezTo>
                    <a:pt x="1940" y="234"/>
                    <a:pt x="1940" y="234"/>
                    <a:pt x="1940" y="234"/>
                  </a:cubicBezTo>
                  <a:cubicBezTo>
                    <a:pt x="1940" y="231"/>
                    <a:pt x="1940" y="228"/>
                    <a:pt x="1940" y="224"/>
                  </a:cubicBezTo>
                  <a:cubicBezTo>
                    <a:pt x="1943" y="224"/>
                    <a:pt x="1943" y="224"/>
                    <a:pt x="1943" y="224"/>
                  </a:cubicBezTo>
                  <a:cubicBezTo>
                    <a:pt x="1943" y="212"/>
                    <a:pt x="1943" y="212"/>
                    <a:pt x="1943" y="212"/>
                  </a:cubicBezTo>
                  <a:cubicBezTo>
                    <a:pt x="1939" y="212"/>
                    <a:pt x="1939" y="212"/>
                    <a:pt x="1939" y="212"/>
                  </a:cubicBezTo>
                  <a:cubicBezTo>
                    <a:pt x="1939" y="209"/>
                    <a:pt x="1939" y="207"/>
                    <a:pt x="1939" y="204"/>
                  </a:cubicBezTo>
                  <a:cubicBezTo>
                    <a:pt x="1945" y="204"/>
                    <a:pt x="1945" y="204"/>
                    <a:pt x="1945" y="204"/>
                  </a:cubicBezTo>
                  <a:cubicBezTo>
                    <a:pt x="1945" y="182"/>
                    <a:pt x="1945" y="182"/>
                    <a:pt x="1945" y="182"/>
                  </a:cubicBezTo>
                  <a:cubicBezTo>
                    <a:pt x="1825" y="182"/>
                    <a:pt x="1825" y="182"/>
                    <a:pt x="1825" y="182"/>
                  </a:cubicBezTo>
                  <a:cubicBezTo>
                    <a:pt x="1825" y="204"/>
                    <a:pt x="1825" y="204"/>
                    <a:pt x="1825" y="204"/>
                  </a:cubicBezTo>
                  <a:cubicBezTo>
                    <a:pt x="1832" y="204"/>
                    <a:pt x="1832" y="204"/>
                    <a:pt x="1832" y="204"/>
                  </a:cubicBezTo>
                  <a:cubicBezTo>
                    <a:pt x="1832" y="207"/>
                    <a:pt x="1832" y="209"/>
                    <a:pt x="1831" y="212"/>
                  </a:cubicBezTo>
                  <a:cubicBezTo>
                    <a:pt x="1828" y="212"/>
                    <a:pt x="1828" y="212"/>
                    <a:pt x="1828" y="212"/>
                  </a:cubicBezTo>
                  <a:cubicBezTo>
                    <a:pt x="1828" y="224"/>
                    <a:pt x="1828" y="224"/>
                    <a:pt x="1828" y="224"/>
                  </a:cubicBezTo>
                  <a:cubicBezTo>
                    <a:pt x="1831" y="224"/>
                    <a:pt x="1831" y="224"/>
                    <a:pt x="1831" y="224"/>
                  </a:cubicBezTo>
                  <a:cubicBezTo>
                    <a:pt x="1831" y="228"/>
                    <a:pt x="1831" y="231"/>
                    <a:pt x="1830" y="234"/>
                  </a:cubicBezTo>
                  <a:cubicBezTo>
                    <a:pt x="1828" y="234"/>
                    <a:pt x="1828" y="234"/>
                    <a:pt x="1828" y="234"/>
                  </a:cubicBezTo>
                  <a:cubicBezTo>
                    <a:pt x="1828" y="246"/>
                    <a:pt x="1828" y="246"/>
                    <a:pt x="1828" y="246"/>
                  </a:cubicBezTo>
                  <a:cubicBezTo>
                    <a:pt x="1830" y="246"/>
                    <a:pt x="1830" y="246"/>
                    <a:pt x="1830" y="246"/>
                  </a:cubicBezTo>
                  <a:cubicBezTo>
                    <a:pt x="1830" y="249"/>
                    <a:pt x="1829" y="251"/>
                    <a:pt x="1829" y="254"/>
                  </a:cubicBezTo>
                  <a:cubicBezTo>
                    <a:pt x="1828" y="264"/>
                    <a:pt x="1827" y="275"/>
                    <a:pt x="1826" y="285"/>
                  </a:cubicBezTo>
                  <a:cubicBezTo>
                    <a:pt x="1763" y="313"/>
                    <a:pt x="1763" y="313"/>
                    <a:pt x="1763" y="313"/>
                  </a:cubicBezTo>
                  <a:cubicBezTo>
                    <a:pt x="1763" y="275"/>
                    <a:pt x="1763" y="275"/>
                    <a:pt x="1763" y="275"/>
                  </a:cubicBezTo>
                  <a:cubicBezTo>
                    <a:pt x="1679" y="313"/>
                    <a:pt x="1679" y="313"/>
                    <a:pt x="1679" y="313"/>
                  </a:cubicBezTo>
                  <a:cubicBezTo>
                    <a:pt x="1679" y="275"/>
                    <a:pt x="1679" y="275"/>
                    <a:pt x="1679" y="275"/>
                  </a:cubicBezTo>
                  <a:cubicBezTo>
                    <a:pt x="1630" y="297"/>
                    <a:pt x="1630" y="297"/>
                    <a:pt x="1630" y="297"/>
                  </a:cubicBezTo>
                  <a:cubicBezTo>
                    <a:pt x="1628" y="282"/>
                    <a:pt x="1626" y="265"/>
                    <a:pt x="1625" y="247"/>
                  </a:cubicBezTo>
                  <a:cubicBezTo>
                    <a:pt x="1623" y="209"/>
                    <a:pt x="1625" y="120"/>
                    <a:pt x="1626" y="64"/>
                  </a:cubicBezTo>
                  <a:cubicBezTo>
                    <a:pt x="1631" y="64"/>
                    <a:pt x="1631" y="64"/>
                    <a:pt x="1631" y="64"/>
                  </a:cubicBezTo>
                  <a:cubicBezTo>
                    <a:pt x="1631" y="51"/>
                    <a:pt x="1631" y="51"/>
                    <a:pt x="1631" y="51"/>
                  </a:cubicBezTo>
                  <a:cubicBezTo>
                    <a:pt x="1626" y="51"/>
                    <a:pt x="1626" y="51"/>
                    <a:pt x="1626" y="51"/>
                  </a:cubicBezTo>
                  <a:cubicBezTo>
                    <a:pt x="1626" y="48"/>
                    <a:pt x="1627" y="45"/>
                    <a:pt x="1627" y="42"/>
                  </a:cubicBezTo>
                  <a:cubicBezTo>
                    <a:pt x="1631" y="42"/>
                    <a:pt x="1631" y="42"/>
                    <a:pt x="1631" y="42"/>
                  </a:cubicBezTo>
                  <a:cubicBezTo>
                    <a:pt x="1631" y="30"/>
                    <a:pt x="1631" y="30"/>
                    <a:pt x="1631" y="30"/>
                  </a:cubicBezTo>
                  <a:cubicBezTo>
                    <a:pt x="1627" y="30"/>
                    <a:pt x="1627" y="30"/>
                    <a:pt x="1627" y="30"/>
                  </a:cubicBezTo>
                  <a:cubicBezTo>
                    <a:pt x="1627" y="27"/>
                    <a:pt x="1627" y="24"/>
                    <a:pt x="1627" y="22"/>
                  </a:cubicBezTo>
                  <a:cubicBezTo>
                    <a:pt x="1633" y="22"/>
                    <a:pt x="1633" y="22"/>
                    <a:pt x="1633" y="22"/>
                  </a:cubicBezTo>
                  <a:cubicBezTo>
                    <a:pt x="1633" y="0"/>
                    <a:pt x="1633" y="0"/>
                    <a:pt x="1633" y="0"/>
                  </a:cubicBezTo>
                  <a:cubicBezTo>
                    <a:pt x="1513" y="0"/>
                    <a:pt x="1513" y="0"/>
                    <a:pt x="1513" y="0"/>
                  </a:cubicBezTo>
                  <a:cubicBezTo>
                    <a:pt x="1513" y="22"/>
                    <a:pt x="1513" y="22"/>
                    <a:pt x="1513" y="22"/>
                  </a:cubicBezTo>
                  <a:cubicBezTo>
                    <a:pt x="1520" y="22"/>
                    <a:pt x="1520" y="22"/>
                    <a:pt x="1520" y="22"/>
                  </a:cubicBezTo>
                  <a:cubicBezTo>
                    <a:pt x="1520" y="24"/>
                    <a:pt x="1520" y="27"/>
                    <a:pt x="1520" y="30"/>
                  </a:cubicBezTo>
                  <a:cubicBezTo>
                    <a:pt x="1518" y="30"/>
                    <a:pt x="1518" y="30"/>
                    <a:pt x="1518" y="30"/>
                  </a:cubicBezTo>
                  <a:cubicBezTo>
                    <a:pt x="1518" y="42"/>
                    <a:pt x="1518" y="42"/>
                    <a:pt x="1518" y="42"/>
                  </a:cubicBezTo>
                  <a:cubicBezTo>
                    <a:pt x="1520" y="42"/>
                    <a:pt x="1520" y="42"/>
                    <a:pt x="1520" y="42"/>
                  </a:cubicBezTo>
                  <a:cubicBezTo>
                    <a:pt x="1520" y="45"/>
                    <a:pt x="1520" y="48"/>
                    <a:pt x="1520" y="51"/>
                  </a:cubicBezTo>
                  <a:cubicBezTo>
                    <a:pt x="1518" y="51"/>
                    <a:pt x="1518" y="51"/>
                    <a:pt x="1518" y="51"/>
                  </a:cubicBezTo>
                  <a:cubicBezTo>
                    <a:pt x="1518" y="64"/>
                    <a:pt x="1518" y="64"/>
                    <a:pt x="1518" y="64"/>
                  </a:cubicBezTo>
                  <a:cubicBezTo>
                    <a:pt x="1520" y="64"/>
                    <a:pt x="1520" y="64"/>
                    <a:pt x="1520" y="64"/>
                  </a:cubicBezTo>
                  <a:cubicBezTo>
                    <a:pt x="1519" y="122"/>
                    <a:pt x="1517" y="216"/>
                    <a:pt x="1514" y="254"/>
                  </a:cubicBezTo>
                  <a:cubicBezTo>
                    <a:pt x="1512" y="276"/>
                    <a:pt x="1510" y="296"/>
                    <a:pt x="1506" y="315"/>
                  </a:cubicBezTo>
                  <a:cubicBezTo>
                    <a:pt x="1506" y="315"/>
                    <a:pt x="1506" y="315"/>
                    <a:pt x="1506" y="315"/>
                  </a:cubicBezTo>
                  <a:cubicBezTo>
                    <a:pt x="1506" y="319"/>
                    <a:pt x="1506" y="319"/>
                    <a:pt x="1506" y="319"/>
                  </a:cubicBezTo>
                  <a:cubicBezTo>
                    <a:pt x="1504" y="330"/>
                    <a:pt x="1502" y="341"/>
                    <a:pt x="1499" y="351"/>
                  </a:cubicBezTo>
                  <a:cubicBezTo>
                    <a:pt x="1445" y="351"/>
                    <a:pt x="1445" y="351"/>
                    <a:pt x="1445" y="351"/>
                  </a:cubicBezTo>
                  <a:cubicBezTo>
                    <a:pt x="1445" y="446"/>
                    <a:pt x="1445" y="446"/>
                    <a:pt x="1445" y="446"/>
                  </a:cubicBezTo>
                  <a:cubicBezTo>
                    <a:pt x="1385" y="446"/>
                    <a:pt x="1385" y="446"/>
                    <a:pt x="1385" y="446"/>
                  </a:cubicBezTo>
                  <a:cubicBezTo>
                    <a:pt x="1381" y="275"/>
                    <a:pt x="1381" y="275"/>
                    <a:pt x="1381" y="275"/>
                  </a:cubicBezTo>
                  <a:cubicBezTo>
                    <a:pt x="1347" y="275"/>
                    <a:pt x="1347" y="275"/>
                    <a:pt x="1347" y="275"/>
                  </a:cubicBezTo>
                  <a:cubicBezTo>
                    <a:pt x="1342" y="446"/>
                    <a:pt x="1342" y="446"/>
                    <a:pt x="1342" y="446"/>
                  </a:cubicBezTo>
                  <a:cubicBezTo>
                    <a:pt x="1310" y="446"/>
                    <a:pt x="1310" y="446"/>
                    <a:pt x="1310" y="446"/>
                  </a:cubicBezTo>
                  <a:cubicBezTo>
                    <a:pt x="1306" y="275"/>
                    <a:pt x="1306" y="275"/>
                    <a:pt x="1306" y="275"/>
                  </a:cubicBezTo>
                  <a:cubicBezTo>
                    <a:pt x="1271" y="275"/>
                    <a:pt x="1271" y="275"/>
                    <a:pt x="1271" y="275"/>
                  </a:cubicBezTo>
                  <a:cubicBezTo>
                    <a:pt x="1270" y="310"/>
                    <a:pt x="1270" y="310"/>
                    <a:pt x="1270" y="310"/>
                  </a:cubicBezTo>
                  <a:cubicBezTo>
                    <a:pt x="1270" y="294"/>
                    <a:pt x="1270" y="294"/>
                    <a:pt x="1270" y="294"/>
                  </a:cubicBezTo>
                  <a:cubicBezTo>
                    <a:pt x="1232" y="294"/>
                    <a:pt x="1232" y="294"/>
                    <a:pt x="1232" y="294"/>
                  </a:cubicBezTo>
                  <a:cubicBezTo>
                    <a:pt x="1232" y="159"/>
                    <a:pt x="1232" y="159"/>
                    <a:pt x="1232" y="159"/>
                  </a:cubicBezTo>
                  <a:cubicBezTo>
                    <a:pt x="1103" y="159"/>
                    <a:pt x="1103" y="159"/>
                    <a:pt x="1103" y="159"/>
                  </a:cubicBezTo>
                  <a:cubicBezTo>
                    <a:pt x="1103" y="91"/>
                    <a:pt x="1103" y="91"/>
                    <a:pt x="1103" y="91"/>
                  </a:cubicBezTo>
                  <a:cubicBezTo>
                    <a:pt x="1103" y="91"/>
                    <a:pt x="1103" y="91"/>
                    <a:pt x="1103" y="91"/>
                  </a:cubicBezTo>
                  <a:cubicBezTo>
                    <a:pt x="1105" y="91"/>
                    <a:pt x="1108" y="88"/>
                    <a:pt x="1108" y="85"/>
                  </a:cubicBezTo>
                  <a:cubicBezTo>
                    <a:pt x="1108" y="83"/>
                    <a:pt x="1105" y="80"/>
                    <a:pt x="1103" y="80"/>
                  </a:cubicBezTo>
                  <a:cubicBezTo>
                    <a:pt x="1030" y="80"/>
                    <a:pt x="1030" y="80"/>
                    <a:pt x="1030" y="80"/>
                  </a:cubicBezTo>
                  <a:cubicBezTo>
                    <a:pt x="1027" y="80"/>
                    <a:pt x="1025" y="83"/>
                    <a:pt x="1025" y="85"/>
                  </a:cubicBezTo>
                  <a:cubicBezTo>
                    <a:pt x="1025" y="88"/>
                    <a:pt x="1027" y="91"/>
                    <a:pt x="1030" y="91"/>
                  </a:cubicBezTo>
                  <a:cubicBezTo>
                    <a:pt x="1031" y="91"/>
                    <a:pt x="1031" y="91"/>
                    <a:pt x="1031" y="91"/>
                  </a:cubicBezTo>
                  <a:cubicBezTo>
                    <a:pt x="1031" y="159"/>
                    <a:pt x="1031" y="159"/>
                    <a:pt x="1031" y="159"/>
                  </a:cubicBezTo>
                  <a:cubicBezTo>
                    <a:pt x="991" y="159"/>
                    <a:pt x="991" y="159"/>
                    <a:pt x="991" y="159"/>
                  </a:cubicBezTo>
                  <a:cubicBezTo>
                    <a:pt x="991" y="47"/>
                    <a:pt x="991" y="47"/>
                    <a:pt x="991" y="47"/>
                  </a:cubicBezTo>
                  <a:cubicBezTo>
                    <a:pt x="994" y="47"/>
                    <a:pt x="995" y="45"/>
                    <a:pt x="995" y="42"/>
                  </a:cubicBezTo>
                  <a:cubicBezTo>
                    <a:pt x="995" y="39"/>
                    <a:pt x="993" y="37"/>
                    <a:pt x="990" y="37"/>
                  </a:cubicBezTo>
                  <a:cubicBezTo>
                    <a:pt x="918" y="37"/>
                    <a:pt x="918" y="37"/>
                    <a:pt x="918" y="37"/>
                  </a:cubicBezTo>
                  <a:cubicBezTo>
                    <a:pt x="915" y="37"/>
                    <a:pt x="912" y="39"/>
                    <a:pt x="912" y="42"/>
                  </a:cubicBezTo>
                  <a:cubicBezTo>
                    <a:pt x="912" y="45"/>
                    <a:pt x="915" y="47"/>
                    <a:pt x="918" y="47"/>
                  </a:cubicBezTo>
                  <a:cubicBezTo>
                    <a:pt x="920" y="47"/>
                    <a:pt x="920" y="47"/>
                    <a:pt x="920" y="47"/>
                  </a:cubicBezTo>
                  <a:cubicBezTo>
                    <a:pt x="920" y="159"/>
                    <a:pt x="920" y="159"/>
                    <a:pt x="920" y="159"/>
                  </a:cubicBezTo>
                  <a:cubicBezTo>
                    <a:pt x="886" y="159"/>
                    <a:pt x="886" y="159"/>
                    <a:pt x="886" y="159"/>
                  </a:cubicBezTo>
                  <a:cubicBezTo>
                    <a:pt x="886" y="291"/>
                    <a:pt x="886" y="291"/>
                    <a:pt x="886" y="291"/>
                  </a:cubicBezTo>
                  <a:cubicBezTo>
                    <a:pt x="875" y="291"/>
                    <a:pt x="875" y="291"/>
                    <a:pt x="875" y="291"/>
                  </a:cubicBezTo>
                  <a:cubicBezTo>
                    <a:pt x="875" y="251"/>
                    <a:pt x="875" y="251"/>
                    <a:pt x="875" y="251"/>
                  </a:cubicBezTo>
                  <a:cubicBezTo>
                    <a:pt x="846" y="251"/>
                    <a:pt x="846" y="251"/>
                    <a:pt x="846" y="251"/>
                  </a:cubicBezTo>
                  <a:cubicBezTo>
                    <a:pt x="836" y="230"/>
                    <a:pt x="817" y="213"/>
                    <a:pt x="793" y="206"/>
                  </a:cubicBezTo>
                  <a:cubicBezTo>
                    <a:pt x="791" y="117"/>
                    <a:pt x="791" y="117"/>
                    <a:pt x="791" y="117"/>
                  </a:cubicBezTo>
                  <a:cubicBezTo>
                    <a:pt x="795" y="117"/>
                    <a:pt x="795" y="117"/>
                    <a:pt x="795" y="117"/>
                  </a:cubicBezTo>
                  <a:cubicBezTo>
                    <a:pt x="797" y="117"/>
                    <a:pt x="798" y="116"/>
                    <a:pt x="798" y="114"/>
                  </a:cubicBezTo>
                  <a:cubicBezTo>
                    <a:pt x="798" y="112"/>
                    <a:pt x="797" y="110"/>
                    <a:pt x="795" y="110"/>
                  </a:cubicBezTo>
                  <a:cubicBezTo>
                    <a:pt x="742" y="110"/>
                    <a:pt x="742" y="110"/>
                    <a:pt x="742" y="110"/>
                  </a:cubicBezTo>
                  <a:cubicBezTo>
                    <a:pt x="740" y="110"/>
                    <a:pt x="738" y="112"/>
                    <a:pt x="738" y="114"/>
                  </a:cubicBezTo>
                  <a:cubicBezTo>
                    <a:pt x="738" y="116"/>
                    <a:pt x="740" y="117"/>
                    <a:pt x="742" y="117"/>
                  </a:cubicBezTo>
                  <a:cubicBezTo>
                    <a:pt x="745" y="117"/>
                    <a:pt x="745" y="117"/>
                    <a:pt x="745" y="117"/>
                  </a:cubicBezTo>
                  <a:cubicBezTo>
                    <a:pt x="743" y="204"/>
                    <a:pt x="743" y="204"/>
                    <a:pt x="743" y="204"/>
                  </a:cubicBezTo>
                  <a:cubicBezTo>
                    <a:pt x="717" y="211"/>
                    <a:pt x="696" y="228"/>
                    <a:pt x="685" y="251"/>
                  </a:cubicBezTo>
                  <a:cubicBezTo>
                    <a:pt x="647" y="251"/>
                    <a:pt x="647" y="251"/>
                    <a:pt x="647" y="251"/>
                  </a:cubicBezTo>
                  <a:cubicBezTo>
                    <a:pt x="647" y="291"/>
                    <a:pt x="647" y="291"/>
                    <a:pt x="647" y="291"/>
                  </a:cubicBezTo>
                  <a:cubicBezTo>
                    <a:pt x="571" y="291"/>
                    <a:pt x="571" y="291"/>
                    <a:pt x="571" y="291"/>
                  </a:cubicBezTo>
                  <a:cubicBezTo>
                    <a:pt x="571" y="401"/>
                    <a:pt x="571" y="401"/>
                    <a:pt x="571" y="401"/>
                  </a:cubicBezTo>
                  <a:cubicBezTo>
                    <a:pt x="539" y="401"/>
                    <a:pt x="539" y="401"/>
                    <a:pt x="539" y="401"/>
                  </a:cubicBezTo>
                  <a:cubicBezTo>
                    <a:pt x="539" y="330"/>
                    <a:pt x="539" y="330"/>
                    <a:pt x="539" y="330"/>
                  </a:cubicBezTo>
                  <a:cubicBezTo>
                    <a:pt x="486" y="330"/>
                    <a:pt x="486" y="330"/>
                    <a:pt x="486" y="330"/>
                  </a:cubicBezTo>
                  <a:cubicBezTo>
                    <a:pt x="480" y="254"/>
                    <a:pt x="480" y="254"/>
                    <a:pt x="480" y="254"/>
                  </a:cubicBezTo>
                  <a:cubicBezTo>
                    <a:pt x="470" y="254"/>
                    <a:pt x="470" y="254"/>
                    <a:pt x="470" y="254"/>
                  </a:cubicBezTo>
                  <a:cubicBezTo>
                    <a:pt x="466" y="19"/>
                    <a:pt x="466" y="19"/>
                    <a:pt x="466" y="19"/>
                  </a:cubicBezTo>
                  <a:cubicBezTo>
                    <a:pt x="469" y="18"/>
                    <a:pt x="471" y="15"/>
                    <a:pt x="471" y="12"/>
                  </a:cubicBezTo>
                  <a:cubicBezTo>
                    <a:pt x="471" y="8"/>
                    <a:pt x="467" y="4"/>
                    <a:pt x="463" y="4"/>
                  </a:cubicBezTo>
                  <a:cubicBezTo>
                    <a:pt x="435" y="4"/>
                    <a:pt x="435" y="4"/>
                    <a:pt x="435" y="4"/>
                  </a:cubicBezTo>
                  <a:cubicBezTo>
                    <a:pt x="431" y="4"/>
                    <a:pt x="427" y="8"/>
                    <a:pt x="427" y="12"/>
                  </a:cubicBezTo>
                  <a:cubicBezTo>
                    <a:pt x="427" y="16"/>
                    <a:pt x="430" y="19"/>
                    <a:pt x="433" y="20"/>
                  </a:cubicBezTo>
                  <a:cubicBezTo>
                    <a:pt x="428" y="254"/>
                    <a:pt x="428" y="254"/>
                    <a:pt x="428" y="254"/>
                  </a:cubicBezTo>
                  <a:cubicBezTo>
                    <a:pt x="421" y="254"/>
                    <a:pt x="421" y="254"/>
                    <a:pt x="421" y="254"/>
                  </a:cubicBezTo>
                  <a:cubicBezTo>
                    <a:pt x="413" y="330"/>
                    <a:pt x="413" y="330"/>
                    <a:pt x="413" y="330"/>
                  </a:cubicBezTo>
                  <a:cubicBezTo>
                    <a:pt x="413" y="330"/>
                    <a:pt x="413" y="330"/>
                    <a:pt x="413" y="330"/>
                  </a:cubicBezTo>
                  <a:cubicBezTo>
                    <a:pt x="413" y="182"/>
                    <a:pt x="413" y="182"/>
                    <a:pt x="413" y="182"/>
                  </a:cubicBezTo>
                  <a:cubicBezTo>
                    <a:pt x="350" y="210"/>
                    <a:pt x="350" y="210"/>
                    <a:pt x="350" y="210"/>
                  </a:cubicBezTo>
                  <a:cubicBezTo>
                    <a:pt x="347" y="19"/>
                    <a:pt x="347" y="19"/>
                    <a:pt x="347" y="19"/>
                  </a:cubicBezTo>
                  <a:cubicBezTo>
                    <a:pt x="350" y="17"/>
                    <a:pt x="351" y="15"/>
                    <a:pt x="351" y="12"/>
                  </a:cubicBezTo>
                  <a:cubicBezTo>
                    <a:pt x="351" y="8"/>
                    <a:pt x="347" y="4"/>
                    <a:pt x="343" y="4"/>
                  </a:cubicBezTo>
                  <a:cubicBezTo>
                    <a:pt x="315" y="4"/>
                    <a:pt x="315" y="4"/>
                    <a:pt x="315" y="4"/>
                  </a:cubicBezTo>
                  <a:cubicBezTo>
                    <a:pt x="311" y="4"/>
                    <a:pt x="307" y="8"/>
                    <a:pt x="307" y="12"/>
                  </a:cubicBezTo>
                  <a:cubicBezTo>
                    <a:pt x="307" y="16"/>
                    <a:pt x="310" y="19"/>
                    <a:pt x="314" y="20"/>
                  </a:cubicBezTo>
                  <a:cubicBezTo>
                    <a:pt x="310" y="228"/>
                    <a:pt x="310" y="228"/>
                    <a:pt x="310" y="228"/>
                  </a:cubicBezTo>
                  <a:cubicBezTo>
                    <a:pt x="295" y="235"/>
                    <a:pt x="295" y="235"/>
                    <a:pt x="295" y="235"/>
                  </a:cubicBezTo>
                  <a:cubicBezTo>
                    <a:pt x="295" y="182"/>
                    <a:pt x="295" y="182"/>
                    <a:pt x="295" y="182"/>
                  </a:cubicBezTo>
                  <a:cubicBezTo>
                    <a:pt x="177" y="235"/>
                    <a:pt x="177" y="235"/>
                    <a:pt x="177" y="235"/>
                  </a:cubicBezTo>
                  <a:cubicBezTo>
                    <a:pt x="177" y="182"/>
                    <a:pt x="177" y="182"/>
                    <a:pt x="177" y="182"/>
                  </a:cubicBezTo>
                  <a:cubicBezTo>
                    <a:pt x="53" y="238"/>
                    <a:pt x="53" y="238"/>
                    <a:pt x="53" y="238"/>
                  </a:cubicBezTo>
                  <a:cubicBezTo>
                    <a:pt x="53" y="392"/>
                    <a:pt x="53" y="392"/>
                    <a:pt x="53" y="392"/>
                  </a:cubicBezTo>
                  <a:cubicBezTo>
                    <a:pt x="0" y="392"/>
                    <a:pt x="0" y="392"/>
                    <a:pt x="0" y="392"/>
                  </a:cubicBezTo>
                  <a:cubicBezTo>
                    <a:pt x="0" y="499"/>
                    <a:pt x="0" y="499"/>
                    <a:pt x="0" y="499"/>
                  </a:cubicBezTo>
                  <a:cubicBezTo>
                    <a:pt x="426" y="499"/>
                    <a:pt x="426" y="499"/>
                    <a:pt x="426" y="499"/>
                  </a:cubicBezTo>
                  <a:cubicBezTo>
                    <a:pt x="426" y="499"/>
                    <a:pt x="426" y="499"/>
                    <a:pt x="426" y="499"/>
                  </a:cubicBezTo>
                  <a:cubicBezTo>
                    <a:pt x="571" y="499"/>
                    <a:pt x="571" y="499"/>
                    <a:pt x="571" y="499"/>
                  </a:cubicBezTo>
                  <a:cubicBezTo>
                    <a:pt x="571" y="500"/>
                    <a:pt x="571" y="500"/>
                    <a:pt x="571" y="500"/>
                  </a:cubicBezTo>
                  <a:cubicBezTo>
                    <a:pt x="853" y="500"/>
                    <a:pt x="853" y="500"/>
                    <a:pt x="853" y="500"/>
                  </a:cubicBezTo>
                  <a:cubicBezTo>
                    <a:pt x="853" y="501"/>
                    <a:pt x="853" y="501"/>
                    <a:pt x="853" y="501"/>
                  </a:cubicBezTo>
                  <a:cubicBezTo>
                    <a:pt x="1270" y="501"/>
                    <a:pt x="1270" y="501"/>
                    <a:pt x="1270" y="501"/>
                  </a:cubicBezTo>
                  <a:cubicBezTo>
                    <a:pt x="1270" y="501"/>
                    <a:pt x="1270" y="501"/>
                    <a:pt x="1270" y="501"/>
                  </a:cubicBezTo>
                  <a:cubicBezTo>
                    <a:pt x="1445" y="501"/>
                    <a:pt x="1445" y="501"/>
                    <a:pt x="1445" y="501"/>
                  </a:cubicBezTo>
                  <a:cubicBezTo>
                    <a:pt x="2062" y="501"/>
                    <a:pt x="2062" y="501"/>
                    <a:pt x="2062" y="501"/>
                  </a:cubicBezTo>
                  <a:cubicBezTo>
                    <a:pt x="2132" y="501"/>
                    <a:pt x="2132" y="501"/>
                    <a:pt x="2132" y="501"/>
                  </a:cubicBezTo>
                  <a:cubicBezTo>
                    <a:pt x="2132" y="446"/>
                    <a:pt x="2132" y="446"/>
                    <a:pt x="2132" y="446"/>
                  </a:cubicBezTo>
                  <a:cubicBezTo>
                    <a:pt x="2062" y="446"/>
                    <a:pt x="2062" y="446"/>
                    <a:pt x="2062" y="446"/>
                  </a:cubicBezTo>
                </a:path>
              </a:pathLst>
            </a:custGeom>
            <a:solidFill>
              <a:schemeClr val="tx1">
                <a:alpha val="1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grpSp>
        <p:nvGrpSpPr>
          <p:cNvPr id="156" name="Group 155"/>
          <p:cNvGrpSpPr/>
          <p:nvPr/>
        </p:nvGrpSpPr>
        <p:grpSpPr>
          <a:xfrm>
            <a:off x="1022352" y="2194735"/>
            <a:ext cx="9636125" cy="2738437"/>
            <a:chOff x="1022351" y="2149762"/>
            <a:chExt cx="9636125" cy="2738437"/>
          </a:xfrm>
        </p:grpSpPr>
        <p:sp>
          <p:nvSpPr>
            <p:cNvPr id="19" name="Freeform 17"/>
            <p:cNvSpPr/>
            <p:nvPr/>
          </p:nvSpPr>
          <p:spPr bwMode="auto">
            <a:xfrm>
              <a:off x="1022351" y="4700874"/>
              <a:ext cx="280988" cy="187325"/>
            </a:xfrm>
            <a:custGeom>
              <a:avLst/>
              <a:gdLst>
                <a:gd name="T0" fmla="*/ 11 w 177"/>
                <a:gd name="T1" fmla="*/ 0 h 118"/>
                <a:gd name="T2" fmla="*/ 0 w 177"/>
                <a:gd name="T3" fmla="*/ 118 h 118"/>
                <a:gd name="T4" fmla="*/ 177 w 177"/>
                <a:gd name="T5" fmla="*/ 118 h 118"/>
                <a:gd name="T6" fmla="*/ 167 w 177"/>
                <a:gd name="T7" fmla="*/ 0 h 118"/>
                <a:gd name="T8" fmla="*/ 11 w 177"/>
                <a:gd name="T9" fmla="*/ 0 h 118"/>
              </a:gdLst>
              <a:ahLst/>
              <a:cxnLst>
                <a:cxn ang="0">
                  <a:pos x="T0" y="T1"/>
                </a:cxn>
                <a:cxn ang="0">
                  <a:pos x="T2" y="T3"/>
                </a:cxn>
                <a:cxn ang="0">
                  <a:pos x="T4" y="T5"/>
                </a:cxn>
                <a:cxn ang="0">
                  <a:pos x="T6" y="T7"/>
                </a:cxn>
                <a:cxn ang="0">
                  <a:pos x="T8" y="T9"/>
                </a:cxn>
              </a:cxnLst>
              <a:rect l="0" t="0" r="r" b="b"/>
              <a:pathLst>
                <a:path w="177" h="118">
                  <a:moveTo>
                    <a:pt x="11" y="0"/>
                  </a:moveTo>
                  <a:lnTo>
                    <a:pt x="0" y="118"/>
                  </a:lnTo>
                  <a:lnTo>
                    <a:pt x="177" y="118"/>
                  </a:lnTo>
                  <a:lnTo>
                    <a:pt x="167"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43" name="Freeform 41"/>
            <p:cNvSpPr/>
            <p:nvPr/>
          </p:nvSpPr>
          <p:spPr bwMode="auto">
            <a:xfrm>
              <a:off x="4638676"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85" name="Freeform 83"/>
            <p:cNvSpPr/>
            <p:nvPr/>
          </p:nvSpPr>
          <p:spPr bwMode="auto">
            <a:xfrm>
              <a:off x="10004426" y="4700874"/>
              <a:ext cx="207963" cy="187325"/>
            </a:xfrm>
            <a:custGeom>
              <a:avLst/>
              <a:gdLst>
                <a:gd name="T0" fmla="*/ 10 w 131"/>
                <a:gd name="T1" fmla="*/ 0 h 118"/>
                <a:gd name="T2" fmla="*/ 0 w 131"/>
                <a:gd name="T3" fmla="*/ 118 h 118"/>
                <a:gd name="T4" fmla="*/ 131 w 131"/>
                <a:gd name="T5" fmla="*/ 118 h 118"/>
                <a:gd name="T6" fmla="*/ 121 w 131"/>
                <a:gd name="T7" fmla="*/ 0 h 118"/>
                <a:gd name="T8" fmla="*/ 10 w 131"/>
                <a:gd name="T9" fmla="*/ 0 h 118"/>
              </a:gdLst>
              <a:ahLst/>
              <a:cxnLst>
                <a:cxn ang="0">
                  <a:pos x="T0" y="T1"/>
                </a:cxn>
                <a:cxn ang="0">
                  <a:pos x="T2" y="T3"/>
                </a:cxn>
                <a:cxn ang="0">
                  <a:pos x="T4" y="T5"/>
                </a:cxn>
                <a:cxn ang="0">
                  <a:pos x="T6" y="T7"/>
                </a:cxn>
                <a:cxn ang="0">
                  <a:pos x="T8" y="T9"/>
                </a:cxn>
              </a:cxnLst>
              <a:rect l="0" t="0" r="r" b="b"/>
              <a:pathLst>
                <a:path w="131" h="118">
                  <a:moveTo>
                    <a:pt x="10" y="0"/>
                  </a:moveTo>
                  <a:lnTo>
                    <a:pt x="0" y="118"/>
                  </a:lnTo>
                  <a:lnTo>
                    <a:pt x="131" y="118"/>
                  </a:lnTo>
                  <a:lnTo>
                    <a:pt x="121" y="0"/>
                  </a:lnTo>
                  <a:lnTo>
                    <a:pt x="10"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91" name="Freeform 89"/>
            <p:cNvSpPr/>
            <p:nvPr/>
          </p:nvSpPr>
          <p:spPr bwMode="auto">
            <a:xfrm>
              <a:off x="10448926" y="4607212"/>
              <a:ext cx="209550" cy="280987"/>
            </a:xfrm>
            <a:custGeom>
              <a:avLst/>
              <a:gdLst>
                <a:gd name="T0" fmla="*/ 11 w 132"/>
                <a:gd name="T1" fmla="*/ 0 h 177"/>
                <a:gd name="T2" fmla="*/ 0 w 132"/>
                <a:gd name="T3" fmla="*/ 177 h 177"/>
                <a:gd name="T4" fmla="*/ 132 w 132"/>
                <a:gd name="T5" fmla="*/ 177 h 177"/>
                <a:gd name="T6" fmla="*/ 125 w 132"/>
                <a:gd name="T7" fmla="*/ 0 h 177"/>
                <a:gd name="T8" fmla="*/ 11 w 132"/>
                <a:gd name="T9" fmla="*/ 0 h 177"/>
              </a:gdLst>
              <a:ahLst/>
              <a:cxnLst>
                <a:cxn ang="0">
                  <a:pos x="T0" y="T1"/>
                </a:cxn>
                <a:cxn ang="0">
                  <a:pos x="T2" y="T3"/>
                </a:cxn>
                <a:cxn ang="0">
                  <a:pos x="T4" y="T5"/>
                </a:cxn>
                <a:cxn ang="0">
                  <a:pos x="T6" y="T7"/>
                </a:cxn>
                <a:cxn ang="0">
                  <a:pos x="T8" y="T9"/>
                </a:cxn>
              </a:cxnLst>
              <a:rect l="0" t="0" r="r" b="b"/>
              <a:pathLst>
                <a:path w="132" h="177">
                  <a:moveTo>
                    <a:pt x="11" y="0"/>
                  </a:moveTo>
                  <a:lnTo>
                    <a:pt x="0" y="177"/>
                  </a:lnTo>
                  <a:lnTo>
                    <a:pt x="132" y="177"/>
                  </a:lnTo>
                  <a:lnTo>
                    <a:pt x="125"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12" name="Freeform 110"/>
            <p:cNvSpPr/>
            <p:nvPr/>
          </p:nvSpPr>
          <p:spPr bwMode="auto">
            <a:xfrm>
              <a:off x="5105401" y="2149762"/>
              <a:ext cx="1954213" cy="1998662"/>
            </a:xfrm>
            <a:custGeom>
              <a:avLst/>
              <a:gdLst>
                <a:gd name="T0" fmla="*/ 261 w 355"/>
                <a:gd name="T1" fmla="*/ 118 h 362"/>
                <a:gd name="T2" fmla="*/ 178 w 355"/>
                <a:gd name="T3" fmla="*/ 0 h 362"/>
                <a:gd name="T4" fmla="*/ 96 w 355"/>
                <a:gd name="T5" fmla="*/ 118 h 362"/>
                <a:gd name="T6" fmla="*/ 165 w 355"/>
                <a:gd name="T7" fmla="*/ 362 h 362"/>
                <a:gd name="T8" fmla="*/ 165 w 355"/>
                <a:gd name="T9" fmla="*/ 311 h 362"/>
                <a:gd name="T10" fmla="*/ 114 w 355"/>
                <a:gd name="T11" fmla="*/ 251 h 362"/>
                <a:gd name="T12" fmla="*/ 169 w 355"/>
                <a:gd name="T13" fmla="*/ 283 h 362"/>
                <a:gd name="T14" fmla="*/ 178 w 355"/>
                <a:gd name="T15" fmla="*/ 199 h 362"/>
                <a:gd name="T16" fmla="*/ 186 w 355"/>
                <a:gd name="T17" fmla="*/ 283 h 362"/>
                <a:gd name="T18" fmla="*/ 241 w 355"/>
                <a:gd name="T19" fmla="*/ 251 h 362"/>
                <a:gd name="T20" fmla="*/ 190 w 355"/>
                <a:gd name="T21" fmla="*/ 311 h 362"/>
                <a:gd name="T22" fmla="*/ 191 w 355"/>
                <a:gd name="T23" fmla="*/ 362 h 362"/>
                <a:gd name="T24" fmla="*/ 261 w 355"/>
                <a:gd name="T25" fmla="*/ 118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5" h="362">
                  <a:moveTo>
                    <a:pt x="261" y="118"/>
                  </a:moveTo>
                  <a:cubicBezTo>
                    <a:pt x="220" y="50"/>
                    <a:pt x="178" y="0"/>
                    <a:pt x="178" y="0"/>
                  </a:cubicBezTo>
                  <a:cubicBezTo>
                    <a:pt x="178" y="0"/>
                    <a:pt x="140" y="52"/>
                    <a:pt x="96" y="118"/>
                  </a:cubicBezTo>
                  <a:cubicBezTo>
                    <a:pt x="0" y="260"/>
                    <a:pt x="97" y="347"/>
                    <a:pt x="165" y="362"/>
                  </a:cubicBezTo>
                  <a:cubicBezTo>
                    <a:pt x="165" y="311"/>
                    <a:pt x="165" y="311"/>
                    <a:pt x="165" y="311"/>
                  </a:cubicBezTo>
                  <a:cubicBezTo>
                    <a:pt x="114" y="251"/>
                    <a:pt x="114" y="251"/>
                    <a:pt x="114" y="251"/>
                  </a:cubicBezTo>
                  <a:cubicBezTo>
                    <a:pt x="169" y="283"/>
                    <a:pt x="169" y="283"/>
                    <a:pt x="169" y="283"/>
                  </a:cubicBezTo>
                  <a:cubicBezTo>
                    <a:pt x="178" y="199"/>
                    <a:pt x="178" y="199"/>
                    <a:pt x="178" y="199"/>
                  </a:cubicBezTo>
                  <a:cubicBezTo>
                    <a:pt x="186" y="283"/>
                    <a:pt x="186" y="283"/>
                    <a:pt x="186" y="283"/>
                  </a:cubicBezTo>
                  <a:cubicBezTo>
                    <a:pt x="241" y="251"/>
                    <a:pt x="241" y="251"/>
                    <a:pt x="241" y="251"/>
                  </a:cubicBezTo>
                  <a:cubicBezTo>
                    <a:pt x="190" y="311"/>
                    <a:pt x="190" y="311"/>
                    <a:pt x="190" y="311"/>
                  </a:cubicBezTo>
                  <a:cubicBezTo>
                    <a:pt x="191" y="362"/>
                    <a:pt x="191" y="362"/>
                    <a:pt x="191" y="362"/>
                  </a:cubicBezTo>
                  <a:cubicBezTo>
                    <a:pt x="259" y="350"/>
                    <a:pt x="355" y="271"/>
                    <a:pt x="261" y="118"/>
                  </a:cubicBezTo>
                </a:path>
              </a:pathLst>
            </a:custGeom>
            <a:solidFill>
              <a:schemeClr val="accent2"/>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13" name="Freeform 111"/>
            <p:cNvSpPr/>
            <p:nvPr/>
          </p:nvSpPr>
          <p:spPr bwMode="auto">
            <a:xfrm>
              <a:off x="5734051" y="3248312"/>
              <a:ext cx="698500" cy="1639887"/>
            </a:xfrm>
            <a:custGeom>
              <a:avLst/>
              <a:gdLst>
                <a:gd name="T0" fmla="*/ 440 w 440"/>
                <a:gd name="T1" fmla="*/ 181 h 1033"/>
                <a:gd name="T2" fmla="*/ 249 w 440"/>
                <a:gd name="T3" fmla="*/ 292 h 1033"/>
                <a:gd name="T4" fmla="*/ 221 w 440"/>
                <a:gd name="T5" fmla="*/ 0 h 1033"/>
                <a:gd name="T6" fmla="*/ 190 w 440"/>
                <a:gd name="T7" fmla="*/ 292 h 1033"/>
                <a:gd name="T8" fmla="*/ 0 w 440"/>
                <a:gd name="T9" fmla="*/ 181 h 1033"/>
                <a:gd name="T10" fmla="*/ 176 w 440"/>
                <a:gd name="T11" fmla="*/ 390 h 1033"/>
                <a:gd name="T12" fmla="*/ 176 w 440"/>
                <a:gd name="T13" fmla="*/ 571 h 1033"/>
                <a:gd name="T14" fmla="*/ 180 w 440"/>
                <a:gd name="T15" fmla="*/ 1033 h 1033"/>
                <a:gd name="T16" fmla="*/ 273 w 440"/>
                <a:gd name="T17" fmla="*/ 1033 h 1033"/>
                <a:gd name="T18" fmla="*/ 267 w 440"/>
                <a:gd name="T19" fmla="*/ 571 h 1033"/>
                <a:gd name="T20" fmla="*/ 263 w 440"/>
                <a:gd name="T21" fmla="*/ 390 h 1033"/>
                <a:gd name="T22" fmla="*/ 440 w 440"/>
                <a:gd name="T23" fmla="*/ 181 h 1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0" h="1033">
                  <a:moveTo>
                    <a:pt x="440" y="181"/>
                  </a:moveTo>
                  <a:lnTo>
                    <a:pt x="249" y="292"/>
                  </a:lnTo>
                  <a:lnTo>
                    <a:pt x="221" y="0"/>
                  </a:lnTo>
                  <a:lnTo>
                    <a:pt x="190" y="292"/>
                  </a:lnTo>
                  <a:lnTo>
                    <a:pt x="0" y="181"/>
                  </a:lnTo>
                  <a:lnTo>
                    <a:pt x="176" y="390"/>
                  </a:lnTo>
                  <a:lnTo>
                    <a:pt x="176" y="571"/>
                  </a:lnTo>
                  <a:lnTo>
                    <a:pt x="180" y="1033"/>
                  </a:lnTo>
                  <a:lnTo>
                    <a:pt x="273" y="1033"/>
                  </a:lnTo>
                  <a:lnTo>
                    <a:pt x="267" y="571"/>
                  </a:lnTo>
                  <a:lnTo>
                    <a:pt x="263" y="390"/>
                  </a:lnTo>
                  <a:lnTo>
                    <a:pt x="440" y="181"/>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grpSp>
        <p:nvGrpSpPr>
          <p:cNvPr id="155" name="Group 154"/>
          <p:cNvGrpSpPr/>
          <p:nvPr/>
        </p:nvGrpSpPr>
        <p:grpSpPr>
          <a:xfrm>
            <a:off x="615951" y="1929622"/>
            <a:ext cx="9910763" cy="3003551"/>
            <a:chOff x="615951" y="1884649"/>
            <a:chExt cx="9910762" cy="3003550"/>
          </a:xfrm>
        </p:grpSpPr>
        <p:sp>
          <p:nvSpPr>
            <p:cNvPr id="13" name="Freeform 11"/>
            <p:cNvSpPr/>
            <p:nvPr/>
          </p:nvSpPr>
          <p:spPr bwMode="auto">
            <a:xfrm>
              <a:off x="615951" y="4573874"/>
              <a:ext cx="203200" cy="314325"/>
            </a:xfrm>
            <a:custGeom>
              <a:avLst/>
              <a:gdLst>
                <a:gd name="T0" fmla="*/ 7 w 128"/>
                <a:gd name="T1" fmla="*/ 0 h 198"/>
                <a:gd name="T2" fmla="*/ 0 w 128"/>
                <a:gd name="T3" fmla="*/ 198 h 198"/>
                <a:gd name="T4" fmla="*/ 128 w 128"/>
                <a:gd name="T5" fmla="*/ 198 h 198"/>
                <a:gd name="T6" fmla="*/ 121 w 128"/>
                <a:gd name="T7" fmla="*/ 0 h 198"/>
                <a:gd name="T8" fmla="*/ 7 w 128"/>
                <a:gd name="T9" fmla="*/ 0 h 198"/>
              </a:gdLst>
              <a:ahLst/>
              <a:cxnLst>
                <a:cxn ang="0">
                  <a:pos x="T0" y="T1"/>
                </a:cxn>
                <a:cxn ang="0">
                  <a:pos x="T2" y="T3"/>
                </a:cxn>
                <a:cxn ang="0">
                  <a:pos x="T4" y="T5"/>
                </a:cxn>
                <a:cxn ang="0">
                  <a:pos x="T6" y="T7"/>
                </a:cxn>
                <a:cxn ang="0">
                  <a:pos x="T8" y="T9"/>
                </a:cxn>
              </a:cxnLst>
              <a:rect l="0" t="0" r="r" b="b"/>
              <a:pathLst>
                <a:path w="128" h="198">
                  <a:moveTo>
                    <a:pt x="7" y="0"/>
                  </a:moveTo>
                  <a:lnTo>
                    <a:pt x="0" y="198"/>
                  </a:lnTo>
                  <a:lnTo>
                    <a:pt x="128"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37" name="Freeform 35"/>
            <p:cNvSpPr/>
            <p:nvPr/>
          </p:nvSpPr>
          <p:spPr bwMode="auto">
            <a:xfrm>
              <a:off x="3735388" y="4573874"/>
              <a:ext cx="142875" cy="314325"/>
            </a:xfrm>
            <a:custGeom>
              <a:avLst/>
              <a:gdLst>
                <a:gd name="T0" fmla="*/ 7 w 90"/>
                <a:gd name="T1" fmla="*/ 0 h 198"/>
                <a:gd name="T2" fmla="*/ 0 w 90"/>
                <a:gd name="T3" fmla="*/ 198 h 198"/>
                <a:gd name="T4" fmla="*/ 90 w 90"/>
                <a:gd name="T5" fmla="*/ 198 h 198"/>
                <a:gd name="T6" fmla="*/ 83 w 90"/>
                <a:gd name="T7" fmla="*/ 0 h 198"/>
                <a:gd name="T8" fmla="*/ 7 w 90"/>
                <a:gd name="T9" fmla="*/ 0 h 198"/>
              </a:gdLst>
              <a:ahLst/>
              <a:cxnLst>
                <a:cxn ang="0">
                  <a:pos x="T0" y="T1"/>
                </a:cxn>
                <a:cxn ang="0">
                  <a:pos x="T2" y="T3"/>
                </a:cxn>
                <a:cxn ang="0">
                  <a:pos x="T4" y="T5"/>
                </a:cxn>
                <a:cxn ang="0">
                  <a:pos x="T6" y="T7"/>
                </a:cxn>
                <a:cxn ang="0">
                  <a:pos x="T8" y="T9"/>
                </a:cxn>
              </a:cxnLst>
              <a:rect l="0" t="0" r="r" b="b"/>
              <a:pathLst>
                <a:path w="90" h="198">
                  <a:moveTo>
                    <a:pt x="7" y="0"/>
                  </a:moveTo>
                  <a:lnTo>
                    <a:pt x="0" y="198"/>
                  </a:lnTo>
                  <a:lnTo>
                    <a:pt x="90" y="198"/>
                  </a:lnTo>
                  <a:lnTo>
                    <a:pt x="83"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55" name="Freeform 53"/>
            <p:cNvSpPr/>
            <p:nvPr/>
          </p:nvSpPr>
          <p:spPr bwMode="auto">
            <a:xfrm>
              <a:off x="6426201" y="4219862"/>
              <a:ext cx="209550" cy="668337"/>
            </a:xfrm>
            <a:custGeom>
              <a:avLst/>
              <a:gdLst>
                <a:gd name="T0" fmla="*/ 7 w 132"/>
                <a:gd name="T1" fmla="*/ 0 h 421"/>
                <a:gd name="T2" fmla="*/ 0 w 132"/>
                <a:gd name="T3" fmla="*/ 421 h 421"/>
                <a:gd name="T4" fmla="*/ 132 w 132"/>
                <a:gd name="T5" fmla="*/ 421 h 421"/>
                <a:gd name="T6" fmla="*/ 122 w 132"/>
                <a:gd name="T7" fmla="*/ 0 h 421"/>
                <a:gd name="T8" fmla="*/ 7 w 132"/>
                <a:gd name="T9" fmla="*/ 0 h 421"/>
              </a:gdLst>
              <a:ahLst/>
              <a:cxnLst>
                <a:cxn ang="0">
                  <a:pos x="T0" y="T1"/>
                </a:cxn>
                <a:cxn ang="0">
                  <a:pos x="T2" y="T3"/>
                </a:cxn>
                <a:cxn ang="0">
                  <a:pos x="T4" y="T5"/>
                </a:cxn>
                <a:cxn ang="0">
                  <a:pos x="T6" y="T7"/>
                </a:cxn>
                <a:cxn ang="0">
                  <a:pos x="T8" y="T9"/>
                </a:cxn>
              </a:cxnLst>
              <a:rect l="0" t="0" r="r" b="b"/>
              <a:pathLst>
                <a:path w="132" h="421">
                  <a:moveTo>
                    <a:pt x="7" y="0"/>
                  </a:moveTo>
                  <a:lnTo>
                    <a:pt x="0" y="421"/>
                  </a:lnTo>
                  <a:lnTo>
                    <a:pt x="132" y="421"/>
                  </a:lnTo>
                  <a:lnTo>
                    <a:pt x="122"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67" name="Freeform 65"/>
            <p:cNvSpPr/>
            <p:nvPr/>
          </p:nvSpPr>
          <p:spPr bwMode="auto">
            <a:xfrm>
              <a:off x="8215313" y="4573874"/>
              <a:ext cx="209550" cy="314325"/>
            </a:xfrm>
            <a:custGeom>
              <a:avLst/>
              <a:gdLst>
                <a:gd name="T0" fmla="*/ 7 w 132"/>
                <a:gd name="T1" fmla="*/ 0 h 198"/>
                <a:gd name="T2" fmla="*/ 0 w 132"/>
                <a:gd name="T3" fmla="*/ 198 h 198"/>
                <a:gd name="T4" fmla="*/ 132 w 132"/>
                <a:gd name="T5" fmla="*/ 198 h 198"/>
                <a:gd name="T6" fmla="*/ 121 w 132"/>
                <a:gd name="T7" fmla="*/ 0 h 198"/>
                <a:gd name="T8" fmla="*/ 7 w 132"/>
                <a:gd name="T9" fmla="*/ 0 h 198"/>
              </a:gdLst>
              <a:ahLst/>
              <a:cxnLst>
                <a:cxn ang="0">
                  <a:pos x="T0" y="T1"/>
                </a:cxn>
                <a:cxn ang="0">
                  <a:pos x="T2" y="T3"/>
                </a:cxn>
                <a:cxn ang="0">
                  <a:pos x="T4" y="T5"/>
                </a:cxn>
                <a:cxn ang="0">
                  <a:pos x="T6" y="T7"/>
                </a:cxn>
                <a:cxn ang="0">
                  <a:pos x="T8" y="T9"/>
                </a:cxn>
              </a:cxnLst>
              <a:rect l="0" t="0" r="r" b="b"/>
              <a:pathLst>
                <a:path w="132" h="198">
                  <a:moveTo>
                    <a:pt x="7" y="0"/>
                  </a:moveTo>
                  <a:lnTo>
                    <a:pt x="0" y="198"/>
                  </a:lnTo>
                  <a:lnTo>
                    <a:pt x="132"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33" name="Freeform 131"/>
            <p:cNvSpPr/>
            <p:nvPr/>
          </p:nvSpPr>
          <p:spPr bwMode="auto">
            <a:xfrm>
              <a:off x="8710613" y="1884649"/>
              <a:ext cx="1816100" cy="2540000"/>
            </a:xfrm>
            <a:custGeom>
              <a:avLst/>
              <a:gdLst>
                <a:gd name="T0" fmla="*/ 1050 w 1144"/>
                <a:gd name="T1" fmla="*/ 1336 h 1600"/>
                <a:gd name="T2" fmla="*/ 1144 w 1144"/>
                <a:gd name="T3" fmla="*/ 1336 h 1600"/>
                <a:gd name="T4" fmla="*/ 631 w 1144"/>
                <a:gd name="T5" fmla="*/ 171 h 1600"/>
                <a:gd name="T6" fmla="*/ 569 w 1144"/>
                <a:gd name="T7" fmla="*/ 0 h 1600"/>
                <a:gd name="T8" fmla="*/ 510 w 1144"/>
                <a:gd name="T9" fmla="*/ 174 h 1600"/>
                <a:gd name="T10" fmla="*/ 0 w 1144"/>
                <a:gd name="T11" fmla="*/ 1336 h 1600"/>
                <a:gd name="T12" fmla="*/ 94 w 1144"/>
                <a:gd name="T13" fmla="*/ 1336 h 1600"/>
                <a:gd name="T14" fmla="*/ 0 w 1144"/>
                <a:gd name="T15" fmla="*/ 1600 h 1600"/>
                <a:gd name="T16" fmla="*/ 506 w 1144"/>
                <a:gd name="T17" fmla="*/ 1600 h 1600"/>
                <a:gd name="T18" fmla="*/ 510 w 1144"/>
                <a:gd name="T19" fmla="*/ 1527 h 1600"/>
                <a:gd name="T20" fmla="*/ 263 w 1144"/>
                <a:gd name="T21" fmla="*/ 1311 h 1600"/>
                <a:gd name="T22" fmla="*/ 530 w 1144"/>
                <a:gd name="T23" fmla="*/ 1388 h 1600"/>
                <a:gd name="T24" fmla="*/ 572 w 1144"/>
                <a:gd name="T25" fmla="*/ 1089 h 1600"/>
                <a:gd name="T26" fmla="*/ 614 w 1144"/>
                <a:gd name="T27" fmla="*/ 1388 h 1600"/>
                <a:gd name="T28" fmla="*/ 881 w 1144"/>
                <a:gd name="T29" fmla="*/ 1311 h 1600"/>
                <a:gd name="T30" fmla="*/ 634 w 1144"/>
                <a:gd name="T31" fmla="*/ 1527 h 1600"/>
                <a:gd name="T32" fmla="*/ 641 w 1144"/>
                <a:gd name="T33" fmla="*/ 1600 h 1600"/>
                <a:gd name="T34" fmla="*/ 1144 w 1144"/>
                <a:gd name="T35" fmla="*/ 1600 h 1600"/>
                <a:gd name="T36" fmla="*/ 1050 w 1144"/>
                <a:gd name="T37" fmla="*/ 1336 h 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44" h="1600">
                  <a:moveTo>
                    <a:pt x="1050" y="1336"/>
                  </a:moveTo>
                  <a:lnTo>
                    <a:pt x="1144" y="1336"/>
                  </a:lnTo>
                  <a:lnTo>
                    <a:pt x="631" y="171"/>
                  </a:lnTo>
                  <a:lnTo>
                    <a:pt x="569" y="0"/>
                  </a:lnTo>
                  <a:lnTo>
                    <a:pt x="510" y="174"/>
                  </a:lnTo>
                  <a:lnTo>
                    <a:pt x="0" y="1336"/>
                  </a:lnTo>
                  <a:lnTo>
                    <a:pt x="94" y="1336"/>
                  </a:lnTo>
                  <a:lnTo>
                    <a:pt x="0" y="1600"/>
                  </a:lnTo>
                  <a:lnTo>
                    <a:pt x="506" y="1600"/>
                  </a:lnTo>
                  <a:lnTo>
                    <a:pt x="510" y="1527"/>
                  </a:lnTo>
                  <a:lnTo>
                    <a:pt x="263" y="1311"/>
                  </a:lnTo>
                  <a:lnTo>
                    <a:pt x="530" y="1388"/>
                  </a:lnTo>
                  <a:lnTo>
                    <a:pt x="572" y="1089"/>
                  </a:lnTo>
                  <a:lnTo>
                    <a:pt x="614" y="1388"/>
                  </a:lnTo>
                  <a:lnTo>
                    <a:pt x="881" y="1311"/>
                  </a:lnTo>
                  <a:lnTo>
                    <a:pt x="634" y="1527"/>
                  </a:lnTo>
                  <a:lnTo>
                    <a:pt x="641" y="1600"/>
                  </a:lnTo>
                  <a:lnTo>
                    <a:pt x="1144" y="1600"/>
                  </a:lnTo>
                  <a:lnTo>
                    <a:pt x="1050" y="1336"/>
                  </a:lnTo>
                  <a:close/>
                </a:path>
              </a:pathLst>
            </a:custGeom>
            <a:solidFill>
              <a:schemeClr val="accent1"/>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35" name="Freeform 133"/>
            <p:cNvSpPr/>
            <p:nvPr/>
          </p:nvSpPr>
          <p:spPr bwMode="auto">
            <a:xfrm>
              <a:off x="9128126" y="3613437"/>
              <a:ext cx="981075" cy="1274762"/>
            </a:xfrm>
            <a:custGeom>
              <a:avLst/>
              <a:gdLst>
                <a:gd name="T0" fmla="*/ 618 w 618"/>
                <a:gd name="T1" fmla="*/ 222 h 803"/>
                <a:gd name="T2" fmla="*/ 351 w 618"/>
                <a:gd name="T3" fmla="*/ 299 h 803"/>
                <a:gd name="T4" fmla="*/ 309 w 618"/>
                <a:gd name="T5" fmla="*/ 0 h 803"/>
                <a:gd name="T6" fmla="*/ 267 w 618"/>
                <a:gd name="T7" fmla="*/ 299 h 803"/>
                <a:gd name="T8" fmla="*/ 0 w 618"/>
                <a:gd name="T9" fmla="*/ 222 h 803"/>
                <a:gd name="T10" fmla="*/ 247 w 618"/>
                <a:gd name="T11" fmla="*/ 435 h 803"/>
                <a:gd name="T12" fmla="*/ 243 w 618"/>
                <a:gd name="T13" fmla="*/ 504 h 803"/>
                <a:gd name="T14" fmla="*/ 215 w 618"/>
                <a:gd name="T15" fmla="*/ 803 h 803"/>
                <a:gd name="T16" fmla="*/ 403 w 618"/>
                <a:gd name="T17" fmla="*/ 803 h 803"/>
                <a:gd name="T18" fmla="*/ 378 w 618"/>
                <a:gd name="T19" fmla="*/ 504 h 803"/>
                <a:gd name="T20" fmla="*/ 371 w 618"/>
                <a:gd name="T21" fmla="*/ 435 h 803"/>
                <a:gd name="T22" fmla="*/ 618 w 618"/>
                <a:gd name="T23" fmla="*/ 222 h 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18" h="803">
                  <a:moveTo>
                    <a:pt x="618" y="222"/>
                  </a:moveTo>
                  <a:lnTo>
                    <a:pt x="351" y="299"/>
                  </a:lnTo>
                  <a:lnTo>
                    <a:pt x="309" y="0"/>
                  </a:lnTo>
                  <a:lnTo>
                    <a:pt x="267" y="299"/>
                  </a:lnTo>
                  <a:lnTo>
                    <a:pt x="0" y="222"/>
                  </a:lnTo>
                  <a:lnTo>
                    <a:pt x="247" y="435"/>
                  </a:lnTo>
                  <a:lnTo>
                    <a:pt x="243" y="504"/>
                  </a:lnTo>
                  <a:lnTo>
                    <a:pt x="215" y="803"/>
                  </a:lnTo>
                  <a:lnTo>
                    <a:pt x="403" y="803"/>
                  </a:lnTo>
                  <a:lnTo>
                    <a:pt x="378" y="504"/>
                  </a:lnTo>
                  <a:lnTo>
                    <a:pt x="371" y="435"/>
                  </a:lnTo>
                  <a:lnTo>
                    <a:pt x="618" y="222"/>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grpSp>
        <p:nvGrpSpPr>
          <p:cNvPr id="157" name="Group 156"/>
          <p:cNvGrpSpPr/>
          <p:nvPr/>
        </p:nvGrpSpPr>
        <p:grpSpPr>
          <a:xfrm>
            <a:off x="1452565" y="2366185"/>
            <a:ext cx="10388601" cy="2566987"/>
            <a:chOff x="1452563" y="2321212"/>
            <a:chExt cx="10388601" cy="2566987"/>
          </a:xfrm>
        </p:grpSpPr>
        <p:sp>
          <p:nvSpPr>
            <p:cNvPr id="25" name="Freeform 23"/>
            <p:cNvSpPr/>
            <p:nvPr/>
          </p:nvSpPr>
          <p:spPr bwMode="auto">
            <a:xfrm>
              <a:off x="1506538" y="4767549"/>
              <a:ext cx="209550" cy="120650"/>
            </a:xfrm>
            <a:custGeom>
              <a:avLst/>
              <a:gdLst>
                <a:gd name="T0" fmla="*/ 7 w 132"/>
                <a:gd name="T1" fmla="*/ 0 h 76"/>
                <a:gd name="T2" fmla="*/ 0 w 132"/>
                <a:gd name="T3" fmla="*/ 76 h 76"/>
                <a:gd name="T4" fmla="*/ 132 w 132"/>
                <a:gd name="T5" fmla="*/ 76 h 76"/>
                <a:gd name="T6" fmla="*/ 122 w 132"/>
                <a:gd name="T7" fmla="*/ 0 h 76"/>
                <a:gd name="T8" fmla="*/ 7 w 132"/>
                <a:gd name="T9" fmla="*/ 0 h 76"/>
              </a:gdLst>
              <a:ahLst/>
              <a:cxnLst>
                <a:cxn ang="0">
                  <a:pos x="T0" y="T1"/>
                </a:cxn>
                <a:cxn ang="0">
                  <a:pos x="T2" y="T3"/>
                </a:cxn>
                <a:cxn ang="0">
                  <a:pos x="T4" y="T5"/>
                </a:cxn>
                <a:cxn ang="0">
                  <a:pos x="T6" y="T7"/>
                </a:cxn>
                <a:cxn ang="0">
                  <a:pos x="T8" y="T9"/>
                </a:cxn>
              </a:cxnLst>
              <a:rect l="0" t="0" r="r" b="b"/>
              <a:pathLst>
                <a:path w="132" h="76">
                  <a:moveTo>
                    <a:pt x="7" y="0"/>
                  </a:moveTo>
                  <a:lnTo>
                    <a:pt x="0" y="76"/>
                  </a:lnTo>
                  <a:lnTo>
                    <a:pt x="132" y="7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31" name="Freeform 29"/>
            <p:cNvSpPr/>
            <p:nvPr/>
          </p:nvSpPr>
          <p:spPr bwMode="auto">
            <a:xfrm>
              <a:off x="3295651"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49" name="Freeform 47"/>
            <p:cNvSpPr/>
            <p:nvPr/>
          </p:nvSpPr>
          <p:spPr bwMode="auto">
            <a:xfrm>
              <a:off x="5573713" y="4734212"/>
              <a:ext cx="120650" cy="153987"/>
            </a:xfrm>
            <a:custGeom>
              <a:avLst/>
              <a:gdLst>
                <a:gd name="T0" fmla="*/ 7 w 76"/>
                <a:gd name="T1" fmla="*/ 0 h 97"/>
                <a:gd name="T2" fmla="*/ 0 w 76"/>
                <a:gd name="T3" fmla="*/ 97 h 97"/>
                <a:gd name="T4" fmla="*/ 76 w 76"/>
                <a:gd name="T5" fmla="*/ 97 h 97"/>
                <a:gd name="T6" fmla="*/ 73 w 76"/>
                <a:gd name="T7" fmla="*/ 0 h 97"/>
                <a:gd name="T8" fmla="*/ 7 w 76"/>
                <a:gd name="T9" fmla="*/ 0 h 97"/>
              </a:gdLst>
              <a:ahLst/>
              <a:cxnLst>
                <a:cxn ang="0">
                  <a:pos x="T0" y="T1"/>
                </a:cxn>
                <a:cxn ang="0">
                  <a:pos x="T2" y="T3"/>
                </a:cxn>
                <a:cxn ang="0">
                  <a:pos x="T4" y="T5"/>
                </a:cxn>
                <a:cxn ang="0">
                  <a:pos x="T6" y="T7"/>
                </a:cxn>
                <a:cxn ang="0">
                  <a:pos x="T8" y="T9"/>
                </a:cxn>
              </a:cxnLst>
              <a:rect l="0" t="0" r="r" b="b"/>
              <a:pathLst>
                <a:path w="76" h="97">
                  <a:moveTo>
                    <a:pt x="7" y="0"/>
                  </a:moveTo>
                  <a:lnTo>
                    <a:pt x="0" y="97"/>
                  </a:lnTo>
                  <a:lnTo>
                    <a:pt x="76" y="97"/>
                  </a:lnTo>
                  <a:lnTo>
                    <a:pt x="73"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61" name="Freeform 59"/>
            <p:cNvSpPr/>
            <p:nvPr/>
          </p:nvSpPr>
          <p:spPr bwMode="auto">
            <a:xfrm>
              <a:off x="7323138" y="4656424"/>
              <a:ext cx="204788" cy="231775"/>
            </a:xfrm>
            <a:custGeom>
              <a:avLst/>
              <a:gdLst>
                <a:gd name="T0" fmla="*/ 7 w 129"/>
                <a:gd name="T1" fmla="*/ 0 h 146"/>
                <a:gd name="T2" fmla="*/ 0 w 129"/>
                <a:gd name="T3" fmla="*/ 146 h 146"/>
                <a:gd name="T4" fmla="*/ 129 w 129"/>
                <a:gd name="T5" fmla="*/ 146 h 146"/>
                <a:gd name="T6" fmla="*/ 122 w 129"/>
                <a:gd name="T7" fmla="*/ 0 h 146"/>
                <a:gd name="T8" fmla="*/ 7 w 129"/>
                <a:gd name="T9" fmla="*/ 0 h 146"/>
              </a:gdLst>
              <a:ahLst/>
              <a:cxnLst>
                <a:cxn ang="0">
                  <a:pos x="T0" y="T1"/>
                </a:cxn>
                <a:cxn ang="0">
                  <a:pos x="T2" y="T3"/>
                </a:cxn>
                <a:cxn ang="0">
                  <a:pos x="T4" y="T5"/>
                </a:cxn>
                <a:cxn ang="0">
                  <a:pos x="T6" y="T7"/>
                </a:cxn>
                <a:cxn ang="0">
                  <a:pos x="T8" y="T9"/>
                </a:cxn>
              </a:cxnLst>
              <a:rect l="0" t="0" r="r" b="b"/>
              <a:pathLst>
                <a:path w="129" h="146">
                  <a:moveTo>
                    <a:pt x="7" y="0"/>
                  </a:moveTo>
                  <a:lnTo>
                    <a:pt x="0" y="146"/>
                  </a:lnTo>
                  <a:lnTo>
                    <a:pt x="129" y="14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73" name="Freeform 71"/>
            <p:cNvSpPr/>
            <p:nvPr/>
          </p:nvSpPr>
          <p:spPr bwMode="auto">
            <a:xfrm>
              <a:off x="8661401" y="4734212"/>
              <a:ext cx="209550" cy="153987"/>
            </a:xfrm>
            <a:custGeom>
              <a:avLst/>
              <a:gdLst>
                <a:gd name="T0" fmla="*/ 10 w 132"/>
                <a:gd name="T1" fmla="*/ 0 h 97"/>
                <a:gd name="T2" fmla="*/ 0 w 132"/>
                <a:gd name="T3" fmla="*/ 97 h 97"/>
                <a:gd name="T4" fmla="*/ 132 w 132"/>
                <a:gd name="T5" fmla="*/ 97 h 97"/>
                <a:gd name="T6" fmla="*/ 125 w 132"/>
                <a:gd name="T7" fmla="*/ 0 h 97"/>
                <a:gd name="T8" fmla="*/ 10 w 132"/>
                <a:gd name="T9" fmla="*/ 0 h 97"/>
              </a:gdLst>
              <a:ahLst/>
              <a:cxnLst>
                <a:cxn ang="0">
                  <a:pos x="T0" y="T1"/>
                </a:cxn>
                <a:cxn ang="0">
                  <a:pos x="T2" y="T3"/>
                </a:cxn>
                <a:cxn ang="0">
                  <a:pos x="T4" y="T5"/>
                </a:cxn>
                <a:cxn ang="0">
                  <a:pos x="T6" y="T7"/>
                </a:cxn>
                <a:cxn ang="0">
                  <a:pos x="T8" y="T9"/>
                </a:cxn>
              </a:cxnLst>
              <a:rect l="0" t="0" r="r" b="b"/>
              <a:pathLst>
                <a:path w="132" h="97">
                  <a:moveTo>
                    <a:pt x="10" y="0"/>
                  </a:moveTo>
                  <a:lnTo>
                    <a:pt x="0" y="97"/>
                  </a:lnTo>
                  <a:lnTo>
                    <a:pt x="132" y="97"/>
                  </a:lnTo>
                  <a:lnTo>
                    <a:pt x="125" y="0"/>
                  </a:lnTo>
                  <a:lnTo>
                    <a:pt x="10"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79" name="Freeform 77"/>
            <p:cNvSpPr/>
            <p:nvPr/>
          </p:nvSpPr>
          <p:spPr bwMode="auto">
            <a:xfrm>
              <a:off x="9112251" y="4656424"/>
              <a:ext cx="203200" cy="231775"/>
            </a:xfrm>
            <a:custGeom>
              <a:avLst/>
              <a:gdLst>
                <a:gd name="T0" fmla="*/ 7 w 128"/>
                <a:gd name="T1" fmla="*/ 0 h 146"/>
                <a:gd name="T2" fmla="*/ 0 w 128"/>
                <a:gd name="T3" fmla="*/ 146 h 146"/>
                <a:gd name="T4" fmla="*/ 128 w 128"/>
                <a:gd name="T5" fmla="*/ 146 h 146"/>
                <a:gd name="T6" fmla="*/ 121 w 128"/>
                <a:gd name="T7" fmla="*/ 0 h 146"/>
                <a:gd name="T8" fmla="*/ 7 w 128"/>
                <a:gd name="T9" fmla="*/ 0 h 146"/>
              </a:gdLst>
              <a:ahLst/>
              <a:cxnLst>
                <a:cxn ang="0">
                  <a:pos x="T0" y="T1"/>
                </a:cxn>
                <a:cxn ang="0">
                  <a:pos x="T2" y="T3"/>
                </a:cxn>
                <a:cxn ang="0">
                  <a:pos x="T4" y="T5"/>
                </a:cxn>
                <a:cxn ang="0">
                  <a:pos x="T6" y="T7"/>
                </a:cxn>
                <a:cxn ang="0">
                  <a:pos x="T8" y="T9"/>
                </a:cxn>
              </a:cxnLst>
              <a:rect l="0" t="0" r="r" b="b"/>
              <a:pathLst>
                <a:path w="128" h="146">
                  <a:moveTo>
                    <a:pt x="7" y="0"/>
                  </a:moveTo>
                  <a:lnTo>
                    <a:pt x="0" y="146"/>
                  </a:lnTo>
                  <a:lnTo>
                    <a:pt x="128"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97" name="Freeform 95"/>
            <p:cNvSpPr/>
            <p:nvPr/>
          </p:nvSpPr>
          <p:spPr bwMode="auto">
            <a:xfrm>
              <a:off x="11633201" y="4656424"/>
              <a:ext cx="207963" cy="231775"/>
            </a:xfrm>
            <a:custGeom>
              <a:avLst/>
              <a:gdLst>
                <a:gd name="T0" fmla="*/ 7 w 131"/>
                <a:gd name="T1" fmla="*/ 0 h 146"/>
                <a:gd name="T2" fmla="*/ 0 w 131"/>
                <a:gd name="T3" fmla="*/ 146 h 146"/>
                <a:gd name="T4" fmla="*/ 131 w 131"/>
                <a:gd name="T5" fmla="*/ 146 h 146"/>
                <a:gd name="T6" fmla="*/ 121 w 131"/>
                <a:gd name="T7" fmla="*/ 0 h 146"/>
                <a:gd name="T8" fmla="*/ 7 w 131"/>
                <a:gd name="T9" fmla="*/ 0 h 146"/>
              </a:gdLst>
              <a:ahLst/>
              <a:cxnLst>
                <a:cxn ang="0">
                  <a:pos x="T0" y="T1"/>
                </a:cxn>
                <a:cxn ang="0">
                  <a:pos x="T2" y="T3"/>
                </a:cxn>
                <a:cxn ang="0">
                  <a:pos x="T4" y="T5"/>
                </a:cxn>
                <a:cxn ang="0">
                  <a:pos x="T6" y="T7"/>
                </a:cxn>
                <a:cxn ang="0">
                  <a:pos x="T8" y="T9"/>
                </a:cxn>
              </a:cxnLst>
              <a:rect l="0" t="0" r="r" b="b"/>
              <a:pathLst>
                <a:path w="131" h="146">
                  <a:moveTo>
                    <a:pt x="7" y="0"/>
                  </a:moveTo>
                  <a:lnTo>
                    <a:pt x="0" y="146"/>
                  </a:lnTo>
                  <a:lnTo>
                    <a:pt x="131"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3" name="Freeform 101"/>
            <p:cNvSpPr/>
            <p:nvPr/>
          </p:nvSpPr>
          <p:spPr bwMode="auto">
            <a:xfrm>
              <a:off x="1452563" y="2321212"/>
              <a:ext cx="2019300" cy="1474787"/>
            </a:xfrm>
            <a:custGeom>
              <a:avLst/>
              <a:gdLst>
                <a:gd name="T0" fmla="*/ 24 w 367"/>
                <a:gd name="T1" fmla="*/ 205 h 267"/>
                <a:gd name="T2" fmla="*/ 66 w 367"/>
                <a:gd name="T3" fmla="*/ 147 h 267"/>
                <a:gd name="T4" fmla="*/ 180 w 367"/>
                <a:gd name="T5" fmla="*/ 41 h 267"/>
                <a:gd name="T6" fmla="*/ 294 w 367"/>
                <a:gd name="T7" fmla="*/ 144 h 267"/>
                <a:gd name="T8" fmla="*/ 343 w 367"/>
                <a:gd name="T9" fmla="*/ 205 h 267"/>
                <a:gd name="T10" fmla="*/ 292 w 367"/>
                <a:gd name="T11" fmla="*/ 267 h 267"/>
                <a:gd name="T12" fmla="*/ 367 w 367"/>
                <a:gd name="T13" fmla="*/ 188 h 267"/>
                <a:gd name="T14" fmla="*/ 311 w 367"/>
                <a:gd name="T15" fmla="*/ 118 h 267"/>
                <a:gd name="T16" fmla="*/ 180 w 367"/>
                <a:gd name="T17" fmla="*/ 0 h 267"/>
                <a:gd name="T18" fmla="*/ 48 w 367"/>
                <a:gd name="T19" fmla="*/ 122 h 267"/>
                <a:gd name="T20" fmla="*/ 0 w 367"/>
                <a:gd name="T21" fmla="*/ 188 h 267"/>
                <a:gd name="T22" fmla="*/ 76 w 367"/>
                <a:gd name="T23" fmla="*/ 267 h 267"/>
                <a:gd name="T24" fmla="*/ 24 w 367"/>
                <a:gd name="T25" fmla="*/ 205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7" h="267">
                  <a:moveTo>
                    <a:pt x="24" y="205"/>
                  </a:moveTo>
                  <a:cubicBezTo>
                    <a:pt x="24" y="183"/>
                    <a:pt x="40" y="163"/>
                    <a:pt x="66" y="147"/>
                  </a:cubicBezTo>
                  <a:cubicBezTo>
                    <a:pt x="70" y="88"/>
                    <a:pt x="120" y="41"/>
                    <a:pt x="180" y="41"/>
                  </a:cubicBezTo>
                  <a:cubicBezTo>
                    <a:pt x="240" y="41"/>
                    <a:pt x="288" y="86"/>
                    <a:pt x="294" y="144"/>
                  </a:cubicBezTo>
                  <a:cubicBezTo>
                    <a:pt x="324" y="159"/>
                    <a:pt x="343" y="181"/>
                    <a:pt x="343" y="205"/>
                  </a:cubicBezTo>
                  <a:cubicBezTo>
                    <a:pt x="343" y="230"/>
                    <a:pt x="323" y="252"/>
                    <a:pt x="292" y="267"/>
                  </a:cubicBezTo>
                  <a:cubicBezTo>
                    <a:pt x="337" y="250"/>
                    <a:pt x="367" y="221"/>
                    <a:pt x="367" y="188"/>
                  </a:cubicBezTo>
                  <a:cubicBezTo>
                    <a:pt x="367" y="161"/>
                    <a:pt x="346" y="136"/>
                    <a:pt x="311" y="118"/>
                  </a:cubicBezTo>
                  <a:cubicBezTo>
                    <a:pt x="304" y="51"/>
                    <a:pt x="248" y="0"/>
                    <a:pt x="180" y="0"/>
                  </a:cubicBezTo>
                  <a:cubicBezTo>
                    <a:pt x="110" y="0"/>
                    <a:pt x="53" y="54"/>
                    <a:pt x="48" y="122"/>
                  </a:cubicBezTo>
                  <a:cubicBezTo>
                    <a:pt x="19" y="140"/>
                    <a:pt x="0" y="163"/>
                    <a:pt x="0" y="188"/>
                  </a:cubicBezTo>
                  <a:cubicBezTo>
                    <a:pt x="0" y="221"/>
                    <a:pt x="30" y="250"/>
                    <a:pt x="76" y="267"/>
                  </a:cubicBezTo>
                  <a:cubicBezTo>
                    <a:pt x="44" y="252"/>
                    <a:pt x="24" y="230"/>
                    <a:pt x="24" y="205"/>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4" name="Freeform 102"/>
            <p:cNvSpPr/>
            <p:nvPr/>
          </p:nvSpPr>
          <p:spPr bwMode="auto">
            <a:xfrm>
              <a:off x="1584326" y="2548224"/>
              <a:ext cx="1755775" cy="1368425"/>
            </a:xfrm>
            <a:custGeom>
              <a:avLst/>
              <a:gdLst>
                <a:gd name="T0" fmla="*/ 84 w 319"/>
                <a:gd name="T1" fmla="*/ 199 h 248"/>
                <a:gd name="T2" fmla="*/ 150 w 319"/>
                <a:gd name="T3" fmla="*/ 244 h 248"/>
                <a:gd name="T4" fmla="*/ 160 w 319"/>
                <a:gd name="T5" fmla="*/ 196 h 248"/>
                <a:gd name="T6" fmla="*/ 170 w 319"/>
                <a:gd name="T7" fmla="*/ 248 h 248"/>
                <a:gd name="T8" fmla="*/ 235 w 319"/>
                <a:gd name="T9" fmla="*/ 199 h 248"/>
                <a:gd name="T10" fmla="*/ 191 w 319"/>
                <a:gd name="T11" fmla="*/ 247 h 248"/>
                <a:gd name="T12" fmla="*/ 268 w 319"/>
                <a:gd name="T13" fmla="*/ 226 h 248"/>
                <a:gd name="T14" fmla="*/ 319 w 319"/>
                <a:gd name="T15" fmla="*/ 164 h 248"/>
                <a:gd name="T16" fmla="*/ 270 w 319"/>
                <a:gd name="T17" fmla="*/ 103 h 248"/>
                <a:gd name="T18" fmla="*/ 156 w 319"/>
                <a:gd name="T19" fmla="*/ 0 h 248"/>
                <a:gd name="T20" fmla="*/ 42 w 319"/>
                <a:gd name="T21" fmla="*/ 106 h 248"/>
                <a:gd name="T22" fmla="*/ 0 w 319"/>
                <a:gd name="T23" fmla="*/ 164 h 248"/>
                <a:gd name="T24" fmla="*/ 52 w 319"/>
                <a:gd name="T25" fmla="*/ 226 h 248"/>
                <a:gd name="T26" fmla="*/ 128 w 319"/>
                <a:gd name="T27" fmla="*/ 247 h 248"/>
                <a:gd name="T28" fmla="*/ 84 w 319"/>
                <a:gd name="T29" fmla="*/ 199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9" h="248">
                  <a:moveTo>
                    <a:pt x="84" y="199"/>
                  </a:moveTo>
                  <a:cubicBezTo>
                    <a:pt x="150" y="244"/>
                    <a:pt x="150" y="244"/>
                    <a:pt x="150" y="244"/>
                  </a:cubicBezTo>
                  <a:cubicBezTo>
                    <a:pt x="160" y="196"/>
                    <a:pt x="160" y="196"/>
                    <a:pt x="160" y="196"/>
                  </a:cubicBezTo>
                  <a:cubicBezTo>
                    <a:pt x="170" y="248"/>
                    <a:pt x="170" y="248"/>
                    <a:pt x="170" y="248"/>
                  </a:cubicBezTo>
                  <a:cubicBezTo>
                    <a:pt x="235" y="199"/>
                    <a:pt x="235" y="199"/>
                    <a:pt x="235" y="199"/>
                  </a:cubicBezTo>
                  <a:cubicBezTo>
                    <a:pt x="191" y="247"/>
                    <a:pt x="191" y="247"/>
                    <a:pt x="191" y="247"/>
                  </a:cubicBezTo>
                  <a:cubicBezTo>
                    <a:pt x="220" y="244"/>
                    <a:pt x="247" y="237"/>
                    <a:pt x="268" y="226"/>
                  </a:cubicBezTo>
                  <a:cubicBezTo>
                    <a:pt x="299" y="211"/>
                    <a:pt x="319" y="189"/>
                    <a:pt x="319" y="164"/>
                  </a:cubicBezTo>
                  <a:cubicBezTo>
                    <a:pt x="319" y="140"/>
                    <a:pt x="300" y="118"/>
                    <a:pt x="270" y="103"/>
                  </a:cubicBezTo>
                  <a:cubicBezTo>
                    <a:pt x="264" y="45"/>
                    <a:pt x="216" y="0"/>
                    <a:pt x="156" y="0"/>
                  </a:cubicBezTo>
                  <a:cubicBezTo>
                    <a:pt x="96" y="0"/>
                    <a:pt x="46" y="47"/>
                    <a:pt x="42" y="106"/>
                  </a:cubicBezTo>
                  <a:cubicBezTo>
                    <a:pt x="16" y="122"/>
                    <a:pt x="0" y="142"/>
                    <a:pt x="0" y="164"/>
                  </a:cubicBezTo>
                  <a:cubicBezTo>
                    <a:pt x="0" y="189"/>
                    <a:pt x="20" y="211"/>
                    <a:pt x="52" y="226"/>
                  </a:cubicBezTo>
                  <a:cubicBezTo>
                    <a:pt x="73" y="237"/>
                    <a:pt x="99" y="244"/>
                    <a:pt x="128" y="247"/>
                  </a:cubicBezTo>
                  <a:cubicBezTo>
                    <a:pt x="84" y="199"/>
                    <a:pt x="84" y="199"/>
                    <a:pt x="84" y="199"/>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5" name="Freeform 103"/>
            <p:cNvSpPr/>
            <p:nvPr/>
          </p:nvSpPr>
          <p:spPr bwMode="auto">
            <a:xfrm>
              <a:off x="2046288" y="3629312"/>
              <a:ext cx="830263" cy="1258887"/>
            </a:xfrm>
            <a:custGeom>
              <a:avLst/>
              <a:gdLst>
                <a:gd name="T0" fmla="*/ 523 w 523"/>
                <a:gd name="T1" fmla="*/ 11 h 793"/>
                <a:gd name="T2" fmla="*/ 298 w 523"/>
                <a:gd name="T3" fmla="*/ 181 h 793"/>
                <a:gd name="T4" fmla="*/ 264 w 523"/>
                <a:gd name="T5" fmla="*/ 0 h 793"/>
                <a:gd name="T6" fmla="*/ 229 w 523"/>
                <a:gd name="T7" fmla="*/ 167 h 793"/>
                <a:gd name="T8" fmla="*/ 0 w 523"/>
                <a:gd name="T9" fmla="*/ 11 h 793"/>
                <a:gd name="T10" fmla="*/ 153 w 523"/>
                <a:gd name="T11" fmla="*/ 178 h 793"/>
                <a:gd name="T12" fmla="*/ 222 w 523"/>
                <a:gd name="T13" fmla="*/ 258 h 793"/>
                <a:gd name="T14" fmla="*/ 212 w 523"/>
                <a:gd name="T15" fmla="*/ 793 h 793"/>
                <a:gd name="T16" fmla="*/ 316 w 523"/>
                <a:gd name="T17" fmla="*/ 793 h 793"/>
                <a:gd name="T18" fmla="*/ 302 w 523"/>
                <a:gd name="T19" fmla="*/ 258 h 793"/>
                <a:gd name="T20" fmla="*/ 371 w 523"/>
                <a:gd name="T21" fmla="*/ 181 h 793"/>
                <a:gd name="T22" fmla="*/ 523 w 523"/>
                <a:gd name="T23" fmla="*/ 11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3" h="793">
                  <a:moveTo>
                    <a:pt x="523" y="11"/>
                  </a:moveTo>
                  <a:lnTo>
                    <a:pt x="298" y="181"/>
                  </a:lnTo>
                  <a:lnTo>
                    <a:pt x="264" y="0"/>
                  </a:lnTo>
                  <a:lnTo>
                    <a:pt x="229" y="167"/>
                  </a:lnTo>
                  <a:lnTo>
                    <a:pt x="0" y="11"/>
                  </a:lnTo>
                  <a:lnTo>
                    <a:pt x="153" y="178"/>
                  </a:lnTo>
                  <a:lnTo>
                    <a:pt x="222" y="258"/>
                  </a:lnTo>
                  <a:lnTo>
                    <a:pt x="212" y="793"/>
                  </a:lnTo>
                  <a:lnTo>
                    <a:pt x="316" y="793"/>
                  </a:lnTo>
                  <a:lnTo>
                    <a:pt x="302" y="258"/>
                  </a:lnTo>
                  <a:lnTo>
                    <a:pt x="371" y="181"/>
                  </a:lnTo>
                  <a:lnTo>
                    <a:pt x="523" y="11"/>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1" name="Freeform 119"/>
            <p:cNvSpPr/>
            <p:nvPr/>
          </p:nvSpPr>
          <p:spPr bwMode="auto">
            <a:xfrm>
              <a:off x="4445001" y="3011774"/>
              <a:ext cx="1474788" cy="1076325"/>
            </a:xfrm>
            <a:custGeom>
              <a:avLst/>
              <a:gdLst>
                <a:gd name="T0" fmla="*/ 18 w 268"/>
                <a:gd name="T1" fmla="*/ 150 h 195"/>
                <a:gd name="T2" fmla="*/ 48 w 268"/>
                <a:gd name="T3" fmla="*/ 108 h 195"/>
                <a:gd name="T4" fmla="*/ 132 w 268"/>
                <a:gd name="T5" fmla="*/ 30 h 195"/>
                <a:gd name="T6" fmla="*/ 215 w 268"/>
                <a:gd name="T7" fmla="*/ 105 h 195"/>
                <a:gd name="T8" fmla="*/ 251 w 268"/>
                <a:gd name="T9" fmla="*/ 150 h 195"/>
                <a:gd name="T10" fmla="*/ 213 w 268"/>
                <a:gd name="T11" fmla="*/ 195 h 195"/>
                <a:gd name="T12" fmla="*/ 268 w 268"/>
                <a:gd name="T13" fmla="*/ 137 h 195"/>
                <a:gd name="T14" fmla="*/ 227 w 268"/>
                <a:gd name="T15" fmla="*/ 86 h 195"/>
                <a:gd name="T16" fmla="*/ 132 w 268"/>
                <a:gd name="T17" fmla="*/ 0 h 195"/>
                <a:gd name="T18" fmla="*/ 35 w 268"/>
                <a:gd name="T19" fmla="*/ 89 h 195"/>
                <a:gd name="T20" fmla="*/ 0 w 268"/>
                <a:gd name="T21" fmla="*/ 137 h 195"/>
                <a:gd name="T22" fmla="*/ 55 w 268"/>
                <a:gd name="T23" fmla="*/ 195 h 195"/>
                <a:gd name="T24" fmla="*/ 18 w 268"/>
                <a:gd name="T25" fmla="*/ 15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8" h="195">
                  <a:moveTo>
                    <a:pt x="18" y="150"/>
                  </a:moveTo>
                  <a:cubicBezTo>
                    <a:pt x="18" y="133"/>
                    <a:pt x="29" y="119"/>
                    <a:pt x="48" y="108"/>
                  </a:cubicBezTo>
                  <a:cubicBezTo>
                    <a:pt x="52" y="64"/>
                    <a:pt x="88" y="30"/>
                    <a:pt x="132" y="30"/>
                  </a:cubicBezTo>
                  <a:cubicBezTo>
                    <a:pt x="175" y="30"/>
                    <a:pt x="211" y="63"/>
                    <a:pt x="215" y="105"/>
                  </a:cubicBezTo>
                  <a:cubicBezTo>
                    <a:pt x="237" y="116"/>
                    <a:pt x="251" y="132"/>
                    <a:pt x="251" y="150"/>
                  </a:cubicBezTo>
                  <a:cubicBezTo>
                    <a:pt x="251" y="168"/>
                    <a:pt x="236" y="184"/>
                    <a:pt x="213" y="195"/>
                  </a:cubicBezTo>
                  <a:cubicBezTo>
                    <a:pt x="247" y="182"/>
                    <a:pt x="268" y="161"/>
                    <a:pt x="268" y="137"/>
                  </a:cubicBezTo>
                  <a:cubicBezTo>
                    <a:pt x="268" y="117"/>
                    <a:pt x="253" y="99"/>
                    <a:pt x="227" y="86"/>
                  </a:cubicBezTo>
                  <a:cubicBezTo>
                    <a:pt x="222" y="38"/>
                    <a:pt x="181" y="0"/>
                    <a:pt x="132" y="0"/>
                  </a:cubicBezTo>
                  <a:cubicBezTo>
                    <a:pt x="81" y="0"/>
                    <a:pt x="39" y="39"/>
                    <a:pt x="35" y="89"/>
                  </a:cubicBezTo>
                  <a:cubicBezTo>
                    <a:pt x="14" y="102"/>
                    <a:pt x="0" y="119"/>
                    <a:pt x="0" y="137"/>
                  </a:cubicBezTo>
                  <a:cubicBezTo>
                    <a:pt x="0" y="161"/>
                    <a:pt x="22" y="182"/>
                    <a:pt x="55" y="195"/>
                  </a:cubicBezTo>
                  <a:cubicBezTo>
                    <a:pt x="32" y="184"/>
                    <a:pt x="18" y="168"/>
                    <a:pt x="18" y="150"/>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2" name="Freeform 120"/>
            <p:cNvSpPr/>
            <p:nvPr/>
          </p:nvSpPr>
          <p:spPr bwMode="auto">
            <a:xfrm>
              <a:off x="4545013" y="3176874"/>
              <a:ext cx="1282700" cy="1000125"/>
            </a:xfrm>
            <a:custGeom>
              <a:avLst/>
              <a:gdLst>
                <a:gd name="T0" fmla="*/ 61 w 233"/>
                <a:gd name="T1" fmla="*/ 145 h 181"/>
                <a:gd name="T2" fmla="*/ 109 w 233"/>
                <a:gd name="T3" fmla="*/ 178 h 181"/>
                <a:gd name="T4" fmla="*/ 116 w 233"/>
                <a:gd name="T5" fmla="*/ 143 h 181"/>
                <a:gd name="T6" fmla="*/ 124 w 233"/>
                <a:gd name="T7" fmla="*/ 181 h 181"/>
                <a:gd name="T8" fmla="*/ 171 w 233"/>
                <a:gd name="T9" fmla="*/ 145 h 181"/>
                <a:gd name="T10" fmla="*/ 139 w 233"/>
                <a:gd name="T11" fmla="*/ 181 h 181"/>
                <a:gd name="T12" fmla="*/ 195 w 233"/>
                <a:gd name="T13" fmla="*/ 165 h 181"/>
                <a:gd name="T14" fmla="*/ 233 w 233"/>
                <a:gd name="T15" fmla="*/ 120 h 181"/>
                <a:gd name="T16" fmla="*/ 197 w 233"/>
                <a:gd name="T17" fmla="*/ 75 h 181"/>
                <a:gd name="T18" fmla="*/ 114 w 233"/>
                <a:gd name="T19" fmla="*/ 0 h 181"/>
                <a:gd name="T20" fmla="*/ 30 w 233"/>
                <a:gd name="T21" fmla="*/ 78 h 181"/>
                <a:gd name="T22" fmla="*/ 0 w 233"/>
                <a:gd name="T23" fmla="*/ 120 h 181"/>
                <a:gd name="T24" fmla="*/ 37 w 233"/>
                <a:gd name="T25" fmla="*/ 165 h 181"/>
                <a:gd name="T26" fmla="*/ 93 w 233"/>
                <a:gd name="T27" fmla="*/ 181 h 181"/>
                <a:gd name="T28" fmla="*/ 61 w 233"/>
                <a:gd name="T29" fmla="*/ 145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3" h="181">
                  <a:moveTo>
                    <a:pt x="61" y="145"/>
                  </a:moveTo>
                  <a:cubicBezTo>
                    <a:pt x="109" y="178"/>
                    <a:pt x="109" y="178"/>
                    <a:pt x="109" y="178"/>
                  </a:cubicBezTo>
                  <a:cubicBezTo>
                    <a:pt x="116" y="143"/>
                    <a:pt x="116" y="143"/>
                    <a:pt x="116" y="143"/>
                  </a:cubicBezTo>
                  <a:cubicBezTo>
                    <a:pt x="124" y="181"/>
                    <a:pt x="124" y="181"/>
                    <a:pt x="124" y="181"/>
                  </a:cubicBezTo>
                  <a:cubicBezTo>
                    <a:pt x="171" y="145"/>
                    <a:pt x="171" y="145"/>
                    <a:pt x="171" y="145"/>
                  </a:cubicBezTo>
                  <a:cubicBezTo>
                    <a:pt x="139" y="181"/>
                    <a:pt x="139" y="181"/>
                    <a:pt x="139" y="181"/>
                  </a:cubicBezTo>
                  <a:cubicBezTo>
                    <a:pt x="161" y="178"/>
                    <a:pt x="180" y="173"/>
                    <a:pt x="195" y="165"/>
                  </a:cubicBezTo>
                  <a:cubicBezTo>
                    <a:pt x="218" y="154"/>
                    <a:pt x="233" y="138"/>
                    <a:pt x="233" y="120"/>
                  </a:cubicBezTo>
                  <a:cubicBezTo>
                    <a:pt x="233" y="102"/>
                    <a:pt x="219" y="86"/>
                    <a:pt x="197" y="75"/>
                  </a:cubicBezTo>
                  <a:cubicBezTo>
                    <a:pt x="193" y="33"/>
                    <a:pt x="157" y="0"/>
                    <a:pt x="114" y="0"/>
                  </a:cubicBezTo>
                  <a:cubicBezTo>
                    <a:pt x="70" y="0"/>
                    <a:pt x="34" y="34"/>
                    <a:pt x="30" y="78"/>
                  </a:cubicBezTo>
                  <a:cubicBezTo>
                    <a:pt x="11" y="89"/>
                    <a:pt x="0" y="103"/>
                    <a:pt x="0" y="120"/>
                  </a:cubicBezTo>
                  <a:cubicBezTo>
                    <a:pt x="0" y="138"/>
                    <a:pt x="14" y="154"/>
                    <a:pt x="37" y="165"/>
                  </a:cubicBezTo>
                  <a:cubicBezTo>
                    <a:pt x="53" y="173"/>
                    <a:pt x="72" y="178"/>
                    <a:pt x="93" y="181"/>
                  </a:cubicBezTo>
                  <a:cubicBezTo>
                    <a:pt x="61" y="145"/>
                    <a:pt x="61" y="145"/>
                    <a:pt x="61" y="145"/>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3" name="Freeform 121"/>
            <p:cNvSpPr/>
            <p:nvPr/>
          </p:nvSpPr>
          <p:spPr bwMode="auto">
            <a:xfrm>
              <a:off x="4879976" y="3965862"/>
              <a:ext cx="606425" cy="922337"/>
            </a:xfrm>
            <a:custGeom>
              <a:avLst/>
              <a:gdLst>
                <a:gd name="T0" fmla="*/ 382 w 382"/>
                <a:gd name="T1" fmla="*/ 7 h 581"/>
                <a:gd name="T2" fmla="*/ 219 w 382"/>
                <a:gd name="T3" fmla="*/ 133 h 581"/>
                <a:gd name="T4" fmla="*/ 191 w 382"/>
                <a:gd name="T5" fmla="*/ 0 h 581"/>
                <a:gd name="T6" fmla="*/ 167 w 382"/>
                <a:gd name="T7" fmla="*/ 122 h 581"/>
                <a:gd name="T8" fmla="*/ 0 w 382"/>
                <a:gd name="T9" fmla="*/ 7 h 581"/>
                <a:gd name="T10" fmla="*/ 111 w 382"/>
                <a:gd name="T11" fmla="*/ 133 h 581"/>
                <a:gd name="T12" fmla="*/ 163 w 382"/>
                <a:gd name="T13" fmla="*/ 188 h 581"/>
                <a:gd name="T14" fmla="*/ 153 w 382"/>
                <a:gd name="T15" fmla="*/ 581 h 581"/>
                <a:gd name="T16" fmla="*/ 229 w 382"/>
                <a:gd name="T17" fmla="*/ 581 h 581"/>
                <a:gd name="T18" fmla="*/ 222 w 382"/>
                <a:gd name="T19" fmla="*/ 188 h 581"/>
                <a:gd name="T20" fmla="*/ 271 w 382"/>
                <a:gd name="T21" fmla="*/ 133 h 581"/>
                <a:gd name="T22" fmla="*/ 382 w 382"/>
                <a:gd name="T23" fmla="*/ 7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2" h="581">
                  <a:moveTo>
                    <a:pt x="382" y="7"/>
                  </a:moveTo>
                  <a:lnTo>
                    <a:pt x="219" y="133"/>
                  </a:lnTo>
                  <a:lnTo>
                    <a:pt x="191" y="0"/>
                  </a:lnTo>
                  <a:lnTo>
                    <a:pt x="167" y="122"/>
                  </a:lnTo>
                  <a:lnTo>
                    <a:pt x="0" y="7"/>
                  </a:lnTo>
                  <a:lnTo>
                    <a:pt x="111" y="133"/>
                  </a:lnTo>
                  <a:lnTo>
                    <a:pt x="163" y="188"/>
                  </a:lnTo>
                  <a:lnTo>
                    <a:pt x="153" y="581"/>
                  </a:lnTo>
                  <a:lnTo>
                    <a:pt x="229" y="581"/>
                  </a:lnTo>
                  <a:lnTo>
                    <a:pt x="222" y="188"/>
                  </a:lnTo>
                  <a:lnTo>
                    <a:pt x="271" y="133"/>
                  </a:lnTo>
                  <a:lnTo>
                    <a:pt x="382" y="7"/>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43" name="Oval 141"/>
            <p:cNvSpPr>
              <a:spLocks noChangeArrowheads="1"/>
            </p:cNvSpPr>
            <p:nvPr/>
          </p:nvSpPr>
          <p:spPr bwMode="auto">
            <a:xfrm>
              <a:off x="9821863" y="3221324"/>
              <a:ext cx="1001713" cy="1004887"/>
            </a:xfrm>
            <a:prstGeom prst="ellipse">
              <a:avLst/>
            </a:pr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44" name="Freeform 142"/>
            <p:cNvSpPr/>
            <p:nvPr/>
          </p:nvSpPr>
          <p:spPr bwMode="auto">
            <a:xfrm>
              <a:off x="10047288" y="3618199"/>
              <a:ext cx="539750" cy="1270000"/>
            </a:xfrm>
            <a:custGeom>
              <a:avLst/>
              <a:gdLst>
                <a:gd name="T0" fmla="*/ 340 w 340"/>
                <a:gd name="T1" fmla="*/ 143 h 800"/>
                <a:gd name="T2" fmla="*/ 195 w 340"/>
                <a:gd name="T3" fmla="*/ 226 h 800"/>
                <a:gd name="T4" fmla="*/ 174 w 340"/>
                <a:gd name="T5" fmla="*/ 0 h 800"/>
                <a:gd name="T6" fmla="*/ 149 w 340"/>
                <a:gd name="T7" fmla="*/ 226 h 800"/>
                <a:gd name="T8" fmla="*/ 0 w 340"/>
                <a:gd name="T9" fmla="*/ 143 h 800"/>
                <a:gd name="T10" fmla="*/ 132 w 340"/>
                <a:gd name="T11" fmla="*/ 303 h 800"/>
                <a:gd name="T12" fmla="*/ 132 w 340"/>
                <a:gd name="T13" fmla="*/ 800 h 800"/>
                <a:gd name="T14" fmla="*/ 201 w 340"/>
                <a:gd name="T15" fmla="*/ 800 h 800"/>
                <a:gd name="T16" fmla="*/ 201 w 340"/>
                <a:gd name="T17" fmla="*/ 303 h 800"/>
                <a:gd name="T18" fmla="*/ 340 w 340"/>
                <a:gd name="T19" fmla="*/ 143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0" h="800">
                  <a:moveTo>
                    <a:pt x="340" y="143"/>
                  </a:moveTo>
                  <a:lnTo>
                    <a:pt x="195" y="226"/>
                  </a:lnTo>
                  <a:lnTo>
                    <a:pt x="174" y="0"/>
                  </a:lnTo>
                  <a:lnTo>
                    <a:pt x="149" y="226"/>
                  </a:lnTo>
                  <a:lnTo>
                    <a:pt x="0" y="143"/>
                  </a:lnTo>
                  <a:lnTo>
                    <a:pt x="132" y="303"/>
                  </a:lnTo>
                  <a:lnTo>
                    <a:pt x="132" y="800"/>
                  </a:lnTo>
                  <a:lnTo>
                    <a:pt x="201" y="800"/>
                  </a:lnTo>
                  <a:lnTo>
                    <a:pt x="201" y="303"/>
                  </a:lnTo>
                  <a:lnTo>
                    <a:pt x="340" y="143"/>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sp>
        <p:nvSpPr>
          <p:cNvPr id="153" name="Rectangle 151"/>
          <p:cNvSpPr>
            <a:spLocks noChangeArrowheads="1"/>
          </p:cNvSpPr>
          <p:nvPr/>
        </p:nvSpPr>
        <p:spPr bwMode="auto">
          <a:xfrm>
            <a:off x="2" y="4902305"/>
            <a:ext cx="12238039" cy="193675"/>
          </a:xfrm>
          <a:prstGeom prst="rect">
            <a:avLst/>
          </a:prstGeom>
          <a:solidFill>
            <a:schemeClr val="accent4"/>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42" name="Rectangle 41"/>
          <p:cNvSpPr/>
          <p:nvPr/>
        </p:nvSpPr>
        <p:spPr>
          <a:xfrm>
            <a:off x="1048581" y="5364150"/>
            <a:ext cx="10116105" cy="937260"/>
          </a:xfrm>
          <a:prstGeom prst="rect">
            <a:avLst/>
          </a:prstGeom>
        </p:spPr>
        <p:txBody>
          <a:bodyPr wrap="square" lIns="121920" rIns="121920" bIns="60960">
            <a:spAutoFit/>
          </a:bodyPr>
          <a:lstStyle/>
          <a:p>
            <a:pPr indent="457200" algn="just" fontAlgn="auto">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sym typeface="+mn-ea"/>
              </a:rPr>
              <a:t>音乐是“情感艺术”，是强调“心声相合”的“听觉—心觉”艺术，作为审美对象，其审美价值都存在于审美活动过程——审美体验中。</a:t>
            </a:r>
            <a:endParaRPr lang="zh-CN" altLang="en-US">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1" name="TextBox 76"/>
          <p:cNvSpPr txBox="1"/>
          <p:nvPr/>
        </p:nvSpPr>
        <p:spPr>
          <a:xfrm>
            <a:off x="3357687" y="327185"/>
            <a:ext cx="5451229" cy="583565"/>
          </a:xfrm>
          <a:prstGeom prst="rect">
            <a:avLst/>
          </a:prstGeom>
          <a:noFill/>
          <a:effectLst/>
        </p:spPr>
        <p:txBody>
          <a:bodyPr wrap="square" rtlCol="0">
            <a:spAutoFit/>
          </a:bodyPr>
          <a:lstStyle/>
          <a:p>
            <a:pPr algn="ctr"/>
            <a:r>
              <a:rPr lang="zh-CN" altLang="en-US" sz="3200" b="1" dirty="0" smtClean="0">
                <a:solidFill>
                  <a:schemeClr val="accent1">
                    <a:lumMod val="60000"/>
                    <a:lumOff val="40000"/>
                  </a:schemeClr>
                </a:solidFill>
                <a:latin typeface="华文细黑" panose="02010600040101010101" charset="-122"/>
                <a:ea typeface="宋体" panose="02010600030101010101" pitchFamily="2" charset="-122"/>
                <a:sym typeface="华文细黑" panose="02010600040101010101" charset="-122"/>
              </a:rPr>
              <a:t>第一节　鉴赏音乐的条件</a:t>
            </a:r>
            <a:endParaRPr lang="zh-CN" altLang="en-US" sz="3200" b="1" dirty="0" smtClean="0">
              <a:solidFill>
                <a:schemeClr val="accent1">
                  <a:lumMod val="60000"/>
                  <a:lumOff val="40000"/>
                </a:schemeClr>
              </a:solidFill>
              <a:latin typeface="华文细黑" panose="02010600040101010101" charset="-122"/>
              <a:ea typeface="宋体" panose="02010600030101010101" pitchFamily="2" charset="-122"/>
              <a:sym typeface="华文细黑" panose="02010600040101010101" charset="-122"/>
            </a:endParaRPr>
          </a:p>
        </p:txBody>
      </p:sp>
    </p:spTree>
  </p:cSld>
  <p:clrMapOvr>
    <a:masterClrMapping/>
  </p:clrMapOvr>
  <p:transition spd="slow">
    <p:wipe/>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14:presetBounceEnd="50000">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14:bounceEnd="50000">
                                          <p:cBhvr additive="base">
                                            <p:cTn id="23" dur="1000" fill="hold"/>
                                            <p:tgtEl>
                                              <p:spTgt spid="42"/>
                                            </p:tgtEl>
                                            <p:attrNameLst>
                                              <p:attrName>ppt_x</p:attrName>
                                            </p:attrNameLst>
                                          </p:cBhvr>
                                          <p:tavLst>
                                            <p:tav tm="0">
                                              <p:val>
                                                <p:strVal val="#ppt_x"/>
                                              </p:val>
                                            </p:tav>
                                            <p:tav tm="100000">
                                              <p:val>
                                                <p:strVal val="#ppt_x"/>
                                              </p:val>
                                            </p:tav>
                                          </p:tavLst>
                                        </p:anim>
                                        <p:anim calcmode="lin" valueType="num" p14:bounceEnd="50000">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1000" fill="hold"/>
                                            <p:tgtEl>
                                              <p:spTgt spid="42"/>
                                            </p:tgtEl>
                                            <p:attrNameLst>
                                              <p:attrName>ppt_x</p:attrName>
                                            </p:attrNameLst>
                                          </p:cBhvr>
                                          <p:tavLst>
                                            <p:tav tm="0">
                                              <p:val>
                                                <p:strVal val="#ppt_x"/>
                                              </p:val>
                                            </p:tav>
                                            <p:tav tm="100000">
                                              <p:val>
                                                <p:strVal val="#ppt_x"/>
                                              </p:val>
                                            </p:tav>
                                          </p:tavLst>
                                        </p:anim>
                                        <p:anim calcmode="lin" valueType="num">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1660" y="1105535"/>
            <a:ext cx="11000740" cy="525081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4" name="文本框 3"/>
          <p:cNvSpPr txBox="1"/>
          <p:nvPr/>
        </p:nvSpPr>
        <p:spPr>
          <a:xfrm>
            <a:off x="969645" y="1234440"/>
            <a:ext cx="10252075" cy="2584450"/>
          </a:xfrm>
          <a:prstGeom prst="rect">
            <a:avLst/>
          </a:prstGeom>
          <a:noFill/>
        </p:spPr>
        <p:txBody>
          <a:bodyPr wrap="square" rtlCol="0" anchor="t">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rPr>
              <a:t>艺术品不是离开主体独立存在的，它的价值“正在于它以其感性存在的特有形式呼唤并在某种程度上引导了主体审美体验的自由创造”。“它在本质上是一个问题，一句向起反应的心弦所说的话，一种向情感和思想所发出的呼吁”（黑格尔）。音乐正是这样一种人类心灵对世界感应的产物，是以声音为物质材料的人类精神唤醒、生命升腾的展开形式。这种“形式”是一种内在的形式，是在审美体验中实现的“有生命力的形式”。它是以听觉感知为先导，通过主体心灵与客体音响的沟通，达到超越自我、超越音乐及外部物质世界的自我精神升华的境界。</a:t>
            </a:r>
            <a:endParaRPr lang="zh-CN" altLang="en-US">
              <a:latin typeface="宋体" panose="02010600030101010101" pitchFamily="2" charset="-122"/>
              <a:ea typeface="宋体" panose="02010600030101010101" pitchFamily="2" charset="-122"/>
            </a:endParaRPr>
          </a:p>
        </p:txBody>
      </p:sp>
      <p:pic>
        <p:nvPicPr>
          <p:cNvPr id="7" name="图片 6"/>
          <p:cNvPicPr>
            <a:picLocks noChangeAspect="1"/>
          </p:cNvPicPr>
          <p:nvPr/>
        </p:nvPicPr>
        <p:blipFill>
          <a:blip r:embed="rId1"/>
          <a:stretch>
            <a:fillRect/>
          </a:stretch>
        </p:blipFill>
        <p:spPr>
          <a:xfrm>
            <a:off x="1477645" y="3818890"/>
            <a:ext cx="4057015" cy="2433955"/>
          </a:xfrm>
          <a:prstGeom prst="rect">
            <a:avLst/>
          </a:prstGeom>
        </p:spPr>
      </p:pic>
      <p:pic>
        <p:nvPicPr>
          <p:cNvPr id="9" name="图片 8"/>
          <p:cNvPicPr>
            <a:picLocks noChangeAspect="1"/>
          </p:cNvPicPr>
          <p:nvPr/>
        </p:nvPicPr>
        <p:blipFill>
          <a:blip r:embed="rId2"/>
          <a:stretch>
            <a:fillRect/>
          </a:stretch>
        </p:blipFill>
        <p:spPr>
          <a:xfrm>
            <a:off x="6516370" y="3818890"/>
            <a:ext cx="4113530" cy="2433955"/>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p:tgtEl>
                                          <p:spTgt spid="5"/>
                                        </p:tgtEl>
                                        <p:attrNameLst>
                                          <p:attrName>ppt_y</p:attrName>
                                        </p:attrNameLst>
                                      </p:cBhvr>
                                      <p:tavLst>
                                        <p:tav tm="0">
                                          <p:val>
                                            <p:strVal val="#ppt_y+#ppt_h*1.125000"/>
                                          </p:val>
                                        </p:tav>
                                        <p:tav tm="100000">
                                          <p:val>
                                            <p:strVal val="#ppt_y"/>
                                          </p:val>
                                        </p:tav>
                                      </p:tavLst>
                                    </p:anim>
                                    <p:animEffect transition="in" filter="wipe(up)">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bldLvl="0" animBg="1"/>
      <p:bldP spid="5" grpId="1" animBg="1"/>
    </p:bldLst>
  </p:timing>
</p:sld>
</file>

<file path=ppt/tags/tag1.xml><?xml version="1.0" encoding="utf-8"?>
<p:tagLst xmlns:p="http://schemas.openxmlformats.org/presentationml/2006/main">
  <p:tag name="KSO_WM_UNIT_DIAGRAM_MODELTYPE" val="dynamicNum"/>
  <p:tag name="KSO_WM_BEAUTIFY_FLAG" val="#wm#"/>
  <p:tag name="KSO_WM_UNIT_TYPE" val="ζ_h_f"/>
  <p:tag name="KSO_WM_UNIT_DYNMNUM_TYPE" val="1"/>
  <p:tag name="KSO_WM_DYNAMICNUM_SPEED" val="3"/>
  <p:tag name="KSO_WM_UNIT_DYNMNUM_DGM_ANIMTYPE" val="5"/>
  <p:tag name="KSO_WM_UNIT_INDEX" val="1622622385162_1_1"/>
</p:tagLst>
</file>

<file path=ppt/tags/tag2.xml><?xml version="1.0" encoding="utf-8"?>
<p:tagLst xmlns:p="http://schemas.openxmlformats.org/presentationml/2006/main">
  <p:tag name="KSO_WM_UNIT_DIAGRAM_MODELTYPE" val="dynamicNum"/>
  <p:tag name="KSO_WM_BEAUTIFY_FLAG" val="#wm#"/>
  <p:tag name="KSO_WM_UNIT_TYPE" val="ζ_h_f"/>
  <p:tag name="KSO_WM_UNIT_DYNMNUM_TYPE" val="1"/>
  <p:tag name="KSO_WM_DYNAMICNUM_SPEED" val="3"/>
  <p:tag name="KSO_WM_UNIT_DYNMNUM_DGM_ANIMTYPE" val="5"/>
  <p:tag name="KSO_WM_UNIT_INDEX" val="1622622385162_1_1"/>
</p:tagLst>
</file>

<file path=ppt/tags/tag3.xml><?xml version="1.0" encoding="utf-8"?>
<p:tagLst xmlns:p="http://schemas.openxmlformats.org/presentationml/2006/main">
  <p:tag name="KSO_WM_UNIT_DIAGRAM_MODELTYPE" val="dynamicNum"/>
  <p:tag name="KSO_WM_BEAUTIFY_FLAG" val="#wm#"/>
  <p:tag name="KSO_WM_UNIT_TYPE" val="ζ_h_f"/>
  <p:tag name="KSO_WM_UNIT_DYNMNUM_TYPE" val="1"/>
  <p:tag name="KSO_WM_DYNAMICNUM_SPEED" val="3"/>
  <p:tag name="KSO_WM_UNIT_DYNMNUM_DGM_ANIMTYPE" val="5"/>
  <p:tag name="KSO_WM_UNIT_INDEX" val="1622622385162_1_1"/>
</p:tagLst>
</file>

<file path=ppt/tags/tag4.xml><?xml version="1.0" encoding="utf-8"?>
<p:tagLst xmlns:p="http://schemas.openxmlformats.org/presentationml/2006/main">
  <p:tag name="KSO_WM_UNIT_DIAGRAM_MODELTYPE" val="dynamicNum"/>
  <p:tag name="KSO_WM_BEAUTIFY_FLAG" val="#wm#"/>
  <p:tag name="KSO_WM_UNIT_TYPE" val="ζ_h_f"/>
  <p:tag name="KSO_WM_UNIT_DYNMNUM_TYPE" val="1"/>
  <p:tag name="KSO_WM_DYNAMICNUM_SPEED" val="3"/>
  <p:tag name="KSO_WM_UNIT_DYNMNUM_DGM_ANIMTYPE" val="5"/>
  <p:tag name="KSO_WM_UNIT_INDEX" val="1622622385162_1_1"/>
</p:tagLst>
</file>

<file path=ppt/tags/tag5.xml><?xml version="1.0" encoding="utf-8"?>
<p:tagLst xmlns:p="http://schemas.openxmlformats.org/presentationml/2006/main">
  <p:tag name="KSO_WM_UNIT_DIAGRAM_MODELTYPE" val="dynamicNum"/>
  <p:tag name="KSO_WM_BEAUTIFY_FLAG" val="#wm#"/>
  <p:tag name="KSO_WM_UNIT_TYPE" val="ζ_h_f"/>
  <p:tag name="KSO_WM_UNIT_DYNMNUM_TYPE" val="1"/>
  <p:tag name="KSO_WM_DYNAMICNUM_SPEED" val="3"/>
  <p:tag name="KSO_WM_UNIT_DYNMNUM_DGM_ANIMTYPE" val="5"/>
  <p:tag name="KSO_WM_UNIT_INDEX" val="1622622385162_1_1"/>
</p:tagLst>
</file>

<file path=ppt/tags/tag6.xml><?xml version="1.0" encoding="utf-8"?>
<p:tagLst xmlns:p="http://schemas.openxmlformats.org/presentationml/2006/main">
  <p:tag name="ISPRING_PRESENTATION_TITLE" val="多彩清新教育培训通用PPT模板"/>
</p:tagLst>
</file>

<file path=ppt/theme/theme1.xml><?xml version="1.0" encoding="utf-8"?>
<a:theme xmlns:a="http://schemas.openxmlformats.org/drawingml/2006/main" name="Office Theme">
  <a:themeElements>
    <a:clrScheme name="自定义 385">
      <a:dk1>
        <a:sysClr val="windowText" lastClr="000000"/>
      </a:dk1>
      <a:lt1>
        <a:srgbClr val="3F3F3F"/>
      </a:lt1>
      <a:dk2>
        <a:srgbClr val="000000"/>
      </a:dk2>
      <a:lt2>
        <a:srgbClr val="7F7F7F"/>
      </a:lt2>
      <a:accent1>
        <a:srgbClr val="3872BA"/>
      </a:accent1>
      <a:accent2>
        <a:srgbClr val="E8ACAB"/>
      </a:accent2>
      <a:accent3>
        <a:srgbClr val="82CBE2"/>
      </a:accent3>
      <a:accent4>
        <a:srgbClr val="F0CB75"/>
      </a:accent4>
      <a:accent5>
        <a:srgbClr val="004F8A"/>
      </a:accent5>
      <a:accent6>
        <a:srgbClr val="004F8A"/>
      </a:accent6>
      <a:hlink>
        <a:srgbClr val="004F8A"/>
      </a:hlink>
      <a:folHlink>
        <a:srgbClr val="004F8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4674</Words>
  <Application>WPS 演示</Application>
  <PresentationFormat>自定义</PresentationFormat>
  <Paragraphs>172</Paragraphs>
  <Slides>30</Slides>
  <Notes>24</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30</vt:i4>
      </vt:variant>
    </vt:vector>
  </HeadingPairs>
  <TitlesOfParts>
    <vt:vector size="44" baseType="lpstr">
      <vt:lpstr>Arial</vt:lpstr>
      <vt:lpstr>宋体</vt:lpstr>
      <vt:lpstr>Wingdings</vt:lpstr>
      <vt:lpstr>张海山锐谐体</vt:lpstr>
      <vt:lpstr>Signika</vt:lpstr>
      <vt:lpstr>華康圓體 Std W3</vt:lpstr>
      <vt:lpstr>Open Sans Extrabold</vt:lpstr>
      <vt:lpstr>微软雅黑</vt:lpstr>
      <vt:lpstr>Bebas Neue</vt:lpstr>
      <vt:lpstr>华文细黑</vt:lpstr>
      <vt:lpstr>Roboto Bold</vt:lpstr>
      <vt:lpstr>Arial Unicode MS</vt:lpstr>
      <vt:lpstr>Calibri</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多彩清新教育培训通用PPT模板</dc:title>
  <dc:creator/>
  <cp:lastModifiedBy>Administrator</cp:lastModifiedBy>
  <cp:revision>1886</cp:revision>
  <dcterms:created xsi:type="dcterms:W3CDTF">2014-10-20T02:56:00Z</dcterms:created>
  <dcterms:modified xsi:type="dcterms:W3CDTF">2021-06-04T13:05:27Z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y fmtid="{D5CDD505-2E9C-101B-9397-08002B2CF9AE}" pid="3" name="ICV">
    <vt:lpwstr>AB9C69E4071B4F508512267D435F6B2A</vt:lpwstr>
  </property>
</Properties>
</file>