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6"/>
  </p:notesMasterIdLst>
  <p:handoutMasterIdLst>
    <p:handoutMasterId r:id="rId27"/>
  </p:handoutMasterIdLst>
  <p:sldIdLst>
    <p:sldId id="871" r:id="rId2"/>
    <p:sldId id="873" r:id="rId3"/>
    <p:sldId id="875" r:id="rId4"/>
    <p:sldId id="854" r:id="rId5"/>
    <p:sldId id="876" r:id="rId6"/>
    <p:sldId id="877" r:id="rId7"/>
    <p:sldId id="878" r:id="rId8"/>
    <p:sldId id="955" r:id="rId9"/>
    <p:sldId id="956" r:id="rId10"/>
    <p:sldId id="957" r:id="rId11"/>
    <p:sldId id="953" r:id="rId12"/>
    <p:sldId id="970" r:id="rId13"/>
    <p:sldId id="971" r:id="rId14"/>
    <p:sldId id="972" r:id="rId15"/>
    <p:sldId id="973" r:id="rId16"/>
    <p:sldId id="974" r:id="rId17"/>
    <p:sldId id="975" r:id="rId18"/>
    <p:sldId id="976" r:id="rId19"/>
    <p:sldId id="977" r:id="rId20"/>
    <p:sldId id="978" r:id="rId21"/>
    <p:sldId id="979" r:id="rId22"/>
    <p:sldId id="980" r:id="rId23"/>
    <p:sldId id="981" r:id="rId24"/>
    <p:sldId id="853" r:id="rId25"/>
  </p:sldIdLst>
  <p:sldSz cx="12196763" cy="6858000"/>
  <p:notesSz cx="6858000" cy="9144000"/>
  <p:defaultTextStyle>
    <a:defPPr>
      <a:defRPr lang="zh-CN"/>
    </a:defPPr>
    <a:lvl1pPr algn="l" rtl="0" fontAlgn="base">
      <a:spcBef>
        <a:spcPct val="0"/>
      </a:spcBef>
      <a:spcAft>
        <a:spcPct val="0"/>
      </a:spcAft>
      <a:defRPr kern="1200">
        <a:solidFill>
          <a:schemeClr val="tx1"/>
        </a:solidFill>
        <a:latin typeface="Arial" pitchFamily="34" charset="0"/>
        <a:ea typeface="宋体" pitchFamily="2" charset="-122"/>
        <a:cs typeface="+mn-cs"/>
      </a:defRPr>
    </a:lvl1pPr>
    <a:lvl2pPr marL="457200" algn="l" rtl="0" fontAlgn="base">
      <a:spcBef>
        <a:spcPct val="0"/>
      </a:spcBef>
      <a:spcAft>
        <a:spcPct val="0"/>
      </a:spcAft>
      <a:defRPr kern="1200">
        <a:solidFill>
          <a:schemeClr val="tx1"/>
        </a:solidFill>
        <a:latin typeface="Arial" pitchFamily="34" charset="0"/>
        <a:ea typeface="宋体" pitchFamily="2" charset="-122"/>
        <a:cs typeface="+mn-cs"/>
      </a:defRPr>
    </a:lvl2pPr>
    <a:lvl3pPr marL="914400" algn="l" rtl="0" fontAlgn="base">
      <a:spcBef>
        <a:spcPct val="0"/>
      </a:spcBef>
      <a:spcAft>
        <a:spcPct val="0"/>
      </a:spcAft>
      <a:defRPr kern="1200">
        <a:solidFill>
          <a:schemeClr val="tx1"/>
        </a:solidFill>
        <a:latin typeface="Arial" pitchFamily="34" charset="0"/>
        <a:ea typeface="宋体" pitchFamily="2" charset="-122"/>
        <a:cs typeface="+mn-cs"/>
      </a:defRPr>
    </a:lvl3pPr>
    <a:lvl4pPr marL="1371600" algn="l" rtl="0" fontAlgn="base">
      <a:spcBef>
        <a:spcPct val="0"/>
      </a:spcBef>
      <a:spcAft>
        <a:spcPct val="0"/>
      </a:spcAft>
      <a:defRPr kern="1200">
        <a:solidFill>
          <a:schemeClr val="tx1"/>
        </a:solidFill>
        <a:latin typeface="Arial" pitchFamily="34" charset="0"/>
        <a:ea typeface="宋体" pitchFamily="2" charset="-122"/>
        <a:cs typeface="+mn-cs"/>
      </a:defRPr>
    </a:lvl4pPr>
    <a:lvl5pPr marL="1828800" algn="l" rtl="0" fontAlgn="base">
      <a:spcBef>
        <a:spcPct val="0"/>
      </a:spcBef>
      <a:spcAft>
        <a:spcPct val="0"/>
      </a:spcAft>
      <a:defRPr kern="1200">
        <a:solidFill>
          <a:schemeClr val="tx1"/>
        </a:solidFill>
        <a:latin typeface="Arial" pitchFamily="34" charset="0"/>
        <a:ea typeface="宋体" pitchFamily="2" charset="-122"/>
        <a:cs typeface="+mn-cs"/>
      </a:defRPr>
    </a:lvl5pPr>
    <a:lvl6pPr marL="2286000" algn="l" defTabSz="914400" rtl="0" eaLnBrk="1" latinLnBrk="0" hangingPunct="1">
      <a:defRPr kern="1200">
        <a:solidFill>
          <a:schemeClr val="tx1"/>
        </a:solidFill>
        <a:latin typeface="Arial" pitchFamily="34" charset="0"/>
        <a:ea typeface="宋体" pitchFamily="2" charset="-122"/>
        <a:cs typeface="+mn-cs"/>
      </a:defRPr>
    </a:lvl6pPr>
    <a:lvl7pPr marL="2743200" algn="l" defTabSz="914400" rtl="0" eaLnBrk="1" latinLnBrk="0" hangingPunct="1">
      <a:defRPr kern="1200">
        <a:solidFill>
          <a:schemeClr val="tx1"/>
        </a:solidFill>
        <a:latin typeface="Arial" pitchFamily="34" charset="0"/>
        <a:ea typeface="宋体" pitchFamily="2" charset="-122"/>
        <a:cs typeface="+mn-cs"/>
      </a:defRPr>
    </a:lvl7pPr>
    <a:lvl8pPr marL="3200400" algn="l" defTabSz="914400" rtl="0" eaLnBrk="1" latinLnBrk="0" hangingPunct="1">
      <a:defRPr kern="1200">
        <a:solidFill>
          <a:schemeClr val="tx1"/>
        </a:solidFill>
        <a:latin typeface="Arial" pitchFamily="34" charset="0"/>
        <a:ea typeface="宋体" pitchFamily="2" charset="-122"/>
        <a:cs typeface="+mn-cs"/>
      </a:defRPr>
    </a:lvl8pPr>
    <a:lvl9pPr marL="3657600" algn="l" defTabSz="914400" rtl="0" eaLnBrk="1" latinLnBrk="0" hangingPunct="1">
      <a:defRPr kern="1200">
        <a:solidFill>
          <a:schemeClr val="tx1"/>
        </a:solidFill>
        <a:latin typeface="Arial" pitchFamily="34" charset="0"/>
        <a:ea typeface="宋体" pitchFamily="2" charset="-122"/>
        <a:cs typeface="+mn-cs"/>
      </a:defRPr>
    </a:lvl9pPr>
  </p:defaultTextStyle>
  <p:extLst>
    <p:ext uri="{EFAFB233-063F-42B5-8137-9DF3F51BA10A}">
      <p15:sldGuideLst xmlns:p15="http://schemas.microsoft.com/office/powerpoint/2012/main">
        <p15:guide id="1" orient="horz" pos="2142">
          <p15:clr>
            <a:srgbClr val="A4A3A4"/>
          </p15:clr>
        </p15:guide>
        <p15:guide id="2" pos="3841">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8F8F8"/>
    <a:srgbClr val="215C6C"/>
    <a:srgbClr val="006BBC"/>
    <a:srgbClr val="EAEAEA"/>
    <a:srgbClr val="DDDDDD"/>
    <a:srgbClr val="0DC2D5"/>
    <a:srgbClr val="17DCF1"/>
    <a:srgbClr val="12D0C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7975" autoAdjust="0"/>
    <p:restoredTop sz="49635" autoAdjust="0"/>
  </p:normalViewPr>
  <p:slideViewPr>
    <p:cSldViewPr snapToObjects="1">
      <p:cViewPr varScale="1">
        <p:scale>
          <a:sx n="70" d="100"/>
          <a:sy n="70" d="100"/>
        </p:scale>
        <p:origin x="72" y="192"/>
      </p:cViewPr>
      <p:guideLst>
        <p:guide orient="horz" pos="2142"/>
        <p:guide pos="3841"/>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10776"/>
    </p:cViewPr>
  </p:sorterViewPr>
  <p:notesViewPr>
    <p:cSldViewPr snapToObjects="1">
      <p:cViewPr varScale="1">
        <p:scale>
          <a:sx n="69" d="100"/>
          <a:sy n="69" d="100"/>
        </p:scale>
        <p:origin x="-2838" y="-90"/>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handoutMaster" Target="handoutMasters/handoutMaster1.xml"/><Relationship Id="rId30"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buFont typeface="Arial" pitchFamily="34" charset="0"/>
              <a:buNone/>
              <a:defRPr sz="1200"/>
            </a:lvl1pPr>
          </a:lstStyle>
          <a:p>
            <a:pPr>
              <a:defRPr/>
            </a:pPr>
            <a:endParaRPr lang="zh-CN" altLang="en-US"/>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buFont typeface="Arial" pitchFamily="34" charset="0"/>
              <a:buNone/>
              <a:defRPr sz="1200"/>
            </a:lvl1pPr>
          </a:lstStyle>
          <a:p>
            <a:pPr>
              <a:defRPr/>
            </a:pPr>
            <a:endParaRPr lang="zh-CN" altLang="en-US"/>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buFont typeface="Arial" pitchFamily="34" charset="0"/>
              <a:buNone/>
              <a:defRPr sz="1200" smtClean="0"/>
            </a:lvl1pPr>
          </a:lstStyle>
          <a:p>
            <a:pPr>
              <a:defRPr/>
            </a:pPr>
            <a:fld id="{B2561BF5-BEB7-4005-B8FD-215901AF7EE5}" type="slidenum">
              <a:rPr lang="zh-CN" altLang="en-US"/>
              <a:pPr>
                <a:defRPr/>
              </a:pPr>
              <a:t>‹#›</a:t>
            </a:fld>
            <a:endParaRPr lang="zh-CN" altLang="en-US"/>
          </a:p>
        </p:txBody>
      </p:sp>
    </p:spTree>
    <p:extLst>
      <p:ext uri="{BB962C8B-B14F-4D97-AF65-F5344CB8AC3E}">
        <p14:creationId xmlns:p14="http://schemas.microsoft.com/office/powerpoint/2010/main" val="132726341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0" y="0"/>
            <a:ext cx="2971800" cy="457200"/>
          </a:xfrm>
          <a:prstGeom prst="rect">
            <a:avLst/>
          </a:prstGeom>
          <a:noFill/>
          <a:ln>
            <a:noFill/>
          </a:ln>
          <a:effectLst/>
        </p:spPr>
        <p:txBody>
          <a:bodyPr vert="horz" wrap="square" lIns="91440" tIns="45720" rIns="91440" bIns="45720" numCol="1" anchor="t" anchorCtr="0" compatLnSpc="1">
            <a:prstTxWarp prst="textNoShape">
              <a:avLst/>
            </a:prstTxWarp>
          </a:bodyPr>
          <a:lstStyle>
            <a:lvl1pPr eaLnBrk="0" hangingPunct="0">
              <a:buFont typeface="Arial" pitchFamily="34" charset="0"/>
              <a:buNone/>
              <a:defRPr sz="1200"/>
            </a:lvl1pPr>
          </a:lstStyle>
          <a:p>
            <a:pPr>
              <a:defRPr/>
            </a:pPr>
            <a:endParaRPr lang="zh-CN" altLang="en-US"/>
          </a:p>
        </p:txBody>
      </p:sp>
      <p:sp>
        <p:nvSpPr>
          <p:cNvPr id="3075" name="Rectangle 3"/>
          <p:cNvSpPr>
            <a:spLocks noGrp="1" noChangeArrowheads="1"/>
          </p:cNvSpPr>
          <p:nvPr>
            <p:ph type="dt" idx="1"/>
          </p:nvPr>
        </p:nvSpPr>
        <p:spPr bwMode="auto">
          <a:xfrm>
            <a:off x="3884613" y="0"/>
            <a:ext cx="2971800" cy="457200"/>
          </a:xfrm>
          <a:prstGeom prst="rect">
            <a:avLst/>
          </a:prstGeom>
          <a:noFill/>
          <a:ln>
            <a:noFill/>
          </a:ln>
          <a:effectLst/>
        </p:spPr>
        <p:txBody>
          <a:bodyPr vert="horz" wrap="square" lIns="91440" tIns="45720" rIns="91440" bIns="45720" numCol="1" anchor="t" anchorCtr="0" compatLnSpc="1">
            <a:prstTxWarp prst="textNoShape">
              <a:avLst/>
            </a:prstTxWarp>
          </a:bodyPr>
          <a:lstStyle>
            <a:lvl1pPr algn="r" eaLnBrk="0" hangingPunct="0">
              <a:buFont typeface="Arial" pitchFamily="34" charset="0"/>
              <a:buNone/>
              <a:defRPr sz="1200"/>
            </a:lvl1pPr>
          </a:lstStyle>
          <a:p>
            <a:pPr>
              <a:defRPr/>
            </a:pPr>
            <a:fld id="{93FD7E3C-14E0-4A75-84C1-B413A2E8F847}" type="datetimeFigureOut">
              <a:rPr lang="zh-CN" altLang="en-US"/>
              <a:pPr>
                <a:defRPr/>
              </a:pPr>
              <a:t>2019-06-17</a:t>
            </a:fld>
            <a:endParaRPr lang="en-US"/>
          </a:p>
        </p:txBody>
      </p:sp>
      <p:sp>
        <p:nvSpPr>
          <p:cNvPr id="19460" name="Rectangle 4"/>
          <p:cNvSpPr>
            <a:spLocks noGrp="1" noRot="1" noChangeAspect="1" noChangeArrowheads="1"/>
          </p:cNvSpPr>
          <p:nvPr>
            <p:ph type="sldImg" idx="2"/>
          </p:nvPr>
        </p:nvSpPr>
        <p:spPr bwMode="auto">
          <a:xfrm>
            <a:off x="1143000" y="685800"/>
            <a:ext cx="4572000" cy="3429000"/>
          </a:xfrm>
          <a:prstGeom prst="rect">
            <a:avLst/>
          </a:prstGeom>
          <a:noFill/>
          <a:ln w="9525">
            <a:noFill/>
            <a:miter lim="800000"/>
            <a:headEnd/>
            <a:tailEnd/>
          </a:ln>
        </p:spPr>
      </p:sp>
      <p:sp>
        <p:nvSpPr>
          <p:cNvPr id="3077" name="Rectangle 5"/>
          <p:cNvSpPr>
            <a:spLocks noGrp="1" noChangeArrowheads="1"/>
          </p:cNvSpPr>
          <p:nvPr>
            <p:ph type="body" sz="quarter" idx="3"/>
          </p:nvPr>
        </p:nvSpPr>
        <p:spPr bwMode="auto">
          <a:xfrm>
            <a:off x="685800" y="4343400"/>
            <a:ext cx="5486400" cy="4114800"/>
          </a:xfrm>
          <a:prstGeom prst="rect">
            <a:avLst/>
          </a:prstGeom>
          <a:noFill/>
          <a:ln>
            <a:noFill/>
          </a:ln>
          <a:effectLst/>
        </p:spPr>
        <p:txBody>
          <a:bodyPr vert="horz" wrap="square" lIns="91440" tIns="45720" rIns="91440" bIns="45720" numCol="1" anchor="ctr" anchorCtr="0" compatLnSpc="1">
            <a:prstTxWarp prst="textNoShape">
              <a:avLst/>
            </a:prstTxWarp>
          </a:bodyPr>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3078" name="Rectangle 6"/>
          <p:cNvSpPr>
            <a:spLocks noGrp="1" noChangeArrowheads="1"/>
          </p:cNvSpPr>
          <p:nvPr>
            <p:ph type="ftr" sz="quarter" idx="4"/>
          </p:nvPr>
        </p:nvSpPr>
        <p:spPr bwMode="auto">
          <a:xfrm>
            <a:off x="0" y="8685213"/>
            <a:ext cx="2971800" cy="457200"/>
          </a:xfrm>
          <a:prstGeom prst="rect">
            <a:avLst/>
          </a:prstGeom>
          <a:noFill/>
          <a:ln>
            <a:noFill/>
          </a:ln>
          <a:effectLst/>
        </p:spPr>
        <p:txBody>
          <a:bodyPr vert="horz" wrap="square" lIns="91440" tIns="45720" rIns="91440" bIns="45720" numCol="1" anchor="b" anchorCtr="0" compatLnSpc="1">
            <a:prstTxWarp prst="textNoShape">
              <a:avLst/>
            </a:prstTxWarp>
          </a:bodyPr>
          <a:lstStyle>
            <a:lvl1pPr eaLnBrk="0" hangingPunct="0">
              <a:buFont typeface="Arial" pitchFamily="34" charset="0"/>
              <a:buNone/>
              <a:defRPr sz="1200"/>
            </a:lvl1pPr>
          </a:lstStyle>
          <a:p>
            <a:pPr>
              <a:defRPr/>
            </a:pPr>
            <a:endParaRPr lang="en-US"/>
          </a:p>
        </p:txBody>
      </p:sp>
      <p:sp>
        <p:nvSpPr>
          <p:cNvPr id="3079" name="Rectangle 7"/>
          <p:cNvSpPr>
            <a:spLocks noGrp="1" noChangeArrowheads="1"/>
          </p:cNvSpPr>
          <p:nvPr>
            <p:ph type="sldNum" sz="quarter" idx="5"/>
          </p:nvPr>
        </p:nvSpPr>
        <p:spPr bwMode="auto">
          <a:xfrm>
            <a:off x="3884613" y="8685213"/>
            <a:ext cx="2971800" cy="457200"/>
          </a:xfrm>
          <a:prstGeom prst="rect">
            <a:avLst/>
          </a:prstGeom>
          <a:noFill/>
          <a:ln>
            <a:noFill/>
          </a:ln>
          <a:effectLst/>
        </p:spPr>
        <p:txBody>
          <a:bodyPr vert="horz" wrap="square" lIns="91440" tIns="45720" rIns="91440" bIns="45720" numCol="1" anchor="b" anchorCtr="0" compatLnSpc="1">
            <a:prstTxWarp prst="textNoShape">
              <a:avLst/>
            </a:prstTxWarp>
          </a:bodyPr>
          <a:lstStyle>
            <a:lvl1pPr algn="r" eaLnBrk="0" hangingPunct="0">
              <a:buFont typeface="Arial" pitchFamily="34" charset="0"/>
              <a:buNone/>
              <a:defRPr sz="1200"/>
            </a:lvl1pPr>
          </a:lstStyle>
          <a:p>
            <a:pPr>
              <a:defRPr/>
            </a:pPr>
            <a:fld id="{DF7B546C-AF4A-4AF7-A4F4-304D87EF9836}" type="slidenum">
              <a:rPr lang="zh-CN" altLang="en-US"/>
              <a:pPr>
                <a:defRPr/>
              </a:pPr>
              <a:t>‹#›</a:t>
            </a:fld>
            <a:endParaRPr lang="en-US"/>
          </a:p>
        </p:txBody>
      </p:sp>
    </p:spTree>
    <p:extLst>
      <p:ext uri="{BB962C8B-B14F-4D97-AF65-F5344CB8AC3E}">
        <p14:creationId xmlns:p14="http://schemas.microsoft.com/office/powerpoint/2010/main" val="854456384"/>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Calibri" pitchFamily="34" charset="0"/>
        <a:ea typeface="宋体" pitchFamily="2" charset="-122"/>
        <a:cs typeface="+mn-cs"/>
      </a:defRPr>
    </a:lvl1pPr>
    <a:lvl2pPr marL="457200" algn="l" rtl="0" eaLnBrk="0" fontAlgn="base" hangingPunct="0">
      <a:spcBef>
        <a:spcPct val="30000"/>
      </a:spcBef>
      <a:spcAft>
        <a:spcPct val="0"/>
      </a:spcAft>
      <a:defRPr sz="1200" kern="1200">
        <a:solidFill>
          <a:schemeClr val="tx1"/>
        </a:solidFill>
        <a:latin typeface="Calibri" pitchFamily="34" charset="0"/>
        <a:ea typeface="宋体" pitchFamily="2" charset="-122"/>
        <a:cs typeface="+mn-cs"/>
      </a:defRPr>
    </a:lvl2pPr>
    <a:lvl3pPr marL="914400" algn="l" rtl="0" eaLnBrk="0" fontAlgn="base" hangingPunct="0">
      <a:spcBef>
        <a:spcPct val="30000"/>
      </a:spcBef>
      <a:spcAft>
        <a:spcPct val="0"/>
      </a:spcAft>
      <a:defRPr sz="1200" kern="1200">
        <a:solidFill>
          <a:schemeClr val="tx1"/>
        </a:solidFill>
        <a:latin typeface="Calibri" pitchFamily="34" charset="0"/>
        <a:ea typeface="宋体" pitchFamily="2" charset="-122"/>
        <a:cs typeface="+mn-cs"/>
      </a:defRPr>
    </a:lvl3pPr>
    <a:lvl4pPr marL="1371600" algn="l" rtl="0" eaLnBrk="0" fontAlgn="base" hangingPunct="0">
      <a:spcBef>
        <a:spcPct val="30000"/>
      </a:spcBef>
      <a:spcAft>
        <a:spcPct val="0"/>
      </a:spcAft>
      <a:defRPr sz="1200" kern="1200">
        <a:solidFill>
          <a:schemeClr val="tx1"/>
        </a:solidFill>
        <a:latin typeface="Calibri" pitchFamily="34" charset="0"/>
        <a:ea typeface="宋体" pitchFamily="2" charset="-122"/>
        <a:cs typeface="+mn-cs"/>
      </a:defRPr>
    </a:lvl4pPr>
    <a:lvl5pPr marL="1828800" algn="l" rtl="0" eaLnBrk="0" fontAlgn="base" hangingPunct="0">
      <a:spcBef>
        <a:spcPct val="30000"/>
      </a:spcBef>
      <a:spcAft>
        <a:spcPct val="0"/>
      </a:spcAft>
      <a:defRPr sz="1200" kern="1200">
        <a:solidFill>
          <a:schemeClr val="tx1"/>
        </a:solidFill>
        <a:latin typeface="Calibri" pitchFamily="34" charset="0"/>
        <a:ea typeface="宋体" pitchFamily="2" charset="-122"/>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幻灯片图像占位符 1"/>
          <p:cNvSpPr>
            <a:spLocks noGrp="1" noRot="1" noChangeAspect="1"/>
          </p:cNvSpPr>
          <p:nvPr>
            <p:ph type="sldImg"/>
          </p:nvPr>
        </p:nvSpPr>
        <p:spPr>
          <a:xfrm>
            <a:off x="381000" y="685800"/>
            <a:ext cx="6096000" cy="3429000"/>
          </a:xfrm>
        </p:spPr>
      </p:sp>
      <p:sp>
        <p:nvSpPr>
          <p:cNvPr id="22530" name="备注占位符 2"/>
          <p:cNvSpPr>
            <a:spLocks noGrp="1"/>
          </p:cNvSpPr>
          <p:nvPr>
            <p:ph type="body" idx="1"/>
          </p:nvPr>
        </p:nvSpPr>
        <p:spPr>
          <a:noFill/>
        </p:spPr>
        <p:txBody>
          <a:bodyPr/>
          <a:lstStyle/>
          <a:p>
            <a:endParaRPr lang="zh-CN" altLang="en-US"/>
          </a:p>
        </p:txBody>
      </p:sp>
      <p:sp>
        <p:nvSpPr>
          <p:cNvPr id="22531" name="灯片编号占位符 3"/>
          <p:cNvSpPr>
            <a:spLocks noGrp="1"/>
          </p:cNvSpPr>
          <p:nvPr>
            <p:ph type="sldNum" sz="quarter" idx="5"/>
          </p:nvPr>
        </p:nvSpPr>
        <p:spPr>
          <a:noFill/>
          <a:ln>
            <a:miter lim="800000"/>
            <a:headEnd/>
            <a:tailEnd/>
          </a:ln>
        </p:spPr>
        <p:txBody>
          <a:bodyPr/>
          <a:lstStyle/>
          <a:p>
            <a:fld id="{5DD2494C-D95E-42B7-B665-0987CFBF4F1C}" type="slidenum">
              <a:rPr lang="zh-CN" altLang="en-US" smtClean="0"/>
              <a:pPr/>
              <a:t>1</a:t>
            </a:fld>
            <a:endParaRPr lang="en-US" altLang="zh-CN"/>
          </a:p>
        </p:txBody>
      </p:sp>
    </p:spTree>
    <p:extLst>
      <p:ext uri="{BB962C8B-B14F-4D97-AF65-F5344CB8AC3E}">
        <p14:creationId xmlns:p14="http://schemas.microsoft.com/office/powerpoint/2010/main" val="337296948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幻灯片图像占位符 1"/>
          <p:cNvSpPr>
            <a:spLocks noGrp="1" noRot="1" noChangeAspect="1"/>
          </p:cNvSpPr>
          <p:nvPr>
            <p:ph type="sldImg"/>
          </p:nvPr>
        </p:nvSpPr>
        <p:spPr>
          <a:xfrm>
            <a:off x="381000" y="685800"/>
            <a:ext cx="6096000" cy="3429000"/>
          </a:xfrm>
        </p:spPr>
      </p:sp>
      <p:sp>
        <p:nvSpPr>
          <p:cNvPr id="40962" name="备注占位符 2"/>
          <p:cNvSpPr>
            <a:spLocks noGrp="1"/>
          </p:cNvSpPr>
          <p:nvPr>
            <p:ph type="body" idx="1"/>
          </p:nvPr>
        </p:nvSpPr>
        <p:spPr>
          <a:noFill/>
        </p:spPr>
        <p:txBody>
          <a:bodyPr/>
          <a:lstStyle/>
          <a:p>
            <a:endParaRPr lang="zh-CN" altLang="en-US"/>
          </a:p>
        </p:txBody>
      </p:sp>
      <p:sp>
        <p:nvSpPr>
          <p:cNvPr id="40963" name="灯片编号占位符 3"/>
          <p:cNvSpPr>
            <a:spLocks noGrp="1"/>
          </p:cNvSpPr>
          <p:nvPr>
            <p:ph type="sldNum" sz="quarter" idx="5"/>
          </p:nvPr>
        </p:nvSpPr>
        <p:spPr>
          <a:noFill/>
          <a:ln>
            <a:miter lim="800000"/>
            <a:headEnd/>
            <a:tailEnd/>
          </a:ln>
        </p:spPr>
        <p:txBody>
          <a:bodyPr/>
          <a:lstStyle/>
          <a:p>
            <a:fld id="{273902DA-78E0-4138-963A-D21F899868B9}" type="slidenum">
              <a:rPr lang="zh-CN" altLang="en-US" smtClean="0">
                <a:solidFill>
                  <a:srgbClr val="000000"/>
                </a:solidFill>
              </a:rPr>
              <a:pPr/>
              <a:t>10</a:t>
            </a:fld>
            <a:endParaRPr lang="en-US" altLang="zh-CN">
              <a:solidFill>
                <a:srgbClr val="000000"/>
              </a:solidFill>
            </a:endParaRPr>
          </a:p>
        </p:txBody>
      </p:sp>
    </p:spTree>
    <p:extLst>
      <p:ext uri="{BB962C8B-B14F-4D97-AF65-F5344CB8AC3E}">
        <p14:creationId xmlns:p14="http://schemas.microsoft.com/office/powerpoint/2010/main" val="24058522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785" name="幻灯片图像占位符 1"/>
          <p:cNvSpPr>
            <a:spLocks noGrp="1" noRot="1" noChangeAspect="1"/>
          </p:cNvSpPr>
          <p:nvPr>
            <p:ph type="sldImg"/>
          </p:nvPr>
        </p:nvSpPr>
        <p:spPr>
          <a:xfrm>
            <a:off x="381000" y="685800"/>
            <a:ext cx="6096000" cy="3429000"/>
          </a:xfrm>
        </p:spPr>
      </p:sp>
      <p:sp>
        <p:nvSpPr>
          <p:cNvPr id="118786" name="备注占位符 2"/>
          <p:cNvSpPr>
            <a:spLocks noGrp="1"/>
          </p:cNvSpPr>
          <p:nvPr>
            <p:ph type="body" idx="1"/>
          </p:nvPr>
        </p:nvSpPr>
        <p:spPr>
          <a:noFill/>
        </p:spPr>
        <p:txBody>
          <a:bodyPr/>
          <a:lstStyle/>
          <a:p>
            <a:endParaRPr lang="zh-CN" altLang="en-US"/>
          </a:p>
        </p:txBody>
      </p:sp>
      <p:sp>
        <p:nvSpPr>
          <p:cNvPr id="118787" name="灯片编号占位符 3"/>
          <p:cNvSpPr>
            <a:spLocks noGrp="1"/>
          </p:cNvSpPr>
          <p:nvPr>
            <p:ph type="sldNum" sz="quarter" idx="5"/>
          </p:nvPr>
        </p:nvSpPr>
        <p:spPr>
          <a:noFill/>
          <a:ln>
            <a:miter lim="800000"/>
            <a:headEnd/>
            <a:tailEnd/>
          </a:ln>
        </p:spPr>
        <p:txBody>
          <a:bodyPr/>
          <a:lstStyle/>
          <a:p>
            <a:fld id="{D9D7556B-0D79-4BCC-B28B-291784BB53B4}" type="slidenum">
              <a:rPr lang="zh-CN" altLang="en-US" smtClean="0">
                <a:solidFill>
                  <a:srgbClr val="000000"/>
                </a:solidFill>
              </a:rPr>
              <a:pPr/>
              <a:t>11</a:t>
            </a:fld>
            <a:endParaRPr lang="en-US" altLang="zh-CN">
              <a:solidFill>
                <a:srgbClr val="000000"/>
              </a:solidFill>
            </a:endParaRPr>
          </a:p>
        </p:txBody>
      </p:sp>
    </p:spTree>
    <p:extLst>
      <p:ext uri="{BB962C8B-B14F-4D97-AF65-F5344CB8AC3E}">
        <p14:creationId xmlns:p14="http://schemas.microsoft.com/office/powerpoint/2010/main" val="27750388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785" name="幻灯片图像占位符 1"/>
          <p:cNvSpPr>
            <a:spLocks noGrp="1" noRot="1" noChangeAspect="1"/>
          </p:cNvSpPr>
          <p:nvPr>
            <p:ph type="sldImg"/>
          </p:nvPr>
        </p:nvSpPr>
        <p:spPr>
          <a:xfrm>
            <a:off x="381000" y="685800"/>
            <a:ext cx="6096000" cy="3429000"/>
          </a:xfrm>
        </p:spPr>
      </p:sp>
      <p:sp>
        <p:nvSpPr>
          <p:cNvPr id="118786" name="备注占位符 2"/>
          <p:cNvSpPr>
            <a:spLocks noGrp="1"/>
          </p:cNvSpPr>
          <p:nvPr>
            <p:ph type="body" idx="1"/>
          </p:nvPr>
        </p:nvSpPr>
        <p:spPr>
          <a:noFill/>
        </p:spPr>
        <p:txBody>
          <a:bodyPr/>
          <a:lstStyle/>
          <a:p>
            <a:endParaRPr lang="zh-CN" altLang="en-US"/>
          </a:p>
        </p:txBody>
      </p:sp>
      <p:sp>
        <p:nvSpPr>
          <p:cNvPr id="118787" name="灯片编号占位符 3"/>
          <p:cNvSpPr>
            <a:spLocks noGrp="1"/>
          </p:cNvSpPr>
          <p:nvPr>
            <p:ph type="sldNum" sz="quarter" idx="5"/>
          </p:nvPr>
        </p:nvSpPr>
        <p:spPr>
          <a:noFill/>
          <a:ln>
            <a:miter lim="800000"/>
            <a:headEnd/>
            <a:tailEnd/>
          </a:ln>
        </p:spPr>
        <p:txBody>
          <a:bodyPr/>
          <a:lstStyle/>
          <a:p>
            <a:fld id="{D9D7556B-0D79-4BCC-B28B-291784BB53B4}" type="slidenum">
              <a:rPr lang="zh-CN" altLang="en-US" smtClean="0">
                <a:solidFill>
                  <a:srgbClr val="000000"/>
                </a:solidFill>
              </a:rPr>
              <a:pPr/>
              <a:t>12</a:t>
            </a:fld>
            <a:endParaRPr lang="en-US" altLang="zh-CN">
              <a:solidFill>
                <a:srgbClr val="000000"/>
              </a:solidFill>
            </a:endParaRPr>
          </a:p>
        </p:txBody>
      </p:sp>
    </p:spTree>
    <p:extLst>
      <p:ext uri="{BB962C8B-B14F-4D97-AF65-F5344CB8AC3E}">
        <p14:creationId xmlns:p14="http://schemas.microsoft.com/office/powerpoint/2010/main" val="278980843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785" name="幻灯片图像占位符 1"/>
          <p:cNvSpPr>
            <a:spLocks noGrp="1" noRot="1" noChangeAspect="1"/>
          </p:cNvSpPr>
          <p:nvPr>
            <p:ph type="sldImg"/>
          </p:nvPr>
        </p:nvSpPr>
        <p:spPr>
          <a:xfrm>
            <a:off x="381000" y="685800"/>
            <a:ext cx="6096000" cy="3429000"/>
          </a:xfrm>
        </p:spPr>
      </p:sp>
      <p:sp>
        <p:nvSpPr>
          <p:cNvPr id="118786" name="备注占位符 2"/>
          <p:cNvSpPr>
            <a:spLocks noGrp="1"/>
          </p:cNvSpPr>
          <p:nvPr>
            <p:ph type="body" idx="1"/>
          </p:nvPr>
        </p:nvSpPr>
        <p:spPr>
          <a:noFill/>
        </p:spPr>
        <p:txBody>
          <a:bodyPr/>
          <a:lstStyle/>
          <a:p>
            <a:endParaRPr lang="zh-CN" altLang="en-US"/>
          </a:p>
        </p:txBody>
      </p:sp>
      <p:sp>
        <p:nvSpPr>
          <p:cNvPr id="118787" name="灯片编号占位符 3"/>
          <p:cNvSpPr>
            <a:spLocks noGrp="1"/>
          </p:cNvSpPr>
          <p:nvPr>
            <p:ph type="sldNum" sz="quarter" idx="5"/>
          </p:nvPr>
        </p:nvSpPr>
        <p:spPr>
          <a:noFill/>
          <a:ln>
            <a:miter lim="800000"/>
            <a:headEnd/>
            <a:tailEnd/>
          </a:ln>
        </p:spPr>
        <p:txBody>
          <a:bodyPr/>
          <a:lstStyle/>
          <a:p>
            <a:fld id="{D9D7556B-0D79-4BCC-B28B-291784BB53B4}" type="slidenum">
              <a:rPr lang="zh-CN" altLang="en-US" smtClean="0">
                <a:solidFill>
                  <a:srgbClr val="000000"/>
                </a:solidFill>
              </a:rPr>
              <a:pPr/>
              <a:t>13</a:t>
            </a:fld>
            <a:endParaRPr lang="en-US" altLang="zh-CN">
              <a:solidFill>
                <a:srgbClr val="000000"/>
              </a:solidFill>
            </a:endParaRPr>
          </a:p>
        </p:txBody>
      </p:sp>
    </p:spTree>
    <p:extLst>
      <p:ext uri="{BB962C8B-B14F-4D97-AF65-F5344CB8AC3E}">
        <p14:creationId xmlns:p14="http://schemas.microsoft.com/office/powerpoint/2010/main" val="48883490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785" name="幻灯片图像占位符 1"/>
          <p:cNvSpPr>
            <a:spLocks noGrp="1" noRot="1" noChangeAspect="1"/>
          </p:cNvSpPr>
          <p:nvPr>
            <p:ph type="sldImg"/>
          </p:nvPr>
        </p:nvSpPr>
        <p:spPr>
          <a:xfrm>
            <a:off x="381000" y="685800"/>
            <a:ext cx="6096000" cy="3429000"/>
          </a:xfrm>
        </p:spPr>
      </p:sp>
      <p:sp>
        <p:nvSpPr>
          <p:cNvPr id="118786" name="备注占位符 2"/>
          <p:cNvSpPr>
            <a:spLocks noGrp="1"/>
          </p:cNvSpPr>
          <p:nvPr>
            <p:ph type="body" idx="1"/>
          </p:nvPr>
        </p:nvSpPr>
        <p:spPr>
          <a:noFill/>
        </p:spPr>
        <p:txBody>
          <a:bodyPr/>
          <a:lstStyle/>
          <a:p>
            <a:endParaRPr lang="zh-CN" altLang="en-US"/>
          </a:p>
        </p:txBody>
      </p:sp>
      <p:sp>
        <p:nvSpPr>
          <p:cNvPr id="118787" name="灯片编号占位符 3"/>
          <p:cNvSpPr>
            <a:spLocks noGrp="1"/>
          </p:cNvSpPr>
          <p:nvPr>
            <p:ph type="sldNum" sz="quarter" idx="5"/>
          </p:nvPr>
        </p:nvSpPr>
        <p:spPr>
          <a:noFill/>
          <a:ln>
            <a:miter lim="800000"/>
            <a:headEnd/>
            <a:tailEnd/>
          </a:ln>
        </p:spPr>
        <p:txBody>
          <a:bodyPr/>
          <a:lstStyle/>
          <a:p>
            <a:fld id="{D9D7556B-0D79-4BCC-B28B-291784BB53B4}" type="slidenum">
              <a:rPr lang="zh-CN" altLang="en-US" smtClean="0">
                <a:solidFill>
                  <a:srgbClr val="000000"/>
                </a:solidFill>
              </a:rPr>
              <a:pPr/>
              <a:t>14</a:t>
            </a:fld>
            <a:endParaRPr lang="en-US" altLang="zh-CN">
              <a:solidFill>
                <a:srgbClr val="000000"/>
              </a:solidFill>
            </a:endParaRPr>
          </a:p>
        </p:txBody>
      </p:sp>
    </p:spTree>
    <p:extLst>
      <p:ext uri="{BB962C8B-B14F-4D97-AF65-F5344CB8AC3E}">
        <p14:creationId xmlns:p14="http://schemas.microsoft.com/office/powerpoint/2010/main" val="197419447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785" name="幻灯片图像占位符 1"/>
          <p:cNvSpPr>
            <a:spLocks noGrp="1" noRot="1" noChangeAspect="1"/>
          </p:cNvSpPr>
          <p:nvPr>
            <p:ph type="sldImg"/>
          </p:nvPr>
        </p:nvSpPr>
        <p:spPr>
          <a:xfrm>
            <a:off x="381000" y="685800"/>
            <a:ext cx="6096000" cy="3429000"/>
          </a:xfrm>
        </p:spPr>
      </p:sp>
      <p:sp>
        <p:nvSpPr>
          <p:cNvPr id="118786" name="备注占位符 2"/>
          <p:cNvSpPr>
            <a:spLocks noGrp="1"/>
          </p:cNvSpPr>
          <p:nvPr>
            <p:ph type="body" idx="1"/>
          </p:nvPr>
        </p:nvSpPr>
        <p:spPr>
          <a:noFill/>
        </p:spPr>
        <p:txBody>
          <a:bodyPr/>
          <a:lstStyle/>
          <a:p>
            <a:endParaRPr lang="zh-CN" altLang="en-US"/>
          </a:p>
        </p:txBody>
      </p:sp>
      <p:sp>
        <p:nvSpPr>
          <p:cNvPr id="118787" name="灯片编号占位符 3"/>
          <p:cNvSpPr>
            <a:spLocks noGrp="1"/>
          </p:cNvSpPr>
          <p:nvPr>
            <p:ph type="sldNum" sz="quarter" idx="5"/>
          </p:nvPr>
        </p:nvSpPr>
        <p:spPr>
          <a:noFill/>
          <a:ln>
            <a:miter lim="800000"/>
            <a:headEnd/>
            <a:tailEnd/>
          </a:ln>
        </p:spPr>
        <p:txBody>
          <a:bodyPr/>
          <a:lstStyle/>
          <a:p>
            <a:fld id="{D9D7556B-0D79-4BCC-B28B-291784BB53B4}" type="slidenum">
              <a:rPr lang="zh-CN" altLang="en-US" smtClean="0">
                <a:solidFill>
                  <a:srgbClr val="000000"/>
                </a:solidFill>
              </a:rPr>
              <a:pPr/>
              <a:t>15</a:t>
            </a:fld>
            <a:endParaRPr lang="en-US" altLang="zh-CN">
              <a:solidFill>
                <a:srgbClr val="000000"/>
              </a:solidFill>
            </a:endParaRPr>
          </a:p>
        </p:txBody>
      </p:sp>
    </p:spTree>
    <p:extLst>
      <p:ext uri="{BB962C8B-B14F-4D97-AF65-F5344CB8AC3E}">
        <p14:creationId xmlns:p14="http://schemas.microsoft.com/office/powerpoint/2010/main" val="158517411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785" name="幻灯片图像占位符 1"/>
          <p:cNvSpPr>
            <a:spLocks noGrp="1" noRot="1" noChangeAspect="1"/>
          </p:cNvSpPr>
          <p:nvPr>
            <p:ph type="sldImg"/>
          </p:nvPr>
        </p:nvSpPr>
        <p:spPr>
          <a:xfrm>
            <a:off x="381000" y="685800"/>
            <a:ext cx="6096000" cy="3429000"/>
          </a:xfrm>
        </p:spPr>
      </p:sp>
      <p:sp>
        <p:nvSpPr>
          <p:cNvPr id="118786" name="备注占位符 2"/>
          <p:cNvSpPr>
            <a:spLocks noGrp="1"/>
          </p:cNvSpPr>
          <p:nvPr>
            <p:ph type="body" idx="1"/>
          </p:nvPr>
        </p:nvSpPr>
        <p:spPr>
          <a:noFill/>
        </p:spPr>
        <p:txBody>
          <a:bodyPr/>
          <a:lstStyle/>
          <a:p>
            <a:endParaRPr lang="zh-CN" altLang="en-US"/>
          </a:p>
        </p:txBody>
      </p:sp>
      <p:sp>
        <p:nvSpPr>
          <p:cNvPr id="118787" name="灯片编号占位符 3"/>
          <p:cNvSpPr>
            <a:spLocks noGrp="1"/>
          </p:cNvSpPr>
          <p:nvPr>
            <p:ph type="sldNum" sz="quarter" idx="5"/>
          </p:nvPr>
        </p:nvSpPr>
        <p:spPr>
          <a:noFill/>
          <a:ln>
            <a:miter lim="800000"/>
            <a:headEnd/>
            <a:tailEnd/>
          </a:ln>
        </p:spPr>
        <p:txBody>
          <a:bodyPr/>
          <a:lstStyle/>
          <a:p>
            <a:fld id="{D9D7556B-0D79-4BCC-B28B-291784BB53B4}" type="slidenum">
              <a:rPr lang="zh-CN" altLang="en-US" smtClean="0">
                <a:solidFill>
                  <a:srgbClr val="000000"/>
                </a:solidFill>
              </a:rPr>
              <a:pPr/>
              <a:t>16</a:t>
            </a:fld>
            <a:endParaRPr lang="en-US" altLang="zh-CN">
              <a:solidFill>
                <a:srgbClr val="000000"/>
              </a:solidFill>
            </a:endParaRPr>
          </a:p>
        </p:txBody>
      </p:sp>
    </p:spTree>
    <p:extLst>
      <p:ext uri="{BB962C8B-B14F-4D97-AF65-F5344CB8AC3E}">
        <p14:creationId xmlns:p14="http://schemas.microsoft.com/office/powerpoint/2010/main" val="240901244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785" name="幻灯片图像占位符 1"/>
          <p:cNvSpPr>
            <a:spLocks noGrp="1" noRot="1" noChangeAspect="1"/>
          </p:cNvSpPr>
          <p:nvPr>
            <p:ph type="sldImg"/>
          </p:nvPr>
        </p:nvSpPr>
        <p:spPr>
          <a:xfrm>
            <a:off x="381000" y="685800"/>
            <a:ext cx="6096000" cy="3429000"/>
          </a:xfrm>
        </p:spPr>
      </p:sp>
      <p:sp>
        <p:nvSpPr>
          <p:cNvPr id="118786" name="备注占位符 2"/>
          <p:cNvSpPr>
            <a:spLocks noGrp="1"/>
          </p:cNvSpPr>
          <p:nvPr>
            <p:ph type="body" idx="1"/>
          </p:nvPr>
        </p:nvSpPr>
        <p:spPr>
          <a:noFill/>
        </p:spPr>
        <p:txBody>
          <a:bodyPr/>
          <a:lstStyle/>
          <a:p>
            <a:endParaRPr lang="zh-CN" altLang="en-US"/>
          </a:p>
        </p:txBody>
      </p:sp>
      <p:sp>
        <p:nvSpPr>
          <p:cNvPr id="118787" name="灯片编号占位符 3"/>
          <p:cNvSpPr>
            <a:spLocks noGrp="1"/>
          </p:cNvSpPr>
          <p:nvPr>
            <p:ph type="sldNum" sz="quarter" idx="5"/>
          </p:nvPr>
        </p:nvSpPr>
        <p:spPr>
          <a:noFill/>
          <a:ln>
            <a:miter lim="800000"/>
            <a:headEnd/>
            <a:tailEnd/>
          </a:ln>
        </p:spPr>
        <p:txBody>
          <a:bodyPr/>
          <a:lstStyle/>
          <a:p>
            <a:fld id="{D9D7556B-0D79-4BCC-B28B-291784BB53B4}" type="slidenum">
              <a:rPr lang="zh-CN" altLang="en-US" smtClean="0">
                <a:solidFill>
                  <a:srgbClr val="000000"/>
                </a:solidFill>
              </a:rPr>
              <a:pPr/>
              <a:t>17</a:t>
            </a:fld>
            <a:endParaRPr lang="en-US" altLang="zh-CN">
              <a:solidFill>
                <a:srgbClr val="000000"/>
              </a:solidFill>
            </a:endParaRPr>
          </a:p>
        </p:txBody>
      </p:sp>
    </p:spTree>
    <p:extLst>
      <p:ext uri="{BB962C8B-B14F-4D97-AF65-F5344CB8AC3E}">
        <p14:creationId xmlns:p14="http://schemas.microsoft.com/office/powerpoint/2010/main" val="412752044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785" name="幻灯片图像占位符 1"/>
          <p:cNvSpPr>
            <a:spLocks noGrp="1" noRot="1" noChangeAspect="1"/>
          </p:cNvSpPr>
          <p:nvPr>
            <p:ph type="sldImg"/>
          </p:nvPr>
        </p:nvSpPr>
        <p:spPr>
          <a:xfrm>
            <a:off x="381000" y="685800"/>
            <a:ext cx="6096000" cy="3429000"/>
          </a:xfrm>
        </p:spPr>
      </p:sp>
      <p:sp>
        <p:nvSpPr>
          <p:cNvPr id="118786" name="备注占位符 2"/>
          <p:cNvSpPr>
            <a:spLocks noGrp="1"/>
          </p:cNvSpPr>
          <p:nvPr>
            <p:ph type="body" idx="1"/>
          </p:nvPr>
        </p:nvSpPr>
        <p:spPr>
          <a:noFill/>
        </p:spPr>
        <p:txBody>
          <a:bodyPr/>
          <a:lstStyle/>
          <a:p>
            <a:endParaRPr lang="zh-CN" altLang="en-US"/>
          </a:p>
        </p:txBody>
      </p:sp>
      <p:sp>
        <p:nvSpPr>
          <p:cNvPr id="118787" name="灯片编号占位符 3"/>
          <p:cNvSpPr>
            <a:spLocks noGrp="1"/>
          </p:cNvSpPr>
          <p:nvPr>
            <p:ph type="sldNum" sz="quarter" idx="5"/>
          </p:nvPr>
        </p:nvSpPr>
        <p:spPr>
          <a:noFill/>
          <a:ln>
            <a:miter lim="800000"/>
            <a:headEnd/>
            <a:tailEnd/>
          </a:ln>
        </p:spPr>
        <p:txBody>
          <a:bodyPr/>
          <a:lstStyle/>
          <a:p>
            <a:fld id="{D9D7556B-0D79-4BCC-B28B-291784BB53B4}" type="slidenum">
              <a:rPr lang="zh-CN" altLang="en-US" smtClean="0">
                <a:solidFill>
                  <a:srgbClr val="000000"/>
                </a:solidFill>
              </a:rPr>
              <a:pPr/>
              <a:t>18</a:t>
            </a:fld>
            <a:endParaRPr lang="en-US" altLang="zh-CN">
              <a:solidFill>
                <a:srgbClr val="000000"/>
              </a:solidFill>
            </a:endParaRPr>
          </a:p>
        </p:txBody>
      </p:sp>
    </p:spTree>
    <p:extLst>
      <p:ext uri="{BB962C8B-B14F-4D97-AF65-F5344CB8AC3E}">
        <p14:creationId xmlns:p14="http://schemas.microsoft.com/office/powerpoint/2010/main" val="117500678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785" name="幻灯片图像占位符 1"/>
          <p:cNvSpPr>
            <a:spLocks noGrp="1" noRot="1" noChangeAspect="1"/>
          </p:cNvSpPr>
          <p:nvPr>
            <p:ph type="sldImg"/>
          </p:nvPr>
        </p:nvSpPr>
        <p:spPr>
          <a:xfrm>
            <a:off x="381000" y="685800"/>
            <a:ext cx="6096000" cy="3429000"/>
          </a:xfrm>
        </p:spPr>
      </p:sp>
      <p:sp>
        <p:nvSpPr>
          <p:cNvPr id="118786" name="备注占位符 2"/>
          <p:cNvSpPr>
            <a:spLocks noGrp="1"/>
          </p:cNvSpPr>
          <p:nvPr>
            <p:ph type="body" idx="1"/>
          </p:nvPr>
        </p:nvSpPr>
        <p:spPr>
          <a:noFill/>
        </p:spPr>
        <p:txBody>
          <a:bodyPr/>
          <a:lstStyle/>
          <a:p>
            <a:endParaRPr lang="zh-CN" altLang="en-US"/>
          </a:p>
        </p:txBody>
      </p:sp>
      <p:sp>
        <p:nvSpPr>
          <p:cNvPr id="118787" name="灯片编号占位符 3"/>
          <p:cNvSpPr>
            <a:spLocks noGrp="1"/>
          </p:cNvSpPr>
          <p:nvPr>
            <p:ph type="sldNum" sz="quarter" idx="5"/>
          </p:nvPr>
        </p:nvSpPr>
        <p:spPr>
          <a:noFill/>
          <a:ln>
            <a:miter lim="800000"/>
            <a:headEnd/>
            <a:tailEnd/>
          </a:ln>
        </p:spPr>
        <p:txBody>
          <a:bodyPr/>
          <a:lstStyle/>
          <a:p>
            <a:fld id="{D9D7556B-0D79-4BCC-B28B-291784BB53B4}" type="slidenum">
              <a:rPr lang="zh-CN" altLang="en-US" smtClean="0">
                <a:solidFill>
                  <a:srgbClr val="000000"/>
                </a:solidFill>
              </a:rPr>
              <a:pPr/>
              <a:t>19</a:t>
            </a:fld>
            <a:endParaRPr lang="en-US" altLang="zh-CN">
              <a:solidFill>
                <a:srgbClr val="000000"/>
              </a:solidFill>
            </a:endParaRPr>
          </a:p>
        </p:txBody>
      </p:sp>
    </p:spTree>
    <p:extLst>
      <p:ext uri="{BB962C8B-B14F-4D97-AF65-F5344CB8AC3E}">
        <p14:creationId xmlns:p14="http://schemas.microsoft.com/office/powerpoint/2010/main" val="192081233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幻灯片图像占位符 1"/>
          <p:cNvSpPr>
            <a:spLocks noGrp="1" noRot="1" noChangeAspect="1"/>
          </p:cNvSpPr>
          <p:nvPr>
            <p:ph type="sldImg"/>
          </p:nvPr>
        </p:nvSpPr>
        <p:spPr>
          <a:xfrm>
            <a:off x="381000" y="685800"/>
            <a:ext cx="6096000" cy="3429000"/>
          </a:xfrm>
        </p:spPr>
      </p:sp>
      <p:sp>
        <p:nvSpPr>
          <p:cNvPr id="26626" name="备注占位符 2"/>
          <p:cNvSpPr>
            <a:spLocks noGrp="1"/>
          </p:cNvSpPr>
          <p:nvPr>
            <p:ph type="body" idx="1"/>
          </p:nvPr>
        </p:nvSpPr>
        <p:spPr>
          <a:noFill/>
        </p:spPr>
        <p:txBody>
          <a:bodyPr/>
          <a:lstStyle/>
          <a:p>
            <a:endParaRPr lang="zh-CN" altLang="en-US"/>
          </a:p>
        </p:txBody>
      </p:sp>
      <p:sp>
        <p:nvSpPr>
          <p:cNvPr id="26627" name="灯片编号占位符 3"/>
          <p:cNvSpPr>
            <a:spLocks noGrp="1"/>
          </p:cNvSpPr>
          <p:nvPr>
            <p:ph type="sldNum" sz="quarter" idx="5"/>
          </p:nvPr>
        </p:nvSpPr>
        <p:spPr>
          <a:noFill/>
          <a:ln>
            <a:miter lim="800000"/>
            <a:headEnd/>
            <a:tailEnd/>
          </a:ln>
        </p:spPr>
        <p:txBody>
          <a:bodyPr/>
          <a:lstStyle/>
          <a:p>
            <a:fld id="{932B52E7-D311-4BBA-A247-B2D2D576BA74}" type="slidenum">
              <a:rPr lang="zh-CN" altLang="en-US" smtClean="0">
                <a:solidFill>
                  <a:srgbClr val="000000"/>
                </a:solidFill>
              </a:rPr>
              <a:pPr/>
              <a:t>2</a:t>
            </a:fld>
            <a:endParaRPr lang="en-US" altLang="zh-CN">
              <a:solidFill>
                <a:srgbClr val="000000"/>
              </a:solidFill>
            </a:endParaRPr>
          </a:p>
        </p:txBody>
      </p:sp>
    </p:spTree>
    <p:extLst>
      <p:ext uri="{BB962C8B-B14F-4D97-AF65-F5344CB8AC3E}">
        <p14:creationId xmlns:p14="http://schemas.microsoft.com/office/powerpoint/2010/main" val="63721202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785" name="幻灯片图像占位符 1"/>
          <p:cNvSpPr>
            <a:spLocks noGrp="1" noRot="1" noChangeAspect="1"/>
          </p:cNvSpPr>
          <p:nvPr>
            <p:ph type="sldImg"/>
          </p:nvPr>
        </p:nvSpPr>
        <p:spPr>
          <a:xfrm>
            <a:off x="381000" y="685800"/>
            <a:ext cx="6096000" cy="3429000"/>
          </a:xfrm>
        </p:spPr>
      </p:sp>
      <p:sp>
        <p:nvSpPr>
          <p:cNvPr id="118786" name="备注占位符 2"/>
          <p:cNvSpPr>
            <a:spLocks noGrp="1"/>
          </p:cNvSpPr>
          <p:nvPr>
            <p:ph type="body" idx="1"/>
          </p:nvPr>
        </p:nvSpPr>
        <p:spPr>
          <a:noFill/>
        </p:spPr>
        <p:txBody>
          <a:bodyPr/>
          <a:lstStyle/>
          <a:p>
            <a:endParaRPr lang="zh-CN" altLang="en-US"/>
          </a:p>
        </p:txBody>
      </p:sp>
      <p:sp>
        <p:nvSpPr>
          <p:cNvPr id="118787" name="灯片编号占位符 3"/>
          <p:cNvSpPr>
            <a:spLocks noGrp="1"/>
          </p:cNvSpPr>
          <p:nvPr>
            <p:ph type="sldNum" sz="quarter" idx="5"/>
          </p:nvPr>
        </p:nvSpPr>
        <p:spPr>
          <a:noFill/>
          <a:ln>
            <a:miter lim="800000"/>
            <a:headEnd/>
            <a:tailEnd/>
          </a:ln>
        </p:spPr>
        <p:txBody>
          <a:bodyPr/>
          <a:lstStyle/>
          <a:p>
            <a:fld id="{D9D7556B-0D79-4BCC-B28B-291784BB53B4}" type="slidenum">
              <a:rPr lang="zh-CN" altLang="en-US" smtClean="0">
                <a:solidFill>
                  <a:srgbClr val="000000"/>
                </a:solidFill>
              </a:rPr>
              <a:pPr/>
              <a:t>20</a:t>
            </a:fld>
            <a:endParaRPr lang="en-US" altLang="zh-CN">
              <a:solidFill>
                <a:srgbClr val="000000"/>
              </a:solidFill>
            </a:endParaRPr>
          </a:p>
        </p:txBody>
      </p:sp>
    </p:spTree>
    <p:extLst>
      <p:ext uri="{BB962C8B-B14F-4D97-AF65-F5344CB8AC3E}">
        <p14:creationId xmlns:p14="http://schemas.microsoft.com/office/powerpoint/2010/main" val="27699838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785" name="幻灯片图像占位符 1"/>
          <p:cNvSpPr>
            <a:spLocks noGrp="1" noRot="1" noChangeAspect="1"/>
          </p:cNvSpPr>
          <p:nvPr>
            <p:ph type="sldImg"/>
          </p:nvPr>
        </p:nvSpPr>
        <p:spPr>
          <a:xfrm>
            <a:off x="381000" y="685800"/>
            <a:ext cx="6096000" cy="3429000"/>
          </a:xfrm>
        </p:spPr>
      </p:sp>
      <p:sp>
        <p:nvSpPr>
          <p:cNvPr id="118786" name="备注占位符 2"/>
          <p:cNvSpPr>
            <a:spLocks noGrp="1"/>
          </p:cNvSpPr>
          <p:nvPr>
            <p:ph type="body" idx="1"/>
          </p:nvPr>
        </p:nvSpPr>
        <p:spPr>
          <a:noFill/>
        </p:spPr>
        <p:txBody>
          <a:bodyPr/>
          <a:lstStyle/>
          <a:p>
            <a:endParaRPr lang="zh-CN" altLang="en-US"/>
          </a:p>
        </p:txBody>
      </p:sp>
      <p:sp>
        <p:nvSpPr>
          <p:cNvPr id="118787" name="灯片编号占位符 3"/>
          <p:cNvSpPr>
            <a:spLocks noGrp="1"/>
          </p:cNvSpPr>
          <p:nvPr>
            <p:ph type="sldNum" sz="quarter" idx="5"/>
          </p:nvPr>
        </p:nvSpPr>
        <p:spPr>
          <a:noFill/>
          <a:ln>
            <a:miter lim="800000"/>
            <a:headEnd/>
            <a:tailEnd/>
          </a:ln>
        </p:spPr>
        <p:txBody>
          <a:bodyPr/>
          <a:lstStyle/>
          <a:p>
            <a:fld id="{D9D7556B-0D79-4BCC-B28B-291784BB53B4}" type="slidenum">
              <a:rPr lang="zh-CN" altLang="en-US" smtClean="0">
                <a:solidFill>
                  <a:srgbClr val="000000"/>
                </a:solidFill>
              </a:rPr>
              <a:pPr/>
              <a:t>21</a:t>
            </a:fld>
            <a:endParaRPr lang="en-US" altLang="zh-CN">
              <a:solidFill>
                <a:srgbClr val="000000"/>
              </a:solidFill>
            </a:endParaRPr>
          </a:p>
        </p:txBody>
      </p:sp>
    </p:spTree>
    <p:extLst>
      <p:ext uri="{BB962C8B-B14F-4D97-AF65-F5344CB8AC3E}">
        <p14:creationId xmlns:p14="http://schemas.microsoft.com/office/powerpoint/2010/main" val="208421499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785" name="幻灯片图像占位符 1"/>
          <p:cNvSpPr>
            <a:spLocks noGrp="1" noRot="1" noChangeAspect="1"/>
          </p:cNvSpPr>
          <p:nvPr>
            <p:ph type="sldImg"/>
          </p:nvPr>
        </p:nvSpPr>
        <p:spPr>
          <a:xfrm>
            <a:off x="381000" y="685800"/>
            <a:ext cx="6096000" cy="3429000"/>
          </a:xfrm>
        </p:spPr>
      </p:sp>
      <p:sp>
        <p:nvSpPr>
          <p:cNvPr id="118786" name="备注占位符 2"/>
          <p:cNvSpPr>
            <a:spLocks noGrp="1"/>
          </p:cNvSpPr>
          <p:nvPr>
            <p:ph type="body" idx="1"/>
          </p:nvPr>
        </p:nvSpPr>
        <p:spPr>
          <a:noFill/>
        </p:spPr>
        <p:txBody>
          <a:bodyPr/>
          <a:lstStyle/>
          <a:p>
            <a:endParaRPr lang="zh-CN" altLang="en-US"/>
          </a:p>
        </p:txBody>
      </p:sp>
      <p:sp>
        <p:nvSpPr>
          <p:cNvPr id="118787" name="灯片编号占位符 3"/>
          <p:cNvSpPr>
            <a:spLocks noGrp="1"/>
          </p:cNvSpPr>
          <p:nvPr>
            <p:ph type="sldNum" sz="quarter" idx="5"/>
          </p:nvPr>
        </p:nvSpPr>
        <p:spPr>
          <a:noFill/>
          <a:ln>
            <a:miter lim="800000"/>
            <a:headEnd/>
            <a:tailEnd/>
          </a:ln>
        </p:spPr>
        <p:txBody>
          <a:bodyPr/>
          <a:lstStyle/>
          <a:p>
            <a:fld id="{D9D7556B-0D79-4BCC-B28B-291784BB53B4}" type="slidenum">
              <a:rPr lang="zh-CN" altLang="en-US" smtClean="0">
                <a:solidFill>
                  <a:srgbClr val="000000"/>
                </a:solidFill>
              </a:rPr>
              <a:pPr/>
              <a:t>22</a:t>
            </a:fld>
            <a:endParaRPr lang="en-US" altLang="zh-CN">
              <a:solidFill>
                <a:srgbClr val="000000"/>
              </a:solidFill>
            </a:endParaRPr>
          </a:p>
        </p:txBody>
      </p:sp>
    </p:spTree>
    <p:extLst>
      <p:ext uri="{BB962C8B-B14F-4D97-AF65-F5344CB8AC3E}">
        <p14:creationId xmlns:p14="http://schemas.microsoft.com/office/powerpoint/2010/main" val="46809018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785" name="幻灯片图像占位符 1"/>
          <p:cNvSpPr>
            <a:spLocks noGrp="1" noRot="1" noChangeAspect="1"/>
          </p:cNvSpPr>
          <p:nvPr>
            <p:ph type="sldImg"/>
          </p:nvPr>
        </p:nvSpPr>
        <p:spPr>
          <a:xfrm>
            <a:off x="381000" y="685800"/>
            <a:ext cx="6096000" cy="3429000"/>
          </a:xfrm>
        </p:spPr>
      </p:sp>
      <p:sp>
        <p:nvSpPr>
          <p:cNvPr id="118786" name="备注占位符 2"/>
          <p:cNvSpPr>
            <a:spLocks noGrp="1"/>
          </p:cNvSpPr>
          <p:nvPr>
            <p:ph type="body" idx="1"/>
          </p:nvPr>
        </p:nvSpPr>
        <p:spPr>
          <a:noFill/>
        </p:spPr>
        <p:txBody>
          <a:bodyPr/>
          <a:lstStyle/>
          <a:p>
            <a:endParaRPr lang="zh-CN" altLang="en-US"/>
          </a:p>
        </p:txBody>
      </p:sp>
      <p:sp>
        <p:nvSpPr>
          <p:cNvPr id="118787" name="灯片编号占位符 3"/>
          <p:cNvSpPr>
            <a:spLocks noGrp="1"/>
          </p:cNvSpPr>
          <p:nvPr>
            <p:ph type="sldNum" sz="quarter" idx="5"/>
          </p:nvPr>
        </p:nvSpPr>
        <p:spPr>
          <a:noFill/>
          <a:ln>
            <a:miter lim="800000"/>
            <a:headEnd/>
            <a:tailEnd/>
          </a:ln>
        </p:spPr>
        <p:txBody>
          <a:bodyPr/>
          <a:lstStyle/>
          <a:p>
            <a:fld id="{D9D7556B-0D79-4BCC-B28B-291784BB53B4}" type="slidenum">
              <a:rPr lang="zh-CN" altLang="en-US" smtClean="0">
                <a:solidFill>
                  <a:srgbClr val="000000"/>
                </a:solidFill>
              </a:rPr>
              <a:pPr/>
              <a:t>23</a:t>
            </a:fld>
            <a:endParaRPr lang="en-US" altLang="zh-CN">
              <a:solidFill>
                <a:srgbClr val="000000"/>
              </a:solidFill>
            </a:endParaRPr>
          </a:p>
        </p:txBody>
      </p:sp>
    </p:spTree>
    <p:extLst>
      <p:ext uri="{BB962C8B-B14F-4D97-AF65-F5344CB8AC3E}">
        <p14:creationId xmlns:p14="http://schemas.microsoft.com/office/powerpoint/2010/main" val="59351428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5409" name="幻灯片图像占位符 1"/>
          <p:cNvSpPr>
            <a:spLocks noGrp="1" noRot="1" noChangeAspect="1"/>
          </p:cNvSpPr>
          <p:nvPr>
            <p:ph type="sldImg"/>
          </p:nvPr>
        </p:nvSpPr>
        <p:spPr>
          <a:xfrm>
            <a:off x="381000" y="685800"/>
            <a:ext cx="6096000" cy="3429000"/>
          </a:xfrm>
        </p:spPr>
      </p:sp>
      <p:sp>
        <p:nvSpPr>
          <p:cNvPr id="145410" name="备注占位符 2"/>
          <p:cNvSpPr>
            <a:spLocks noGrp="1"/>
          </p:cNvSpPr>
          <p:nvPr>
            <p:ph type="body" idx="1"/>
          </p:nvPr>
        </p:nvSpPr>
        <p:spPr>
          <a:noFill/>
        </p:spPr>
        <p:txBody>
          <a:bodyPr/>
          <a:lstStyle/>
          <a:p>
            <a:endParaRPr lang="zh-CN" altLang="en-US"/>
          </a:p>
        </p:txBody>
      </p:sp>
      <p:sp>
        <p:nvSpPr>
          <p:cNvPr id="145411" name="灯片编号占位符 3"/>
          <p:cNvSpPr>
            <a:spLocks noGrp="1"/>
          </p:cNvSpPr>
          <p:nvPr>
            <p:ph type="sldNum" sz="quarter" idx="5"/>
          </p:nvPr>
        </p:nvSpPr>
        <p:spPr>
          <a:noFill/>
          <a:ln>
            <a:miter lim="800000"/>
            <a:headEnd/>
            <a:tailEnd/>
          </a:ln>
        </p:spPr>
        <p:txBody>
          <a:bodyPr/>
          <a:lstStyle/>
          <a:p>
            <a:fld id="{A2FE03E2-B9F2-48EE-A32F-93D78A95C08A}" type="slidenum">
              <a:rPr lang="zh-CN" altLang="en-US" smtClean="0">
                <a:solidFill>
                  <a:srgbClr val="000000"/>
                </a:solidFill>
              </a:rPr>
              <a:pPr/>
              <a:t>24</a:t>
            </a:fld>
            <a:endParaRPr lang="en-US" altLang="zh-CN">
              <a:solidFill>
                <a:srgbClr val="000000"/>
              </a:solidFill>
            </a:endParaRPr>
          </a:p>
        </p:txBody>
      </p:sp>
    </p:spTree>
    <p:extLst>
      <p:ext uri="{BB962C8B-B14F-4D97-AF65-F5344CB8AC3E}">
        <p14:creationId xmlns:p14="http://schemas.microsoft.com/office/powerpoint/2010/main" val="216050454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幻灯片图像占位符 1"/>
          <p:cNvSpPr>
            <a:spLocks noGrp="1" noRot="1" noChangeAspect="1"/>
          </p:cNvSpPr>
          <p:nvPr>
            <p:ph type="sldImg"/>
          </p:nvPr>
        </p:nvSpPr>
        <p:spPr>
          <a:xfrm>
            <a:off x="381000" y="685800"/>
            <a:ext cx="6096000" cy="3429000"/>
          </a:xfrm>
        </p:spPr>
      </p:sp>
      <p:sp>
        <p:nvSpPr>
          <p:cNvPr id="30722" name="备注占位符 2"/>
          <p:cNvSpPr>
            <a:spLocks noGrp="1"/>
          </p:cNvSpPr>
          <p:nvPr>
            <p:ph type="body" idx="1"/>
          </p:nvPr>
        </p:nvSpPr>
        <p:spPr>
          <a:noFill/>
        </p:spPr>
        <p:txBody>
          <a:bodyPr/>
          <a:lstStyle/>
          <a:p>
            <a:endParaRPr lang="zh-CN" altLang="en-US"/>
          </a:p>
        </p:txBody>
      </p:sp>
      <p:sp>
        <p:nvSpPr>
          <p:cNvPr id="30723" name="灯片编号占位符 3"/>
          <p:cNvSpPr>
            <a:spLocks noGrp="1"/>
          </p:cNvSpPr>
          <p:nvPr>
            <p:ph type="sldNum" sz="quarter" idx="5"/>
          </p:nvPr>
        </p:nvSpPr>
        <p:spPr>
          <a:noFill/>
          <a:ln>
            <a:miter lim="800000"/>
            <a:headEnd/>
            <a:tailEnd/>
          </a:ln>
        </p:spPr>
        <p:txBody>
          <a:bodyPr/>
          <a:lstStyle/>
          <a:p>
            <a:fld id="{094216DD-D0B5-4ABF-A4FF-197C8016BA05}" type="slidenum">
              <a:rPr lang="zh-CN" altLang="en-US" smtClean="0">
                <a:solidFill>
                  <a:srgbClr val="000000"/>
                </a:solidFill>
              </a:rPr>
              <a:pPr/>
              <a:t>3</a:t>
            </a:fld>
            <a:endParaRPr lang="en-US" altLang="zh-CN">
              <a:solidFill>
                <a:srgbClr val="000000"/>
              </a:solidFill>
            </a:endParaRPr>
          </a:p>
        </p:txBody>
      </p:sp>
    </p:spTree>
    <p:extLst>
      <p:ext uri="{BB962C8B-B14F-4D97-AF65-F5344CB8AC3E}">
        <p14:creationId xmlns:p14="http://schemas.microsoft.com/office/powerpoint/2010/main" val="318998811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幻灯片图像占位符 1"/>
          <p:cNvSpPr>
            <a:spLocks noGrp="1" noRot="1" noChangeAspect="1"/>
          </p:cNvSpPr>
          <p:nvPr>
            <p:ph type="sldImg"/>
          </p:nvPr>
        </p:nvSpPr>
        <p:spPr>
          <a:xfrm>
            <a:off x="381000" y="685800"/>
            <a:ext cx="6096000" cy="3429000"/>
          </a:xfrm>
        </p:spPr>
      </p:sp>
      <p:sp>
        <p:nvSpPr>
          <p:cNvPr id="34818" name="备注占位符 2"/>
          <p:cNvSpPr>
            <a:spLocks noGrp="1"/>
          </p:cNvSpPr>
          <p:nvPr>
            <p:ph type="body" idx="1"/>
          </p:nvPr>
        </p:nvSpPr>
        <p:spPr>
          <a:noFill/>
        </p:spPr>
        <p:txBody>
          <a:bodyPr/>
          <a:lstStyle/>
          <a:p>
            <a:endParaRPr lang="zh-CN" altLang="en-US"/>
          </a:p>
        </p:txBody>
      </p:sp>
      <p:sp>
        <p:nvSpPr>
          <p:cNvPr id="34819" name="灯片编号占位符 3"/>
          <p:cNvSpPr>
            <a:spLocks noGrp="1"/>
          </p:cNvSpPr>
          <p:nvPr>
            <p:ph type="sldNum" sz="quarter" idx="5"/>
          </p:nvPr>
        </p:nvSpPr>
        <p:spPr>
          <a:noFill/>
          <a:ln>
            <a:miter lim="800000"/>
            <a:headEnd/>
            <a:tailEnd/>
          </a:ln>
        </p:spPr>
        <p:txBody>
          <a:bodyPr/>
          <a:lstStyle/>
          <a:p>
            <a:fld id="{7A38FFDA-84D7-4976-BEC2-BFDCD65A3894}" type="slidenum">
              <a:rPr lang="zh-CN" altLang="en-US" smtClean="0">
                <a:solidFill>
                  <a:srgbClr val="000000"/>
                </a:solidFill>
              </a:rPr>
              <a:pPr/>
              <a:t>4</a:t>
            </a:fld>
            <a:endParaRPr lang="en-US" altLang="zh-CN">
              <a:solidFill>
                <a:srgbClr val="000000"/>
              </a:solidFill>
            </a:endParaRPr>
          </a:p>
        </p:txBody>
      </p:sp>
    </p:spTree>
    <p:extLst>
      <p:ext uri="{BB962C8B-B14F-4D97-AF65-F5344CB8AC3E}">
        <p14:creationId xmlns:p14="http://schemas.microsoft.com/office/powerpoint/2010/main" val="138748071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幻灯片图像占位符 1"/>
          <p:cNvSpPr>
            <a:spLocks noGrp="1" noRot="1" noChangeAspect="1"/>
          </p:cNvSpPr>
          <p:nvPr>
            <p:ph type="sldImg"/>
          </p:nvPr>
        </p:nvSpPr>
        <p:spPr>
          <a:xfrm>
            <a:off x="381000" y="685800"/>
            <a:ext cx="6096000" cy="3429000"/>
          </a:xfrm>
        </p:spPr>
      </p:sp>
      <p:sp>
        <p:nvSpPr>
          <p:cNvPr id="36866" name="备注占位符 2"/>
          <p:cNvSpPr>
            <a:spLocks noGrp="1"/>
          </p:cNvSpPr>
          <p:nvPr>
            <p:ph type="body" idx="1"/>
          </p:nvPr>
        </p:nvSpPr>
        <p:spPr>
          <a:noFill/>
        </p:spPr>
        <p:txBody>
          <a:bodyPr/>
          <a:lstStyle/>
          <a:p>
            <a:endParaRPr lang="zh-CN" altLang="en-US"/>
          </a:p>
        </p:txBody>
      </p:sp>
      <p:sp>
        <p:nvSpPr>
          <p:cNvPr id="36867" name="灯片编号占位符 3"/>
          <p:cNvSpPr>
            <a:spLocks noGrp="1"/>
          </p:cNvSpPr>
          <p:nvPr>
            <p:ph type="sldNum" sz="quarter" idx="5"/>
          </p:nvPr>
        </p:nvSpPr>
        <p:spPr>
          <a:noFill/>
          <a:ln>
            <a:miter lim="800000"/>
            <a:headEnd/>
            <a:tailEnd/>
          </a:ln>
        </p:spPr>
        <p:txBody>
          <a:bodyPr/>
          <a:lstStyle/>
          <a:p>
            <a:fld id="{3973BC58-B95E-4452-B5F8-60297AB0B93A}" type="slidenum">
              <a:rPr lang="zh-CN" altLang="en-US" smtClean="0">
                <a:solidFill>
                  <a:srgbClr val="000000"/>
                </a:solidFill>
              </a:rPr>
              <a:pPr/>
              <a:t>5</a:t>
            </a:fld>
            <a:endParaRPr lang="en-US" altLang="zh-CN">
              <a:solidFill>
                <a:srgbClr val="000000"/>
              </a:solidFill>
            </a:endParaRPr>
          </a:p>
        </p:txBody>
      </p:sp>
    </p:spTree>
    <p:extLst>
      <p:ext uri="{BB962C8B-B14F-4D97-AF65-F5344CB8AC3E}">
        <p14:creationId xmlns:p14="http://schemas.microsoft.com/office/powerpoint/2010/main" val="40792362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幻灯片图像占位符 1"/>
          <p:cNvSpPr>
            <a:spLocks noGrp="1" noRot="1" noChangeAspect="1"/>
          </p:cNvSpPr>
          <p:nvPr>
            <p:ph type="sldImg"/>
          </p:nvPr>
        </p:nvSpPr>
        <p:spPr>
          <a:xfrm>
            <a:off x="381000" y="685800"/>
            <a:ext cx="6096000" cy="3429000"/>
          </a:xfrm>
        </p:spPr>
      </p:sp>
      <p:sp>
        <p:nvSpPr>
          <p:cNvPr id="38914" name="备注占位符 2"/>
          <p:cNvSpPr>
            <a:spLocks noGrp="1"/>
          </p:cNvSpPr>
          <p:nvPr>
            <p:ph type="body" idx="1"/>
          </p:nvPr>
        </p:nvSpPr>
        <p:spPr>
          <a:noFill/>
        </p:spPr>
        <p:txBody>
          <a:bodyPr/>
          <a:lstStyle/>
          <a:p>
            <a:endParaRPr lang="zh-CN" altLang="en-US"/>
          </a:p>
        </p:txBody>
      </p:sp>
      <p:sp>
        <p:nvSpPr>
          <p:cNvPr id="38915" name="灯片编号占位符 3"/>
          <p:cNvSpPr>
            <a:spLocks noGrp="1"/>
          </p:cNvSpPr>
          <p:nvPr>
            <p:ph type="sldNum" sz="quarter" idx="5"/>
          </p:nvPr>
        </p:nvSpPr>
        <p:spPr>
          <a:noFill/>
          <a:ln>
            <a:miter lim="800000"/>
            <a:headEnd/>
            <a:tailEnd/>
          </a:ln>
        </p:spPr>
        <p:txBody>
          <a:bodyPr/>
          <a:lstStyle/>
          <a:p>
            <a:fld id="{7F3B4A37-F491-4F9D-B007-D5128DFE90EA}" type="slidenum">
              <a:rPr lang="zh-CN" altLang="en-US" smtClean="0">
                <a:solidFill>
                  <a:srgbClr val="000000"/>
                </a:solidFill>
              </a:rPr>
              <a:pPr/>
              <a:t>6</a:t>
            </a:fld>
            <a:endParaRPr lang="en-US" altLang="zh-CN">
              <a:solidFill>
                <a:srgbClr val="000000"/>
              </a:solidFill>
            </a:endParaRPr>
          </a:p>
        </p:txBody>
      </p:sp>
    </p:spTree>
    <p:extLst>
      <p:ext uri="{BB962C8B-B14F-4D97-AF65-F5344CB8AC3E}">
        <p14:creationId xmlns:p14="http://schemas.microsoft.com/office/powerpoint/2010/main" val="65603438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幻灯片图像占位符 1"/>
          <p:cNvSpPr>
            <a:spLocks noGrp="1" noRot="1" noChangeAspect="1"/>
          </p:cNvSpPr>
          <p:nvPr>
            <p:ph type="sldImg"/>
          </p:nvPr>
        </p:nvSpPr>
        <p:spPr>
          <a:xfrm>
            <a:off x="381000" y="685800"/>
            <a:ext cx="6096000" cy="3429000"/>
          </a:xfrm>
        </p:spPr>
      </p:sp>
      <p:sp>
        <p:nvSpPr>
          <p:cNvPr id="40962" name="备注占位符 2"/>
          <p:cNvSpPr>
            <a:spLocks noGrp="1"/>
          </p:cNvSpPr>
          <p:nvPr>
            <p:ph type="body" idx="1"/>
          </p:nvPr>
        </p:nvSpPr>
        <p:spPr>
          <a:noFill/>
        </p:spPr>
        <p:txBody>
          <a:bodyPr/>
          <a:lstStyle/>
          <a:p>
            <a:endParaRPr lang="zh-CN" altLang="en-US"/>
          </a:p>
        </p:txBody>
      </p:sp>
      <p:sp>
        <p:nvSpPr>
          <p:cNvPr id="40963" name="灯片编号占位符 3"/>
          <p:cNvSpPr>
            <a:spLocks noGrp="1"/>
          </p:cNvSpPr>
          <p:nvPr>
            <p:ph type="sldNum" sz="quarter" idx="5"/>
          </p:nvPr>
        </p:nvSpPr>
        <p:spPr>
          <a:noFill/>
          <a:ln>
            <a:miter lim="800000"/>
            <a:headEnd/>
            <a:tailEnd/>
          </a:ln>
        </p:spPr>
        <p:txBody>
          <a:bodyPr/>
          <a:lstStyle/>
          <a:p>
            <a:fld id="{273902DA-78E0-4138-963A-D21F899868B9}" type="slidenum">
              <a:rPr lang="zh-CN" altLang="en-US" smtClean="0">
                <a:solidFill>
                  <a:srgbClr val="000000"/>
                </a:solidFill>
              </a:rPr>
              <a:pPr/>
              <a:t>7</a:t>
            </a:fld>
            <a:endParaRPr lang="en-US" altLang="zh-CN">
              <a:solidFill>
                <a:srgbClr val="000000"/>
              </a:solidFill>
            </a:endParaRPr>
          </a:p>
        </p:txBody>
      </p:sp>
    </p:spTree>
    <p:extLst>
      <p:ext uri="{BB962C8B-B14F-4D97-AF65-F5344CB8AC3E}">
        <p14:creationId xmlns:p14="http://schemas.microsoft.com/office/powerpoint/2010/main" val="31810181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89" name="幻灯片图像占位符 1"/>
          <p:cNvSpPr>
            <a:spLocks noGrp="1" noRot="1" noChangeAspect="1"/>
          </p:cNvSpPr>
          <p:nvPr>
            <p:ph type="sldImg"/>
          </p:nvPr>
        </p:nvSpPr>
        <p:spPr>
          <a:xfrm>
            <a:off x="381000" y="685800"/>
            <a:ext cx="6096000" cy="3429000"/>
          </a:xfrm>
        </p:spPr>
      </p:sp>
      <p:sp>
        <p:nvSpPr>
          <p:cNvPr id="63490" name="备注占位符 2"/>
          <p:cNvSpPr>
            <a:spLocks noGrp="1"/>
          </p:cNvSpPr>
          <p:nvPr>
            <p:ph type="body" idx="1"/>
          </p:nvPr>
        </p:nvSpPr>
        <p:spPr>
          <a:noFill/>
        </p:spPr>
        <p:txBody>
          <a:bodyPr/>
          <a:lstStyle/>
          <a:p>
            <a:endParaRPr lang="zh-CN" altLang="en-US"/>
          </a:p>
        </p:txBody>
      </p:sp>
      <p:sp>
        <p:nvSpPr>
          <p:cNvPr id="63491" name="灯片编号占位符 3"/>
          <p:cNvSpPr>
            <a:spLocks noGrp="1"/>
          </p:cNvSpPr>
          <p:nvPr>
            <p:ph type="sldNum" sz="quarter" idx="5"/>
          </p:nvPr>
        </p:nvSpPr>
        <p:spPr>
          <a:noFill/>
          <a:ln>
            <a:miter lim="800000"/>
            <a:headEnd/>
            <a:tailEnd/>
          </a:ln>
        </p:spPr>
        <p:txBody>
          <a:bodyPr/>
          <a:lstStyle/>
          <a:p>
            <a:fld id="{0B2E1F05-ECDC-48F3-A502-85FC23588FDC}" type="slidenum">
              <a:rPr lang="zh-CN" altLang="en-US" smtClean="0">
                <a:solidFill>
                  <a:srgbClr val="000000"/>
                </a:solidFill>
              </a:rPr>
              <a:pPr/>
              <a:t>8</a:t>
            </a:fld>
            <a:endParaRPr lang="en-US" altLang="zh-CN">
              <a:solidFill>
                <a:srgbClr val="000000"/>
              </a:solidFill>
            </a:endParaRPr>
          </a:p>
        </p:txBody>
      </p:sp>
    </p:spTree>
    <p:extLst>
      <p:ext uri="{BB962C8B-B14F-4D97-AF65-F5344CB8AC3E}">
        <p14:creationId xmlns:p14="http://schemas.microsoft.com/office/powerpoint/2010/main" val="119571355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幻灯片图像占位符 1"/>
          <p:cNvSpPr>
            <a:spLocks noGrp="1" noRot="1" noChangeAspect="1"/>
          </p:cNvSpPr>
          <p:nvPr>
            <p:ph type="sldImg"/>
          </p:nvPr>
        </p:nvSpPr>
        <p:spPr>
          <a:xfrm>
            <a:off x="381000" y="685800"/>
            <a:ext cx="6096000" cy="3429000"/>
          </a:xfrm>
        </p:spPr>
      </p:sp>
      <p:sp>
        <p:nvSpPr>
          <p:cNvPr id="40962" name="备注占位符 2"/>
          <p:cNvSpPr>
            <a:spLocks noGrp="1"/>
          </p:cNvSpPr>
          <p:nvPr>
            <p:ph type="body" idx="1"/>
          </p:nvPr>
        </p:nvSpPr>
        <p:spPr>
          <a:noFill/>
        </p:spPr>
        <p:txBody>
          <a:bodyPr/>
          <a:lstStyle/>
          <a:p>
            <a:endParaRPr lang="zh-CN" altLang="en-US"/>
          </a:p>
        </p:txBody>
      </p:sp>
      <p:sp>
        <p:nvSpPr>
          <p:cNvPr id="40963" name="灯片编号占位符 3"/>
          <p:cNvSpPr>
            <a:spLocks noGrp="1"/>
          </p:cNvSpPr>
          <p:nvPr>
            <p:ph type="sldNum" sz="quarter" idx="5"/>
          </p:nvPr>
        </p:nvSpPr>
        <p:spPr>
          <a:noFill/>
          <a:ln>
            <a:miter lim="800000"/>
            <a:headEnd/>
            <a:tailEnd/>
          </a:ln>
        </p:spPr>
        <p:txBody>
          <a:bodyPr/>
          <a:lstStyle/>
          <a:p>
            <a:fld id="{273902DA-78E0-4138-963A-D21F899868B9}" type="slidenum">
              <a:rPr lang="zh-CN" altLang="en-US" smtClean="0">
                <a:solidFill>
                  <a:srgbClr val="000000"/>
                </a:solidFill>
              </a:rPr>
              <a:pPr/>
              <a:t>9</a:t>
            </a:fld>
            <a:endParaRPr lang="en-US" altLang="zh-CN">
              <a:solidFill>
                <a:srgbClr val="000000"/>
              </a:solidFill>
            </a:endParaRPr>
          </a:p>
        </p:txBody>
      </p:sp>
    </p:spTree>
    <p:extLst>
      <p:ext uri="{BB962C8B-B14F-4D97-AF65-F5344CB8AC3E}">
        <p14:creationId xmlns:p14="http://schemas.microsoft.com/office/powerpoint/2010/main" val="293543906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8" Type="http://schemas.openxmlformats.org/officeDocument/2006/relationships/image" Target="../media/image8.png"/><Relationship Id="rId13" Type="http://schemas.openxmlformats.org/officeDocument/2006/relationships/image" Target="../media/image13.png"/><Relationship Id="rId3" Type="http://schemas.openxmlformats.org/officeDocument/2006/relationships/image" Target="../media/image3.png"/><Relationship Id="rId7" Type="http://schemas.openxmlformats.org/officeDocument/2006/relationships/image" Target="../media/image7.png"/><Relationship Id="rId12" Type="http://schemas.openxmlformats.org/officeDocument/2006/relationships/image" Target="../media/image12.png"/><Relationship Id="rId2" Type="http://schemas.openxmlformats.org/officeDocument/2006/relationships/image" Target="../media/image2.png"/><Relationship Id="rId1" Type="http://schemas.openxmlformats.org/officeDocument/2006/relationships/slideMaster" Target="../slideMasters/slideMaster1.xml"/><Relationship Id="rId6" Type="http://schemas.openxmlformats.org/officeDocument/2006/relationships/image" Target="../media/image6.png"/><Relationship Id="rId11" Type="http://schemas.openxmlformats.org/officeDocument/2006/relationships/image" Target="../media/image11.png"/><Relationship Id="rId5" Type="http://schemas.openxmlformats.org/officeDocument/2006/relationships/image" Target="../media/image5.png"/><Relationship Id="rId10" Type="http://schemas.openxmlformats.org/officeDocument/2006/relationships/image" Target="../media/image10.png"/><Relationship Id="rId4" Type="http://schemas.openxmlformats.org/officeDocument/2006/relationships/image" Target="../media/image4.png"/><Relationship Id="rId9" Type="http://schemas.openxmlformats.org/officeDocument/2006/relationships/image" Target="../media/image9.png"/><Relationship Id="rId14" Type="http://schemas.openxmlformats.org/officeDocument/2006/relationships/image" Target="../media/image14.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43963" y="908050"/>
            <a:ext cx="2743200" cy="5218113"/>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609600" y="908050"/>
            <a:ext cx="8081963" cy="5218113"/>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_标题幻灯片">
    <p:spTree>
      <p:nvGrpSpPr>
        <p:cNvPr id="1" name=""/>
        <p:cNvGrpSpPr/>
        <p:nvPr/>
      </p:nvGrpSpPr>
      <p:grpSpPr>
        <a:xfrm>
          <a:off x="0" y="0"/>
          <a:ext cx="0" cy="0"/>
          <a:chOff x="0" y="0"/>
          <a:chExt cx="0" cy="0"/>
        </a:xfrm>
      </p:grpSpPr>
      <p:pic>
        <p:nvPicPr>
          <p:cNvPr id="2" name="Picture 2" descr="PPECLOGO-eff-0-1"/>
          <p:cNvPicPr>
            <a:picLocks noChangeAspect="1" noChangeArrowheads="1"/>
          </p:cNvPicPr>
          <p:nvPr/>
        </p:nvPicPr>
        <p:blipFill>
          <a:blip r:embed="rId2" cstate="print"/>
          <a:srcRect/>
          <a:stretch>
            <a:fillRect/>
          </a:stretch>
        </p:blipFill>
        <p:spPr bwMode="auto">
          <a:xfrm>
            <a:off x="4146550" y="2886075"/>
            <a:ext cx="1060450" cy="800100"/>
          </a:xfrm>
          <a:prstGeom prst="rect">
            <a:avLst/>
          </a:prstGeom>
          <a:noFill/>
          <a:ln w="9525">
            <a:noFill/>
            <a:miter lim="800000"/>
            <a:headEnd/>
            <a:tailEnd/>
          </a:ln>
        </p:spPr>
      </p:pic>
      <p:pic>
        <p:nvPicPr>
          <p:cNvPr id="3" name="Picture 3" descr="PPECLOGO-eff-0-2"/>
          <p:cNvPicPr>
            <a:picLocks noChangeAspect="1" noChangeArrowheads="1"/>
          </p:cNvPicPr>
          <p:nvPr/>
        </p:nvPicPr>
        <p:blipFill>
          <a:blip r:embed="rId3" cstate="print"/>
          <a:srcRect/>
          <a:stretch>
            <a:fillRect/>
          </a:stretch>
        </p:blipFill>
        <p:spPr bwMode="auto">
          <a:xfrm>
            <a:off x="8431213" y="2757488"/>
            <a:ext cx="1095375" cy="839787"/>
          </a:xfrm>
          <a:prstGeom prst="rect">
            <a:avLst/>
          </a:prstGeom>
          <a:noFill/>
          <a:ln w="9525">
            <a:noFill/>
            <a:miter lim="800000"/>
            <a:headEnd/>
            <a:tailEnd/>
          </a:ln>
        </p:spPr>
      </p:pic>
      <p:pic>
        <p:nvPicPr>
          <p:cNvPr id="4" name="Picture 4" descr="PPECLOGO-eff-0-3"/>
          <p:cNvPicPr>
            <a:picLocks noChangeAspect="1" noChangeArrowheads="1"/>
          </p:cNvPicPr>
          <p:nvPr/>
        </p:nvPicPr>
        <p:blipFill>
          <a:blip r:embed="rId4" cstate="print"/>
          <a:srcRect/>
          <a:stretch>
            <a:fillRect/>
          </a:stretch>
        </p:blipFill>
        <p:spPr bwMode="auto">
          <a:xfrm>
            <a:off x="1039813" y="1447800"/>
            <a:ext cx="3014662" cy="2376488"/>
          </a:xfrm>
          <a:prstGeom prst="rect">
            <a:avLst/>
          </a:prstGeom>
          <a:noFill/>
          <a:ln w="9525">
            <a:noFill/>
            <a:miter lim="800000"/>
            <a:headEnd/>
            <a:tailEnd/>
          </a:ln>
        </p:spPr>
      </p:pic>
      <p:pic>
        <p:nvPicPr>
          <p:cNvPr id="5" name="Picture 5" descr="PPECLOGO-eff-0-1"/>
          <p:cNvPicPr>
            <a:picLocks noChangeAspect="1" noChangeArrowheads="1"/>
          </p:cNvPicPr>
          <p:nvPr/>
        </p:nvPicPr>
        <p:blipFill>
          <a:blip r:embed="rId5" cstate="print"/>
          <a:srcRect/>
          <a:stretch>
            <a:fillRect/>
          </a:stretch>
        </p:blipFill>
        <p:spPr bwMode="auto">
          <a:xfrm>
            <a:off x="4467225" y="3770313"/>
            <a:ext cx="523875" cy="396875"/>
          </a:xfrm>
          <a:prstGeom prst="rect">
            <a:avLst/>
          </a:prstGeom>
          <a:noFill/>
          <a:ln w="9525">
            <a:noFill/>
            <a:miter lim="800000"/>
            <a:headEnd/>
            <a:tailEnd/>
          </a:ln>
        </p:spPr>
      </p:pic>
      <p:pic>
        <p:nvPicPr>
          <p:cNvPr id="6" name="Picture 6" descr="PPECLOGO-eff-0-1"/>
          <p:cNvPicPr>
            <a:picLocks noChangeAspect="1" noChangeArrowheads="1"/>
          </p:cNvPicPr>
          <p:nvPr/>
        </p:nvPicPr>
        <p:blipFill>
          <a:blip r:embed="rId6" cstate="print"/>
          <a:srcRect/>
          <a:stretch>
            <a:fillRect/>
          </a:stretch>
        </p:blipFill>
        <p:spPr bwMode="auto">
          <a:xfrm>
            <a:off x="7377113" y="2903538"/>
            <a:ext cx="400050" cy="303212"/>
          </a:xfrm>
          <a:prstGeom prst="rect">
            <a:avLst/>
          </a:prstGeom>
          <a:noFill/>
          <a:ln w="9525">
            <a:noFill/>
            <a:miter lim="800000"/>
            <a:headEnd/>
            <a:tailEnd/>
          </a:ln>
        </p:spPr>
      </p:pic>
      <p:pic>
        <p:nvPicPr>
          <p:cNvPr id="7" name="Picture 8" descr="PPECLOGO-eff-0-2"/>
          <p:cNvPicPr>
            <a:picLocks noChangeAspect="1" noChangeArrowheads="1"/>
          </p:cNvPicPr>
          <p:nvPr/>
        </p:nvPicPr>
        <p:blipFill>
          <a:blip r:embed="rId7" cstate="print"/>
          <a:srcRect/>
          <a:stretch>
            <a:fillRect/>
          </a:stretch>
        </p:blipFill>
        <p:spPr bwMode="auto">
          <a:xfrm>
            <a:off x="5278438" y="2574925"/>
            <a:ext cx="981075" cy="750888"/>
          </a:xfrm>
          <a:prstGeom prst="rect">
            <a:avLst/>
          </a:prstGeom>
          <a:noFill/>
          <a:ln w="9525">
            <a:noFill/>
            <a:miter lim="800000"/>
            <a:headEnd/>
            <a:tailEnd/>
          </a:ln>
        </p:spPr>
      </p:pic>
      <p:pic>
        <p:nvPicPr>
          <p:cNvPr id="8" name="Picture 9" descr="PPECLOGO-eff-5-4"/>
          <p:cNvPicPr>
            <a:picLocks noChangeAspect="1" noChangeArrowheads="1"/>
          </p:cNvPicPr>
          <p:nvPr/>
        </p:nvPicPr>
        <p:blipFill>
          <a:blip r:embed="rId8" cstate="print"/>
          <a:srcRect/>
          <a:stretch>
            <a:fillRect/>
          </a:stretch>
        </p:blipFill>
        <p:spPr bwMode="auto">
          <a:xfrm>
            <a:off x="3262313" y="3206750"/>
            <a:ext cx="1477962" cy="1123950"/>
          </a:xfrm>
          <a:prstGeom prst="rect">
            <a:avLst/>
          </a:prstGeom>
          <a:noFill/>
          <a:ln w="9525">
            <a:noFill/>
            <a:miter lim="800000"/>
            <a:headEnd/>
            <a:tailEnd/>
          </a:ln>
        </p:spPr>
      </p:pic>
      <p:pic>
        <p:nvPicPr>
          <p:cNvPr id="9" name="Picture 10" descr="PPECLOGO-eff-5-2"/>
          <p:cNvPicPr>
            <a:picLocks noChangeAspect="1" noChangeArrowheads="1"/>
          </p:cNvPicPr>
          <p:nvPr/>
        </p:nvPicPr>
        <p:blipFill>
          <a:blip r:embed="rId9" cstate="print"/>
          <a:srcRect/>
          <a:stretch>
            <a:fillRect/>
          </a:stretch>
        </p:blipFill>
        <p:spPr bwMode="auto">
          <a:xfrm>
            <a:off x="5353050" y="3446463"/>
            <a:ext cx="1833563" cy="1435100"/>
          </a:xfrm>
          <a:prstGeom prst="rect">
            <a:avLst/>
          </a:prstGeom>
          <a:noFill/>
          <a:ln w="9525">
            <a:noFill/>
            <a:miter lim="800000"/>
            <a:headEnd/>
            <a:tailEnd/>
          </a:ln>
        </p:spPr>
      </p:pic>
      <p:pic>
        <p:nvPicPr>
          <p:cNvPr id="10" name="Picture 11" descr="PPECLOGO-eff-5-4"/>
          <p:cNvPicPr>
            <a:picLocks noChangeAspect="1" noChangeArrowheads="1"/>
          </p:cNvPicPr>
          <p:nvPr/>
        </p:nvPicPr>
        <p:blipFill>
          <a:blip r:embed="rId10" cstate="print"/>
          <a:srcRect/>
          <a:stretch>
            <a:fillRect/>
          </a:stretch>
        </p:blipFill>
        <p:spPr bwMode="auto">
          <a:xfrm>
            <a:off x="9885363" y="2725738"/>
            <a:ext cx="1117600" cy="850900"/>
          </a:xfrm>
          <a:prstGeom prst="rect">
            <a:avLst/>
          </a:prstGeom>
          <a:noFill/>
          <a:ln w="9525">
            <a:noFill/>
            <a:miter lim="800000"/>
            <a:headEnd/>
            <a:tailEnd/>
          </a:ln>
        </p:spPr>
      </p:pic>
      <p:pic>
        <p:nvPicPr>
          <p:cNvPr id="11" name="Picture 12" descr="PPECLOGO-eff-0-1"/>
          <p:cNvPicPr>
            <a:picLocks noChangeAspect="1" noChangeArrowheads="1"/>
          </p:cNvPicPr>
          <p:nvPr/>
        </p:nvPicPr>
        <p:blipFill>
          <a:blip r:embed="rId11" cstate="print"/>
          <a:srcRect/>
          <a:stretch>
            <a:fillRect/>
          </a:stretch>
        </p:blipFill>
        <p:spPr bwMode="auto">
          <a:xfrm>
            <a:off x="7942263" y="3624263"/>
            <a:ext cx="522287" cy="393700"/>
          </a:xfrm>
          <a:prstGeom prst="rect">
            <a:avLst/>
          </a:prstGeom>
          <a:noFill/>
          <a:ln w="9525">
            <a:noFill/>
            <a:miter lim="800000"/>
            <a:headEnd/>
            <a:tailEnd/>
          </a:ln>
        </p:spPr>
      </p:pic>
      <p:pic>
        <p:nvPicPr>
          <p:cNvPr id="12" name="Picture 13" descr="PPECLOGO-eff-0-1"/>
          <p:cNvPicPr>
            <a:picLocks noChangeAspect="1" noChangeArrowheads="1"/>
          </p:cNvPicPr>
          <p:nvPr/>
        </p:nvPicPr>
        <p:blipFill>
          <a:blip r:embed="rId11" cstate="print"/>
          <a:srcRect/>
          <a:stretch>
            <a:fillRect/>
          </a:stretch>
        </p:blipFill>
        <p:spPr bwMode="auto">
          <a:xfrm>
            <a:off x="11255375" y="2365375"/>
            <a:ext cx="522288" cy="392113"/>
          </a:xfrm>
          <a:prstGeom prst="rect">
            <a:avLst/>
          </a:prstGeom>
          <a:noFill/>
          <a:ln w="9525">
            <a:noFill/>
            <a:miter lim="800000"/>
            <a:headEnd/>
            <a:tailEnd/>
          </a:ln>
        </p:spPr>
      </p:pic>
      <p:pic>
        <p:nvPicPr>
          <p:cNvPr id="13" name="Picture 14" descr="PPECLOGO-eff2-1-2"/>
          <p:cNvPicPr>
            <a:picLocks noChangeAspect="1" noChangeArrowheads="1"/>
          </p:cNvPicPr>
          <p:nvPr/>
        </p:nvPicPr>
        <p:blipFill>
          <a:blip r:embed="rId12" cstate="print"/>
          <a:srcRect/>
          <a:stretch>
            <a:fillRect/>
          </a:stretch>
        </p:blipFill>
        <p:spPr bwMode="auto">
          <a:xfrm>
            <a:off x="2054225" y="2795588"/>
            <a:ext cx="1697038" cy="1428750"/>
          </a:xfrm>
          <a:prstGeom prst="rect">
            <a:avLst/>
          </a:prstGeom>
          <a:noFill/>
          <a:ln w="9525">
            <a:noFill/>
            <a:miter lim="800000"/>
            <a:headEnd/>
            <a:tailEnd/>
          </a:ln>
        </p:spPr>
      </p:pic>
      <p:pic>
        <p:nvPicPr>
          <p:cNvPr id="14" name="Picture 15" descr="PPECLOGO-eff2-1-3"/>
          <p:cNvPicPr>
            <a:picLocks noChangeAspect="1" noChangeArrowheads="1"/>
          </p:cNvPicPr>
          <p:nvPr/>
        </p:nvPicPr>
        <p:blipFill>
          <a:blip r:embed="rId13" cstate="print"/>
          <a:srcRect/>
          <a:stretch>
            <a:fillRect/>
          </a:stretch>
        </p:blipFill>
        <p:spPr bwMode="auto">
          <a:xfrm>
            <a:off x="3983038" y="2786063"/>
            <a:ext cx="438150" cy="365125"/>
          </a:xfrm>
          <a:prstGeom prst="rect">
            <a:avLst/>
          </a:prstGeom>
          <a:noFill/>
          <a:ln w="9525">
            <a:noFill/>
            <a:miter lim="800000"/>
            <a:headEnd/>
            <a:tailEnd/>
          </a:ln>
        </p:spPr>
      </p:pic>
      <p:pic>
        <p:nvPicPr>
          <p:cNvPr id="15" name="Picture 16" descr="PPECLOGO-eff2-1-4"/>
          <p:cNvPicPr>
            <a:picLocks noChangeAspect="1" noChangeArrowheads="1"/>
          </p:cNvPicPr>
          <p:nvPr/>
        </p:nvPicPr>
        <p:blipFill>
          <a:blip r:embed="rId14" cstate="print"/>
          <a:srcRect/>
          <a:stretch>
            <a:fillRect/>
          </a:stretch>
        </p:blipFill>
        <p:spPr bwMode="auto">
          <a:xfrm>
            <a:off x="8520113" y="3325813"/>
            <a:ext cx="703262" cy="585787"/>
          </a:xfrm>
          <a:prstGeom prst="rect">
            <a:avLst/>
          </a:prstGeom>
          <a:noFill/>
          <a:ln w="9525">
            <a:noFill/>
            <a:miter lim="800000"/>
            <a:headEnd/>
            <a:tailEnd/>
          </a:ln>
        </p:spPr>
      </p:pic>
      <p:pic>
        <p:nvPicPr>
          <p:cNvPr id="16" name="Picture 17" descr="PPECLOGO-eff2-1-3"/>
          <p:cNvPicPr>
            <a:picLocks noChangeAspect="1" noChangeArrowheads="1"/>
          </p:cNvPicPr>
          <p:nvPr/>
        </p:nvPicPr>
        <p:blipFill>
          <a:blip r:embed="rId13" cstate="print"/>
          <a:srcRect/>
          <a:stretch>
            <a:fillRect/>
          </a:stretch>
        </p:blipFill>
        <p:spPr bwMode="auto">
          <a:xfrm>
            <a:off x="9239250" y="2909888"/>
            <a:ext cx="360363" cy="301625"/>
          </a:xfrm>
          <a:prstGeom prst="rect">
            <a:avLst/>
          </a:prstGeom>
          <a:noFill/>
          <a:ln w="9525">
            <a:noFill/>
            <a:miter lim="800000"/>
            <a:headEnd/>
            <a:tailEnd/>
          </a:ln>
        </p:spPr>
      </p:pic>
      <p:pic>
        <p:nvPicPr>
          <p:cNvPr id="17" name="Picture 18" descr="PPECLOGO-eff2-1-3"/>
          <p:cNvPicPr>
            <a:picLocks noChangeAspect="1" noChangeArrowheads="1"/>
          </p:cNvPicPr>
          <p:nvPr/>
        </p:nvPicPr>
        <p:blipFill>
          <a:blip r:embed="rId13" cstate="print"/>
          <a:srcRect/>
          <a:stretch>
            <a:fillRect/>
          </a:stretch>
        </p:blipFill>
        <p:spPr bwMode="auto">
          <a:xfrm>
            <a:off x="9745663" y="3446463"/>
            <a:ext cx="280987" cy="236537"/>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par>
                                <p:cTn id="8" presetID="10" presetClass="entr" presetSubtype="0" fill="hold"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fade">
                                      <p:cBhvr>
                                        <p:cTn id="10" dur="500"/>
                                        <p:tgtEl>
                                          <p:spTgt spid="5"/>
                                        </p:tgtEl>
                                      </p:cBhvr>
                                    </p:animEffect>
                                  </p:childTnLst>
                                </p:cTn>
                              </p:par>
                              <p:par>
                                <p:cTn id="11" presetID="10" presetClass="entr" presetSubtype="0" fill="hold" nodeType="with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fade">
                                      <p:cBhvr>
                                        <p:cTn id="13" dur="500"/>
                                        <p:tgtEl>
                                          <p:spTgt spid="4"/>
                                        </p:tgtEl>
                                      </p:cBhvr>
                                    </p:animEffect>
                                  </p:childTnLst>
                                </p:cTn>
                              </p:par>
                              <p:par>
                                <p:cTn id="14" presetID="10" presetClass="entr" presetSubtype="0" fill="hold" nodeType="withEffect">
                                  <p:stCondLst>
                                    <p:cond delay="0"/>
                                  </p:stCondLst>
                                  <p:childTnLst>
                                    <p:set>
                                      <p:cBhvr>
                                        <p:cTn id="15" dur="1" fill="hold">
                                          <p:stCondLst>
                                            <p:cond delay="0"/>
                                          </p:stCondLst>
                                        </p:cTn>
                                        <p:tgtEl>
                                          <p:spTgt spid="2"/>
                                        </p:tgtEl>
                                        <p:attrNameLst>
                                          <p:attrName>style.visibility</p:attrName>
                                        </p:attrNameLst>
                                      </p:cBhvr>
                                      <p:to>
                                        <p:strVal val="visible"/>
                                      </p:to>
                                    </p:set>
                                    <p:animEffect transition="in" filter="fade">
                                      <p:cBhvr>
                                        <p:cTn id="16" dur="500"/>
                                        <p:tgtEl>
                                          <p:spTgt spid="2"/>
                                        </p:tgtEl>
                                      </p:cBhvr>
                                    </p:animEffect>
                                  </p:childTnLst>
                                </p:cTn>
                              </p:par>
                              <p:par>
                                <p:cTn id="17" presetID="10" presetClass="entr" presetSubtype="0" fill="hold" nodeType="with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fade">
                                      <p:cBhvr>
                                        <p:cTn id="19" dur="500"/>
                                        <p:tgtEl>
                                          <p:spTgt spid="7"/>
                                        </p:tgtEl>
                                      </p:cBhvr>
                                    </p:animEffect>
                                  </p:childTnLst>
                                </p:cTn>
                              </p:par>
                              <p:par>
                                <p:cTn id="20" presetID="10" presetClass="entr" presetSubtype="0" fill="hold" nodeType="withEffect">
                                  <p:stCondLst>
                                    <p:cond delay="0"/>
                                  </p:stCondLst>
                                  <p:childTnLst>
                                    <p:set>
                                      <p:cBhvr>
                                        <p:cTn id="21" dur="1" fill="hold">
                                          <p:stCondLst>
                                            <p:cond delay="0"/>
                                          </p:stCondLst>
                                        </p:cTn>
                                        <p:tgtEl>
                                          <p:spTgt spid="9"/>
                                        </p:tgtEl>
                                        <p:attrNameLst>
                                          <p:attrName>style.visibility</p:attrName>
                                        </p:attrNameLst>
                                      </p:cBhvr>
                                      <p:to>
                                        <p:strVal val="visible"/>
                                      </p:to>
                                    </p:set>
                                    <p:animEffect transition="in" filter="fade">
                                      <p:cBhvr>
                                        <p:cTn id="22" dur="500"/>
                                        <p:tgtEl>
                                          <p:spTgt spid="9"/>
                                        </p:tgtEl>
                                      </p:cBhvr>
                                    </p:animEffect>
                                  </p:childTnLst>
                                </p:cTn>
                              </p:par>
                              <p:par>
                                <p:cTn id="23" presetID="10" presetClass="entr" presetSubtype="0" fill="hold" nodeType="withEffect">
                                  <p:stCondLst>
                                    <p:cond delay="0"/>
                                  </p:stCondLst>
                                  <p:childTnLst>
                                    <p:set>
                                      <p:cBhvr>
                                        <p:cTn id="24" dur="1" fill="hold">
                                          <p:stCondLst>
                                            <p:cond delay="0"/>
                                          </p:stCondLst>
                                        </p:cTn>
                                        <p:tgtEl>
                                          <p:spTgt spid="11"/>
                                        </p:tgtEl>
                                        <p:attrNameLst>
                                          <p:attrName>style.visibility</p:attrName>
                                        </p:attrNameLst>
                                      </p:cBhvr>
                                      <p:to>
                                        <p:strVal val="visible"/>
                                      </p:to>
                                    </p:set>
                                    <p:animEffect transition="in" filter="fade">
                                      <p:cBhvr>
                                        <p:cTn id="25" dur="500"/>
                                        <p:tgtEl>
                                          <p:spTgt spid="11"/>
                                        </p:tgtEl>
                                      </p:cBhvr>
                                    </p:animEffect>
                                  </p:childTnLst>
                                </p:cTn>
                              </p:par>
                              <p:par>
                                <p:cTn id="26" presetID="10" presetClass="entr" presetSubtype="0" fill="hold" nodeType="withEffect">
                                  <p:stCondLst>
                                    <p:cond delay="0"/>
                                  </p:stCondLst>
                                  <p:childTnLst>
                                    <p:set>
                                      <p:cBhvr>
                                        <p:cTn id="27" dur="1" fill="hold">
                                          <p:stCondLst>
                                            <p:cond delay="0"/>
                                          </p:stCondLst>
                                        </p:cTn>
                                        <p:tgtEl>
                                          <p:spTgt spid="3"/>
                                        </p:tgtEl>
                                        <p:attrNameLst>
                                          <p:attrName>style.visibility</p:attrName>
                                        </p:attrNameLst>
                                      </p:cBhvr>
                                      <p:to>
                                        <p:strVal val="visible"/>
                                      </p:to>
                                    </p:set>
                                    <p:animEffect transition="in" filter="fade">
                                      <p:cBhvr>
                                        <p:cTn id="28" dur="500"/>
                                        <p:tgtEl>
                                          <p:spTgt spid="3"/>
                                        </p:tgtEl>
                                      </p:cBhvr>
                                    </p:animEffect>
                                  </p:childTnLst>
                                </p:cTn>
                              </p:par>
                              <p:par>
                                <p:cTn id="29" presetID="10" presetClass="entr" presetSubtype="0" fill="hold" nodeType="with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fade">
                                      <p:cBhvr>
                                        <p:cTn id="31" dur="500"/>
                                        <p:tgtEl>
                                          <p:spTgt spid="10"/>
                                        </p:tgtEl>
                                      </p:cBhvr>
                                    </p:animEffect>
                                  </p:childTnLst>
                                </p:cTn>
                              </p:par>
                              <p:par>
                                <p:cTn id="32" presetID="10" presetClass="entr" presetSubtype="0" fill="hold" nodeType="withEffect">
                                  <p:stCondLst>
                                    <p:cond delay="0"/>
                                  </p:stCondLst>
                                  <p:childTnLst>
                                    <p:set>
                                      <p:cBhvr>
                                        <p:cTn id="33" dur="1" fill="hold">
                                          <p:stCondLst>
                                            <p:cond delay="0"/>
                                          </p:stCondLst>
                                        </p:cTn>
                                        <p:tgtEl>
                                          <p:spTgt spid="6"/>
                                        </p:tgtEl>
                                        <p:attrNameLst>
                                          <p:attrName>style.visibility</p:attrName>
                                        </p:attrNameLst>
                                      </p:cBhvr>
                                      <p:to>
                                        <p:strVal val="visible"/>
                                      </p:to>
                                    </p:set>
                                    <p:animEffect transition="in" filter="fade">
                                      <p:cBhvr>
                                        <p:cTn id="34" dur="500"/>
                                        <p:tgtEl>
                                          <p:spTgt spid="6"/>
                                        </p:tgtEl>
                                      </p:cBhvr>
                                    </p:animEffect>
                                  </p:childTnLst>
                                </p:cTn>
                              </p:par>
                              <p:par>
                                <p:cTn id="35" presetID="10" presetClass="entr" presetSubtype="0" fill="hold" nodeType="withEffect">
                                  <p:stCondLst>
                                    <p:cond delay="0"/>
                                  </p:stCondLst>
                                  <p:childTnLst>
                                    <p:set>
                                      <p:cBhvr>
                                        <p:cTn id="36" dur="1" fill="hold">
                                          <p:stCondLst>
                                            <p:cond delay="0"/>
                                          </p:stCondLst>
                                        </p:cTn>
                                        <p:tgtEl>
                                          <p:spTgt spid="12"/>
                                        </p:tgtEl>
                                        <p:attrNameLst>
                                          <p:attrName>style.visibility</p:attrName>
                                        </p:attrNameLst>
                                      </p:cBhvr>
                                      <p:to>
                                        <p:strVal val="visible"/>
                                      </p:to>
                                    </p:set>
                                    <p:animEffect transition="in" filter="fade">
                                      <p:cBhvr>
                                        <p:cTn id="37" dur="500"/>
                                        <p:tgtEl>
                                          <p:spTgt spid="12"/>
                                        </p:tgtEl>
                                      </p:cBhvr>
                                    </p:animEffect>
                                  </p:childTnLst>
                                </p:cTn>
                              </p:par>
                              <p:par>
                                <p:cTn id="38" presetID="35" presetClass="path" presetSubtype="0" fill="hold" nodeType="withEffect">
                                  <p:stCondLst>
                                    <p:cond delay="0"/>
                                  </p:stCondLst>
                                  <p:childTnLst>
                                    <p:animMotion origin="layout" path="M 0 0  L -0.25 0  E" pathEditMode="relative" rAng="0" ptsTypes="">
                                      <p:cBhvr>
                                        <p:cTn id="39" dur="3000" fill="hold"/>
                                        <p:tgtEl>
                                          <p:spTgt spid="10"/>
                                        </p:tgtEl>
                                        <p:attrNameLst>
                                          <p:attrName>ppt_x</p:attrName>
                                          <p:attrName>ppt_y</p:attrName>
                                        </p:attrNameLst>
                                      </p:cBhvr>
                                      <p:rCtr x="0" y="0"/>
                                    </p:animMotion>
                                  </p:childTnLst>
                                </p:cTn>
                              </p:par>
                              <p:par>
                                <p:cTn id="40" presetID="35" presetClass="path" presetSubtype="0" fill="hold" nodeType="withEffect">
                                  <p:stCondLst>
                                    <p:cond delay="0"/>
                                  </p:stCondLst>
                                  <p:childTnLst>
                                    <p:animMotion origin="layout" path="M 4.16667E-6 3.33333E-6 L -0.31632 3.33333E-6 " pathEditMode="relative" rAng="0" ptsTypes="AA">
                                      <p:cBhvr>
                                        <p:cTn id="41" dur="3000" fill="hold"/>
                                        <p:tgtEl>
                                          <p:spTgt spid="3"/>
                                        </p:tgtEl>
                                        <p:attrNameLst>
                                          <p:attrName>ppt_x</p:attrName>
                                          <p:attrName>ppt_y</p:attrName>
                                        </p:attrNameLst>
                                      </p:cBhvr>
                                      <p:rCtr x="-15816" y="0"/>
                                    </p:animMotion>
                                  </p:childTnLst>
                                </p:cTn>
                              </p:par>
                              <p:par>
                                <p:cTn id="42" presetID="35" presetClass="path" presetSubtype="0" fill="hold" nodeType="withEffect">
                                  <p:stCondLst>
                                    <p:cond delay="0"/>
                                  </p:stCondLst>
                                  <p:childTnLst>
                                    <p:animMotion origin="layout" path="M 0.00504 -1.85185E-6 L -0.46684 -1.85185E-6 " pathEditMode="relative" rAng="0" ptsTypes="AA">
                                      <p:cBhvr>
                                        <p:cTn id="43" dur="3000" fill="hold"/>
                                        <p:tgtEl>
                                          <p:spTgt spid="6"/>
                                        </p:tgtEl>
                                        <p:attrNameLst>
                                          <p:attrName>ppt_x</p:attrName>
                                          <p:attrName>ppt_y</p:attrName>
                                        </p:attrNameLst>
                                      </p:cBhvr>
                                      <p:rCtr x="-23594" y="0"/>
                                    </p:animMotion>
                                  </p:childTnLst>
                                </p:cTn>
                              </p:par>
                              <p:par>
                                <p:cTn id="44" presetID="35" presetClass="path" presetSubtype="0" fill="hold" nodeType="withEffect">
                                  <p:stCondLst>
                                    <p:cond delay="0"/>
                                  </p:stCondLst>
                                  <p:childTnLst>
                                    <p:animMotion origin="layout" path="M -3.05556E-6 1.11111E-6 L -0.19531 1.11111E-6 " pathEditMode="relative" rAng="0" ptsTypes="AA">
                                      <p:cBhvr>
                                        <p:cTn id="45" dur="3000" fill="hold"/>
                                        <p:tgtEl>
                                          <p:spTgt spid="7"/>
                                        </p:tgtEl>
                                        <p:attrNameLst>
                                          <p:attrName>ppt_x</p:attrName>
                                          <p:attrName>ppt_y</p:attrName>
                                        </p:attrNameLst>
                                      </p:cBhvr>
                                      <p:rCtr x="-9774" y="0"/>
                                    </p:animMotion>
                                  </p:childTnLst>
                                </p:cTn>
                              </p:par>
                              <p:par>
                                <p:cTn id="46" presetID="35" presetClass="path" presetSubtype="0" fill="hold" nodeType="withEffect">
                                  <p:stCondLst>
                                    <p:cond delay="0"/>
                                  </p:stCondLst>
                                  <p:childTnLst>
                                    <p:animMotion origin="layout" path="M 5.55556E-7 2.59259E-6 L -0.43594 2.59259E-6 " pathEditMode="relative" rAng="0" ptsTypes="AA">
                                      <p:cBhvr>
                                        <p:cTn id="47" dur="3000" fill="hold"/>
                                        <p:tgtEl>
                                          <p:spTgt spid="5"/>
                                        </p:tgtEl>
                                        <p:attrNameLst>
                                          <p:attrName>ppt_x</p:attrName>
                                          <p:attrName>ppt_y</p:attrName>
                                        </p:attrNameLst>
                                      </p:cBhvr>
                                      <p:rCtr x="-21806" y="0"/>
                                    </p:animMotion>
                                  </p:childTnLst>
                                </p:cTn>
                              </p:par>
                              <p:par>
                                <p:cTn id="48" presetID="35" presetClass="path" presetSubtype="0" fill="hold" nodeType="withEffect">
                                  <p:stCondLst>
                                    <p:cond delay="0"/>
                                  </p:stCondLst>
                                  <p:childTnLst>
                                    <p:animMotion origin="layout" path="M 3.05556E-6 -1.85185E-6 L -0.33577 -1.85185E-6 " pathEditMode="relative" rAng="0" ptsTypes="AA">
                                      <p:cBhvr>
                                        <p:cTn id="49" dur="3000" fill="hold"/>
                                        <p:tgtEl>
                                          <p:spTgt spid="2"/>
                                        </p:tgtEl>
                                        <p:attrNameLst>
                                          <p:attrName>ppt_x</p:attrName>
                                          <p:attrName>ppt_y</p:attrName>
                                        </p:attrNameLst>
                                      </p:cBhvr>
                                      <p:rCtr x="-16788" y="0"/>
                                    </p:animMotion>
                                  </p:childTnLst>
                                </p:cTn>
                              </p:par>
                              <p:par>
                                <p:cTn id="50" presetID="35" presetClass="path" presetSubtype="0" fill="hold" nodeType="withEffect">
                                  <p:stCondLst>
                                    <p:cond delay="0"/>
                                  </p:stCondLst>
                                  <p:childTnLst>
                                    <p:animMotion origin="layout" path="M 1.66667E-6 -1.85185E-6 L -0.57188 -1.85185E-6 " pathEditMode="relative" rAng="0" ptsTypes="AA">
                                      <p:cBhvr>
                                        <p:cTn id="51" dur="3000" fill="hold"/>
                                        <p:tgtEl>
                                          <p:spTgt spid="11"/>
                                        </p:tgtEl>
                                        <p:attrNameLst>
                                          <p:attrName>ppt_x</p:attrName>
                                          <p:attrName>ppt_y</p:attrName>
                                        </p:attrNameLst>
                                      </p:cBhvr>
                                      <p:rCtr x="-28594" y="0"/>
                                    </p:animMotion>
                                  </p:childTnLst>
                                </p:cTn>
                              </p:par>
                              <p:par>
                                <p:cTn id="52" presetID="35" presetClass="path" presetSubtype="0" fill="hold" nodeType="withEffect">
                                  <p:stCondLst>
                                    <p:cond delay="0"/>
                                  </p:stCondLst>
                                  <p:childTnLst>
                                    <p:animMotion origin="layout" path="M 1.66667E-6 -1.85185E-6 L -0.57188 -1.85185E-6 " pathEditMode="relative" rAng="0" ptsTypes="AA">
                                      <p:cBhvr>
                                        <p:cTn id="53" dur="3000" fill="hold"/>
                                        <p:tgtEl>
                                          <p:spTgt spid="12"/>
                                        </p:tgtEl>
                                        <p:attrNameLst>
                                          <p:attrName>ppt_x</p:attrName>
                                          <p:attrName>ppt_y</p:attrName>
                                        </p:attrNameLst>
                                      </p:cBhvr>
                                      <p:rCtr x="-28594" y="0"/>
                                    </p:animMotion>
                                  </p:childTnLst>
                                </p:cTn>
                              </p:par>
                              <p:par>
                                <p:cTn id="54" presetID="63" presetClass="path" presetSubtype="0" fill="hold" nodeType="withEffect">
                                  <p:stCondLst>
                                    <p:cond delay="0"/>
                                  </p:stCondLst>
                                  <p:childTnLst>
                                    <p:animMotion origin="layout" path="M 5.55556E-7 2.59259E-6 L 0.43906 2.59259E-6 " pathEditMode="relative" rAng="0" ptsTypes="AA">
                                      <p:cBhvr>
                                        <p:cTn id="55" dur="3000" fill="hold"/>
                                        <p:tgtEl>
                                          <p:spTgt spid="9"/>
                                        </p:tgtEl>
                                        <p:attrNameLst>
                                          <p:attrName>ppt_x</p:attrName>
                                          <p:attrName>ppt_y</p:attrName>
                                        </p:attrNameLst>
                                      </p:cBhvr>
                                      <p:rCtr x="21944" y="0"/>
                                    </p:animMotion>
                                  </p:childTnLst>
                                </p:cTn>
                              </p:par>
                              <p:par>
                                <p:cTn id="56" presetID="63" presetClass="path" presetSubtype="0" fill="hold" nodeType="withEffect">
                                  <p:stCondLst>
                                    <p:cond delay="0"/>
                                  </p:stCondLst>
                                  <p:childTnLst>
                                    <p:animMotion origin="layout" path="M -1.38889E-6 2.96296E-6 L 0.62813 2.96296E-6 " pathEditMode="relative" rAng="0" ptsTypes="AA">
                                      <p:cBhvr>
                                        <p:cTn id="57" dur="3000" fill="hold"/>
                                        <p:tgtEl>
                                          <p:spTgt spid="8"/>
                                        </p:tgtEl>
                                        <p:attrNameLst>
                                          <p:attrName>ppt_x</p:attrName>
                                          <p:attrName>ppt_y</p:attrName>
                                        </p:attrNameLst>
                                      </p:cBhvr>
                                      <p:rCtr x="31406" y="0"/>
                                    </p:animMotion>
                                  </p:childTnLst>
                                </p:cTn>
                              </p:par>
                              <p:par>
                                <p:cTn id="58" presetID="63" presetClass="path" presetSubtype="0" fill="hold" nodeType="withEffect">
                                  <p:stCondLst>
                                    <p:cond delay="0"/>
                                  </p:stCondLst>
                                  <p:childTnLst>
                                    <p:animMotion origin="layout" path="M 2.77778E-6 -2.96296E-6 L 0.42465 -2.96296E-6 " pathEditMode="relative" rAng="0" ptsTypes="AA">
                                      <p:cBhvr>
                                        <p:cTn id="59" dur="3000" fill="hold"/>
                                        <p:tgtEl>
                                          <p:spTgt spid="4"/>
                                        </p:tgtEl>
                                        <p:attrNameLst>
                                          <p:attrName>ppt_x</p:attrName>
                                          <p:attrName>ppt_y</p:attrName>
                                        </p:attrNameLst>
                                      </p:cBhvr>
                                      <p:rCtr x="21233" y="0"/>
                                    </p:animMotion>
                                  </p:childTnLst>
                                </p:cTn>
                              </p:par>
                              <p:par>
                                <p:cTn id="60" presetID="10" presetClass="exit" presetSubtype="0" fill="hold" nodeType="withEffect">
                                  <p:stCondLst>
                                    <p:cond delay="2500"/>
                                  </p:stCondLst>
                                  <p:childTnLst>
                                    <p:animEffect transition="out" filter="fade">
                                      <p:cBhvr>
                                        <p:cTn id="61" dur="500"/>
                                        <p:tgtEl>
                                          <p:spTgt spid="8"/>
                                        </p:tgtEl>
                                      </p:cBhvr>
                                    </p:animEffect>
                                    <p:set>
                                      <p:cBhvr>
                                        <p:cTn id="62" dur="1" fill="hold">
                                          <p:stCondLst>
                                            <p:cond delay="499"/>
                                          </p:stCondLst>
                                        </p:cTn>
                                        <p:tgtEl>
                                          <p:spTgt spid="8"/>
                                        </p:tgtEl>
                                        <p:attrNameLst>
                                          <p:attrName>style.visibility</p:attrName>
                                        </p:attrNameLst>
                                      </p:cBhvr>
                                      <p:to>
                                        <p:strVal val="hidden"/>
                                      </p:to>
                                    </p:set>
                                  </p:childTnLst>
                                </p:cTn>
                              </p:par>
                              <p:par>
                                <p:cTn id="63" presetID="10" presetClass="exit" presetSubtype="0" fill="hold" nodeType="withEffect">
                                  <p:stCondLst>
                                    <p:cond delay="2500"/>
                                  </p:stCondLst>
                                  <p:childTnLst>
                                    <p:animEffect transition="out" filter="fade">
                                      <p:cBhvr>
                                        <p:cTn id="64" dur="500"/>
                                        <p:tgtEl>
                                          <p:spTgt spid="9"/>
                                        </p:tgtEl>
                                      </p:cBhvr>
                                    </p:animEffect>
                                    <p:set>
                                      <p:cBhvr>
                                        <p:cTn id="65" dur="1" fill="hold">
                                          <p:stCondLst>
                                            <p:cond delay="499"/>
                                          </p:stCondLst>
                                        </p:cTn>
                                        <p:tgtEl>
                                          <p:spTgt spid="9"/>
                                        </p:tgtEl>
                                        <p:attrNameLst>
                                          <p:attrName>style.visibility</p:attrName>
                                        </p:attrNameLst>
                                      </p:cBhvr>
                                      <p:to>
                                        <p:strVal val="hidden"/>
                                      </p:to>
                                    </p:set>
                                  </p:childTnLst>
                                </p:cTn>
                              </p:par>
                              <p:par>
                                <p:cTn id="66" presetID="10" presetClass="exit" presetSubtype="0" fill="hold" nodeType="withEffect">
                                  <p:stCondLst>
                                    <p:cond delay="2500"/>
                                  </p:stCondLst>
                                  <p:childTnLst>
                                    <p:animEffect transition="out" filter="fade">
                                      <p:cBhvr>
                                        <p:cTn id="67" dur="500"/>
                                        <p:tgtEl>
                                          <p:spTgt spid="11"/>
                                        </p:tgtEl>
                                      </p:cBhvr>
                                    </p:animEffect>
                                    <p:set>
                                      <p:cBhvr>
                                        <p:cTn id="68" dur="1" fill="hold">
                                          <p:stCondLst>
                                            <p:cond delay="499"/>
                                          </p:stCondLst>
                                        </p:cTn>
                                        <p:tgtEl>
                                          <p:spTgt spid="11"/>
                                        </p:tgtEl>
                                        <p:attrNameLst>
                                          <p:attrName>style.visibility</p:attrName>
                                        </p:attrNameLst>
                                      </p:cBhvr>
                                      <p:to>
                                        <p:strVal val="hidden"/>
                                      </p:to>
                                    </p:set>
                                  </p:childTnLst>
                                </p:cTn>
                              </p:par>
                              <p:par>
                                <p:cTn id="69" presetID="10" presetClass="exit" presetSubtype="0" fill="hold" nodeType="withEffect">
                                  <p:stCondLst>
                                    <p:cond delay="2500"/>
                                  </p:stCondLst>
                                  <p:childTnLst>
                                    <p:animEffect transition="out" filter="fade">
                                      <p:cBhvr>
                                        <p:cTn id="70" dur="500"/>
                                        <p:tgtEl>
                                          <p:spTgt spid="5"/>
                                        </p:tgtEl>
                                      </p:cBhvr>
                                    </p:animEffect>
                                    <p:set>
                                      <p:cBhvr>
                                        <p:cTn id="71" dur="1" fill="hold">
                                          <p:stCondLst>
                                            <p:cond delay="499"/>
                                          </p:stCondLst>
                                        </p:cTn>
                                        <p:tgtEl>
                                          <p:spTgt spid="5"/>
                                        </p:tgtEl>
                                        <p:attrNameLst>
                                          <p:attrName>style.visibility</p:attrName>
                                        </p:attrNameLst>
                                      </p:cBhvr>
                                      <p:to>
                                        <p:strVal val="hidden"/>
                                      </p:to>
                                    </p:set>
                                  </p:childTnLst>
                                </p:cTn>
                              </p:par>
                              <p:par>
                                <p:cTn id="72" presetID="10" presetClass="exit" presetSubtype="0" fill="hold" nodeType="withEffect">
                                  <p:stCondLst>
                                    <p:cond delay="2500"/>
                                  </p:stCondLst>
                                  <p:childTnLst>
                                    <p:animEffect transition="out" filter="fade">
                                      <p:cBhvr>
                                        <p:cTn id="73" dur="500"/>
                                        <p:tgtEl>
                                          <p:spTgt spid="7"/>
                                        </p:tgtEl>
                                      </p:cBhvr>
                                    </p:animEffect>
                                    <p:set>
                                      <p:cBhvr>
                                        <p:cTn id="74" dur="1" fill="hold">
                                          <p:stCondLst>
                                            <p:cond delay="499"/>
                                          </p:stCondLst>
                                        </p:cTn>
                                        <p:tgtEl>
                                          <p:spTgt spid="7"/>
                                        </p:tgtEl>
                                        <p:attrNameLst>
                                          <p:attrName>style.visibility</p:attrName>
                                        </p:attrNameLst>
                                      </p:cBhvr>
                                      <p:to>
                                        <p:strVal val="hidden"/>
                                      </p:to>
                                    </p:set>
                                  </p:childTnLst>
                                </p:cTn>
                              </p:par>
                              <p:par>
                                <p:cTn id="75" presetID="10" presetClass="exit" presetSubtype="0" fill="hold" nodeType="withEffect">
                                  <p:stCondLst>
                                    <p:cond delay="2500"/>
                                  </p:stCondLst>
                                  <p:childTnLst>
                                    <p:animEffect transition="out" filter="fade">
                                      <p:cBhvr>
                                        <p:cTn id="76" dur="500"/>
                                        <p:tgtEl>
                                          <p:spTgt spid="3"/>
                                        </p:tgtEl>
                                      </p:cBhvr>
                                    </p:animEffect>
                                    <p:set>
                                      <p:cBhvr>
                                        <p:cTn id="77" dur="1" fill="hold">
                                          <p:stCondLst>
                                            <p:cond delay="499"/>
                                          </p:stCondLst>
                                        </p:cTn>
                                        <p:tgtEl>
                                          <p:spTgt spid="3"/>
                                        </p:tgtEl>
                                        <p:attrNameLst>
                                          <p:attrName>style.visibility</p:attrName>
                                        </p:attrNameLst>
                                      </p:cBhvr>
                                      <p:to>
                                        <p:strVal val="hidden"/>
                                      </p:to>
                                    </p:set>
                                  </p:childTnLst>
                                </p:cTn>
                              </p:par>
                              <p:par>
                                <p:cTn id="78" presetID="10" presetClass="exit" presetSubtype="0" fill="hold" nodeType="withEffect">
                                  <p:stCondLst>
                                    <p:cond delay="2500"/>
                                  </p:stCondLst>
                                  <p:childTnLst>
                                    <p:animEffect transition="out" filter="fade">
                                      <p:cBhvr>
                                        <p:cTn id="79" dur="500"/>
                                        <p:tgtEl>
                                          <p:spTgt spid="10"/>
                                        </p:tgtEl>
                                      </p:cBhvr>
                                    </p:animEffect>
                                    <p:set>
                                      <p:cBhvr>
                                        <p:cTn id="80" dur="1" fill="hold">
                                          <p:stCondLst>
                                            <p:cond delay="499"/>
                                          </p:stCondLst>
                                        </p:cTn>
                                        <p:tgtEl>
                                          <p:spTgt spid="10"/>
                                        </p:tgtEl>
                                        <p:attrNameLst>
                                          <p:attrName>style.visibility</p:attrName>
                                        </p:attrNameLst>
                                      </p:cBhvr>
                                      <p:to>
                                        <p:strVal val="hidden"/>
                                      </p:to>
                                    </p:set>
                                  </p:childTnLst>
                                </p:cTn>
                              </p:par>
                              <p:par>
                                <p:cTn id="81" presetID="10" presetClass="exit" presetSubtype="0" fill="hold" nodeType="withEffect">
                                  <p:stCondLst>
                                    <p:cond delay="2500"/>
                                  </p:stCondLst>
                                  <p:childTnLst>
                                    <p:animEffect transition="out" filter="fade">
                                      <p:cBhvr>
                                        <p:cTn id="82" dur="500"/>
                                        <p:tgtEl>
                                          <p:spTgt spid="12"/>
                                        </p:tgtEl>
                                      </p:cBhvr>
                                    </p:animEffect>
                                    <p:set>
                                      <p:cBhvr>
                                        <p:cTn id="83" dur="1" fill="hold">
                                          <p:stCondLst>
                                            <p:cond delay="499"/>
                                          </p:stCondLst>
                                        </p:cTn>
                                        <p:tgtEl>
                                          <p:spTgt spid="12"/>
                                        </p:tgtEl>
                                        <p:attrNameLst>
                                          <p:attrName>style.visibility</p:attrName>
                                        </p:attrNameLst>
                                      </p:cBhvr>
                                      <p:to>
                                        <p:strVal val="hidden"/>
                                      </p:to>
                                    </p:set>
                                  </p:childTnLst>
                                </p:cTn>
                              </p:par>
                              <p:par>
                                <p:cTn id="84" presetID="10" presetClass="exit" presetSubtype="0" fill="hold" nodeType="withEffect">
                                  <p:stCondLst>
                                    <p:cond delay="2500"/>
                                  </p:stCondLst>
                                  <p:childTnLst>
                                    <p:animEffect transition="out" filter="fade">
                                      <p:cBhvr>
                                        <p:cTn id="85" dur="500"/>
                                        <p:tgtEl>
                                          <p:spTgt spid="4"/>
                                        </p:tgtEl>
                                      </p:cBhvr>
                                    </p:animEffect>
                                    <p:set>
                                      <p:cBhvr>
                                        <p:cTn id="86" dur="1" fill="hold">
                                          <p:stCondLst>
                                            <p:cond delay="499"/>
                                          </p:stCondLst>
                                        </p:cTn>
                                        <p:tgtEl>
                                          <p:spTgt spid="4"/>
                                        </p:tgtEl>
                                        <p:attrNameLst>
                                          <p:attrName>style.visibility</p:attrName>
                                        </p:attrNameLst>
                                      </p:cBhvr>
                                      <p:to>
                                        <p:strVal val="hidden"/>
                                      </p:to>
                                    </p:set>
                                  </p:childTnLst>
                                </p:cTn>
                              </p:par>
                              <p:par>
                                <p:cTn id="87" presetID="10" presetClass="exit" presetSubtype="0" fill="hold" nodeType="withEffect">
                                  <p:stCondLst>
                                    <p:cond delay="2500"/>
                                  </p:stCondLst>
                                  <p:childTnLst>
                                    <p:animEffect transition="out" filter="fade">
                                      <p:cBhvr>
                                        <p:cTn id="88" dur="500"/>
                                        <p:tgtEl>
                                          <p:spTgt spid="2"/>
                                        </p:tgtEl>
                                      </p:cBhvr>
                                    </p:animEffect>
                                    <p:set>
                                      <p:cBhvr>
                                        <p:cTn id="89" dur="1" fill="hold">
                                          <p:stCondLst>
                                            <p:cond delay="499"/>
                                          </p:stCondLst>
                                        </p:cTn>
                                        <p:tgtEl>
                                          <p:spTgt spid="2"/>
                                        </p:tgtEl>
                                        <p:attrNameLst>
                                          <p:attrName>style.visibility</p:attrName>
                                        </p:attrNameLst>
                                      </p:cBhvr>
                                      <p:to>
                                        <p:strVal val="hidden"/>
                                      </p:to>
                                    </p:set>
                                  </p:childTnLst>
                                </p:cTn>
                              </p:par>
                              <p:par>
                                <p:cTn id="90" presetID="10" presetClass="exit" presetSubtype="0" fill="hold" nodeType="withEffect">
                                  <p:stCondLst>
                                    <p:cond delay="2500"/>
                                  </p:stCondLst>
                                  <p:childTnLst>
                                    <p:animEffect transition="out" filter="fade">
                                      <p:cBhvr>
                                        <p:cTn id="91" dur="500"/>
                                        <p:tgtEl>
                                          <p:spTgt spid="6"/>
                                        </p:tgtEl>
                                      </p:cBhvr>
                                    </p:animEffect>
                                    <p:set>
                                      <p:cBhvr>
                                        <p:cTn id="92" dur="1" fill="hold">
                                          <p:stCondLst>
                                            <p:cond delay="499"/>
                                          </p:stCondLst>
                                        </p:cTn>
                                        <p:tgtEl>
                                          <p:spTgt spid="6"/>
                                        </p:tgtEl>
                                        <p:attrNameLst>
                                          <p:attrName>style.visibility</p:attrName>
                                        </p:attrNameLst>
                                      </p:cBhvr>
                                      <p:to>
                                        <p:strVal val="hidden"/>
                                      </p:to>
                                    </p:set>
                                  </p:childTnLst>
                                </p:cTn>
                              </p:par>
                              <p:par>
                                <p:cTn id="93" presetID="10" presetClass="entr" presetSubtype="0" fill="hold" nodeType="withEffect">
                                  <p:stCondLst>
                                    <p:cond delay="0"/>
                                  </p:stCondLst>
                                  <p:childTnLst>
                                    <p:set>
                                      <p:cBhvr>
                                        <p:cTn id="94" dur="1" fill="hold">
                                          <p:stCondLst>
                                            <p:cond delay="0"/>
                                          </p:stCondLst>
                                        </p:cTn>
                                        <p:tgtEl>
                                          <p:spTgt spid="13"/>
                                        </p:tgtEl>
                                        <p:attrNameLst>
                                          <p:attrName>style.visibility</p:attrName>
                                        </p:attrNameLst>
                                      </p:cBhvr>
                                      <p:to>
                                        <p:strVal val="visible"/>
                                      </p:to>
                                    </p:set>
                                    <p:animEffect transition="in" filter="fade">
                                      <p:cBhvr>
                                        <p:cTn id="95" dur="100"/>
                                        <p:tgtEl>
                                          <p:spTgt spid="13"/>
                                        </p:tgtEl>
                                      </p:cBhvr>
                                    </p:animEffect>
                                  </p:childTnLst>
                                </p:cTn>
                              </p:par>
                              <p:par>
                                <p:cTn id="96" presetID="10" presetClass="entr" presetSubtype="0" fill="hold" nodeType="withEffect">
                                  <p:stCondLst>
                                    <p:cond delay="600"/>
                                  </p:stCondLst>
                                  <p:childTnLst>
                                    <p:set>
                                      <p:cBhvr>
                                        <p:cTn id="97" dur="1" fill="hold">
                                          <p:stCondLst>
                                            <p:cond delay="0"/>
                                          </p:stCondLst>
                                        </p:cTn>
                                        <p:tgtEl>
                                          <p:spTgt spid="14"/>
                                        </p:tgtEl>
                                        <p:attrNameLst>
                                          <p:attrName>style.visibility</p:attrName>
                                        </p:attrNameLst>
                                      </p:cBhvr>
                                      <p:to>
                                        <p:strVal val="visible"/>
                                      </p:to>
                                    </p:set>
                                    <p:animEffect transition="in" filter="fade">
                                      <p:cBhvr>
                                        <p:cTn id="98" dur="100"/>
                                        <p:tgtEl>
                                          <p:spTgt spid="14"/>
                                        </p:tgtEl>
                                      </p:cBhvr>
                                    </p:animEffect>
                                  </p:childTnLst>
                                </p:cTn>
                              </p:par>
                              <p:par>
                                <p:cTn id="99" presetID="10" presetClass="entr" presetSubtype="0" fill="hold" nodeType="withEffect">
                                  <p:stCondLst>
                                    <p:cond delay="200"/>
                                  </p:stCondLst>
                                  <p:childTnLst>
                                    <p:set>
                                      <p:cBhvr>
                                        <p:cTn id="100" dur="1" fill="hold">
                                          <p:stCondLst>
                                            <p:cond delay="0"/>
                                          </p:stCondLst>
                                        </p:cTn>
                                        <p:tgtEl>
                                          <p:spTgt spid="15"/>
                                        </p:tgtEl>
                                        <p:attrNameLst>
                                          <p:attrName>style.visibility</p:attrName>
                                        </p:attrNameLst>
                                      </p:cBhvr>
                                      <p:to>
                                        <p:strVal val="visible"/>
                                      </p:to>
                                    </p:set>
                                    <p:animEffect transition="in" filter="fade">
                                      <p:cBhvr>
                                        <p:cTn id="101" dur="100"/>
                                        <p:tgtEl>
                                          <p:spTgt spid="15"/>
                                        </p:tgtEl>
                                      </p:cBhvr>
                                    </p:animEffect>
                                  </p:childTnLst>
                                </p:cTn>
                              </p:par>
                              <p:par>
                                <p:cTn id="102" presetID="10" presetClass="entr" presetSubtype="0" fill="hold" nodeType="withEffect">
                                  <p:stCondLst>
                                    <p:cond delay="1800"/>
                                  </p:stCondLst>
                                  <p:childTnLst>
                                    <p:set>
                                      <p:cBhvr>
                                        <p:cTn id="103" dur="1" fill="hold">
                                          <p:stCondLst>
                                            <p:cond delay="0"/>
                                          </p:stCondLst>
                                        </p:cTn>
                                        <p:tgtEl>
                                          <p:spTgt spid="16"/>
                                        </p:tgtEl>
                                        <p:attrNameLst>
                                          <p:attrName>style.visibility</p:attrName>
                                        </p:attrNameLst>
                                      </p:cBhvr>
                                      <p:to>
                                        <p:strVal val="visible"/>
                                      </p:to>
                                    </p:set>
                                    <p:animEffect transition="in" filter="fade">
                                      <p:cBhvr>
                                        <p:cTn id="104" dur="100"/>
                                        <p:tgtEl>
                                          <p:spTgt spid="16"/>
                                        </p:tgtEl>
                                      </p:cBhvr>
                                    </p:animEffect>
                                  </p:childTnLst>
                                </p:cTn>
                              </p:par>
                              <p:par>
                                <p:cTn id="105" presetID="10" presetClass="entr" presetSubtype="0" fill="hold" nodeType="withEffect">
                                  <p:stCondLst>
                                    <p:cond delay="2200"/>
                                  </p:stCondLst>
                                  <p:childTnLst>
                                    <p:set>
                                      <p:cBhvr>
                                        <p:cTn id="106" dur="1" fill="hold">
                                          <p:stCondLst>
                                            <p:cond delay="0"/>
                                          </p:stCondLst>
                                        </p:cTn>
                                        <p:tgtEl>
                                          <p:spTgt spid="17"/>
                                        </p:tgtEl>
                                        <p:attrNameLst>
                                          <p:attrName>style.visibility</p:attrName>
                                        </p:attrNameLst>
                                      </p:cBhvr>
                                      <p:to>
                                        <p:strVal val="visible"/>
                                      </p:to>
                                    </p:set>
                                    <p:animEffect transition="in" filter="fade">
                                      <p:cBhvr>
                                        <p:cTn id="107" dur="100"/>
                                        <p:tgtEl>
                                          <p:spTgt spid="17"/>
                                        </p:tgtEl>
                                      </p:cBhvr>
                                    </p:animEffect>
                                  </p:childTnLst>
                                </p:cTn>
                              </p:par>
                              <p:par>
                                <p:cTn id="108" presetID="53" presetClass="exit" presetSubtype="0" fill="hold" nodeType="withEffect">
                                  <p:stCondLst>
                                    <p:cond delay="100"/>
                                  </p:stCondLst>
                                  <p:childTnLst>
                                    <p:anim calcmode="lin" valueType="num">
                                      <p:cBhvr>
                                        <p:cTn id="109" dur="1000"/>
                                        <p:tgtEl>
                                          <p:spTgt spid="13"/>
                                        </p:tgtEl>
                                        <p:attrNameLst>
                                          <p:attrName>ppt_w</p:attrName>
                                        </p:attrNameLst>
                                      </p:cBhvr>
                                      <p:tavLst>
                                        <p:tav tm="0">
                                          <p:val>
                                            <p:strVal val="ppt_w"/>
                                          </p:val>
                                        </p:tav>
                                        <p:tav tm="100000">
                                          <p:val>
                                            <p:fltVal val="0"/>
                                          </p:val>
                                        </p:tav>
                                      </p:tavLst>
                                    </p:anim>
                                    <p:anim calcmode="lin" valueType="num">
                                      <p:cBhvr>
                                        <p:cTn id="110" dur="1000"/>
                                        <p:tgtEl>
                                          <p:spTgt spid="13"/>
                                        </p:tgtEl>
                                        <p:attrNameLst>
                                          <p:attrName>ppt_h</p:attrName>
                                        </p:attrNameLst>
                                      </p:cBhvr>
                                      <p:tavLst>
                                        <p:tav tm="0">
                                          <p:val>
                                            <p:strVal val="ppt_h"/>
                                          </p:val>
                                        </p:tav>
                                        <p:tav tm="100000">
                                          <p:val>
                                            <p:fltVal val="0"/>
                                          </p:val>
                                        </p:tav>
                                      </p:tavLst>
                                    </p:anim>
                                    <p:animEffect transition="out" filter="fade">
                                      <p:cBhvr>
                                        <p:cTn id="111" dur="1000"/>
                                        <p:tgtEl>
                                          <p:spTgt spid="13"/>
                                        </p:tgtEl>
                                      </p:cBhvr>
                                    </p:animEffect>
                                    <p:set>
                                      <p:cBhvr>
                                        <p:cTn id="112" dur="1" fill="hold">
                                          <p:stCondLst>
                                            <p:cond delay="999"/>
                                          </p:stCondLst>
                                        </p:cTn>
                                        <p:tgtEl>
                                          <p:spTgt spid="13"/>
                                        </p:tgtEl>
                                        <p:attrNameLst>
                                          <p:attrName>style.visibility</p:attrName>
                                        </p:attrNameLst>
                                      </p:cBhvr>
                                      <p:to>
                                        <p:strVal val="hidden"/>
                                      </p:to>
                                    </p:set>
                                  </p:childTnLst>
                                </p:cTn>
                              </p:par>
                              <p:par>
                                <p:cTn id="113" presetID="53" presetClass="exit" presetSubtype="0" fill="hold" nodeType="withEffect">
                                  <p:stCondLst>
                                    <p:cond delay="700"/>
                                  </p:stCondLst>
                                  <p:childTnLst>
                                    <p:anim calcmode="lin" valueType="num">
                                      <p:cBhvr>
                                        <p:cTn id="114" dur="500"/>
                                        <p:tgtEl>
                                          <p:spTgt spid="14"/>
                                        </p:tgtEl>
                                        <p:attrNameLst>
                                          <p:attrName>ppt_w</p:attrName>
                                        </p:attrNameLst>
                                      </p:cBhvr>
                                      <p:tavLst>
                                        <p:tav tm="0">
                                          <p:val>
                                            <p:strVal val="ppt_w"/>
                                          </p:val>
                                        </p:tav>
                                        <p:tav tm="100000">
                                          <p:val>
                                            <p:fltVal val="0"/>
                                          </p:val>
                                        </p:tav>
                                      </p:tavLst>
                                    </p:anim>
                                    <p:anim calcmode="lin" valueType="num">
                                      <p:cBhvr>
                                        <p:cTn id="115" dur="500"/>
                                        <p:tgtEl>
                                          <p:spTgt spid="14"/>
                                        </p:tgtEl>
                                        <p:attrNameLst>
                                          <p:attrName>ppt_h</p:attrName>
                                        </p:attrNameLst>
                                      </p:cBhvr>
                                      <p:tavLst>
                                        <p:tav tm="0">
                                          <p:val>
                                            <p:strVal val="ppt_h"/>
                                          </p:val>
                                        </p:tav>
                                        <p:tav tm="100000">
                                          <p:val>
                                            <p:fltVal val="0"/>
                                          </p:val>
                                        </p:tav>
                                      </p:tavLst>
                                    </p:anim>
                                    <p:animEffect transition="out" filter="fade">
                                      <p:cBhvr>
                                        <p:cTn id="116" dur="500"/>
                                        <p:tgtEl>
                                          <p:spTgt spid="14"/>
                                        </p:tgtEl>
                                      </p:cBhvr>
                                    </p:animEffect>
                                    <p:set>
                                      <p:cBhvr>
                                        <p:cTn id="117" dur="1" fill="hold">
                                          <p:stCondLst>
                                            <p:cond delay="499"/>
                                          </p:stCondLst>
                                        </p:cTn>
                                        <p:tgtEl>
                                          <p:spTgt spid="14"/>
                                        </p:tgtEl>
                                        <p:attrNameLst>
                                          <p:attrName>style.visibility</p:attrName>
                                        </p:attrNameLst>
                                      </p:cBhvr>
                                      <p:to>
                                        <p:strVal val="hidden"/>
                                      </p:to>
                                    </p:set>
                                  </p:childTnLst>
                                </p:cTn>
                              </p:par>
                              <p:par>
                                <p:cTn id="118" presetID="53" presetClass="exit" presetSubtype="0" fill="hold" nodeType="withEffect">
                                  <p:stCondLst>
                                    <p:cond delay="300"/>
                                  </p:stCondLst>
                                  <p:childTnLst>
                                    <p:anim calcmode="lin" valueType="num">
                                      <p:cBhvr>
                                        <p:cTn id="119" dur="500"/>
                                        <p:tgtEl>
                                          <p:spTgt spid="15"/>
                                        </p:tgtEl>
                                        <p:attrNameLst>
                                          <p:attrName>ppt_w</p:attrName>
                                        </p:attrNameLst>
                                      </p:cBhvr>
                                      <p:tavLst>
                                        <p:tav tm="0">
                                          <p:val>
                                            <p:strVal val="ppt_w"/>
                                          </p:val>
                                        </p:tav>
                                        <p:tav tm="100000">
                                          <p:val>
                                            <p:fltVal val="0"/>
                                          </p:val>
                                        </p:tav>
                                      </p:tavLst>
                                    </p:anim>
                                    <p:anim calcmode="lin" valueType="num">
                                      <p:cBhvr>
                                        <p:cTn id="120" dur="500"/>
                                        <p:tgtEl>
                                          <p:spTgt spid="15"/>
                                        </p:tgtEl>
                                        <p:attrNameLst>
                                          <p:attrName>ppt_h</p:attrName>
                                        </p:attrNameLst>
                                      </p:cBhvr>
                                      <p:tavLst>
                                        <p:tav tm="0">
                                          <p:val>
                                            <p:strVal val="ppt_h"/>
                                          </p:val>
                                        </p:tav>
                                        <p:tav tm="100000">
                                          <p:val>
                                            <p:fltVal val="0"/>
                                          </p:val>
                                        </p:tav>
                                      </p:tavLst>
                                    </p:anim>
                                    <p:animEffect transition="out" filter="fade">
                                      <p:cBhvr>
                                        <p:cTn id="121" dur="500"/>
                                        <p:tgtEl>
                                          <p:spTgt spid="15"/>
                                        </p:tgtEl>
                                      </p:cBhvr>
                                    </p:animEffect>
                                    <p:set>
                                      <p:cBhvr>
                                        <p:cTn id="122" dur="1" fill="hold">
                                          <p:stCondLst>
                                            <p:cond delay="499"/>
                                          </p:stCondLst>
                                        </p:cTn>
                                        <p:tgtEl>
                                          <p:spTgt spid="15"/>
                                        </p:tgtEl>
                                        <p:attrNameLst>
                                          <p:attrName>style.visibility</p:attrName>
                                        </p:attrNameLst>
                                      </p:cBhvr>
                                      <p:to>
                                        <p:strVal val="hidden"/>
                                      </p:to>
                                    </p:set>
                                  </p:childTnLst>
                                </p:cTn>
                              </p:par>
                              <p:par>
                                <p:cTn id="123" presetID="53" presetClass="exit" presetSubtype="0" fill="hold" nodeType="withEffect">
                                  <p:stCondLst>
                                    <p:cond delay="1900"/>
                                  </p:stCondLst>
                                  <p:childTnLst>
                                    <p:anim calcmode="lin" valueType="num">
                                      <p:cBhvr>
                                        <p:cTn id="124" dur="500"/>
                                        <p:tgtEl>
                                          <p:spTgt spid="16"/>
                                        </p:tgtEl>
                                        <p:attrNameLst>
                                          <p:attrName>ppt_w</p:attrName>
                                        </p:attrNameLst>
                                      </p:cBhvr>
                                      <p:tavLst>
                                        <p:tav tm="0">
                                          <p:val>
                                            <p:strVal val="ppt_w"/>
                                          </p:val>
                                        </p:tav>
                                        <p:tav tm="100000">
                                          <p:val>
                                            <p:fltVal val="0"/>
                                          </p:val>
                                        </p:tav>
                                      </p:tavLst>
                                    </p:anim>
                                    <p:anim calcmode="lin" valueType="num">
                                      <p:cBhvr>
                                        <p:cTn id="125" dur="500"/>
                                        <p:tgtEl>
                                          <p:spTgt spid="16"/>
                                        </p:tgtEl>
                                        <p:attrNameLst>
                                          <p:attrName>ppt_h</p:attrName>
                                        </p:attrNameLst>
                                      </p:cBhvr>
                                      <p:tavLst>
                                        <p:tav tm="0">
                                          <p:val>
                                            <p:strVal val="ppt_h"/>
                                          </p:val>
                                        </p:tav>
                                        <p:tav tm="100000">
                                          <p:val>
                                            <p:fltVal val="0"/>
                                          </p:val>
                                        </p:tav>
                                      </p:tavLst>
                                    </p:anim>
                                    <p:animEffect transition="out" filter="fade">
                                      <p:cBhvr>
                                        <p:cTn id="126" dur="500"/>
                                        <p:tgtEl>
                                          <p:spTgt spid="16"/>
                                        </p:tgtEl>
                                      </p:cBhvr>
                                    </p:animEffect>
                                    <p:set>
                                      <p:cBhvr>
                                        <p:cTn id="127" dur="1" fill="hold">
                                          <p:stCondLst>
                                            <p:cond delay="499"/>
                                          </p:stCondLst>
                                        </p:cTn>
                                        <p:tgtEl>
                                          <p:spTgt spid="16"/>
                                        </p:tgtEl>
                                        <p:attrNameLst>
                                          <p:attrName>style.visibility</p:attrName>
                                        </p:attrNameLst>
                                      </p:cBhvr>
                                      <p:to>
                                        <p:strVal val="hidden"/>
                                      </p:to>
                                    </p:set>
                                  </p:childTnLst>
                                </p:cTn>
                              </p:par>
                              <p:par>
                                <p:cTn id="128" presetID="53" presetClass="exit" presetSubtype="0" fill="hold" nodeType="withEffect">
                                  <p:stCondLst>
                                    <p:cond delay="2300"/>
                                  </p:stCondLst>
                                  <p:childTnLst>
                                    <p:anim calcmode="lin" valueType="num">
                                      <p:cBhvr>
                                        <p:cTn id="129" dur="500"/>
                                        <p:tgtEl>
                                          <p:spTgt spid="17"/>
                                        </p:tgtEl>
                                        <p:attrNameLst>
                                          <p:attrName>ppt_w</p:attrName>
                                        </p:attrNameLst>
                                      </p:cBhvr>
                                      <p:tavLst>
                                        <p:tav tm="0">
                                          <p:val>
                                            <p:strVal val="ppt_w"/>
                                          </p:val>
                                        </p:tav>
                                        <p:tav tm="100000">
                                          <p:val>
                                            <p:fltVal val="0"/>
                                          </p:val>
                                        </p:tav>
                                      </p:tavLst>
                                    </p:anim>
                                    <p:anim calcmode="lin" valueType="num">
                                      <p:cBhvr>
                                        <p:cTn id="130" dur="500"/>
                                        <p:tgtEl>
                                          <p:spTgt spid="17"/>
                                        </p:tgtEl>
                                        <p:attrNameLst>
                                          <p:attrName>ppt_h</p:attrName>
                                        </p:attrNameLst>
                                      </p:cBhvr>
                                      <p:tavLst>
                                        <p:tav tm="0">
                                          <p:val>
                                            <p:strVal val="ppt_h"/>
                                          </p:val>
                                        </p:tav>
                                        <p:tav tm="100000">
                                          <p:val>
                                            <p:fltVal val="0"/>
                                          </p:val>
                                        </p:tav>
                                      </p:tavLst>
                                    </p:anim>
                                    <p:animEffect transition="out" filter="fade">
                                      <p:cBhvr>
                                        <p:cTn id="131" dur="500"/>
                                        <p:tgtEl>
                                          <p:spTgt spid="17"/>
                                        </p:tgtEl>
                                      </p:cBhvr>
                                    </p:animEffect>
                                    <p:set>
                                      <p:cBhvr>
                                        <p:cTn id="132" dur="1" fill="hold">
                                          <p:stCondLst>
                                            <p:cond delay="499"/>
                                          </p:stCondLst>
                                        </p:cTn>
                                        <p:tgtEl>
                                          <p:spTgt spid="17"/>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4" name="Freeform 5"/>
          <p:cNvSpPr>
            <a:spLocks/>
          </p:cNvSpPr>
          <p:nvPr/>
        </p:nvSpPr>
        <p:spPr bwMode="auto">
          <a:xfrm>
            <a:off x="63500" y="73025"/>
            <a:ext cx="1227138" cy="487363"/>
          </a:xfrm>
          <a:custGeom>
            <a:avLst/>
            <a:gdLst>
              <a:gd name="T0" fmla="*/ 0 w 1600"/>
              <a:gd name="T1" fmla="*/ 0 h 617"/>
              <a:gd name="T2" fmla="*/ 1429 w 1600"/>
              <a:gd name="T3" fmla="*/ 0 h 617"/>
              <a:gd name="T4" fmla="*/ 1600 w 1600"/>
              <a:gd name="T5" fmla="*/ 308 h 617"/>
              <a:gd name="T6" fmla="*/ 1429 w 1600"/>
              <a:gd name="T7" fmla="*/ 617 h 617"/>
              <a:gd name="T8" fmla="*/ 0 w 1600"/>
              <a:gd name="T9" fmla="*/ 617 h 617"/>
              <a:gd name="T10" fmla="*/ 0 w 1600"/>
              <a:gd name="T11" fmla="*/ 0 h 617"/>
            </a:gdLst>
            <a:ahLst/>
            <a:cxnLst>
              <a:cxn ang="0">
                <a:pos x="T0" y="T1"/>
              </a:cxn>
              <a:cxn ang="0">
                <a:pos x="T2" y="T3"/>
              </a:cxn>
              <a:cxn ang="0">
                <a:pos x="T4" y="T5"/>
              </a:cxn>
              <a:cxn ang="0">
                <a:pos x="T6" y="T7"/>
              </a:cxn>
              <a:cxn ang="0">
                <a:pos x="T8" y="T9"/>
              </a:cxn>
              <a:cxn ang="0">
                <a:pos x="T10" y="T11"/>
              </a:cxn>
            </a:cxnLst>
            <a:rect l="0" t="0" r="r" b="b"/>
            <a:pathLst>
              <a:path w="1600" h="617">
                <a:moveTo>
                  <a:pt x="0" y="0"/>
                </a:moveTo>
                <a:lnTo>
                  <a:pt x="1429" y="0"/>
                </a:lnTo>
                <a:lnTo>
                  <a:pt x="1600" y="308"/>
                </a:lnTo>
                <a:lnTo>
                  <a:pt x="1429" y="617"/>
                </a:lnTo>
                <a:lnTo>
                  <a:pt x="0" y="617"/>
                </a:lnTo>
                <a:lnTo>
                  <a:pt x="0" y="0"/>
                </a:lnTo>
                <a:close/>
              </a:path>
            </a:pathLst>
          </a:custGeom>
          <a:solidFill>
            <a:schemeClr val="tx1"/>
          </a:solidFill>
          <a:ln>
            <a:noFill/>
          </a:ln>
        </p:spPr>
        <p:txBody>
          <a:bodyPr/>
          <a:lstStyle/>
          <a:p>
            <a:pPr>
              <a:buFont typeface="Arial" pitchFamily="34" charset="0"/>
              <a:buNone/>
              <a:defRPr/>
            </a:pPr>
            <a:endParaRPr lang="zh-CN" altLang="en-US"/>
          </a:p>
        </p:txBody>
      </p:sp>
      <p:sp>
        <p:nvSpPr>
          <p:cNvPr id="5" name="Freeform 6"/>
          <p:cNvSpPr>
            <a:spLocks/>
          </p:cNvSpPr>
          <p:nvPr/>
        </p:nvSpPr>
        <p:spPr bwMode="auto">
          <a:xfrm>
            <a:off x="1196975" y="73025"/>
            <a:ext cx="10215563" cy="487363"/>
          </a:xfrm>
          <a:custGeom>
            <a:avLst/>
            <a:gdLst>
              <a:gd name="T0" fmla="*/ 0 w 13327"/>
              <a:gd name="T1" fmla="*/ 0 h 617"/>
              <a:gd name="T2" fmla="*/ 13155 w 13327"/>
              <a:gd name="T3" fmla="*/ 0 h 617"/>
              <a:gd name="T4" fmla="*/ 13327 w 13327"/>
              <a:gd name="T5" fmla="*/ 308 h 617"/>
              <a:gd name="T6" fmla="*/ 13155 w 13327"/>
              <a:gd name="T7" fmla="*/ 617 h 617"/>
              <a:gd name="T8" fmla="*/ 0 w 13327"/>
              <a:gd name="T9" fmla="*/ 617 h 617"/>
              <a:gd name="T10" fmla="*/ 171 w 13327"/>
              <a:gd name="T11" fmla="*/ 308 h 617"/>
              <a:gd name="T12" fmla="*/ 0 w 13327"/>
              <a:gd name="T13" fmla="*/ 0 h 617"/>
            </a:gdLst>
            <a:ahLst/>
            <a:cxnLst>
              <a:cxn ang="0">
                <a:pos x="T0" y="T1"/>
              </a:cxn>
              <a:cxn ang="0">
                <a:pos x="T2" y="T3"/>
              </a:cxn>
              <a:cxn ang="0">
                <a:pos x="T4" y="T5"/>
              </a:cxn>
              <a:cxn ang="0">
                <a:pos x="T6" y="T7"/>
              </a:cxn>
              <a:cxn ang="0">
                <a:pos x="T8" y="T9"/>
              </a:cxn>
              <a:cxn ang="0">
                <a:pos x="T10" y="T11"/>
              </a:cxn>
              <a:cxn ang="0">
                <a:pos x="T12" y="T13"/>
              </a:cxn>
            </a:cxnLst>
            <a:rect l="0" t="0" r="r" b="b"/>
            <a:pathLst>
              <a:path w="13327" h="617">
                <a:moveTo>
                  <a:pt x="0" y="0"/>
                </a:moveTo>
                <a:lnTo>
                  <a:pt x="13155" y="0"/>
                </a:lnTo>
                <a:lnTo>
                  <a:pt x="13327" y="308"/>
                </a:lnTo>
                <a:lnTo>
                  <a:pt x="13155" y="617"/>
                </a:lnTo>
                <a:lnTo>
                  <a:pt x="0" y="617"/>
                </a:lnTo>
                <a:lnTo>
                  <a:pt x="171" y="308"/>
                </a:lnTo>
                <a:lnTo>
                  <a:pt x="0" y="0"/>
                </a:lnTo>
                <a:close/>
              </a:path>
            </a:pathLst>
          </a:custGeom>
          <a:solidFill>
            <a:schemeClr val="accent1"/>
          </a:solidFill>
          <a:ln>
            <a:noFill/>
          </a:ln>
        </p:spPr>
        <p:txBody>
          <a:bodyPr/>
          <a:lstStyle/>
          <a:p>
            <a:pPr>
              <a:buFont typeface="Arial" pitchFamily="34" charset="0"/>
              <a:buNone/>
              <a:defRPr/>
            </a:pPr>
            <a:endParaRPr lang="zh-CN" altLang="en-US"/>
          </a:p>
        </p:txBody>
      </p:sp>
      <p:sp>
        <p:nvSpPr>
          <p:cNvPr id="6" name="Freeform 7"/>
          <p:cNvSpPr>
            <a:spLocks/>
          </p:cNvSpPr>
          <p:nvPr/>
        </p:nvSpPr>
        <p:spPr bwMode="auto">
          <a:xfrm>
            <a:off x="11320463" y="73025"/>
            <a:ext cx="812800" cy="487363"/>
          </a:xfrm>
          <a:custGeom>
            <a:avLst/>
            <a:gdLst>
              <a:gd name="T0" fmla="*/ 0 w 1060"/>
              <a:gd name="T1" fmla="*/ 0 h 617"/>
              <a:gd name="T2" fmla="*/ 1060 w 1060"/>
              <a:gd name="T3" fmla="*/ 0 h 617"/>
              <a:gd name="T4" fmla="*/ 1060 w 1060"/>
              <a:gd name="T5" fmla="*/ 617 h 617"/>
              <a:gd name="T6" fmla="*/ 0 w 1060"/>
              <a:gd name="T7" fmla="*/ 617 h 617"/>
              <a:gd name="T8" fmla="*/ 172 w 1060"/>
              <a:gd name="T9" fmla="*/ 308 h 617"/>
              <a:gd name="T10" fmla="*/ 0 w 1060"/>
              <a:gd name="T11" fmla="*/ 0 h 617"/>
            </a:gdLst>
            <a:ahLst/>
            <a:cxnLst>
              <a:cxn ang="0">
                <a:pos x="T0" y="T1"/>
              </a:cxn>
              <a:cxn ang="0">
                <a:pos x="T2" y="T3"/>
              </a:cxn>
              <a:cxn ang="0">
                <a:pos x="T4" y="T5"/>
              </a:cxn>
              <a:cxn ang="0">
                <a:pos x="T6" y="T7"/>
              </a:cxn>
              <a:cxn ang="0">
                <a:pos x="T8" y="T9"/>
              </a:cxn>
              <a:cxn ang="0">
                <a:pos x="T10" y="T11"/>
              </a:cxn>
            </a:cxnLst>
            <a:rect l="0" t="0" r="r" b="b"/>
            <a:pathLst>
              <a:path w="1060" h="617">
                <a:moveTo>
                  <a:pt x="0" y="0"/>
                </a:moveTo>
                <a:lnTo>
                  <a:pt x="1060" y="0"/>
                </a:lnTo>
                <a:lnTo>
                  <a:pt x="1060" y="617"/>
                </a:lnTo>
                <a:lnTo>
                  <a:pt x="0" y="617"/>
                </a:lnTo>
                <a:lnTo>
                  <a:pt x="172" y="308"/>
                </a:lnTo>
                <a:lnTo>
                  <a:pt x="0" y="0"/>
                </a:lnTo>
                <a:close/>
              </a:path>
            </a:pathLst>
          </a:custGeom>
          <a:solidFill>
            <a:schemeClr val="accent1"/>
          </a:solidFill>
          <a:ln>
            <a:noFill/>
          </a:ln>
        </p:spPr>
        <p:txBody>
          <a:bodyPr/>
          <a:lstStyle/>
          <a:p>
            <a:pPr>
              <a:buFont typeface="Arial" pitchFamily="34" charset="0"/>
              <a:buNone/>
              <a:defRPr/>
            </a:pPr>
            <a:endParaRPr lang="zh-CN" altLang="en-US"/>
          </a:p>
        </p:txBody>
      </p:sp>
      <p:sp>
        <p:nvSpPr>
          <p:cNvPr id="7" name="TextBox 14"/>
          <p:cNvSpPr txBox="1"/>
          <p:nvPr/>
        </p:nvSpPr>
        <p:spPr>
          <a:xfrm>
            <a:off x="11530013" y="115888"/>
            <a:ext cx="488950" cy="366712"/>
          </a:xfrm>
          <a:prstGeom prst="rect">
            <a:avLst/>
          </a:prstGeom>
          <a:noFill/>
        </p:spPr>
        <p:txBody>
          <a:bodyPr wrap="none">
            <a:spAutoFit/>
          </a:bodyPr>
          <a:lstStyle/>
          <a:p>
            <a:pPr algn="ctr">
              <a:buFont typeface="Arial" pitchFamily="34" charset="0"/>
              <a:buNone/>
              <a:defRPr/>
            </a:pPr>
            <a:fld id="{6B8902E8-D8B8-4B0C-9F04-1B08DDFF7848}" type="slidenum">
              <a:rPr lang="zh-CN" altLang="en-US">
                <a:solidFill>
                  <a:schemeClr val="accent2"/>
                </a:solidFill>
                <a:latin typeface="+mn-ea"/>
                <a:ea typeface="+mn-ea"/>
              </a:rPr>
              <a:pPr algn="ctr">
                <a:buFont typeface="Arial" pitchFamily="34" charset="0"/>
                <a:buNone/>
                <a:defRPr/>
              </a:pPr>
              <a:t>‹#›</a:t>
            </a:fld>
            <a:endParaRPr lang="zh-CN" altLang="en-US" dirty="0">
              <a:solidFill>
                <a:schemeClr val="accent2"/>
              </a:solidFill>
              <a:latin typeface="+mn-ea"/>
              <a:ea typeface="+mn-ea"/>
            </a:endParaRPr>
          </a:p>
        </p:txBody>
      </p:sp>
      <p:sp>
        <p:nvSpPr>
          <p:cNvPr id="2" name="标题 1"/>
          <p:cNvSpPr>
            <a:spLocks noGrp="1"/>
          </p:cNvSpPr>
          <p:nvPr>
            <p:ph type="title"/>
          </p:nvPr>
        </p:nvSpPr>
        <p:spPr>
          <a:xfrm>
            <a:off x="825624" y="908050"/>
            <a:ext cx="10601349" cy="635000"/>
          </a:xfrm>
        </p:spPr>
        <p:txBody>
          <a:bodyPr/>
          <a:lstStyle>
            <a:lvl1pPr>
              <a:defRPr>
                <a:solidFill>
                  <a:schemeClr val="accent1"/>
                </a:solidFill>
              </a:defRPr>
            </a:lvl1pPr>
          </a:lstStyle>
          <a:p>
            <a:r>
              <a:rPr lang="zh-CN" altLang="en-US"/>
              <a:t>单击此处编辑母版标题样式</a:t>
            </a:r>
          </a:p>
        </p:txBody>
      </p:sp>
      <p:sp>
        <p:nvSpPr>
          <p:cNvPr id="3" name="内容占位符 2"/>
          <p:cNvSpPr>
            <a:spLocks noGrp="1"/>
          </p:cNvSpPr>
          <p:nvPr>
            <p:ph idx="1"/>
          </p:nvPr>
        </p:nvSpPr>
        <p:spPr>
          <a:xfrm>
            <a:off x="825624" y="1600200"/>
            <a:ext cx="10601349" cy="4525963"/>
          </a:xfrm>
        </p:spPr>
        <p:txBody>
          <a:bodyPr/>
          <a:lstStyle>
            <a:lvl1pPr>
              <a:defRPr>
                <a:solidFill>
                  <a:schemeClr val="accent1"/>
                </a:solidFill>
              </a:defRPr>
            </a:lvl1pPr>
            <a:lvl2pPr>
              <a:defRPr>
                <a:solidFill>
                  <a:schemeClr val="accent1"/>
                </a:solidFill>
              </a:defRPr>
            </a:lvl2pPr>
            <a:lvl3pPr>
              <a:defRPr>
                <a:solidFill>
                  <a:schemeClr val="accent1"/>
                </a:solidFill>
              </a:defRPr>
            </a:lvl3pPr>
            <a:lvl4pPr>
              <a:defRPr>
                <a:solidFill>
                  <a:schemeClr val="accent1"/>
                </a:solidFill>
              </a:defRPr>
            </a:lvl4pPr>
            <a:lvl5pPr>
              <a:defRPr>
                <a:solidFill>
                  <a:schemeClr val="accent1"/>
                </a:solidFill>
              </a:defRPr>
            </a:lvl5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300" fill="hold"/>
                                        <p:tgtEl>
                                          <p:spTgt spid="4"/>
                                        </p:tgtEl>
                                        <p:attrNameLst>
                                          <p:attrName>ppt_x</p:attrName>
                                        </p:attrNameLst>
                                      </p:cBhvr>
                                      <p:tavLst>
                                        <p:tav tm="0">
                                          <p:val>
                                            <p:strVal val="0-#ppt_w/2"/>
                                          </p:val>
                                        </p:tav>
                                        <p:tav tm="100000">
                                          <p:val>
                                            <p:strVal val="#ppt_x"/>
                                          </p:val>
                                        </p:tav>
                                      </p:tavLst>
                                    </p:anim>
                                    <p:anim calcmode="lin" valueType="num">
                                      <p:cBhvr additive="base">
                                        <p:cTn id="8" dur="300" fill="hold"/>
                                        <p:tgtEl>
                                          <p:spTgt spid="4"/>
                                        </p:tgtEl>
                                        <p:attrNameLst>
                                          <p:attrName>ppt_y</p:attrName>
                                        </p:attrNameLst>
                                      </p:cBhvr>
                                      <p:tavLst>
                                        <p:tav tm="0">
                                          <p:val>
                                            <p:strVal val="#ppt_y"/>
                                          </p:val>
                                        </p:tav>
                                        <p:tav tm="100000">
                                          <p:val>
                                            <p:strVal val="#ppt_y"/>
                                          </p:val>
                                        </p:tav>
                                      </p:tavLst>
                                    </p:anim>
                                  </p:childTnLst>
                                </p:cTn>
                              </p:par>
                            </p:childTnLst>
                          </p:cTn>
                        </p:par>
                        <p:par>
                          <p:cTn id="9" fill="hold">
                            <p:stCondLst>
                              <p:cond delay="300"/>
                            </p:stCondLst>
                            <p:childTnLst>
                              <p:par>
                                <p:cTn id="10" presetID="22" presetClass="entr" presetSubtype="8" fill="hold" grpId="0" nodeType="after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wipe(left)">
                                      <p:cBhvr>
                                        <p:cTn id="12" dur="300"/>
                                        <p:tgtEl>
                                          <p:spTgt spid="5"/>
                                        </p:tgtEl>
                                      </p:cBhvr>
                                    </p:animEffect>
                                  </p:childTnLst>
                                </p:cTn>
                              </p:par>
                            </p:childTnLst>
                          </p:cTn>
                        </p:par>
                        <p:par>
                          <p:cTn id="13" fill="hold">
                            <p:stCondLst>
                              <p:cond delay="600"/>
                            </p:stCondLst>
                            <p:childTnLst>
                              <p:par>
                                <p:cTn id="14" presetID="2" presetClass="entr" presetSubtype="2" fill="hold" grpId="0" nodeType="afterEffect">
                                  <p:stCondLst>
                                    <p:cond delay="0"/>
                                  </p:stCondLst>
                                  <p:childTnLst>
                                    <p:set>
                                      <p:cBhvr>
                                        <p:cTn id="15" dur="1" fill="hold">
                                          <p:stCondLst>
                                            <p:cond delay="0"/>
                                          </p:stCondLst>
                                        </p:cTn>
                                        <p:tgtEl>
                                          <p:spTgt spid="6"/>
                                        </p:tgtEl>
                                        <p:attrNameLst>
                                          <p:attrName>style.visibility</p:attrName>
                                        </p:attrNameLst>
                                      </p:cBhvr>
                                      <p:to>
                                        <p:strVal val="visible"/>
                                      </p:to>
                                    </p:set>
                                    <p:anim calcmode="lin" valueType="num">
                                      <p:cBhvr additive="base">
                                        <p:cTn id="16" dur="300" fill="hold"/>
                                        <p:tgtEl>
                                          <p:spTgt spid="6"/>
                                        </p:tgtEl>
                                        <p:attrNameLst>
                                          <p:attrName>ppt_x</p:attrName>
                                        </p:attrNameLst>
                                      </p:cBhvr>
                                      <p:tavLst>
                                        <p:tav tm="0">
                                          <p:val>
                                            <p:strVal val="1+#ppt_w/2"/>
                                          </p:val>
                                        </p:tav>
                                        <p:tav tm="100000">
                                          <p:val>
                                            <p:strVal val="#ppt_x"/>
                                          </p:val>
                                        </p:tav>
                                      </p:tavLst>
                                    </p:anim>
                                    <p:anim calcmode="lin" valueType="num">
                                      <p:cBhvr additive="base">
                                        <p:cTn id="17" dur="30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a:xfrm>
            <a:off x="963613" y="4406900"/>
            <a:ext cx="10366375" cy="1362075"/>
          </a:xfrm>
        </p:spPr>
        <p:txBody>
          <a:bodyPr anchor="t"/>
          <a:lstStyle>
            <a:lvl1pPr algn="l">
              <a:defRPr sz="4000" b="1" cap="all">
                <a:solidFill>
                  <a:srgbClr val="F8F8F8"/>
                </a:solidFill>
              </a:defRPr>
            </a:lvl1pPr>
          </a:lstStyle>
          <a:p>
            <a:r>
              <a:rPr lang="zh-CN" altLang="en-US"/>
              <a:t>单击此处编辑母版标题样式</a:t>
            </a:r>
          </a:p>
        </p:txBody>
      </p:sp>
      <p:sp>
        <p:nvSpPr>
          <p:cNvPr id="3" name="文本占位符 2"/>
          <p:cNvSpPr>
            <a:spLocks noGrp="1"/>
          </p:cNvSpPr>
          <p:nvPr>
            <p:ph type="body" idx="1"/>
          </p:nvPr>
        </p:nvSpPr>
        <p:spPr>
          <a:xfrm>
            <a:off x="963613" y="2906713"/>
            <a:ext cx="10366375" cy="1500187"/>
          </a:xfrm>
        </p:spPr>
        <p:txBody>
          <a:bodyPr anchor="b"/>
          <a:lstStyle>
            <a:lvl1pPr marL="0" indent="0">
              <a:buNone/>
              <a:defRPr sz="2000">
                <a:solidFill>
                  <a:srgbClr val="F8F8F8"/>
                </a:solidFill>
              </a:defRPr>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a:t>单击此处编辑母版文本样式</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609600" y="1600200"/>
            <a:ext cx="5411788"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6173788" y="1600200"/>
            <a:ext cx="541337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7563" cy="1143000"/>
          </a:xfrm>
        </p:spPr>
        <p:txBody>
          <a:bodyPr/>
          <a:lstStyle>
            <a:lvl1pPr>
              <a:defRPr/>
            </a:lvl1pPr>
          </a:lstStyle>
          <a:p>
            <a:r>
              <a:rPr lang="zh-CN" altLang="en-US"/>
              <a:t>单击此处编辑母版标题样式</a:t>
            </a:r>
          </a:p>
        </p:txBody>
      </p:sp>
      <p:sp>
        <p:nvSpPr>
          <p:cNvPr id="3" name="文本占位符 2"/>
          <p:cNvSpPr>
            <a:spLocks noGrp="1"/>
          </p:cNvSpPr>
          <p:nvPr>
            <p:ph type="body" idx="1"/>
          </p:nvPr>
        </p:nvSpPr>
        <p:spPr>
          <a:xfrm>
            <a:off x="609600" y="1535113"/>
            <a:ext cx="538956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609600" y="2174875"/>
            <a:ext cx="538956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6196013" y="1535113"/>
            <a:ext cx="539115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6196013" y="2174875"/>
            <a:ext cx="539115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0" y="273050"/>
            <a:ext cx="4013200" cy="1162050"/>
          </a:xfrm>
        </p:spPr>
        <p:txBody>
          <a:bodyPr anchor="b"/>
          <a:lstStyle>
            <a:lvl1pPr algn="l">
              <a:defRPr sz="2000" b="1"/>
            </a:lvl1pPr>
          </a:lstStyle>
          <a:p>
            <a:r>
              <a:rPr lang="zh-CN" altLang="en-US"/>
              <a:t>单击此处编辑母版标题样式</a:t>
            </a:r>
          </a:p>
        </p:txBody>
      </p:sp>
      <p:sp>
        <p:nvSpPr>
          <p:cNvPr id="3" name="内容占位符 2"/>
          <p:cNvSpPr>
            <a:spLocks noGrp="1"/>
          </p:cNvSpPr>
          <p:nvPr>
            <p:ph idx="1"/>
          </p:nvPr>
        </p:nvSpPr>
        <p:spPr>
          <a:xfrm>
            <a:off x="4768850" y="273050"/>
            <a:ext cx="6818313"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609600" y="1435100"/>
            <a:ext cx="4013200"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90775" y="4800600"/>
            <a:ext cx="7318375" cy="566738"/>
          </a:xfrm>
        </p:spPr>
        <p:txBody>
          <a:bodyPr anchor="b"/>
          <a:lstStyle>
            <a:lvl1pPr algn="l">
              <a:defRPr sz="2000" b="1"/>
            </a:lvl1pPr>
          </a:lstStyle>
          <a:p>
            <a:r>
              <a:rPr lang="zh-CN" altLang="en-US"/>
              <a:t>单击此处编辑母版标题样式</a:t>
            </a:r>
          </a:p>
        </p:txBody>
      </p:sp>
      <p:sp>
        <p:nvSpPr>
          <p:cNvPr id="3" name="图片占位符 2"/>
          <p:cNvSpPr>
            <a:spLocks noGrp="1"/>
          </p:cNvSpPr>
          <p:nvPr>
            <p:ph type="pic" idx="1"/>
          </p:nvPr>
        </p:nvSpPr>
        <p:spPr>
          <a:xfrm>
            <a:off x="2390775" y="612775"/>
            <a:ext cx="7318375"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a:p>
        </p:txBody>
      </p:sp>
      <p:sp>
        <p:nvSpPr>
          <p:cNvPr id="4" name="文本占位符 3"/>
          <p:cNvSpPr>
            <a:spLocks noGrp="1"/>
          </p:cNvSpPr>
          <p:nvPr>
            <p:ph type="body" sz="half" idx="2"/>
          </p:nvPr>
        </p:nvSpPr>
        <p:spPr>
          <a:xfrm>
            <a:off x="2390775" y="5367338"/>
            <a:ext cx="7318375"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auto">
      <p:bgPr>
        <a:blipFill dpi="0" rotWithShape="0">
          <a:blip r:embed="rId14" cstate="print"/>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09600" y="908050"/>
            <a:ext cx="10977563" cy="635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zh-CN" altLang="en-US"/>
              <a:t>单击此处编辑母版标题样式</a:t>
            </a:r>
          </a:p>
        </p:txBody>
      </p:sp>
      <p:sp>
        <p:nvSpPr>
          <p:cNvPr id="1027" name="Rectangle 3"/>
          <p:cNvSpPr>
            <a:spLocks noGrp="1" noChangeArrowheads="1"/>
          </p:cNvSpPr>
          <p:nvPr>
            <p:ph type="body" idx="1"/>
          </p:nvPr>
        </p:nvSpPr>
        <p:spPr bwMode="auto">
          <a:xfrm>
            <a:off x="609600" y="1600200"/>
            <a:ext cx="10977563"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zh-CN" altLang="en-US"/>
              <a:t>单击此处编辑母版文本样式</a:t>
            </a:r>
          </a:p>
          <a:p>
            <a:pPr lvl="1"/>
            <a:r>
              <a:rPr lang="zh-CN" altLang="en-US"/>
              <a:t>第二级</a:t>
            </a:r>
          </a:p>
        </p:txBody>
      </p:sp>
    </p:spTree>
  </p:cSld>
  <p:clrMap bg1="lt1" tx1="dk1" bg2="lt2" tx2="dk2" accent1="accent1" accent2="accent2" accent3="accent3" accent4="accent4" accent5="accent5" accent6="accent6" hlink="hlink" folHlink="folHlink"/>
  <p:sldLayoutIdLst>
    <p:sldLayoutId id="2147483678" r:id="rId1"/>
    <p:sldLayoutId id="2147483679" r:id="rId2"/>
    <p:sldLayoutId id="2147483680" r:id="rId3"/>
    <p:sldLayoutId id="2147483670" r:id="rId4"/>
    <p:sldLayoutId id="2147483671" r:id="rId5"/>
    <p:sldLayoutId id="2147483672" r:id="rId6"/>
    <p:sldLayoutId id="2147483673" r:id="rId7"/>
    <p:sldLayoutId id="2147483674" r:id="rId8"/>
    <p:sldLayoutId id="2147483675" r:id="rId9"/>
    <p:sldLayoutId id="2147483676" r:id="rId10"/>
    <p:sldLayoutId id="2147483677" r:id="rId11"/>
    <p:sldLayoutId id="2147483681" r:id="rId12"/>
  </p:sldLayoutIdLst>
  <p:txStyles>
    <p:titleStyle>
      <a:lvl1pPr algn="l" rtl="0" eaLnBrk="0" fontAlgn="base" hangingPunct="0">
        <a:spcBef>
          <a:spcPct val="0"/>
        </a:spcBef>
        <a:spcAft>
          <a:spcPct val="0"/>
        </a:spcAft>
        <a:defRPr sz="2400">
          <a:solidFill>
            <a:schemeClr val="accent1"/>
          </a:solidFill>
          <a:latin typeface="+mj-lt"/>
          <a:ea typeface="+mj-ea"/>
          <a:cs typeface="+mj-cs"/>
        </a:defRPr>
      </a:lvl1pPr>
      <a:lvl2pPr algn="l" rtl="0" eaLnBrk="0" fontAlgn="base" hangingPunct="0">
        <a:spcBef>
          <a:spcPct val="0"/>
        </a:spcBef>
        <a:spcAft>
          <a:spcPct val="0"/>
        </a:spcAft>
        <a:defRPr sz="2400">
          <a:solidFill>
            <a:schemeClr val="accent1"/>
          </a:solidFill>
          <a:latin typeface="Arial" pitchFamily="34" charset="0"/>
          <a:ea typeface="微软雅黑" pitchFamily="34" charset="-122"/>
        </a:defRPr>
      </a:lvl2pPr>
      <a:lvl3pPr algn="l" rtl="0" eaLnBrk="0" fontAlgn="base" hangingPunct="0">
        <a:spcBef>
          <a:spcPct val="0"/>
        </a:spcBef>
        <a:spcAft>
          <a:spcPct val="0"/>
        </a:spcAft>
        <a:defRPr sz="2400">
          <a:solidFill>
            <a:schemeClr val="accent1"/>
          </a:solidFill>
          <a:latin typeface="Arial" pitchFamily="34" charset="0"/>
          <a:ea typeface="微软雅黑" pitchFamily="34" charset="-122"/>
        </a:defRPr>
      </a:lvl3pPr>
      <a:lvl4pPr algn="l" rtl="0" eaLnBrk="0" fontAlgn="base" hangingPunct="0">
        <a:spcBef>
          <a:spcPct val="0"/>
        </a:spcBef>
        <a:spcAft>
          <a:spcPct val="0"/>
        </a:spcAft>
        <a:defRPr sz="2400">
          <a:solidFill>
            <a:schemeClr val="accent1"/>
          </a:solidFill>
          <a:latin typeface="Arial" pitchFamily="34" charset="0"/>
          <a:ea typeface="微软雅黑" pitchFamily="34" charset="-122"/>
        </a:defRPr>
      </a:lvl4pPr>
      <a:lvl5pPr algn="l" rtl="0" eaLnBrk="0" fontAlgn="base" hangingPunct="0">
        <a:spcBef>
          <a:spcPct val="0"/>
        </a:spcBef>
        <a:spcAft>
          <a:spcPct val="0"/>
        </a:spcAft>
        <a:defRPr sz="2400">
          <a:solidFill>
            <a:schemeClr val="accent1"/>
          </a:solidFill>
          <a:latin typeface="Arial" pitchFamily="34" charset="0"/>
          <a:ea typeface="微软雅黑" pitchFamily="34" charset="-122"/>
        </a:defRPr>
      </a:lvl5pPr>
      <a:lvl6pPr marL="457200" algn="l" rtl="0" fontAlgn="base">
        <a:spcBef>
          <a:spcPct val="0"/>
        </a:spcBef>
        <a:spcAft>
          <a:spcPct val="0"/>
        </a:spcAft>
        <a:defRPr sz="2400">
          <a:solidFill>
            <a:schemeClr val="tx2"/>
          </a:solidFill>
          <a:latin typeface="Arial" pitchFamily="34" charset="0"/>
          <a:ea typeface="微软雅黑" pitchFamily="34" charset="-122"/>
        </a:defRPr>
      </a:lvl6pPr>
      <a:lvl7pPr marL="914400" algn="l" rtl="0" fontAlgn="base">
        <a:spcBef>
          <a:spcPct val="0"/>
        </a:spcBef>
        <a:spcAft>
          <a:spcPct val="0"/>
        </a:spcAft>
        <a:defRPr sz="2400">
          <a:solidFill>
            <a:schemeClr val="tx2"/>
          </a:solidFill>
          <a:latin typeface="Arial" pitchFamily="34" charset="0"/>
          <a:ea typeface="微软雅黑" pitchFamily="34" charset="-122"/>
        </a:defRPr>
      </a:lvl7pPr>
      <a:lvl8pPr marL="1371600" algn="l" rtl="0" fontAlgn="base">
        <a:spcBef>
          <a:spcPct val="0"/>
        </a:spcBef>
        <a:spcAft>
          <a:spcPct val="0"/>
        </a:spcAft>
        <a:defRPr sz="2400">
          <a:solidFill>
            <a:schemeClr val="tx2"/>
          </a:solidFill>
          <a:latin typeface="Arial" pitchFamily="34" charset="0"/>
          <a:ea typeface="微软雅黑" pitchFamily="34" charset="-122"/>
        </a:defRPr>
      </a:lvl8pPr>
      <a:lvl9pPr marL="1828800" algn="l" rtl="0" fontAlgn="base">
        <a:spcBef>
          <a:spcPct val="0"/>
        </a:spcBef>
        <a:spcAft>
          <a:spcPct val="0"/>
        </a:spcAft>
        <a:defRPr sz="2400">
          <a:solidFill>
            <a:schemeClr val="tx2"/>
          </a:solidFill>
          <a:latin typeface="Arial" pitchFamily="34" charset="0"/>
          <a:ea typeface="微软雅黑" pitchFamily="34" charset="-122"/>
        </a:defRPr>
      </a:lvl9pPr>
    </p:titleStyle>
    <p:bodyStyle>
      <a:lvl1pPr marL="342900" indent="-342900" algn="l" rtl="0" eaLnBrk="0" fontAlgn="base" hangingPunct="0">
        <a:spcBef>
          <a:spcPct val="20000"/>
        </a:spcBef>
        <a:spcAft>
          <a:spcPct val="0"/>
        </a:spcAft>
        <a:buChar char="•"/>
        <a:defRPr sz="2000">
          <a:solidFill>
            <a:schemeClr val="accent1"/>
          </a:solidFill>
          <a:latin typeface="+mn-lt"/>
          <a:ea typeface="+mn-ea"/>
          <a:cs typeface="+mn-cs"/>
        </a:defRPr>
      </a:lvl1pPr>
      <a:lvl2pPr marL="742950" indent="-285750" algn="l" rtl="0" eaLnBrk="0" fontAlgn="base" hangingPunct="0">
        <a:spcBef>
          <a:spcPct val="20000"/>
        </a:spcBef>
        <a:spcAft>
          <a:spcPct val="0"/>
        </a:spcAft>
        <a:buChar char="–"/>
        <a:defRPr sz="2000">
          <a:solidFill>
            <a:schemeClr val="accent1"/>
          </a:solidFill>
          <a:latin typeface="+mn-lt"/>
          <a:ea typeface="仿宋_GB2312" pitchFamily="49" charset="-122"/>
          <a:cs typeface="仿宋_GB2312"/>
        </a:defRPr>
      </a:lvl2pPr>
      <a:lvl3pPr marL="1143000" indent="-228600" algn="l" rtl="0" eaLnBrk="0" fontAlgn="base" hangingPunct="0">
        <a:spcBef>
          <a:spcPct val="20000"/>
        </a:spcBef>
        <a:spcAft>
          <a:spcPct val="0"/>
        </a:spcAft>
        <a:buChar char="•"/>
        <a:defRPr sz="2400">
          <a:solidFill>
            <a:schemeClr val="tx1"/>
          </a:solidFill>
          <a:latin typeface="+mn-lt"/>
          <a:ea typeface="宋体" pitchFamily="2" charset="-122"/>
          <a:cs typeface="仿宋_GB2312"/>
        </a:defRPr>
      </a:lvl3pPr>
      <a:lvl4pPr marL="1600200" indent="-228600" algn="l" rtl="0" eaLnBrk="0" fontAlgn="base" hangingPunct="0">
        <a:spcBef>
          <a:spcPct val="20000"/>
        </a:spcBef>
        <a:spcAft>
          <a:spcPct val="0"/>
        </a:spcAft>
        <a:buChar char="–"/>
        <a:defRPr sz="2000">
          <a:solidFill>
            <a:schemeClr val="tx1"/>
          </a:solidFill>
          <a:latin typeface="+mn-lt"/>
          <a:ea typeface="宋体" pitchFamily="2" charset="-122"/>
          <a:cs typeface="仿宋_GB2312"/>
        </a:defRPr>
      </a:lvl4pPr>
      <a:lvl5pPr marL="2057400" indent="-228600" algn="l" rtl="0" eaLnBrk="0" fontAlgn="base" hangingPunct="0">
        <a:spcBef>
          <a:spcPct val="20000"/>
        </a:spcBef>
        <a:spcAft>
          <a:spcPct val="0"/>
        </a:spcAft>
        <a:buChar char="»"/>
        <a:defRPr sz="2000">
          <a:solidFill>
            <a:schemeClr val="tx1"/>
          </a:solidFill>
          <a:latin typeface="+mn-lt"/>
          <a:ea typeface="宋体" pitchFamily="2" charset="-122"/>
          <a:cs typeface="仿宋_GB2312"/>
        </a:defRPr>
      </a:lvl5pPr>
      <a:lvl6pPr marL="2514600" indent="-228600" algn="l" rtl="0" eaLnBrk="0" fontAlgn="base" hangingPunct="0">
        <a:spcBef>
          <a:spcPct val="20000"/>
        </a:spcBef>
        <a:spcAft>
          <a:spcPct val="0"/>
        </a:spcAft>
        <a:buChar char="»"/>
        <a:defRPr sz="2000">
          <a:solidFill>
            <a:schemeClr val="tx1"/>
          </a:solidFill>
          <a:latin typeface="+mn-lt"/>
          <a:ea typeface="宋体" pitchFamily="2" charset="-122"/>
        </a:defRPr>
      </a:lvl6pPr>
      <a:lvl7pPr marL="2971800" indent="-228600" algn="l" rtl="0" eaLnBrk="0" fontAlgn="base" hangingPunct="0">
        <a:spcBef>
          <a:spcPct val="20000"/>
        </a:spcBef>
        <a:spcAft>
          <a:spcPct val="0"/>
        </a:spcAft>
        <a:buChar char="»"/>
        <a:defRPr sz="2000">
          <a:solidFill>
            <a:schemeClr val="tx1"/>
          </a:solidFill>
          <a:latin typeface="+mn-lt"/>
          <a:ea typeface="宋体" pitchFamily="2" charset="-122"/>
        </a:defRPr>
      </a:lvl7pPr>
      <a:lvl8pPr marL="3429000" indent="-228600" algn="l" rtl="0" eaLnBrk="0" fontAlgn="base" hangingPunct="0">
        <a:spcBef>
          <a:spcPct val="20000"/>
        </a:spcBef>
        <a:spcAft>
          <a:spcPct val="0"/>
        </a:spcAft>
        <a:buChar char="»"/>
        <a:defRPr sz="2000">
          <a:solidFill>
            <a:schemeClr val="tx1"/>
          </a:solidFill>
          <a:latin typeface="+mn-lt"/>
          <a:ea typeface="宋体" pitchFamily="2" charset="-122"/>
        </a:defRPr>
      </a:lvl8pPr>
      <a:lvl9pPr marL="3886200" indent="-228600" algn="l" rtl="0" eaLnBrk="0" fontAlgn="base" hangingPunct="0">
        <a:spcBef>
          <a:spcPct val="20000"/>
        </a:spcBef>
        <a:spcAft>
          <a:spcPct val="0"/>
        </a:spcAft>
        <a:buChar char="»"/>
        <a:defRPr sz="2000">
          <a:solidFill>
            <a:schemeClr val="tx1"/>
          </a:solidFill>
          <a:latin typeface="+mn-lt"/>
          <a:ea typeface="宋体" pitchFamily="2" charset="-122"/>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24.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3" cstate="print"/>
          <a:srcRect/>
          <a:stretch>
            <a:fillRect/>
          </a:stretch>
        </p:blipFill>
        <p:spPr bwMode="auto">
          <a:xfrm>
            <a:off x="0" y="0"/>
            <a:ext cx="12196763" cy="3997325"/>
          </a:xfrm>
          <a:prstGeom prst="rect">
            <a:avLst/>
          </a:prstGeom>
          <a:noFill/>
          <a:ln w="9525">
            <a:noFill/>
            <a:miter lim="800000"/>
            <a:headEnd/>
            <a:tailEnd/>
          </a:ln>
        </p:spPr>
      </p:pic>
      <p:sp>
        <p:nvSpPr>
          <p:cNvPr id="49" name="Rectangle 3"/>
          <p:cNvSpPr txBox="1">
            <a:spLocks noChangeArrowheads="1"/>
          </p:cNvSpPr>
          <p:nvPr/>
        </p:nvSpPr>
        <p:spPr bwMode="auto">
          <a:xfrm>
            <a:off x="474663" y="4484688"/>
            <a:ext cx="9190037" cy="1079500"/>
          </a:xfrm>
          <a:prstGeom prst="rect">
            <a:avLst/>
          </a:prstGeom>
          <a:noFill/>
          <a:ln>
            <a:noFill/>
          </a:ln>
          <a:effectLst/>
        </p:spPr>
        <p:txBody>
          <a:bodyPr anchor="ctr"/>
          <a:lstStyle>
            <a:lvl1pPr algn="l" rtl="0" fontAlgn="base">
              <a:spcBef>
                <a:spcPct val="0"/>
              </a:spcBef>
              <a:spcAft>
                <a:spcPct val="0"/>
              </a:spcAft>
              <a:defRPr sz="2400">
                <a:solidFill>
                  <a:schemeClr val="accent2"/>
                </a:solidFill>
                <a:latin typeface="+mj-lt"/>
                <a:ea typeface="+mj-ea"/>
                <a:cs typeface="+mj-cs"/>
              </a:defRPr>
            </a:lvl1pPr>
            <a:lvl2pPr algn="l" rtl="0" fontAlgn="base">
              <a:spcBef>
                <a:spcPct val="0"/>
              </a:spcBef>
              <a:spcAft>
                <a:spcPct val="0"/>
              </a:spcAft>
              <a:defRPr sz="2400">
                <a:solidFill>
                  <a:schemeClr val="tx2"/>
                </a:solidFill>
                <a:latin typeface="Arial" pitchFamily="34" charset="0"/>
                <a:ea typeface="微软雅黑" pitchFamily="34" charset="-122"/>
              </a:defRPr>
            </a:lvl2pPr>
            <a:lvl3pPr algn="l" rtl="0" fontAlgn="base">
              <a:spcBef>
                <a:spcPct val="0"/>
              </a:spcBef>
              <a:spcAft>
                <a:spcPct val="0"/>
              </a:spcAft>
              <a:defRPr sz="2400">
                <a:solidFill>
                  <a:schemeClr val="tx2"/>
                </a:solidFill>
                <a:latin typeface="Arial" pitchFamily="34" charset="0"/>
                <a:ea typeface="微软雅黑" pitchFamily="34" charset="-122"/>
              </a:defRPr>
            </a:lvl3pPr>
            <a:lvl4pPr algn="l" rtl="0" fontAlgn="base">
              <a:spcBef>
                <a:spcPct val="0"/>
              </a:spcBef>
              <a:spcAft>
                <a:spcPct val="0"/>
              </a:spcAft>
              <a:defRPr sz="2400">
                <a:solidFill>
                  <a:schemeClr val="tx2"/>
                </a:solidFill>
                <a:latin typeface="Arial" pitchFamily="34" charset="0"/>
                <a:ea typeface="微软雅黑" pitchFamily="34" charset="-122"/>
              </a:defRPr>
            </a:lvl4pPr>
            <a:lvl5pPr algn="l" rtl="0" fontAlgn="base">
              <a:spcBef>
                <a:spcPct val="0"/>
              </a:spcBef>
              <a:spcAft>
                <a:spcPct val="0"/>
              </a:spcAft>
              <a:defRPr sz="2400">
                <a:solidFill>
                  <a:schemeClr val="tx2"/>
                </a:solidFill>
                <a:latin typeface="Arial" pitchFamily="34" charset="0"/>
                <a:ea typeface="微软雅黑" pitchFamily="34" charset="-122"/>
              </a:defRPr>
            </a:lvl5pPr>
            <a:lvl6pPr marL="457200" algn="l" rtl="0" fontAlgn="base">
              <a:spcBef>
                <a:spcPct val="0"/>
              </a:spcBef>
              <a:spcAft>
                <a:spcPct val="0"/>
              </a:spcAft>
              <a:defRPr sz="2400">
                <a:solidFill>
                  <a:schemeClr val="tx2"/>
                </a:solidFill>
                <a:latin typeface="Arial" pitchFamily="34" charset="0"/>
                <a:ea typeface="微软雅黑" pitchFamily="34" charset="-122"/>
              </a:defRPr>
            </a:lvl6pPr>
            <a:lvl7pPr marL="914400" algn="l" rtl="0" fontAlgn="base">
              <a:spcBef>
                <a:spcPct val="0"/>
              </a:spcBef>
              <a:spcAft>
                <a:spcPct val="0"/>
              </a:spcAft>
              <a:defRPr sz="2400">
                <a:solidFill>
                  <a:schemeClr val="tx2"/>
                </a:solidFill>
                <a:latin typeface="Arial" pitchFamily="34" charset="0"/>
                <a:ea typeface="微软雅黑" pitchFamily="34" charset="-122"/>
              </a:defRPr>
            </a:lvl7pPr>
            <a:lvl8pPr marL="1371600" algn="l" rtl="0" fontAlgn="base">
              <a:spcBef>
                <a:spcPct val="0"/>
              </a:spcBef>
              <a:spcAft>
                <a:spcPct val="0"/>
              </a:spcAft>
              <a:defRPr sz="2400">
                <a:solidFill>
                  <a:schemeClr val="tx2"/>
                </a:solidFill>
                <a:latin typeface="Arial" pitchFamily="34" charset="0"/>
                <a:ea typeface="微软雅黑" pitchFamily="34" charset="-122"/>
              </a:defRPr>
            </a:lvl8pPr>
            <a:lvl9pPr marL="1828800" algn="l" rtl="0" fontAlgn="base">
              <a:spcBef>
                <a:spcPct val="0"/>
              </a:spcBef>
              <a:spcAft>
                <a:spcPct val="0"/>
              </a:spcAft>
              <a:defRPr sz="2400">
                <a:solidFill>
                  <a:schemeClr val="tx2"/>
                </a:solidFill>
                <a:latin typeface="Arial" pitchFamily="34" charset="0"/>
                <a:ea typeface="微软雅黑" pitchFamily="34" charset="-122"/>
              </a:defRPr>
            </a:lvl9pPr>
          </a:lstStyle>
          <a:p>
            <a:pPr>
              <a:buFont typeface="Arial" pitchFamily="34" charset="0"/>
              <a:buNone/>
              <a:defRPr/>
            </a:pPr>
            <a:r>
              <a:rPr lang="zh-CN" altLang="en-US" sz="7200" dirty="0">
                <a:solidFill>
                  <a:schemeClr val="accent1">
                    <a:lumMod val="50000"/>
                  </a:schemeClr>
                </a:solidFill>
              </a:rPr>
              <a:t>建筑工程施工组织</a:t>
            </a:r>
            <a:endParaRPr lang="zh-CN" sz="7200" dirty="0">
              <a:solidFill>
                <a:schemeClr val="accent1">
                  <a:lumMod val="50000"/>
                </a:schemeClr>
              </a:solidFill>
              <a:latin typeface="华文细黑" panose="02010600040101010101" pitchFamily="2" charset="-122"/>
              <a:ea typeface="华文细黑" panose="02010600040101010101" pitchFamily="2" charset="-122"/>
            </a:endParaRPr>
          </a:p>
        </p:txBody>
      </p:sp>
      <p:sp>
        <p:nvSpPr>
          <p:cNvPr id="52" name="Freeform 7"/>
          <p:cNvSpPr>
            <a:spLocks/>
          </p:cNvSpPr>
          <p:nvPr/>
        </p:nvSpPr>
        <p:spPr bwMode="auto">
          <a:xfrm>
            <a:off x="10661650" y="5151438"/>
            <a:ext cx="1317625" cy="1319212"/>
          </a:xfrm>
          <a:custGeom>
            <a:avLst/>
            <a:gdLst>
              <a:gd name="T0" fmla="*/ 2199 w 2504"/>
              <a:gd name="T1" fmla="*/ 0 h 2504"/>
              <a:gd name="T2" fmla="*/ 2504 w 2504"/>
              <a:gd name="T3" fmla="*/ 0 h 2504"/>
              <a:gd name="T4" fmla="*/ 2504 w 2504"/>
              <a:gd name="T5" fmla="*/ 2504 h 2504"/>
              <a:gd name="T6" fmla="*/ 0 w 2504"/>
              <a:gd name="T7" fmla="*/ 2504 h 2504"/>
              <a:gd name="T8" fmla="*/ 0 w 2504"/>
              <a:gd name="T9" fmla="*/ 2199 h 2504"/>
              <a:gd name="T10" fmla="*/ 1970 w 2504"/>
              <a:gd name="T11" fmla="*/ 2199 h 2504"/>
              <a:gd name="T12" fmla="*/ 87 w 2504"/>
              <a:gd name="T13" fmla="*/ 315 h 2504"/>
              <a:gd name="T14" fmla="*/ 303 w 2504"/>
              <a:gd name="T15" fmla="*/ 99 h 2504"/>
              <a:gd name="T16" fmla="*/ 2199 w 2504"/>
              <a:gd name="T17" fmla="*/ 1996 h 2504"/>
              <a:gd name="T18" fmla="*/ 2199 w 2504"/>
              <a:gd name="T19" fmla="*/ 0 h 25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04" h="2504">
                <a:moveTo>
                  <a:pt x="2199" y="0"/>
                </a:moveTo>
                <a:lnTo>
                  <a:pt x="2504" y="0"/>
                </a:lnTo>
                <a:lnTo>
                  <a:pt x="2504" y="2504"/>
                </a:lnTo>
                <a:lnTo>
                  <a:pt x="0" y="2504"/>
                </a:lnTo>
                <a:lnTo>
                  <a:pt x="0" y="2199"/>
                </a:lnTo>
                <a:lnTo>
                  <a:pt x="1970" y="2199"/>
                </a:lnTo>
                <a:lnTo>
                  <a:pt x="87" y="315"/>
                </a:lnTo>
                <a:lnTo>
                  <a:pt x="303" y="99"/>
                </a:lnTo>
                <a:lnTo>
                  <a:pt x="2199" y="1996"/>
                </a:lnTo>
                <a:lnTo>
                  <a:pt x="2199" y="0"/>
                </a:lnTo>
                <a:close/>
              </a:path>
            </a:pathLst>
          </a:custGeom>
          <a:solidFill>
            <a:schemeClr val="accent1">
              <a:lumMod val="40000"/>
              <a:lumOff val="60000"/>
            </a:schemeClr>
          </a:solidFill>
          <a:ln>
            <a:noFill/>
          </a:ln>
        </p:spPr>
        <p:txBody>
          <a:bodyPr/>
          <a:lstStyle/>
          <a:p>
            <a:pPr>
              <a:buFont typeface="Arial" pitchFamily="34" charset="0"/>
              <a:buNone/>
              <a:defRPr/>
            </a:pPr>
            <a:endParaRPr lang="zh-CN" altLang="en-US"/>
          </a:p>
        </p:txBody>
      </p:sp>
      <p:sp>
        <p:nvSpPr>
          <p:cNvPr id="6" name="Rectangle 5"/>
          <p:cNvSpPr>
            <a:spLocks noChangeArrowheads="1"/>
          </p:cNvSpPr>
          <p:nvPr/>
        </p:nvSpPr>
        <p:spPr bwMode="auto">
          <a:xfrm>
            <a:off x="0" y="3933825"/>
            <a:ext cx="7145338" cy="80963"/>
          </a:xfrm>
          <a:prstGeom prst="rect">
            <a:avLst/>
          </a:prstGeom>
          <a:solidFill>
            <a:schemeClr val="tx1"/>
          </a:solidFill>
          <a:ln w="9525">
            <a:noFill/>
            <a:miter lim="800000"/>
            <a:headEnd/>
            <a:tailEnd/>
          </a:ln>
        </p:spPr>
        <p:txBody>
          <a:bodyPr/>
          <a:lstStyle/>
          <a:p>
            <a:pPr>
              <a:buFont typeface="Arial" pitchFamily="34" charset="0"/>
              <a:buNone/>
            </a:pPr>
            <a:endParaRPr lang="zh-CN" altLang="en-US"/>
          </a:p>
        </p:txBody>
      </p:sp>
      <p:sp>
        <p:nvSpPr>
          <p:cNvPr id="7" name="Rectangle 6"/>
          <p:cNvSpPr>
            <a:spLocks noChangeArrowheads="1"/>
          </p:cNvSpPr>
          <p:nvPr/>
        </p:nvSpPr>
        <p:spPr bwMode="auto">
          <a:xfrm>
            <a:off x="7132638" y="3933825"/>
            <a:ext cx="1266825" cy="80963"/>
          </a:xfrm>
          <a:prstGeom prst="rect">
            <a:avLst/>
          </a:prstGeom>
          <a:solidFill>
            <a:schemeClr val="accent1"/>
          </a:solidFill>
          <a:ln w="9525">
            <a:noFill/>
            <a:miter lim="800000"/>
            <a:headEnd/>
            <a:tailEnd/>
          </a:ln>
        </p:spPr>
        <p:txBody>
          <a:bodyPr/>
          <a:lstStyle/>
          <a:p>
            <a:pPr>
              <a:buFont typeface="Arial" pitchFamily="34" charset="0"/>
              <a:buNone/>
            </a:pPr>
            <a:endParaRPr lang="zh-CN" altLang="en-US"/>
          </a:p>
        </p:txBody>
      </p:sp>
      <p:sp>
        <p:nvSpPr>
          <p:cNvPr id="8" name="Rectangle 7"/>
          <p:cNvSpPr>
            <a:spLocks noChangeArrowheads="1"/>
          </p:cNvSpPr>
          <p:nvPr/>
        </p:nvSpPr>
        <p:spPr bwMode="auto">
          <a:xfrm>
            <a:off x="8399463" y="3933825"/>
            <a:ext cx="1265237" cy="80963"/>
          </a:xfrm>
          <a:prstGeom prst="rect">
            <a:avLst/>
          </a:prstGeom>
          <a:solidFill>
            <a:schemeClr val="bg1"/>
          </a:solidFill>
          <a:ln w="9525">
            <a:noFill/>
            <a:miter lim="800000"/>
            <a:headEnd/>
            <a:tailEnd/>
          </a:ln>
        </p:spPr>
        <p:txBody>
          <a:bodyPr/>
          <a:lstStyle/>
          <a:p>
            <a:pPr>
              <a:buFont typeface="Arial" pitchFamily="34" charset="0"/>
              <a:buNone/>
            </a:pPr>
            <a:endParaRPr lang="zh-CN" altLang="en-US"/>
          </a:p>
        </p:txBody>
      </p:sp>
      <p:sp>
        <p:nvSpPr>
          <p:cNvPr id="9" name="Rectangle 8"/>
          <p:cNvSpPr>
            <a:spLocks noChangeArrowheads="1"/>
          </p:cNvSpPr>
          <p:nvPr/>
        </p:nvSpPr>
        <p:spPr bwMode="auto">
          <a:xfrm>
            <a:off x="9664700" y="3933825"/>
            <a:ext cx="1266825" cy="80963"/>
          </a:xfrm>
          <a:prstGeom prst="rect">
            <a:avLst/>
          </a:prstGeom>
          <a:solidFill>
            <a:schemeClr val="tx2"/>
          </a:solidFill>
          <a:ln w="9525">
            <a:noFill/>
            <a:miter lim="800000"/>
            <a:headEnd/>
            <a:tailEnd/>
          </a:ln>
        </p:spPr>
        <p:txBody>
          <a:bodyPr/>
          <a:lstStyle/>
          <a:p>
            <a:pPr>
              <a:buFont typeface="Arial" pitchFamily="34" charset="0"/>
              <a:buNone/>
            </a:pPr>
            <a:endParaRPr lang="zh-CN" altLang="en-US"/>
          </a:p>
        </p:txBody>
      </p:sp>
      <p:sp>
        <p:nvSpPr>
          <p:cNvPr id="10" name="Rectangle 9"/>
          <p:cNvSpPr>
            <a:spLocks noChangeArrowheads="1"/>
          </p:cNvSpPr>
          <p:nvPr/>
        </p:nvSpPr>
        <p:spPr bwMode="auto">
          <a:xfrm>
            <a:off x="10931525" y="3933825"/>
            <a:ext cx="1265238" cy="80963"/>
          </a:xfrm>
          <a:prstGeom prst="rect">
            <a:avLst/>
          </a:prstGeom>
          <a:solidFill>
            <a:schemeClr val="bg2"/>
          </a:solidFill>
          <a:ln w="9525">
            <a:noFill/>
            <a:miter lim="800000"/>
            <a:headEnd/>
            <a:tailEnd/>
          </a:ln>
        </p:spPr>
        <p:txBody>
          <a:bodyPr/>
          <a:lstStyle/>
          <a:p>
            <a:pPr>
              <a:buFont typeface="Arial" pitchFamily="34" charset="0"/>
              <a:buNone/>
            </a:pPr>
            <a:endParaRPr lang="zh-CN" altLang="en-US"/>
          </a:p>
        </p:txBody>
      </p:sp>
    </p:spTree>
  </p:cSld>
  <p:clrMapOvr>
    <a:masterClrMapping/>
  </p:clrMapOvr>
  <p:transition spd="slow" advTm="9437">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55">
            <a:extLst>
              <a:ext uri="{FF2B5EF4-FFF2-40B4-BE49-F238E27FC236}">
                <a16:creationId xmlns="" xmlns:a16="http://schemas.microsoft.com/office/drawing/2014/main" id="{DD3C7DA0-1B0E-4210-9895-F015C8E26C05}"/>
              </a:ext>
            </a:extLst>
          </p:cNvPr>
          <p:cNvSpPr txBox="1">
            <a:spLocks noChangeArrowheads="1"/>
          </p:cNvSpPr>
          <p:nvPr/>
        </p:nvSpPr>
        <p:spPr bwMode="auto">
          <a:xfrm>
            <a:off x="286197" y="106363"/>
            <a:ext cx="679152" cy="369332"/>
          </a:xfrm>
          <a:prstGeom prst="rect">
            <a:avLst/>
          </a:prstGeom>
          <a:noFill/>
          <a:ln w="9525">
            <a:noFill/>
            <a:miter lim="800000"/>
            <a:headEnd/>
            <a:tailEnd/>
          </a:ln>
        </p:spPr>
        <p:txBody>
          <a:bodyPr wrap="square">
            <a:spAutoFit/>
          </a:bodyPr>
          <a:lstStyle/>
          <a:p>
            <a:pPr algn="r">
              <a:buFont typeface="Arial" pitchFamily="34" charset="0"/>
              <a:buNone/>
            </a:pPr>
            <a:r>
              <a:rPr lang="zh-CN" altLang="en-US" dirty="0">
                <a:solidFill>
                  <a:schemeClr val="accent2"/>
                </a:solidFill>
                <a:latin typeface="华文细黑"/>
                <a:ea typeface="华文细黑"/>
                <a:cs typeface="华文细黑"/>
              </a:rPr>
              <a:t>绪论</a:t>
            </a:r>
          </a:p>
        </p:txBody>
      </p:sp>
      <p:pic>
        <p:nvPicPr>
          <p:cNvPr id="2" name="图片 1">
            <a:extLst>
              <a:ext uri="{FF2B5EF4-FFF2-40B4-BE49-F238E27FC236}">
                <a16:creationId xmlns="" xmlns:a16="http://schemas.microsoft.com/office/drawing/2014/main" id="{9435F705-DD89-43A8-9502-0DBBA6C93626}"/>
              </a:ext>
            </a:extLst>
          </p:cNvPr>
          <p:cNvPicPr>
            <a:picLocks noChangeAspect="1"/>
          </p:cNvPicPr>
          <p:nvPr/>
        </p:nvPicPr>
        <p:blipFill>
          <a:blip r:embed="rId3"/>
          <a:stretch>
            <a:fillRect/>
          </a:stretch>
        </p:blipFill>
        <p:spPr>
          <a:xfrm>
            <a:off x="1633885" y="1124744"/>
            <a:ext cx="8640960" cy="5184576"/>
          </a:xfrm>
          <a:prstGeom prst="rect">
            <a:avLst/>
          </a:prstGeom>
        </p:spPr>
      </p:pic>
    </p:spTree>
    <p:extLst>
      <p:ext uri="{BB962C8B-B14F-4D97-AF65-F5344CB8AC3E}">
        <p14:creationId xmlns:p14="http://schemas.microsoft.com/office/powerpoint/2010/main" val="623057614"/>
      </p:ext>
    </p:extLst>
  </p:cSld>
  <p:clrMapOvr>
    <a:masterClrMapping/>
  </p:clrMapOvr>
  <p:transition spd="slow" advTm="8191">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3"/>
          <p:cNvGrpSpPr>
            <a:grpSpLocks/>
          </p:cNvGrpSpPr>
          <p:nvPr/>
        </p:nvGrpSpPr>
        <p:grpSpPr bwMode="auto">
          <a:xfrm>
            <a:off x="858838" y="1628800"/>
            <a:ext cx="2522537" cy="2520950"/>
            <a:chOff x="1131888" y="1470025"/>
            <a:chExt cx="2098675" cy="2098676"/>
          </a:xfrm>
        </p:grpSpPr>
        <p:sp>
          <p:nvSpPr>
            <p:cNvPr id="117777" name="Oval 9"/>
            <p:cNvSpPr>
              <a:spLocks noChangeArrowheads="1"/>
            </p:cNvSpPr>
            <p:nvPr/>
          </p:nvSpPr>
          <p:spPr bwMode="auto">
            <a:xfrm>
              <a:off x="1131888" y="1470025"/>
              <a:ext cx="2098675" cy="2098676"/>
            </a:xfrm>
            <a:prstGeom prst="ellipse">
              <a:avLst/>
            </a:prstGeom>
            <a:solidFill>
              <a:schemeClr val="tx1"/>
            </a:solidFill>
            <a:ln w="9525">
              <a:noFill/>
              <a:round/>
              <a:headEnd/>
              <a:tailEnd/>
            </a:ln>
          </p:spPr>
          <p:txBody>
            <a:bodyPr/>
            <a:lstStyle/>
            <a:p>
              <a:pPr>
                <a:buFont typeface="Arial" pitchFamily="34" charset="0"/>
                <a:buNone/>
              </a:pPr>
              <a:endParaRPr lang="zh-CN" altLang="en-US"/>
            </a:p>
          </p:txBody>
        </p:sp>
        <p:sp>
          <p:nvSpPr>
            <p:cNvPr id="117778" name="Freeform 12"/>
            <p:cNvSpPr>
              <a:spLocks noEditPoints="1"/>
            </p:cNvSpPr>
            <p:nvPr/>
          </p:nvSpPr>
          <p:spPr bwMode="auto">
            <a:xfrm>
              <a:off x="1463804" y="1860708"/>
              <a:ext cx="1469769" cy="1380808"/>
            </a:xfrm>
            <a:custGeom>
              <a:avLst/>
              <a:gdLst>
                <a:gd name="T0" fmla="*/ 899153 w 1615"/>
                <a:gd name="T1" fmla="*/ 22741 h 1518"/>
                <a:gd name="T2" fmla="*/ 716228 w 1615"/>
                <a:gd name="T3" fmla="*/ 87324 h 1518"/>
                <a:gd name="T4" fmla="*/ 549685 w 1615"/>
                <a:gd name="T5" fmla="*/ 15464 h 1518"/>
                <a:gd name="T6" fmla="*/ 17291 w 1615"/>
                <a:gd name="T7" fmla="*/ 548503 h 1518"/>
                <a:gd name="T8" fmla="*/ 191115 w 1615"/>
                <a:gd name="T9" fmla="*/ 799559 h 1518"/>
                <a:gd name="T10" fmla="*/ 279393 w 1615"/>
                <a:gd name="T11" fmla="*/ 960562 h 1518"/>
                <a:gd name="T12" fmla="*/ 394062 w 1615"/>
                <a:gd name="T13" fmla="*/ 1192516 h 1518"/>
                <a:gd name="T14" fmla="*/ 604289 w 1615"/>
                <a:gd name="T15" fmla="*/ 1282569 h 1518"/>
                <a:gd name="T16" fmla="*/ 842728 w 1615"/>
                <a:gd name="T17" fmla="*/ 1328050 h 1518"/>
                <a:gd name="T18" fmla="*/ 936466 w 1615"/>
                <a:gd name="T19" fmla="*/ 1292575 h 1518"/>
                <a:gd name="T20" fmla="*/ 1082988 w 1615"/>
                <a:gd name="T21" fmla="*/ 1192516 h 1518"/>
                <a:gd name="T22" fmla="*/ 1117571 w 1615"/>
                <a:gd name="T23" fmla="*/ 1053344 h 1518"/>
                <a:gd name="T24" fmla="*/ 1231330 w 1615"/>
                <a:gd name="T25" fmla="*/ 1038790 h 1518"/>
                <a:gd name="T26" fmla="*/ 1269553 w 1615"/>
                <a:gd name="T27" fmla="*/ 901437 h 1518"/>
                <a:gd name="T28" fmla="*/ 1397873 w 1615"/>
                <a:gd name="T29" fmla="*/ 772270 h 1518"/>
                <a:gd name="T30" fmla="*/ 1446107 w 1615"/>
                <a:gd name="T31" fmla="*/ 639465 h 1518"/>
                <a:gd name="T32" fmla="*/ 1389683 w 1615"/>
                <a:gd name="T33" fmla="*/ 621273 h 1518"/>
                <a:gd name="T34" fmla="*/ 1328708 w 1615"/>
                <a:gd name="T35" fmla="*/ 656748 h 1518"/>
                <a:gd name="T36" fmla="*/ 1166715 w 1615"/>
                <a:gd name="T37" fmla="*/ 754078 h 1518"/>
                <a:gd name="T38" fmla="*/ 1170355 w 1615"/>
                <a:gd name="T39" fmla="*/ 767722 h 1518"/>
                <a:gd name="T40" fmla="*/ 1008362 w 1615"/>
                <a:gd name="T41" fmla="*/ 864142 h 1518"/>
                <a:gd name="T42" fmla="*/ 1055686 w 1615"/>
                <a:gd name="T43" fmla="*/ 949647 h 1518"/>
                <a:gd name="T44" fmla="*/ 893692 w 1615"/>
                <a:gd name="T45" fmla="*/ 1046976 h 1518"/>
                <a:gd name="T46" fmla="*/ 936466 w 1615"/>
                <a:gd name="T47" fmla="*/ 1123385 h 1518"/>
                <a:gd name="T48" fmla="*/ 774473 w 1615"/>
                <a:gd name="T49" fmla="*/ 1219805 h 1518"/>
                <a:gd name="T50" fmla="*/ 800865 w 1615"/>
                <a:gd name="T51" fmla="*/ 1286207 h 1518"/>
                <a:gd name="T52" fmla="*/ 664354 w 1615"/>
                <a:gd name="T53" fmla="*/ 1246184 h 1518"/>
                <a:gd name="T54" fmla="*/ 685285 w 1615"/>
                <a:gd name="T55" fmla="*/ 1197974 h 1518"/>
                <a:gd name="T56" fmla="*/ 844548 w 1615"/>
                <a:gd name="T57" fmla="*/ 963291 h 1518"/>
                <a:gd name="T58" fmla="*/ 469598 w 1615"/>
                <a:gd name="T59" fmla="*/ 1235268 h 1518"/>
                <a:gd name="T60" fmla="*/ 503271 w 1615"/>
                <a:gd name="T61" fmla="*/ 1098825 h 1518"/>
                <a:gd name="T62" fmla="*/ 424094 w 1615"/>
                <a:gd name="T63" fmla="*/ 1105192 h 1518"/>
                <a:gd name="T64" fmla="*/ 321256 w 1615"/>
                <a:gd name="T65" fmla="*/ 1002405 h 1518"/>
                <a:gd name="T66" fmla="*/ 383141 w 1615"/>
                <a:gd name="T67" fmla="*/ 867780 h 1518"/>
                <a:gd name="T68" fmla="*/ 245720 w 1615"/>
                <a:gd name="T69" fmla="*/ 854136 h 1518"/>
                <a:gd name="T70" fmla="*/ 251180 w 1615"/>
                <a:gd name="T71" fmla="*/ 809565 h 1518"/>
                <a:gd name="T72" fmla="*/ 265742 w 1615"/>
                <a:gd name="T73" fmla="*/ 782276 h 1518"/>
                <a:gd name="T74" fmla="*/ 463227 w 1615"/>
                <a:gd name="T75" fmla="*/ 582159 h 1518"/>
                <a:gd name="T76" fmla="*/ 312155 w 1615"/>
                <a:gd name="T77" fmla="*/ 595803 h 1518"/>
                <a:gd name="T78" fmla="*/ 214777 w 1615"/>
                <a:gd name="T79" fmla="*/ 442986 h 1518"/>
                <a:gd name="T80" fmla="*/ 792674 w 1615"/>
                <a:gd name="T81" fmla="*/ 433890 h 1518"/>
                <a:gd name="T82" fmla="*/ 771742 w 1615"/>
                <a:gd name="T83" fmla="*/ 124618 h 1518"/>
                <a:gd name="T84" fmla="*/ 899153 w 1615"/>
                <a:gd name="T85" fmla="*/ 81866 h 1518"/>
                <a:gd name="T86" fmla="*/ 1389683 w 1615"/>
                <a:gd name="T87" fmla="*/ 621273 h 1518"/>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615"/>
                <a:gd name="T133" fmla="*/ 0 h 1518"/>
                <a:gd name="T134" fmla="*/ 1615 w 1615"/>
                <a:gd name="T135" fmla="*/ 1518 h 1518"/>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615" h="1518">
                  <a:moveTo>
                    <a:pt x="1530" y="456"/>
                  </a:moveTo>
                  <a:lnTo>
                    <a:pt x="1169" y="95"/>
                  </a:lnTo>
                  <a:cubicBezTo>
                    <a:pt x="1126" y="52"/>
                    <a:pt x="1056" y="25"/>
                    <a:pt x="988" y="25"/>
                  </a:cubicBezTo>
                  <a:cubicBezTo>
                    <a:pt x="964" y="25"/>
                    <a:pt x="943" y="28"/>
                    <a:pt x="922" y="34"/>
                  </a:cubicBezTo>
                  <a:lnTo>
                    <a:pt x="907" y="39"/>
                  </a:lnTo>
                  <a:cubicBezTo>
                    <a:pt x="871" y="50"/>
                    <a:pt x="828" y="71"/>
                    <a:pt x="787" y="96"/>
                  </a:cubicBezTo>
                  <a:lnTo>
                    <a:pt x="786" y="96"/>
                  </a:lnTo>
                  <a:cubicBezTo>
                    <a:pt x="715" y="65"/>
                    <a:pt x="649" y="31"/>
                    <a:pt x="619" y="22"/>
                  </a:cubicBezTo>
                  <a:lnTo>
                    <a:pt x="604" y="17"/>
                  </a:lnTo>
                  <a:cubicBezTo>
                    <a:pt x="547" y="0"/>
                    <a:pt x="465" y="20"/>
                    <a:pt x="423" y="62"/>
                  </a:cubicBezTo>
                  <a:lnTo>
                    <a:pt x="62" y="423"/>
                  </a:lnTo>
                  <a:cubicBezTo>
                    <a:pt x="20" y="465"/>
                    <a:pt x="0" y="546"/>
                    <a:pt x="19" y="603"/>
                  </a:cubicBezTo>
                  <a:lnTo>
                    <a:pt x="26" y="625"/>
                  </a:lnTo>
                  <a:cubicBezTo>
                    <a:pt x="45" y="682"/>
                    <a:pt x="94" y="763"/>
                    <a:pt x="137" y="805"/>
                  </a:cubicBezTo>
                  <a:lnTo>
                    <a:pt x="210" y="879"/>
                  </a:lnTo>
                  <a:cubicBezTo>
                    <a:pt x="195" y="931"/>
                    <a:pt x="204" y="984"/>
                    <a:pt x="241" y="1021"/>
                  </a:cubicBezTo>
                  <a:cubicBezTo>
                    <a:pt x="259" y="1039"/>
                    <a:pt x="282" y="1051"/>
                    <a:pt x="307" y="1056"/>
                  </a:cubicBezTo>
                  <a:cubicBezTo>
                    <a:pt x="238" y="1125"/>
                    <a:pt x="228" y="1224"/>
                    <a:pt x="286" y="1282"/>
                  </a:cubicBezTo>
                  <a:cubicBezTo>
                    <a:pt x="310" y="1306"/>
                    <a:pt x="344" y="1320"/>
                    <a:pt x="381" y="1320"/>
                  </a:cubicBezTo>
                  <a:cubicBezTo>
                    <a:pt x="398" y="1320"/>
                    <a:pt x="415" y="1316"/>
                    <a:pt x="433" y="1311"/>
                  </a:cubicBezTo>
                  <a:cubicBezTo>
                    <a:pt x="433" y="1347"/>
                    <a:pt x="446" y="1380"/>
                    <a:pt x="470" y="1404"/>
                  </a:cubicBezTo>
                  <a:cubicBezTo>
                    <a:pt x="494" y="1428"/>
                    <a:pt x="528" y="1442"/>
                    <a:pt x="565" y="1442"/>
                  </a:cubicBezTo>
                  <a:cubicBezTo>
                    <a:pt x="599" y="1442"/>
                    <a:pt x="634" y="1430"/>
                    <a:pt x="664" y="1410"/>
                  </a:cubicBezTo>
                  <a:cubicBezTo>
                    <a:pt x="669" y="1436"/>
                    <a:pt x="681" y="1461"/>
                    <a:pt x="700" y="1480"/>
                  </a:cubicBezTo>
                  <a:cubicBezTo>
                    <a:pt x="725" y="1504"/>
                    <a:pt x="758" y="1518"/>
                    <a:pt x="795" y="1518"/>
                  </a:cubicBezTo>
                  <a:cubicBezTo>
                    <a:pt x="841" y="1518"/>
                    <a:pt x="889" y="1496"/>
                    <a:pt x="926" y="1460"/>
                  </a:cubicBezTo>
                  <a:lnTo>
                    <a:pt x="946" y="1440"/>
                  </a:lnTo>
                  <a:cubicBezTo>
                    <a:pt x="969" y="1445"/>
                    <a:pt x="994" y="1442"/>
                    <a:pt x="1016" y="1429"/>
                  </a:cubicBezTo>
                  <a:lnTo>
                    <a:pt x="1029" y="1421"/>
                  </a:lnTo>
                  <a:cubicBezTo>
                    <a:pt x="1066" y="1398"/>
                    <a:pt x="1083" y="1354"/>
                    <a:pt x="1072" y="1314"/>
                  </a:cubicBezTo>
                  <a:lnTo>
                    <a:pt x="1082" y="1304"/>
                  </a:lnTo>
                  <a:cubicBezTo>
                    <a:pt x="1112" y="1328"/>
                    <a:pt x="1155" y="1332"/>
                    <a:pt x="1190" y="1311"/>
                  </a:cubicBezTo>
                  <a:lnTo>
                    <a:pt x="1203" y="1303"/>
                  </a:lnTo>
                  <a:cubicBezTo>
                    <a:pt x="1249" y="1276"/>
                    <a:pt x="1263" y="1217"/>
                    <a:pt x="1236" y="1172"/>
                  </a:cubicBezTo>
                  <a:lnTo>
                    <a:pt x="1228" y="1158"/>
                  </a:lnTo>
                  <a:lnTo>
                    <a:pt x="1238" y="1148"/>
                  </a:lnTo>
                  <a:cubicBezTo>
                    <a:pt x="1268" y="1167"/>
                    <a:pt x="1307" y="1169"/>
                    <a:pt x="1340" y="1150"/>
                  </a:cubicBezTo>
                  <a:lnTo>
                    <a:pt x="1353" y="1142"/>
                  </a:lnTo>
                  <a:cubicBezTo>
                    <a:pt x="1399" y="1115"/>
                    <a:pt x="1413" y="1056"/>
                    <a:pt x="1386" y="1010"/>
                  </a:cubicBezTo>
                  <a:lnTo>
                    <a:pt x="1382" y="1004"/>
                  </a:lnTo>
                  <a:lnTo>
                    <a:pt x="1395" y="991"/>
                  </a:lnTo>
                  <a:cubicBezTo>
                    <a:pt x="1424" y="1006"/>
                    <a:pt x="1460" y="1007"/>
                    <a:pt x="1490" y="989"/>
                  </a:cubicBezTo>
                  <a:lnTo>
                    <a:pt x="1504" y="981"/>
                  </a:lnTo>
                  <a:cubicBezTo>
                    <a:pt x="1549" y="954"/>
                    <a:pt x="1564" y="894"/>
                    <a:pt x="1536" y="849"/>
                  </a:cubicBezTo>
                  <a:lnTo>
                    <a:pt x="1528" y="835"/>
                  </a:lnTo>
                  <a:cubicBezTo>
                    <a:pt x="1551" y="798"/>
                    <a:pt x="1571" y="758"/>
                    <a:pt x="1582" y="724"/>
                  </a:cubicBezTo>
                  <a:lnTo>
                    <a:pt x="1589" y="703"/>
                  </a:lnTo>
                  <a:cubicBezTo>
                    <a:pt x="1615" y="622"/>
                    <a:pt x="1590" y="516"/>
                    <a:pt x="1530" y="456"/>
                  </a:cubicBezTo>
                  <a:close/>
                  <a:moveTo>
                    <a:pt x="1527" y="683"/>
                  </a:moveTo>
                  <a:lnTo>
                    <a:pt x="1527" y="683"/>
                  </a:lnTo>
                  <a:lnTo>
                    <a:pt x="1520" y="704"/>
                  </a:lnTo>
                  <a:cubicBezTo>
                    <a:pt x="1513" y="724"/>
                    <a:pt x="1503" y="748"/>
                    <a:pt x="1490" y="771"/>
                  </a:cubicBezTo>
                  <a:lnTo>
                    <a:pt x="1460" y="722"/>
                  </a:lnTo>
                  <a:cubicBezTo>
                    <a:pt x="1433" y="677"/>
                    <a:pt x="1374" y="662"/>
                    <a:pt x="1328" y="689"/>
                  </a:cubicBezTo>
                  <a:lnTo>
                    <a:pt x="1315" y="697"/>
                  </a:lnTo>
                  <a:cubicBezTo>
                    <a:pt x="1270" y="724"/>
                    <a:pt x="1255" y="784"/>
                    <a:pt x="1282" y="829"/>
                  </a:cubicBezTo>
                  <a:lnTo>
                    <a:pt x="1351" y="943"/>
                  </a:lnTo>
                  <a:lnTo>
                    <a:pt x="1348" y="946"/>
                  </a:lnTo>
                  <a:lnTo>
                    <a:pt x="1286" y="844"/>
                  </a:lnTo>
                  <a:cubicBezTo>
                    <a:pt x="1259" y="798"/>
                    <a:pt x="1200" y="783"/>
                    <a:pt x="1154" y="811"/>
                  </a:cubicBezTo>
                  <a:lnTo>
                    <a:pt x="1141" y="819"/>
                  </a:lnTo>
                  <a:cubicBezTo>
                    <a:pt x="1096" y="846"/>
                    <a:pt x="1081" y="905"/>
                    <a:pt x="1108" y="950"/>
                  </a:cubicBezTo>
                  <a:lnTo>
                    <a:pt x="1196" y="1097"/>
                  </a:lnTo>
                  <a:lnTo>
                    <a:pt x="1193" y="1100"/>
                  </a:lnTo>
                  <a:lnTo>
                    <a:pt x="1160" y="1044"/>
                  </a:lnTo>
                  <a:cubicBezTo>
                    <a:pt x="1133" y="999"/>
                    <a:pt x="1073" y="984"/>
                    <a:pt x="1028" y="1011"/>
                  </a:cubicBezTo>
                  <a:lnTo>
                    <a:pt x="1015" y="1020"/>
                  </a:lnTo>
                  <a:cubicBezTo>
                    <a:pt x="970" y="1047"/>
                    <a:pt x="955" y="1106"/>
                    <a:pt x="982" y="1151"/>
                  </a:cubicBezTo>
                  <a:lnTo>
                    <a:pt x="1042" y="1251"/>
                  </a:lnTo>
                  <a:lnTo>
                    <a:pt x="1040" y="1253"/>
                  </a:lnTo>
                  <a:lnTo>
                    <a:pt x="1029" y="1235"/>
                  </a:lnTo>
                  <a:cubicBezTo>
                    <a:pt x="1002" y="1189"/>
                    <a:pt x="943" y="1175"/>
                    <a:pt x="898" y="1202"/>
                  </a:cubicBezTo>
                  <a:lnTo>
                    <a:pt x="884" y="1210"/>
                  </a:lnTo>
                  <a:cubicBezTo>
                    <a:pt x="839" y="1237"/>
                    <a:pt x="824" y="1296"/>
                    <a:pt x="851" y="1341"/>
                  </a:cubicBezTo>
                  <a:lnTo>
                    <a:pt x="884" y="1396"/>
                  </a:lnTo>
                  <a:cubicBezTo>
                    <a:pt x="886" y="1399"/>
                    <a:pt x="888" y="1401"/>
                    <a:pt x="890" y="1404"/>
                  </a:cubicBezTo>
                  <a:lnTo>
                    <a:pt x="880" y="1414"/>
                  </a:lnTo>
                  <a:cubicBezTo>
                    <a:pt x="855" y="1439"/>
                    <a:pt x="823" y="1452"/>
                    <a:pt x="795" y="1452"/>
                  </a:cubicBezTo>
                  <a:cubicBezTo>
                    <a:pt x="776" y="1452"/>
                    <a:pt x="759" y="1447"/>
                    <a:pt x="746" y="1434"/>
                  </a:cubicBezTo>
                  <a:cubicBezTo>
                    <a:pt x="731" y="1418"/>
                    <a:pt x="725" y="1395"/>
                    <a:pt x="730" y="1370"/>
                  </a:cubicBezTo>
                  <a:cubicBezTo>
                    <a:pt x="732" y="1358"/>
                    <a:pt x="736" y="1346"/>
                    <a:pt x="742" y="1334"/>
                  </a:cubicBezTo>
                  <a:cubicBezTo>
                    <a:pt x="743" y="1333"/>
                    <a:pt x="744" y="1332"/>
                    <a:pt x="745" y="1330"/>
                  </a:cubicBezTo>
                  <a:cubicBezTo>
                    <a:pt x="747" y="1326"/>
                    <a:pt x="750" y="1321"/>
                    <a:pt x="753" y="1317"/>
                  </a:cubicBezTo>
                  <a:cubicBezTo>
                    <a:pt x="757" y="1311"/>
                    <a:pt x="762" y="1306"/>
                    <a:pt x="767" y="1300"/>
                  </a:cubicBezTo>
                  <a:lnTo>
                    <a:pt x="968" y="1100"/>
                  </a:lnTo>
                  <a:lnTo>
                    <a:pt x="928" y="1059"/>
                  </a:lnTo>
                  <a:lnTo>
                    <a:pt x="650" y="1337"/>
                  </a:lnTo>
                  <a:cubicBezTo>
                    <a:pt x="624" y="1363"/>
                    <a:pt x="593" y="1376"/>
                    <a:pt x="565" y="1376"/>
                  </a:cubicBezTo>
                  <a:cubicBezTo>
                    <a:pt x="546" y="1376"/>
                    <a:pt x="529" y="1370"/>
                    <a:pt x="516" y="1358"/>
                  </a:cubicBezTo>
                  <a:cubicBezTo>
                    <a:pt x="485" y="1327"/>
                    <a:pt x="495" y="1267"/>
                    <a:pt x="537" y="1224"/>
                  </a:cubicBezTo>
                  <a:lnTo>
                    <a:pt x="546" y="1215"/>
                  </a:lnTo>
                  <a:lnTo>
                    <a:pt x="553" y="1208"/>
                  </a:lnTo>
                  <a:lnTo>
                    <a:pt x="815" y="946"/>
                  </a:lnTo>
                  <a:lnTo>
                    <a:pt x="775" y="906"/>
                  </a:lnTo>
                  <a:lnTo>
                    <a:pt x="466" y="1215"/>
                  </a:lnTo>
                  <a:cubicBezTo>
                    <a:pt x="441" y="1240"/>
                    <a:pt x="409" y="1254"/>
                    <a:pt x="381" y="1254"/>
                  </a:cubicBezTo>
                  <a:cubicBezTo>
                    <a:pt x="362" y="1254"/>
                    <a:pt x="345" y="1248"/>
                    <a:pt x="332" y="1236"/>
                  </a:cubicBezTo>
                  <a:cubicBezTo>
                    <a:pt x="301" y="1205"/>
                    <a:pt x="311" y="1144"/>
                    <a:pt x="353" y="1102"/>
                  </a:cubicBezTo>
                  <a:lnTo>
                    <a:pt x="662" y="793"/>
                  </a:lnTo>
                  <a:lnTo>
                    <a:pt x="622" y="753"/>
                  </a:lnTo>
                  <a:lnTo>
                    <a:pt x="421" y="954"/>
                  </a:lnTo>
                  <a:cubicBezTo>
                    <a:pt x="395" y="979"/>
                    <a:pt x="363" y="993"/>
                    <a:pt x="335" y="993"/>
                  </a:cubicBezTo>
                  <a:cubicBezTo>
                    <a:pt x="317" y="993"/>
                    <a:pt x="300" y="987"/>
                    <a:pt x="287" y="975"/>
                  </a:cubicBezTo>
                  <a:cubicBezTo>
                    <a:pt x="277" y="965"/>
                    <a:pt x="272" y="952"/>
                    <a:pt x="270" y="939"/>
                  </a:cubicBezTo>
                  <a:cubicBezTo>
                    <a:pt x="268" y="928"/>
                    <a:pt x="269" y="916"/>
                    <a:pt x="272" y="904"/>
                  </a:cubicBezTo>
                  <a:cubicBezTo>
                    <a:pt x="272" y="903"/>
                    <a:pt x="272" y="901"/>
                    <a:pt x="273" y="900"/>
                  </a:cubicBezTo>
                  <a:cubicBezTo>
                    <a:pt x="274" y="897"/>
                    <a:pt x="275" y="894"/>
                    <a:pt x="276" y="890"/>
                  </a:cubicBezTo>
                  <a:cubicBezTo>
                    <a:pt x="277" y="886"/>
                    <a:pt x="279" y="882"/>
                    <a:pt x="281" y="878"/>
                  </a:cubicBezTo>
                  <a:cubicBezTo>
                    <a:pt x="282" y="876"/>
                    <a:pt x="283" y="874"/>
                    <a:pt x="284" y="872"/>
                  </a:cubicBezTo>
                  <a:cubicBezTo>
                    <a:pt x="287" y="868"/>
                    <a:pt x="289" y="864"/>
                    <a:pt x="292" y="860"/>
                  </a:cubicBezTo>
                  <a:cubicBezTo>
                    <a:pt x="293" y="859"/>
                    <a:pt x="294" y="857"/>
                    <a:pt x="295" y="856"/>
                  </a:cubicBezTo>
                  <a:cubicBezTo>
                    <a:pt x="299" y="851"/>
                    <a:pt x="303" y="846"/>
                    <a:pt x="307" y="841"/>
                  </a:cubicBezTo>
                  <a:lnTo>
                    <a:pt x="509" y="640"/>
                  </a:lnTo>
                  <a:lnTo>
                    <a:pt x="489" y="621"/>
                  </a:lnTo>
                  <a:cubicBezTo>
                    <a:pt x="479" y="611"/>
                    <a:pt x="471" y="599"/>
                    <a:pt x="466" y="586"/>
                  </a:cubicBezTo>
                  <a:lnTo>
                    <a:pt x="343" y="655"/>
                  </a:lnTo>
                  <a:cubicBezTo>
                    <a:pt x="325" y="666"/>
                    <a:pt x="304" y="671"/>
                    <a:pt x="284" y="671"/>
                  </a:cubicBezTo>
                  <a:cubicBezTo>
                    <a:pt x="248" y="671"/>
                    <a:pt x="214" y="654"/>
                    <a:pt x="195" y="625"/>
                  </a:cubicBezTo>
                  <a:cubicBezTo>
                    <a:pt x="165" y="578"/>
                    <a:pt x="184" y="516"/>
                    <a:pt x="236" y="487"/>
                  </a:cubicBezTo>
                  <a:lnTo>
                    <a:pt x="595" y="284"/>
                  </a:lnTo>
                  <a:cubicBezTo>
                    <a:pt x="606" y="298"/>
                    <a:pt x="620" y="311"/>
                    <a:pt x="636" y="322"/>
                  </a:cubicBezTo>
                  <a:lnTo>
                    <a:pt x="871" y="477"/>
                  </a:lnTo>
                  <a:cubicBezTo>
                    <a:pt x="941" y="524"/>
                    <a:pt x="1032" y="511"/>
                    <a:pt x="1073" y="449"/>
                  </a:cubicBezTo>
                  <a:cubicBezTo>
                    <a:pt x="1114" y="387"/>
                    <a:pt x="1091" y="298"/>
                    <a:pt x="1021" y="251"/>
                  </a:cubicBezTo>
                  <a:lnTo>
                    <a:pt x="848" y="137"/>
                  </a:lnTo>
                  <a:cubicBezTo>
                    <a:pt x="875" y="121"/>
                    <a:pt x="903" y="109"/>
                    <a:pt x="927" y="101"/>
                  </a:cubicBezTo>
                  <a:lnTo>
                    <a:pt x="942" y="96"/>
                  </a:lnTo>
                  <a:cubicBezTo>
                    <a:pt x="956" y="92"/>
                    <a:pt x="972" y="90"/>
                    <a:pt x="988" y="90"/>
                  </a:cubicBezTo>
                  <a:cubicBezTo>
                    <a:pt x="1037" y="90"/>
                    <a:pt x="1091" y="109"/>
                    <a:pt x="1123" y="141"/>
                  </a:cubicBezTo>
                  <a:lnTo>
                    <a:pt x="1484" y="502"/>
                  </a:lnTo>
                  <a:cubicBezTo>
                    <a:pt x="1526" y="544"/>
                    <a:pt x="1545" y="625"/>
                    <a:pt x="1527" y="683"/>
                  </a:cubicBezTo>
                  <a:close/>
                </a:path>
              </a:pathLst>
            </a:custGeom>
            <a:solidFill>
              <a:srgbClr val="FFFFFF"/>
            </a:solidFill>
            <a:ln w="9525">
              <a:noFill/>
              <a:round/>
              <a:headEnd/>
              <a:tailEnd/>
            </a:ln>
          </p:spPr>
          <p:txBody>
            <a:bodyPr/>
            <a:lstStyle/>
            <a:p>
              <a:endParaRPr lang="zh-CN" altLang="en-US"/>
            </a:p>
          </p:txBody>
        </p:sp>
      </p:grpSp>
      <p:sp>
        <p:nvSpPr>
          <p:cNvPr id="7" name="TextBox 6"/>
          <p:cNvSpPr txBox="1">
            <a:spLocks noChangeArrowheads="1"/>
          </p:cNvSpPr>
          <p:nvPr/>
        </p:nvSpPr>
        <p:spPr bwMode="auto">
          <a:xfrm>
            <a:off x="697781" y="4472013"/>
            <a:ext cx="2880319" cy="1077218"/>
          </a:xfrm>
          <a:prstGeom prst="rect">
            <a:avLst/>
          </a:prstGeom>
          <a:solidFill>
            <a:schemeClr val="tx1"/>
          </a:solidFill>
          <a:ln w="9525">
            <a:noFill/>
            <a:miter lim="800000"/>
            <a:headEnd/>
            <a:tailEnd/>
          </a:ln>
        </p:spPr>
        <p:txBody>
          <a:bodyPr wrap="square">
            <a:spAutoFit/>
          </a:bodyPr>
          <a:lstStyle/>
          <a:p>
            <a:pPr algn="ctr">
              <a:buFont typeface="Arial" pitchFamily="34" charset="0"/>
              <a:buNone/>
            </a:pPr>
            <a:r>
              <a:rPr lang="zh-CN" altLang="en-US" sz="3200" dirty="0">
                <a:solidFill>
                  <a:schemeClr val="accent2"/>
                </a:solidFill>
                <a:latin typeface="+mn-ea"/>
                <a:ea typeface="+mn-ea"/>
              </a:rPr>
              <a:t>职业技能知识点考核</a:t>
            </a:r>
          </a:p>
        </p:txBody>
      </p:sp>
      <p:sp>
        <p:nvSpPr>
          <p:cNvPr id="25" name="TextBox 24"/>
          <p:cNvSpPr txBox="1"/>
          <p:nvPr/>
        </p:nvSpPr>
        <p:spPr>
          <a:xfrm>
            <a:off x="4802237" y="2067813"/>
            <a:ext cx="6480720" cy="2778774"/>
          </a:xfrm>
          <a:prstGeom prst="rect">
            <a:avLst/>
          </a:prstGeom>
          <a:noFill/>
        </p:spPr>
        <p:txBody>
          <a:bodyPr wrap="square" rtlCol="0">
            <a:spAutoFit/>
          </a:bodyPr>
          <a:lstStyle/>
          <a:p>
            <a:pPr>
              <a:lnSpc>
                <a:spcPct val="200000"/>
              </a:lnSpc>
            </a:pPr>
            <a:r>
              <a:rPr lang="en-US" altLang="zh-CN" dirty="0">
                <a:latin typeface="+mn-ea"/>
                <a:ea typeface="+mn-ea"/>
              </a:rPr>
              <a:t>1.</a:t>
            </a:r>
            <a:r>
              <a:rPr lang="zh-CN" altLang="en-US" dirty="0">
                <a:latin typeface="+mn-ea"/>
                <a:ea typeface="+mn-ea"/>
              </a:rPr>
              <a:t>施工组织设计的概念是什么？</a:t>
            </a:r>
            <a:endParaRPr lang="en-US" altLang="zh-CN" dirty="0">
              <a:latin typeface="+mn-ea"/>
              <a:ea typeface="+mn-ea"/>
            </a:endParaRPr>
          </a:p>
          <a:p>
            <a:pPr>
              <a:lnSpc>
                <a:spcPct val="200000"/>
              </a:lnSpc>
            </a:pPr>
            <a:r>
              <a:rPr lang="en-US" altLang="zh-CN" dirty="0">
                <a:latin typeface="+mn-ea"/>
                <a:ea typeface="+mn-ea"/>
              </a:rPr>
              <a:t>2. </a:t>
            </a:r>
            <a:r>
              <a:rPr lang="zh-CN" altLang="en-US" dirty="0">
                <a:latin typeface="+mn-ea"/>
                <a:ea typeface="+mn-ea"/>
              </a:rPr>
              <a:t>施工组织设计的主要任务有哪些？</a:t>
            </a:r>
            <a:endParaRPr lang="en-US" altLang="zh-CN" dirty="0">
              <a:latin typeface="+mn-ea"/>
              <a:ea typeface="+mn-ea"/>
            </a:endParaRPr>
          </a:p>
          <a:p>
            <a:pPr>
              <a:lnSpc>
                <a:spcPct val="200000"/>
              </a:lnSpc>
            </a:pPr>
            <a:r>
              <a:rPr lang="en-US" altLang="zh-CN" dirty="0">
                <a:latin typeface="+mn-ea"/>
                <a:ea typeface="+mn-ea"/>
              </a:rPr>
              <a:t>3. </a:t>
            </a:r>
            <a:r>
              <a:rPr lang="zh-CN" altLang="en-US" dirty="0">
                <a:latin typeface="+mn-ea"/>
                <a:ea typeface="+mn-ea"/>
              </a:rPr>
              <a:t>简述单位工程施工组织设计的特点。</a:t>
            </a:r>
            <a:endParaRPr lang="en-US" altLang="zh-CN" dirty="0">
              <a:latin typeface="+mn-ea"/>
              <a:ea typeface="+mn-ea"/>
            </a:endParaRPr>
          </a:p>
          <a:p>
            <a:pPr>
              <a:lnSpc>
                <a:spcPct val="200000"/>
              </a:lnSpc>
            </a:pPr>
            <a:r>
              <a:rPr lang="en-US" altLang="zh-CN" dirty="0">
                <a:latin typeface="+mn-ea"/>
                <a:ea typeface="+mn-ea"/>
              </a:rPr>
              <a:t>4. </a:t>
            </a:r>
            <a:r>
              <a:rPr lang="zh-CN" altLang="en-US" dirty="0">
                <a:latin typeface="+mn-ea"/>
                <a:ea typeface="+mn-ea"/>
              </a:rPr>
              <a:t>规模大、结构复杂或属新结构、特种结构的工程施工组织设计应如何进行审查？</a:t>
            </a:r>
          </a:p>
        </p:txBody>
      </p:sp>
      <p:sp>
        <p:nvSpPr>
          <p:cNvPr id="27" name="TextBox 26"/>
          <p:cNvSpPr txBox="1"/>
          <p:nvPr/>
        </p:nvSpPr>
        <p:spPr>
          <a:xfrm>
            <a:off x="1365250" y="106363"/>
            <a:ext cx="4157067" cy="369332"/>
          </a:xfrm>
          <a:prstGeom prst="rect">
            <a:avLst/>
          </a:prstGeom>
          <a:noFill/>
        </p:spPr>
        <p:txBody>
          <a:bodyPr wrap="square" rtlCol="0">
            <a:spAutoFit/>
          </a:bodyPr>
          <a:lstStyle/>
          <a:p>
            <a:pPr marL="0" lvl="1">
              <a:buFont typeface="Arial" pitchFamily="34" charset="0"/>
              <a:buNone/>
            </a:pPr>
            <a:r>
              <a:rPr lang="zh-CN" altLang="en-US" dirty="0">
                <a:solidFill>
                  <a:schemeClr val="accent2"/>
                </a:solidFill>
                <a:latin typeface="+mn-ea"/>
                <a:ea typeface="+mn-ea"/>
              </a:rPr>
              <a:t>职业技能知识点考核</a:t>
            </a:r>
          </a:p>
        </p:txBody>
      </p:sp>
      <p:sp>
        <p:nvSpPr>
          <p:cNvPr id="8" name="TextBox 55">
            <a:extLst>
              <a:ext uri="{FF2B5EF4-FFF2-40B4-BE49-F238E27FC236}">
                <a16:creationId xmlns="" xmlns:a16="http://schemas.microsoft.com/office/drawing/2014/main" id="{C02C56B9-7751-43AA-99D8-E496FB9DC55E}"/>
              </a:ext>
            </a:extLst>
          </p:cNvPr>
          <p:cNvSpPr txBox="1">
            <a:spLocks noChangeArrowheads="1"/>
          </p:cNvSpPr>
          <p:nvPr/>
        </p:nvSpPr>
        <p:spPr bwMode="auto">
          <a:xfrm>
            <a:off x="286197" y="106363"/>
            <a:ext cx="679152" cy="369332"/>
          </a:xfrm>
          <a:prstGeom prst="rect">
            <a:avLst/>
          </a:prstGeom>
          <a:noFill/>
          <a:ln w="9525">
            <a:noFill/>
            <a:miter lim="800000"/>
            <a:headEnd/>
            <a:tailEnd/>
          </a:ln>
        </p:spPr>
        <p:txBody>
          <a:bodyPr wrap="square">
            <a:spAutoFit/>
          </a:bodyPr>
          <a:lstStyle/>
          <a:p>
            <a:pPr algn="r">
              <a:buFont typeface="Arial" pitchFamily="34" charset="0"/>
              <a:buNone/>
            </a:pPr>
            <a:r>
              <a:rPr lang="zh-CN" altLang="en-US" dirty="0">
                <a:solidFill>
                  <a:schemeClr val="accent2"/>
                </a:solidFill>
                <a:latin typeface="华文细黑"/>
                <a:ea typeface="华文细黑"/>
                <a:cs typeface="华文细黑"/>
              </a:rPr>
              <a:t>绪论</a:t>
            </a:r>
          </a:p>
        </p:txBody>
      </p:sp>
    </p:spTree>
  </p:cSld>
  <p:clrMapOvr>
    <a:masterClrMapping/>
  </p:clrMapOvr>
  <p:transition spd="slow" advTm="6532">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TextBox 26"/>
          <p:cNvSpPr txBox="1"/>
          <p:nvPr/>
        </p:nvSpPr>
        <p:spPr>
          <a:xfrm>
            <a:off x="1365250" y="116632"/>
            <a:ext cx="4157067" cy="923330"/>
          </a:xfrm>
          <a:prstGeom prst="rect">
            <a:avLst/>
          </a:prstGeom>
          <a:noFill/>
        </p:spPr>
        <p:txBody>
          <a:bodyPr wrap="square" rtlCol="0">
            <a:spAutoFit/>
          </a:bodyPr>
          <a:lstStyle/>
          <a:p>
            <a:pPr marL="0" lvl="1"/>
            <a:r>
              <a:rPr lang="zh-CN" altLang="en-US" dirty="0" smtClean="0">
                <a:solidFill>
                  <a:schemeClr val="accent2"/>
                </a:solidFill>
                <a:latin typeface="+mn-ea"/>
                <a:ea typeface="+mn-ea"/>
              </a:rPr>
              <a:t>施工</a:t>
            </a:r>
            <a:r>
              <a:rPr lang="zh-CN" altLang="en-US" dirty="0">
                <a:solidFill>
                  <a:schemeClr val="accent2"/>
                </a:solidFill>
                <a:latin typeface="+mn-ea"/>
                <a:ea typeface="+mn-ea"/>
              </a:rPr>
              <a:t>阶段的过程管理</a:t>
            </a:r>
          </a:p>
          <a:p>
            <a:pPr marL="0" lvl="1"/>
            <a:endParaRPr lang="zh-CN" altLang="en-US" dirty="0">
              <a:solidFill>
                <a:schemeClr val="accent2"/>
              </a:solidFill>
              <a:latin typeface="+mn-ea"/>
              <a:ea typeface="+mn-ea"/>
            </a:endParaRPr>
          </a:p>
          <a:p>
            <a:pPr marL="0" lvl="1">
              <a:buFont typeface="Arial" pitchFamily="34" charset="0"/>
              <a:buNone/>
            </a:pPr>
            <a:endParaRPr lang="zh-CN" altLang="en-US" dirty="0">
              <a:solidFill>
                <a:schemeClr val="accent2"/>
              </a:solidFill>
              <a:latin typeface="+mn-ea"/>
              <a:ea typeface="+mn-ea"/>
            </a:endParaRPr>
          </a:p>
        </p:txBody>
      </p:sp>
      <p:sp>
        <p:nvSpPr>
          <p:cNvPr id="11" name="文本框 10">
            <a:extLst>
              <a:ext uri="{FF2B5EF4-FFF2-40B4-BE49-F238E27FC236}">
                <a16:creationId xmlns:a16="http://schemas.microsoft.com/office/drawing/2014/main" xmlns="" id="{5FA4DEFD-7A35-4DB1-9E48-A80AEEC2FAB1}"/>
              </a:ext>
            </a:extLst>
          </p:cNvPr>
          <p:cNvSpPr txBox="1"/>
          <p:nvPr/>
        </p:nvSpPr>
        <p:spPr>
          <a:xfrm>
            <a:off x="541520" y="762963"/>
            <a:ext cx="2478825" cy="400110"/>
          </a:xfrm>
          <a:prstGeom prst="rect">
            <a:avLst/>
          </a:prstGeom>
          <a:noFill/>
        </p:spPr>
        <p:txBody>
          <a:bodyPr wrap="square" rtlCol="0">
            <a:spAutoFit/>
          </a:bodyPr>
          <a:lstStyle/>
          <a:p>
            <a:r>
              <a:rPr lang="zh-CN" altLang="en-US" sz="2000" b="1" dirty="0">
                <a:latin typeface="华文细黑" panose="02010600040101010101" pitchFamily="2" charset="-122"/>
                <a:ea typeface="华文细黑" panose="02010600040101010101" pitchFamily="2" charset="-122"/>
              </a:rPr>
              <a:t>拓展知识</a:t>
            </a:r>
          </a:p>
        </p:txBody>
      </p:sp>
      <p:sp>
        <p:nvSpPr>
          <p:cNvPr id="4" name="矩形 47"/>
          <p:cNvSpPr>
            <a:spLocks noChangeArrowheads="1"/>
          </p:cNvSpPr>
          <p:nvPr/>
        </p:nvSpPr>
        <p:spPr bwMode="auto">
          <a:xfrm>
            <a:off x="985813" y="1876938"/>
            <a:ext cx="5232871" cy="22852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p>
            <a:pPr>
              <a:lnSpc>
                <a:spcPct val="200000"/>
              </a:lnSpc>
              <a:spcBef>
                <a:spcPct val="0"/>
              </a:spcBef>
            </a:pPr>
            <a:r>
              <a:rPr lang="zh-CN" altLang="en-US" dirty="0" smtClean="0">
                <a:solidFill>
                  <a:schemeClr val="accent1"/>
                </a:solidFill>
                <a:latin typeface="微软雅黑" panose="020B0503020204020204" pitchFamily="34" charset="-122"/>
                <a:ea typeface="微软雅黑" panose="020B0503020204020204" pitchFamily="34" charset="-122"/>
              </a:rPr>
              <a:t>建筑工程</a:t>
            </a:r>
            <a:r>
              <a:rPr lang="zh-CN" altLang="en-US" dirty="0">
                <a:solidFill>
                  <a:schemeClr val="accent1"/>
                </a:solidFill>
                <a:latin typeface="微软雅黑" panose="020B0503020204020204" pitchFamily="34" charset="-122"/>
                <a:ea typeface="微软雅黑" panose="020B0503020204020204" pitchFamily="34" charset="-122"/>
              </a:rPr>
              <a:t>施工阶段的管理主要包括</a:t>
            </a:r>
            <a:r>
              <a:rPr lang="zh-CN" altLang="en-US" dirty="0" smtClean="0">
                <a:solidFill>
                  <a:schemeClr val="accent1"/>
                </a:solidFill>
                <a:latin typeface="微软雅黑" panose="020B0503020204020204" pitchFamily="34" charset="-122"/>
                <a:ea typeface="微软雅黑" panose="020B0503020204020204" pitchFamily="34" charset="-122"/>
              </a:rPr>
              <a:t>：</a:t>
            </a:r>
            <a:endParaRPr lang="en-US" altLang="zh-CN" dirty="0" smtClean="0">
              <a:solidFill>
                <a:schemeClr val="accent1"/>
              </a:solidFill>
              <a:latin typeface="微软雅黑" panose="020B0503020204020204" pitchFamily="34" charset="-122"/>
              <a:ea typeface="微软雅黑" panose="020B0503020204020204" pitchFamily="34" charset="-122"/>
            </a:endParaRPr>
          </a:p>
          <a:p>
            <a:pPr>
              <a:lnSpc>
                <a:spcPct val="200000"/>
              </a:lnSpc>
              <a:spcBef>
                <a:spcPct val="0"/>
              </a:spcBef>
            </a:pPr>
            <a:r>
              <a:rPr lang="zh-CN" altLang="en-US" dirty="0" smtClean="0">
                <a:solidFill>
                  <a:schemeClr val="accent1"/>
                </a:solidFill>
                <a:latin typeface="微软雅黑" panose="020B0503020204020204" pitchFamily="34" charset="-122"/>
                <a:ea typeface="微软雅黑" panose="020B0503020204020204" pitchFamily="34" charset="-122"/>
              </a:rPr>
              <a:t>进度</a:t>
            </a:r>
            <a:r>
              <a:rPr lang="zh-CN" altLang="en-US" dirty="0">
                <a:solidFill>
                  <a:schemeClr val="accent1"/>
                </a:solidFill>
                <a:latin typeface="微软雅黑" panose="020B0503020204020204" pitchFamily="34" charset="-122"/>
                <a:ea typeface="微软雅黑" panose="020B0503020204020204" pitchFamily="34" charset="-122"/>
              </a:rPr>
              <a:t>控制、质量控制、投资控制三大方面内容。施工质量控制是整个施工过程控制的重点，也是施工单位进行现场施工管理的核心。</a:t>
            </a:r>
          </a:p>
        </p:txBody>
      </p:sp>
      <p:pic>
        <p:nvPicPr>
          <p:cNvPr id="5" name="Picture 2"/>
          <p:cNvPicPr>
            <a:picLocks noChangeAspect="1" noChangeArrowheads="1"/>
          </p:cNvPicPr>
          <p:nvPr/>
        </p:nvPicPr>
        <p:blipFill>
          <a:blip r:embed="rId3" cstate="print"/>
          <a:srcRect/>
          <a:stretch>
            <a:fillRect/>
          </a:stretch>
        </p:blipFill>
        <p:spPr bwMode="auto">
          <a:xfrm>
            <a:off x="7394525" y="1844824"/>
            <a:ext cx="3607282" cy="3024336"/>
          </a:xfrm>
          <a:prstGeom prst="rect">
            <a:avLst/>
          </a:prstGeom>
          <a:noFill/>
          <a:ln w="9525">
            <a:noFill/>
            <a:miter lim="800000"/>
            <a:headEnd/>
            <a:tailEnd/>
          </a:ln>
        </p:spPr>
      </p:pic>
    </p:spTree>
    <p:extLst>
      <p:ext uri="{BB962C8B-B14F-4D97-AF65-F5344CB8AC3E}">
        <p14:creationId xmlns:p14="http://schemas.microsoft.com/office/powerpoint/2010/main" val="2888789308"/>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TextBox 26"/>
          <p:cNvSpPr txBox="1"/>
          <p:nvPr/>
        </p:nvSpPr>
        <p:spPr>
          <a:xfrm>
            <a:off x="1365250" y="116632"/>
            <a:ext cx="4157067" cy="923330"/>
          </a:xfrm>
          <a:prstGeom prst="rect">
            <a:avLst/>
          </a:prstGeom>
          <a:noFill/>
        </p:spPr>
        <p:txBody>
          <a:bodyPr wrap="square" rtlCol="0">
            <a:spAutoFit/>
          </a:bodyPr>
          <a:lstStyle/>
          <a:p>
            <a:pPr marL="0" lvl="1"/>
            <a:r>
              <a:rPr lang="zh-CN" altLang="en-US" dirty="0" smtClean="0">
                <a:solidFill>
                  <a:schemeClr val="accent2"/>
                </a:solidFill>
                <a:latin typeface="+mn-ea"/>
                <a:ea typeface="+mn-ea"/>
              </a:rPr>
              <a:t>施工</a:t>
            </a:r>
            <a:r>
              <a:rPr lang="zh-CN" altLang="en-US" dirty="0">
                <a:solidFill>
                  <a:schemeClr val="accent2"/>
                </a:solidFill>
                <a:latin typeface="+mn-ea"/>
                <a:ea typeface="+mn-ea"/>
              </a:rPr>
              <a:t>阶段的过程管理</a:t>
            </a:r>
          </a:p>
          <a:p>
            <a:pPr marL="0" lvl="1"/>
            <a:endParaRPr lang="zh-CN" altLang="en-US" dirty="0">
              <a:solidFill>
                <a:schemeClr val="accent2"/>
              </a:solidFill>
              <a:latin typeface="+mn-ea"/>
              <a:ea typeface="+mn-ea"/>
            </a:endParaRPr>
          </a:p>
          <a:p>
            <a:pPr marL="0" lvl="1">
              <a:buFont typeface="Arial" pitchFamily="34" charset="0"/>
              <a:buNone/>
            </a:pPr>
            <a:endParaRPr lang="zh-CN" altLang="en-US" dirty="0">
              <a:solidFill>
                <a:schemeClr val="accent2"/>
              </a:solidFill>
              <a:latin typeface="+mn-ea"/>
              <a:ea typeface="+mn-ea"/>
            </a:endParaRPr>
          </a:p>
        </p:txBody>
      </p:sp>
      <p:sp>
        <p:nvSpPr>
          <p:cNvPr id="11" name="文本框 10">
            <a:extLst>
              <a:ext uri="{FF2B5EF4-FFF2-40B4-BE49-F238E27FC236}">
                <a16:creationId xmlns:a16="http://schemas.microsoft.com/office/drawing/2014/main" xmlns="" id="{5FA4DEFD-7A35-4DB1-9E48-A80AEEC2FAB1}"/>
              </a:ext>
            </a:extLst>
          </p:cNvPr>
          <p:cNvSpPr txBox="1"/>
          <p:nvPr/>
        </p:nvSpPr>
        <p:spPr>
          <a:xfrm>
            <a:off x="541520" y="762963"/>
            <a:ext cx="2478825" cy="400110"/>
          </a:xfrm>
          <a:prstGeom prst="rect">
            <a:avLst/>
          </a:prstGeom>
          <a:noFill/>
        </p:spPr>
        <p:txBody>
          <a:bodyPr wrap="square" rtlCol="0">
            <a:spAutoFit/>
          </a:bodyPr>
          <a:lstStyle/>
          <a:p>
            <a:r>
              <a:rPr lang="zh-CN" altLang="en-US" sz="2000" b="1" dirty="0">
                <a:latin typeface="华文细黑" panose="02010600040101010101" pitchFamily="2" charset="-122"/>
                <a:ea typeface="华文细黑" panose="02010600040101010101" pitchFamily="2" charset="-122"/>
              </a:rPr>
              <a:t>拓展知识</a:t>
            </a:r>
          </a:p>
        </p:txBody>
      </p:sp>
      <p:sp>
        <p:nvSpPr>
          <p:cNvPr id="6" name="矩形 5"/>
          <p:cNvSpPr/>
          <p:nvPr/>
        </p:nvSpPr>
        <p:spPr>
          <a:xfrm>
            <a:off x="541520" y="1340768"/>
            <a:ext cx="6840760" cy="5078313"/>
          </a:xfrm>
          <a:prstGeom prst="rect">
            <a:avLst/>
          </a:prstGeom>
        </p:spPr>
        <p:txBody>
          <a:bodyPr wrap="square">
            <a:spAutoFit/>
          </a:bodyPr>
          <a:lstStyle/>
          <a:p>
            <a:pPr latinLnBrk="1">
              <a:lnSpc>
                <a:spcPct val="150000"/>
              </a:lnSpc>
            </a:pPr>
            <a:r>
              <a:rPr lang="zh-CN" altLang="en-US" b="1" dirty="0" smtClean="0">
                <a:latin typeface="华文细黑" panose="02010600040101010101" pitchFamily="2" charset="-122"/>
                <a:ea typeface="华文细黑" panose="02010600040101010101" pitchFamily="2" charset="-122"/>
              </a:rPr>
              <a:t>一</a:t>
            </a:r>
            <a:r>
              <a:rPr lang="en-US" altLang="zh-CN" b="1" dirty="0">
                <a:latin typeface="华文细黑" panose="02010600040101010101" pitchFamily="2" charset="-122"/>
                <a:ea typeface="华文细黑" panose="02010600040101010101" pitchFamily="2" charset="-122"/>
              </a:rPr>
              <a:t>.</a:t>
            </a:r>
            <a:r>
              <a:rPr lang="zh-CN" altLang="en-US" b="1" dirty="0">
                <a:latin typeface="华文细黑" panose="02010600040101010101" pitchFamily="2" charset="-122"/>
                <a:ea typeface="华文细黑" panose="02010600040101010101" pitchFamily="2" charset="-122"/>
              </a:rPr>
              <a:t>施工质量控制的原则：</a:t>
            </a:r>
          </a:p>
          <a:p>
            <a:pPr latinLnBrk="1">
              <a:lnSpc>
                <a:spcPct val="150000"/>
              </a:lnSpc>
            </a:pPr>
            <a:r>
              <a:rPr lang="en-US" altLang="zh-CN" b="1" dirty="0">
                <a:latin typeface="华文细黑" panose="02010600040101010101" pitchFamily="2" charset="-122"/>
                <a:ea typeface="华文细黑" panose="02010600040101010101" pitchFamily="2" charset="-122"/>
              </a:rPr>
              <a:t>1.</a:t>
            </a:r>
            <a:r>
              <a:rPr lang="zh-CN" altLang="en-US" b="1" dirty="0">
                <a:latin typeface="华文细黑" panose="02010600040101010101" pitchFamily="2" charset="-122"/>
                <a:ea typeface="华文细黑" panose="02010600040101010101" pitchFamily="2" charset="-122"/>
              </a:rPr>
              <a:t>以人为核心</a:t>
            </a:r>
          </a:p>
          <a:p>
            <a:pPr latinLnBrk="1">
              <a:lnSpc>
                <a:spcPct val="150000"/>
              </a:lnSpc>
            </a:pPr>
            <a:r>
              <a:rPr lang="zh-CN" altLang="en-US" dirty="0">
                <a:latin typeface="华文细黑" panose="02010600040101010101" pitchFamily="2" charset="-122"/>
                <a:ea typeface="华文细黑" panose="02010600040101010101" pitchFamily="2" charset="-122"/>
              </a:rPr>
              <a:t>人是质量的创造者，工程质量过程管理必须“以人为核心”，把人作为</a:t>
            </a:r>
            <a:r>
              <a:rPr lang="zh-CN" altLang="en-US" dirty="0" smtClean="0">
                <a:latin typeface="华文细黑" panose="02010600040101010101" pitchFamily="2" charset="-122"/>
                <a:ea typeface="华文细黑" panose="02010600040101010101" pitchFamily="2" charset="-122"/>
              </a:rPr>
              <a:t>管理的</a:t>
            </a:r>
            <a:r>
              <a:rPr lang="zh-CN" altLang="en-US" dirty="0">
                <a:latin typeface="华文细黑" panose="02010600040101010101" pitchFamily="2" charset="-122"/>
                <a:ea typeface="华文细黑" panose="02010600040101010101" pitchFamily="2" charset="-122"/>
              </a:rPr>
              <a:t>动力，调动人的积极性、创造性；增强人的责任感，树立“质量第一”的观念，提高人的素质，避免人的失误；以人的工作质量保证工序质量、促进工程质量。</a:t>
            </a:r>
          </a:p>
          <a:p>
            <a:pPr latinLnBrk="1">
              <a:lnSpc>
                <a:spcPct val="150000"/>
              </a:lnSpc>
            </a:pPr>
            <a:endParaRPr lang="en-US" altLang="zh-CN" b="1" dirty="0" smtClean="0">
              <a:latin typeface="华文细黑" panose="02010600040101010101" pitchFamily="2" charset="-122"/>
              <a:ea typeface="华文细黑" panose="02010600040101010101" pitchFamily="2" charset="-122"/>
            </a:endParaRPr>
          </a:p>
          <a:p>
            <a:pPr latinLnBrk="1">
              <a:lnSpc>
                <a:spcPct val="150000"/>
              </a:lnSpc>
            </a:pPr>
            <a:r>
              <a:rPr lang="en-US" altLang="zh-CN" b="1" dirty="0" smtClean="0">
                <a:latin typeface="华文细黑" panose="02010600040101010101" pitchFamily="2" charset="-122"/>
                <a:ea typeface="华文细黑" panose="02010600040101010101" pitchFamily="2" charset="-122"/>
              </a:rPr>
              <a:t>2</a:t>
            </a:r>
            <a:r>
              <a:rPr lang="en-US" altLang="zh-CN" b="1" dirty="0">
                <a:latin typeface="华文细黑" panose="02010600040101010101" pitchFamily="2" charset="-122"/>
                <a:ea typeface="华文细黑" panose="02010600040101010101" pitchFamily="2" charset="-122"/>
              </a:rPr>
              <a:t>.</a:t>
            </a:r>
            <a:r>
              <a:rPr lang="zh-CN" altLang="en-US" b="1" dirty="0">
                <a:latin typeface="华文细黑" panose="02010600040101010101" pitchFamily="2" charset="-122"/>
                <a:ea typeface="华文细黑" panose="02010600040101010101" pitchFamily="2" charset="-122"/>
              </a:rPr>
              <a:t>以预防为主</a:t>
            </a:r>
          </a:p>
          <a:p>
            <a:pPr latinLnBrk="1">
              <a:lnSpc>
                <a:spcPct val="150000"/>
              </a:lnSpc>
            </a:pPr>
            <a:r>
              <a:rPr lang="zh-CN" altLang="en-US" dirty="0">
                <a:latin typeface="华文细黑" panose="02010600040101010101" pitchFamily="2" charset="-122"/>
                <a:ea typeface="华文细黑" panose="02010600040101010101" pitchFamily="2" charset="-122"/>
              </a:rPr>
              <a:t>“以预防为主”，就是要从对工程质量的事后检查把关，转向对工程质量的事前控制、事中控制；对产品的质量检查，转向对工作质量的检查、对工序质量的检查、对中间产品的质量检查，这是确保工程质量的有效措施。</a:t>
            </a:r>
          </a:p>
        </p:txBody>
      </p:sp>
      <p:pic>
        <p:nvPicPr>
          <p:cNvPr id="7" name="Picture 2"/>
          <p:cNvPicPr>
            <a:picLocks noChangeAspect="1" noChangeArrowheads="1"/>
          </p:cNvPicPr>
          <p:nvPr/>
        </p:nvPicPr>
        <p:blipFill>
          <a:blip r:embed="rId3" cstate="print"/>
          <a:srcRect/>
          <a:stretch>
            <a:fillRect/>
          </a:stretch>
        </p:blipFill>
        <p:spPr bwMode="auto">
          <a:xfrm>
            <a:off x="7687978" y="2060847"/>
            <a:ext cx="4106863" cy="2735263"/>
          </a:xfrm>
          <a:prstGeom prst="rect">
            <a:avLst/>
          </a:prstGeom>
          <a:noFill/>
          <a:ln w="9525">
            <a:noFill/>
            <a:miter lim="800000"/>
            <a:headEnd/>
            <a:tailEnd/>
          </a:ln>
        </p:spPr>
      </p:pic>
    </p:spTree>
    <p:extLst>
      <p:ext uri="{BB962C8B-B14F-4D97-AF65-F5344CB8AC3E}">
        <p14:creationId xmlns:p14="http://schemas.microsoft.com/office/powerpoint/2010/main" val="258754655"/>
      </p:ext>
    </p:extLst>
  </p:cSld>
  <p:clrMapOvr>
    <a:masterClrMapping/>
  </p:clrMapOvr>
  <p:transition spd="slow">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TextBox 26"/>
          <p:cNvSpPr txBox="1"/>
          <p:nvPr/>
        </p:nvSpPr>
        <p:spPr>
          <a:xfrm>
            <a:off x="1365250" y="116632"/>
            <a:ext cx="4157067" cy="923330"/>
          </a:xfrm>
          <a:prstGeom prst="rect">
            <a:avLst/>
          </a:prstGeom>
          <a:noFill/>
        </p:spPr>
        <p:txBody>
          <a:bodyPr wrap="square" rtlCol="0">
            <a:spAutoFit/>
          </a:bodyPr>
          <a:lstStyle/>
          <a:p>
            <a:pPr marL="0" lvl="1"/>
            <a:r>
              <a:rPr lang="zh-CN" altLang="en-US" dirty="0" smtClean="0">
                <a:solidFill>
                  <a:schemeClr val="accent2"/>
                </a:solidFill>
                <a:latin typeface="+mn-ea"/>
                <a:ea typeface="+mn-ea"/>
              </a:rPr>
              <a:t>施工</a:t>
            </a:r>
            <a:r>
              <a:rPr lang="zh-CN" altLang="en-US" dirty="0">
                <a:solidFill>
                  <a:schemeClr val="accent2"/>
                </a:solidFill>
                <a:latin typeface="+mn-ea"/>
                <a:ea typeface="+mn-ea"/>
              </a:rPr>
              <a:t>阶段的过程管理</a:t>
            </a:r>
          </a:p>
          <a:p>
            <a:pPr marL="0" lvl="1"/>
            <a:endParaRPr lang="zh-CN" altLang="en-US" dirty="0">
              <a:solidFill>
                <a:schemeClr val="accent2"/>
              </a:solidFill>
              <a:latin typeface="+mn-ea"/>
              <a:ea typeface="+mn-ea"/>
            </a:endParaRPr>
          </a:p>
          <a:p>
            <a:pPr marL="0" lvl="1">
              <a:buFont typeface="Arial" pitchFamily="34" charset="0"/>
              <a:buNone/>
            </a:pPr>
            <a:endParaRPr lang="zh-CN" altLang="en-US" dirty="0">
              <a:solidFill>
                <a:schemeClr val="accent2"/>
              </a:solidFill>
              <a:latin typeface="+mn-ea"/>
              <a:ea typeface="+mn-ea"/>
            </a:endParaRPr>
          </a:p>
        </p:txBody>
      </p:sp>
      <p:sp>
        <p:nvSpPr>
          <p:cNvPr id="11" name="文本框 10">
            <a:extLst>
              <a:ext uri="{FF2B5EF4-FFF2-40B4-BE49-F238E27FC236}">
                <a16:creationId xmlns:a16="http://schemas.microsoft.com/office/drawing/2014/main" xmlns="" id="{5FA4DEFD-7A35-4DB1-9E48-A80AEEC2FAB1}"/>
              </a:ext>
            </a:extLst>
          </p:cNvPr>
          <p:cNvSpPr txBox="1"/>
          <p:nvPr/>
        </p:nvSpPr>
        <p:spPr>
          <a:xfrm>
            <a:off x="541520" y="762963"/>
            <a:ext cx="2478825" cy="400110"/>
          </a:xfrm>
          <a:prstGeom prst="rect">
            <a:avLst/>
          </a:prstGeom>
          <a:noFill/>
        </p:spPr>
        <p:txBody>
          <a:bodyPr wrap="square" rtlCol="0">
            <a:spAutoFit/>
          </a:bodyPr>
          <a:lstStyle/>
          <a:p>
            <a:r>
              <a:rPr lang="zh-CN" altLang="en-US" sz="2000" b="1" dirty="0">
                <a:latin typeface="华文细黑" panose="02010600040101010101" pitchFamily="2" charset="-122"/>
                <a:ea typeface="华文细黑" panose="02010600040101010101" pitchFamily="2" charset="-122"/>
              </a:rPr>
              <a:t>拓展知识</a:t>
            </a:r>
          </a:p>
        </p:txBody>
      </p:sp>
      <p:sp>
        <p:nvSpPr>
          <p:cNvPr id="4" name="矩形 3"/>
          <p:cNvSpPr/>
          <p:nvPr/>
        </p:nvSpPr>
        <p:spPr>
          <a:xfrm>
            <a:off x="500096" y="1611843"/>
            <a:ext cx="6840760" cy="3416320"/>
          </a:xfrm>
          <a:prstGeom prst="rect">
            <a:avLst/>
          </a:prstGeom>
        </p:spPr>
        <p:txBody>
          <a:bodyPr wrap="square">
            <a:spAutoFit/>
          </a:bodyPr>
          <a:lstStyle/>
          <a:p>
            <a:pPr latinLnBrk="1">
              <a:lnSpc>
                <a:spcPct val="150000"/>
              </a:lnSpc>
            </a:pPr>
            <a:r>
              <a:rPr lang="en-US" altLang="zh-CN" b="1" dirty="0" smtClean="0">
                <a:latin typeface="华文细黑" panose="02010600040101010101" pitchFamily="2" charset="-122"/>
                <a:ea typeface="华文细黑" panose="02010600040101010101" pitchFamily="2" charset="-122"/>
              </a:rPr>
              <a:t>3</a:t>
            </a:r>
            <a:r>
              <a:rPr lang="en-US" altLang="zh-CN" b="1" dirty="0">
                <a:latin typeface="华文细黑" panose="02010600040101010101" pitchFamily="2" charset="-122"/>
                <a:ea typeface="华文细黑" panose="02010600040101010101" pitchFamily="2" charset="-122"/>
              </a:rPr>
              <a:t>.</a:t>
            </a:r>
            <a:r>
              <a:rPr lang="zh-CN" altLang="en-US" b="1" dirty="0">
                <a:latin typeface="华文细黑" panose="02010600040101010101" pitchFamily="2" charset="-122"/>
                <a:ea typeface="华文细黑" panose="02010600040101010101" pitchFamily="2" charset="-122"/>
              </a:rPr>
              <a:t>坚持质量标准、严格检查，一切用数据说话</a:t>
            </a:r>
          </a:p>
          <a:p>
            <a:pPr latinLnBrk="1">
              <a:lnSpc>
                <a:spcPct val="150000"/>
              </a:lnSpc>
            </a:pPr>
            <a:r>
              <a:rPr lang="zh-CN" altLang="en-US" dirty="0">
                <a:latin typeface="华文细黑" panose="02010600040101010101" pitchFamily="2" charset="-122"/>
                <a:ea typeface="华文细黑" panose="02010600040101010101" pitchFamily="2" charset="-122"/>
              </a:rPr>
              <a:t>质量标准是评价产品质量的尺度，数据是质量控制的基础和依据。产品的质量是否符合质量标准，必须通过严格检查，用数据说话。</a:t>
            </a:r>
          </a:p>
          <a:p>
            <a:pPr latinLnBrk="1">
              <a:lnSpc>
                <a:spcPct val="150000"/>
              </a:lnSpc>
            </a:pPr>
            <a:endParaRPr lang="en-US" altLang="zh-CN" b="1" dirty="0" smtClean="0">
              <a:latin typeface="华文细黑" panose="02010600040101010101" pitchFamily="2" charset="-122"/>
              <a:ea typeface="华文细黑" panose="02010600040101010101" pitchFamily="2" charset="-122"/>
            </a:endParaRPr>
          </a:p>
          <a:p>
            <a:pPr latinLnBrk="1">
              <a:lnSpc>
                <a:spcPct val="150000"/>
              </a:lnSpc>
            </a:pPr>
            <a:r>
              <a:rPr lang="en-US" altLang="zh-CN" b="1" dirty="0" smtClean="0">
                <a:latin typeface="华文细黑" panose="02010600040101010101" pitchFamily="2" charset="-122"/>
                <a:ea typeface="华文细黑" panose="02010600040101010101" pitchFamily="2" charset="-122"/>
              </a:rPr>
              <a:t>4</a:t>
            </a:r>
            <a:r>
              <a:rPr lang="en-US" altLang="zh-CN" b="1" dirty="0">
                <a:latin typeface="华文细黑" panose="02010600040101010101" pitchFamily="2" charset="-122"/>
                <a:ea typeface="华文细黑" panose="02010600040101010101" pitchFamily="2" charset="-122"/>
              </a:rPr>
              <a:t>.</a:t>
            </a:r>
            <a:r>
              <a:rPr lang="zh-CN" altLang="en-US" b="1" dirty="0">
                <a:latin typeface="华文细黑" panose="02010600040101010101" pitchFamily="2" charset="-122"/>
                <a:ea typeface="华文细黑" panose="02010600040101010101" pitchFamily="2" charset="-122"/>
              </a:rPr>
              <a:t>贯彻科学、公正、守法的职业规范</a:t>
            </a:r>
          </a:p>
          <a:p>
            <a:pPr latinLnBrk="1">
              <a:lnSpc>
                <a:spcPct val="150000"/>
              </a:lnSpc>
            </a:pPr>
            <a:r>
              <a:rPr lang="zh-CN" altLang="en-US" dirty="0">
                <a:latin typeface="华文细黑" panose="02010600040101010101" pitchFamily="2" charset="-122"/>
                <a:ea typeface="华文细黑" panose="02010600040101010101" pitchFamily="2" charset="-122"/>
              </a:rPr>
              <a:t>建筑施工管理人员，在处理问题过程中，应尊重客观事实，尊重科学，正直、公正，不持偏见；尊纪、守法，杜绝不正之风；既要坚持原则、严格要求、秉公办事，又要谦虚谨慎、实事求是。</a:t>
            </a:r>
          </a:p>
        </p:txBody>
      </p:sp>
      <p:pic>
        <p:nvPicPr>
          <p:cNvPr id="5" name="Picture 2"/>
          <p:cNvPicPr>
            <a:picLocks noChangeAspect="1" noChangeArrowheads="1"/>
          </p:cNvPicPr>
          <p:nvPr/>
        </p:nvPicPr>
        <p:blipFill>
          <a:blip r:embed="rId3" cstate="print"/>
          <a:srcRect/>
          <a:stretch>
            <a:fillRect/>
          </a:stretch>
        </p:blipFill>
        <p:spPr bwMode="auto">
          <a:xfrm>
            <a:off x="7682557" y="1844824"/>
            <a:ext cx="4118614" cy="2664296"/>
          </a:xfrm>
          <a:prstGeom prst="rect">
            <a:avLst/>
          </a:prstGeom>
          <a:noFill/>
          <a:ln w="9525">
            <a:noFill/>
            <a:miter lim="800000"/>
            <a:headEnd/>
            <a:tailEnd/>
          </a:ln>
        </p:spPr>
      </p:pic>
    </p:spTree>
    <p:extLst>
      <p:ext uri="{BB962C8B-B14F-4D97-AF65-F5344CB8AC3E}">
        <p14:creationId xmlns:p14="http://schemas.microsoft.com/office/powerpoint/2010/main" val="3092953716"/>
      </p:ext>
    </p:extLst>
  </p:cSld>
  <p:clrMapOvr>
    <a:masterClrMapping/>
  </p:clrMapOvr>
  <p:transition spd="slow">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TextBox 26"/>
          <p:cNvSpPr txBox="1"/>
          <p:nvPr/>
        </p:nvSpPr>
        <p:spPr>
          <a:xfrm>
            <a:off x="1365250" y="116632"/>
            <a:ext cx="4157067" cy="923330"/>
          </a:xfrm>
          <a:prstGeom prst="rect">
            <a:avLst/>
          </a:prstGeom>
          <a:noFill/>
        </p:spPr>
        <p:txBody>
          <a:bodyPr wrap="square" rtlCol="0">
            <a:spAutoFit/>
          </a:bodyPr>
          <a:lstStyle/>
          <a:p>
            <a:pPr marL="0" lvl="1"/>
            <a:r>
              <a:rPr lang="zh-CN" altLang="en-US" dirty="0" smtClean="0">
                <a:solidFill>
                  <a:schemeClr val="accent2"/>
                </a:solidFill>
                <a:latin typeface="+mn-ea"/>
                <a:ea typeface="+mn-ea"/>
              </a:rPr>
              <a:t>施工</a:t>
            </a:r>
            <a:r>
              <a:rPr lang="zh-CN" altLang="en-US" dirty="0">
                <a:solidFill>
                  <a:schemeClr val="accent2"/>
                </a:solidFill>
                <a:latin typeface="+mn-ea"/>
                <a:ea typeface="+mn-ea"/>
              </a:rPr>
              <a:t>阶段的过程管理</a:t>
            </a:r>
          </a:p>
          <a:p>
            <a:pPr marL="0" lvl="1"/>
            <a:endParaRPr lang="zh-CN" altLang="en-US" dirty="0">
              <a:solidFill>
                <a:schemeClr val="accent2"/>
              </a:solidFill>
              <a:latin typeface="+mn-ea"/>
              <a:ea typeface="+mn-ea"/>
            </a:endParaRPr>
          </a:p>
          <a:p>
            <a:pPr marL="0" lvl="1">
              <a:buFont typeface="Arial" pitchFamily="34" charset="0"/>
              <a:buNone/>
            </a:pPr>
            <a:endParaRPr lang="zh-CN" altLang="en-US" dirty="0">
              <a:solidFill>
                <a:schemeClr val="accent2"/>
              </a:solidFill>
              <a:latin typeface="+mn-ea"/>
              <a:ea typeface="+mn-ea"/>
            </a:endParaRPr>
          </a:p>
        </p:txBody>
      </p:sp>
      <p:sp>
        <p:nvSpPr>
          <p:cNvPr id="11" name="文本框 10">
            <a:extLst>
              <a:ext uri="{FF2B5EF4-FFF2-40B4-BE49-F238E27FC236}">
                <a16:creationId xmlns:a16="http://schemas.microsoft.com/office/drawing/2014/main" xmlns="" id="{5FA4DEFD-7A35-4DB1-9E48-A80AEEC2FAB1}"/>
              </a:ext>
            </a:extLst>
          </p:cNvPr>
          <p:cNvSpPr txBox="1"/>
          <p:nvPr/>
        </p:nvSpPr>
        <p:spPr>
          <a:xfrm>
            <a:off x="541520" y="762963"/>
            <a:ext cx="2478825" cy="400110"/>
          </a:xfrm>
          <a:prstGeom prst="rect">
            <a:avLst/>
          </a:prstGeom>
          <a:noFill/>
        </p:spPr>
        <p:txBody>
          <a:bodyPr wrap="square" rtlCol="0">
            <a:spAutoFit/>
          </a:bodyPr>
          <a:lstStyle/>
          <a:p>
            <a:r>
              <a:rPr lang="zh-CN" altLang="en-US" sz="2000" b="1" dirty="0">
                <a:latin typeface="华文细黑" panose="02010600040101010101" pitchFamily="2" charset="-122"/>
                <a:ea typeface="华文细黑" panose="02010600040101010101" pitchFamily="2" charset="-122"/>
              </a:rPr>
              <a:t>拓展知识</a:t>
            </a:r>
          </a:p>
        </p:txBody>
      </p:sp>
      <p:sp>
        <p:nvSpPr>
          <p:cNvPr id="4" name="矩形 3"/>
          <p:cNvSpPr/>
          <p:nvPr/>
        </p:nvSpPr>
        <p:spPr>
          <a:xfrm>
            <a:off x="517761" y="1844825"/>
            <a:ext cx="6840760" cy="2585323"/>
          </a:xfrm>
          <a:prstGeom prst="rect">
            <a:avLst/>
          </a:prstGeom>
        </p:spPr>
        <p:txBody>
          <a:bodyPr wrap="square">
            <a:spAutoFit/>
          </a:bodyPr>
          <a:lstStyle/>
          <a:p>
            <a:pPr latinLnBrk="1">
              <a:lnSpc>
                <a:spcPct val="150000"/>
              </a:lnSpc>
            </a:pPr>
            <a:r>
              <a:rPr lang="zh-CN" altLang="en-US" b="1" dirty="0" smtClean="0">
                <a:latin typeface="华文细黑" panose="02010600040101010101" pitchFamily="2" charset="-122"/>
                <a:ea typeface="华文细黑" panose="02010600040101010101" pitchFamily="2" charset="-122"/>
              </a:rPr>
              <a:t>二</a:t>
            </a:r>
            <a:r>
              <a:rPr lang="zh-CN" altLang="en-US" b="1" dirty="0">
                <a:latin typeface="华文细黑" panose="02010600040101010101" pitchFamily="2" charset="-122"/>
                <a:ea typeface="华文细黑" panose="02010600040101010101" pitchFamily="2" charset="-122"/>
              </a:rPr>
              <a:t>．施工质量控制的过程</a:t>
            </a:r>
          </a:p>
          <a:p>
            <a:pPr latinLnBrk="1">
              <a:lnSpc>
                <a:spcPct val="150000"/>
              </a:lnSpc>
            </a:pPr>
            <a:r>
              <a:rPr lang="zh-CN" altLang="en-US" dirty="0">
                <a:latin typeface="华文细黑" panose="02010600040101010101" pitchFamily="2" charset="-122"/>
                <a:ea typeface="华文细黑" panose="02010600040101010101" pitchFamily="2" charset="-122"/>
              </a:rPr>
              <a:t>任何工程项目都由分项工程、分部工程和单位工程组成，而工程项目的施工是通过一道道工序来完成的。所以，项目的施工质量控制是从工序质量到分项工程质量、分部工程质量、单位工程质量的系统控制过程，也是一个由原材料的质量控制开始，直到完成工程质量检验为止的全过程的系统控制。</a:t>
            </a:r>
          </a:p>
        </p:txBody>
      </p:sp>
      <p:pic>
        <p:nvPicPr>
          <p:cNvPr id="5" name="Picture 2"/>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7358522" y="1770817"/>
            <a:ext cx="3954463" cy="2682875"/>
          </a:xfrm>
          <a:prstGeom prst="rect">
            <a:avLst/>
          </a:prstGeom>
          <a:noFill/>
          <a:ln w="9525">
            <a:noFill/>
            <a:miter lim="800000"/>
            <a:headEnd/>
            <a:tailEnd/>
          </a:ln>
        </p:spPr>
      </p:pic>
    </p:spTree>
    <p:extLst>
      <p:ext uri="{BB962C8B-B14F-4D97-AF65-F5344CB8AC3E}">
        <p14:creationId xmlns:p14="http://schemas.microsoft.com/office/powerpoint/2010/main" val="802307585"/>
      </p:ext>
    </p:extLst>
  </p:cSld>
  <p:clrMapOvr>
    <a:masterClrMapping/>
  </p:clrMapOvr>
  <p:transition spd="slow">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TextBox 26"/>
          <p:cNvSpPr txBox="1"/>
          <p:nvPr/>
        </p:nvSpPr>
        <p:spPr>
          <a:xfrm>
            <a:off x="1365250" y="116632"/>
            <a:ext cx="4157067" cy="923330"/>
          </a:xfrm>
          <a:prstGeom prst="rect">
            <a:avLst/>
          </a:prstGeom>
          <a:noFill/>
        </p:spPr>
        <p:txBody>
          <a:bodyPr wrap="square" rtlCol="0">
            <a:spAutoFit/>
          </a:bodyPr>
          <a:lstStyle/>
          <a:p>
            <a:pPr marL="0" lvl="1"/>
            <a:r>
              <a:rPr lang="zh-CN" altLang="en-US" dirty="0" smtClean="0">
                <a:solidFill>
                  <a:schemeClr val="accent2"/>
                </a:solidFill>
                <a:latin typeface="+mn-ea"/>
                <a:ea typeface="+mn-ea"/>
              </a:rPr>
              <a:t>施工</a:t>
            </a:r>
            <a:r>
              <a:rPr lang="zh-CN" altLang="en-US" dirty="0">
                <a:solidFill>
                  <a:schemeClr val="accent2"/>
                </a:solidFill>
                <a:latin typeface="+mn-ea"/>
                <a:ea typeface="+mn-ea"/>
              </a:rPr>
              <a:t>阶段的过程管理</a:t>
            </a:r>
          </a:p>
          <a:p>
            <a:pPr marL="0" lvl="1"/>
            <a:endParaRPr lang="zh-CN" altLang="en-US" dirty="0">
              <a:solidFill>
                <a:schemeClr val="accent2"/>
              </a:solidFill>
              <a:latin typeface="+mn-ea"/>
              <a:ea typeface="+mn-ea"/>
            </a:endParaRPr>
          </a:p>
          <a:p>
            <a:pPr marL="0" lvl="1">
              <a:buFont typeface="Arial" pitchFamily="34" charset="0"/>
              <a:buNone/>
            </a:pPr>
            <a:endParaRPr lang="zh-CN" altLang="en-US" dirty="0">
              <a:solidFill>
                <a:schemeClr val="accent2"/>
              </a:solidFill>
              <a:latin typeface="+mn-ea"/>
              <a:ea typeface="+mn-ea"/>
            </a:endParaRPr>
          </a:p>
        </p:txBody>
      </p:sp>
      <p:sp>
        <p:nvSpPr>
          <p:cNvPr id="11" name="文本框 10">
            <a:extLst>
              <a:ext uri="{FF2B5EF4-FFF2-40B4-BE49-F238E27FC236}">
                <a16:creationId xmlns:a16="http://schemas.microsoft.com/office/drawing/2014/main" xmlns="" id="{5FA4DEFD-7A35-4DB1-9E48-A80AEEC2FAB1}"/>
              </a:ext>
            </a:extLst>
          </p:cNvPr>
          <p:cNvSpPr txBox="1"/>
          <p:nvPr/>
        </p:nvSpPr>
        <p:spPr>
          <a:xfrm>
            <a:off x="541520" y="762963"/>
            <a:ext cx="2478825" cy="400110"/>
          </a:xfrm>
          <a:prstGeom prst="rect">
            <a:avLst/>
          </a:prstGeom>
          <a:noFill/>
        </p:spPr>
        <p:txBody>
          <a:bodyPr wrap="square" rtlCol="0">
            <a:spAutoFit/>
          </a:bodyPr>
          <a:lstStyle/>
          <a:p>
            <a:r>
              <a:rPr lang="zh-CN" altLang="en-US" sz="2000" b="1" dirty="0">
                <a:latin typeface="华文细黑" panose="02010600040101010101" pitchFamily="2" charset="-122"/>
                <a:ea typeface="华文细黑" panose="02010600040101010101" pitchFamily="2" charset="-122"/>
              </a:rPr>
              <a:t>拓展知识</a:t>
            </a:r>
          </a:p>
        </p:txBody>
      </p:sp>
      <p:sp>
        <p:nvSpPr>
          <p:cNvPr id="4" name="矩形 3"/>
          <p:cNvSpPr/>
          <p:nvPr/>
        </p:nvSpPr>
        <p:spPr>
          <a:xfrm>
            <a:off x="913805" y="1988841"/>
            <a:ext cx="10477164" cy="2585323"/>
          </a:xfrm>
          <a:prstGeom prst="rect">
            <a:avLst/>
          </a:prstGeom>
        </p:spPr>
        <p:txBody>
          <a:bodyPr wrap="square">
            <a:spAutoFit/>
          </a:bodyPr>
          <a:lstStyle/>
          <a:p>
            <a:pPr latinLnBrk="1">
              <a:lnSpc>
                <a:spcPct val="150000"/>
              </a:lnSpc>
            </a:pPr>
            <a:r>
              <a:rPr lang="zh-CN" altLang="en-US" b="1" dirty="0" smtClean="0">
                <a:latin typeface="华文细黑" panose="02010600040101010101" pitchFamily="2" charset="-122"/>
                <a:ea typeface="华文细黑" panose="02010600040101010101" pitchFamily="2" charset="-122"/>
              </a:rPr>
              <a:t>三</a:t>
            </a:r>
            <a:r>
              <a:rPr lang="zh-CN" altLang="en-US" b="1" dirty="0">
                <a:latin typeface="华文细黑" panose="02010600040101010101" pitchFamily="2" charset="-122"/>
                <a:ea typeface="华文细黑" panose="02010600040101010101" pitchFamily="2" charset="-122"/>
              </a:rPr>
              <a:t>．影响施工质量因素的控制</a:t>
            </a:r>
          </a:p>
          <a:p>
            <a:pPr latinLnBrk="1">
              <a:lnSpc>
                <a:spcPct val="150000"/>
              </a:lnSpc>
            </a:pPr>
            <a:r>
              <a:rPr lang="zh-CN" altLang="en-US" dirty="0">
                <a:latin typeface="华文细黑" panose="02010600040101010101" pitchFamily="2" charset="-122"/>
                <a:ea typeface="华文细黑" panose="02010600040101010101" pitchFamily="2" charset="-122"/>
              </a:rPr>
              <a:t>影响质量控制的因素主要有“人、材料、机械、方法和环境”等五大方面。因此，对这五方面因素严格控制，是保证工程质量的关键。</a:t>
            </a:r>
          </a:p>
          <a:p>
            <a:pPr latinLnBrk="1">
              <a:lnSpc>
                <a:spcPct val="150000"/>
              </a:lnSpc>
            </a:pPr>
            <a:r>
              <a:rPr lang="en-US" altLang="zh-CN" b="1" dirty="0">
                <a:latin typeface="华文细黑" panose="02010600040101010101" pitchFamily="2" charset="-122"/>
                <a:ea typeface="华文细黑" panose="02010600040101010101" pitchFamily="2" charset="-122"/>
              </a:rPr>
              <a:t>1.</a:t>
            </a:r>
            <a:r>
              <a:rPr lang="zh-CN" altLang="en-US" b="1" dirty="0">
                <a:latin typeface="华文细黑" panose="02010600040101010101" pitchFamily="2" charset="-122"/>
                <a:ea typeface="华文细黑" panose="02010600040101010101" pitchFamily="2" charset="-122"/>
              </a:rPr>
              <a:t>人的控制</a:t>
            </a:r>
          </a:p>
          <a:p>
            <a:pPr latinLnBrk="1">
              <a:lnSpc>
                <a:spcPct val="150000"/>
              </a:lnSpc>
            </a:pPr>
            <a:r>
              <a:rPr lang="zh-CN" altLang="en-US" dirty="0">
                <a:latin typeface="华文细黑" panose="02010600040101010101" pitchFamily="2" charset="-122"/>
                <a:ea typeface="华文细黑" panose="02010600040101010101" pitchFamily="2" charset="-122"/>
              </a:rPr>
              <a:t>人，是直接参与施工的组织者、指挥者和操作者。人作为控制的对象，是要避免产生失误；作为控制的动力，是要充分调动人的积极性，发挥人的主导作用。</a:t>
            </a:r>
          </a:p>
        </p:txBody>
      </p:sp>
    </p:spTree>
    <p:extLst>
      <p:ext uri="{BB962C8B-B14F-4D97-AF65-F5344CB8AC3E}">
        <p14:creationId xmlns:p14="http://schemas.microsoft.com/office/powerpoint/2010/main" val="429319938"/>
      </p:ext>
    </p:extLst>
  </p:cSld>
  <p:clrMapOvr>
    <a:masterClrMapping/>
  </p:clrMapOvr>
  <p:transition spd="slow">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TextBox 26"/>
          <p:cNvSpPr txBox="1"/>
          <p:nvPr/>
        </p:nvSpPr>
        <p:spPr>
          <a:xfrm>
            <a:off x="1365250" y="116632"/>
            <a:ext cx="4157067" cy="923330"/>
          </a:xfrm>
          <a:prstGeom prst="rect">
            <a:avLst/>
          </a:prstGeom>
          <a:noFill/>
        </p:spPr>
        <p:txBody>
          <a:bodyPr wrap="square" rtlCol="0">
            <a:spAutoFit/>
          </a:bodyPr>
          <a:lstStyle/>
          <a:p>
            <a:pPr marL="0" lvl="1"/>
            <a:r>
              <a:rPr lang="zh-CN" altLang="en-US" dirty="0" smtClean="0">
                <a:solidFill>
                  <a:schemeClr val="accent2"/>
                </a:solidFill>
                <a:latin typeface="+mn-ea"/>
                <a:ea typeface="+mn-ea"/>
              </a:rPr>
              <a:t>施工</a:t>
            </a:r>
            <a:r>
              <a:rPr lang="zh-CN" altLang="en-US" dirty="0">
                <a:solidFill>
                  <a:schemeClr val="accent2"/>
                </a:solidFill>
                <a:latin typeface="+mn-ea"/>
                <a:ea typeface="+mn-ea"/>
              </a:rPr>
              <a:t>阶段的过程管理</a:t>
            </a:r>
          </a:p>
          <a:p>
            <a:pPr marL="0" lvl="1"/>
            <a:endParaRPr lang="zh-CN" altLang="en-US" dirty="0">
              <a:solidFill>
                <a:schemeClr val="accent2"/>
              </a:solidFill>
              <a:latin typeface="+mn-ea"/>
              <a:ea typeface="+mn-ea"/>
            </a:endParaRPr>
          </a:p>
          <a:p>
            <a:pPr marL="0" lvl="1">
              <a:buFont typeface="Arial" pitchFamily="34" charset="0"/>
              <a:buNone/>
            </a:pPr>
            <a:endParaRPr lang="zh-CN" altLang="en-US" dirty="0">
              <a:solidFill>
                <a:schemeClr val="accent2"/>
              </a:solidFill>
              <a:latin typeface="+mn-ea"/>
              <a:ea typeface="+mn-ea"/>
            </a:endParaRPr>
          </a:p>
        </p:txBody>
      </p:sp>
      <p:sp>
        <p:nvSpPr>
          <p:cNvPr id="11" name="文本框 10">
            <a:extLst>
              <a:ext uri="{FF2B5EF4-FFF2-40B4-BE49-F238E27FC236}">
                <a16:creationId xmlns:a16="http://schemas.microsoft.com/office/drawing/2014/main" xmlns="" id="{5FA4DEFD-7A35-4DB1-9E48-A80AEEC2FAB1}"/>
              </a:ext>
            </a:extLst>
          </p:cNvPr>
          <p:cNvSpPr txBox="1"/>
          <p:nvPr/>
        </p:nvSpPr>
        <p:spPr>
          <a:xfrm>
            <a:off x="541520" y="762963"/>
            <a:ext cx="2478825" cy="400110"/>
          </a:xfrm>
          <a:prstGeom prst="rect">
            <a:avLst/>
          </a:prstGeom>
          <a:noFill/>
        </p:spPr>
        <p:txBody>
          <a:bodyPr wrap="square" rtlCol="0">
            <a:spAutoFit/>
          </a:bodyPr>
          <a:lstStyle/>
          <a:p>
            <a:r>
              <a:rPr lang="zh-CN" altLang="en-US" sz="2000" b="1" dirty="0">
                <a:latin typeface="华文细黑" panose="02010600040101010101" pitchFamily="2" charset="-122"/>
                <a:ea typeface="华文细黑" panose="02010600040101010101" pitchFamily="2" charset="-122"/>
              </a:rPr>
              <a:t>拓展知识</a:t>
            </a:r>
          </a:p>
        </p:txBody>
      </p:sp>
      <p:sp>
        <p:nvSpPr>
          <p:cNvPr id="4" name="矩形 3"/>
          <p:cNvSpPr/>
          <p:nvPr/>
        </p:nvSpPr>
        <p:spPr>
          <a:xfrm>
            <a:off x="4884200" y="1844824"/>
            <a:ext cx="6840760" cy="3693319"/>
          </a:xfrm>
          <a:prstGeom prst="rect">
            <a:avLst/>
          </a:prstGeom>
        </p:spPr>
        <p:txBody>
          <a:bodyPr wrap="square">
            <a:spAutoFit/>
          </a:bodyPr>
          <a:lstStyle/>
          <a:p>
            <a:pPr latinLnBrk="1">
              <a:lnSpc>
                <a:spcPct val="150000"/>
              </a:lnSpc>
            </a:pPr>
            <a:r>
              <a:rPr lang="en-US" altLang="zh-CN" b="1" dirty="0" smtClean="0">
                <a:latin typeface="华文细黑" panose="02010600040101010101" pitchFamily="2" charset="-122"/>
                <a:ea typeface="华文细黑" panose="02010600040101010101" pitchFamily="2" charset="-122"/>
              </a:rPr>
              <a:t>2</a:t>
            </a:r>
            <a:r>
              <a:rPr lang="en-US" altLang="zh-CN" b="1" dirty="0">
                <a:latin typeface="华文细黑" panose="02010600040101010101" pitchFamily="2" charset="-122"/>
                <a:ea typeface="华文细黑" panose="02010600040101010101" pitchFamily="2" charset="-122"/>
              </a:rPr>
              <a:t>.</a:t>
            </a:r>
            <a:r>
              <a:rPr lang="zh-CN" altLang="en-US" b="1" dirty="0">
                <a:latin typeface="华文细黑" panose="02010600040101010101" pitchFamily="2" charset="-122"/>
                <a:ea typeface="华文细黑" panose="02010600040101010101" pitchFamily="2" charset="-122"/>
              </a:rPr>
              <a:t>材料控制</a:t>
            </a:r>
          </a:p>
          <a:p>
            <a:pPr latinLnBrk="1">
              <a:lnSpc>
                <a:spcPct val="150000"/>
              </a:lnSpc>
            </a:pPr>
            <a:r>
              <a:rPr lang="zh-CN" altLang="en-US" dirty="0">
                <a:latin typeface="华文细黑" panose="02010600040101010101" pitchFamily="2" charset="-122"/>
                <a:ea typeface="华文细黑" panose="02010600040101010101" pitchFamily="2" charset="-122"/>
              </a:rPr>
              <a:t>材料控制主要包括原材料、成品、半成品、构配件等的控制。材料是工程施工的物质条件，材料质量是工程质量的基础，材料质量不符合要求，工程质量就不可能符合标准。</a:t>
            </a:r>
            <a:endParaRPr lang="en-US" altLang="zh-CN" dirty="0">
              <a:latin typeface="华文细黑" panose="02010600040101010101" pitchFamily="2" charset="-122"/>
              <a:ea typeface="华文细黑" panose="02010600040101010101" pitchFamily="2" charset="-122"/>
            </a:endParaRPr>
          </a:p>
          <a:p>
            <a:pPr latinLnBrk="1">
              <a:lnSpc>
                <a:spcPct val="150000"/>
              </a:lnSpc>
            </a:pPr>
            <a:r>
              <a:rPr lang="en-US" altLang="zh-CN" b="1" dirty="0">
                <a:latin typeface="华文细黑" panose="02010600040101010101" pitchFamily="2" charset="-122"/>
                <a:ea typeface="华文细黑" panose="02010600040101010101" pitchFamily="2" charset="-122"/>
              </a:rPr>
              <a:t>3.</a:t>
            </a:r>
            <a:r>
              <a:rPr lang="zh-CN" altLang="en-US" b="1" dirty="0">
                <a:latin typeface="华文细黑" panose="02010600040101010101" pitchFamily="2" charset="-122"/>
                <a:ea typeface="华文细黑" panose="02010600040101010101" pitchFamily="2" charset="-122"/>
              </a:rPr>
              <a:t>机械控制</a:t>
            </a:r>
          </a:p>
          <a:p>
            <a:pPr latinLnBrk="1">
              <a:lnSpc>
                <a:spcPct val="150000"/>
              </a:lnSpc>
            </a:pPr>
            <a:r>
              <a:rPr lang="zh-CN" altLang="en-US" dirty="0">
                <a:latin typeface="华文细黑" panose="02010600040101010101" pitchFamily="2" charset="-122"/>
                <a:ea typeface="华文细黑" panose="02010600040101010101" pitchFamily="2" charset="-122"/>
              </a:rPr>
              <a:t>机械控制包括机械设备、工具等控制。施工阶段必须综合考虑施工现场条件、建筑结构形式、施工工艺和方法经济合理地选择机械设备和工具，陈旧或已淘汰的设备要限制</a:t>
            </a:r>
            <a:r>
              <a:rPr lang="zh-CN" altLang="en-US" dirty="0" smtClean="0">
                <a:latin typeface="华文细黑" panose="02010600040101010101" pitchFamily="2" charset="-122"/>
                <a:ea typeface="华文细黑" panose="02010600040101010101" pitchFamily="2" charset="-122"/>
              </a:rPr>
              <a:t>使用。</a:t>
            </a:r>
            <a:endParaRPr lang="zh-CN" altLang="en-US" dirty="0">
              <a:latin typeface="华文细黑" panose="02010600040101010101" pitchFamily="2" charset="-122"/>
              <a:ea typeface="华文细黑" panose="02010600040101010101" pitchFamily="2" charset="-122"/>
            </a:endParaRPr>
          </a:p>
          <a:p>
            <a:pPr latinLnBrk="1"/>
            <a:endParaRPr lang="zh-CN" altLang="en-US" dirty="0"/>
          </a:p>
        </p:txBody>
      </p:sp>
      <p:pic>
        <p:nvPicPr>
          <p:cNvPr id="5" name="Picture 2"/>
          <p:cNvPicPr>
            <a:picLocks noChangeAspect="1" noChangeArrowheads="1"/>
          </p:cNvPicPr>
          <p:nvPr/>
        </p:nvPicPr>
        <p:blipFill>
          <a:blip r:embed="rId3" cstate="print"/>
          <a:srcRect/>
          <a:stretch>
            <a:fillRect/>
          </a:stretch>
        </p:blipFill>
        <p:spPr bwMode="auto">
          <a:xfrm>
            <a:off x="193725" y="2132856"/>
            <a:ext cx="4578078" cy="2808312"/>
          </a:xfrm>
          <a:prstGeom prst="rect">
            <a:avLst/>
          </a:prstGeom>
          <a:noFill/>
          <a:ln w="9525">
            <a:noFill/>
            <a:miter lim="800000"/>
            <a:headEnd/>
            <a:tailEnd/>
          </a:ln>
        </p:spPr>
      </p:pic>
    </p:spTree>
    <p:extLst>
      <p:ext uri="{BB962C8B-B14F-4D97-AF65-F5344CB8AC3E}">
        <p14:creationId xmlns:p14="http://schemas.microsoft.com/office/powerpoint/2010/main" val="1217219196"/>
      </p:ext>
    </p:extLst>
  </p:cSld>
  <p:clrMapOvr>
    <a:masterClrMapping/>
  </p:clrMapOvr>
  <p:transition spd="slow">
    <p:fad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TextBox 26"/>
          <p:cNvSpPr txBox="1"/>
          <p:nvPr/>
        </p:nvSpPr>
        <p:spPr>
          <a:xfrm>
            <a:off x="1365250" y="116632"/>
            <a:ext cx="4157067" cy="923330"/>
          </a:xfrm>
          <a:prstGeom prst="rect">
            <a:avLst/>
          </a:prstGeom>
          <a:noFill/>
        </p:spPr>
        <p:txBody>
          <a:bodyPr wrap="square" rtlCol="0">
            <a:spAutoFit/>
          </a:bodyPr>
          <a:lstStyle/>
          <a:p>
            <a:pPr marL="0" lvl="1"/>
            <a:r>
              <a:rPr lang="zh-CN" altLang="en-US" dirty="0" smtClean="0">
                <a:solidFill>
                  <a:schemeClr val="accent2"/>
                </a:solidFill>
                <a:latin typeface="+mn-ea"/>
                <a:ea typeface="+mn-ea"/>
              </a:rPr>
              <a:t>施工</a:t>
            </a:r>
            <a:r>
              <a:rPr lang="zh-CN" altLang="en-US" dirty="0">
                <a:solidFill>
                  <a:schemeClr val="accent2"/>
                </a:solidFill>
                <a:latin typeface="+mn-ea"/>
                <a:ea typeface="+mn-ea"/>
              </a:rPr>
              <a:t>阶段的过程管理</a:t>
            </a:r>
          </a:p>
          <a:p>
            <a:pPr marL="0" lvl="1"/>
            <a:endParaRPr lang="zh-CN" altLang="en-US" dirty="0">
              <a:solidFill>
                <a:schemeClr val="accent2"/>
              </a:solidFill>
              <a:latin typeface="+mn-ea"/>
              <a:ea typeface="+mn-ea"/>
            </a:endParaRPr>
          </a:p>
          <a:p>
            <a:pPr marL="0" lvl="1">
              <a:buFont typeface="Arial" pitchFamily="34" charset="0"/>
              <a:buNone/>
            </a:pPr>
            <a:endParaRPr lang="zh-CN" altLang="en-US" dirty="0">
              <a:solidFill>
                <a:schemeClr val="accent2"/>
              </a:solidFill>
              <a:latin typeface="+mn-ea"/>
              <a:ea typeface="+mn-ea"/>
            </a:endParaRPr>
          </a:p>
        </p:txBody>
      </p:sp>
      <p:sp>
        <p:nvSpPr>
          <p:cNvPr id="11" name="文本框 10">
            <a:extLst>
              <a:ext uri="{FF2B5EF4-FFF2-40B4-BE49-F238E27FC236}">
                <a16:creationId xmlns:a16="http://schemas.microsoft.com/office/drawing/2014/main" xmlns="" id="{5FA4DEFD-7A35-4DB1-9E48-A80AEEC2FAB1}"/>
              </a:ext>
            </a:extLst>
          </p:cNvPr>
          <p:cNvSpPr txBox="1"/>
          <p:nvPr/>
        </p:nvSpPr>
        <p:spPr>
          <a:xfrm>
            <a:off x="541520" y="762963"/>
            <a:ext cx="2478825" cy="400110"/>
          </a:xfrm>
          <a:prstGeom prst="rect">
            <a:avLst/>
          </a:prstGeom>
          <a:noFill/>
        </p:spPr>
        <p:txBody>
          <a:bodyPr wrap="square" rtlCol="0">
            <a:spAutoFit/>
          </a:bodyPr>
          <a:lstStyle/>
          <a:p>
            <a:r>
              <a:rPr lang="zh-CN" altLang="en-US" sz="2000" b="1" dirty="0">
                <a:latin typeface="华文细黑" panose="02010600040101010101" pitchFamily="2" charset="-122"/>
                <a:ea typeface="华文细黑" panose="02010600040101010101" pitchFamily="2" charset="-122"/>
              </a:rPr>
              <a:t>拓展知识</a:t>
            </a:r>
          </a:p>
        </p:txBody>
      </p:sp>
      <p:sp>
        <p:nvSpPr>
          <p:cNvPr id="4" name="矩形 3"/>
          <p:cNvSpPr/>
          <p:nvPr/>
        </p:nvSpPr>
        <p:spPr>
          <a:xfrm>
            <a:off x="517761" y="1844825"/>
            <a:ext cx="6840760" cy="3693319"/>
          </a:xfrm>
          <a:prstGeom prst="rect">
            <a:avLst/>
          </a:prstGeom>
        </p:spPr>
        <p:txBody>
          <a:bodyPr wrap="square">
            <a:spAutoFit/>
          </a:bodyPr>
          <a:lstStyle/>
          <a:p>
            <a:pPr latinLnBrk="1">
              <a:lnSpc>
                <a:spcPct val="150000"/>
              </a:lnSpc>
            </a:pPr>
            <a:r>
              <a:rPr lang="en-US" altLang="zh-CN" b="1" dirty="0" smtClean="0">
                <a:latin typeface="华文细黑" panose="02010600040101010101" pitchFamily="2" charset="-122"/>
                <a:ea typeface="华文细黑" panose="02010600040101010101" pitchFamily="2" charset="-122"/>
              </a:rPr>
              <a:t>4</a:t>
            </a:r>
            <a:r>
              <a:rPr lang="en-US" altLang="zh-CN" b="1" dirty="0">
                <a:latin typeface="华文细黑" panose="02010600040101010101" pitchFamily="2" charset="-122"/>
                <a:ea typeface="华文细黑" panose="02010600040101010101" pitchFamily="2" charset="-122"/>
              </a:rPr>
              <a:t>.</a:t>
            </a:r>
            <a:r>
              <a:rPr lang="zh-CN" altLang="en-US" b="1" dirty="0">
                <a:latin typeface="华文细黑" panose="02010600040101010101" pitchFamily="2" charset="-122"/>
                <a:ea typeface="华文细黑" panose="02010600040101010101" pitchFamily="2" charset="-122"/>
              </a:rPr>
              <a:t>方法控制</a:t>
            </a:r>
          </a:p>
          <a:p>
            <a:pPr latinLnBrk="1">
              <a:lnSpc>
                <a:spcPct val="150000"/>
              </a:lnSpc>
            </a:pPr>
            <a:r>
              <a:rPr lang="zh-CN" altLang="en-US" dirty="0">
                <a:latin typeface="华文细黑" panose="02010600040101010101" pitchFamily="2" charset="-122"/>
                <a:ea typeface="华文细黑" panose="02010600040101010101" pitchFamily="2" charset="-122"/>
              </a:rPr>
              <a:t>这里所指的方法控制，包含施工方案、施工工艺、施工组织设计、施工技术措施等的控制，施工方案正确与否，直接影响工程质量控制能否顺利实现。</a:t>
            </a:r>
          </a:p>
          <a:p>
            <a:pPr latinLnBrk="1">
              <a:lnSpc>
                <a:spcPct val="150000"/>
              </a:lnSpc>
            </a:pPr>
            <a:r>
              <a:rPr lang="en-US" altLang="zh-CN" b="1" dirty="0">
                <a:latin typeface="华文细黑" panose="02010600040101010101" pitchFamily="2" charset="-122"/>
                <a:ea typeface="华文细黑" panose="02010600040101010101" pitchFamily="2" charset="-122"/>
              </a:rPr>
              <a:t>5.</a:t>
            </a:r>
            <a:r>
              <a:rPr lang="zh-CN" altLang="en-US" b="1" dirty="0">
                <a:latin typeface="华文细黑" panose="02010600040101010101" pitchFamily="2" charset="-122"/>
                <a:ea typeface="华文细黑" panose="02010600040101010101" pitchFamily="2" charset="-122"/>
              </a:rPr>
              <a:t>环境控制</a:t>
            </a:r>
          </a:p>
          <a:p>
            <a:pPr latinLnBrk="1">
              <a:lnSpc>
                <a:spcPct val="150000"/>
              </a:lnSpc>
            </a:pPr>
            <a:r>
              <a:rPr lang="zh-CN" altLang="en-US" dirty="0">
                <a:latin typeface="华文细黑" panose="02010600040101010101" pitchFamily="2" charset="-122"/>
                <a:ea typeface="华文细黑" panose="02010600040101010101" pitchFamily="2" charset="-122"/>
              </a:rPr>
              <a:t>影响工程质量的环境因素较多，有工程技术环境，如工程地质、水文、气象等</a:t>
            </a:r>
            <a:r>
              <a:rPr lang="en-US" altLang="zh-CN" dirty="0">
                <a:latin typeface="华文细黑" panose="02010600040101010101" pitchFamily="2" charset="-122"/>
                <a:ea typeface="华文细黑" panose="02010600040101010101" pitchFamily="2" charset="-122"/>
              </a:rPr>
              <a:t>;</a:t>
            </a:r>
            <a:r>
              <a:rPr lang="zh-CN" altLang="en-US" dirty="0">
                <a:latin typeface="华文细黑" panose="02010600040101010101" pitchFamily="2" charset="-122"/>
                <a:ea typeface="华文细黑" panose="02010600040101010101" pitchFamily="2" charset="-122"/>
              </a:rPr>
              <a:t>工程管理环境，如质量保证体系、质量管理制度等</a:t>
            </a:r>
            <a:r>
              <a:rPr lang="en-US" altLang="zh-CN" dirty="0">
                <a:latin typeface="华文细黑" panose="02010600040101010101" pitchFamily="2" charset="-122"/>
                <a:ea typeface="华文细黑" panose="02010600040101010101" pitchFamily="2" charset="-122"/>
              </a:rPr>
              <a:t>;</a:t>
            </a:r>
            <a:r>
              <a:rPr lang="zh-CN" altLang="en-US" dirty="0">
                <a:latin typeface="华文细黑" panose="02010600040101010101" pitchFamily="2" charset="-122"/>
                <a:ea typeface="华文细黑" panose="02010600040101010101" pitchFamily="2" charset="-122"/>
              </a:rPr>
              <a:t>劳动环境，如劳动组合、作业场所、工作面等。</a:t>
            </a:r>
          </a:p>
          <a:p>
            <a:pPr latinLnBrk="1"/>
            <a:endParaRPr lang="zh-CN" altLang="en-US" dirty="0">
              <a:latin typeface="华文细黑" panose="02010600040101010101" pitchFamily="2" charset="-122"/>
              <a:ea typeface="华文细黑" panose="02010600040101010101" pitchFamily="2" charset="-122"/>
            </a:endParaRPr>
          </a:p>
        </p:txBody>
      </p:sp>
      <p:pic>
        <p:nvPicPr>
          <p:cNvPr id="5" name="Picture 2"/>
          <p:cNvPicPr>
            <a:picLocks noChangeAspect="1" noChangeArrowheads="1"/>
          </p:cNvPicPr>
          <p:nvPr/>
        </p:nvPicPr>
        <p:blipFill>
          <a:blip r:embed="rId3" cstate="print"/>
          <a:srcRect/>
          <a:stretch>
            <a:fillRect/>
          </a:stretch>
        </p:blipFill>
        <p:spPr bwMode="auto">
          <a:xfrm>
            <a:off x="7358521" y="2202892"/>
            <a:ext cx="4763990" cy="2977183"/>
          </a:xfrm>
          <a:prstGeom prst="rect">
            <a:avLst/>
          </a:prstGeom>
          <a:noFill/>
          <a:ln w="9525">
            <a:noFill/>
            <a:miter lim="800000"/>
            <a:headEnd/>
            <a:tailEnd/>
          </a:ln>
        </p:spPr>
      </p:pic>
    </p:spTree>
    <p:extLst>
      <p:ext uri="{BB962C8B-B14F-4D97-AF65-F5344CB8AC3E}">
        <p14:creationId xmlns:p14="http://schemas.microsoft.com/office/powerpoint/2010/main" val="1439761502"/>
      </p:ext>
    </p:extLst>
  </p:cSld>
  <p:clrMapOvr>
    <a:masterClrMapping/>
  </p:clrMapOvr>
  <p:transition spd="slow">
    <p:fad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TextBox 26"/>
          <p:cNvSpPr txBox="1"/>
          <p:nvPr/>
        </p:nvSpPr>
        <p:spPr>
          <a:xfrm>
            <a:off x="1365250" y="116632"/>
            <a:ext cx="4157067" cy="923330"/>
          </a:xfrm>
          <a:prstGeom prst="rect">
            <a:avLst/>
          </a:prstGeom>
          <a:noFill/>
        </p:spPr>
        <p:txBody>
          <a:bodyPr wrap="square" rtlCol="0">
            <a:spAutoFit/>
          </a:bodyPr>
          <a:lstStyle/>
          <a:p>
            <a:pPr marL="0" lvl="1"/>
            <a:r>
              <a:rPr lang="zh-CN" altLang="en-US" dirty="0" smtClean="0">
                <a:solidFill>
                  <a:schemeClr val="accent2"/>
                </a:solidFill>
                <a:latin typeface="+mn-ea"/>
                <a:ea typeface="+mn-ea"/>
              </a:rPr>
              <a:t>施工</a:t>
            </a:r>
            <a:r>
              <a:rPr lang="zh-CN" altLang="en-US" dirty="0">
                <a:solidFill>
                  <a:schemeClr val="accent2"/>
                </a:solidFill>
                <a:latin typeface="+mn-ea"/>
                <a:ea typeface="+mn-ea"/>
              </a:rPr>
              <a:t>阶段的过程管理</a:t>
            </a:r>
          </a:p>
          <a:p>
            <a:pPr marL="0" lvl="1"/>
            <a:endParaRPr lang="zh-CN" altLang="en-US" dirty="0">
              <a:solidFill>
                <a:schemeClr val="accent2"/>
              </a:solidFill>
              <a:latin typeface="+mn-ea"/>
              <a:ea typeface="+mn-ea"/>
            </a:endParaRPr>
          </a:p>
          <a:p>
            <a:pPr marL="0" lvl="1">
              <a:buFont typeface="Arial" pitchFamily="34" charset="0"/>
              <a:buNone/>
            </a:pPr>
            <a:endParaRPr lang="zh-CN" altLang="en-US" dirty="0">
              <a:solidFill>
                <a:schemeClr val="accent2"/>
              </a:solidFill>
              <a:latin typeface="+mn-ea"/>
              <a:ea typeface="+mn-ea"/>
            </a:endParaRPr>
          </a:p>
        </p:txBody>
      </p:sp>
      <p:sp>
        <p:nvSpPr>
          <p:cNvPr id="11" name="文本框 10">
            <a:extLst>
              <a:ext uri="{FF2B5EF4-FFF2-40B4-BE49-F238E27FC236}">
                <a16:creationId xmlns:a16="http://schemas.microsoft.com/office/drawing/2014/main" xmlns="" id="{5FA4DEFD-7A35-4DB1-9E48-A80AEEC2FAB1}"/>
              </a:ext>
            </a:extLst>
          </p:cNvPr>
          <p:cNvSpPr txBox="1"/>
          <p:nvPr/>
        </p:nvSpPr>
        <p:spPr>
          <a:xfrm>
            <a:off x="541520" y="762963"/>
            <a:ext cx="2478825" cy="400110"/>
          </a:xfrm>
          <a:prstGeom prst="rect">
            <a:avLst/>
          </a:prstGeom>
          <a:noFill/>
        </p:spPr>
        <p:txBody>
          <a:bodyPr wrap="square" rtlCol="0">
            <a:spAutoFit/>
          </a:bodyPr>
          <a:lstStyle/>
          <a:p>
            <a:r>
              <a:rPr lang="zh-CN" altLang="en-US" sz="2000" b="1" dirty="0">
                <a:latin typeface="华文细黑" panose="02010600040101010101" pitchFamily="2" charset="-122"/>
                <a:ea typeface="华文细黑" panose="02010600040101010101" pitchFamily="2" charset="-122"/>
              </a:rPr>
              <a:t>拓展知识</a:t>
            </a:r>
          </a:p>
        </p:txBody>
      </p:sp>
      <p:sp>
        <p:nvSpPr>
          <p:cNvPr id="4" name="矩形 3"/>
          <p:cNvSpPr/>
          <p:nvPr/>
        </p:nvSpPr>
        <p:spPr>
          <a:xfrm>
            <a:off x="985813" y="1412776"/>
            <a:ext cx="10512916" cy="5040560"/>
          </a:xfrm>
          <a:prstGeom prst="rect">
            <a:avLst/>
          </a:prstGeom>
        </p:spPr>
        <p:txBody>
          <a:bodyPr wrap="square">
            <a:spAutoFit/>
          </a:bodyPr>
          <a:lstStyle/>
          <a:p>
            <a:pPr latinLnBrk="1">
              <a:lnSpc>
                <a:spcPct val="150000"/>
              </a:lnSpc>
            </a:pPr>
            <a:r>
              <a:rPr lang="zh-CN" altLang="en-US" b="1" dirty="0" smtClean="0">
                <a:latin typeface="华文细黑" panose="02010600040101010101" pitchFamily="2" charset="-122"/>
                <a:ea typeface="华文细黑" panose="02010600040101010101" pitchFamily="2" charset="-122"/>
              </a:rPr>
              <a:t>四</a:t>
            </a:r>
            <a:r>
              <a:rPr lang="zh-CN" altLang="en-US" b="1" dirty="0">
                <a:latin typeface="华文细黑" panose="02010600040101010101" pitchFamily="2" charset="-122"/>
                <a:ea typeface="华文细黑" panose="02010600040101010101" pitchFamily="2" charset="-122"/>
              </a:rPr>
              <a:t>．施工项目质量控制阶段</a:t>
            </a:r>
          </a:p>
          <a:p>
            <a:pPr latinLnBrk="1">
              <a:lnSpc>
                <a:spcPct val="150000"/>
              </a:lnSpc>
            </a:pPr>
            <a:r>
              <a:rPr lang="zh-CN" altLang="en-US" dirty="0">
                <a:latin typeface="华文细黑" panose="02010600040101010101" pitchFamily="2" charset="-122"/>
                <a:ea typeface="华文细黑" panose="02010600040101010101" pitchFamily="2" charset="-122"/>
              </a:rPr>
              <a:t>为了加强对施工项目的质量控制，明确各施工阶段质量控制的重点，可把施工项目质量分为事前控制、事中控制和事后控制三个阶段。</a:t>
            </a:r>
          </a:p>
          <a:p>
            <a:pPr latinLnBrk="1">
              <a:lnSpc>
                <a:spcPct val="150000"/>
              </a:lnSpc>
            </a:pPr>
            <a:r>
              <a:rPr lang="en-US" altLang="zh-CN" b="1" dirty="0">
                <a:latin typeface="华文细黑" panose="02010600040101010101" pitchFamily="2" charset="-122"/>
                <a:ea typeface="华文细黑" panose="02010600040101010101" pitchFamily="2" charset="-122"/>
              </a:rPr>
              <a:t>(</a:t>
            </a:r>
            <a:r>
              <a:rPr lang="zh-CN" altLang="en-US" b="1" dirty="0">
                <a:latin typeface="华文细黑" panose="02010600040101010101" pitchFamily="2" charset="-122"/>
                <a:ea typeface="华文细黑" panose="02010600040101010101" pitchFamily="2" charset="-122"/>
              </a:rPr>
              <a:t>一</a:t>
            </a:r>
            <a:r>
              <a:rPr lang="en-US" altLang="zh-CN" b="1" dirty="0">
                <a:latin typeface="华文细黑" panose="02010600040101010101" pitchFamily="2" charset="-122"/>
                <a:ea typeface="华文细黑" panose="02010600040101010101" pitchFamily="2" charset="-122"/>
              </a:rPr>
              <a:t>)</a:t>
            </a:r>
            <a:r>
              <a:rPr lang="zh-CN" altLang="en-US" b="1" dirty="0">
                <a:latin typeface="华文细黑" panose="02010600040101010101" pitchFamily="2" charset="-122"/>
                <a:ea typeface="华文细黑" panose="02010600040101010101" pitchFamily="2" charset="-122"/>
              </a:rPr>
              <a:t>事前质量控制</a:t>
            </a:r>
          </a:p>
          <a:p>
            <a:pPr latinLnBrk="1">
              <a:lnSpc>
                <a:spcPct val="150000"/>
              </a:lnSpc>
            </a:pPr>
            <a:r>
              <a:rPr lang="zh-CN" altLang="en-US" dirty="0">
                <a:latin typeface="华文细黑" panose="02010600040101010101" pitchFamily="2" charset="-122"/>
                <a:ea typeface="华文细黑" panose="02010600040101010101" pitchFamily="2" charset="-122"/>
              </a:rPr>
              <a:t>指在正式施工前进行的质量控制，其控制重点是做好施工准备工作，并且施工准备工作要贯穿于施工全过程中</a:t>
            </a:r>
            <a:r>
              <a:rPr lang="zh-CN" altLang="en-US" dirty="0" smtClean="0">
                <a:latin typeface="华文细黑" panose="02010600040101010101" pitchFamily="2" charset="-122"/>
                <a:ea typeface="华文细黑" panose="02010600040101010101" pitchFamily="2" charset="-122"/>
              </a:rPr>
              <a:t>。</a:t>
            </a:r>
            <a:endParaRPr lang="en-US" altLang="zh-CN" dirty="0" smtClean="0">
              <a:latin typeface="华文细黑" panose="02010600040101010101" pitchFamily="2" charset="-122"/>
              <a:ea typeface="华文细黑" panose="02010600040101010101" pitchFamily="2" charset="-122"/>
            </a:endParaRPr>
          </a:p>
          <a:p>
            <a:pPr latinLnBrk="1">
              <a:lnSpc>
                <a:spcPct val="150000"/>
              </a:lnSpc>
            </a:pPr>
            <a:r>
              <a:rPr lang="en-US" altLang="zh-CN" b="1" dirty="0">
                <a:latin typeface="华文细黑" panose="02010600040101010101" pitchFamily="2" charset="-122"/>
                <a:ea typeface="华文细黑" panose="02010600040101010101" pitchFamily="2" charset="-122"/>
              </a:rPr>
              <a:t>(</a:t>
            </a:r>
            <a:r>
              <a:rPr lang="zh-CN" altLang="en-US" b="1" dirty="0">
                <a:latin typeface="华文细黑" panose="02010600040101010101" pitchFamily="2" charset="-122"/>
                <a:ea typeface="华文细黑" panose="02010600040101010101" pitchFamily="2" charset="-122"/>
              </a:rPr>
              <a:t>二</a:t>
            </a:r>
            <a:r>
              <a:rPr lang="en-US" altLang="zh-CN" b="1" dirty="0">
                <a:latin typeface="华文细黑" panose="02010600040101010101" pitchFamily="2" charset="-122"/>
                <a:ea typeface="华文细黑" panose="02010600040101010101" pitchFamily="2" charset="-122"/>
              </a:rPr>
              <a:t>)</a:t>
            </a:r>
            <a:r>
              <a:rPr lang="zh-CN" altLang="en-US" b="1" dirty="0">
                <a:latin typeface="华文细黑" panose="02010600040101010101" pitchFamily="2" charset="-122"/>
                <a:ea typeface="华文细黑" panose="02010600040101010101" pitchFamily="2" charset="-122"/>
              </a:rPr>
              <a:t>事中质量控制</a:t>
            </a:r>
          </a:p>
          <a:p>
            <a:pPr latinLnBrk="1">
              <a:lnSpc>
                <a:spcPct val="150000"/>
              </a:lnSpc>
            </a:pPr>
            <a:r>
              <a:rPr lang="zh-CN" altLang="en-US" dirty="0">
                <a:latin typeface="华文细黑" panose="02010600040101010101" pitchFamily="2" charset="-122"/>
                <a:ea typeface="华文细黑" panose="02010600040101010101" pitchFamily="2" charset="-122"/>
              </a:rPr>
              <a:t>指在施工过程中进行的质量控制。事中质量控制的策略是，全面控制施工过程，重点控制工序质量。</a:t>
            </a:r>
          </a:p>
          <a:p>
            <a:pPr latinLnBrk="1">
              <a:lnSpc>
                <a:spcPct val="150000"/>
              </a:lnSpc>
            </a:pPr>
            <a:r>
              <a:rPr lang="en-US" altLang="zh-CN" b="1" dirty="0">
                <a:latin typeface="华文细黑" panose="02010600040101010101" pitchFamily="2" charset="-122"/>
                <a:ea typeface="华文细黑" panose="02010600040101010101" pitchFamily="2" charset="-122"/>
              </a:rPr>
              <a:t>(</a:t>
            </a:r>
            <a:r>
              <a:rPr lang="zh-CN" altLang="en-US" b="1" dirty="0">
                <a:latin typeface="华文细黑" panose="02010600040101010101" pitchFamily="2" charset="-122"/>
                <a:ea typeface="华文细黑" panose="02010600040101010101" pitchFamily="2" charset="-122"/>
              </a:rPr>
              <a:t>三</a:t>
            </a:r>
            <a:r>
              <a:rPr lang="en-US" altLang="zh-CN" b="1" dirty="0">
                <a:latin typeface="华文细黑" panose="02010600040101010101" pitchFamily="2" charset="-122"/>
                <a:ea typeface="华文细黑" panose="02010600040101010101" pitchFamily="2" charset="-122"/>
              </a:rPr>
              <a:t>)</a:t>
            </a:r>
            <a:r>
              <a:rPr lang="zh-CN" altLang="en-US" b="1" dirty="0">
                <a:latin typeface="华文细黑" panose="02010600040101010101" pitchFamily="2" charset="-122"/>
                <a:ea typeface="华文细黑" panose="02010600040101010101" pitchFamily="2" charset="-122"/>
              </a:rPr>
              <a:t>事后质量控制</a:t>
            </a:r>
          </a:p>
          <a:p>
            <a:pPr latinLnBrk="1">
              <a:lnSpc>
                <a:spcPct val="150000"/>
              </a:lnSpc>
            </a:pPr>
            <a:r>
              <a:rPr lang="zh-CN" altLang="en-US" dirty="0">
                <a:latin typeface="华文细黑" panose="02010600040101010101" pitchFamily="2" charset="-122"/>
                <a:ea typeface="华文细黑" panose="02010600040101010101" pitchFamily="2" charset="-122"/>
              </a:rPr>
              <a:t>指在完成施工过程形成产品的</a:t>
            </a:r>
            <a:r>
              <a:rPr lang="zh-CN" altLang="en-US" dirty="0" smtClean="0">
                <a:latin typeface="华文细黑" panose="02010600040101010101" pitchFamily="2" charset="-122"/>
                <a:ea typeface="华文细黑" panose="02010600040101010101" pitchFamily="2" charset="-122"/>
              </a:rPr>
              <a:t>质量控制</a:t>
            </a:r>
            <a:r>
              <a:rPr lang="zh-CN" altLang="en-US" dirty="0">
                <a:latin typeface="华文细黑" panose="02010600040101010101" pitchFamily="2" charset="-122"/>
                <a:ea typeface="华文细黑" panose="02010600040101010101" pitchFamily="2" charset="-122"/>
              </a:rPr>
              <a:t>。</a:t>
            </a:r>
          </a:p>
          <a:p>
            <a:pPr latinLnBrk="1">
              <a:lnSpc>
                <a:spcPct val="150000"/>
              </a:lnSpc>
            </a:pPr>
            <a:endParaRPr lang="zh-CN" altLang="en-US" dirty="0">
              <a:latin typeface="华文细黑" panose="02010600040101010101" pitchFamily="2" charset="-122"/>
              <a:ea typeface="华文细黑" panose="02010600040101010101" pitchFamily="2" charset="-122"/>
            </a:endParaRPr>
          </a:p>
          <a:p>
            <a:pPr latinLnBrk="1"/>
            <a:endParaRPr lang="zh-CN" altLang="en-US" dirty="0">
              <a:latin typeface="华文细黑" panose="02010600040101010101" pitchFamily="2" charset="-122"/>
              <a:ea typeface="华文细黑" panose="02010600040101010101" pitchFamily="2" charset="-122"/>
            </a:endParaRPr>
          </a:p>
        </p:txBody>
      </p:sp>
    </p:spTree>
    <p:extLst>
      <p:ext uri="{BB962C8B-B14F-4D97-AF65-F5344CB8AC3E}">
        <p14:creationId xmlns:p14="http://schemas.microsoft.com/office/powerpoint/2010/main" val="2793804920"/>
      </p:ext>
    </p:extLst>
  </p:cSld>
  <p:clrMapOvr>
    <a:masterClrMapping/>
  </p:clrMapOvr>
  <p:transition spd="slow">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 name="图片 27"/>
          <p:cNvPicPr>
            <a:picLocks noChangeAspect="1"/>
          </p:cNvPicPr>
          <p:nvPr/>
        </p:nvPicPr>
        <p:blipFill>
          <a:blip r:embed="rId3" cstate="print"/>
          <a:srcRect/>
          <a:stretch>
            <a:fillRect/>
          </a:stretch>
        </p:blipFill>
        <p:spPr bwMode="auto">
          <a:xfrm>
            <a:off x="0" y="2454275"/>
            <a:ext cx="12196763" cy="4403725"/>
          </a:xfrm>
          <a:prstGeom prst="rect">
            <a:avLst/>
          </a:prstGeom>
          <a:noFill/>
          <a:ln w="9525">
            <a:noFill/>
            <a:miter lim="800000"/>
            <a:headEnd/>
            <a:tailEnd/>
          </a:ln>
        </p:spPr>
      </p:pic>
      <p:grpSp>
        <p:nvGrpSpPr>
          <p:cNvPr id="2" name="组合 7"/>
          <p:cNvGrpSpPr>
            <a:grpSpLocks/>
          </p:cNvGrpSpPr>
          <p:nvPr/>
        </p:nvGrpSpPr>
        <p:grpSpPr bwMode="auto">
          <a:xfrm>
            <a:off x="4948238" y="1328738"/>
            <a:ext cx="2301875" cy="2308225"/>
            <a:chOff x="6609209" y="790981"/>
            <a:chExt cx="2301875" cy="2308226"/>
          </a:xfrm>
        </p:grpSpPr>
        <p:sp>
          <p:nvSpPr>
            <p:cNvPr id="25606" name="Oval 5"/>
            <p:cNvSpPr>
              <a:spLocks noChangeArrowheads="1"/>
            </p:cNvSpPr>
            <p:nvPr/>
          </p:nvSpPr>
          <p:spPr bwMode="auto">
            <a:xfrm>
              <a:off x="6609209" y="790981"/>
              <a:ext cx="2301875" cy="2308226"/>
            </a:xfrm>
            <a:prstGeom prst="ellipse">
              <a:avLst/>
            </a:prstGeom>
            <a:solidFill>
              <a:srgbClr val="FFFFFF"/>
            </a:solidFill>
            <a:ln w="9525">
              <a:noFill/>
              <a:round/>
              <a:headEnd/>
              <a:tailEnd/>
            </a:ln>
          </p:spPr>
          <p:txBody>
            <a:bodyPr/>
            <a:lstStyle/>
            <a:p>
              <a:pPr>
                <a:buFont typeface="Arial" pitchFamily="34" charset="0"/>
                <a:buNone/>
              </a:pPr>
              <a:endParaRPr lang="zh-CN" altLang="en-US"/>
            </a:p>
          </p:txBody>
        </p:sp>
        <p:sp>
          <p:nvSpPr>
            <p:cNvPr id="25607" name="Freeform 6"/>
            <p:cNvSpPr>
              <a:spLocks noEditPoints="1"/>
            </p:cNvSpPr>
            <p:nvPr/>
          </p:nvSpPr>
          <p:spPr bwMode="auto">
            <a:xfrm>
              <a:off x="6733034" y="914806"/>
              <a:ext cx="2054225" cy="2058988"/>
            </a:xfrm>
            <a:custGeom>
              <a:avLst/>
              <a:gdLst>
                <a:gd name="T0" fmla="*/ 1027113 w 3306"/>
                <a:gd name="T1" fmla="*/ 0 h 3306"/>
                <a:gd name="T2" fmla="*/ 2054225 w 3306"/>
                <a:gd name="T3" fmla="*/ 1029494 h 3306"/>
                <a:gd name="T4" fmla="*/ 1027113 w 3306"/>
                <a:gd name="T5" fmla="*/ 2058988 h 3306"/>
                <a:gd name="T6" fmla="*/ 0 w 3306"/>
                <a:gd name="T7" fmla="*/ 1029494 h 3306"/>
                <a:gd name="T8" fmla="*/ 1027113 w 3306"/>
                <a:gd name="T9" fmla="*/ 0 h 3306"/>
                <a:gd name="T10" fmla="*/ 1027113 w 3306"/>
                <a:gd name="T11" fmla="*/ 69754 h 3306"/>
                <a:gd name="T12" fmla="*/ 1984011 w 3306"/>
                <a:gd name="T13" fmla="*/ 1029494 h 3306"/>
                <a:gd name="T14" fmla="*/ 1027113 w 3306"/>
                <a:gd name="T15" fmla="*/ 1988611 h 3306"/>
                <a:gd name="T16" fmla="*/ 69593 w 3306"/>
                <a:gd name="T17" fmla="*/ 1029494 h 3306"/>
                <a:gd name="T18" fmla="*/ 1027113 w 3306"/>
                <a:gd name="T19" fmla="*/ 69754 h 330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3306"/>
                <a:gd name="T31" fmla="*/ 0 h 3306"/>
                <a:gd name="T32" fmla="*/ 3306 w 3306"/>
                <a:gd name="T33" fmla="*/ 3306 h 330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306" h="3306">
                  <a:moveTo>
                    <a:pt x="1653" y="0"/>
                  </a:moveTo>
                  <a:cubicBezTo>
                    <a:pt x="2565" y="0"/>
                    <a:pt x="3306" y="740"/>
                    <a:pt x="3306" y="1653"/>
                  </a:cubicBezTo>
                  <a:cubicBezTo>
                    <a:pt x="3306" y="2565"/>
                    <a:pt x="2565" y="3306"/>
                    <a:pt x="1653" y="3306"/>
                  </a:cubicBezTo>
                  <a:cubicBezTo>
                    <a:pt x="740" y="3306"/>
                    <a:pt x="0" y="2565"/>
                    <a:pt x="0" y="1653"/>
                  </a:cubicBezTo>
                  <a:cubicBezTo>
                    <a:pt x="0" y="740"/>
                    <a:pt x="740" y="0"/>
                    <a:pt x="1653" y="0"/>
                  </a:cubicBezTo>
                  <a:close/>
                  <a:moveTo>
                    <a:pt x="1653" y="112"/>
                  </a:moveTo>
                  <a:cubicBezTo>
                    <a:pt x="2503" y="112"/>
                    <a:pt x="3193" y="802"/>
                    <a:pt x="3193" y="1653"/>
                  </a:cubicBezTo>
                  <a:cubicBezTo>
                    <a:pt x="3193" y="2503"/>
                    <a:pt x="2503" y="3193"/>
                    <a:pt x="1653" y="3193"/>
                  </a:cubicBezTo>
                  <a:cubicBezTo>
                    <a:pt x="802" y="3193"/>
                    <a:pt x="112" y="2503"/>
                    <a:pt x="112" y="1653"/>
                  </a:cubicBezTo>
                  <a:cubicBezTo>
                    <a:pt x="112" y="802"/>
                    <a:pt x="802" y="112"/>
                    <a:pt x="1653" y="112"/>
                  </a:cubicBezTo>
                  <a:close/>
                </a:path>
              </a:pathLst>
            </a:custGeom>
            <a:solidFill>
              <a:schemeClr val="tx1"/>
            </a:solidFill>
            <a:ln w="9525">
              <a:noFill/>
              <a:round/>
              <a:headEnd/>
              <a:tailEnd/>
            </a:ln>
          </p:spPr>
          <p:txBody>
            <a:bodyPr/>
            <a:lstStyle/>
            <a:p>
              <a:endParaRPr lang="zh-CN" altLang="en-US"/>
            </a:p>
          </p:txBody>
        </p:sp>
      </p:grpSp>
      <p:sp>
        <p:nvSpPr>
          <p:cNvPr id="13" name="TextBox 12"/>
          <p:cNvSpPr txBox="1"/>
          <p:nvPr/>
        </p:nvSpPr>
        <p:spPr>
          <a:xfrm>
            <a:off x="2968625" y="4437063"/>
            <a:ext cx="6259513" cy="769937"/>
          </a:xfrm>
          <a:prstGeom prst="rect">
            <a:avLst/>
          </a:prstGeom>
          <a:noFill/>
        </p:spPr>
        <p:txBody>
          <a:bodyPr>
            <a:spAutoFit/>
          </a:bodyPr>
          <a:lstStyle/>
          <a:p>
            <a:pPr algn="ctr">
              <a:buFont typeface="Arial" pitchFamily="34" charset="0"/>
              <a:buNone/>
              <a:defRPr/>
            </a:pPr>
            <a:r>
              <a:rPr lang="zh-CN" altLang="en-US" sz="4400" b="1" dirty="0">
                <a:solidFill>
                  <a:schemeClr val="accent2"/>
                </a:solidFill>
                <a:latin typeface="+mn-ea"/>
                <a:ea typeface="+mn-ea"/>
              </a:rPr>
              <a:t>绪     论</a:t>
            </a:r>
          </a:p>
        </p:txBody>
      </p:sp>
      <p:cxnSp>
        <p:nvCxnSpPr>
          <p:cNvPr id="14" name="直接连接符 13"/>
          <p:cNvCxnSpPr>
            <a:cxnSpLocks noChangeShapeType="1"/>
          </p:cNvCxnSpPr>
          <p:nvPr/>
        </p:nvCxnSpPr>
        <p:spPr bwMode="auto">
          <a:xfrm>
            <a:off x="2641600" y="5397500"/>
            <a:ext cx="6913563" cy="0"/>
          </a:xfrm>
          <a:prstGeom prst="line">
            <a:avLst/>
          </a:prstGeom>
          <a:noFill/>
          <a:ln w="9525" algn="ctr">
            <a:solidFill>
              <a:schemeClr val="accent2"/>
            </a:solidFill>
            <a:round/>
            <a:headEnd/>
            <a:tailEnd/>
          </a:ln>
        </p:spPr>
      </p:cxnSp>
      <p:sp>
        <p:nvSpPr>
          <p:cNvPr id="12" name="Freeform 12"/>
          <p:cNvSpPr>
            <a:spLocks noEditPoints="1"/>
          </p:cNvSpPr>
          <p:nvPr/>
        </p:nvSpPr>
        <p:spPr bwMode="auto">
          <a:xfrm>
            <a:off x="5518150" y="1905000"/>
            <a:ext cx="1160463" cy="1155700"/>
          </a:xfrm>
          <a:custGeom>
            <a:avLst/>
            <a:gdLst>
              <a:gd name="T0" fmla="*/ 1049184 w 954"/>
              <a:gd name="T1" fmla="*/ 995816 h 944"/>
              <a:gd name="T2" fmla="*/ 928686 w 954"/>
              <a:gd name="T3" fmla="*/ 995816 h 944"/>
              <a:gd name="T4" fmla="*/ 760719 w 954"/>
              <a:gd name="T5" fmla="*/ 672451 h 944"/>
              <a:gd name="T6" fmla="*/ 743679 w 954"/>
              <a:gd name="T7" fmla="*/ 736144 h 944"/>
              <a:gd name="T8" fmla="*/ 651176 w 954"/>
              <a:gd name="T9" fmla="*/ 805962 h 944"/>
              <a:gd name="T10" fmla="*/ 951812 w 954"/>
              <a:gd name="T11" fmla="*/ 1141575 h 944"/>
              <a:gd name="T12" fmla="*/ 1145339 w 954"/>
              <a:gd name="T13" fmla="*/ 1011739 h 944"/>
              <a:gd name="T14" fmla="*/ 1002932 w 954"/>
              <a:gd name="T15" fmla="*/ 862305 h 944"/>
              <a:gd name="T16" fmla="*/ 791148 w 954"/>
              <a:gd name="T17" fmla="*/ 687150 h 944"/>
              <a:gd name="T18" fmla="*/ 419917 w 954"/>
              <a:gd name="T19" fmla="*/ 410330 h 944"/>
              <a:gd name="T20" fmla="*/ 483209 w 954"/>
              <a:gd name="T21" fmla="*/ 393182 h 944"/>
              <a:gd name="T22" fmla="*/ 500249 w 954"/>
              <a:gd name="T23" fmla="*/ 329489 h 944"/>
              <a:gd name="T24" fmla="*/ 514855 w 954"/>
              <a:gd name="T25" fmla="*/ 270695 h 944"/>
              <a:gd name="T26" fmla="*/ 223956 w 954"/>
              <a:gd name="T27" fmla="*/ 25722 h 944"/>
              <a:gd name="T28" fmla="*/ 183790 w 954"/>
              <a:gd name="T29" fmla="*/ 327039 h 944"/>
              <a:gd name="T30" fmla="*/ 1217 w 954"/>
              <a:gd name="T31" fmla="*/ 249873 h 944"/>
              <a:gd name="T32" fmla="*/ 345671 w 954"/>
              <a:gd name="T33" fmla="*/ 497295 h 944"/>
              <a:gd name="T34" fmla="*/ 389488 w 954"/>
              <a:gd name="T35" fmla="*/ 440952 h 944"/>
              <a:gd name="T36" fmla="*/ 1119779 w 954"/>
              <a:gd name="T37" fmla="*/ 111463 h 944"/>
              <a:gd name="T38" fmla="*/ 962766 w 954"/>
              <a:gd name="T39" fmla="*/ 0 h 944"/>
              <a:gd name="T40" fmla="*/ 545284 w 954"/>
              <a:gd name="T41" fmla="*/ 374809 h 944"/>
              <a:gd name="T42" fmla="*/ 485643 w 954"/>
              <a:gd name="T43" fmla="*/ 460549 h 944"/>
              <a:gd name="T44" fmla="*/ 434523 w 954"/>
              <a:gd name="T45" fmla="*/ 486272 h 944"/>
              <a:gd name="T46" fmla="*/ 440609 w 954"/>
              <a:gd name="T47" fmla="*/ 645504 h 944"/>
              <a:gd name="T48" fmla="*/ 103458 w 954"/>
              <a:gd name="T49" fmla="*/ 940697 h 944"/>
              <a:gd name="T50" fmla="*/ 66943 w 954"/>
              <a:gd name="T51" fmla="*/ 1156273 h 944"/>
              <a:gd name="T52" fmla="*/ 240996 w 954"/>
              <a:gd name="T53" fmla="*/ 979892 h 944"/>
              <a:gd name="T54" fmla="*/ 514855 w 954"/>
              <a:gd name="T55" fmla="*/ 720221 h 944"/>
              <a:gd name="T56" fmla="*/ 668216 w 954"/>
              <a:gd name="T57" fmla="*/ 720221 h 944"/>
              <a:gd name="T58" fmla="*/ 712033 w 954"/>
              <a:gd name="T59" fmla="*/ 623457 h 944"/>
              <a:gd name="T60" fmla="*/ 777760 w 954"/>
              <a:gd name="T61" fmla="*/ 609983 h 944"/>
              <a:gd name="T62" fmla="*/ 1119779 w 954"/>
              <a:gd name="T63" fmla="*/ 111463 h 944"/>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954"/>
              <a:gd name="T97" fmla="*/ 0 h 944"/>
              <a:gd name="T98" fmla="*/ 954 w 954"/>
              <a:gd name="T99" fmla="*/ 944 h 944"/>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954" h="944">
                <a:moveTo>
                  <a:pt x="813" y="764"/>
                </a:moveTo>
                <a:cubicBezTo>
                  <a:pt x="840" y="764"/>
                  <a:pt x="862" y="786"/>
                  <a:pt x="862" y="813"/>
                </a:cubicBezTo>
                <a:cubicBezTo>
                  <a:pt x="862" y="841"/>
                  <a:pt x="840" y="863"/>
                  <a:pt x="813" y="863"/>
                </a:cubicBezTo>
                <a:cubicBezTo>
                  <a:pt x="786" y="863"/>
                  <a:pt x="763" y="841"/>
                  <a:pt x="763" y="813"/>
                </a:cubicBezTo>
                <a:cubicBezTo>
                  <a:pt x="763" y="786"/>
                  <a:pt x="786" y="764"/>
                  <a:pt x="813" y="764"/>
                </a:cubicBezTo>
                <a:close/>
                <a:moveTo>
                  <a:pt x="625" y="549"/>
                </a:moveTo>
                <a:lnTo>
                  <a:pt x="637" y="574"/>
                </a:lnTo>
                <a:lnTo>
                  <a:pt x="611" y="601"/>
                </a:lnTo>
                <a:lnTo>
                  <a:pt x="586" y="625"/>
                </a:lnTo>
                <a:cubicBezTo>
                  <a:pt x="571" y="640"/>
                  <a:pt x="554" y="651"/>
                  <a:pt x="535" y="658"/>
                </a:cubicBezTo>
                <a:lnTo>
                  <a:pt x="703" y="826"/>
                </a:lnTo>
                <a:lnTo>
                  <a:pt x="782" y="932"/>
                </a:lnTo>
                <a:lnTo>
                  <a:pt x="824" y="943"/>
                </a:lnTo>
                <a:lnTo>
                  <a:pt x="941" y="826"/>
                </a:lnTo>
                <a:lnTo>
                  <a:pt x="930" y="783"/>
                </a:lnTo>
                <a:lnTo>
                  <a:pt x="824" y="704"/>
                </a:lnTo>
                <a:lnTo>
                  <a:pt x="666" y="546"/>
                </a:lnTo>
                <a:lnTo>
                  <a:pt x="650" y="561"/>
                </a:lnTo>
                <a:lnTo>
                  <a:pt x="625" y="549"/>
                </a:lnTo>
                <a:close/>
                <a:moveTo>
                  <a:pt x="345" y="335"/>
                </a:moveTo>
                <a:lnTo>
                  <a:pt x="372" y="308"/>
                </a:lnTo>
                <a:lnTo>
                  <a:pt x="397" y="321"/>
                </a:lnTo>
                <a:lnTo>
                  <a:pt x="384" y="296"/>
                </a:lnTo>
                <a:lnTo>
                  <a:pt x="411" y="269"/>
                </a:lnTo>
                <a:lnTo>
                  <a:pt x="414" y="266"/>
                </a:lnTo>
                <a:cubicBezTo>
                  <a:pt x="420" y="251"/>
                  <a:pt x="423" y="235"/>
                  <a:pt x="423" y="221"/>
                </a:cubicBezTo>
                <a:cubicBezTo>
                  <a:pt x="423" y="108"/>
                  <a:pt x="316" y="0"/>
                  <a:pt x="204" y="1"/>
                </a:cubicBezTo>
                <a:cubicBezTo>
                  <a:pt x="203" y="1"/>
                  <a:pt x="191" y="14"/>
                  <a:pt x="184" y="21"/>
                </a:cubicBezTo>
                <a:cubicBezTo>
                  <a:pt x="274" y="111"/>
                  <a:pt x="266" y="96"/>
                  <a:pt x="266" y="151"/>
                </a:cubicBezTo>
                <a:cubicBezTo>
                  <a:pt x="266" y="196"/>
                  <a:pt x="195" y="267"/>
                  <a:pt x="151" y="267"/>
                </a:cubicBezTo>
                <a:cubicBezTo>
                  <a:pt x="94" y="267"/>
                  <a:pt x="112" y="276"/>
                  <a:pt x="20" y="184"/>
                </a:cubicBezTo>
                <a:cubicBezTo>
                  <a:pt x="13" y="191"/>
                  <a:pt x="1" y="204"/>
                  <a:pt x="1" y="204"/>
                </a:cubicBezTo>
                <a:cubicBezTo>
                  <a:pt x="2" y="316"/>
                  <a:pt x="108" y="424"/>
                  <a:pt x="220" y="424"/>
                </a:cubicBezTo>
                <a:cubicBezTo>
                  <a:pt x="240" y="424"/>
                  <a:pt x="262" y="417"/>
                  <a:pt x="284" y="406"/>
                </a:cubicBezTo>
                <a:lnTo>
                  <a:pt x="288" y="411"/>
                </a:lnTo>
                <a:cubicBezTo>
                  <a:pt x="295" y="392"/>
                  <a:pt x="305" y="375"/>
                  <a:pt x="320" y="360"/>
                </a:cubicBezTo>
                <a:lnTo>
                  <a:pt x="345" y="335"/>
                </a:lnTo>
                <a:close/>
                <a:moveTo>
                  <a:pt x="920" y="91"/>
                </a:moveTo>
                <a:lnTo>
                  <a:pt x="854" y="26"/>
                </a:lnTo>
                <a:cubicBezTo>
                  <a:pt x="837" y="9"/>
                  <a:pt x="814" y="0"/>
                  <a:pt x="791" y="0"/>
                </a:cubicBezTo>
                <a:cubicBezTo>
                  <a:pt x="768" y="0"/>
                  <a:pt x="746" y="9"/>
                  <a:pt x="728" y="26"/>
                </a:cubicBezTo>
                <a:lnTo>
                  <a:pt x="448" y="306"/>
                </a:lnTo>
                <a:cubicBezTo>
                  <a:pt x="457" y="323"/>
                  <a:pt x="450" y="348"/>
                  <a:pt x="437" y="361"/>
                </a:cubicBezTo>
                <a:cubicBezTo>
                  <a:pt x="428" y="370"/>
                  <a:pt x="413" y="376"/>
                  <a:pt x="399" y="376"/>
                </a:cubicBezTo>
                <a:cubicBezTo>
                  <a:pt x="393" y="376"/>
                  <a:pt x="387" y="375"/>
                  <a:pt x="382" y="372"/>
                </a:cubicBezTo>
                <a:lnTo>
                  <a:pt x="357" y="397"/>
                </a:lnTo>
                <a:cubicBezTo>
                  <a:pt x="323" y="432"/>
                  <a:pt x="323" y="488"/>
                  <a:pt x="357" y="523"/>
                </a:cubicBezTo>
                <a:lnTo>
                  <a:pt x="362" y="527"/>
                </a:lnTo>
                <a:lnTo>
                  <a:pt x="143" y="746"/>
                </a:lnTo>
                <a:lnTo>
                  <a:pt x="85" y="768"/>
                </a:lnTo>
                <a:lnTo>
                  <a:pt x="0" y="889"/>
                </a:lnTo>
                <a:lnTo>
                  <a:pt x="55" y="944"/>
                </a:lnTo>
                <a:lnTo>
                  <a:pt x="176" y="859"/>
                </a:lnTo>
                <a:lnTo>
                  <a:pt x="198" y="800"/>
                </a:lnTo>
                <a:lnTo>
                  <a:pt x="416" y="582"/>
                </a:lnTo>
                <a:lnTo>
                  <a:pt x="423" y="588"/>
                </a:lnTo>
                <a:cubicBezTo>
                  <a:pt x="440" y="606"/>
                  <a:pt x="463" y="614"/>
                  <a:pt x="486" y="614"/>
                </a:cubicBezTo>
                <a:cubicBezTo>
                  <a:pt x="509" y="614"/>
                  <a:pt x="531" y="606"/>
                  <a:pt x="549" y="588"/>
                </a:cubicBezTo>
                <a:lnTo>
                  <a:pt x="574" y="564"/>
                </a:lnTo>
                <a:cubicBezTo>
                  <a:pt x="565" y="547"/>
                  <a:pt x="572" y="522"/>
                  <a:pt x="585" y="509"/>
                </a:cubicBezTo>
                <a:cubicBezTo>
                  <a:pt x="594" y="500"/>
                  <a:pt x="609" y="494"/>
                  <a:pt x="622" y="494"/>
                </a:cubicBezTo>
                <a:cubicBezTo>
                  <a:pt x="629" y="494"/>
                  <a:pt x="634" y="495"/>
                  <a:pt x="639" y="498"/>
                </a:cubicBezTo>
                <a:lnTo>
                  <a:pt x="920" y="217"/>
                </a:lnTo>
                <a:cubicBezTo>
                  <a:pt x="954" y="183"/>
                  <a:pt x="954" y="126"/>
                  <a:pt x="920" y="91"/>
                </a:cubicBezTo>
                <a:close/>
              </a:path>
            </a:pathLst>
          </a:custGeom>
          <a:solidFill>
            <a:schemeClr val="tx1"/>
          </a:solidFill>
          <a:ln w="9525">
            <a:noFill/>
            <a:round/>
            <a:headEnd/>
            <a:tailEnd/>
          </a:ln>
        </p:spPr>
        <p:txBody>
          <a:bodyPr/>
          <a:lstStyle/>
          <a:p>
            <a:endParaRPr lang="zh-CN" altLang="en-US"/>
          </a:p>
        </p:txBody>
      </p:sp>
    </p:spTree>
  </p:cSld>
  <p:clrMapOvr>
    <a:masterClrMapping/>
  </p:clrMapOvr>
  <p:transition spd="slow" advTm="5622">
    <p:push dir="d"/>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TextBox 26"/>
          <p:cNvSpPr txBox="1"/>
          <p:nvPr/>
        </p:nvSpPr>
        <p:spPr>
          <a:xfrm>
            <a:off x="1365250" y="116632"/>
            <a:ext cx="4157067" cy="923330"/>
          </a:xfrm>
          <a:prstGeom prst="rect">
            <a:avLst/>
          </a:prstGeom>
          <a:noFill/>
        </p:spPr>
        <p:txBody>
          <a:bodyPr wrap="square" rtlCol="0">
            <a:spAutoFit/>
          </a:bodyPr>
          <a:lstStyle/>
          <a:p>
            <a:pPr marL="0" lvl="1"/>
            <a:r>
              <a:rPr lang="zh-CN" altLang="en-US" dirty="0" smtClean="0">
                <a:solidFill>
                  <a:schemeClr val="accent2"/>
                </a:solidFill>
                <a:latin typeface="+mn-ea"/>
                <a:ea typeface="+mn-ea"/>
              </a:rPr>
              <a:t>施工</a:t>
            </a:r>
            <a:r>
              <a:rPr lang="zh-CN" altLang="en-US" dirty="0">
                <a:solidFill>
                  <a:schemeClr val="accent2"/>
                </a:solidFill>
                <a:latin typeface="+mn-ea"/>
                <a:ea typeface="+mn-ea"/>
              </a:rPr>
              <a:t>阶段的过程管理</a:t>
            </a:r>
          </a:p>
          <a:p>
            <a:pPr marL="0" lvl="1"/>
            <a:endParaRPr lang="zh-CN" altLang="en-US" dirty="0">
              <a:solidFill>
                <a:schemeClr val="accent2"/>
              </a:solidFill>
              <a:latin typeface="+mn-ea"/>
              <a:ea typeface="+mn-ea"/>
            </a:endParaRPr>
          </a:p>
          <a:p>
            <a:pPr marL="0" lvl="1">
              <a:buFont typeface="Arial" pitchFamily="34" charset="0"/>
              <a:buNone/>
            </a:pPr>
            <a:endParaRPr lang="zh-CN" altLang="en-US" dirty="0">
              <a:solidFill>
                <a:schemeClr val="accent2"/>
              </a:solidFill>
              <a:latin typeface="+mn-ea"/>
              <a:ea typeface="+mn-ea"/>
            </a:endParaRPr>
          </a:p>
        </p:txBody>
      </p:sp>
      <p:sp>
        <p:nvSpPr>
          <p:cNvPr id="11" name="文本框 10">
            <a:extLst>
              <a:ext uri="{FF2B5EF4-FFF2-40B4-BE49-F238E27FC236}">
                <a16:creationId xmlns:a16="http://schemas.microsoft.com/office/drawing/2014/main" xmlns="" id="{5FA4DEFD-7A35-4DB1-9E48-A80AEEC2FAB1}"/>
              </a:ext>
            </a:extLst>
          </p:cNvPr>
          <p:cNvSpPr txBox="1"/>
          <p:nvPr/>
        </p:nvSpPr>
        <p:spPr>
          <a:xfrm>
            <a:off x="541520" y="762963"/>
            <a:ext cx="2478825" cy="400110"/>
          </a:xfrm>
          <a:prstGeom prst="rect">
            <a:avLst/>
          </a:prstGeom>
          <a:noFill/>
        </p:spPr>
        <p:txBody>
          <a:bodyPr wrap="square" rtlCol="0">
            <a:spAutoFit/>
          </a:bodyPr>
          <a:lstStyle/>
          <a:p>
            <a:r>
              <a:rPr lang="zh-CN" altLang="en-US" sz="2000" b="1" dirty="0">
                <a:latin typeface="华文细黑" panose="02010600040101010101" pitchFamily="2" charset="-122"/>
                <a:ea typeface="华文细黑" panose="02010600040101010101" pitchFamily="2" charset="-122"/>
              </a:rPr>
              <a:t>拓展知识</a:t>
            </a:r>
          </a:p>
        </p:txBody>
      </p:sp>
      <p:sp>
        <p:nvSpPr>
          <p:cNvPr id="4" name="矩形 3"/>
          <p:cNvSpPr/>
          <p:nvPr/>
        </p:nvSpPr>
        <p:spPr>
          <a:xfrm>
            <a:off x="798083" y="1628801"/>
            <a:ext cx="6840760" cy="4108817"/>
          </a:xfrm>
          <a:prstGeom prst="rect">
            <a:avLst/>
          </a:prstGeom>
        </p:spPr>
        <p:txBody>
          <a:bodyPr wrap="square">
            <a:spAutoFit/>
          </a:bodyPr>
          <a:lstStyle/>
          <a:p>
            <a:pPr latinLnBrk="1">
              <a:lnSpc>
                <a:spcPct val="150000"/>
              </a:lnSpc>
            </a:pPr>
            <a:r>
              <a:rPr lang="zh-CN" altLang="en-US" b="1" dirty="0" smtClean="0">
                <a:latin typeface="华文细黑" panose="02010600040101010101" pitchFamily="2" charset="-122"/>
                <a:ea typeface="华文细黑" panose="02010600040101010101" pitchFamily="2" charset="-122"/>
              </a:rPr>
              <a:t>五</a:t>
            </a:r>
            <a:r>
              <a:rPr lang="zh-CN" altLang="en-US" b="1" dirty="0">
                <a:latin typeface="华文细黑" panose="02010600040101010101" pitchFamily="2" charset="-122"/>
                <a:ea typeface="华文细黑" panose="02010600040101010101" pitchFamily="2" charset="-122"/>
              </a:rPr>
              <a:t>．施工项目质量控制的方法</a:t>
            </a:r>
          </a:p>
          <a:p>
            <a:pPr latinLnBrk="1">
              <a:lnSpc>
                <a:spcPct val="150000"/>
              </a:lnSpc>
            </a:pPr>
            <a:r>
              <a:rPr lang="zh-CN" altLang="en-US" dirty="0">
                <a:latin typeface="华文细黑" panose="02010600040101010101" pitchFamily="2" charset="-122"/>
                <a:ea typeface="华文细黑" panose="02010600040101010101" pitchFamily="2" charset="-122"/>
              </a:rPr>
              <a:t>施工项目质量控制的方法，主要是审核有关技术文件、报告和直接进行现场检查或必要的试验等。</a:t>
            </a:r>
          </a:p>
          <a:p>
            <a:pPr latinLnBrk="1">
              <a:lnSpc>
                <a:spcPct val="150000"/>
              </a:lnSpc>
            </a:pPr>
            <a:r>
              <a:rPr lang="en-US" altLang="zh-CN" b="1" dirty="0">
                <a:latin typeface="华文细黑" panose="02010600040101010101" pitchFamily="2" charset="-122"/>
                <a:ea typeface="华文细黑" panose="02010600040101010101" pitchFamily="2" charset="-122"/>
              </a:rPr>
              <a:t>(</a:t>
            </a:r>
            <a:r>
              <a:rPr lang="zh-CN" altLang="en-US" b="1" dirty="0">
                <a:latin typeface="华文细黑" panose="02010600040101010101" pitchFamily="2" charset="-122"/>
                <a:ea typeface="华文细黑" panose="02010600040101010101" pitchFamily="2" charset="-122"/>
              </a:rPr>
              <a:t>一</a:t>
            </a:r>
            <a:r>
              <a:rPr lang="en-US" altLang="zh-CN" b="1" dirty="0">
                <a:latin typeface="华文细黑" panose="02010600040101010101" pitchFamily="2" charset="-122"/>
                <a:ea typeface="华文细黑" panose="02010600040101010101" pitchFamily="2" charset="-122"/>
              </a:rPr>
              <a:t>)</a:t>
            </a:r>
            <a:r>
              <a:rPr lang="zh-CN" altLang="en-US" b="1" dirty="0">
                <a:latin typeface="华文细黑" panose="02010600040101010101" pitchFamily="2" charset="-122"/>
                <a:ea typeface="华文细黑" panose="02010600040101010101" pitchFamily="2" charset="-122"/>
              </a:rPr>
              <a:t>审核有关技术文件、报告或报表</a:t>
            </a:r>
          </a:p>
          <a:p>
            <a:pPr latinLnBrk="1">
              <a:lnSpc>
                <a:spcPct val="150000"/>
              </a:lnSpc>
            </a:pPr>
            <a:r>
              <a:rPr lang="en-US" altLang="zh-CN" dirty="0">
                <a:latin typeface="华文细黑" panose="02010600040101010101" pitchFamily="2" charset="-122"/>
                <a:ea typeface="华文细黑" panose="02010600040101010101" pitchFamily="2" charset="-122"/>
              </a:rPr>
              <a:t>(1)</a:t>
            </a:r>
            <a:r>
              <a:rPr lang="zh-CN" altLang="en-US" dirty="0">
                <a:latin typeface="华文细黑" panose="02010600040101010101" pitchFamily="2" charset="-122"/>
                <a:ea typeface="华文细黑" panose="02010600040101010101" pitchFamily="2" charset="-122"/>
              </a:rPr>
              <a:t>审核有关技术资质证明文件。</a:t>
            </a:r>
          </a:p>
          <a:p>
            <a:pPr latinLnBrk="1">
              <a:lnSpc>
                <a:spcPct val="150000"/>
              </a:lnSpc>
            </a:pPr>
            <a:r>
              <a:rPr lang="en-US" altLang="zh-CN" dirty="0">
                <a:latin typeface="华文细黑" panose="02010600040101010101" pitchFamily="2" charset="-122"/>
                <a:ea typeface="华文细黑" panose="02010600040101010101" pitchFamily="2" charset="-122"/>
              </a:rPr>
              <a:t>(2)</a:t>
            </a:r>
            <a:r>
              <a:rPr lang="zh-CN" altLang="en-US" dirty="0">
                <a:latin typeface="华文细黑" panose="02010600040101010101" pitchFamily="2" charset="-122"/>
                <a:ea typeface="华文细黑" panose="02010600040101010101" pitchFamily="2" charset="-122"/>
              </a:rPr>
              <a:t>审核施工方案、施工组织设计和技术措施。</a:t>
            </a:r>
          </a:p>
          <a:p>
            <a:pPr latinLnBrk="1">
              <a:lnSpc>
                <a:spcPct val="150000"/>
              </a:lnSpc>
            </a:pPr>
            <a:r>
              <a:rPr lang="en-US" altLang="zh-CN" dirty="0">
                <a:latin typeface="华文细黑" panose="02010600040101010101" pitchFamily="2" charset="-122"/>
                <a:ea typeface="华文细黑" panose="02010600040101010101" pitchFamily="2" charset="-122"/>
              </a:rPr>
              <a:t>(3)</a:t>
            </a:r>
            <a:r>
              <a:rPr lang="zh-CN" altLang="en-US" dirty="0">
                <a:latin typeface="华文细黑" panose="02010600040101010101" pitchFamily="2" charset="-122"/>
                <a:ea typeface="华文细黑" panose="02010600040101010101" pitchFamily="2" charset="-122"/>
              </a:rPr>
              <a:t>审核有关材料、半成品的质量检验报告。</a:t>
            </a:r>
          </a:p>
          <a:p>
            <a:pPr latinLnBrk="1">
              <a:lnSpc>
                <a:spcPct val="150000"/>
              </a:lnSpc>
            </a:pPr>
            <a:r>
              <a:rPr lang="en-US" altLang="zh-CN" dirty="0">
                <a:latin typeface="华文细黑" panose="02010600040101010101" pitchFamily="2" charset="-122"/>
                <a:ea typeface="华文细黑" panose="02010600040101010101" pitchFamily="2" charset="-122"/>
              </a:rPr>
              <a:t>(4)</a:t>
            </a:r>
            <a:r>
              <a:rPr lang="zh-CN" altLang="en-US" dirty="0">
                <a:latin typeface="华文细黑" panose="02010600040101010101" pitchFamily="2" charset="-122"/>
                <a:ea typeface="华文细黑" panose="02010600040101010101" pitchFamily="2" charset="-122"/>
              </a:rPr>
              <a:t>审核反映工序质量动态的统计资料或控制图表。</a:t>
            </a:r>
          </a:p>
          <a:p>
            <a:pPr latinLnBrk="1">
              <a:lnSpc>
                <a:spcPct val="150000"/>
              </a:lnSpc>
            </a:pPr>
            <a:r>
              <a:rPr lang="en-US" altLang="zh-CN" dirty="0">
                <a:latin typeface="华文细黑" panose="02010600040101010101" pitchFamily="2" charset="-122"/>
                <a:ea typeface="华文细黑" panose="02010600040101010101" pitchFamily="2" charset="-122"/>
              </a:rPr>
              <a:t>(5)</a:t>
            </a:r>
            <a:r>
              <a:rPr lang="zh-CN" altLang="en-US" dirty="0">
                <a:latin typeface="华文细黑" panose="02010600040101010101" pitchFamily="2" charset="-122"/>
                <a:ea typeface="华文细黑" panose="02010600040101010101" pitchFamily="2" charset="-122"/>
              </a:rPr>
              <a:t>审核设计变更、修改图纸和技术核定书。</a:t>
            </a:r>
          </a:p>
          <a:p>
            <a:pPr latinLnBrk="1"/>
            <a:endParaRPr lang="zh-CN" altLang="en-US" dirty="0">
              <a:latin typeface="华文细黑" panose="02010600040101010101" pitchFamily="2" charset="-122"/>
              <a:ea typeface="华文细黑" panose="02010600040101010101" pitchFamily="2" charset="-122"/>
            </a:endParaRPr>
          </a:p>
        </p:txBody>
      </p:sp>
      <p:pic>
        <p:nvPicPr>
          <p:cNvPr id="5" name="Picture 2"/>
          <p:cNvPicPr>
            <a:picLocks noChangeAspect="1" noChangeArrowheads="1"/>
          </p:cNvPicPr>
          <p:nvPr/>
        </p:nvPicPr>
        <p:blipFill>
          <a:blip r:embed="rId3" cstate="print"/>
          <a:srcRect/>
          <a:stretch>
            <a:fillRect/>
          </a:stretch>
        </p:blipFill>
        <p:spPr bwMode="auto">
          <a:xfrm>
            <a:off x="7702566" y="1844824"/>
            <a:ext cx="4180834" cy="3505200"/>
          </a:xfrm>
          <a:prstGeom prst="rect">
            <a:avLst/>
          </a:prstGeom>
          <a:noFill/>
          <a:ln w="9525">
            <a:noFill/>
            <a:miter lim="800000"/>
            <a:headEnd/>
            <a:tailEnd/>
          </a:ln>
        </p:spPr>
      </p:pic>
    </p:spTree>
    <p:extLst>
      <p:ext uri="{BB962C8B-B14F-4D97-AF65-F5344CB8AC3E}">
        <p14:creationId xmlns:p14="http://schemas.microsoft.com/office/powerpoint/2010/main" val="930989889"/>
      </p:ext>
    </p:extLst>
  </p:cSld>
  <p:clrMapOvr>
    <a:masterClrMapping/>
  </p:clrMapOvr>
  <p:transition spd="slow">
    <p:fad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TextBox 26"/>
          <p:cNvSpPr txBox="1"/>
          <p:nvPr/>
        </p:nvSpPr>
        <p:spPr>
          <a:xfrm>
            <a:off x="1365250" y="116632"/>
            <a:ext cx="4157067" cy="923330"/>
          </a:xfrm>
          <a:prstGeom prst="rect">
            <a:avLst/>
          </a:prstGeom>
          <a:noFill/>
        </p:spPr>
        <p:txBody>
          <a:bodyPr wrap="square" rtlCol="0">
            <a:spAutoFit/>
          </a:bodyPr>
          <a:lstStyle/>
          <a:p>
            <a:pPr marL="0" lvl="1"/>
            <a:r>
              <a:rPr lang="zh-CN" altLang="en-US" dirty="0" smtClean="0">
                <a:solidFill>
                  <a:schemeClr val="accent2"/>
                </a:solidFill>
                <a:latin typeface="+mn-ea"/>
                <a:ea typeface="+mn-ea"/>
              </a:rPr>
              <a:t>施工</a:t>
            </a:r>
            <a:r>
              <a:rPr lang="zh-CN" altLang="en-US" dirty="0">
                <a:solidFill>
                  <a:schemeClr val="accent2"/>
                </a:solidFill>
                <a:latin typeface="+mn-ea"/>
                <a:ea typeface="+mn-ea"/>
              </a:rPr>
              <a:t>阶段的过程管理</a:t>
            </a:r>
          </a:p>
          <a:p>
            <a:pPr marL="0" lvl="1"/>
            <a:endParaRPr lang="zh-CN" altLang="en-US" dirty="0">
              <a:solidFill>
                <a:schemeClr val="accent2"/>
              </a:solidFill>
              <a:latin typeface="+mn-ea"/>
              <a:ea typeface="+mn-ea"/>
            </a:endParaRPr>
          </a:p>
          <a:p>
            <a:pPr marL="0" lvl="1">
              <a:buFont typeface="Arial" pitchFamily="34" charset="0"/>
              <a:buNone/>
            </a:pPr>
            <a:endParaRPr lang="zh-CN" altLang="en-US" dirty="0">
              <a:solidFill>
                <a:schemeClr val="accent2"/>
              </a:solidFill>
              <a:latin typeface="+mn-ea"/>
              <a:ea typeface="+mn-ea"/>
            </a:endParaRPr>
          </a:p>
        </p:txBody>
      </p:sp>
      <p:sp>
        <p:nvSpPr>
          <p:cNvPr id="11" name="文本框 10">
            <a:extLst>
              <a:ext uri="{FF2B5EF4-FFF2-40B4-BE49-F238E27FC236}">
                <a16:creationId xmlns:a16="http://schemas.microsoft.com/office/drawing/2014/main" xmlns="" id="{5FA4DEFD-7A35-4DB1-9E48-A80AEEC2FAB1}"/>
              </a:ext>
            </a:extLst>
          </p:cNvPr>
          <p:cNvSpPr txBox="1"/>
          <p:nvPr/>
        </p:nvSpPr>
        <p:spPr>
          <a:xfrm>
            <a:off x="541520" y="762963"/>
            <a:ext cx="2478825" cy="400110"/>
          </a:xfrm>
          <a:prstGeom prst="rect">
            <a:avLst/>
          </a:prstGeom>
          <a:noFill/>
        </p:spPr>
        <p:txBody>
          <a:bodyPr wrap="square" rtlCol="0">
            <a:spAutoFit/>
          </a:bodyPr>
          <a:lstStyle/>
          <a:p>
            <a:r>
              <a:rPr lang="zh-CN" altLang="en-US" sz="2000" b="1" dirty="0">
                <a:latin typeface="华文细黑" panose="02010600040101010101" pitchFamily="2" charset="-122"/>
                <a:ea typeface="华文细黑" panose="02010600040101010101" pitchFamily="2" charset="-122"/>
              </a:rPr>
              <a:t>拓展知识</a:t>
            </a:r>
          </a:p>
        </p:txBody>
      </p:sp>
      <p:sp>
        <p:nvSpPr>
          <p:cNvPr id="4" name="矩形 3"/>
          <p:cNvSpPr/>
          <p:nvPr/>
        </p:nvSpPr>
        <p:spPr>
          <a:xfrm>
            <a:off x="4560164" y="1628800"/>
            <a:ext cx="7488832" cy="4108817"/>
          </a:xfrm>
          <a:prstGeom prst="rect">
            <a:avLst/>
          </a:prstGeom>
        </p:spPr>
        <p:txBody>
          <a:bodyPr wrap="square">
            <a:spAutoFit/>
          </a:bodyPr>
          <a:lstStyle/>
          <a:p>
            <a:pPr latinLnBrk="1">
              <a:lnSpc>
                <a:spcPct val="200000"/>
              </a:lnSpc>
            </a:pPr>
            <a:r>
              <a:rPr lang="en-US" altLang="zh-CN" b="1" dirty="0">
                <a:latin typeface="华文细黑" panose="02010600040101010101" pitchFamily="2" charset="-122"/>
                <a:ea typeface="华文细黑" panose="02010600040101010101" pitchFamily="2" charset="-122"/>
              </a:rPr>
              <a:t>(</a:t>
            </a:r>
            <a:r>
              <a:rPr lang="zh-CN" altLang="en-US" b="1" dirty="0">
                <a:latin typeface="华文细黑" panose="02010600040101010101" pitchFamily="2" charset="-122"/>
                <a:ea typeface="华文细黑" panose="02010600040101010101" pitchFamily="2" charset="-122"/>
              </a:rPr>
              <a:t>二</a:t>
            </a:r>
            <a:r>
              <a:rPr lang="en-US" altLang="zh-CN" b="1" dirty="0">
                <a:latin typeface="华文细黑" panose="02010600040101010101" pitchFamily="2" charset="-122"/>
                <a:ea typeface="华文细黑" panose="02010600040101010101" pitchFamily="2" charset="-122"/>
              </a:rPr>
              <a:t>)</a:t>
            </a:r>
            <a:r>
              <a:rPr lang="zh-CN" altLang="en-US" b="1" dirty="0">
                <a:latin typeface="华文细黑" panose="02010600040101010101" pitchFamily="2" charset="-122"/>
                <a:ea typeface="华文细黑" panose="02010600040101010101" pitchFamily="2" charset="-122"/>
              </a:rPr>
              <a:t>现场质量</a:t>
            </a:r>
            <a:r>
              <a:rPr lang="zh-CN" altLang="en-US" b="1" dirty="0" smtClean="0">
                <a:latin typeface="华文细黑" panose="02010600040101010101" pitchFamily="2" charset="-122"/>
                <a:ea typeface="华文细黑" panose="02010600040101010101" pitchFamily="2" charset="-122"/>
              </a:rPr>
              <a:t>检查</a:t>
            </a:r>
            <a:endParaRPr lang="en-US" altLang="zh-CN" b="1" dirty="0" smtClean="0">
              <a:latin typeface="华文细黑" panose="02010600040101010101" pitchFamily="2" charset="-122"/>
              <a:ea typeface="华文细黑" panose="02010600040101010101" pitchFamily="2" charset="-122"/>
            </a:endParaRPr>
          </a:p>
          <a:p>
            <a:pPr latinLnBrk="1">
              <a:lnSpc>
                <a:spcPct val="200000"/>
              </a:lnSpc>
            </a:pPr>
            <a:r>
              <a:rPr lang="en-US" altLang="zh-CN" dirty="0">
                <a:latin typeface="华文细黑" panose="02010600040101010101" pitchFamily="2" charset="-122"/>
                <a:ea typeface="华文细黑" panose="02010600040101010101" pitchFamily="2" charset="-122"/>
              </a:rPr>
              <a:t>1.</a:t>
            </a:r>
            <a:r>
              <a:rPr lang="zh-CN" altLang="en-US" dirty="0">
                <a:latin typeface="华文细黑" panose="02010600040101010101" pitchFamily="2" charset="-122"/>
                <a:ea typeface="华文细黑" panose="02010600040101010101" pitchFamily="2" charset="-122"/>
              </a:rPr>
              <a:t>质量检查的依据</a:t>
            </a:r>
          </a:p>
          <a:p>
            <a:pPr latinLnBrk="1">
              <a:lnSpc>
                <a:spcPct val="200000"/>
              </a:lnSpc>
            </a:pPr>
            <a:r>
              <a:rPr lang="zh-CN" altLang="en-US" dirty="0">
                <a:latin typeface="华文细黑" panose="02010600040101010101" pitchFamily="2" charset="-122"/>
                <a:ea typeface="华文细黑" panose="02010600040101010101" pitchFamily="2" charset="-122"/>
              </a:rPr>
              <a:t>（</a:t>
            </a:r>
            <a:r>
              <a:rPr lang="en-US" altLang="zh-CN" dirty="0">
                <a:latin typeface="华文细黑" panose="02010600040101010101" pitchFamily="2" charset="-122"/>
                <a:ea typeface="华文细黑" panose="02010600040101010101" pitchFamily="2" charset="-122"/>
              </a:rPr>
              <a:t>1</a:t>
            </a:r>
            <a:r>
              <a:rPr lang="zh-CN" altLang="en-US" dirty="0">
                <a:latin typeface="华文细黑" panose="02010600040101010101" pitchFamily="2" charset="-122"/>
                <a:ea typeface="华文细黑" panose="02010600040101010101" pitchFamily="2" charset="-122"/>
              </a:rPr>
              <a:t>）国家颁布的施工及验收规范、技术操作规程、技术标准、质量检验评定标准。</a:t>
            </a:r>
          </a:p>
          <a:p>
            <a:pPr latinLnBrk="1">
              <a:lnSpc>
                <a:spcPct val="200000"/>
              </a:lnSpc>
            </a:pPr>
            <a:r>
              <a:rPr lang="zh-CN" altLang="en-US" dirty="0">
                <a:latin typeface="华文细黑" panose="02010600040101010101" pitchFamily="2" charset="-122"/>
                <a:ea typeface="华文细黑" panose="02010600040101010101" pitchFamily="2" charset="-122"/>
              </a:rPr>
              <a:t>（</a:t>
            </a:r>
            <a:r>
              <a:rPr lang="en-US" altLang="zh-CN" dirty="0">
                <a:latin typeface="华文细黑" panose="02010600040101010101" pitchFamily="2" charset="-122"/>
                <a:ea typeface="华文细黑" panose="02010600040101010101" pitchFamily="2" charset="-122"/>
              </a:rPr>
              <a:t>2</a:t>
            </a:r>
            <a:r>
              <a:rPr lang="zh-CN" altLang="en-US" dirty="0">
                <a:latin typeface="华文细黑" panose="02010600040101010101" pitchFamily="2" charset="-122"/>
                <a:ea typeface="华文细黑" panose="02010600040101010101" pitchFamily="2" charset="-122"/>
              </a:rPr>
              <a:t>）施工图及说明、设计变更通知单、会审纪录、工地例会决定等。</a:t>
            </a:r>
          </a:p>
          <a:p>
            <a:pPr latinLnBrk="1">
              <a:lnSpc>
                <a:spcPct val="200000"/>
              </a:lnSpc>
            </a:pPr>
            <a:r>
              <a:rPr lang="zh-CN" altLang="en-US" dirty="0">
                <a:latin typeface="华文细黑" panose="02010600040101010101" pitchFamily="2" charset="-122"/>
                <a:ea typeface="华文细黑" panose="02010600040101010101" pitchFamily="2" charset="-122"/>
              </a:rPr>
              <a:t>（</a:t>
            </a:r>
            <a:r>
              <a:rPr lang="en-US" altLang="zh-CN" dirty="0">
                <a:latin typeface="华文细黑" panose="02010600040101010101" pitchFamily="2" charset="-122"/>
                <a:ea typeface="华文细黑" panose="02010600040101010101" pitchFamily="2" charset="-122"/>
              </a:rPr>
              <a:t>3</a:t>
            </a:r>
            <a:r>
              <a:rPr lang="zh-CN" altLang="en-US" dirty="0">
                <a:latin typeface="华文细黑" panose="02010600040101010101" pitchFamily="2" charset="-122"/>
                <a:ea typeface="华文细黑" panose="02010600040101010101" pitchFamily="2" charset="-122"/>
              </a:rPr>
              <a:t>）当地质量监督部门规定的细节要求。</a:t>
            </a:r>
          </a:p>
          <a:p>
            <a:pPr latinLnBrk="1">
              <a:lnSpc>
                <a:spcPct val="150000"/>
              </a:lnSpc>
            </a:pPr>
            <a:endParaRPr lang="zh-CN" altLang="en-US" dirty="0">
              <a:latin typeface="华文细黑" panose="02010600040101010101" pitchFamily="2" charset="-122"/>
              <a:ea typeface="华文细黑" panose="02010600040101010101" pitchFamily="2" charset="-122"/>
            </a:endParaRPr>
          </a:p>
          <a:p>
            <a:pPr latinLnBrk="1"/>
            <a:endParaRPr lang="zh-CN" altLang="en-US" dirty="0">
              <a:latin typeface="华文细黑" panose="02010600040101010101" pitchFamily="2" charset="-122"/>
              <a:ea typeface="华文细黑" panose="02010600040101010101" pitchFamily="2" charset="-122"/>
            </a:endParaRPr>
          </a:p>
        </p:txBody>
      </p:sp>
      <p:pic>
        <p:nvPicPr>
          <p:cNvPr id="5" name="Picture 2"/>
          <p:cNvPicPr>
            <a:picLocks noChangeAspect="1" noChangeArrowheads="1"/>
          </p:cNvPicPr>
          <p:nvPr/>
        </p:nvPicPr>
        <p:blipFill>
          <a:blip r:embed="rId3" cstate="print"/>
          <a:srcRect/>
          <a:stretch>
            <a:fillRect/>
          </a:stretch>
        </p:blipFill>
        <p:spPr bwMode="auto">
          <a:xfrm>
            <a:off x="228751" y="1988840"/>
            <a:ext cx="4106863" cy="2735263"/>
          </a:xfrm>
          <a:prstGeom prst="rect">
            <a:avLst/>
          </a:prstGeom>
          <a:noFill/>
          <a:ln w="9525">
            <a:noFill/>
            <a:miter lim="800000"/>
            <a:headEnd/>
            <a:tailEnd/>
          </a:ln>
        </p:spPr>
      </p:pic>
    </p:spTree>
    <p:extLst>
      <p:ext uri="{BB962C8B-B14F-4D97-AF65-F5344CB8AC3E}">
        <p14:creationId xmlns:p14="http://schemas.microsoft.com/office/powerpoint/2010/main" val="728634758"/>
      </p:ext>
    </p:extLst>
  </p:cSld>
  <p:clrMapOvr>
    <a:masterClrMapping/>
  </p:clrMapOvr>
  <p:transition spd="slow">
    <p:fad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TextBox 26"/>
          <p:cNvSpPr txBox="1"/>
          <p:nvPr/>
        </p:nvSpPr>
        <p:spPr>
          <a:xfrm>
            <a:off x="1365250" y="116632"/>
            <a:ext cx="4157067" cy="923330"/>
          </a:xfrm>
          <a:prstGeom prst="rect">
            <a:avLst/>
          </a:prstGeom>
          <a:noFill/>
        </p:spPr>
        <p:txBody>
          <a:bodyPr wrap="square" rtlCol="0">
            <a:spAutoFit/>
          </a:bodyPr>
          <a:lstStyle/>
          <a:p>
            <a:pPr marL="0" lvl="1"/>
            <a:r>
              <a:rPr lang="zh-CN" altLang="en-US" dirty="0" smtClean="0">
                <a:solidFill>
                  <a:schemeClr val="accent2"/>
                </a:solidFill>
                <a:latin typeface="+mn-ea"/>
                <a:ea typeface="+mn-ea"/>
              </a:rPr>
              <a:t>施工</a:t>
            </a:r>
            <a:r>
              <a:rPr lang="zh-CN" altLang="en-US" dirty="0">
                <a:solidFill>
                  <a:schemeClr val="accent2"/>
                </a:solidFill>
                <a:latin typeface="+mn-ea"/>
                <a:ea typeface="+mn-ea"/>
              </a:rPr>
              <a:t>阶段的过程管理</a:t>
            </a:r>
          </a:p>
          <a:p>
            <a:pPr marL="0" lvl="1"/>
            <a:endParaRPr lang="zh-CN" altLang="en-US" dirty="0">
              <a:solidFill>
                <a:schemeClr val="accent2"/>
              </a:solidFill>
              <a:latin typeface="+mn-ea"/>
              <a:ea typeface="+mn-ea"/>
            </a:endParaRPr>
          </a:p>
          <a:p>
            <a:pPr marL="0" lvl="1">
              <a:buFont typeface="Arial" pitchFamily="34" charset="0"/>
              <a:buNone/>
            </a:pPr>
            <a:endParaRPr lang="zh-CN" altLang="en-US" dirty="0">
              <a:solidFill>
                <a:schemeClr val="accent2"/>
              </a:solidFill>
              <a:latin typeface="+mn-ea"/>
              <a:ea typeface="+mn-ea"/>
            </a:endParaRPr>
          </a:p>
        </p:txBody>
      </p:sp>
      <p:sp>
        <p:nvSpPr>
          <p:cNvPr id="11" name="文本框 10">
            <a:extLst>
              <a:ext uri="{FF2B5EF4-FFF2-40B4-BE49-F238E27FC236}">
                <a16:creationId xmlns:a16="http://schemas.microsoft.com/office/drawing/2014/main" xmlns="" id="{5FA4DEFD-7A35-4DB1-9E48-A80AEEC2FAB1}"/>
              </a:ext>
            </a:extLst>
          </p:cNvPr>
          <p:cNvSpPr txBox="1"/>
          <p:nvPr/>
        </p:nvSpPr>
        <p:spPr>
          <a:xfrm>
            <a:off x="541520" y="762963"/>
            <a:ext cx="2478825" cy="400110"/>
          </a:xfrm>
          <a:prstGeom prst="rect">
            <a:avLst/>
          </a:prstGeom>
          <a:noFill/>
        </p:spPr>
        <p:txBody>
          <a:bodyPr wrap="square" rtlCol="0">
            <a:spAutoFit/>
          </a:bodyPr>
          <a:lstStyle/>
          <a:p>
            <a:r>
              <a:rPr lang="zh-CN" altLang="en-US" sz="2000" b="1" dirty="0">
                <a:latin typeface="华文细黑" panose="02010600040101010101" pitchFamily="2" charset="-122"/>
                <a:ea typeface="华文细黑" panose="02010600040101010101" pitchFamily="2" charset="-122"/>
              </a:rPr>
              <a:t>拓展知识</a:t>
            </a:r>
          </a:p>
        </p:txBody>
      </p:sp>
      <p:sp>
        <p:nvSpPr>
          <p:cNvPr id="4" name="矩形 3"/>
          <p:cNvSpPr/>
          <p:nvPr/>
        </p:nvSpPr>
        <p:spPr>
          <a:xfrm>
            <a:off x="716120" y="1700809"/>
            <a:ext cx="6840760" cy="4108817"/>
          </a:xfrm>
          <a:prstGeom prst="rect">
            <a:avLst/>
          </a:prstGeom>
        </p:spPr>
        <p:txBody>
          <a:bodyPr wrap="square">
            <a:spAutoFit/>
          </a:bodyPr>
          <a:lstStyle/>
          <a:p>
            <a:pPr latinLnBrk="1">
              <a:lnSpc>
                <a:spcPct val="150000"/>
              </a:lnSpc>
            </a:pPr>
            <a:r>
              <a:rPr lang="en-US" altLang="zh-CN" dirty="0" smtClean="0">
                <a:latin typeface="华文细黑" panose="02010600040101010101" pitchFamily="2" charset="-122"/>
                <a:ea typeface="华文细黑" panose="02010600040101010101" pitchFamily="2" charset="-122"/>
              </a:rPr>
              <a:t>2</a:t>
            </a:r>
            <a:r>
              <a:rPr lang="en-US" altLang="zh-CN" dirty="0">
                <a:latin typeface="华文细黑" panose="02010600040101010101" pitchFamily="2" charset="-122"/>
                <a:ea typeface="华文细黑" panose="02010600040101010101" pitchFamily="2" charset="-122"/>
              </a:rPr>
              <a:t>.</a:t>
            </a:r>
            <a:r>
              <a:rPr lang="zh-CN" altLang="en-US" dirty="0">
                <a:latin typeface="华文细黑" panose="02010600040101010101" pitchFamily="2" charset="-122"/>
                <a:ea typeface="华文细黑" panose="02010600040101010101" pitchFamily="2" charset="-122"/>
              </a:rPr>
              <a:t>现场质量检查的内容</a:t>
            </a:r>
          </a:p>
          <a:p>
            <a:pPr latinLnBrk="1">
              <a:lnSpc>
                <a:spcPct val="150000"/>
              </a:lnSpc>
            </a:pPr>
            <a:r>
              <a:rPr lang="en-US" altLang="zh-CN" dirty="0">
                <a:latin typeface="华文细黑" panose="02010600040101010101" pitchFamily="2" charset="-122"/>
                <a:ea typeface="华文细黑" panose="02010600040101010101" pitchFamily="2" charset="-122"/>
              </a:rPr>
              <a:t>(1)</a:t>
            </a:r>
            <a:r>
              <a:rPr lang="zh-CN" altLang="en-US" dirty="0">
                <a:latin typeface="华文细黑" panose="02010600040101010101" pitchFamily="2" charset="-122"/>
                <a:ea typeface="华文细黑" panose="02010600040101010101" pitchFamily="2" charset="-122"/>
              </a:rPr>
              <a:t>开工前检查。</a:t>
            </a:r>
          </a:p>
          <a:p>
            <a:pPr latinLnBrk="1">
              <a:lnSpc>
                <a:spcPct val="150000"/>
              </a:lnSpc>
            </a:pPr>
            <a:r>
              <a:rPr lang="en-US" altLang="zh-CN" dirty="0">
                <a:latin typeface="华文细黑" panose="02010600040101010101" pitchFamily="2" charset="-122"/>
                <a:ea typeface="华文细黑" panose="02010600040101010101" pitchFamily="2" charset="-122"/>
              </a:rPr>
              <a:t>(2)</a:t>
            </a:r>
            <a:r>
              <a:rPr lang="zh-CN" altLang="en-US" dirty="0">
                <a:latin typeface="华文细黑" panose="02010600040101010101" pitchFamily="2" charset="-122"/>
                <a:ea typeface="华文细黑" panose="02010600040101010101" pitchFamily="2" charset="-122"/>
              </a:rPr>
              <a:t>工序交接检查。</a:t>
            </a:r>
            <a:endParaRPr lang="en-US" altLang="zh-CN" dirty="0">
              <a:latin typeface="华文细黑" panose="02010600040101010101" pitchFamily="2" charset="-122"/>
              <a:ea typeface="华文细黑" panose="02010600040101010101" pitchFamily="2" charset="-122"/>
            </a:endParaRPr>
          </a:p>
          <a:p>
            <a:pPr latinLnBrk="1">
              <a:lnSpc>
                <a:spcPct val="150000"/>
              </a:lnSpc>
            </a:pPr>
            <a:r>
              <a:rPr lang="en-US" altLang="zh-CN" dirty="0">
                <a:latin typeface="华文细黑" panose="02010600040101010101" pitchFamily="2" charset="-122"/>
                <a:ea typeface="华文细黑" panose="02010600040101010101" pitchFamily="2" charset="-122"/>
              </a:rPr>
              <a:t>(3)</a:t>
            </a:r>
            <a:r>
              <a:rPr lang="zh-CN" altLang="en-US" dirty="0">
                <a:latin typeface="华文细黑" panose="02010600040101010101" pitchFamily="2" charset="-122"/>
                <a:ea typeface="华文细黑" panose="02010600040101010101" pitchFamily="2" charset="-122"/>
              </a:rPr>
              <a:t>隐蔽工程检查。</a:t>
            </a:r>
            <a:endParaRPr lang="en-US" altLang="zh-CN" dirty="0">
              <a:latin typeface="华文细黑" panose="02010600040101010101" pitchFamily="2" charset="-122"/>
              <a:ea typeface="华文细黑" panose="02010600040101010101" pitchFamily="2" charset="-122"/>
            </a:endParaRPr>
          </a:p>
          <a:p>
            <a:pPr latinLnBrk="1">
              <a:lnSpc>
                <a:spcPct val="150000"/>
              </a:lnSpc>
            </a:pPr>
            <a:r>
              <a:rPr lang="en-US" altLang="zh-CN" dirty="0">
                <a:latin typeface="华文细黑" panose="02010600040101010101" pitchFamily="2" charset="-122"/>
                <a:ea typeface="华文细黑" panose="02010600040101010101" pitchFamily="2" charset="-122"/>
              </a:rPr>
              <a:t>(4)</a:t>
            </a:r>
            <a:r>
              <a:rPr lang="zh-CN" altLang="en-US" dirty="0">
                <a:latin typeface="华文细黑" panose="02010600040101010101" pitchFamily="2" charset="-122"/>
                <a:ea typeface="华文细黑" panose="02010600040101010101" pitchFamily="2" charset="-122"/>
              </a:rPr>
              <a:t>停工后复工前的检查。</a:t>
            </a:r>
            <a:endParaRPr lang="en-US" altLang="zh-CN" dirty="0">
              <a:latin typeface="华文细黑" panose="02010600040101010101" pitchFamily="2" charset="-122"/>
              <a:ea typeface="华文细黑" panose="02010600040101010101" pitchFamily="2" charset="-122"/>
            </a:endParaRPr>
          </a:p>
          <a:p>
            <a:pPr latinLnBrk="1">
              <a:lnSpc>
                <a:spcPct val="150000"/>
              </a:lnSpc>
            </a:pPr>
            <a:r>
              <a:rPr lang="en-US" altLang="zh-CN" dirty="0">
                <a:latin typeface="华文细黑" panose="02010600040101010101" pitchFamily="2" charset="-122"/>
                <a:ea typeface="华文细黑" panose="02010600040101010101" pitchFamily="2" charset="-122"/>
              </a:rPr>
              <a:t>(5)</a:t>
            </a:r>
            <a:r>
              <a:rPr lang="zh-CN" altLang="en-US" dirty="0">
                <a:latin typeface="华文细黑" panose="02010600040101010101" pitchFamily="2" charset="-122"/>
                <a:ea typeface="华文细黑" panose="02010600040101010101" pitchFamily="2" charset="-122"/>
              </a:rPr>
              <a:t>分项、分部工程完工后，应经现场监理、甲方检查认可，签署验收记录后，才能进行下一工程项目施工。</a:t>
            </a:r>
          </a:p>
          <a:p>
            <a:pPr latinLnBrk="1">
              <a:lnSpc>
                <a:spcPct val="150000"/>
              </a:lnSpc>
            </a:pPr>
            <a:r>
              <a:rPr lang="en-US" altLang="zh-CN" dirty="0">
                <a:latin typeface="华文细黑" panose="02010600040101010101" pitchFamily="2" charset="-122"/>
                <a:ea typeface="华文细黑" panose="02010600040101010101" pitchFamily="2" charset="-122"/>
              </a:rPr>
              <a:t>(6)</a:t>
            </a:r>
            <a:r>
              <a:rPr lang="zh-CN" altLang="en-US" dirty="0">
                <a:latin typeface="华文细黑" panose="02010600040101010101" pitchFamily="2" charset="-122"/>
                <a:ea typeface="华文细黑" panose="02010600040101010101" pitchFamily="2" charset="-122"/>
              </a:rPr>
              <a:t>成品保护检查。</a:t>
            </a:r>
          </a:p>
          <a:p>
            <a:pPr latinLnBrk="1">
              <a:lnSpc>
                <a:spcPct val="150000"/>
              </a:lnSpc>
            </a:pPr>
            <a:endParaRPr lang="zh-CN" altLang="en-US" dirty="0">
              <a:latin typeface="华文细黑" panose="02010600040101010101" pitchFamily="2" charset="-122"/>
              <a:ea typeface="华文细黑" panose="02010600040101010101" pitchFamily="2" charset="-122"/>
            </a:endParaRPr>
          </a:p>
          <a:p>
            <a:pPr latinLnBrk="1"/>
            <a:endParaRPr lang="zh-CN" altLang="en-US" dirty="0">
              <a:latin typeface="华文细黑" panose="02010600040101010101" pitchFamily="2" charset="-122"/>
              <a:ea typeface="华文细黑" panose="02010600040101010101" pitchFamily="2" charset="-122"/>
            </a:endParaRPr>
          </a:p>
        </p:txBody>
      </p:sp>
      <p:pic>
        <p:nvPicPr>
          <p:cNvPr id="5" name="Picture 2"/>
          <p:cNvPicPr>
            <a:picLocks noChangeAspect="1" noChangeArrowheads="1"/>
          </p:cNvPicPr>
          <p:nvPr/>
        </p:nvPicPr>
        <p:blipFill>
          <a:blip r:embed="rId3" cstate="print"/>
          <a:srcRect/>
          <a:stretch>
            <a:fillRect/>
          </a:stretch>
        </p:blipFill>
        <p:spPr bwMode="auto">
          <a:xfrm>
            <a:off x="7682558" y="1700809"/>
            <a:ext cx="4252913" cy="3170237"/>
          </a:xfrm>
          <a:prstGeom prst="rect">
            <a:avLst/>
          </a:prstGeom>
          <a:noFill/>
          <a:ln w="9525">
            <a:noFill/>
            <a:miter lim="800000"/>
            <a:headEnd/>
            <a:tailEnd/>
          </a:ln>
        </p:spPr>
      </p:pic>
    </p:spTree>
    <p:extLst>
      <p:ext uri="{BB962C8B-B14F-4D97-AF65-F5344CB8AC3E}">
        <p14:creationId xmlns:p14="http://schemas.microsoft.com/office/powerpoint/2010/main" val="3011124726"/>
      </p:ext>
    </p:extLst>
  </p:cSld>
  <p:clrMapOvr>
    <a:masterClrMapping/>
  </p:clrMapOvr>
  <p:transition spd="slow">
    <p:fad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TextBox 26"/>
          <p:cNvSpPr txBox="1"/>
          <p:nvPr/>
        </p:nvSpPr>
        <p:spPr>
          <a:xfrm>
            <a:off x="1365250" y="116632"/>
            <a:ext cx="4157067" cy="923330"/>
          </a:xfrm>
          <a:prstGeom prst="rect">
            <a:avLst/>
          </a:prstGeom>
          <a:noFill/>
        </p:spPr>
        <p:txBody>
          <a:bodyPr wrap="square" rtlCol="0">
            <a:spAutoFit/>
          </a:bodyPr>
          <a:lstStyle/>
          <a:p>
            <a:pPr marL="0" lvl="1"/>
            <a:r>
              <a:rPr lang="zh-CN" altLang="en-US" dirty="0" smtClean="0">
                <a:solidFill>
                  <a:schemeClr val="accent2"/>
                </a:solidFill>
                <a:latin typeface="+mn-ea"/>
                <a:ea typeface="+mn-ea"/>
              </a:rPr>
              <a:t>施工</a:t>
            </a:r>
            <a:r>
              <a:rPr lang="zh-CN" altLang="en-US" dirty="0">
                <a:solidFill>
                  <a:schemeClr val="accent2"/>
                </a:solidFill>
                <a:latin typeface="+mn-ea"/>
                <a:ea typeface="+mn-ea"/>
              </a:rPr>
              <a:t>阶段的过程管理</a:t>
            </a:r>
          </a:p>
          <a:p>
            <a:pPr marL="0" lvl="1"/>
            <a:endParaRPr lang="zh-CN" altLang="en-US" dirty="0">
              <a:solidFill>
                <a:schemeClr val="accent2"/>
              </a:solidFill>
              <a:latin typeface="+mn-ea"/>
              <a:ea typeface="+mn-ea"/>
            </a:endParaRPr>
          </a:p>
          <a:p>
            <a:pPr marL="0" lvl="1">
              <a:buFont typeface="Arial" pitchFamily="34" charset="0"/>
              <a:buNone/>
            </a:pPr>
            <a:endParaRPr lang="zh-CN" altLang="en-US" dirty="0">
              <a:solidFill>
                <a:schemeClr val="accent2"/>
              </a:solidFill>
              <a:latin typeface="+mn-ea"/>
              <a:ea typeface="+mn-ea"/>
            </a:endParaRPr>
          </a:p>
        </p:txBody>
      </p:sp>
      <p:sp>
        <p:nvSpPr>
          <p:cNvPr id="11" name="文本框 10">
            <a:extLst>
              <a:ext uri="{FF2B5EF4-FFF2-40B4-BE49-F238E27FC236}">
                <a16:creationId xmlns:a16="http://schemas.microsoft.com/office/drawing/2014/main" xmlns="" id="{5FA4DEFD-7A35-4DB1-9E48-A80AEEC2FAB1}"/>
              </a:ext>
            </a:extLst>
          </p:cNvPr>
          <p:cNvSpPr txBox="1"/>
          <p:nvPr/>
        </p:nvSpPr>
        <p:spPr>
          <a:xfrm>
            <a:off x="541520" y="762963"/>
            <a:ext cx="2478825" cy="400110"/>
          </a:xfrm>
          <a:prstGeom prst="rect">
            <a:avLst/>
          </a:prstGeom>
          <a:noFill/>
        </p:spPr>
        <p:txBody>
          <a:bodyPr wrap="square" rtlCol="0">
            <a:spAutoFit/>
          </a:bodyPr>
          <a:lstStyle/>
          <a:p>
            <a:r>
              <a:rPr lang="zh-CN" altLang="en-US" sz="2000" b="1" dirty="0">
                <a:latin typeface="华文细黑" panose="02010600040101010101" pitchFamily="2" charset="-122"/>
                <a:ea typeface="华文细黑" panose="02010600040101010101" pitchFamily="2" charset="-122"/>
              </a:rPr>
              <a:t>拓展知识</a:t>
            </a:r>
          </a:p>
        </p:txBody>
      </p:sp>
      <p:sp>
        <p:nvSpPr>
          <p:cNvPr id="4" name="矩形 3"/>
          <p:cNvSpPr/>
          <p:nvPr/>
        </p:nvSpPr>
        <p:spPr>
          <a:xfrm>
            <a:off x="5082559" y="1628801"/>
            <a:ext cx="6840760" cy="4524315"/>
          </a:xfrm>
          <a:prstGeom prst="rect">
            <a:avLst/>
          </a:prstGeom>
        </p:spPr>
        <p:txBody>
          <a:bodyPr wrap="square">
            <a:spAutoFit/>
          </a:bodyPr>
          <a:lstStyle/>
          <a:p>
            <a:pPr latinLnBrk="1">
              <a:lnSpc>
                <a:spcPct val="150000"/>
              </a:lnSpc>
            </a:pPr>
            <a:r>
              <a:rPr lang="en-US" altLang="zh-CN" dirty="0" smtClean="0">
                <a:latin typeface="华文细黑" panose="02010600040101010101" pitchFamily="2" charset="-122"/>
                <a:ea typeface="华文细黑" panose="02010600040101010101" pitchFamily="2" charset="-122"/>
              </a:rPr>
              <a:t>3</a:t>
            </a:r>
            <a:r>
              <a:rPr lang="en-US" altLang="zh-CN" dirty="0">
                <a:latin typeface="华文细黑" panose="02010600040101010101" pitchFamily="2" charset="-122"/>
                <a:ea typeface="华文细黑" panose="02010600040101010101" pitchFamily="2" charset="-122"/>
              </a:rPr>
              <a:t>.</a:t>
            </a:r>
            <a:r>
              <a:rPr lang="zh-CN" altLang="en-US" dirty="0">
                <a:latin typeface="华文细黑" panose="02010600040101010101" pitchFamily="2" charset="-122"/>
                <a:ea typeface="华文细黑" panose="02010600040101010101" pitchFamily="2" charset="-122"/>
              </a:rPr>
              <a:t>现场质量检查的方法</a:t>
            </a:r>
          </a:p>
          <a:p>
            <a:pPr latinLnBrk="1">
              <a:lnSpc>
                <a:spcPct val="150000"/>
              </a:lnSpc>
            </a:pPr>
            <a:r>
              <a:rPr lang="zh-CN" altLang="en-US" dirty="0">
                <a:latin typeface="华文细黑" panose="02010600040101010101" pitchFamily="2" charset="-122"/>
                <a:ea typeface="华文细黑" panose="02010600040101010101" pitchFamily="2" charset="-122"/>
              </a:rPr>
              <a:t>现场进行质量检查的方法有目测法、实测法和试验法三种。</a:t>
            </a:r>
          </a:p>
          <a:p>
            <a:pPr latinLnBrk="1">
              <a:lnSpc>
                <a:spcPct val="150000"/>
              </a:lnSpc>
            </a:pPr>
            <a:r>
              <a:rPr lang="en-US" altLang="zh-CN" dirty="0">
                <a:latin typeface="华文细黑" panose="02010600040101010101" pitchFamily="2" charset="-122"/>
                <a:ea typeface="华文细黑" panose="02010600040101010101" pitchFamily="2" charset="-122"/>
              </a:rPr>
              <a:t>(1)</a:t>
            </a:r>
            <a:r>
              <a:rPr lang="zh-CN" altLang="en-US" dirty="0">
                <a:latin typeface="华文细黑" panose="02010600040101010101" pitchFamily="2" charset="-122"/>
                <a:ea typeface="华文细黑" panose="02010600040101010101" pitchFamily="2" charset="-122"/>
              </a:rPr>
              <a:t>目测法</a:t>
            </a:r>
            <a:r>
              <a:rPr lang="zh-CN" altLang="en-US" dirty="0" smtClean="0">
                <a:latin typeface="华文细黑" panose="02010600040101010101" pitchFamily="2" charset="-122"/>
                <a:ea typeface="华文细黑" panose="02010600040101010101" pitchFamily="2" charset="-122"/>
              </a:rPr>
              <a:t>。</a:t>
            </a:r>
            <a:endParaRPr lang="en-US" altLang="zh-CN" dirty="0" smtClean="0">
              <a:latin typeface="华文细黑" panose="02010600040101010101" pitchFamily="2" charset="-122"/>
              <a:ea typeface="华文细黑" panose="02010600040101010101" pitchFamily="2" charset="-122"/>
            </a:endParaRPr>
          </a:p>
          <a:p>
            <a:pPr latinLnBrk="1">
              <a:lnSpc>
                <a:spcPct val="150000"/>
              </a:lnSpc>
            </a:pPr>
            <a:r>
              <a:rPr lang="zh-CN" altLang="en-US" dirty="0" smtClean="0">
                <a:latin typeface="华文细黑" panose="02010600040101010101" pitchFamily="2" charset="-122"/>
                <a:ea typeface="华文细黑" panose="02010600040101010101" pitchFamily="2" charset="-122"/>
              </a:rPr>
              <a:t>其</a:t>
            </a:r>
            <a:r>
              <a:rPr lang="zh-CN" altLang="en-US" dirty="0">
                <a:latin typeface="华文细黑" panose="02010600040101010101" pitchFamily="2" charset="-122"/>
                <a:ea typeface="华文细黑" panose="02010600040101010101" pitchFamily="2" charset="-122"/>
              </a:rPr>
              <a:t>手段可归纳为看、摸、敲、照四个字。</a:t>
            </a:r>
          </a:p>
          <a:p>
            <a:pPr latinLnBrk="1">
              <a:lnSpc>
                <a:spcPct val="150000"/>
              </a:lnSpc>
            </a:pPr>
            <a:r>
              <a:rPr lang="en-US" altLang="zh-CN" dirty="0">
                <a:latin typeface="华文细黑" panose="02010600040101010101" pitchFamily="2" charset="-122"/>
                <a:ea typeface="华文细黑" panose="02010600040101010101" pitchFamily="2" charset="-122"/>
              </a:rPr>
              <a:t>(2)</a:t>
            </a:r>
            <a:r>
              <a:rPr lang="zh-CN" altLang="en-US" dirty="0">
                <a:latin typeface="华文细黑" panose="02010600040101010101" pitchFamily="2" charset="-122"/>
                <a:ea typeface="华文细黑" panose="02010600040101010101" pitchFamily="2" charset="-122"/>
              </a:rPr>
              <a:t>实测法</a:t>
            </a:r>
            <a:r>
              <a:rPr lang="zh-CN" altLang="en-US" dirty="0" smtClean="0">
                <a:latin typeface="华文细黑" panose="02010600040101010101" pitchFamily="2" charset="-122"/>
                <a:ea typeface="华文细黑" panose="02010600040101010101" pitchFamily="2" charset="-122"/>
              </a:rPr>
              <a:t>。</a:t>
            </a:r>
            <a:endParaRPr lang="en-US" altLang="zh-CN" dirty="0" smtClean="0">
              <a:latin typeface="华文细黑" panose="02010600040101010101" pitchFamily="2" charset="-122"/>
              <a:ea typeface="华文细黑" panose="02010600040101010101" pitchFamily="2" charset="-122"/>
            </a:endParaRPr>
          </a:p>
          <a:p>
            <a:pPr latinLnBrk="1">
              <a:lnSpc>
                <a:spcPct val="150000"/>
              </a:lnSpc>
            </a:pPr>
            <a:r>
              <a:rPr lang="zh-CN" altLang="en-US" dirty="0" smtClean="0">
                <a:latin typeface="华文细黑" panose="02010600040101010101" pitchFamily="2" charset="-122"/>
                <a:ea typeface="华文细黑" panose="02010600040101010101" pitchFamily="2" charset="-122"/>
              </a:rPr>
              <a:t>就是</a:t>
            </a:r>
            <a:r>
              <a:rPr lang="zh-CN" altLang="en-US" dirty="0">
                <a:latin typeface="华文细黑" panose="02010600040101010101" pitchFamily="2" charset="-122"/>
                <a:ea typeface="华文细黑" panose="02010600040101010101" pitchFamily="2" charset="-122"/>
              </a:rPr>
              <a:t>通过实测数据与施工规范及质量标准所规定的允许偏差对照，来判别质量是否合格。实测检查法的手段，也可归纳为靠、吊、量、套四个字。</a:t>
            </a:r>
            <a:endParaRPr lang="en-US" altLang="zh-CN" dirty="0">
              <a:latin typeface="华文细黑" panose="02010600040101010101" pitchFamily="2" charset="-122"/>
              <a:ea typeface="华文细黑" panose="02010600040101010101" pitchFamily="2" charset="-122"/>
            </a:endParaRPr>
          </a:p>
          <a:p>
            <a:pPr latinLnBrk="1">
              <a:lnSpc>
                <a:spcPct val="150000"/>
              </a:lnSpc>
            </a:pPr>
            <a:r>
              <a:rPr lang="en-US" altLang="zh-CN" dirty="0">
                <a:latin typeface="华文细黑" panose="02010600040101010101" pitchFamily="2" charset="-122"/>
                <a:ea typeface="华文细黑" panose="02010600040101010101" pitchFamily="2" charset="-122"/>
              </a:rPr>
              <a:t>(3)</a:t>
            </a:r>
            <a:r>
              <a:rPr lang="zh-CN" altLang="en-US" dirty="0">
                <a:latin typeface="华文细黑" panose="02010600040101010101" pitchFamily="2" charset="-122"/>
                <a:ea typeface="华文细黑" panose="02010600040101010101" pitchFamily="2" charset="-122"/>
              </a:rPr>
              <a:t>试验检查</a:t>
            </a:r>
            <a:r>
              <a:rPr lang="zh-CN" altLang="en-US" dirty="0" smtClean="0">
                <a:latin typeface="华文细黑" panose="02010600040101010101" pitchFamily="2" charset="-122"/>
                <a:ea typeface="华文细黑" panose="02010600040101010101" pitchFamily="2" charset="-122"/>
              </a:rPr>
              <a:t>。</a:t>
            </a:r>
            <a:endParaRPr lang="en-US" altLang="zh-CN" dirty="0" smtClean="0">
              <a:latin typeface="华文细黑" panose="02010600040101010101" pitchFamily="2" charset="-122"/>
              <a:ea typeface="华文细黑" panose="02010600040101010101" pitchFamily="2" charset="-122"/>
            </a:endParaRPr>
          </a:p>
          <a:p>
            <a:pPr latinLnBrk="1">
              <a:lnSpc>
                <a:spcPct val="150000"/>
              </a:lnSpc>
            </a:pPr>
            <a:r>
              <a:rPr lang="zh-CN" altLang="en-US" dirty="0" smtClean="0">
                <a:latin typeface="华文细黑" panose="02010600040101010101" pitchFamily="2" charset="-122"/>
                <a:ea typeface="华文细黑" panose="02010600040101010101" pitchFamily="2" charset="-122"/>
              </a:rPr>
              <a:t>指</a:t>
            </a:r>
            <a:r>
              <a:rPr lang="zh-CN" altLang="en-US" dirty="0">
                <a:latin typeface="华文细黑" panose="02010600040101010101" pitchFamily="2" charset="-122"/>
                <a:ea typeface="华文细黑" panose="02010600040101010101" pitchFamily="2" charset="-122"/>
              </a:rPr>
              <a:t>必须通过试验手段，才能对质量进行判断的检查方法。</a:t>
            </a:r>
          </a:p>
          <a:p>
            <a:pPr latinLnBrk="1"/>
            <a:endParaRPr lang="zh-CN" altLang="en-US" dirty="0">
              <a:latin typeface="华文细黑" panose="02010600040101010101" pitchFamily="2" charset="-122"/>
              <a:ea typeface="华文细黑" panose="02010600040101010101" pitchFamily="2" charset="-122"/>
            </a:endParaRPr>
          </a:p>
        </p:txBody>
      </p:sp>
      <p:pic>
        <p:nvPicPr>
          <p:cNvPr id="5" name="Picture 2"/>
          <p:cNvPicPr>
            <a:picLocks noChangeAspect="1" noChangeArrowheads="1"/>
          </p:cNvPicPr>
          <p:nvPr/>
        </p:nvPicPr>
        <p:blipFill>
          <a:blip r:embed="rId3" cstate="print"/>
          <a:srcRect/>
          <a:stretch>
            <a:fillRect/>
          </a:stretch>
        </p:blipFill>
        <p:spPr bwMode="auto">
          <a:xfrm>
            <a:off x="444289" y="2060848"/>
            <a:ext cx="4244975" cy="3162300"/>
          </a:xfrm>
          <a:prstGeom prst="rect">
            <a:avLst/>
          </a:prstGeom>
          <a:noFill/>
          <a:ln w="9525">
            <a:noFill/>
            <a:miter lim="800000"/>
            <a:headEnd/>
            <a:tailEnd/>
          </a:ln>
        </p:spPr>
      </p:pic>
    </p:spTree>
    <p:extLst>
      <p:ext uri="{BB962C8B-B14F-4D97-AF65-F5344CB8AC3E}">
        <p14:creationId xmlns:p14="http://schemas.microsoft.com/office/powerpoint/2010/main" val="2798426013"/>
      </p:ext>
    </p:extLst>
  </p:cSld>
  <p:clrMapOvr>
    <a:masterClrMapping/>
  </p:clrMapOvr>
  <p:transition spd="slow">
    <p:fad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3" cstate="print"/>
          <a:srcRect/>
          <a:stretch>
            <a:fillRect/>
          </a:stretch>
        </p:blipFill>
        <p:spPr bwMode="auto">
          <a:xfrm>
            <a:off x="0" y="0"/>
            <a:ext cx="12196763" cy="3997325"/>
          </a:xfrm>
          <a:prstGeom prst="rect">
            <a:avLst/>
          </a:prstGeom>
          <a:noFill/>
          <a:ln w="9525">
            <a:noFill/>
            <a:miter lim="800000"/>
            <a:headEnd/>
            <a:tailEnd/>
          </a:ln>
        </p:spPr>
      </p:pic>
      <p:sp>
        <p:nvSpPr>
          <p:cNvPr id="49" name="Rectangle 3"/>
          <p:cNvSpPr txBox="1">
            <a:spLocks noChangeArrowheads="1"/>
          </p:cNvSpPr>
          <p:nvPr/>
        </p:nvSpPr>
        <p:spPr bwMode="auto">
          <a:xfrm>
            <a:off x="1732879" y="4581128"/>
            <a:ext cx="9190038" cy="1081087"/>
          </a:xfrm>
          <a:prstGeom prst="rect">
            <a:avLst/>
          </a:prstGeom>
          <a:noFill/>
          <a:ln w="9525">
            <a:noFill/>
            <a:miter lim="800000"/>
            <a:headEnd/>
            <a:tailEnd/>
          </a:ln>
        </p:spPr>
        <p:txBody>
          <a:bodyPr anchor="ctr"/>
          <a:lstStyle/>
          <a:p>
            <a:pPr>
              <a:buFont typeface="Arial" pitchFamily="34" charset="0"/>
              <a:buNone/>
            </a:pPr>
            <a:r>
              <a:rPr lang="zh-CN" altLang="en-US" sz="6600" b="1" dirty="0">
                <a:solidFill>
                  <a:srgbClr val="294A5A"/>
                </a:solidFill>
                <a:latin typeface="微软雅黑" pitchFamily="34" charset="-122"/>
                <a:ea typeface="微软雅黑" pitchFamily="34" charset="-122"/>
              </a:rPr>
              <a:t>感谢聆听</a:t>
            </a:r>
          </a:p>
        </p:txBody>
      </p:sp>
      <p:sp>
        <p:nvSpPr>
          <p:cNvPr id="52" name="Freeform 7"/>
          <p:cNvSpPr>
            <a:spLocks/>
          </p:cNvSpPr>
          <p:nvPr/>
        </p:nvSpPr>
        <p:spPr bwMode="auto">
          <a:xfrm>
            <a:off x="10661650" y="5151438"/>
            <a:ext cx="1317625" cy="1319212"/>
          </a:xfrm>
          <a:custGeom>
            <a:avLst/>
            <a:gdLst>
              <a:gd name="T0" fmla="*/ 2199 w 2504"/>
              <a:gd name="T1" fmla="*/ 0 h 2504"/>
              <a:gd name="T2" fmla="*/ 2504 w 2504"/>
              <a:gd name="T3" fmla="*/ 0 h 2504"/>
              <a:gd name="T4" fmla="*/ 2504 w 2504"/>
              <a:gd name="T5" fmla="*/ 2504 h 2504"/>
              <a:gd name="T6" fmla="*/ 0 w 2504"/>
              <a:gd name="T7" fmla="*/ 2504 h 2504"/>
              <a:gd name="T8" fmla="*/ 0 w 2504"/>
              <a:gd name="T9" fmla="*/ 2199 h 2504"/>
              <a:gd name="T10" fmla="*/ 1970 w 2504"/>
              <a:gd name="T11" fmla="*/ 2199 h 2504"/>
              <a:gd name="T12" fmla="*/ 87 w 2504"/>
              <a:gd name="T13" fmla="*/ 315 h 2504"/>
              <a:gd name="T14" fmla="*/ 303 w 2504"/>
              <a:gd name="T15" fmla="*/ 99 h 2504"/>
              <a:gd name="T16" fmla="*/ 2199 w 2504"/>
              <a:gd name="T17" fmla="*/ 1996 h 2504"/>
              <a:gd name="T18" fmla="*/ 2199 w 2504"/>
              <a:gd name="T19" fmla="*/ 0 h 25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04" h="2504">
                <a:moveTo>
                  <a:pt x="2199" y="0"/>
                </a:moveTo>
                <a:lnTo>
                  <a:pt x="2504" y="0"/>
                </a:lnTo>
                <a:lnTo>
                  <a:pt x="2504" y="2504"/>
                </a:lnTo>
                <a:lnTo>
                  <a:pt x="0" y="2504"/>
                </a:lnTo>
                <a:lnTo>
                  <a:pt x="0" y="2199"/>
                </a:lnTo>
                <a:lnTo>
                  <a:pt x="1970" y="2199"/>
                </a:lnTo>
                <a:lnTo>
                  <a:pt x="87" y="315"/>
                </a:lnTo>
                <a:lnTo>
                  <a:pt x="303" y="99"/>
                </a:lnTo>
                <a:lnTo>
                  <a:pt x="2199" y="1996"/>
                </a:lnTo>
                <a:lnTo>
                  <a:pt x="2199" y="0"/>
                </a:lnTo>
                <a:close/>
              </a:path>
            </a:pathLst>
          </a:custGeom>
          <a:solidFill>
            <a:schemeClr val="accent1">
              <a:lumMod val="40000"/>
              <a:lumOff val="60000"/>
            </a:schemeClr>
          </a:solidFill>
          <a:ln>
            <a:noFill/>
          </a:ln>
        </p:spPr>
        <p:txBody>
          <a:bodyPr/>
          <a:lstStyle/>
          <a:p>
            <a:pPr>
              <a:buFont typeface="Arial" pitchFamily="34" charset="0"/>
              <a:buNone/>
              <a:defRPr/>
            </a:pPr>
            <a:endParaRPr lang="zh-CN" altLang="en-US">
              <a:solidFill>
                <a:srgbClr val="294A5A"/>
              </a:solidFill>
            </a:endParaRPr>
          </a:p>
        </p:txBody>
      </p:sp>
      <p:sp>
        <p:nvSpPr>
          <p:cNvPr id="9" name="Rectangle 8"/>
          <p:cNvSpPr>
            <a:spLocks noChangeArrowheads="1"/>
          </p:cNvSpPr>
          <p:nvPr/>
        </p:nvSpPr>
        <p:spPr bwMode="auto">
          <a:xfrm>
            <a:off x="9664700" y="3933825"/>
            <a:ext cx="1266825" cy="80963"/>
          </a:xfrm>
          <a:prstGeom prst="rect">
            <a:avLst/>
          </a:prstGeom>
          <a:solidFill>
            <a:schemeClr val="tx2"/>
          </a:solidFill>
          <a:ln w="9525">
            <a:noFill/>
            <a:miter lim="800000"/>
            <a:headEnd/>
            <a:tailEnd/>
          </a:ln>
        </p:spPr>
        <p:txBody>
          <a:bodyPr/>
          <a:lstStyle/>
          <a:p>
            <a:pPr>
              <a:buFont typeface="Arial" pitchFamily="34" charset="0"/>
              <a:buNone/>
            </a:pPr>
            <a:endParaRPr lang="zh-CN" altLang="en-US">
              <a:solidFill>
                <a:srgbClr val="294A5A"/>
              </a:solidFill>
            </a:endParaRPr>
          </a:p>
        </p:txBody>
      </p:sp>
      <p:sp>
        <p:nvSpPr>
          <p:cNvPr id="10" name="Rectangle 9"/>
          <p:cNvSpPr>
            <a:spLocks noChangeArrowheads="1"/>
          </p:cNvSpPr>
          <p:nvPr/>
        </p:nvSpPr>
        <p:spPr bwMode="auto">
          <a:xfrm>
            <a:off x="10931525" y="3933825"/>
            <a:ext cx="1265238" cy="80963"/>
          </a:xfrm>
          <a:prstGeom prst="rect">
            <a:avLst/>
          </a:prstGeom>
          <a:solidFill>
            <a:schemeClr val="bg2"/>
          </a:solidFill>
          <a:ln w="9525">
            <a:noFill/>
            <a:miter lim="800000"/>
            <a:headEnd/>
            <a:tailEnd/>
          </a:ln>
        </p:spPr>
        <p:txBody>
          <a:bodyPr/>
          <a:lstStyle/>
          <a:p>
            <a:pPr>
              <a:buFont typeface="Arial" pitchFamily="34" charset="0"/>
              <a:buNone/>
            </a:pPr>
            <a:endParaRPr lang="zh-CN" altLang="en-US">
              <a:solidFill>
                <a:srgbClr val="294A5A"/>
              </a:solidFill>
            </a:endParaRPr>
          </a:p>
        </p:txBody>
      </p:sp>
    </p:spTree>
  </p:cSld>
  <p:clrMapOvr>
    <a:masterClrMapping/>
  </p:clrMapOvr>
  <p:transition spd="slow" advTm="8843">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Freeform 14"/>
          <p:cNvSpPr>
            <a:spLocks/>
          </p:cNvSpPr>
          <p:nvPr/>
        </p:nvSpPr>
        <p:spPr bwMode="auto">
          <a:xfrm>
            <a:off x="1273175" y="2884488"/>
            <a:ext cx="298450" cy="344487"/>
          </a:xfrm>
          <a:custGeom>
            <a:avLst/>
            <a:gdLst>
              <a:gd name="T0" fmla="*/ 0 w 336"/>
              <a:gd name="T1" fmla="*/ 194 h 388"/>
              <a:gd name="T2" fmla="*/ 168 w 336"/>
              <a:gd name="T3" fmla="*/ 97 h 388"/>
              <a:gd name="T4" fmla="*/ 336 w 336"/>
              <a:gd name="T5" fmla="*/ 0 h 388"/>
              <a:gd name="T6" fmla="*/ 336 w 336"/>
              <a:gd name="T7" fmla="*/ 194 h 388"/>
              <a:gd name="T8" fmla="*/ 336 w 336"/>
              <a:gd name="T9" fmla="*/ 388 h 388"/>
              <a:gd name="T10" fmla="*/ 168 w 336"/>
              <a:gd name="T11" fmla="*/ 291 h 388"/>
              <a:gd name="T12" fmla="*/ 0 w 336"/>
              <a:gd name="T13" fmla="*/ 194 h 388"/>
            </a:gdLst>
            <a:ahLst/>
            <a:cxnLst>
              <a:cxn ang="0">
                <a:pos x="T0" y="T1"/>
              </a:cxn>
              <a:cxn ang="0">
                <a:pos x="T2" y="T3"/>
              </a:cxn>
              <a:cxn ang="0">
                <a:pos x="T4" y="T5"/>
              </a:cxn>
              <a:cxn ang="0">
                <a:pos x="T6" y="T7"/>
              </a:cxn>
              <a:cxn ang="0">
                <a:pos x="T8" y="T9"/>
              </a:cxn>
              <a:cxn ang="0">
                <a:pos x="T10" y="T11"/>
              </a:cxn>
              <a:cxn ang="0">
                <a:pos x="T12" y="T13"/>
              </a:cxn>
            </a:cxnLst>
            <a:rect l="0" t="0" r="r" b="b"/>
            <a:pathLst>
              <a:path w="336" h="388">
                <a:moveTo>
                  <a:pt x="0" y="194"/>
                </a:moveTo>
                <a:lnTo>
                  <a:pt x="168" y="97"/>
                </a:lnTo>
                <a:lnTo>
                  <a:pt x="336" y="0"/>
                </a:lnTo>
                <a:lnTo>
                  <a:pt x="336" y="194"/>
                </a:lnTo>
                <a:lnTo>
                  <a:pt x="336" y="388"/>
                </a:lnTo>
                <a:lnTo>
                  <a:pt x="168" y="291"/>
                </a:lnTo>
                <a:lnTo>
                  <a:pt x="0" y="194"/>
                </a:lnTo>
                <a:close/>
              </a:path>
            </a:pathLst>
          </a:custGeom>
          <a:solidFill>
            <a:schemeClr val="accent1"/>
          </a:solidFill>
          <a:ln>
            <a:noFill/>
          </a:ln>
        </p:spPr>
        <p:txBody>
          <a:bodyPr/>
          <a:lstStyle/>
          <a:p>
            <a:pPr>
              <a:buFont typeface="Arial" pitchFamily="34" charset="0"/>
              <a:buNone/>
              <a:defRPr/>
            </a:pPr>
            <a:endParaRPr lang="zh-CN" altLang="en-US">
              <a:solidFill>
                <a:schemeClr val="accent2"/>
              </a:solidFill>
              <a:latin typeface="+mn-ea"/>
              <a:ea typeface="+mn-ea"/>
            </a:endParaRPr>
          </a:p>
        </p:txBody>
      </p:sp>
      <p:sp>
        <p:nvSpPr>
          <p:cNvPr id="38" name="Freeform 15"/>
          <p:cNvSpPr>
            <a:spLocks/>
          </p:cNvSpPr>
          <p:nvPr/>
        </p:nvSpPr>
        <p:spPr bwMode="auto">
          <a:xfrm>
            <a:off x="1482725" y="3546475"/>
            <a:ext cx="344488" cy="298450"/>
          </a:xfrm>
          <a:custGeom>
            <a:avLst/>
            <a:gdLst>
              <a:gd name="T0" fmla="*/ 0 w 388"/>
              <a:gd name="T1" fmla="*/ 336 h 336"/>
              <a:gd name="T2" fmla="*/ 97 w 388"/>
              <a:gd name="T3" fmla="*/ 168 h 336"/>
              <a:gd name="T4" fmla="*/ 194 w 388"/>
              <a:gd name="T5" fmla="*/ 0 h 336"/>
              <a:gd name="T6" fmla="*/ 291 w 388"/>
              <a:gd name="T7" fmla="*/ 168 h 336"/>
              <a:gd name="T8" fmla="*/ 388 w 388"/>
              <a:gd name="T9" fmla="*/ 336 h 336"/>
              <a:gd name="T10" fmla="*/ 194 w 388"/>
              <a:gd name="T11" fmla="*/ 336 h 336"/>
              <a:gd name="T12" fmla="*/ 0 w 388"/>
              <a:gd name="T13" fmla="*/ 336 h 336"/>
            </a:gdLst>
            <a:ahLst/>
            <a:cxnLst>
              <a:cxn ang="0">
                <a:pos x="T0" y="T1"/>
              </a:cxn>
              <a:cxn ang="0">
                <a:pos x="T2" y="T3"/>
              </a:cxn>
              <a:cxn ang="0">
                <a:pos x="T4" y="T5"/>
              </a:cxn>
              <a:cxn ang="0">
                <a:pos x="T6" y="T7"/>
              </a:cxn>
              <a:cxn ang="0">
                <a:pos x="T8" y="T9"/>
              </a:cxn>
              <a:cxn ang="0">
                <a:pos x="T10" y="T11"/>
              </a:cxn>
              <a:cxn ang="0">
                <a:pos x="T12" y="T13"/>
              </a:cxn>
            </a:cxnLst>
            <a:rect l="0" t="0" r="r" b="b"/>
            <a:pathLst>
              <a:path w="388" h="336">
                <a:moveTo>
                  <a:pt x="0" y="336"/>
                </a:moveTo>
                <a:lnTo>
                  <a:pt x="97" y="168"/>
                </a:lnTo>
                <a:lnTo>
                  <a:pt x="194" y="0"/>
                </a:lnTo>
                <a:lnTo>
                  <a:pt x="291" y="168"/>
                </a:lnTo>
                <a:lnTo>
                  <a:pt x="388" y="336"/>
                </a:lnTo>
                <a:lnTo>
                  <a:pt x="194" y="336"/>
                </a:lnTo>
                <a:lnTo>
                  <a:pt x="0" y="336"/>
                </a:lnTo>
                <a:close/>
              </a:path>
            </a:pathLst>
          </a:custGeom>
          <a:solidFill>
            <a:schemeClr val="accent1"/>
          </a:solidFill>
          <a:ln>
            <a:noFill/>
          </a:ln>
        </p:spPr>
        <p:txBody>
          <a:bodyPr/>
          <a:lstStyle/>
          <a:p>
            <a:pPr>
              <a:buFont typeface="Arial" pitchFamily="34" charset="0"/>
              <a:buNone/>
              <a:defRPr/>
            </a:pPr>
            <a:endParaRPr lang="zh-CN" altLang="en-US">
              <a:solidFill>
                <a:schemeClr val="accent2"/>
              </a:solidFill>
              <a:latin typeface="+mn-ea"/>
              <a:ea typeface="+mn-ea"/>
            </a:endParaRPr>
          </a:p>
        </p:txBody>
      </p:sp>
      <p:sp>
        <p:nvSpPr>
          <p:cNvPr id="39" name="Freeform 16"/>
          <p:cNvSpPr>
            <a:spLocks/>
          </p:cNvSpPr>
          <p:nvPr/>
        </p:nvSpPr>
        <p:spPr bwMode="auto">
          <a:xfrm>
            <a:off x="1968500" y="4027488"/>
            <a:ext cx="298450" cy="344487"/>
          </a:xfrm>
          <a:custGeom>
            <a:avLst/>
            <a:gdLst>
              <a:gd name="T0" fmla="*/ 0 w 336"/>
              <a:gd name="T1" fmla="*/ 388 h 388"/>
              <a:gd name="T2" fmla="*/ 0 w 336"/>
              <a:gd name="T3" fmla="*/ 194 h 388"/>
              <a:gd name="T4" fmla="*/ 0 w 336"/>
              <a:gd name="T5" fmla="*/ 0 h 388"/>
              <a:gd name="T6" fmla="*/ 168 w 336"/>
              <a:gd name="T7" fmla="*/ 97 h 388"/>
              <a:gd name="T8" fmla="*/ 336 w 336"/>
              <a:gd name="T9" fmla="*/ 194 h 388"/>
              <a:gd name="T10" fmla="*/ 168 w 336"/>
              <a:gd name="T11" fmla="*/ 291 h 388"/>
              <a:gd name="T12" fmla="*/ 0 w 336"/>
              <a:gd name="T13" fmla="*/ 388 h 388"/>
            </a:gdLst>
            <a:ahLst/>
            <a:cxnLst>
              <a:cxn ang="0">
                <a:pos x="T0" y="T1"/>
              </a:cxn>
              <a:cxn ang="0">
                <a:pos x="T2" y="T3"/>
              </a:cxn>
              <a:cxn ang="0">
                <a:pos x="T4" y="T5"/>
              </a:cxn>
              <a:cxn ang="0">
                <a:pos x="T6" y="T7"/>
              </a:cxn>
              <a:cxn ang="0">
                <a:pos x="T8" y="T9"/>
              </a:cxn>
              <a:cxn ang="0">
                <a:pos x="T10" y="T11"/>
              </a:cxn>
              <a:cxn ang="0">
                <a:pos x="T12" y="T13"/>
              </a:cxn>
            </a:cxnLst>
            <a:rect l="0" t="0" r="r" b="b"/>
            <a:pathLst>
              <a:path w="336" h="388">
                <a:moveTo>
                  <a:pt x="0" y="388"/>
                </a:moveTo>
                <a:lnTo>
                  <a:pt x="0" y="194"/>
                </a:lnTo>
                <a:lnTo>
                  <a:pt x="0" y="0"/>
                </a:lnTo>
                <a:lnTo>
                  <a:pt x="168" y="97"/>
                </a:lnTo>
                <a:lnTo>
                  <a:pt x="336" y="194"/>
                </a:lnTo>
                <a:lnTo>
                  <a:pt x="168" y="291"/>
                </a:lnTo>
                <a:lnTo>
                  <a:pt x="0" y="388"/>
                </a:lnTo>
                <a:close/>
              </a:path>
            </a:pathLst>
          </a:custGeom>
          <a:solidFill>
            <a:schemeClr val="accent1"/>
          </a:solidFill>
          <a:ln>
            <a:noFill/>
          </a:ln>
        </p:spPr>
        <p:txBody>
          <a:bodyPr/>
          <a:lstStyle/>
          <a:p>
            <a:pPr>
              <a:buFont typeface="Arial" pitchFamily="34" charset="0"/>
              <a:buNone/>
              <a:defRPr/>
            </a:pPr>
            <a:endParaRPr lang="zh-CN" altLang="en-US">
              <a:solidFill>
                <a:schemeClr val="accent2"/>
              </a:solidFill>
              <a:latin typeface="+mn-ea"/>
              <a:ea typeface="+mn-ea"/>
            </a:endParaRPr>
          </a:p>
        </p:txBody>
      </p:sp>
      <p:sp>
        <p:nvSpPr>
          <p:cNvPr id="40" name="Freeform 17"/>
          <p:cNvSpPr>
            <a:spLocks/>
          </p:cNvSpPr>
          <p:nvPr/>
        </p:nvSpPr>
        <p:spPr bwMode="auto">
          <a:xfrm>
            <a:off x="2566988" y="4283075"/>
            <a:ext cx="344487" cy="298450"/>
          </a:xfrm>
          <a:custGeom>
            <a:avLst/>
            <a:gdLst>
              <a:gd name="T0" fmla="*/ 194 w 388"/>
              <a:gd name="T1" fmla="*/ 336 h 336"/>
              <a:gd name="T2" fmla="*/ 97 w 388"/>
              <a:gd name="T3" fmla="*/ 168 h 336"/>
              <a:gd name="T4" fmla="*/ 0 w 388"/>
              <a:gd name="T5" fmla="*/ 0 h 336"/>
              <a:gd name="T6" fmla="*/ 194 w 388"/>
              <a:gd name="T7" fmla="*/ 0 h 336"/>
              <a:gd name="T8" fmla="*/ 388 w 388"/>
              <a:gd name="T9" fmla="*/ 0 h 336"/>
              <a:gd name="T10" fmla="*/ 291 w 388"/>
              <a:gd name="T11" fmla="*/ 168 h 336"/>
              <a:gd name="T12" fmla="*/ 194 w 388"/>
              <a:gd name="T13" fmla="*/ 336 h 336"/>
            </a:gdLst>
            <a:ahLst/>
            <a:cxnLst>
              <a:cxn ang="0">
                <a:pos x="T0" y="T1"/>
              </a:cxn>
              <a:cxn ang="0">
                <a:pos x="T2" y="T3"/>
              </a:cxn>
              <a:cxn ang="0">
                <a:pos x="T4" y="T5"/>
              </a:cxn>
              <a:cxn ang="0">
                <a:pos x="T6" y="T7"/>
              </a:cxn>
              <a:cxn ang="0">
                <a:pos x="T8" y="T9"/>
              </a:cxn>
              <a:cxn ang="0">
                <a:pos x="T10" y="T11"/>
              </a:cxn>
              <a:cxn ang="0">
                <a:pos x="T12" y="T13"/>
              </a:cxn>
            </a:cxnLst>
            <a:rect l="0" t="0" r="r" b="b"/>
            <a:pathLst>
              <a:path w="388" h="336">
                <a:moveTo>
                  <a:pt x="194" y="336"/>
                </a:moveTo>
                <a:lnTo>
                  <a:pt x="97" y="168"/>
                </a:lnTo>
                <a:lnTo>
                  <a:pt x="0" y="0"/>
                </a:lnTo>
                <a:lnTo>
                  <a:pt x="194" y="0"/>
                </a:lnTo>
                <a:lnTo>
                  <a:pt x="388" y="0"/>
                </a:lnTo>
                <a:lnTo>
                  <a:pt x="291" y="168"/>
                </a:lnTo>
                <a:lnTo>
                  <a:pt x="194" y="336"/>
                </a:lnTo>
                <a:close/>
              </a:path>
            </a:pathLst>
          </a:custGeom>
          <a:solidFill>
            <a:schemeClr val="accent1"/>
          </a:solidFill>
          <a:ln>
            <a:noFill/>
          </a:ln>
        </p:spPr>
        <p:txBody>
          <a:bodyPr/>
          <a:lstStyle/>
          <a:p>
            <a:pPr>
              <a:buFont typeface="Arial" pitchFamily="34" charset="0"/>
              <a:buNone/>
              <a:defRPr/>
            </a:pPr>
            <a:endParaRPr lang="zh-CN" altLang="en-US">
              <a:solidFill>
                <a:schemeClr val="accent2"/>
              </a:solidFill>
              <a:latin typeface="+mn-ea"/>
              <a:ea typeface="+mn-ea"/>
            </a:endParaRPr>
          </a:p>
        </p:txBody>
      </p:sp>
      <p:sp>
        <p:nvSpPr>
          <p:cNvPr id="41" name="Freeform 18"/>
          <p:cNvSpPr>
            <a:spLocks/>
          </p:cNvSpPr>
          <p:nvPr/>
        </p:nvSpPr>
        <p:spPr bwMode="auto">
          <a:xfrm>
            <a:off x="3241675" y="4041775"/>
            <a:ext cx="298450" cy="344488"/>
          </a:xfrm>
          <a:custGeom>
            <a:avLst/>
            <a:gdLst>
              <a:gd name="T0" fmla="*/ 336 w 336"/>
              <a:gd name="T1" fmla="*/ 388 h 388"/>
              <a:gd name="T2" fmla="*/ 168 w 336"/>
              <a:gd name="T3" fmla="*/ 291 h 388"/>
              <a:gd name="T4" fmla="*/ 0 w 336"/>
              <a:gd name="T5" fmla="*/ 194 h 388"/>
              <a:gd name="T6" fmla="*/ 168 w 336"/>
              <a:gd name="T7" fmla="*/ 97 h 388"/>
              <a:gd name="T8" fmla="*/ 336 w 336"/>
              <a:gd name="T9" fmla="*/ 0 h 388"/>
              <a:gd name="T10" fmla="*/ 336 w 336"/>
              <a:gd name="T11" fmla="*/ 194 h 388"/>
              <a:gd name="T12" fmla="*/ 336 w 336"/>
              <a:gd name="T13" fmla="*/ 388 h 388"/>
            </a:gdLst>
            <a:ahLst/>
            <a:cxnLst>
              <a:cxn ang="0">
                <a:pos x="T0" y="T1"/>
              </a:cxn>
              <a:cxn ang="0">
                <a:pos x="T2" y="T3"/>
              </a:cxn>
              <a:cxn ang="0">
                <a:pos x="T4" y="T5"/>
              </a:cxn>
              <a:cxn ang="0">
                <a:pos x="T6" y="T7"/>
              </a:cxn>
              <a:cxn ang="0">
                <a:pos x="T8" y="T9"/>
              </a:cxn>
              <a:cxn ang="0">
                <a:pos x="T10" y="T11"/>
              </a:cxn>
              <a:cxn ang="0">
                <a:pos x="T12" y="T13"/>
              </a:cxn>
            </a:cxnLst>
            <a:rect l="0" t="0" r="r" b="b"/>
            <a:pathLst>
              <a:path w="336" h="388">
                <a:moveTo>
                  <a:pt x="336" y="388"/>
                </a:moveTo>
                <a:lnTo>
                  <a:pt x="168" y="291"/>
                </a:lnTo>
                <a:lnTo>
                  <a:pt x="0" y="194"/>
                </a:lnTo>
                <a:lnTo>
                  <a:pt x="168" y="97"/>
                </a:lnTo>
                <a:lnTo>
                  <a:pt x="336" y="0"/>
                </a:lnTo>
                <a:lnTo>
                  <a:pt x="336" y="194"/>
                </a:lnTo>
                <a:lnTo>
                  <a:pt x="336" y="388"/>
                </a:lnTo>
                <a:close/>
              </a:path>
            </a:pathLst>
          </a:custGeom>
          <a:solidFill>
            <a:schemeClr val="accent1"/>
          </a:solidFill>
          <a:ln>
            <a:noFill/>
          </a:ln>
        </p:spPr>
        <p:txBody>
          <a:bodyPr/>
          <a:lstStyle/>
          <a:p>
            <a:pPr>
              <a:buFont typeface="Arial" pitchFamily="34" charset="0"/>
              <a:buNone/>
              <a:defRPr/>
            </a:pPr>
            <a:endParaRPr lang="zh-CN" altLang="en-US">
              <a:solidFill>
                <a:schemeClr val="accent2"/>
              </a:solidFill>
              <a:latin typeface="+mn-ea"/>
              <a:ea typeface="+mn-ea"/>
            </a:endParaRPr>
          </a:p>
        </p:txBody>
      </p:sp>
      <p:sp>
        <p:nvSpPr>
          <p:cNvPr id="42" name="Freeform 19"/>
          <p:cNvSpPr>
            <a:spLocks/>
          </p:cNvSpPr>
          <p:nvPr/>
        </p:nvSpPr>
        <p:spPr bwMode="auto">
          <a:xfrm>
            <a:off x="3727450" y="3538538"/>
            <a:ext cx="344488" cy="298450"/>
          </a:xfrm>
          <a:custGeom>
            <a:avLst/>
            <a:gdLst>
              <a:gd name="T0" fmla="*/ 388 w 388"/>
              <a:gd name="T1" fmla="*/ 336 h 336"/>
              <a:gd name="T2" fmla="*/ 194 w 388"/>
              <a:gd name="T3" fmla="*/ 336 h 336"/>
              <a:gd name="T4" fmla="*/ 0 w 388"/>
              <a:gd name="T5" fmla="*/ 336 h 336"/>
              <a:gd name="T6" fmla="*/ 97 w 388"/>
              <a:gd name="T7" fmla="*/ 168 h 336"/>
              <a:gd name="T8" fmla="*/ 194 w 388"/>
              <a:gd name="T9" fmla="*/ 0 h 336"/>
              <a:gd name="T10" fmla="*/ 291 w 388"/>
              <a:gd name="T11" fmla="*/ 168 h 336"/>
              <a:gd name="T12" fmla="*/ 388 w 388"/>
              <a:gd name="T13" fmla="*/ 336 h 336"/>
            </a:gdLst>
            <a:ahLst/>
            <a:cxnLst>
              <a:cxn ang="0">
                <a:pos x="T0" y="T1"/>
              </a:cxn>
              <a:cxn ang="0">
                <a:pos x="T2" y="T3"/>
              </a:cxn>
              <a:cxn ang="0">
                <a:pos x="T4" y="T5"/>
              </a:cxn>
              <a:cxn ang="0">
                <a:pos x="T6" y="T7"/>
              </a:cxn>
              <a:cxn ang="0">
                <a:pos x="T8" y="T9"/>
              </a:cxn>
              <a:cxn ang="0">
                <a:pos x="T10" y="T11"/>
              </a:cxn>
              <a:cxn ang="0">
                <a:pos x="T12" y="T13"/>
              </a:cxn>
            </a:cxnLst>
            <a:rect l="0" t="0" r="r" b="b"/>
            <a:pathLst>
              <a:path w="388" h="336">
                <a:moveTo>
                  <a:pt x="388" y="336"/>
                </a:moveTo>
                <a:lnTo>
                  <a:pt x="194" y="336"/>
                </a:lnTo>
                <a:lnTo>
                  <a:pt x="0" y="336"/>
                </a:lnTo>
                <a:lnTo>
                  <a:pt x="97" y="168"/>
                </a:lnTo>
                <a:lnTo>
                  <a:pt x="194" y="0"/>
                </a:lnTo>
                <a:lnTo>
                  <a:pt x="291" y="168"/>
                </a:lnTo>
                <a:lnTo>
                  <a:pt x="388" y="336"/>
                </a:lnTo>
                <a:close/>
              </a:path>
            </a:pathLst>
          </a:custGeom>
          <a:solidFill>
            <a:schemeClr val="accent1"/>
          </a:solidFill>
          <a:ln>
            <a:noFill/>
          </a:ln>
        </p:spPr>
        <p:txBody>
          <a:bodyPr/>
          <a:lstStyle/>
          <a:p>
            <a:pPr>
              <a:buFont typeface="Arial" pitchFamily="34" charset="0"/>
              <a:buNone/>
              <a:defRPr/>
            </a:pPr>
            <a:endParaRPr lang="zh-CN" altLang="en-US">
              <a:solidFill>
                <a:schemeClr val="accent2"/>
              </a:solidFill>
              <a:latin typeface="+mn-ea"/>
              <a:ea typeface="+mn-ea"/>
            </a:endParaRPr>
          </a:p>
        </p:txBody>
      </p:sp>
      <p:sp>
        <p:nvSpPr>
          <p:cNvPr id="43" name="Freeform 20"/>
          <p:cNvSpPr>
            <a:spLocks/>
          </p:cNvSpPr>
          <p:nvPr/>
        </p:nvSpPr>
        <p:spPr bwMode="auto">
          <a:xfrm>
            <a:off x="3976688" y="2881313"/>
            <a:ext cx="298450" cy="344487"/>
          </a:xfrm>
          <a:custGeom>
            <a:avLst/>
            <a:gdLst>
              <a:gd name="T0" fmla="*/ 336 w 336"/>
              <a:gd name="T1" fmla="*/ 194 h 388"/>
              <a:gd name="T2" fmla="*/ 168 w 336"/>
              <a:gd name="T3" fmla="*/ 291 h 388"/>
              <a:gd name="T4" fmla="*/ 0 w 336"/>
              <a:gd name="T5" fmla="*/ 388 h 388"/>
              <a:gd name="T6" fmla="*/ 0 w 336"/>
              <a:gd name="T7" fmla="*/ 194 h 388"/>
              <a:gd name="T8" fmla="*/ 0 w 336"/>
              <a:gd name="T9" fmla="*/ 0 h 388"/>
              <a:gd name="T10" fmla="*/ 168 w 336"/>
              <a:gd name="T11" fmla="*/ 97 h 388"/>
              <a:gd name="T12" fmla="*/ 336 w 336"/>
              <a:gd name="T13" fmla="*/ 194 h 388"/>
            </a:gdLst>
            <a:ahLst/>
            <a:cxnLst>
              <a:cxn ang="0">
                <a:pos x="T0" y="T1"/>
              </a:cxn>
              <a:cxn ang="0">
                <a:pos x="T2" y="T3"/>
              </a:cxn>
              <a:cxn ang="0">
                <a:pos x="T4" y="T5"/>
              </a:cxn>
              <a:cxn ang="0">
                <a:pos x="T6" y="T7"/>
              </a:cxn>
              <a:cxn ang="0">
                <a:pos x="T8" y="T9"/>
              </a:cxn>
              <a:cxn ang="0">
                <a:pos x="T10" y="T11"/>
              </a:cxn>
              <a:cxn ang="0">
                <a:pos x="T12" y="T13"/>
              </a:cxn>
            </a:cxnLst>
            <a:rect l="0" t="0" r="r" b="b"/>
            <a:pathLst>
              <a:path w="336" h="388">
                <a:moveTo>
                  <a:pt x="336" y="194"/>
                </a:moveTo>
                <a:lnTo>
                  <a:pt x="168" y="291"/>
                </a:lnTo>
                <a:lnTo>
                  <a:pt x="0" y="388"/>
                </a:lnTo>
                <a:lnTo>
                  <a:pt x="0" y="194"/>
                </a:lnTo>
                <a:lnTo>
                  <a:pt x="0" y="0"/>
                </a:lnTo>
                <a:lnTo>
                  <a:pt x="168" y="97"/>
                </a:lnTo>
                <a:lnTo>
                  <a:pt x="336" y="194"/>
                </a:lnTo>
                <a:close/>
              </a:path>
            </a:pathLst>
          </a:custGeom>
          <a:solidFill>
            <a:schemeClr val="accent1"/>
          </a:solidFill>
          <a:ln>
            <a:noFill/>
          </a:ln>
        </p:spPr>
        <p:txBody>
          <a:bodyPr/>
          <a:lstStyle/>
          <a:p>
            <a:pPr>
              <a:buFont typeface="Arial" pitchFamily="34" charset="0"/>
              <a:buNone/>
              <a:defRPr/>
            </a:pPr>
            <a:endParaRPr lang="zh-CN" altLang="en-US">
              <a:solidFill>
                <a:schemeClr val="accent2"/>
              </a:solidFill>
              <a:latin typeface="+mn-ea"/>
              <a:ea typeface="+mn-ea"/>
            </a:endParaRPr>
          </a:p>
        </p:txBody>
      </p:sp>
      <p:grpSp>
        <p:nvGrpSpPr>
          <p:cNvPr id="2" name="组合 43"/>
          <p:cNvGrpSpPr>
            <a:grpSpLocks/>
          </p:cNvGrpSpPr>
          <p:nvPr/>
        </p:nvGrpSpPr>
        <p:grpSpPr bwMode="auto">
          <a:xfrm>
            <a:off x="1720850" y="2036763"/>
            <a:ext cx="2058988" cy="2060575"/>
            <a:chOff x="1990725" y="836613"/>
            <a:chExt cx="2058988" cy="2060575"/>
          </a:xfrm>
        </p:grpSpPr>
        <p:sp>
          <p:nvSpPr>
            <p:cNvPr id="45" name="Oval 6"/>
            <p:cNvSpPr>
              <a:spLocks noChangeArrowheads="1"/>
            </p:cNvSpPr>
            <p:nvPr/>
          </p:nvSpPr>
          <p:spPr bwMode="auto">
            <a:xfrm>
              <a:off x="1990725" y="836613"/>
              <a:ext cx="2058988" cy="2060575"/>
            </a:xfrm>
            <a:prstGeom prst="ellipse">
              <a:avLst/>
            </a:prstGeom>
            <a:solidFill>
              <a:schemeClr val="tx1"/>
            </a:solidFill>
            <a:ln w="10" cap="flat">
              <a:noFill/>
              <a:prstDash val="solid"/>
              <a:miter lim="800000"/>
              <a:headEnd/>
              <a:tailEnd/>
            </a:ln>
          </p:spPr>
          <p:txBody>
            <a:bodyPr/>
            <a:lstStyle/>
            <a:p>
              <a:pPr>
                <a:buFont typeface="Arial" pitchFamily="34" charset="0"/>
                <a:buNone/>
                <a:defRPr/>
              </a:pPr>
              <a:endParaRPr lang="zh-CN" altLang="en-US">
                <a:solidFill>
                  <a:schemeClr val="accent2"/>
                </a:solidFill>
                <a:latin typeface="+mn-ea"/>
                <a:ea typeface="+mn-ea"/>
              </a:endParaRPr>
            </a:p>
          </p:txBody>
        </p:sp>
        <p:sp>
          <p:nvSpPr>
            <p:cNvPr id="46" name="TextBox 45"/>
            <p:cNvSpPr txBox="1"/>
            <p:nvPr/>
          </p:nvSpPr>
          <p:spPr>
            <a:xfrm>
              <a:off x="2262188" y="1625600"/>
              <a:ext cx="1493837" cy="400050"/>
            </a:xfrm>
            <a:prstGeom prst="rect">
              <a:avLst/>
            </a:prstGeom>
            <a:noFill/>
          </p:spPr>
          <p:txBody>
            <a:bodyPr>
              <a:spAutoFit/>
            </a:bodyPr>
            <a:lstStyle/>
            <a:p>
              <a:pPr algn="ctr">
                <a:buFont typeface="Arial" pitchFamily="34" charset="0"/>
                <a:buNone/>
                <a:defRPr/>
              </a:pPr>
              <a:r>
                <a:rPr lang="zh-CN" altLang="en-US" sz="2000" b="1" dirty="0">
                  <a:solidFill>
                    <a:schemeClr val="accent2"/>
                  </a:solidFill>
                  <a:latin typeface="+mn-ea"/>
                  <a:ea typeface="+mn-ea"/>
                </a:rPr>
                <a:t>概  述</a:t>
              </a:r>
            </a:p>
          </p:txBody>
        </p:sp>
      </p:grpSp>
      <p:sp>
        <p:nvSpPr>
          <p:cNvPr id="70" name="矩形 83"/>
          <p:cNvSpPr>
            <a:spLocks noChangeArrowheads="1"/>
          </p:cNvSpPr>
          <p:nvPr/>
        </p:nvSpPr>
        <p:spPr bwMode="auto">
          <a:xfrm>
            <a:off x="5449888" y="1511300"/>
            <a:ext cx="4864100" cy="4535488"/>
          </a:xfrm>
          <a:prstGeom prst="rect">
            <a:avLst/>
          </a:prstGeom>
          <a:solidFill>
            <a:srgbClr val="F2F2F2"/>
          </a:solidFill>
          <a:ln w="9525" cmpd="sng">
            <a:solidFill>
              <a:schemeClr val="accent1">
                <a:lumMod val="40000"/>
                <a:lumOff val="60000"/>
              </a:schemeClr>
            </a:solidFill>
            <a:miter lim="800000"/>
            <a:headEnd/>
            <a:tailEnd/>
          </a:ln>
        </p:spPr>
        <p:txBody>
          <a:bodyPr/>
          <a:lstStyle/>
          <a:p>
            <a:pPr>
              <a:buFont typeface="Arial" pitchFamily="34" charset="0"/>
              <a:buNone/>
              <a:defRPr/>
            </a:pPr>
            <a:endParaRPr lang="zh-CN" altLang="en-US"/>
          </a:p>
        </p:txBody>
      </p:sp>
      <p:sp>
        <p:nvSpPr>
          <p:cNvPr id="71" name="TextBox 84"/>
          <p:cNvSpPr txBox="1">
            <a:spLocks noChangeArrowheads="1"/>
          </p:cNvSpPr>
          <p:nvPr/>
        </p:nvSpPr>
        <p:spPr bwMode="auto">
          <a:xfrm>
            <a:off x="5770537" y="2028904"/>
            <a:ext cx="4432300" cy="2536400"/>
          </a:xfrm>
          <a:prstGeom prst="rect">
            <a:avLst/>
          </a:prstGeom>
          <a:noFill/>
          <a:ln>
            <a:noFill/>
          </a:ln>
        </p:spPr>
        <p:txBody>
          <a:bodyPr wrap="squar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nSpc>
                <a:spcPct val="150000"/>
              </a:lnSpc>
              <a:buFont typeface="Arial" pitchFamily="34" charset="0"/>
              <a:buNone/>
              <a:defRPr/>
            </a:pPr>
            <a:r>
              <a:rPr lang="zh-CN" altLang="en-US" dirty="0">
                <a:solidFill>
                  <a:schemeClr val="accent1">
                    <a:lumMod val="50000"/>
                  </a:schemeClr>
                </a:solidFill>
                <a:latin typeface="+mn-ea"/>
                <a:ea typeface="+mn-ea"/>
              </a:rPr>
              <a:t>建筑产品的每一个分部分项工程的施工，可以采取多个不同的施工方案，工作人 员要根据工程的性质、特点、规模及客观条件，从技术和经济统一的全局出发，对各 种问题进行统筹考虑，做出科学、合理、全面的部署。</a:t>
            </a:r>
          </a:p>
        </p:txBody>
      </p:sp>
      <p:sp>
        <p:nvSpPr>
          <p:cNvPr id="72" name="Freeform 12"/>
          <p:cNvSpPr>
            <a:spLocks/>
          </p:cNvSpPr>
          <p:nvPr/>
        </p:nvSpPr>
        <p:spPr bwMode="auto">
          <a:xfrm>
            <a:off x="5449888" y="1530350"/>
            <a:ext cx="528637" cy="530225"/>
          </a:xfrm>
          <a:custGeom>
            <a:avLst/>
            <a:gdLst>
              <a:gd name="T0" fmla="*/ 0 w 1446"/>
              <a:gd name="T1" fmla="*/ 0 h 1446"/>
              <a:gd name="T2" fmla="*/ 528638 w 1446"/>
              <a:gd name="T3" fmla="*/ 0 h 1446"/>
              <a:gd name="T4" fmla="*/ 528638 w 1446"/>
              <a:gd name="T5" fmla="*/ 167941 h 1446"/>
              <a:gd name="T6" fmla="*/ 160127 w 1446"/>
              <a:gd name="T7" fmla="*/ 167941 h 1446"/>
              <a:gd name="T8" fmla="*/ 160127 w 1446"/>
              <a:gd name="T9" fmla="*/ 530225 h 1446"/>
              <a:gd name="T10" fmla="*/ 0 w 1446"/>
              <a:gd name="T11" fmla="*/ 530225 h 1446"/>
              <a:gd name="T12" fmla="*/ 0 w 1446"/>
              <a:gd name="T13" fmla="*/ 0 h 1446"/>
              <a:gd name="T14" fmla="*/ 0 60000 65536"/>
              <a:gd name="T15" fmla="*/ 0 60000 65536"/>
              <a:gd name="T16" fmla="*/ 0 60000 65536"/>
              <a:gd name="T17" fmla="*/ 0 60000 65536"/>
              <a:gd name="T18" fmla="*/ 0 60000 65536"/>
              <a:gd name="T19" fmla="*/ 0 60000 65536"/>
              <a:gd name="T20" fmla="*/ 0 60000 65536"/>
              <a:gd name="T21" fmla="*/ 0 w 1446"/>
              <a:gd name="T22" fmla="*/ 0 h 1446"/>
              <a:gd name="T23" fmla="*/ 1446 w 1446"/>
              <a:gd name="T24" fmla="*/ 1446 h 144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446" h="1446">
                <a:moveTo>
                  <a:pt x="0" y="0"/>
                </a:moveTo>
                <a:lnTo>
                  <a:pt x="1446" y="0"/>
                </a:lnTo>
                <a:lnTo>
                  <a:pt x="1446" y="458"/>
                </a:lnTo>
                <a:lnTo>
                  <a:pt x="438" y="458"/>
                </a:lnTo>
                <a:lnTo>
                  <a:pt x="438" y="1446"/>
                </a:lnTo>
                <a:lnTo>
                  <a:pt x="0" y="1446"/>
                </a:lnTo>
                <a:lnTo>
                  <a:pt x="0" y="0"/>
                </a:lnTo>
                <a:close/>
              </a:path>
            </a:pathLst>
          </a:custGeom>
          <a:solidFill>
            <a:schemeClr val="tx1"/>
          </a:solidFill>
          <a:ln w="9525">
            <a:noFill/>
            <a:round/>
            <a:headEnd/>
            <a:tailEnd/>
          </a:ln>
        </p:spPr>
        <p:txBody>
          <a:bodyPr/>
          <a:lstStyle/>
          <a:p>
            <a:endParaRPr lang="zh-CN" altLang="en-US"/>
          </a:p>
        </p:txBody>
      </p:sp>
      <p:sp>
        <p:nvSpPr>
          <p:cNvPr id="73" name="Freeform 12"/>
          <p:cNvSpPr>
            <a:spLocks/>
          </p:cNvSpPr>
          <p:nvPr/>
        </p:nvSpPr>
        <p:spPr bwMode="auto">
          <a:xfrm flipH="1" flipV="1">
            <a:off x="9785350" y="5516563"/>
            <a:ext cx="528638" cy="530225"/>
          </a:xfrm>
          <a:custGeom>
            <a:avLst/>
            <a:gdLst>
              <a:gd name="T0" fmla="*/ 0 w 1446"/>
              <a:gd name="T1" fmla="*/ 0 h 1446"/>
              <a:gd name="T2" fmla="*/ 528638 w 1446"/>
              <a:gd name="T3" fmla="*/ 0 h 1446"/>
              <a:gd name="T4" fmla="*/ 528638 w 1446"/>
              <a:gd name="T5" fmla="*/ 167941 h 1446"/>
              <a:gd name="T6" fmla="*/ 160127 w 1446"/>
              <a:gd name="T7" fmla="*/ 167941 h 1446"/>
              <a:gd name="T8" fmla="*/ 160127 w 1446"/>
              <a:gd name="T9" fmla="*/ 530225 h 1446"/>
              <a:gd name="T10" fmla="*/ 0 w 1446"/>
              <a:gd name="T11" fmla="*/ 530225 h 1446"/>
              <a:gd name="T12" fmla="*/ 0 w 1446"/>
              <a:gd name="T13" fmla="*/ 0 h 1446"/>
              <a:gd name="T14" fmla="*/ 0 60000 65536"/>
              <a:gd name="T15" fmla="*/ 0 60000 65536"/>
              <a:gd name="T16" fmla="*/ 0 60000 65536"/>
              <a:gd name="T17" fmla="*/ 0 60000 65536"/>
              <a:gd name="T18" fmla="*/ 0 60000 65536"/>
              <a:gd name="T19" fmla="*/ 0 60000 65536"/>
              <a:gd name="T20" fmla="*/ 0 60000 65536"/>
              <a:gd name="T21" fmla="*/ 0 w 1446"/>
              <a:gd name="T22" fmla="*/ 0 h 1446"/>
              <a:gd name="T23" fmla="*/ 1446 w 1446"/>
              <a:gd name="T24" fmla="*/ 1446 h 144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446" h="1446">
                <a:moveTo>
                  <a:pt x="0" y="0"/>
                </a:moveTo>
                <a:lnTo>
                  <a:pt x="1446" y="0"/>
                </a:lnTo>
                <a:lnTo>
                  <a:pt x="1446" y="458"/>
                </a:lnTo>
                <a:lnTo>
                  <a:pt x="438" y="458"/>
                </a:lnTo>
                <a:lnTo>
                  <a:pt x="438" y="1446"/>
                </a:lnTo>
                <a:lnTo>
                  <a:pt x="0" y="1446"/>
                </a:lnTo>
                <a:lnTo>
                  <a:pt x="0" y="0"/>
                </a:lnTo>
                <a:close/>
              </a:path>
            </a:pathLst>
          </a:custGeom>
          <a:solidFill>
            <a:schemeClr val="bg2"/>
          </a:solidFill>
          <a:ln w="9525">
            <a:noFill/>
            <a:round/>
            <a:headEnd/>
            <a:tailEnd/>
          </a:ln>
        </p:spPr>
        <p:txBody>
          <a:bodyPr/>
          <a:lstStyle/>
          <a:p>
            <a:endParaRPr lang="zh-CN" altLang="en-US"/>
          </a:p>
        </p:txBody>
      </p:sp>
      <p:sp>
        <p:nvSpPr>
          <p:cNvPr id="20" name="TextBox 55">
            <a:extLst>
              <a:ext uri="{FF2B5EF4-FFF2-40B4-BE49-F238E27FC236}">
                <a16:creationId xmlns="" xmlns:a16="http://schemas.microsoft.com/office/drawing/2014/main" id="{E01CA9A8-6BD0-4415-8888-D2B82D7C6E22}"/>
              </a:ext>
            </a:extLst>
          </p:cNvPr>
          <p:cNvSpPr txBox="1">
            <a:spLocks noChangeArrowheads="1"/>
          </p:cNvSpPr>
          <p:nvPr/>
        </p:nvSpPr>
        <p:spPr bwMode="auto">
          <a:xfrm>
            <a:off x="286197" y="106363"/>
            <a:ext cx="679152" cy="369332"/>
          </a:xfrm>
          <a:prstGeom prst="rect">
            <a:avLst/>
          </a:prstGeom>
          <a:noFill/>
          <a:ln w="9525">
            <a:noFill/>
            <a:miter lim="800000"/>
            <a:headEnd/>
            <a:tailEnd/>
          </a:ln>
        </p:spPr>
        <p:txBody>
          <a:bodyPr wrap="square">
            <a:spAutoFit/>
          </a:bodyPr>
          <a:lstStyle/>
          <a:p>
            <a:pPr algn="r">
              <a:buFont typeface="Arial" pitchFamily="34" charset="0"/>
              <a:buNone/>
            </a:pPr>
            <a:r>
              <a:rPr lang="zh-CN" altLang="en-US" dirty="0">
                <a:solidFill>
                  <a:schemeClr val="accent2"/>
                </a:solidFill>
                <a:latin typeface="华文细黑"/>
                <a:ea typeface="华文细黑"/>
                <a:cs typeface="华文细黑"/>
              </a:rPr>
              <a:t>绪论</a:t>
            </a:r>
          </a:p>
        </p:txBody>
      </p:sp>
    </p:spTree>
  </p:cSld>
  <p:clrMapOvr>
    <a:masterClrMapping/>
  </p:clrMapOvr>
  <p:transition spd="slow" advTm="7573">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Freeform 11"/>
          <p:cNvSpPr>
            <a:spLocks/>
          </p:cNvSpPr>
          <p:nvPr/>
        </p:nvSpPr>
        <p:spPr bwMode="auto">
          <a:xfrm>
            <a:off x="6038850" y="1268413"/>
            <a:ext cx="995363" cy="4614862"/>
          </a:xfrm>
          <a:custGeom>
            <a:avLst/>
            <a:gdLst>
              <a:gd name="T0" fmla="*/ 0 w 1412"/>
              <a:gd name="T1" fmla="*/ 62981 h 6009"/>
              <a:gd name="T2" fmla="*/ 0 w 1412"/>
              <a:gd name="T3" fmla="*/ 0 h 6009"/>
              <a:gd name="T4" fmla="*/ 199496 w 1412"/>
              <a:gd name="T5" fmla="*/ 54533 h 6009"/>
              <a:gd name="T6" fmla="*/ 365154 w 1412"/>
              <a:gd name="T7" fmla="*/ 139788 h 6009"/>
              <a:gd name="T8" fmla="*/ 509665 w 1412"/>
              <a:gd name="T9" fmla="*/ 281880 h 6009"/>
              <a:gd name="T10" fmla="*/ 608356 w 1412"/>
              <a:gd name="T11" fmla="*/ 458535 h 6009"/>
              <a:gd name="T12" fmla="*/ 659111 w 1412"/>
              <a:gd name="T13" fmla="*/ 651320 h 6009"/>
              <a:gd name="T14" fmla="*/ 680964 w 1412"/>
              <a:gd name="T15" fmla="*/ 876363 h 6009"/>
              <a:gd name="T16" fmla="*/ 656291 w 1412"/>
              <a:gd name="T17" fmla="*/ 1152099 h 6009"/>
              <a:gd name="T18" fmla="*/ 603421 w 1412"/>
              <a:gd name="T19" fmla="*/ 1406329 h 6009"/>
              <a:gd name="T20" fmla="*/ 583683 w 1412"/>
              <a:gd name="T21" fmla="*/ 1671312 h 6009"/>
              <a:gd name="T22" fmla="*/ 612585 w 1412"/>
              <a:gd name="T23" fmla="*/ 1921701 h 6009"/>
              <a:gd name="T24" fmla="*/ 677439 w 1412"/>
              <a:gd name="T25" fmla="*/ 2063793 h 6009"/>
              <a:gd name="T26" fmla="*/ 782474 w 1412"/>
              <a:gd name="T27" fmla="*/ 2162106 h 6009"/>
              <a:gd name="T28" fmla="*/ 876935 w 1412"/>
              <a:gd name="T29" fmla="*/ 2218942 h 6009"/>
              <a:gd name="T30" fmla="*/ 995363 w 1412"/>
              <a:gd name="T31" fmla="*/ 2242752 h 6009"/>
              <a:gd name="T32" fmla="*/ 995363 w 1412"/>
              <a:gd name="T33" fmla="*/ 2364875 h 6009"/>
              <a:gd name="T34" fmla="*/ 814901 w 1412"/>
              <a:gd name="T35" fmla="*/ 2430160 h 6009"/>
              <a:gd name="T36" fmla="*/ 704226 w 1412"/>
              <a:gd name="T37" fmla="*/ 2527705 h 6009"/>
              <a:gd name="T38" fmla="*/ 620340 w 1412"/>
              <a:gd name="T39" fmla="*/ 2694375 h 6009"/>
              <a:gd name="T40" fmla="*/ 582273 w 1412"/>
              <a:gd name="T41" fmla="*/ 2921722 h 6009"/>
              <a:gd name="T42" fmla="*/ 599192 w 1412"/>
              <a:gd name="T43" fmla="*/ 3220501 h 6009"/>
              <a:gd name="T44" fmla="*/ 623159 w 1412"/>
              <a:gd name="T45" fmla="*/ 3419430 h 6009"/>
              <a:gd name="T46" fmla="*/ 659111 w 1412"/>
              <a:gd name="T47" fmla="*/ 3649849 h 6009"/>
              <a:gd name="T48" fmla="*/ 665455 w 1412"/>
              <a:gd name="T49" fmla="*/ 3875661 h 6009"/>
              <a:gd name="T50" fmla="*/ 629504 w 1412"/>
              <a:gd name="T51" fmla="*/ 4094559 h 6009"/>
              <a:gd name="T52" fmla="*/ 558306 w 1412"/>
              <a:gd name="T53" fmla="*/ 4265070 h 6009"/>
              <a:gd name="T54" fmla="*/ 450451 w 1412"/>
              <a:gd name="T55" fmla="*/ 4406394 h 6009"/>
              <a:gd name="T56" fmla="*/ 322859 w 1412"/>
              <a:gd name="T57" fmla="*/ 4515459 h 6009"/>
              <a:gd name="T58" fmla="*/ 218529 w 1412"/>
              <a:gd name="T59" fmla="*/ 4583049 h 6009"/>
              <a:gd name="T60" fmla="*/ 149445 w 1412"/>
              <a:gd name="T61" fmla="*/ 4612236 h 6009"/>
              <a:gd name="T62" fmla="*/ 120543 w 1412"/>
              <a:gd name="T63" fmla="*/ 4587658 h 6009"/>
              <a:gd name="T64" fmla="*/ 146626 w 1412"/>
              <a:gd name="T65" fmla="*/ 4535429 h 6009"/>
              <a:gd name="T66" fmla="*/ 211479 w 1412"/>
              <a:gd name="T67" fmla="*/ 4485505 h 6009"/>
              <a:gd name="T68" fmla="*/ 313694 w 1412"/>
              <a:gd name="T69" fmla="*/ 4381816 h 6009"/>
              <a:gd name="T70" fmla="*/ 397581 w 1412"/>
              <a:gd name="T71" fmla="*/ 4233579 h 6009"/>
              <a:gd name="T72" fmla="*/ 440582 w 1412"/>
              <a:gd name="T73" fmla="*/ 4082270 h 6009"/>
              <a:gd name="T74" fmla="*/ 449746 w 1412"/>
              <a:gd name="T75" fmla="*/ 3933266 h 6009"/>
              <a:gd name="T76" fmla="*/ 435648 w 1412"/>
              <a:gd name="T77" fmla="*/ 3705918 h 6009"/>
              <a:gd name="T78" fmla="*/ 411680 w 1412"/>
              <a:gd name="T79" fmla="*/ 3391011 h 6009"/>
              <a:gd name="T80" fmla="*/ 407450 w 1412"/>
              <a:gd name="T81" fmla="*/ 3109131 h 6009"/>
              <a:gd name="T82" fmla="*/ 445517 w 1412"/>
              <a:gd name="T83" fmla="*/ 2844916 h 6009"/>
              <a:gd name="T84" fmla="*/ 544207 w 1412"/>
              <a:gd name="T85" fmla="*/ 2620641 h 6009"/>
              <a:gd name="T86" fmla="*/ 663340 w 1412"/>
              <a:gd name="T87" fmla="*/ 2469332 h 6009"/>
              <a:gd name="T88" fmla="*/ 897378 w 1412"/>
              <a:gd name="T89" fmla="*/ 2313414 h 6009"/>
              <a:gd name="T90" fmla="*/ 728899 w 1412"/>
              <a:gd name="T91" fmla="*/ 2212030 h 6009"/>
              <a:gd name="T92" fmla="*/ 623159 w 1412"/>
              <a:gd name="T93" fmla="*/ 2125238 h 6009"/>
              <a:gd name="T94" fmla="*/ 520944 w 1412"/>
              <a:gd name="T95" fmla="*/ 1969321 h 6009"/>
              <a:gd name="T96" fmla="*/ 430713 w 1412"/>
              <a:gd name="T97" fmla="*/ 1750422 h 6009"/>
              <a:gd name="T98" fmla="*/ 393352 w 1412"/>
              <a:gd name="T99" fmla="*/ 1515394 h 6009"/>
              <a:gd name="T100" fmla="*/ 396171 w 1412"/>
              <a:gd name="T101" fmla="*/ 1265773 h 6009"/>
              <a:gd name="T102" fmla="*/ 426483 w 1412"/>
              <a:gd name="T103" fmla="*/ 1004630 h 6009"/>
              <a:gd name="T104" fmla="*/ 455386 w 1412"/>
              <a:gd name="T105" fmla="*/ 694332 h 6009"/>
              <a:gd name="T106" fmla="*/ 436352 w 1412"/>
              <a:gd name="T107" fmla="*/ 494634 h 6009"/>
              <a:gd name="T108" fmla="*/ 366564 w 1412"/>
              <a:gd name="T109" fmla="*/ 338717 h 6009"/>
              <a:gd name="T110" fmla="*/ 240382 w 1412"/>
              <a:gd name="T111" fmla="*/ 184336 h 6009"/>
              <a:gd name="T112" fmla="*/ 107150 w 1412"/>
              <a:gd name="T113" fmla="*/ 101385 h 6009"/>
              <a:gd name="T114" fmla="*/ 0 w 1412"/>
              <a:gd name="T115" fmla="*/ 62981 h 6009"/>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1412"/>
              <a:gd name="T175" fmla="*/ 0 h 6009"/>
              <a:gd name="T176" fmla="*/ 1412 w 1412"/>
              <a:gd name="T177" fmla="*/ 6009 h 6009"/>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1412" h="6009">
                <a:moveTo>
                  <a:pt x="0" y="82"/>
                </a:moveTo>
                <a:lnTo>
                  <a:pt x="0" y="0"/>
                </a:lnTo>
                <a:cubicBezTo>
                  <a:pt x="108" y="24"/>
                  <a:pt x="202" y="47"/>
                  <a:pt x="283" y="71"/>
                </a:cubicBezTo>
                <a:cubicBezTo>
                  <a:pt x="364" y="95"/>
                  <a:pt x="442" y="132"/>
                  <a:pt x="518" y="182"/>
                </a:cubicBezTo>
                <a:cubicBezTo>
                  <a:pt x="594" y="231"/>
                  <a:pt x="662" y="293"/>
                  <a:pt x="723" y="367"/>
                </a:cubicBezTo>
                <a:cubicBezTo>
                  <a:pt x="784" y="443"/>
                  <a:pt x="830" y="519"/>
                  <a:pt x="863" y="597"/>
                </a:cubicBezTo>
                <a:cubicBezTo>
                  <a:pt x="894" y="675"/>
                  <a:pt x="917" y="759"/>
                  <a:pt x="935" y="848"/>
                </a:cubicBezTo>
                <a:cubicBezTo>
                  <a:pt x="952" y="937"/>
                  <a:pt x="963" y="1036"/>
                  <a:pt x="966" y="1141"/>
                </a:cubicBezTo>
                <a:cubicBezTo>
                  <a:pt x="970" y="1248"/>
                  <a:pt x="959" y="1368"/>
                  <a:pt x="931" y="1500"/>
                </a:cubicBezTo>
                <a:lnTo>
                  <a:pt x="856" y="1831"/>
                </a:lnTo>
                <a:cubicBezTo>
                  <a:pt x="834" y="1941"/>
                  <a:pt x="826" y="2055"/>
                  <a:pt x="828" y="2176"/>
                </a:cubicBezTo>
                <a:cubicBezTo>
                  <a:pt x="828" y="2308"/>
                  <a:pt x="841" y="2417"/>
                  <a:pt x="869" y="2502"/>
                </a:cubicBezTo>
                <a:cubicBezTo>
                  <a:pt x="896" y="2587"/>
                  <a:pt x="926" y="2649"/>
                  <a:pt x="961" y="2687"/>
                </a:cubicBezTo>
                <a:cubicBezTo>
                  <a:pt x="994" y="2724"/>
                  <a:pt x="1044" y="2767"/>
                  <a:pt x="1110" y="2815"/>
                </a:cubicBezTo>
                <a:cubicBezTo>
                  <a:pt x="1176" y="2862"/>
                  <a:pt x="1221" y="2887"/>
                  <a:pt x="1244" y="2889"/>
                </a:cubicBezTo>
                <a:lnTo>
                  <a:pt x="1412" y="2920"/>
                </a:lnTo>
                <a:lnTo>
                  <a:pt x="1412" y="3079"/>
                </a:lnTo>
                <a:cubicBezTo>
                  <a:pt x="1298" y="3106"/>
                  <a:pt x="1213" y="3134"/>
                  <a:pt x="1156" y="3164"/>
                </a:cubicBezTo>
                <a:cubicBezTo>
                  <a:pt x="1099" y="3193"/>
                  <a:pt x="1047" y="3236"/>
                  <a:pt x="999" y="3291"/>
                </a:cubicBezTo>
                <a:cubicBezTo>
                  <a:pt x="952" y="3347"/>
                  <a:pt x="912" y="3419"/>
                  <a:pt x="880" y="3508"/>
                </a:cubicBezTo>
                <a:cubicBezTo>
                  <a:pt x="847" y="3596"/>
                  <a:pt x="829" y="3695"/>
                  <a:pt x="826" y="3804"/>
                </a:cubicBezTo>
                <a:cubicBezTo>
                  <a:pt x="823" y="3914"/>
                  <a:pt x="830" y="4043"/>
                  <a:pt x="850" y="4193"/>
                </a:cubicBezTo>
                <a:cubicBezTo>
                  <a:pt x="860" y="4296"/>
                  <a:pt x="872" y="4383"/>
                  <a:pt x="884" y="4452"/>
                </a:cubicBezTo>
                <a:lnTo>
                  <a:pt x="935" y="4752"/>
                </a:lnTo>
                <a:cubicBezTo>
                  <a:pt x="948" y="4855"/>
                  <a:pt x="951" y="4953"/>
                  <a:pt x="944" y="5046"/>
                </a:cubicBezTo>
                <a:cubicBezTo>
                  <a:pt x="936" y="5150"/>
                  <a:pt x="919" y="5246"/>
                  <a:pt x="893" y="5331"/>
                </a:cubicBezTo>
                <a:cubicBezTo>
                  <a:pt x="866" y="5416"/>
                  <a:pt x="832" y="5491"/>
                  <a:pt x="792" y="5553"/>
                </a:cubicBezTo>
                <a:cubicBezTo>
                  <a:pt x="753" y="5617"/>
                  <a:pt x="702" y="5678"/>
                  <a:pt x="639" y="5737"/>
                </a:cubicBezTo>
                <a:cubicBezTo>
                  <a:pt x="578" y="5796"/>
                  <a:pt x="517" y="5843"/>
                  <a:pt x="458" y="5879"/>
                </a:cubicBezTo>
                <a:lnTo>
                  <a:pt x="310" y="5967"/>
                </a:lnTo>
                <a:cubicBezTo>
                  <a:pt x="268" y="5997"/>
                  <a:pt x="235" y="6009"/>
                  <a:pt x="212" y="6005"/>
                </a:cubicBezTo>
                <a:cubicBezTo>
                  <a:pt x="189" y="6001"/>
                  <a:pt x="175" y="5990"/>
                  <a:pt x="171" y="5973"/>
                </a:cubicBezTo>
                <a:cubicBezTo>
                  <a:pt x="166" y="5954"/>
                  <a:pt x="179" y="5932"/>
                  <a:pt x="208" y="5905"/>
                </a:cubicBezTo>
                <a:cubicBezTo>
                  <a:pt x="219" y="5896"/>
                  <a:pt x="249" y="5874"/>
                  <a:pt x="300" y="5840"/>
                </a:cubicBezTo>
                <a:cubicBezTo>
                  <a:pt x="351" y="5804"/>
                  <a:pt x="399" y="5760"/>
                  <a:pt x="445" y="5705"/>
                </a:cubicBezTo>
                <a:cubicBezTo>
                  <a:pt x="492" y="5650"/>
                  <a:pt x="532" y="5587"/>
                  <a:pt x="564" y="5512"/>
                </a:cubicBezTo>
                <a:cubicBezTo>
                  <a:pt x="596" y="5439"/>
                  <a:pt x="617" y="5373"/>
                  <a:pt x="625" y="5315"/>
                </a:cubicBezTo>
                <a:cubicBezTo>
                  <a:pt x="634" y="5258"/>
                  <a:pt x="638" y="5192"/>
                  <a:pt x="638" y="5121"/>
                </a:cubicBezTo>
                <a:cubicBezTo>
                  <a:pt x="636" y="5058"/>
                  <a:pt x="629" y="4960"/>
                  <a:pt x="618" y="4825"/>
                </a:cubicBezTo>
                <a:cubicBezTo>
                  <a:pt x="606" y="4690"/>
                  <a:pt x="595" y="4553"/>
                  <a:pt x="584" y="4415"/>
                </a:cubicBezTo>
                <a:cubicBezTo>
                  <a:pt x="574" y="4277"/>
                  <a:pt x="572" y="4156"/>
                  <a:pt x="578" y="4048"/>
                </a:cubicBezTo>
                <a:cubicBezTo>
                  <a:pt x="584" y="3907"/>
                  <a:pt x="603" y="3792"/>
                  <a:pt x="632" y="3704"/>
                </a:cubicBezTo>
                <a:cubicBezTo>
                  <a:pt x="661" y="3616"/>
                  <a:pt x="708" y="3518"/>
                  <a:pt x="772" y="3412"/>
                </a:cubicBezTo>
                <a:cubicBezTo>
                  <a:pt x="837" y="3305"/>
                  <a:pt x="893" y="3239"/>
                  <a:pt x="941" y="3215"/>
                </a:cubicBezTo>
                <a:lnTo>
                  <a:pt x="1273" y="3012"/>
                </a:lnTo>
                <a:cubicBezTo>
                  <a:pt x="1174" y="2959"/>
                  <a:pt x="1094" y="2915"/>
                  <a:pt x="1034" y="2880"/>
                </a:cubicBezTo>
                <a:cubicBezTo>
                  <a:pt x="975" y="2844"/>
                  <a:pt x="924" y="2806"/>
                  <a:pt x="884" y="2767"/>
                </a:cubicBezTo>
                <a:cubicBezTo>
                  <a:pt x="844" y="2729"/>
                  <a:pt x="796" y="2661"/>
                  <a:pt x="739" y="2564"/>
                </a:cubicBezTo>
                <a:cubicBezTo>
                  <a:pt x="683" y="2467"/>
                  <a:pt x="639" y="2372"/>
                  <a:pt x="611" y="2279"/>
                </a:cubicBezTo>
                <a:cubicBezTo>
                  <a:pt x="582" y="2187"/>
                  <a:pt x="565" y="2085"/>
                  <a:pt x="558" y="1973"/>
                </a:cubicBezTo>
                <a:cubicBezTo>
                  <a:pt x="550" y="1862"/>
                  <a:pt x="552" y="1753"/>
                  <a:pt x="562" y="1648"/>
                </a:cubicBezTo>
                <a:cubicBezTo>
                  <a:pt x="566" y="1592"/>
                  <a:pt x="580" y="1478"/>
                  <a:pt x="605" y="1308"/>
                </a:cubicBezTo>
                <a:cubicBezTo>
                  <a:pt x="629" y="1139"/>
                  <a:pt x="643" y="1004"/>
                  <a:pt x="646" y="904"/>
                </a:cubicBezTo>
                <a:cubicBezTo>
                  <a:pt x="649" y="805"/>
                  <a:pt x="641" y="718"/>
                  <a:pt x="619" y="644"/>
                </a:cubicBezTo>
                <a:cubicBezTo>
                  <a:pt x="603" y="589"/>
                  <a:pt x="569" y="522"/>
                  <a:pt x="520" y="441"/>
                </a:cubicBezTo>
                <a:cubicBezTo>
                  <a:pt x="470" y="360"/>
                  <a:pt x="411" y="293"/>
                  <a:pt x="341" y="240"/>
                </a:cubicBezTo>
                <a:cubicBezTo>
                  <a:pt x="272" y="187"/>
                  <a:pt x="208" y="152"/>
                  <a:pt x="152" y="132"/>
                </a:cubicBezTo>
                <a:lnTo>
                  <a:pt x="0" y="82"/>
                </a:lnTo>
                <a:close/>
              </a:path>
            </a:pathLst>
          </a:custGeom>
          <a:solidFill>
            <a:schemeClr val="accent1"/>
          </a:solidFill>
          <a:ln w="9525">
            <a:noFill/>
            <a:round/>
            <a:headEnd/>
            <a:tailEnd/>
          </a:ln>
        </p:spPr>
        <p:txBody>
          <a:bodyPr/>
          <a:lstStyle/>
          <a:p>
            <a:endParaRPr lang="zh-CN" altLang="en-US"/>
          </a:p>
        </p:txBody>
      </p:sp>
      <p:grpSp>
        <p:nvGrpSpPr>
          <p:cNvPr id="27" name="组合 26"/>
          <p:cNvGrpSpPr>
            <a:grpSpLocks/>
          </p:cNvGrpSpPr>
          <p:nvPr/>
        </p:nvGrpSpPr>
        <p:grpSpPr bwMode="auto">
          <a:xfrm>
            <a:off x="1962150" y="1087438"/>
            <a:ext cx="3322638" cy="833835"/>
            <a:chOff x="1719659" y="1414217"/>
            <a:chExt cx="3322338" cy="833835"/>
          </a:xfrm>
        </p:grpSpPr>
        <p:sp>
          <p:nvSpPr>
            <p:cNvPr id="28" name="Freeform 5"/>
            <p:cNvSpPr>
              <a:spLocks/>
            </p:cNvSpPr>
            <p:nvPr/>
          </p:nvSpPr>
          <p:spPr bwMode="auto">
            <a:xfrm>
              <a:off x="1787916" y="1414217"/>
              <a:ext cx="3233445" cy="696912"/>
            </a:xfrm>
            <a:custGeom>
              <a:avLst/>
              <a:gdLst>
                <a:gd name="T0" fmla="*/ 156 w 4587"/>
                <a:gd name="T1" fmla="*/ 0 h 986"/>
                <a:gd name="T2" fmla="*/ 4432 w 4587"/>
                <a:gd name="T3" fmla="*/ 0 h 986"/>
                <a:gd name="T4" fmla="*/ 4587 w 4587"/>
                <a:gd name="T5" fmla="*/ 156 h 986"/>
                <a:gd name="T6" fmla="*/ 4587 w 4587"/>
                <a:gd name="T7" fmla="*/ 830 h 986"/>
                <a:gd name="T8" fmla="*/ 4432 w 4587"/>
                <a:gd name="T9" fmla="*/ 986 h 986"/>
                <a:gd name="T10" fmla="*/ 156 w 4587"/>
                <a:gd name="T11" fmla="*/ 986 h 986"/>
                <a:gd name="T12" fmla="*/ 0 w 4587"/>
                <a:gd name="T13" fmla="*/ 830 h 986"/>
                <a:gd name="T14" fmla="*/ 0 w 4587"/>
                <a:gd name="T15" fmla="*/ 156 h 986"/>
                <a:gd name="T16" fmla="*/ 156 w 4587"/>
                <a:gd name="T17" fmla="*/ 0 h 9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587" h="986">
                  <a:moveTo>
                    <a:pt x="156" y="0"/>
                  </a:moveTo>
                  <a:lnTo>
                    <a:pt x="4432" y="0"/>
                  </a:lnTo>
                  <a:cubicBezTo>
                    <a:pt x="4517" y="0"/>
                    <a:pt x="4587" y="70"/>
                    <a:pt x="4587" y="156"/>
                  </a:cubicBezTo>
                  <a:lnTo>
                    <a:pt x="4587" y="830"/>
                  </a:lnTo>
                  <a:cubicBezTo>
                    <a:pt x="4587" y="916"/>
                    <a:pt x="4517" y="986"/>
                    <a:pt x="4432" y="986"/>
                  </a:cubicBezTo>
                  <a:lnTo>
                    <a:pt x="156" y="986"/>
                  </a:lnTo>
                  <a:cubicBezTo>
                    <a:pt x="70" y="986"/>
                    <a:pt x="0" y="916"/>
                    <a:pt x="0" y="830"/>
                  </a:cubicBezTo>
                  <a:lnTo>
                    <a:pt x="0" y="156"/>
                  </a:lnTo>
                  <a:cubicBezTo>
                    <a:pt x="0" y="70"/>
                    <a:pt x="70" y="0"/>
                    <a:pt x="156" y="0"/>
                  </a:cubicBezTo>
                  <a:close/>
                </a:path>
              </a:pathLst>
            </a:custGeom>
            <a:solidFill>
              <a:srgbClr val="FFFFFF"/>
            </a:solidFill>
            <a:ln w="10" cap="flat">
              <a:solidFill>
                <a:schemeClr val="accent1">
                  <a:lumMod val="60000"/>
                  <a:lumOff val="40000"/>
                </a:schemeClr>
              </a:solidFill>
              <a:prstDash val="solid"/>
              <a:miter lim="800000"/>
              <a:headEnd/>
              <a:tailEnd/>
            </a:ln>
          </p:spPr>
          <p:txBody>
            <a:bodyPr/>
            <a:lstStyle/>
            <a:p>
              <a:pPr>
                <a:buFont typeface="Arial" pitchFamily="34" charset="0"/>
                <a:buNone/>
                <a:defRPr/>
              </a:pPr>
              <a:endParaRPr lang="zh-CN" altLang="en-US">
                <a:solidFill>
                  <a:schemeClr val="accent1"/>
                </a:solidFill>
              </a:endParaRPr>
            </a:p>
          </p:txBody>
        </p:sp>
        <p:sp>
          <p:nvSpPr>
            <p:cNvPr id="33813" name="TextBox 28"/>
            <p:cNvSpPr txBox="1">
              <a:spLocks noChangeArrowheads="1"/>
            </p:cNvSpPr>
            <p:nvPr/>
          </p:nvSpPr>
          <p:spPr bwMode="auto">
            <a:xfrm>
              <a:off x="1719659" y="1601721"/>
              <a:ext cx="3322338" cy="646331"/>
            </a:xfrm>
            <a:prstGeom prst="rect">
              <a:avLst/>
            </a:prstGeom>
            <a:noFill/>
            <a:ln w="9525">
              <a:noFill/>
              <a:miter lim="800000"/>
              <a:headEnd/>
              <a:tailEnd/>
            </a:ln>
          </p:spPr>
          <p:txBody>
            <a:bodyPr>
              <a:spAutoFit/>
            </a:bodyPr>
            <a:lstStyle/>
            <a:p>
              <a:pPr algn="ctr">
                <a:buFont typeface="Arial" pitchFamily="34" charset="0"/>
                <a:buNone/>
              </a:pPr>
              <a:r>
                <a:rPr lang="zh-CN" altLang="en-US" dirty="0">
                  <a:latin typeface="微软雅黑" pitchFamily="34" charset="-122"/>
                  <a:ea typeface="微软雅黑" pitchFamily="34" charset="-122"/>
                </a:rPr>
                <a:t>一、施工组织设计的概念</a:t>
              </a:r>
            </a:p>
            <a:p>
              <a:pPr algn="ctr">
                <a:buFont typeface="Arial" pitchFamily="34" charset="0"/>
                <a:buNone/>
              </a:pPr>
              <a:endParaRPr lang="zh-CN" altLang="en-US" b="1" dirty="0">
                <a:latin typeface="微软雅黑" pitchFamily="34" charset="-122"/>
                <a:ea typeface="微软雅黑" pitchFamily="34" charset="-122"/>
              </a:endParaRPr>
            </a:p>
          </p:txBody>
        </p:sp>
      </p:grpSp>
      <p:grpSp>
        <p:nvGrpSpPr>
          <p:cNvPr id="30" name="组合 29"/>
          <p:cNvGrpSpPr>
            <a:grpSpLocks/>
          </p:cNvGrpSpPr>
          <p:nvPr/>
        </p:nvGrpSpPr>
        <p:grpSpPr bwMode="auto">
          <a:xfrm>
            <a:off x="1956629" y="2081213"/>
            <a:ext cx="3283709" cy="786913"/>
            <a:chOff x="1750304" y="2266350"/>
            <a:chExt cx="3283710" cy="786913"/>
          </a:xfrm>
        </p:grpSpPr>
        <p:sp>
          <p:nvSpPr>
            <p:cNvPr id="31" name="Freeform 6"/>
            <p:cNvSpPr>
              <a:spLocks/>
            </p:cNvSpPr>
            <p:nvPr/>
          </p:nvSpPr>
          <p:spPr bwMode="auto">
            <a:xfrm>
              <a:off x="1800275" y="2266350"/>
              <a:ext cx="3233739" cy="695325"/>
            </a:xfrm>
            <a:custGeom>
              <a:avLst/>
              <a:gdLst>
                <a:gd name="T0" fmla="*/ 156 w 4587"/>
                <a:gd name="T1" fmla="*/ 0 h 986"/>
                <a:gd name="T2" fmla="*/ 4432 w 4587"/>
                <a:gd name="T3" fmla="*/ 0 h 986"/>
                <a:gd name="T4" fmla="*/ 4587 w 4587"/>
                <a:gd name="T5" fmla="*/ 156 h 986"/>
                <a:gd name="T6" fmla="*/ 4587 w 4587"/>
                <a:gd name="T7" fmla="*/ 830 h 986"/>
                <a:gd name="T8" fmla="*/ 4432 w 4587"/>
                <a:gd name="T9" fmla="*/ 986 h 986"/>
                <a:gd name="T10" fmla="*/ 156 w 4587"/>
                <a:gd name="T11" fmla="*/ 986 h 986"/>
                <a:gd name="T12" fmla="*/ 0 w 4587"/>
                <a:gd name="T13" fmla="*/ 830 h 986"/>
                <a:gd name="T14" fmla="*/ 0 w 4587"/>
                <a:gd name="T15" fmla="*/ 156 h 986"/>
                <a:gd name="T16" fmla="*/ 156 w 4587"/>
                <a:gd name="T17" fmla="*/ 0 h 9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587" h="986">
                  <a:moveTo>
                    <a:pt x="156" y="0"/>
                  </a:moveTo>
                  <a:lnTo>
                    <a:pt x="4432" y="0"/>
                  </a:lnTo>
                  <a:cubicBezTo>
                    <a:pt x="4517" y="0"/>
                    <a:pt x="4587" y="70"/>
                    <a:pt x="4587" y="156"/>
                  </a:cubicBezTo>
                  <a:lnTo>
                    <a:pt x="4587" y="830"/>
                  </a:lnTo>
                  <a:cubicBezTo>
                    <a:pt x="4587" y="916"/>
                    <a:pt x="4517" y="986"/>
                    <a:pt x="4432" y="986"/>
                  </a:cubicBezTo>
                  <a:lnTo>
                    <a:pt x="156" y="986"/>
                  </a:lnTo>
                  <a:cubicBezTo>
                    <a:pt x="70" y="986"/>
                    <a:pt x="0" y="916"/>
                    <a:pt x="0" y="830"/>
                  </a:cubicBezTo>
                  <a:lnTo>
                    <a:pt x="0" y="156"/>
                  </a:lnTo>
                  <a:cubicBezTo>
                    <a:pt x="0" y="70"/>
                    <a:pt x="70" y="0"/>
                    <a:pt x="156" y="0"/>
                  </a:cubicBezTo>
                  <a:close/>
                </a:path>
              </a:pathLst>
            </a:custGeom>
            <a:solidFill>
              <a:srgbClr val="FFFFFF"/>
            </a:solidFill>
            <a:ln w="10" cap="flat">
              <a:solidFill>
                <a:schemeClr val="accent1">
                  <a:lumMod val="60000"/>
                  <a:lumOff val="40000"/>
                </a:schemeClr>
              </a:solidFill>
              <a:prstDash val="solid"/>
              <a:miter lim="800000"/>
              <a:headEnd/>
              <a:tailEnd/>
            </a:ln>
          </p:spPr>
          <p:txBody>
            <a:bodyPr/>
            <a:lstStyle/>
            <a:p>
              <a:pPr>
                <a:buFont typeface="Arial" pitchFamily="34" charset="0"/>
                <a:buNone/>
                <a:defRPr/>
              </a:pPr>
              <a:endParaRPr lang="zh-CN" altLang="en-US">
                <a:solidFill>
                  <a:schemeClr val="accent1"/>
                </a:solidFill>
              </a:endParaRPr>
            </a:p>
          </p:txBody>
        </p:sp>
        <p:sp>
          <p:nvSpPr>
            <p:cNvPr id="33811" name="TextBox 31"/>
            <p:cNvSpPr txBox="1">
              <a:spLocks noChangeArrowheads="1"/>
            </p:cNvSpPr>
            <p:nvPr/>
          </p:nvSpPr>
          <p:spPr bwMode="auto">
            <a:xfrm>
              <a:off x="1750304" y="2406932"/>
              <a:ext cx="3221860" cy="646331"/>
            </a:xfrm>
            <a:prstGeom prst="rect">
              <a:avLst/>
            </a:prstGeom>
            <a:noFill/>
            <a:ln w="9525">
              <a:noFill/>
              <a:miter lim="800000"/>
              <a:headEnd/>
              <a:tailEnd/>
            </a:ln>
          </p:spPr>
          <p:txBody>
            <a:bodyPr>
              <a:spAutoFit/>
            </a:bodyPr>
            <a:lstStyle/>
            <a:p>
              <a:pPr algn="ctr">
                <a:buFont typeface="Arial" pitchFamily="34" charset="0"/>
                <a:buNone/>
              </a:pPr>
              <a:r>
                <a:rPr lang="zh-CN" altLang="en-US" dirty="0">
                  <a:latin typeface="微软雅黑" pitchFamily="34" charset="-122"/>
                  <a:ea typeface="微软雅黑" pitchFamily="34" charset="-122"/>
                </a:rPr>
                <a:t>二、施工组织设计的作用</a:t>
              </a:r>
            </a:p>
            <a:p>
              <a:pPr algn="ctr">
                <a:buFont typeface="Arial" pitchFamily="34" charset="0"/>
                <a:buNone/>
              </a:pPr>
              <a:endParaRPr lang="zh-CN" altLang="en-US" dirty="0">
                <a:latin typeface="微软雅黑" pitchFamily="34" charset="-122"/>
                <a:ea typeface="微软雅黑" pitchFamily="34" charset="-122"/>
              </a:endParaRPr>
            </a:p>
          </p:txBody>
        </p:sp>
      </p:grpSp>
      <p:grpSp>
        <p:nvGrpSpPr>
          <p:cNvPr id="33" name="组合 32"/>
          <p:cNvGrpSpPr>
            <a:grpSpLocks/>
          </p:cNvGrpSpPr>
          <p:nvPr/>
        </p:nvGrpSpPr>
        <p:grpSpPr bwMode="auto">
          <a:xfrm>
            <a:off x="1976420" y="3168649"/>
            <a:ext cx="3313130" cy="816307"/>
            <a:chOff x="1720882" y="3155950"/>
            <a:chExt cx="3313132" cy="816306"/>
          </a:xfrm>
        </p:grpSpPr>
        <p:sp>
          <p:nvSpPr>
            <p:cNvPr id="34" name="Freeform 7"/>
            <p:cNvSpPr>
              <a:spLocks/>
            </p:cNvSpPr>
            <p:nvPr/>
          </p:nvSpPr>
          <p:spPr bwMode="auto">
            <a:xfrm>
              <a:off x="1800275" y="3155950"/>
              <a:ext cx="3233739" cy="696912"/>
            </a:xfrm>
            <a:custGeom>
              <a:avLst/>
              <a:gdLst>
                <a:gd name="T0" fmla="*/ 156 w 4587"/>
                <a:gd name="T1" fmla="*/ 0 h 986"/>
                <a:gd name="T2" fmla="*/ 4432 w 4587"/>
                <a:gd name="T3" fmla="*/ 0 h 986"/>
                <a:gd name="T4" fmla="*/ 4587 w 4587"/>
                <a:gd name="T5" fmla="*/ 156 h 986"/>
                <a:gd name="T6" fmla="*/ 4587 w 4587"/>
                <a:gd name="T7" fmla="*/ 830 h 986"/>
                <a:gd name="T8" fmla="*/ 4432 w 4587"/>
                <a:gd name="T9" fmla="*/ 986 h 986"/>
                <a:gd name="T10" fmla="*/ 156 w 4587"/>
                <a:gd name="T11" fmla="*/ 986 h 986"/>
                <a:gd name="T12" fmla="*/ 0 w 4587"/>
                <a:gd name="T13" fmla="*/ 830 h 986"/>
                <a:gd name="T14" fmla="*/ 0 w 4587"/>
                <a:gd name="T15" fmla="*/ 156 h 986"/>
                <a:gd name="T16" fmla="*/ 156 w 4587"/>
                <a:gd name="T17" fmla="*/ 0 h 9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587" h="986">
                  <a:moveTo>
                    <a:pt x="156" y="0"/>
                  </a:moveTo>
                  <a:lnTo>
                    <a:pt x="4432" y="0"/>
                  </a:lnTo>
                  <a:cubicBezTo>
                    <a:pt x="4517" y="0"/>
                    <a:pt x="4587" y="70"/>
                    <a:pt x="4587" y="156"/>
                  </a:cubicBezTo>
                  <a:lnTo>
                    <a:pt x="4587" y="830"/>
                  </a:lnTo>
                  <a:cubicBezTo>
                    <a:pt x="4587" y="916"/>
                    <a:pt x="4517" y="986"/>
                    <a:pt x="4432" y="986"/>
                  </a:cubicBezTo>
                  <a:lnTo>
                    <a:pt x="156" y="986"/>
                  </a:lnTo>
                  <a:cubicBezTo>
                    <a:pt x="70" y="986"/>
                    <a:pt x="0" y="916"/>
                    <a:pt x="0" y="830"/>
                  </a:cubicBezTo>
                  <a:lnTo>
                    <a:pt x="0" y="156"/>
                  </a:lnTo>
                  <a:cubicBezTo>
                    <a:pt x="0" y="70"/>
                    <a:pt x="70" y="0"/>
                    <a:pt x="156" y="0"/>
                  </a:cubicBezTo>
                  <a:close/>
                </a:path>
              </a:pathLst>
            </a:custGeom>
            <a:solidFill>
              <a:srgbClr val="FFFFFF"/>
            </a:solidFill>
            <a:ln w="10" cap="flat">
              <a:solidFill>
                <a:schemeClr val="accent1">
                  <a:lumMod val="60000"/>
                  <a:lumOff val="40000"/>
                </a:schemeClr>
              </a:solidFill>
              <a:prstDash val="solid"/>
              <a:miter lim="800000"/>
              <a:headEnd/>
              <a:tailEnd/>
            </a:ln>
          </p:spPr>
          <p:txBody>
            <a:bodyPr/>
            <a:lstStyle/>
            <a:p>
              <a:pPr>
                <a:buFont typeface="Arial" pitchFamily="34" charset="0"/>
                <a:buNone/>
                <a:defRPr/>
              </a:pPr>
              <a:endParaRPr lang="zh-CN" altLang="en-US">
                <a:solidFill>
                  <a:schemeClr val="accent1"/>
                </a:solidFill>
              </a:endParaRPr>
            </a:p>
          </p:txBody>
        </p:sp>
        <p:sp>
          <p:nvSpPr>
            <p:cNvPr id="33809" name="TextBox 34"/>
            <p:cNvSpPr txBox="1">
              <a:spLocks noChangeArrowheads="1"/>
            </p:cNvSpPr>
            <p:nvPr/>
          </p:nvSpPr>
          <p:spPr bwMode="auto">
            <a:xfrm>
              <a:off x="1720882" y="3325926"/>
              <a:ext cx="3221860" cy="646330"/>
            </a:xfrm>
            <a:prstGeom prst="rect">
              <a:avLst/>
            </a:prstGeom>
            <a:noFill/>
            <a:ln w="9525">
              <a:noFill/>
              <a:miter lim="800000"/>
              <a:headEnd/>
              <a:tailEnd/>
            </a:ln>
          </p:spPr>
          <p:txBody>
            <a:bodyPr>
              <a:spAutoFit/>
            </a:bodyPr>
            <a:lstStyle/>
            <a:p>
              <a:pPr algn="ctr">
                <a:buFont typeface="Arial" pitchFamily="34" charset="0"/>
                <a:buNone/>
              </a:pPr>
              <a:r>
                <a:rPr lang="zh-CN" altLang="en-US" dirty="0">
                  <a:latin typeface="微软雅黑" pitchFamily="34" charset="-122"/>
                  <a:ea typeface="微软雅黑" pitchFamily="34" charset="-122"/>
                </a:rPr>
                <a:t>三、施工组织设计的任务</a:t>
              </a:r>
            </a:p>
            <a:p>
              <a:pPr algn="ctr">
                <a:buFont typeface="Arial" pitchFamily="34" charset="0"/>
                <a:buNone/>
              </a:pPr>
              <a:endParaRPr lang="zh-CN" altLang="en-US" dirty="0">
                <a:latin typeface="微软雅黑" pitchFamily="34" charset="-122"/>
                <a:ea typeface="微软雅黑" pitchFamily="34" charset="-122"/>
              </a:endParaRPr>
            </a:p>
          </p:txBody>
        </p:sp>
      </p:grpSp>
      <p:grpSp>
        <p:nvGrpSpPr>
          <p:cNvPr id="36" name="组合 35"/>
          <p:cNvGrpSpPr>
            <a:grpSpLocks/>
          </p:cNvGrpSpPr>
          <p:nvPr/>
        </p:nvGrpSpPr>
        <p:grpSpPr bwMode="auto">
          <a:xfrm>
            <a:off x="1962150" y="4248148"/>
            <a:ext cx="3327400" cy="693738"/>
            <a:chOff x="1706612" y="3989388"/>
            <a:chExt cx="3327402" cy="694921"/>
          </a:xfrm>
        </p:grpSpPr>
        <p:sp>
          <p:nvSpPr>
            <p:cNvPr id="37" name="Freeform 8"/>
            <p:cNvSpPr>
              <a:spLocks/>
            </p:cNvSpPr>
            <p:nvPr/>
          </p:nvSpPr>
          <p:spPr bwMode="auto">
            <a:xfrm>
              <a:off x="1800275" y="3989388"/>
              <a:ext cx="3233739" cy="694921"/>
            </a:xfrm>
            <a:custGeom>
              <a:avLst/>
              <a:gdLst>
                <a:gd name="T0" fmla="*/ 156 w 4587"/>
                <a:gd name="T1" fmla="*/ 0 h 985"/>
                <a:gd name="T2" fmla="*/ 4432 w 4587"/>
                <a:gd name="T3" fmla="*/ 0 h 985"/>
                <a:gd name="T4" fmla="*/ 4587 w 4587"/>
                <a:gd name="T5" fmla="*/ 155 h 985"/>
                <a:gd name="T6" fmla="*/ 4587 w 4587"/>
                <a:gd name="T7" fmla="*/ 830 h 985"/>
                <a:gd name="T8" fmla="*/ 4432 w 4587"/>
                <a:gd name="T9" fmla="*/ 985 h 985"/>
                <a:gd name="T10" fmla="*/ 156 w 4587"/>
                <a:gd name="T11" fmla="*/ 985 h 985"/>
                <a:gd name="T12" fmla="*/ 0 w 4587"/>
                <a:gd name="T13" fmla="*/ 830 h 985"/>
                <a:gd name="T14" fmla="*/ 0 w 4587"/>
                <a:gd name="T15" fmla="*/ 155 h 985"/>
                <a:gd name="T16" fmla="*/ 156 w 4587"/>
                <a:gd name="T17" fmla="*/ 0 h 9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587" h="985">
                  <a:moveTo>
                    <a:pt x="156" y="0"/>
                  </a:moveTo>
                  <a:lnTo>
                    <a:pt x="4432" y="0"/>
                  </a:lnTo>
                  <a:cubicBezTo>
                    <a:pt x="4517" y="0"/>
                    <a:pt x="4587" y="70"/>
                    <a:pt x="4587" y="155"/>
                  </a:cubicBezTo>
                  <a:lnTo>
                    <a:pt x="4587" y="830"/>
                  </a:lnTo>
                  <a:cubicBezTo>
                    <a:pt x="4587" y="915"/>
                    <a:pt x="4517" y="985"/>
                    <a:pt x="4432" y="985"/>
                  </a:cubicBezTo>
                  <a:lnTo>
                    <a:pt x="156" y="985"/>
                  </a:lnTo>
                  <a:cubicBezTo>
                    <a:pt x="70" y="985"/>
                    <a:pt x="0" y="915"/>
                    <a:pt x="0" y="830"/>
                  </a:cubicBezTo>
                  <a:lnTo>
                    <a:pt x="0" y="155"/>
                  </a:lnTo>
                  <a:cubicBezTo>
                    <a:pt x="0" y="70"/>
                    <a:pt x="70" y="0"/>
                    <a:pt x="156" y="0"/>
                  </a:cubicBezTo>
                  <a:close/>
                </a:path>
              </a:pathLst>
            </a:custGeom>
            <a:solidFill>
              <a:srgbClr val="FFFFFF"/>
            </a:solidFill>
            <a:ln w="10" cap="flat">
              <a:solidFill>
                <a:schemeClr val="accent1">
                  <a:lumMod val="60000"/>
                  <a:lumOff val="40000"/>
                </a:schemeClr>
              </a:solidFill>
              <a:prstDash val="solid"/>
              <a:miter lim="800000"/>
              <a:headEnd/>
              <a:tailEnd/>
            </a:ln>
          </p:spPr>
          <p:txBody>
            <a:bodyPr/>
            <a:lstStyle/>
            <a:p>
              <a:pPr>
                <a:buFont typeface="Arial" pitchFamily="34" charset="0"/>
                <a:buNone/>
                <a:defRPr/>
              </a:pPr>
              <a:endParaRPr lang="zh-CN" altLang="en-US">
                <a:solidFill>
                  <a:schemeClr val="accent1"/>
                </a:solidFill>
              </a:endParaRPr>
            </a:p>
          </p:txBody>
        </p:sp>
        <p:sp>
          <p:nvSpPr>
            <p:cNvPr id="33807" name="TextBox 37"/>
            <p:cNvSpPr txBox="1">
              <a:spLocks noChangeArrowheads="1"/>
            </p:cNvSpPr>
            <p:nvPr/>
          </p:nvSpPr>
          <p:spPr bwMode="auto">
            <a:xfrm>
              <a:off x="1706612" y="4146658"/>
              <a:ext cx="3221860" cy="369962"/>
            </a:xfrm>
            <a:prstGeom prst="rect">
              <a:avLst/>
            </a:prstGeom>
            <a:noFill/>
            <a:ln w="9525">
              <a:noFill/>
              <a:miter lim="800000"/>
              <a:headEnd/>
              <a:tailEnd/>
            </a:ln>
          </p:spPr>
          <p:txBody>
            <a:bodyPr>
              <a:spAutoFit/>
            </a:bodyPr>
            <a:lstStyle/>
            <a:p>
              <a:pPr algn="ctr">
                <a:buFont typeface="Arial" pitchFamily="34" charset="0"/>
                <a:buNone/>
              </a:pPr>
              <a:r>
                <a:rPr lang="zh-CN" altLang="en-US" dirty="0">
                  <a:latin typeface="微软雅黑" pitchFamily="34" charset="-122"/>
                  <a:ea typeface="微软雅黑" pitchFamily="34" charset="-122"/>
                </a:rPr>
                <a:t>四、施工组织设计的分类</a:t>
              </a:r>
            </a:p>
          </p:txBody>
        </p:sp>
      </p:grpSp>
      <p:grpSp>
        <p:nvGrpSpPr>
          <p:cNvPr id="39" name="组合 38"/>
          <p:cNvGrpSpPr>
            <a:grpSpLocks/>
          </p:cNvGrpSpPr>
          <p:nvPr/>
        </p:nvGrpSpPr>
        <p:grpSpPr bwMode="auto">
          <a:xfrm>
            <a:off x="2030413" y="5332414"/>
            <a:ext cx="3233737" cy="802637"/>
            <a:chOff x="1800275" y="4822825"/>
            <a:chExt cx="3233738" cy="802045"/>
          </a:xfrm>
        </p:grpSpPr>
        <p:sp>
          <p:nvSpPr>
            <p:cNvPr id="40" name="Freeform 9"/>
            <p:cNvSpPr>
              <a:spLocks/>
            </p:cNvSpPr>
            <p:nvPr/>
          </p:nvSpPr>
          <p:spPr bwMode="auto">
            <a:xfrm>
              <a:off x="1800275" y="4822825"/>
              <a:ext cx="3233738" cy="694812"/>
            </a:xfrm>
            <a:custGeom>
              <a:avLst/>
              <a:gdLst>
                <a:gd name="T0" fmla="*/ 156 w 4587"/>
                <a:gd name="T1" fmla="*/ 0 h 985"/>
                <a:gd name="T2" fmla="*/ 4432 w 4587"/>
                <a:gd name="T3" fmla="*/ 0 h 985"/>
                <a:gd name="T4" fmla="*/ 4587 w 4587"/>
                <a:gd name="T5" fmla="*/ 155 h 985"/>
                <a:gd name="T6" fmla="*/ 4587 w 4587"/>
                <a:gd name="T7" fmla="*/ 830 h 985"/>
                <a:gd name="T8" fmla="*/ 4432 w 4587"/>
                <a:gd name="T9" fmla="*/ 985 h 985"/>
                <a:gd name="T10" fmla="*/ 156 w 4587"/>
                <a:gd name="T11" fmla="*/ 985 h 985"/>
                <a:gd name="T12" fmla="*/ 0 w 4587"/>
                <a:gd name="T13" fmla="*/ 830 h 985"/>
                <a:gd name="T14" fmla="*/ 0 w 4587"/>
                <a:gd name="T15" fmla="*/ 155 h 985"/>
                <a:gd name="T16" fmla="*/ 156 w 4587"/>
                <a:gd name="T17" fmla="*/ 0 h 9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587" h="985">
                  <a:moveTo>
                    <a:pt x="156" y="0"/>
                  </a:moveTo>
                  <a:lnTo>
                    <a:pt x="4432" y="0"/>
                  </a:lnTo>
                  <a:cubicBezTo>
                    <a:pt x="4517" y="0"/>
                    <a:pt x="4587" y="70"/>
                    <a:pt x="4587" y="155"/>
                  </a:cubicBezTo>
                  <a:lnTo>
                    <a:pt x="4587" y="830"/>
                  </a:lnTo>
                  <a:cubicBezTo>
                    <a:pt x="4587" y="915"/>
                    <a:pt x="4517" y="985"/>
                    <a:pt x="4432" y="985"/>
                  </a:cubicBezTo>
                  <a:lnTo>
                    <a:pt x="156" y="985"/>
                  </a:lnTo>
                  <a:cubicBezTo>
                    <a:pt x="70" y="985"/>
                    <a:pt x="0" y="915"/>
                    <a:pt x="0" y="830"/>
                  </a:cubicBezTo>
                  <a:lnTo>
                    <a:pt x="0" y="155"/>
                  </a:lnTo>
                  <a:cubicBezTo>
                    <a:pt x="0" y="70"/>
                    <a:pt x="70" y="0"/>
                    <a:pt x="156" y="0"/>
                  </a:cubicBezTo>
                  <a:close/>
                </a:path>
              </a:pathLst>
            </a:custGeom>
            <a:solidFill>
              <a:srgbClr val="FFFFFF"/>
            </a:solidFill>
            <a:ln w="10" cap="flat">
              <a:solidFill>
                <a:schemeClr val="accent1">
                  <a:lumMod val="60000"/>
                  <a:lumOff val="40000"/>
                </a:schemeClr>
              </a:solidFill>
              <a:prstDash val="solid"/>
              <a:miter lim="800000"/>
              <a:headEnd/>
              <a:tailEnd/>
            </a:ln>
          </p:spPr>
          <p:txBody>
            <a:bodyPr/>
            <a:lstStyle/>
            <a:p>
              <a:pPr>
                <a:buFont typeface="Arial" pitchFamily="34" charset="0"/>
                <a:buNone/>
                <a:defRPr/>
              </a:pPr>
              <a:endParaRPr lang="zh-CN" altLang="en-US">
                <a:solidFill>
                  <a:schemeClr val="accent1"/>
                </a:solidFill>
              </a:endParaRPr>
            </a:p>
          </p:txBody>
        </p:sp>
        <p:sp>
          <p:nvSpPr>
            <p:cNvPr id="33805" name="TextBox 40"/>
            <p:cNvSpPr txBox="1">
              <a:spLocks noChangeArrowheads="1"/>
            </p:cNvSpPr>
            <p:nvPr/>
          </p:nvSpPr>
          <p:spPr bwMode="auto">
            <a:xfrm>
              <a:off x="1812153" y="4948261"/>
              <a:ext cx="3221860" cy="676609"/>
            </a:xfrm>
            <a:prstGeom prst="rect">
              <a:avLst/>
            </a:prstGeom>
            <a:noFill/>
            <a:ln w="9525">
              <a:noFill/>
              <a:miter lim="800000"/>
              <a:headEnd/>
              <a:tailEnd/>
            </a:ln>
          </p:spPr>
          <p:txBody>
            <a:bodyPr>
              <a:spAutoFit/>
            </a:bodyPr>
            <a:lstStyle/>
            <a:p>
              <a:pPr algn="ctr">
                <a:buFont typeface="Arial" pitchFamily="34" charset="0"/>
                <a:buNone/>
              </a:pPr>
              <a:r>
                <a:rPr lang="zh-CN" altLang="en-US" dirty="0">
                  <a:latin typeface="微软雅黑" pitchFamily="34" charset="-122"/>
                  <a:ea typeface="微软雅黑" pitchFamily="34" charset="-122"/>
                </a:rPr>
                <a:t>五、施工组织设计审查程序</a:t>
              </a:r>
            </a:p>
            <a:p>
              <a:pPr algn="ctr">
                <a:buFont typeface="Arial" pitchFamily="34" charset="0"/>
                <a:buNone/>
              </a:pPr>
              <a:endParaRPr lang="zh-CN" altLang="en-US" sz="2000" dirty="0">
                <a:latin typeface="微软雅黑" pitchFamily="34" charset="-122"/>
                <a:ea typeface="微软雅黑" pitchFamily="34" charset="-122"/>
              </a:endParaRPr>
            </a:p>
          </p:txBody>
        </p:sp>
      </p:grpSp>
      <p:grpSp>
        <p:nvGrpSpPr>
          <p:cNvPr id="45" name="组合 44"/>
          <p:cNvGrpSpPr>
            <a:grpSpLocks/>
          </p:cNvGrpSpPr>
          <p:nvPr/>
        </p:nvGrpSpPr>
        <p:grpSpPr bwMode="auto">
          <a:xfrm>
            <a:off x="7467600" y="2478088"/>
            <a:ext cx="2951163" cy="2476500"/>
            <a:chOff x="6503314" y="2614013"/>
            <a:chExt cx="2950932" cy="2477697"/>
          </a:xfrm>
        </p:grpSpPr>
        <p:sp>
          <p:nvSpPr>
            <p:cNvPr id="33802" name="Oval 15"/>
            <p:cNvSpPr>
              <a:spLocks noChangeArrowheads="1"/>
            </p:cNvSpPr>
            <p:nvPr/>
          </p:nvSpPr>
          <p:spPr bwMode="auto">
            <a:xfrm>
              <a:off x="6503314" y="2614013"/>
              <a:ext cx="2950932" cy="2477697"/>
            </a:xfrm>
            <a:prstGeom prst="ellipse">
              <a:avLst/>
            </a:prstGeom>
            <a:solidFill>
              <a:schemeClr val="bg2"/>
            </a:solidFill>
            <a:ln w="10">
              <a:solidFill>
                <a:schemeClr val="accent2"/>
              </a:solidFill>
              <a:miter lim="800000"/>
              <a:headEnd/>
              <a:tailEnd/>
            </a:ln>
          </p:spPr>
          <p:txBody>
            <a:bodyPr/>
            <a:lstStyle/>
            <a:p>
              <a:pPr>
                <a:buFont typeface="Arial" pitchFamily="34" charset="0"/>
                <a:buNone/>
              </a:pPr>
              <a:endParaRPr lang="zh-CN" altLang="en-US"/>
            </a:p>
          </p:txBody>
        </p:sp>
        <p:sp>
          <p:nvSpPr>
            <p:cNvPr id="47" name="TextBox 46"/>
            <p:cNvSpPr txBox="1"/>
            <p:nvPr/>
          </p:nvSpPr>
          <p:spPr>
            <a:xfrm>
              <a:off x="6890634" y="3497090"/>
              <a:ext cx="2446147" cy="708367"/>
            </a:xfrm>
            <a:prstGeom prst="rect">
              <a:avLst/>
            </a:prstGeom>
            <a:noFill/>
          </p:spPr>
          <p:txBody>
            <a:bodyPr>
              <a:spAutoFit/>
            </a:bodyPr>
            <a:lstStyle/>
            <a:p>
              <a:pPr>
                <a:buFont typeface="Arial" pitchFamily="34" charset="0"/>
                <a:buNone/>
                <a:defRPr/>
              </a:pPr>
              <a:r>
                <a:rPr lang="zh-CN" altLang="en-US" sz="4000" b="1" dirty="0">
                  <a:solidFill>
                    <a:schemeClr val="accent2"/>
                  </a:solidFill>
                  <a:latin typeface="+mj-ea"/>
                  <a:ea typeface="+mj-ea"/>
                </a:rPr>
                <a:t>   绪  论</a:t>
              </a:r>
            </a:p>
          </p:txBody>
        </p:sp>
      </p:grpSp>
      <p:sp>
        <p:nvSpPr>
          <p:cNvPr id="23" name="TextBox 55">
            <a:extLst>
              <a:ext uri="{FF2B5EF4-FFF2-40B4-BE49-F238E27FC236}">
                <a16:creationId xmlns="" xmlns:a16="http://schemas.microsoft.com/office/drawing/2014/main" id="{A59F8C0F-011C-4AA4-B6A0-44505AF8F136}"/>
              </a:ext>
            </a:extLst>
          </p:cNvPr>
          <p:cNvSpPr txBox="1">
            <a:spLocks noChangeArrowheads="1"/>
          </p:cNvSpPr>
          <p:nvPr/>
        </p:nvSpPr>
        <p:spPr bwMode="auto">
          <a:xfrm>
            <a:off x="286197" y="106363"/>
            <a:ext cx="679152" cy="369332"/>
          </a:xfrm>
          <a:prstGeom prst="rect">
            <a:avLst/>
          </a:prstGeom>
          <a:noFill/>
          <a:ln w="9525">
            <a:noFill/>
            <a:miter lim="800000"/>
            <a:headEnd/>
            <a:tailEnd/>
          </a:ln>
        </p:spPr>
        <p:txBody>
          <a:bodyPr wrap="square">
            <a:spAutoFit/>
          </a:bodyPr>
          <a:lstStyle/>
          <a:p>
            <a:pPr algn="r">
              <a:buFont typeface="Arial" pitchFamily="34" charset="0"/>
              <a:buNone/>
            </a:pPr>
            <a:r>
              <a:rPr lang="zh-CN" altLang="en-US" dirty="0">
                <a:solidFill>
                  <a:schemeClr val="accent2"/>
                </a:solidFill>
                <a:latin typeface="华文细黑"/>
                <a:ea typeface="华文细黑"/>
                <a:cs typeface="华文细黑"/>
              </a:rPr>
              <a:t>绪论</a:t>
            </a:r>
          </a:p>
        </p:txBody>
      </p:sp>
    </p:spTree>
  </p:cSld>
  <p:clrMapOvr>
    <a:masterClrMapping/>
  </p:clrMapOvr>
  <p:transition spd="slow" advTm="5140">
    <p:wip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reeform 6"/>
          <p:cNvSpPr>
            <a:spLocks/>
          </p:cNvSpPr>
          <p:nvPr/>
        </p:nvSpPr>
        <p:spPr bwMode="auto">
          <a:xfrm>
            <a:off x="873968" y="1938736"/>
            <a:ext cx="4864373" cy="4082552"/>
          </a:xfrm>
          <a:custGeom>
            <a:avLst/>
            <a:gdLst>
              <a:gd name="T0" fmla="*/ 75 w 12630"/>
              <a:gd name="T1" fmla="*/ 0 h 856"/>
              <a:gd name="T2" fmla="*/ 12555 w 12630"/>
              <a:gd name="T3" fmla="*/ 0 h 856"/>
              <a:gd name="T4" fmla="*/ 12630 w 12630"/>
              <a:gd name="T5" fmla="*/ 94 h 856"/>
              <a:gd name="T6" fmla="*/ 12630 w 12630"/>
              <a:gd name="T7" fmla="*/ 763 h 856"/>
              <a:gd name="T8" fmla="*/ 12555 w 12630"/>
              <a:gd name="T9" fmla="*/ 856 h 856"/>
              <a:gd name="T10" fmla="*/ 75 w 12630"/>
              <a:gd name="T11" fmla="*/ 856 h 856"/>
              <a:gd name="T12" fmla="*/ 0 w 12630"/>
              <a:gd name="T13" fmla="*/ 763 h 856"/>
              <a:gd name="T14" fmla="*/ 0 w 12630"/>
              <a:gd name="T15" fmla="*/ 94 h 856"/>
              <a:gd name="T16" fmla="*/ 75 w 12630"/>
              <a:gd name="T17" fmla="*/ 0 h 8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630" h="856">
                <a:moveTo>
                  <a:pt x="75" y="0"/>
                </a:moveTo>
                <a:lnTo>
                  <a:pt x="12555" y="0"/>
                </a:lnTo>
                <a:cubicBezTo>
                  <a:pt x="12597" y="0"/>
                  <a:pt x="12630" y="43"/>
                  <a:pt x="12630" y="94"/>
                </a:cubicBezTo>
                <a:lnTo>
                  <a:pt x="12630" y="763"/>
                </a:lnTo>
                <a:cubicBezTo>
                  <a:pt x="12630" y="814"/>
                  <a:pt x="12597" y="856"/>
                  <a:pt x="12555" y="856"/>
                </a:cubicBezTo>
                <a:lnTo>
                  <a:pt x="75" y="856"/>
                </a:lnTo>
                <a:cubicBezTo>
                  <a:pt x="34" y="856"/>
                  <a:pt x="0" y="814"/>
                  <a:pt x="0" y="763"/>
                </a:cubicBezTo>
                <a:lnTo>
                  <a:pt x="0" y="94"/>
                </a:lnTo>
                <a:cubicBezTo>
                  <a:pt x="0" y="43"/>
                  <a:pt x="34" y="0"/>
                  <a:pt x="75" y="0"/>
                </a:cubicBezTo>
                <a:close/>
              </a:path>
            </a:pathLst>
          </a:custGeom>
          <a:solidFill>
            <a:schemeClr val="accent1">
              <a:lumMod val="20000"/>
              <a:lumOff val="80000"/>
            </a:schemeClr>
          </a:solidFill>
          <a:ln w="10" cap="flat">
            <a:solidFill>
              <a:schemeClr val="accent1">
                <a:lumMod val="40000"/>
                <a:lumOff val="60000"/>
              </a:schemeClr>
            </a:solidFill>
            <a:prstDash val="solid"/>
            <a:miter lim="800000"/>
            <a:headEnd/>
            <a:tailEnd/>
          </a:ln>
        </p:spPr>
        <p:txBody>
          <a:bodyPr/>
          <a:lstStyle/>
          <a:p>
            <a:pPr>
              <a:buFont typeface="Arial" pitchFamily="34" charset="0"/>
              <a:buNone/>
              <a:defRPr/>
            </a:pPr>
            <a:endParaRPr lang="zh-CN" altLang="en-US"/>
          </a:p>
        </p:txBody>
      </p:sp>
      <p:sp>
        <p:nvSpPr>
          <p:cNvPr id="12" name="TextBox 11"/>
          <p:cNvSpPr txBox="1"/>
          <p:nvPr/>
        </p:nvSpPr>
        <p:spPr>
          <a:xfrm>
            <a:off x="1037902" y="2109366"/>
            <a:ext cx="4536504" cy="3416320"/>
          </a:xfrm>
          <a:prstGeom prst="rect">
            <a:avLst/>
          </a:prstGeom>
          <a:noFill/>
        </p:spPr>
        <p:txBody>
          <a:bodyPr wrap="square">
            <a:spAutoFit/>
          </a:bodyPr>
          <a:lstStyle/>
          <a:p>
            <a:pPr>
              <a:lnSpc>
                <a:spcPct val="200000"/>
              </a:lnSpc>
              <a:buFont typeface="Arial" pitchFamily="34" charset="0"/>
              <a:buNone/>
              <a:defRPr/>
            </a:pPr>
            <a:r>
              <a:rPr lang="zh-CN" altLang="en-US" dirty="0">
                <a:latin typeface="+mn-ea"/>
                <a:ea typeface="+mn-ea"/>
              </a:rPr>
              <a:t>施工组织设计是规划和指导拟建工程从工程投标、签订工程承包合同、</a:t>
            </a:r>
            <a:r>
              <a:rPr lang="zh-CN" altLang="en-US" dirty="0" smtClean="0">
                <a:latin typeface="+mn-ea"/>
                <a:ea typeface="+mn-ea"/>
              </a:rPr>
              <a:t>施工准备到</a:t>
            </a:r>
            <a:r>
              <a:rPr lang="zh-CN" altLang="en-US" dirty="0">
                <a:latin typeface="+mn-ea"/>
                <a:ea typeface="+mn-ea"/>
              </a:rPr>
              <a:t>竣工验收全过程的一个综合性的技术经济文件；是对拟建工程在人力和物力、</a:t>
            </a:r>
            <a:r>
              <a:rPr lang="zh-CN" altLang="en-US" dirty="0" smtClean="0">
                <a:latin typeface="+mn-ea"/>
                <a:ea typeface="+mn-ea"/>
              </a:rPr>
              <a:t>时间和</a:t>
            </a:r>
            <a:r>
              <a:rPr lang="zh-CN" altLang="en-US" dirty="0">
                <a:latin typeface="+mn-ea"/>
                <a:ea typeface="+mn-ea"/>
              </a:rPr>
              <a:t>空间、技术和组织等方面所做的全面、合理的安排；是沟通工程设计和施工之间的 桥梁。</a:t>
            </a:r>
            <a:endParaRPr lang="zh-CN" altLang="en-US" dirty="0">
              <a:solidFill>
                <a:schemeClr val="accent1"/>
              </a:solidFill>
              <a:latin typeface="+mn-ea"/>
              <a:ea typeface="+mn-ea"/>
            </a:endParaRPr>
          </a:p>
        </p:txBody>
      </p:sp>
      <p:sp>
        <p:nvSpPr>
          <p:cNvPr id="24" name="TextBox 23"/>
          <p:cNvSpPr txBox="1"/>
          <p:nvPr/>
        </p:nvSpPr>
        <p:spPr>
          <a:xfrm>
            <a:off x="873968" y="873205"/>
            <a:ext cx="5257800" cy="677108"/>
          </a:xfrm>
          <a:prstGeom prst="rect">
            <a:avLst/>
          </a:prstGeom>
          <a:noFill/>
        </p:spPr>
        <p:txBody>
          <a:bodyPr>
            <a:spAutoFit/>
          </a:bodyPr>
          <a:lstStyle/>
          <a:p>
            <a:pPr>
              <a:buFont typeface="Arial" pitchFamily="34" charset="0"/>
              <a:buNone/>
              <a:defRPr/>
            </a:pPr>
            <a:r>
              <a:rPr lang="zh-CN" altLang="en-US" b="1" dirty="0">
                <a:latin typeface="+mn-ea"/>
                <a:ea typeface="+mn-ea"/>
              </a:rPr>
              <a:t>一、</a:t>
            </a:r>
            <a:r>
              <a:rPr lang="zh-CN" altLang="en-US" sz="2000" b="1" dirty="0">
                <a:latin typeface="+mn-ea"/>
                <a:ea typeface="+mn-ea"/>
              </a:rPr>
              <a:t>施工组织设计</a:t>
            </a:r>
            <a:r>
              <a:rPr lang="zh-CN" altLang="en-US" b="1" dirty="0">
                <a:latin typeface="+mn-ea"/>
                <a:ea typeface="+mn-ea"/>
              </a:rPr>
              <a:t>的概念</a:t>
            </a:r>
          </a:p>
          <a:p>
            <a:pPr>
              <a:buFont typeface="Arial" pitchFamily="34" charset="0"/>
              <a:buNone/>
              <a:defRPr/>
            </a:pPr>
            <a:endParaRPr lang="zh-CN" altLang="en-US" dirty="0">
              <a:latin typeface="+mn-ea"/>
              <a:ea typeface="+mn-ea"/>
            </a:endParaRPr>
          </a:p>
        </p:txBody>
      </p:sp>
      <p:sp>
        <p:nvSpPr>
          <p:cNvPr id="35852" name="TextBox 25"/>
          <p:cNvSpPr txBox="1">
            <a:spLocks noChangeArrowheads="1"/>
          </p:cNvSpPr>
          <p:nvPr/>
        </p:nvSpPr>
        <p:spPr bwMode="auto">
          <a:xfrm>
            <a:off x="3542035" y="4562475"/>
            <a:ext cx="4392612" cy="379412"/>
          </a:xfrm>
          <a:prstGeom prst="rect">
            <a:avLst/>
          </a:prstGeom>
          <a:noFill/>
          <a:ln w="9525">
            <a:noFill/>
            <a:miter lim="800000"/>
            <a:headEnd/>
            <a:tailEnd/>
          </a:ln>
        </p:spPr>
        <p:txBody>
          <a:bodyPr>
            <a:spAutoFit/>
          </a:bodyPr>
          <a:lstStyle/>
          <a:p>
            <a:pPr>
              <a:buFont typeface="Arial" pitchFamily="34" charset="0"/>
              <a:buNone/>
            </a:pPr>
            <a:endParaRPr lang="zh-CN" altLang="en-US"/>
          </a:p>
        </p:txBody>
      </p:sp>
      <p:sp>
        <p:nvSpPr>
          <p:cNvPr id="16" name="TextBox 55"/>
          <p:cNvSpPr txBox="1">
            <a:spLocks noChangeArrowheads="1"/>
          </p:cNvSpPr>
          <p:nvPr/>
        </p:nvSpPr>
        <p:spPr bwMode="auto">
          <a:xfrm>
            <a:off x="286197" y="106363"/>
            <a:ext cx="679152" cy="369332"/>
          </a:xfrm>
          <a:prstGeom prst="rect">
            <a:avLst/>
          </a:prstGeom>
          <a:noFill/>
          <a:ln w="9525">
            <a:noFill/>
            <a:miter lim="800000"/>
            <a:headEnd/>
            <a:tailEnd/>
          </a:ln>
        </p:spPr>
        <p:txBody>
          <a:bodyPr wrap="square">
            <a:spAutoFit/>
          </a:bodyPr>
          <a:lstStyle/>
          <a:p>
            <a:pPr algn="r">
              <a:buFont typeface="Arial" pitchFamily="34" charset="0"/>
              <a:buNone/>
            </a:pPr>
            <a:r>
              <a:rPr lang="zh-CN" altLang="en-US" dirty="0">
                <a:solidFill>
                  <a:schemeClr val="accent2"/>
                </a:solidFill>
                <a:latin typeface="华文细黑"/>
                <a:ea typeface="华文细黑"/>
                <a:cs typeface="华文细黑"/>
              </a:rPr>
              <a:t>绪论</a:t>
            </a:r>
          </a:p>
        </p:txBody>
      </p:sp>
      <p:pic>
        <p:nvPicPr>
          <p:cNvPr id="9" name="Picture 2">
            <a:extLst>
              <a:ext uri="{FF2B5EF4-FFF2-40B4-BE49-F238E27FC236}">
                <a16:creationId xmlns="" xmlns:a16="http://schemas.microsoft.com/office/drawing/2014/main" id="{E865639E-6C74-4570-9772-A6E636A3DE0B}"/>
              </a:ext>
            </a:extLst>
          </p:cNvPr>
          <p:cNvPicPr>
            <a:picLocks noChangeAspect="1" noChangeArrowheads="1"/>
          </p:cNvPicPr>
          <p:nvPr/>
        </p:nvPicPr>
        <p:blipFill>
          <a:blip r:embed="rId3" cstate="print"/>
          <a:srcRect/>
          <a:stretch>
            <a:fillRect/>
          </a:stretch>
        </p:blipFill>
        <p:spPr bwMode="auto">
          <a:xfrm>
            <a:off x="6386413" y="2201296"/>
            <a:ext cx="5337930" cy="3335858"/>
          </a:xfrm>
          <a:prstGeom prst="rect">
            <a:avLst/>
          </a:prstGeom>
          <a:noFill/>
          <a:ln w="9525">
            <a:noFill/>
            <a:miter lim="800000"/>
            <a:headEnd/>
            <a:tailEnd/>
          </a:ln>
        </p:spPr>
      </p:pic>
    </p:spTree>
  </p:cSld>
  <p:clrMapOvr>
    <a:masterClrMapping/>
  </p:clrMapOvr>
  <p:transition spd="slow" advTm="8191">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reeform 8"/>
          <p:cNvSpPr>
            <a:spLocks/>
          </p:cNvSpPr>
          <p:nvPr/>
        </p:nvSpPr>
        <p:spPr bwMode="auto">
          <a:xfrm>
            <a:off x="625773" y="1484784"/>
            <a:ext cx="11039319" cy="5112567"/>
          </a:xfrm>
          <a:custGeom>
            <a:avLst/>
            <a:gdLst>
              <a:gd name="T0" fmla="*/ 75 w 12630"/>
              <a:gd name="T1" fmla="*/ 0 h 856"/>
              <a:gd name="T2" fmla="*/ 12555 w 12630"/>
              <a:gd name="T3" fmla="*/ 0 h 856"/>
              <a:gd name="T4" fmla="*/ 12630 w 12630"/>
              <a:gd name="T5" fmla="*/ 93 h 856"/>
              <a:gd name="T6" fmla="*/ 12630 w 12630"/>
              <a:gd name="T7" fmla="*/ 762 h 856"/>
              <a:gd name="T8" fmla="*/ 12555 w 12630"/>
              <a:gd name="T9" fmla="*/ 856 h 856"/>
              <a:gd name="T10" fmla="*/ 75 w 12630"/>
              <a:gd name="T11" fmla="*/ 856 h 856"/>
              <a:gd name="T12" fmla="*/ 0 w 12630"/>
              <a:gd name="T13" fmla="*/ 762 h 856"/>
              <a:gd name="T14" fmla="*/ 0 w 12630"/>
              <a:gd name="T15" fmla="*/ 93 h 856"/>
              <a:gd name="T16" fmla="*/ 75 w 12630"/>
              <a:gd name="T17" fmla="*/ 0 h 8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630" h="856">
                <a:moveTo>
                  <a:pt x="75" y="0"/>
                </a:moveTo>
                <a:lnTo>
                  <a:pt x="12555" y="0"/>
                </a:lnTo>
                <a:cubicBezTo>
                  <a:pt x="12597" y="0"/>
                  <a:pt x="12630" y="42"/>
                  <a:pt x="12630" y="93"/>
                </a:cubicBezTo>
                <a:lnTo>
                  <a:pt x="12630" y="762"/>
                </a:lnTo>
                <a:cubicBezTo>
                  <a:pt x="12630" y="814"/>
                  <a:pt x="12597" y="856"/>
                  <a:pt x="12555" y="856"/>
                </a:cubicBezTo>
                <a:lnTo>
                  <a:pt x="75" y="856"/>
                </a:lnTo>
                <a:cubicBezTo>
                  <a:pt x="34" y="856"/>
                  <a:pt x="0" y="814"/>
                  <a:pt x="0" y="762"/>
                </a:cubicBezTo>
                <a:lnTo>
                  <a:pt x="0" y="93"/>
                </a:lnTo>
                <a:cubicBezTo>
                  <a:pt x="0" y="42"/>
                  <a:pt x="34" y="0"/>
                  <a:pt x="75" y="0"/>
                </a:cubicBezTo>
                <a:close/>
              </a:path>
            </a:pathLst>
          </a:custGeom>
          <a:solidFill>
            <a:schemeClr val="accent1">
              <a:lumMod val="20000"/>
              <a:lumOff val="80000"/>
            </a:schemeClr>
          </a:solidFill>
          <a:ln w="10" cap="flat">
            <a:solidFill>
              <a:schemeClr val="accent1">
                <a:lumMod val="40000"/>
                <a:lumOff val="60000"/>
              </a:schemeClr>
            </a:solidFill>
            <a:prstDash val="solid"/>
            <a:miter lim="800000"/>
            <a:headEnd/>
            <a:tailEnd/>
          </a:ln>
        </p:spPr>
        <p:txBody>
          <a:bodyPr/>
          <a:lstStyle/>
          <a:p>
            <a:pPr>
              <a:buFont typeface="Arial" pitchFamily="34" charset="0"/>
              <a:buNone/>
              <a:defRPr/>
            </a:pPr>
            <a:endParaRPr lang="zh-CN" altLang="en-US"/>
          </a:p>
        </p:txBody>
      </p:sp>
      <p:sp>
        <p:nvSpPr>
          <p:cNvPr id="18" name="TextBox 17"/>
          <p:cNvSpPr txBox="1"/>
          <p:nvPr/>
        </p:nvSpPr>
        <p:spPr>
          <a:xfrm>
            <a:off x="965350" y="1505640"/>
            <a:ext cx="10699742" cy="5588838"/>
          </a:xfrm>
          <a:prstGeom prst="rect">
            <a:avLst/>
          </a:prstGeom>
          <a:noFill/>
        </p:spPr>
        <p:txBody>
          <a:bodyPr wrap="square">
            <a:spAutoFit/>
          </a:bodyPr>
          <a:lstStyle/>
          <a:p>
            <a:pPr>
              <a:lnSpc>
                <a:spcPct val="150000"/>
              </a:lnSpc>
              <a:buFont typeface="Arial" pitchFamily="34" charset="0"/>
              <a:buNone/>
              <a:defRPr/>
            </a:pPr>
            <a:r>
              <a:rPr lang="zh-CN" altLang="en-US" sz="1600" dirty="0">
                <a:latin typeface="+mn-ea"/>
                <a:ea typeface="+mn-ea"/>
              </a:rPr>
              <a:t>（</a:t>
            </a:r>
            <a:r>
              <a:rPr lang="en-US" altLang="zh-CN" sz="1600" dirty="0">
                <a:latin typeface="+mn-ea"/>
                <a:ea typeface="+mn-ea"/>
              </a:rPr>
              <a:t>1</a:t>
            </a:r>
            <a:r>
              <a:rPr lang="zh-CN" altLang="en-US" sz="1600" dirty="0">
                <a:latin typeface="+mn-ea"/>
                <a:ea typeface="+mn-ea"/>
              </a:rPr>
              <a:t>）施工组织设计是施工准备工作的重要组成部分，同时又是做好施工准备工作的 依据和保证。 </a:t>
            </a:r>
            <a:endParaRPr lang="en-US" altLang="zh-CN" sz="1600" dirty="0">
              <a:latin typeface="+mn-ea"/>
              <a:ea typeface="+mn-ea"/>
            </a:endParaRPr>
          </a:p>
          <a:p>
            <a:pPr>
              <a:lnSpc>
                <a:spcPct val="150000"/>
              </a:lnSpc>
              <a:buFont typeface="Arial" pitchFamily="34" charset="0"/>
              <a:buNone/>
              <a:defRPr/>
            </a:pPr>
            <a:r>
              <a:rPr lang="zh-CN" altLang="en-US" sz="1600" dirty="0">
                <a:solidFill>
                  <a:schemeClr val="accent1"/>
                </a:solidFill>
                <a:latin typeface="+mn-ea"/>
                <a:ea typeface="+mn-ea"/>
              </a:rPr>
              <a:t>（</a:t>
            </a:r>
            <a:r>
              <a:rPr lang="en-US" altLang="zh-CN" sz="1600" dirty="0">
                <a:solidFill>
                  <a:schemeClr val="accent1"/>
                </a:solidFill>
                <a:latin typeface="+mn-ea"/>
                <a:ea typeface="+mn-ea"/>
              </a:rPr>
              <a:t>2</a:t>
            </a:r>
            <a:r>
              <a:rPr lang="zh-CN" altLang="en-US" sz="1600" dirty="0">
                <a:solidFill>
                  <a:schemeClr val="accent1"/>
                </a:solidFill>
                <a:latin typeface="+mn-ea"/>
                <a:ea typeface="+mn-ea"/>
              </a:rPr>
              <a:t>）施工组织设计是根据工程各种具体条件拟定的施工方案、施工顺序、劳动组织和技术组织措施等，是指导开展紧凑、有序施工活动的技术依据。 </a:t>
            </a:r>
            <a:endParaRPr lang="en-US" altLang="zh-CN" sz="1600" dirty="0">
              <a:solidFill>
                <a:schemeClr val="accent1"/>
              </a:solidFill>
              <a:latin typeface="+mn-ea"/>
              <a:ea typeface="+mn-ea"/>
            </a:endParaRPr>
          </a:p>
          <a:p>
            <a:pPr>
              <a:lnSpc>
                <a:spcPct val="150000"/>
              </a:lnSpc>
              <a:buFont typeface="Arial" pitchFamily="34" charset="0"/>
              <a:buNone/>
              <a:defRPr/>
            </a:pPr>
            <a:r>
              <a:rPr lang="zh-CN" altLang="en-US" sz="1600" dirty="0">
                <a:solidFill>
                  <a:schemeClr val="accent1"/>
                </a:solidFill>
                <a:latin typeface="+mn-ea"/>
                <a:ea typeface="+mn-ea"/>
              </a:rPr>
              <a:t>（</a:t>
            </a:r>
            <a:r>
              <a:rPr lang="en-US" altLang="zh-CN" sz="1600" dirty="0">
                <a:solidFill>
                  <a:schemeClr val="accent1"/>
                </a:solidFill>
                <a:latin typeface="+mn-ea"/>
                <a:ea typeface="+mn-ea"/>
              </a:rPr>
              <a:t>3</a:t>
            </a:r>
            <a:r>
              <a:rPr lang="zh-CN" altLang="en-US" sz="1600" dirty="0">
                <a:solidFill>
                  <a:schemeClr val="accent1"/>
                </a:solidFill>
                <a:latin typeface="+mn-ea"/>
                <a:ea typeface="+mn-ea"/>
              </a:rPr>
              <a:t>）施工组织设计所提出的各项资源需要量计划，直接为组织材料、机具、设备、 劳动力需要量的供应和使用提供数据。 </a:t>
            </a:r>
            <a:endParaRPr lang="en-US" altLang="zh-CN" sz="1600" dirty="0">
              <a:solidFill>
                <a:schemeClr val="accent1"/>
              </a:solidFill>
              <a:latin typeface="+mn-ea"/>
              <a:ea typeface="+mn-ea"/>
            </a:endParaRPr>
          </a:p>
          <a:p>
            <a:pPr>
              <a:lnSpc>
                <a:spcPct val="150000"/>
              </a:lnSpc>
              <a:buFont typeface="Arial" pitchFamily="34" charset="0"/>
              <a:buNone/>
              <a:defRPr/>
            </a:pPr>
            <a:r>
              <a:rPr lang="zh-CN" altLang="en-US" sz="1600" dirty="0">
                <a:solidFill>
                  <a:schemeClr val="accent1"/>
                </a:solidFill>
                <a:latin typeface="+mn-ea"/>
                <a:ea typeface="+mn-ea"/>
              </a:rPr>
              <a:t>（</a:t>
            </a:r>
            <a:r>
              <a:rPr lang="en-US" altLang="zh-CN" sz="1600" dirty="0">
                <a:solidFill>
                  <a:schemeClr val="accent1"/>
                </a:solidFill>
                <a:latin typeface="+mn-ea"/>
                <a:ea typeface="+mn-ea"/>
              </a:rPr>
              <a:t>4</a:t>
            </a:r>
            <a:r>
              <a:rPr lang="zh-CN" altLang="en-US" sz="1600" dirty="0">
                <a:solidFill>
                  <a:schemeClr val="accent1"/>
                </a:solidFill>
                <a:latin typeface="+mn-ea"/>
                <a:ea typeface="+mn-ea"/>
              </a:rPr>
              <a:t>）通过编制施工组织设计，可以合理地利用和安排为施工服务的各项临时设施， 可以合理地部署施工现场，确保文明施工、安全施工。 </a:t>
            </a:r>
            <a:endParaRPr lang="en-US" altLang="zh-CN" sz="1600" dirty="0">
              <a:solidFill>
                <a:schemeClr val="accent1"/>
              </a:solidFill>
              <a:latin typeface="+mn-ea"/>
              <a:ea typeface="+mn-ea"/>
            </a:endParaRPr>
          </a:p>
          <a:p>
            <a:pPr>
              <a:lnSpc>
                <a:spcPct val="150000"/>
              </a:lnSpc>
              <a:buFont typeface="Arial" pitchFamily="34" charset="0"/>
              <a:buNone/>
              <a:defRPr/>
            </a:pPr>
            <a:r>
              <a:rPr lang="zh-CN" altLang="en-US" sz="1600" dirty="0">
                <a:solidFill>
                  <a:schemeClr val="accent1"/>
                </a:solidFill>
                <a:latin typeface="+mn-ea"/>
                <a:ea typeface="+mn-ea"/>
              </a:rPr>
              <a:t>（</a:t>
            </a:r>
            <a:r>
              <a:rPr lang="en-US" altLang="zh-CN" sz="1600" dirty="0">
                <a:solidFill>
                  <a:schemeClr val="accent1"/>
                </a:solidFill>
                <a:latin typeface="+mn-ea"/>
                <a:ea typeface="+mn-ea"/>
              </a:rPr>
              <a:t>5</a:t>
            </a:r>
            <a:r>
              <a:rPr lang="zh-CN" altLang="en-US" sz="1600" dirty="0">
                <a:solidFill>
                  <a:schemeClr val="accent1"/>
                </a:solidFill>
                <a:latin typeface="+mn-ea"/>
                <a:ea typeface="+mn-ea"/>
              </a:rPr>
              <a:t>）通过编制施工组织设计，可以将工程的设计与施工、技术与经济、施工全局性 规律和局部性规律、土建施工与设备安装、各部门之间、各专业之间有机结合，统一 协调。</a:t>
            </a:r>
            <a:endParaRPr lang="en-US" altLang="zh-CN" sz="1600" dirty="0">
              <a:solidFill>
                <a:schemeClr val="accent1"/>
              </a:solidFill>
              <a:latin typeface="+mn-ea"/>
              <a:ea typeface="+mn-ea"/>
            </a:endParaRPr>
          </a:p>
          <a:p>
            <a:pPr>
              <a:lnSpc>
                <a:spcPct val="150000"/>
              </a:lnSpc>
              <a:buFont typeface="Arial" pitchFamily="34" charset="0"/>
              <a:buNone/>
              <a:defRPr/>
            </a:pPr>
            <a:r>
              <a:rPr lang="zh-CN" altLang="en-US" sz="1600" dirty="0">
                <a:solidFill>
                  <a:schemeClr val="accent1"/>
                </a:solidFill>
                <a:latin typeface="+mn-ea"/>
                <a:ea typeface="+mn-ea"/>
              </a:rPr>
              <a:t> （</a:t>
            </a:r>
            <a:r>
              <a:rPr lang="en-US" altLang="zh-CN" sz="1600" dirty="0">
                <a:solidFill>
                  <a:schemeClr val="accent1"/>
                </a:solidFill>
                <a:latin typeface="+mn-ea"/>
                <a:ea typeface="+mn-ea"/>
              </a:rPr>
              <a:t>6</a:t>
            </a:r>
            <a:r>
              <a:rPr lang="zh-CN" altLang="en-US" sz="1600" dirty="0">
                <a:solidFill>
                  <a:schemeClr val="accent1"/>
                </a:solidFill>
                <a:latin typeface="+mn-ea"/>
                <a:ea typeface="+mn-ea"/>
              </a:rPr>
              <a:t>）通过编制施工组织设计，可以分析施工中的风险和矛盾，及时研究解决问题的 对策、措施，从而提高施工的预见性，减少施工的盲目性。</a:t>
            </a:r>
            <a:endParaRPr lang="en-US" altLang="zh-CN" sz="1600" dirty="0">
              <a:solidFill>
                <a:schemeClr val="accent1"/>
              </a:solidFill>
              <a:latin typeface="+mn-ea"/>
              <a:ea typeface="+mn-ea"/>
            </a:endParaRPr>
          </a:p>
          <a:p>
            <a:pPr>
              <a:lnSpc>
                <a:spcPct val="150000"/>
              </a:lnSpc>
              <a:buFont typeface="Arial" pitchFamily="34" charset="0"/>
              <a:buNone/>
              <a:defRPr/>
            </a:pPr>
            <a:r>
              <a:rPr lang="zh-CN" altLang="en-US" sz="1600" dirty="0">
                <a:solidFill>
                  <a:schemeClr val="accent1"/>
                </a:solidFill>
                <a:latin typeface="+mn-ea"/>
                <a:ea typeface="+mn-ea"/>
              </a:rPr>
              <a:t> （</a:t>
            </a:r>
            <a:r>
              <a:rPr lang="en-US" altLang="zh-CN" sz="1600" dirty="0">
                <a:solidFill>
                  <a:schemeClr val="accent1"/>
                </a:solidFill>
                <a:latin typeface="+mn-ea"/>
                <a:ea typeface="+mn-ea"/>
              </a:rPr>
              <a:t>7</a:t>
            </a:r>
            <a:r>
              <a:rPr lang="zh-CN" altLang="en-US" sz="1600" dirty="0">
                <a:solidFill>
                  <a:schemeClr val="accent1"/>
                </a:solidFill>
                <a:latin typeface="+mn-ea"/>
                <a:ea typeface="+mn-ea"/>
              </a:rPr>
              <a:t>）施工组织设计是统筹安排施工企业生产的投入与产出过程的关键和依据。</a:t>
            </a:r>
            <a:endParaRPr lang="en-US" altLang="zh-CN" sz="1600" dirty="0">
              <a:solidFill>
                <a:schemeClr val="accent1"/>
              </a:solidFill>
              <a:latin typeface="+mn-ea"/>
              <a:ea typeface="+mn-ea"/>
            </a:endParaRPr>
          </a:p>
          <a:p>
            <a:pPr>
              <a:lnSpc>
                <a:spcPct val="150000"/>
              </a:lnSpc>
              <a:buFont typeface="Arial" pitchFamily="34" charset="0"/>
              <a:buNone/>
              <a:defRPr/>
            </a:pPr>
            <a:r>
              <a:rPr lang="zh-CN" altLang="en-US" sz="1600" dirty="0">
                <a:solidFill>
                  <a:schemeClr val="accent1"/>
                </a:solidFill>
                <a:latin typeface="+mn-ea"/>
                <a:ea typeface="+mn-ea"/>
              </a:rPr>
              <a:t>（</a:t>
            </a:r>
            <a:r>
              <a:rPr lang="en-US" altLang="zh-CN" sz="1600" dirty="0">
                <a:solidFill>
                  <a:schemeClr val="accent1"/>
                </a:solidFill>
                <a:latin typeface="+mn-ea"/>
                <a:ea typeface="+mn-ea"/>
              </a:rPr>
              <a:t>8</a:t>
            </a:r>
            <a:r>
              <a:rPr lang="zh-CN" altLang="en-US" sz="1600" dirty="0">
                <a:solidFill>
                  <a:schemeClr val="accent1"/>
                </a:solidFill>
                <a:latin typeface="+mn-ea"/>
                <a:ea typeface="+mn-ea"/>
              </a:rPr>
              <a:t>）施工组织设计可以指导投标与签订工程承包合同，并作为投标书的内容和合同文件的一部分。</a:t>
            </a:r>
          </a:p>
          <a:p>
            <a:pPr>
              <a:lnSpc>
                <a:spcPct val="150000"/>
              </a:lnSpc>
              <a:buFont typeface="Arial" pitchFamily="34" charset="0"/>
              <a:buNone/>
              <a:defRPr/>
            </a:pPr>
            <a:endParaRPr lang="zh-CN" altLang="en-US" sz="1600" dirty="0">
              <a:solidFill>
                <a:schemeClr val="accent1"/>
              </a:solidFill>
              <a:latin typeface="+mn-ea"/>
              <a:ea typeface="+mn-ea"/>
            </a:endParaRPr>
          </a:p>
          <a:p>
            <a:pPr>
              <a:lnSpc>
                <a:spcPct val="150000"/>
              </a:lnSpc>
              <a:buFont typeface="Arial" pitchFamily="34" charset="0"/>
              <a:buNone/>
              <a:defRPr/>
            </a:pPr>
            <a:endParaRPr lang="zh-CN" altLang="en-US" sz="1600" dirty="0">
              <a:solidFill>
                <a:schemeClr val="accent1"/>
              </a:solidFill>
              <a:latin typeface="+mn-ea"/>
              <a:ea typeface="+mn-ea"/>
            </a:endParaRPr>
          </a:p>
        </p:txBody>
      </p:sp>
      <p:sp>
        <p:nvSpPr>
          <p:cNvPr id="24" name="TextBox 23"/>
          <p:cNvSpPr txBox="1"/>
          <p:nvPr/>
        </p:nvSpPr>
        <p:spPr>
          <a:xfrm>
            <a:off x="553765" y="787602"/>
            <a:ext cx="3960812" cy="400110"/>
          </a:xfrm>
          <a:prstGeom prst="rect">
            <a:avLst/>
          </a:prstGeom>
          <a:noFill/>
        </p:spPr>
        <p:txBody>
          <a:bodyPr>
            <a:spAutoFit/>
          </a:bodyPr>
          <a:lstStyle/>
          <a:p>
            <a:pPr>
              <a:buFont typeface="Arial" pitchFamily="34" charset="0"/>
              <a:buNone/>
              <a:defRPr/>
            </a:pPr>
            <a:r>
              <a:rPr lang="zh-CN" altLang="en-US" sz="2000" b="1" dirty="0">
                <a:latin typeface="+mn-ea"/>
                <a:ea typeface="+mn-ea"/>
              </a:rPr>
              <a:t>二、施工组织设计的作用</a:t>
            </a:r>
          </a:p>
        </p:txBody>
      </p:sp>
      <p:sp>
        <p:nvSpPr>
          <p:cNvPr id="17" name="TextBox 55">
            <a:extLst>
              <a:ext uri="{FF2B5EF4-FFF2-40B4-BE49-F238E27FC236}">
                <a16:creationId xmlns="" xmlns:a16="http://schemas.microsoft.com/office/drawing/2014/main" id="{04A7231D-C456-4D05-B47E-2C8248742D37}"/>
              </a:ext>
            </a:extLst>
          </p:cNvPr>
          <p:cNvSpPr txBox="1">
            <a:spLocks noChangeArrowheads="1"/>
          </p:cNvSpPr>
          <p:nvPr/>
        </p:nvSpPr>
        <p:spPr bwMode="auto">
          <a:xfrm>
            <a:off x="286197" y="106363"/>
            <a:ext cx="679152" cy="369332"/>
          </a:xfrm>
          <a:prstGeom prst="rect">
            <a:avLst/>
          </a:prstGeom>
          <a:noFill/>
          <a:ln w="9525">
            <a:noFill/>
            <a:miter lim="800000"/>
            <a:headEnd/>
            <a:tailEnd/>
          </a:ln>
        </p:spPr>
        <p:txBody>
          <a:bodyPr wrap="square">
            <a:spAutoFit/>
          </a:bodyPr>
          <a:lstStyle/>
          <a:p>
            <a:pPr algn="r">
              <a:buFont typeface="Arial" pitchFamily="34" charset="0"/>
              <a:buNone/>
            </a:pPr>
            <a:r>
              <a:rPr lang="zh-CN" altLang="en-US" dirty="0">
                <a:solidFill>
                  <a:schemeClr val="accent2"/>
                </a:solidFill>
                <a:latin typeface="华文细黑"/>
                <a:ea typeface="华文细黑"/>
                <a:cs typeface="华文细黑"/>
              </a:rPr>
              <a:t>绪论</a:t>
            </a:r>
          </a:p>
        </p:txBody>
      </p:sp>
    </p:spTree>
  </p:cSld>
  <p:clrMapOvr>
    <a:masterClrMapping/>
  </p:clrMapOvr>
  <p:transition spd="slow" advTm="8191">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reeform 8"/>
          <p:cNvSpPr>
            <a:spLocks/>
          </p:cNvSpPr>
          <p:nvPr/>
        </p:nvSpPr>
        <p:spPr bwMode="auto">
          <a:xfrm>
            <a:off x="553765" y="1635576"/>
            <a:ext cx="6048672" cy="3881656"/>
          </a:xfrm>
          <a:custGeom>
            <a:avLst/>
            <a:gdLst>
              <a:gd name="T0" fmla="*/ 75 w 12630"/>
              <a:gd name="T1" fmla="*/ 0 h 856"/>
              <a:gd name="T2" fmla="*/ 12555 w 12630"/>
              <a:gd name="T3" fmla="*/ 0 h 856"/>
              <a:gd name="T4" fmla="*/ 12630 w 12630"/>
              <a:gd name="T5" fmla="*/ 93 h 856"/>
              <a:gd name="T6" fmla="*/ 12630 w 12630"/>
              <a:gd name="T7" fmla="*/ 762 h 856"/>
              <a:gd name="T8" fmla="*/ 12555 w 12630"/>
              <a:gd name="T9" fmla="*/ 856 h 856"/>
              <a:gd name="T10" fmla="*/ 75 w 12630"/>
              <a:gd name="T11" fmla="*/ 856 h 856"/>
              <a:gd name="T12" fmla="*/ 0 w 12630"/>
              <a:gd name="T13" fmla="*/ 762 h 856"/>
              <a:gd name="T14" fmla="*/ 0 w 12630"/>
              <a:gd name="T15" fmla="*/ 93 h 856"/>
              <a:gd name="T16" fmla="*/ 75 w 12630"/>
              <a:gd name="T17" fmla="*/ 0 h 8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630" h="856">
                <a:moveTo>
                  <a:pt x="75" y="0"/>
                </a:moveTo>
                <a:lnTo>
                  <a:pt x="12555" y="0"/>
                </a:lnTo>
                <a:cubicBezTo>
                  <a:pt x="12597" y="0"/>
                  <a:pt x="12630" y="42"/>
                  <a:pt x="12630" y="93"/>
                </a:cubicBezTo>
                <a:lnTo>
                  <a:pt x="12630" y="762"/>
                </a:lnTo>
                <a:cubicBezTo>
                  <a:pt x="12630" y="814"/>
                  <a:pt x="12597" y="856"/>
                  <a:pt x="12555" y="856"/>
                </a:cubicBezTo>
                <a:lnTo>
                  <a:pt x="75" y="856"/>
                </a:lnTo>
                <a:cubicBezTo>
                  <a:pt x="34" y="856"/>
                  <a:pt x="0" y="814"/>
                  <a:pt x="0" y="762"/>
                </a:cubicBezTo>
                <a:lnTo>
                  <a:pt x="0" y="93"/>
                </a:lnTo>
                <a:cubicBezTo>
                  <a:pt x="0" y="42"/>
                  <a:pt x="34" y="0"/>
                  <a:pt x="75" y="0"/>
                </a:cubicBezTo>
                <a:close/>
              </a:path>
            </a:pathLst>
          </a:custGeom>
          <a:solidFill>
            <a:schemeClr val="accent1">
              <a:lumMod val="20000"/>
              <a:lumOff val="80000"/>
            </a:schemeClr>
          </a:solidFill>
          <a:ln w="10" cap="flat">
            <a:solidFill>
              <a:schemeClr val="accent1">
                <a:lumMod val="40000"/>
                <a:lumOff val="60000"/>
              </a:schemeClr>
            </a:solidFill>
            <a:prstDash val="solid"/>
            <a:miter lim="800000"/>
            <a:headEnd/>
            <a:tailEnd/>
          </a:ln>
        </p:spPr>
        <p:txBody>
          <a:bodyPr/>
          <a:lstStyle/>
          <a:p>
            <a:pPr>
              <a:buFont typeface="Arial" pitchFamily="34" charset="0"/>
              <a:buNone/>
              <a:defRPr/>
            </a:pPr>
            <a:endParaRPr lang="zh-CN" altLang="en-US"/>
          </a:p>
        </p:txBody>
      </p:sp>
      <p:sp>
        <p:nvSpPr>
          <p:cNvPr id="18" name="TextBox 17"/>
          <p:cNvSpPr txBox="1"/>
          <p:nvPr/>
        </p:nvSpPr>
        <p:spPr>
          <a:xfrm>
            <a:off x="1125394" y="1988840"/>
            <a:ext cx="4905413" cy="2862322"/>
          </a:xfrm>
          <a:prstGeom prst="rect">
            <a:avLst/>
          </a:prstGeom>
          <a:noFill/>
        </p:spPr>
        <p:txBody>
          <a:bodyPr wrap="square">
            <a:spAutoFit/>
          </a:bodyPr>
          <a:lstStyle/>
          <a:p>
            <a:pPr>
              <a:lnSpc>
                <a:spcPct val="200000"/>
              </a:lnSpc>
              <a:buFont typeface="Arial" pitchFamily="34" charset="0"/>
              <a:buNone/>
              <a:defRPr/>
            </a:pPr>
            <a:r>
              <a:rPr lang="zh-CN" altLang="en-US" dirty="0">
                <a:latin typeface="+mn-ea"/>
                <a:ea typeface="+mn-ea"/>
              </a:rPr>
              <a:t>具体来讲，施工组织设计的任务就是要对具体的拟建工程的施工准备工作和整个施工过程，在人力和物力、时间和空间、技术和组织上做出一个全面 而合理的，符合多快好省、安全要求的优化方案。 </a:t>
            </a:r>
            <a:endParaRPr lang="zh-CN" altLang="en-US" dirty="0">
              <a:solidFill>
                <a:schemeClr val="accent1"/>
              </a:solidFill>
              <a:latin typeface="+mn-ea"/>
              <a:ea typeface="+mn-ea"/>
            </a:endParaRPr>
          </a:p>
        </p:txBody>
      </p:sp>
      <p:sp>
        <p:nvSpPr>
          <p:cNvPr id="24" name="TextBox 23"/>
          <p:cNvSpPr txBox="1"/>
          <p:nvPr/>
        </p:nvSpPr>
        <p:spPr>
          <a:xfrm>
            <a:off x="769789" y="958468"/>
            <a:ext cx="3960812" cy="677108"/>
          </a:xfrm>
          <a:prstGeom prst="rect">
            <a:avLst/>
          </a:prstGeom>
          <a:noFill/>
        </p:spPr>
        <p:txBody>
          <a:bodyPr>
            <a:spAutoFit/>
          </a:bodyPr>
          <a:lstStyle/>
          <a:p>
            <a:pPr>
              <a:buFont typeface="Arial" pitchFamily="34" charset="0"/>
              <a:buNone/>
              <a:defRPr/>
            </a:pPr>
            <a:r>
              <a:rPr lang="zh-CN" altLang="en-US" sz="2000" b="1" dirty="0">
                <a:latin typeface="+mn-ea"/>
                <a:ea typeface="+mn-ea"/>
              </a:rPr>
              <a:t>三、施工组织设计的任务</a:t>
            </a:r>
          </a:p>
          <a:p>
            <a:pPr>
              <a:buFont typeface="Arial" pitchFamily="34" charset="0"/>
              <a:buNone/>
              <a:defRPr/>
            </a:pPr>
            <a:endParaRPr lang="zh-CN" altLang="en-US" dirty="0">
              <a:latin typeface="+mn-ea"/>
              <a:ea typeface="+mn-ea"/>
            </a:endParaRPr>
          </a:p>
        </p:txBody>
      </p:sp>
      <p:sp>
        <p:nvSpPr>
          <p:cNvPr id="8" name="TextBox 55">
            <a:extLst>
              <a:ext uri="{FF2B5EF4-FFF2-40B4-BE49-F238E27FC236}">
                <a16:creationId xmlns="" xmlns:a16="http://schemas.microsoft.com/office/drawing/2014/main" id="{7D8B6B05-76D0-4065-B392-F01C1FF09608}"/>
              </a:ext>
            </a:extLst>
          </p:cNvPr>
          <p:cNvSpPr txBox="1">
            <a:spLocks noChangeArrowheads="1"/>
          </p:cNvSpPr>
          <p:nvPr/>
        </p:nvSpPr>
        <p:spPr bwMode="auto">
          <a:xfrm>
            <a:off x="286197" y="106363"/>
            <a:ext cx="679152" cy="369332"/>
          </a:xfrm>
          <a:prstGeom prst="rect">
            <a:avLst/>
          </a:prstGeom>
          <a:noFill/>
          <a:ln w="9525">
            <a:noFill/>
            <a:miter lim="800000"/>
            <a:headEnd/>
            <a:tailEnd/>
          </a:ln>
        </p:spPr>
        <p:txBody>
          <a:bodyPr wrap="square">
            <a:spAutoFit/>
          </a:bodyPr>
          <a:lstStyle/>
          <a:p>
            <a:pPr algn="r">
              <a:buFont typeface="Arial" pitchFamily="34" charset="0"/>
              <a:buNone/>
            </a:pPr>
            <a:r>
              <a:rPr lang="zh-CN" altLang="en-US" dirty="0">
                <a:solidFill>
                  <a:schemeClr val="accent2"/>
                </a:solidFill>
                <a:latin typeface="华文细黑"/>
                <a:ea typeface="华文细黑"/>
                <a:cs typeface="华文细黑"/>
              </a:rPr>
              <a:t>绪论</a:t>
            </a:r>
          </a:p>
        </p:txBody>
      </p:sp>
      <p:pic>
        <p:nvPicPr>
          <p:cNvPr id="9" name="Picture 2">
            <a:extLst>
              <a:ext uri="{FF2B5EF4-FFF2-40B4-BE49-F238E27FC236}">
                <a16:creationId xmlns="" xmlns:a16="http://schemas.microsoft.com/office/drawing/2014/main" id="{2720763A-9C29-4590-80C6-296A28C9D23D}"/>
              </a:ext>
            </a:extLst>
          </p:cNvPr>
          <p:cNvPicPr>
            <a:picLocks noChangeAspect="1" noChangeArrowheads="1"/>
          </p:cNvPicPr>
          <p:nvPr/>
        </p:nvPicPr>
        <p:blipFill>
          <a:blip r:embed="rId3" cstate="print"/>
          <a:srcRect/>
          <a:stretch>
            <a:fillRect/>
          </a:stretch>
        </p:blipFill>
        <p:spPr bwMode="auto">
          <a:xfrm>
            <a:off x="7183454" y="1988840"/>
            <a:ext cx="4330567" cy="2862322"/>
          </a:xfrm>
          <a:prstGeom prst="rect">
            <a:avLst/>
          </a:prstGeom>
          <a:noFill/>
          <a:ln w="9525">
            <a:noFill/>
            <a:miter lim="800000"/>
            <a:headEnd/>
            <a:tailEnd/>
          </a:ln>
        </p:spPr>
      </p:pic>
    </p:spTree>
  </p:cSld>
  <p:clrMapOvr>
    <a:masterClrMapping/>
  </p:clrMapOvr>
  <p:transition spd="slow" advTm="8191">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reeform 6"/>
          <p:cNvSpPr>
            <a:spLocks/>
          </p:cNvSpPr>
          <p:nvPr/>
        </p:nvSpPr>
        <p:spPr bwMode="auto">
          <a:xfrm>
            <a:off x="904632" y="1813202"/>
            <a:ext cx="2619375" cy="717765"/>
          </a:xfrm>
          <a:custGeom>
            <a:avLst/>
            <a:gdLst>
              <a:gd name="T0" fmla="*/ 75 w 12630"/>
              <a:gd name="T1" fmla="*/ 0 h 856"/>
              <a:gd name="T2" fmla="*/ 12555 w 12630"/>
              <a:gd name="T3" fmla="*/ 0 h 856"/>
              <a:gd name="T4" fmla="*/ 12630 w 12630"/>
              <a:gd name="T5" fmla="*/ 94 h 856"/>
              <a:gd name="T6" fmla="*/ 12630 w 12630"/>
              <a:gd name="T7" fmla="*/ 763 h 856"/>
              <a:gd name="T8" fmla="*/ 12555 w 12630"/>
              <a:gd name="T9" fmla="*/ 856 h 856"/>
              <a:gd name="T10" fmla="*/ 75 w 12630"/>
              <a:gd name="T11" fmla="*/ 856 h 856"/>
              <a:gd name="T12" fmla="*/ 0 w 12630"/>
              <a:gd name="T13" fmla="*/ 763 h 856"/>
              <a:gd name="T14" fmla="*/ 0 w 12630"/>
              <a:gd name="T15" fmla="*/ 94 h 856"/>
              <a:gd name="T16" fmla="*/ 75 w 12630"/>
              <a:gd name="T17" fmla="*/ 0 h 8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630" h="856">
                <a:moveTo>
                  <a:pt x="75" y="0"/>
                </a:moveTo>
                <a:lnTo>
                  <a:pt x="12555" y="0"/>
                </a:lnTo>
                <a:cubicBezTo>
                  <a:pt x="12597" y="0"/>
                  <a:pt x="12630" y="43"/>
                  <a:pt x="12630" y="94"/>
                </a:cubicBezTo>
                <a:lnTo>
                  <a:pt x="12630" y="763"/>
                </a:lnTo>
                <a:cubicBezTo>
                  <a:pt x="12630" y="814"/>
                  <a:pt x="12597" y="856"/>
                  <a:pt x="12555" y="856"/>
                </a:cubicBezTo>
                <a:lnTo>
                  <a:pt x="75" y="856"/>
                </a:lnTo>
                <a:cubicBezTo>
                  <a:pt x="34" y="856"/>
                  <a:pt x="0" y="814"/>
                  <a:pt x="0" y="763"/>
                </a:cubicBezTo>
                <a:lnTo>
                  <a:pt x="0" y="94"/>
                </a:lnTo>
                <a:cubicBezTo>
                  <a:pt x="0" y="43"/>
                  <a:pt x="34" y="0"/>
                  <a:pt x="75" y="0"/>
                </a:cubicBezTo>
                <a:close/>
              </a:path>
            </a:pathLst>
          </a:custGeom>
          <a:solidFill>
            <a:schemeClr val="accent1">
              <a:lumMod val="20000"/>
              <a:lumOff val="80000"/>
            </a:schemeClr>
          </a:solidFill>
          <a:ln w="10" cap="flat">
            <a:solidFill>
              <a:schemeClr val="accent1">
                <a:lumMod val="40000"/>
                <a:lumOff val="60000"/>
              </a:schemeClr>
            </a:solidFill>
            <a:prstDash val="solid"/>
            <a:miter lim="800000"/>
            <a:headEnd/>
            <a:tailEnd/>
          </a:ln>
        </p:spPr>
        <p:txBody>
          <a:bodyPr/>
          <a:lstStyle/>
          <a:p>
            <a:pPr>
              <a:buFont typeface="Arial" pitchFamily="34" charset="0"/>
              <a:buNone/>
              <a:defRPr/>
            </a:pPr>
            <a:endParaRPr lang="zh-CN" altLang="en-US"/>
          </a:p>
        </p:txBody>
      </p:sp>
      <p:sp>
        <p:nvSpPr>
          <p:cNvPr id="5" name="Freeform 7"/>
          <p:cNvSpPr>
            <a:spLocks/>
          </p:cNvSpPr>
          <p:nvPr/>
        </p:nvSpPr>
        <p:spPr bwMode="auto">
          <a:xfrm>
            <a:off x="911394" y="4393690"/>
            <a:ext cx="2619375" cy="724951"/>
          </a:xfrm>
          <a:custGeom>
            <a:avLst/>
            <a:gdLst>
              <a:gd name="T0" fmla="*/ 75 w 12630"/>
              <a:gd name="T1" fmla="*/ 0 h 856"/>
              <a:gd name="T2" fmla="*/ 12555 w 12630"/>
              <a:gd name="T3" fmla="*/ 0 h 856"/>
              <a:gd name="T4" fmla="*/ 12630 w 12630"/>
              <a:gd name="T5" fmla="*/ 94 h 856"/>
              <a:gd name="T6" fmla="*/ 12630 w 12630"/>
              <a:gd name="T7" fmla="*/ 763 h 856"/>
              <a:gd name="T8" fmla="*/ 12555 w 12630"/>
              <a:gd name="T9" fmla="*/ 856 h 856"/>
              <a:gd name="T10" fmla="*/ 75 w 12630"/>
              <a:gd name="T11" fmla="*/ 856 h 856"/>
              <a:gd name="T12" fmla="*/ 0 w 12630"/>
              <a:gd name="T13" fmla="*/ 763 h 856"/>
              <a:gd name="T14" fmla="*/ 0 w 12630"/>
              <a:gd name="T15" fmla="*/ 94 h 856"/>
              <a:gd name="T16" fmla="*/ 75 w 12630"/>
              <a:gd name="T17" fmla="*/ 0 h 8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630" h="856">
                <a:moveTo>
                  <a:pt x="75" y="0"/>
                </a:moveTo>
                <a:lnTo>
                  <a:pt x="12555" y="0"/>
                </a:lnTo>
                <a:cubicBezTo>
                  <a:pt x="12597" y="0"/>
                  <a:pt x="12630" y="42"/>
                  <a:pt x="12630" y="94"/>
                </a:cubicBezTo>
                <a:lnTo>
                  <a:pt x="12630" y="763"/>
                </a:lnTo>
                <a:cubicBezTo>
                  <a:pt x="12630" y="814"/>
                  <a:pt x="12597" y="856"/>
                  <a:pt x="12555" y="856"/>
                </a:cubicBezTo>
                <a:lnTo>
                  <a:pt x="75" y="856"/>
                </a:lnTo>
                <a:cubicBezTo>
                  <a:pt x="34" y="856"/>
                  <a:pt x="0" y="814"/>
                  <a:pt x="0" y="763"/>
                </a:cubicBezTo>
                <a:lnTo>
                  <a:pt x="0" y="94"/>
                </a:lnTo>
                <a:cubicBezTo>
                  <a:pt x="0" y="42"/>
                  <a:pt x="34" y="0"/>
                  <a:pt x="75" y="0"/>
                </a:cubicBezTo>
                <a:close/>
              </a:path>
            </a:pathLst>
          </a:custGeom>
          <a:solidFill>
            <a:schemeClr val="accent1">
              <a:lumMod val="20000"/>
              <a:lumOff val="80000"/>
            </a:schemeClr>
          </a:solidFill>
          <a:ln w="10" cap="flat">
            <a:solidFill>
              <a:schemeClr val="accent1">
                <a:lumMod val="40000"/>
                <a:lumOff val="60000"/>
              </a:schemeClr>
            </a:solidFill>
            <a:prstDash val="solid"/>
            <a:miter lim="800000"/>
            <a:headEnd/>
            <a:tailEnd/>
          </a:ln>
        </p:spPr>
        <p:txBody>
          <a:bodyPr/>
          <a:lstStyle/>
          <a:p>
            <a:pPr>
              <a:buFont typeface="Arial" pitchFamily="34" charset="0"/>
              <a:buNone/>
              <a:defRPr/>
            </a:pPr>
            <a:endParaRPr lang="zh-CN" altLang="en-US"/>
          </a:p>
        </p:txBody>
      </p:sp>
      <p:sp>
        <p:nvSpPr>
          <p:cNvPr id="13" name="TextBox 12"/>
          <p:cNvSpPr txBox="1"/>
          <p:nvPr/>
        </p:nvSpPr>
        <p:spPr>
          <a:xfrm>
            <a:off x="1425222" y="1847332"/>
            <a:ext cx="1827397" cy="584775"/>
          </a:xfrm>
          <a:prstGeom prst="rect">
            <a:avLst/>
          </a:prstGeom>
          <a:noFill/>
        </p:spPr>
        <p:txBody>
          <a:bodyPr wrap="square">
            <a:spAutoFit/>
          </a:bodyPr>
          <a:lstStyle/>
          <a:p>
            <a:pPr algn="ctr">
              <a:buFont typeface="Arial" pitchFamily="34" charset="0"/>
              <a:buNone/>
              <a:defRPr/>
            </a:pPr>
            <a:r>
              <a:rPr lang="zh-CN" altLang="en-US" sz="1600" dirty="0">
                <a:solidFill>
                  <a:schemeClr val="accent1"/>
                </a:solidFill>
                <a:latin typeface="+mn-ea"/>
                <a:ea typeface="+mn-ea"/>
              </a:rPr>
              <a:t>按施工组织设计阶段的不同分类</a:t>
            </a:r>
          </a:p>
        </p:txBody>
      </p:sp>
      <p:sp>
        <p:nvSpPr>
          <p:cNvPr id="14" name="TextBox 13"/>
          <p:cNvSpPr txBox="1"/>
          <p:nvPr/>
        </p:nvSpPr>
        <p:spPr>
          <a:xfrm>
            <a:off x="1327005" y="4436632"/>
            <a:ext cx="1932376" cy="584775"/>
          </a:xfrm>
          <a:prstGeom prst="rect">
            <a:avLst/>
          </a:prstGeom>
          <a:noFill/>
        </p:spPr>
        <p:txBody>
          <a:bodyPr wrap="square">
            <a:spAutoFit/>
          </a:bodyPr>
          <a:lstStyle/>
          <a:p>
            <a:pPr algn="ctr">
              <a:buFont typeface="Arial" pitchFamily="34" charset="0"/>
              <a:buNone/>
              <a:defRPr/>
            </a:pPr>
            <a:r>
              <a:rPr lang="zh-CN" altLang="en-US" sz="1600" dirty="0">
                <a:solidFill>
                  <a:schemeClr val="accent1">
                    <a:lumMod val="50000"/>
                  </a:schemeClr>
                </a:solidFill>
                <a:latin typeface="+mn-ea"/>
                <a:ea typeface="+mn-ea"/>
              </a:rPr>
              <a:t>按施工组织设计的工程对象范围分类</a:t>
            </a:r>
          </a:p>
        </p:txBody>
      </p:sp>
      <p:sp>
        <p:nvSpPr>
          <p:cNvPr id="20" name="TextBox 19"/>
          <p:cNvSpPr txBox="1"/>
          <p:nvPr/>
        </p:nvSpPr>
        <p:spPr>
          <a:xfrm>
            <a:off x="955432" y="1780001"/>
            <a:ext cx="434975" cy="708025"/>
          </a:xfrm>
          <a:prstGeom prst="rect">
            <a:avLst/>
          </a:prstGeom>
          <a:noFill/>
        </p:spPr>
        <p:txBody>
          <a:bodyPr>
            <a:spAutoFit/>
          </a:bodyPr>
          <a:lstStyle/>
          <a:p>
            <a:pPr algn="ctr">
              <a:buFont typeface="Arial" pitchFamily="34" charset="0"/>
              <a:buNone/>
              <a:defRPr/>
            </a:pPr>
            <a:r>
              <a:rPr lang="en-US" altLang="zh-CN" sz="4000" dirty="0">
                <a:solidFill>
                  <a:schemeClr val="accent1"/>
                </a:solidFill>
                <a:latin typeface="+mn-ea"/>
                <a:ea typeface="+mn-ea"/>
              </a:rPr>
              <a:t>1</a:t>
            </a:r>
          </a:p>
        </p:txBody>
      </p:sp>
      <p:sp>
        <p:nvSpPr>
          <p:cNvPr id="21" name="TextBox 20"/>
          <p:cNvSpPr txBox="1"/>
          <p:nvPr/>
        </p:nvSpPr>
        <p:spPr>
          <a:xfrm>
            <a:off x="936026" y="4375800"/>
            <a:ext cx="434975" cy="706438"/>
          </a:xfrm>
          <a:prstGeom prst="rect">
            <a:avLst/>
          </a:prstGeom>
          <a:noFill/>
        </p:spPr>
        <p:txBody>
          <a:bodyPr>
            <a:spAutoFit/>
          </a:bodyPr>
          <a:lstStyle/>
          <a:p>
            <a:pPr algn="ctr">
              <a:buFont typeface="Arial" pitchFamily="34" charset="0"/>
              <a:buNone/>
              <a:defRPr/>
            </a:pPr>
            <a:r>
              <a:rPr lang="en-US" altLang="zh-CN" sz="4000" dirty="0">
                <a:solidFill>
                  <a:schemeClr val="accent1"/>
                </a:solidFill>
                <a:latin typeface="+mn-ea"/>
                <a:ea typeface="+mn-ea"/>
              </a:rPr>
              <a:t>2</a:t>
            </a:r>
          </a:p>
        </p:txBody>
      </p:sp>
      <p:sp>
        <p:nvSpPr>
          <p:cNvPr id="35" name="Freeform 14"/>
          <p:cNvSpPr>
            <a:spLocks/>
          </p:cNvSpPr>
          <p:nvPr/>
        </p:nvSpPr>
        <p:spPr bwMode="auto">
          <a:xfrm>
            <a:off x="4294188" y="3556000"/>
            <a:ext cx="663575" cy="2605088"/>
          </a:xfrm>
          <a:custGeom>
            <a:avLst/>
            <a:gdLst>
              <a:gd name="T0" fmla="*/ 0 w 820"/>
              <a:gd name="T1" fmla="*/ 1338047 h 3366"/>
              <a:gd name="T2" fmla="*/ 211211 w 820"/>
              <a:gd name="T3" fmla="*/ 1435613 h 3366"/>
              <a:gd name="T4" fmla="*/ 265430 w 820"/>
              <a:gd name="T5" fmla="*/ 1660170 h 3366"/>
              <a:gd name="T6" fmla="*/ 265430 w 820"/>
              <a:gd name="T7" fmla="*/ 2156518 h 3366"/>
              <a:gd name="T8" fmla="*/ 362539 w 820"/>
              <a:gd name="T9" fmla="*/ 2508065 h 3366"/>
              <a:gd name="T10" fmla="*/ 663575 w 820"/>
              <a:gd name="T11" fmla="*/ 2606405 h 3366"/>
              <a:gd name="T12" fmla="*/ 663575 w 820"/>
              <a:gd name="T13" fmla="*/ 2525874 h 3366"/>
              <a:gd name="T14" fmla="*/ 434561 w 820"/>
              <a:gd name="T15" fmla="*/ 2439149 h 3366"/>
              <a:gd name="T16" fmla="*/ 373868 w 820"/>
              <a:gd name="T17" fmla="*/ 2202978 h 3366"/>
              <a:gd name="T18" fmla="*/ 373868 w 820"/>
              <a:gd name="T19" fmla="*/ 1637715 h 3366"/>
              <a:gd name="T20" fmla="*/ 296181 w 820"/>
              <a:gd name="T21" fmla="*/ 1395348 h 3366"/>
              <a:gd name="T22" fmla="*/ 108438 w 820"/>
              <a:gd name="T23" fmla="*/ 1314817 h 3366"/>
              <a:gd name="T24" fmla="*/ 108438 w 820"/>
              <a:gd name="T25" fmla="*/ 1291588 h 3366"/>
              <a:gd name="T26" fmla="*/ 289707 w 820"/>
              <a:gd name="T27" fmla="*/ 1221898 h 3366"/>
              <a:gd name="T28" fmla="*/ 373868 w 820"/>
              <a:gd name="T29" fmla="*/ 968691 h 3366"/>
              <a:gd name="T30" fmla="*/ 373868 w 820"/>
              <a:gd name="T31" fmla="*/ 403428 h 3366"/>
              <a:gd name="T32" fmla="*/ 434561 w 820"/>
              <a:gd name="T33" fmla="*/ 161061 h 3366"/>
              <a:gd name="T34" fmla="*/ 663575 w 820"/>
              <a:gd name="T35" fmla="*/ 80531 h 3366"/>
              <a:gd name="T36" fmla="*/ 663575 w 820"/>
              <a:gd name="T37" fmla="*/ 0 h 3366"/>
              <a:gd name="T38" fmla="*/ 362539 w 820"/>
              <a:gd name="T39" fmla="*/ 97566 h 3366"/>
              <a:gd name="T40" fmla="*/ 265430 w 820"/>
              <a:gd name="T41" fmla="*/ 449888 h 3366"/>
              <a:gd name="T42" fmla="*/ 265430 w 820"/>
              <a:gd name="T43" fmla="*/ 945461 h 3366"/>
              <a:gd name="T44" fmla="*/ 205546 w 820"/>
              <a:gd name="T45" fmla="*/ 1176212 h 3366"/>
              <a:gd name="T46" fmla="*/ 0 w 820"/>
              <a:gd name="T47" fmla="*/ 1268358 h 3366"/>
              <a:gd name="T48" fmla="*/ 0 w 820"/>
              <a:gd name="T49" fmla="*/ 1338047 h 336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820"/>
              <a:gd name="T76" fmla="*/ 0 h 3366"/>
              <a:gd name="T77" fmla="*/ 820 w 820"/>
              <a:gd name="T78" fmla="*/ 3366 h 336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820" h="3366">
                <a:moveTo>
                  <a:pt x="0" y="1728"/>
                </a:moveTo>
                <a:cubicBezTo>
                  <a:pt x="129" y="1738"/>
                  <a:pt x="216" y="1780"/>
                  <a:pt x="261" y="1854"/>
                </a:cubicBezTo>
                <a:cubicBezTo>
                  <a:pt x="306" y="1928"/>
                  <a:pt x="328" y="2026"/>
                  <a:pt x="328" y="2144"/>
                </a:cubicBezTo>
                <a:lnTo>
                  <a:pt x="328" y="2785"/>
                </a:lnTo>
                <a:cubicBezTo>
                  <a:pt x="328" y="3004"/>
                  <a:pt x="368" y="3155"/>
                  <a:pt x="448" y="3239"/>
                </a:cubicBezTo>
                <a:cubicBezTo>
                  <a:pt x="527" y="3324"/>
                  <a:pt x="651" y="3366"/>
                  <a:pt x="820" y="3366"/>
                </a:cubicBezTo>
                <a:lnTo>
                  <a:pt x="820" y="3262"/>
                </a:lnTo>
                <a:cubicBezTo>
                  <a:pt x="681" y="3262"/>
                  <a:pt x="586" y="3224"/>
                  <a:pt x="537" y="3150"/>
                </a:cubicBezTo>
                <a:cubicBezTo>
                  <a:pt x="487" y="3075"/>
                  <a:pt x="462" y="2974"/>
                  <a:pt x="462" y="2845"/>
                </a:cubicBezTo>
                <a:lnTo>
                  <a:pt x="462" y="2115"/>
                </a:lnTo>
                <a:cubicBezTo>
                  <a:pt x="462" y="1976"/>
                  <a:pt x="430" y="1871"/>
                  <a:pt x="366" y="1802"/>
                </a:cubicBezTo>
                <a:cubicBezTo>
                  <a:pt x="301" y="1733"/>
                  <a:pt x="224" y="1698"/>
                  <a:pt x="134" y="1698"/>
                </a:cubicBezTo>
                <a:lnTo>
                  <a:pt x="134" y="1668"/>
                </a:lnTo>
                <a:cubicBezTo>
                  <a:pt x="214" y="1668"/>
                  <a:pt x="289" y="1638"/>
                  <a:pt x="358" y="1578"/>
                </a:cubicBezTo>
                <a:cubicBezTo>
                  <a:pt x="427" y="1519"/>
                  <a:pt x="462" y="1410"/>
                  <a:pt x="462" y="1251"/>
                </a:cubicBezTo>
                <a:lnTo>
                  <a:pt x="462" y="521"/>
                </a:lnTo>
                <a:cubicBezTo>
                  <a:pt x="462" y="382"/>
                  <a:pt x="487" y="277"/>
                  <a:pt x="537" y="208"/>
                </a:cubicBezTo>
                <a:cubicBezTo>
                  <a:pt x="586" y="139"/>
                  <a:pt x="681" y="104"/>
                  <a:pt x="820" y="104"/>
                </a:cubicBezTo>
                <a:lnTo>
                  <a:pt x="820" y="0"/>
                </a:lnTo>
                <a:cubicBezTo>
                  <a:pt x="651" y="0"/>
                  <a:pt x="527" y="42"/>
                  <a:pt x="448" y="126"/>
                </a:cubicBezTo>
                <a:cubicBezTo>
                  <a:pt x="368" y="211"/>
                  <a:pt x="328" y="362"/>
                  <a:pt x="328" y="581"/>
                </a:cubicBezTo>
                <a:lnTo>
                  <a:pt x="328" y="1221"/>
                </a:lnTo>
                <a:cubicBezTo>
                  <a:pt x="328" y="1360"/>
                  <a:pt x="303" y="1459"/>
                  <a:pt x="254" y="1519"/>
                </a:cubicBezTo>
                <a:cubicBezTo>
                  <a:pt x="204" y="1578"/>
                  <a:pt x="120" y="1618"/>
                  <a:pt x="0" y="1638"/>
                </a:cubicBezTo>
                <a:lnTo>
                  <a:pt x="0" y="1728"/>
                </a:lnTo>
                <a:close/>
              </a:path>
            </a:pathLst>
          </a:custGeom>
          <a:solidFill>
            <a:schemeClr val="accent1"/>
          </a:solidFill>
          <a:ln w="9525">
            <a:noFill/>
            <a:round/>
            <a:headEnd/>
            <a:tailEnd/>
          </a:ln>
        </p:spPr>
        <p:txBody>
          <a:bodyPr/>
          <a:lstStyle/>
          <a:p>
            <a:endParaRPr lang="zh-CN" altLang="en-US"/>
          </a:p>
        </p:txBody>
      </p:sp>
      <p:sp>
        <p:nvSpPr>
          <p:cNvPr id="36" name="Freeform 17"/>
          <p:cNvSpPr>
            <a:spLocks/>
          </p:cNvSpPr>
          <p:nvPr/>
        </p:nvSpPr>
        <p:spPr bwMode="auto">
          <a:xfrm>
            <a:off x="5010150" y="3429000"/>
            <a:ext cx="5351463" cy="2890838"/>
          </a:xfrm>
          <a:custGeom>
            <a:avLst/>
            <a:gdLst>
              <a:gd name="T0" fmla="*/ 140288 w 6523"/>
              <a:gd name="T1" fmla="*/ 0 h 3787"/>
              <a:gd name="T2" fmla="*/ 5211175 w 6523"/>
              <a:gd name="T3" fmla="*/ 0 h 3787"/>
              <a:gd name="T4" fmla="*/ 5351463 w 6523"/>
              <a:gd name="T5" fmla="*/ 130521 h 3787"/>
              <a:gd name="T6" fmla="*/ 5351463 w 6523"/>
              <a:gd name="T7" fmla="*/ 2760022 h 3787"/>
              <a:gd name="T8" fmla="*/ 5211175 w 6523"/>
              <a:gd name="T9" fmla="*/ 2890543 h 3787"/>
              <a:gd name="T10" fmla="*/ 140288 w 6523"/>
              <a:gd name="T11" fmla="*/ 2890543 h 3787"/>
              <a:gd name="T12" fmla="*/ 0 w 6523"/>
              <a:gd name="T13" fmla="*/ 2760022 h 3787"/>
              <a:gd name="T14" fmla="*/ 0 w 6523"/>
              <a:gd name="T15" fmla="*/ 130521 h 3787"/>
              <a:gd name="T16" fmla="*/ 140288 w 6523"/>
              <a:gd name="T17" fmla="*/ 0 h 378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6523"/>
              <a:gd name="T28" fmla="*/ 0 h 3787"/>
              <a:gd name="T29" fmla="*/ 6523 w 6523"/>
              <a:gd name="T30" fmla="*/ 3787 h 3787"/>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6523" h="3787">
                <a:moveTo>
                  <a:pt x="171" y="0"/>
                </a:moveTo>
                <a:lnTo>
                  <a:pt x="6352" y="0"/>
                </a:lnTo>
                <a:cubicBezTo>
                  <a:pt x="6446" y="0"/>
                  <a:pt x="6523" y="77"/>
                  <a:pt x="6523" y="171"/>
                </a:cubicBezTo>
                <a:lnTo>
                  <a:pt x="6523" y="3616"/>
                </a:lnTo>
                <a:cubicBezTo>
                  <a:pt x="6523" y="3710"/>
                  <a:pt x="6446" y="3787"/>
                  <a:pt x="6352" y="3787"/>
                </a:cubicBezTo>
                <a:lnTo>
                  <a:pt x="171" y="3787"/>
                </a:lnTo>
                <a:cubicBezTo>
                  <a:pt x="77" y="3787"/>
                  <a:pt x="0" y="3710"/>
                  <a:pt x="0" y="3616"/>
                </a:cubicBezTo>
                <a:lnTo>
                  <a:pt x="0" y="171"/>
                </a:lnTo>
                <a:cubicBezTo>
                  <a:pt x="0" y="77"/>
                  <a:pt x="77" y="0"/>
                  <a:pt x="171" y="0"/>
                </a:cubicBezTo>
                <a:close/>
              </a:path>
            </a:pathLst>
          </a:custGeom>
          <a:noFill/>
          <a:ln w="10" cap="flat">
            <a:solidFill>
              <a:schemeClr val="accent1"/>
            </a:solidFill>
            <a:prstDash val="dash"/>
            <a:miter lim="800000"/>
            <a:headEnd/>
            <a:tailEnd/>
          </a:ln>
        </p:spPr>
        <p:txBody>
          <a:bodyPr/>
          <a:lstStyle/>
          <a:p>
            <a:endParaRPr lang="zh-CN" altLang="en-US"/>
          </a:p>
        </p:txBody>
      </p:sp>
      <p:grpSp>
        <p:nvGrpSpPr>
          <p:cNvPr id="37" name="组合 36"/>
          <p:cNvGrpSpPr>
            <a:grpSpLocks/>
          </p:cNvGrpSpPr>
          <p:nvPr/>
        </p:nvGrpSpPr>
        <p:grpSpPr bwMode="auto">
          <a:xfrm>
            <a:off x="5322027" y="3931017"/>
            <a:ext cx="2771650" cy="707886"/>
            <a:chOff x="3670399" y="2812788"/>
            <a:chExt cx="2291118" cy="706935"/>
          </a:xfrm>
        </p:grpSpPr>
        <p:sp>
          <p:nvSpPr>
            <p:cNvPr id="62515" name="Freeform 9"/>
            <p:cNvSpPr>
              <a:spLocks/>
            </p:cNvSpPr>
            <p:nvPr/>
          </p:nvSpPr>
          <p:spPr bwMode="auto">
            <a:xfrm>
              <a:off x="3670399" y="2817261"/>
              <a:ext cx="1931287" cy="525040"/>
            </a:xfrm>
            <a:custGeom>
              <a:avLst/>
              <a:gdLst>
                <a:gd name="T0" fmla="*/ 42996 w 2740"/>
                <a:gd name="T1" fmla="*/ 0 h 692"/>
                <a:gd name="T2" fmla="*/ 1887586 w 2740"/>
                <a:gd name="T3" fmla="*/ 0 h 692"/>
                <a:gd name="T4" fmla="*/ 1931287 w 2740"/>
                <a:gd name="T5" fmla="*/ 47041 h 692"/>
                <a:gd name="T6" fmla="*/ 1931287 w 2740"/>
                <a:gd name="T7" fmla="*/ 478758 h 692"/>
                <a:gd name="T8" fmla="*/ 1887586 w 2740"/>
                <a:gd name="T9" fmla="*/ 525040 h 692"/>
                <a:gd name="T10" fmla="*/ 42996 w 2740"/>
                <a:gd name="T11" fmla="*/ 525040 h 692"/>
                <a:gd name="T12" fmla="*/ 0 w 2740"/>
                <a:gd name="T13" fmla="*/ 478758 h 692"/>
                <a:gd name="T14" fmla="*/ 0 w 2740"/>
                <a:gd name="T15" fmla="*/ 47041 h 692"/>
                <a:gd name="T16" fmla="*/ 42996 w 2740"/>
                <a:gd name="T17" fmla="*/ 0 h 69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740"/>
                <a:gd name="T28" fmla="*/ 0 h 692"/>
                <a:gd name="T29" fmla="*/ 2740 w 2740"/>
                <a:gd name="T30" fmla="*/ 692 h 692"/>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740" h="692">
                  <a:moveTo>
                    <a:pt x="61" y="0"/>
                  </a:moveTo>
                  <a:lnTo>
                    <a:pt x="2678" y="0"/>
                  </a:lnTo>
                  <a:cubicBezTo>
                    <a:pt x="2712" y="0"/>
                    <a:pt x="2740" y="28"/>
                    <a:pt x="2740" y="62"/>
                  </a:cubicBezTo>
                  <a:lnTo>
                    <a:pt x="2740" y="631"/>
                  </a:lnTo>
                  <a:cubicBezTo>
                    <a:pt x="2740" y="665"/>
                    <a:pt x="2712" y="692"/>
                    <a:pt x="2678" y="692"/>
                  </a:cubicBezTo>
                  <a:lnTo>
                    <a:pt x="61" y="692"/>
                  </a:lnTo>
                  <a:cubicBezTo>
                    <a:pt x="28" y="692"/>
                    <a:pt x="0" y="665"/>
                    <a:pt x="0" y="631"/>
                  </a:cubicBezTo>
                  <a:lnTo>
                    <a:pt x="0" y="62"/>
                  </a:lnTo>
                  <a:cubicBezTo>
                    <a:pt x="0" y="28"/>
                    <a:pt x="28" y="0"/>
                    <a:pt x="61" y="0"/>
                  </a:cubicBezTo>
                  <a:close/>
                </a:path>
              </a:pathLst>
            </a:custGeom>
            <a:solidFill>
              <a:schemeClr val="accent1"/>
            </a:solidFill>
            <a:ln w="10" cap="flat">
              <a:noFill/>
              <a:prstDash val="solid"/>
              <a:miter lim="800000"/>
              <a:headEnd/>
              <a:tailEnd/>
            </a:ln>
          </p:spPr>
          <p:txBody>
            <a:bodyPr/>
            <a:lstStyle/>
            <a:p>
              <a:endParaRPr lang="zh-CN" altLang="en-US"/>
            </a:p>
          </p:txBody>
        </p:sp>
        <p:sp>
          <p:nvSpPr>
            <p:cNvPr id="39" name="TextBox 14"/>
            <p:cNvSpPr txBox="1"/>
            <p:nvPr/>
          </p:nvSpPr>
          <p:spPr>
            <a:xfrm>
              <a:off x="3767280" y="2812788"/>
              <a:ext cx="2194237" cy="706935"/>
            </a:xfrm>
            <a:prstGeom prst="rect">
              <a:avLst/>
            </a:prstGeom>
            <a:noFill/>
          </p:spPr>
          <p:txBody>
            <a:bodyPr wrap="none">
              <a:spAutoFit/>
            </a:bodyPr>
            <a:lstStyle/>
            <a:p>
              <a:pPr>
                <a:buFont typeface="Arial" pitchFamily="34" charset="0"/>
                <a:buNone/>
                <a:defRPr/>
              </a:pPr>
              <a:r>
                <a:rPr lang="en-US" altLang="zh-CN" sz="2000" dirty="0">
                  <a:solidFill>
                    <a:schemeClr val="accent2"/>
                  </a:solidFill>
                  <a:latin typeface="+mn-ea"/>
                  <a:ea typeface="+mn-ea"/>
                </a:rPr>
                <a:t>1.</a:t>
              </a:r>
              <a:r>
                <a:rPr lang="zh-CN" altLang="en-US" sz="2000" dirty="0">
                  <a:solidFill>
                    <a:schemeClr val="accent2"/>
                  </a:solidFill>
                  <a:latin typeface="+mn-ea"/>
                  <a:ea typeface="+mn-ea"/>
                </a:rPr>
                <a:t>施工组织总设计</a:t>
              </a:r>
            </a:p>
            <a:p>
              <a:pPr>
                <a:buFont typeface="Arial" pitchFamily="34" charset="0"/>
                <a:buNone/>
                <a:defRPr/>
              </a:pPr>
              <a:endParaRPr lang="zh-CN" altLang="en-US" sz="2000" dirty="0">
                <a:solidFill>
                  <a:schemeClr val="accent2"/>
                </a:solidFill>
                <a:latin typeface="+mn-ea"/>
                <a:ea typeface="+mn-ea"/>
              </a:endParaRPr>
            </a:p>
          </p:txBody>
        </p:sp>
      </p:grpSp>
      <p:grpSp>
        <p:nvGrpSpPr>
          <p:cNvPr id="43" name="组合 42"/>
          <p:cNvGrpSpPr>
            <a:grpSpLocks/>
          </p:cNvGrpSpPr>
          <p:nvPr/>
        </p:nvGrpSpPr>
        <p:grpSpPr bwMode="auto">
          <a:xfrm>
            <a:off x="5314090" y="4631103"/>
            <a:ext cx="5246605" cy="525462"/>
            <a:chOff x="3670399" y="3499961"/>
            <a:chExt cx="3120011" cy="525040"/>
          </a:xfrm>
        </p:grpSpPr>
        <p:sp>
          <p:nvSpPr>
            <p:cNvPr id="62511" name="Freeform 10"/>
            <p:cNvSpPr>
              <a:spLocks/>
            </p:cNvSpPr>
            <p:nvPr/>
          </p:nvSpPr>
          <p:spPr bwMode="auto">
            <a:xfrm>
              <a:off x="3670399" y="3499961"/>
              <a:ext cx="1931287" cy="525040"/>
            </a:xfrm>
            <a:custGeom>
              <a:avLst/>
              <a:gdLst>
                <a:gd name="T0" fmla="*/ 42996 w 2740"/>
                <a:gd name="T1" fmla="*/ 0 h 692"/>
                <a:gd name="T2" fmla="*/ 1887586 w 2740"/>
                <a:gd name="T3" fmla="*/ 0 h 692"/>
                <a:gd name="T4" fmla="*/ 1931287 w 2740"/>
                <a:gd name="T5" fmla="*/ 47041 h 692"/>
                <a:gd name="T6" fmla="*/ 1931287 w 2740"/>
                <a:gd name="T7" fmla="*/ 478758 h 692"/>
                <a:gd name="T8" fmla="*/ 1887586 w 2740"/>
                <a:gd name="T9" fmla="*/ 525040 h 692"/>
                <a:gd name="T10" fmla="*/ 42996 w 2740"/>
                <a:gd name="T11" fmla="*/ 525040 h 692"/>
                <a:gd name="T12" fmla="*/ 0 w 2740"/>
                <a:gd name="T13" fmla="*/ 478758 h 692"/>
                <a:gd name="T14" fmla="*/ 0 w 2740"/>
                <a:gd name="T15" fmla="*/ 47041 h 692"/>
                <a:gd name="T16" fmla="*/ 42996 w 2740"/>
                <a:gd name="T17" fmla="*/ 0 h 69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740"/>
                <a:gd name="T28" fmla="*/ 0 h 692"/>
                <a:gd name="T29" fmla="*/ 2740 w 2740"/>
                <a:gd name="T30" fmla="*/ 692 h 692"/>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740" h="692">
                  <a:moveTo>
                    <a:pt x="61" y="0"/>
                  </a:moveTo>
                  <a:lnTo>
                    <a:pt x="2678" y="0"/>
                  </a:lnTo>
                  <a:cubicBezTo>
                    <a:pt x="2712" y="0"/>
                    <a:pt x="2740" y="28"/>
                    <a:pt x="2740" y="62"/>
                  </a:cubicBezTo>
                  <a:lnTo>
                    <a:pt x="2740" y="631"/>
                  </a:lnTo>
                  <a:cubicBezTo>
                    <a:pt x="2740" y="665"/>
                    <a:pt x="2712" y="692"/>
                    <a:pt x="2678" y="692"/>
                  </a:cubicBezTo>
                  <a:lnTo>
                    <a:pt x="61" y="692"/>
                  </a:lnTo>
                  <a:cubicBezTo>
                    <a:pt x="28" y="692"/>
                    <a:pt x="0" y="665"/>
                    <a:pt x="0" y="631"/>
                  </a:cubicBezTo>
                  <a:lnTo>
                    <a:pt x="0" y="62"/>
                  </a:lnTo>
                  <a:cubicBezTo>
                    <a:pt x="0" y="28"/>
                    <a:pt x="28" y="0"/>
                    <a:pt x="61" y="0"/>
                  </a:cubicBezTo>
                  <a:close/>
                </a:path>
              </a:pathLst>
            </a:custGeom>
            <a:solidFill>
              <a:schemeClr val="accent1"/>
            </a:solidFill>
            <a:ln w="10" cap="flat">
              <a:noFill/>
              <a:prstDash val="solid"/>
              <a:miter lim="800000"/>
              <a:headEnd/>
              <a:tailEnd/>
            </a:ln>
          </p:spPr>
          <p:txBody>
            <a:bodyPr/>
            <a:lstStyle/>
            <a:p>
              <a:endParaRPr lang="zh-CN" altLang="en-US"/>
            </a:p>
          </p:txBody>
        </p:sp>
        <p:sp>
          <p:nvSpPr>
            <p:cNvPr id="45" name="TextBox 20"/>
            <p:cNvSpPr txBox="1"/>
            <p:nvPr/>
          </p:nvSpPr>
          <p:spPr>
            <a:xfrm>
              <a:off x="3753501" y="3574513"/>
              <a:ext cx="3036909" cy="399789"/>
            </a:xfrm>
            <a:prstGeom prst="rect">
              <a:avLst/>
            </a:prstGeom>
            <a:noFill/>
          </p:spPr>
          <p:txBody>
            <a:bodyPr wrap="none">
              <a:spAutoFit/>
            </a:bodyPr>
            <a:lstStyle/>
            <a:p>
              <a:pPr>
                <a:buFont typeface="Arial" pitchFamily="34" charset="0"/>
                <a:buNone/>
                <a:defRPr/>
              </a:pPr>
              <a:r>
                <a:rPr lang="en-US" altLang="zh-CN" sz="2000" dirty="0">
                  <a:solidFill>
                    <a:srgbClr val="F8F8F8"/>
                  </a:solidFill>
                  <a:latin typeface="+mn-ea"/>
                  <a:ea typeface="+mn-ea"/>
                </a:rPr>
                <a:t>2. </a:t>
              </a:r>
              <a:r>
                <a:rPr lang="zh-CN" altLang="en-US" sz="2000" dirty="0">
                  <a:solidFill>
                    <a:srgbClr val="F8F8F8"/>
                  </a:solidFill>
                  <a:latin typeface="+mn-ea"/>
                  <a:ea typeface="+mn-ea"/>
                </a:rPr>
                <a:t>单位工程施工组织设计</a:t>
              </a:r>
            </a:p>
          </p:txBody>
        </p:sp>
      </p:grpSp>
      <p:grpSp>
        <p:nvGrpSpPr>
          <p:cNvPr id="49" name="组合 48"/>
          <p:cNvGrpSpPr>
            <a:grpSpLocks/>
          </p:cNvGrpSpPr>
          <p:nvPr/>
        </p:nvGrpSpPr>
        <p:grpSpPr bwMode="auto">
          <a:xfrm>
            <a:off x="5314090" y="5307379"/>
            <a:ext cx="4069166" cy="739496"/>
            <a:chOff x="3662924" y="4188610"/>
            <a:chExt cx="1931287" cy="738762"/>
          </a:xfrm>
        </p:grpSpPr>
        <p:sp>
          <p:nvSpPr>
            <p:cNvPr id="62507" name="Freeform 11"/>
            <p:cNvSpPr>
              <a:spLocks/>
            </p:cNvSpPr>
            <p:nvPr/>
          </p:nvSpPr>
          <p:spPr bwMode="auto">
            <a:xfrm>
              <a:off x="3662924" y="4188610"/>
              <a:ext cx="1931287" cy="526527"/>
            </a:xfrm>
            <a:custGeom>
              <a:avLst/>
              <a:gdLst>
                <a:gd name="T0" fmla="*/ 42996 w 2740"/>
                <a:gd name="T1" fmla="*/ 0 h 692"/>
                <a:gd name="T2" fmla="*/ 1887586 w 2740"/>
                <a:gd name="T3" fmla="*/ 0 h 692"/>
                <a:gd name="T4" fmla="*/ 1931287 w 2740"/>
                <a:gd name="T5" fmla="*/ 46414 h 692"/>
                <a:gd name="T6" fmla="*/ 1931287 w 2740"/>
                <a:gd name="T7" fmla="*/ 480114 h 692"/>
                <a:gd name="T8" fmla="*/ 1887586 w 2740"/>
                <a:gd name="T9" fmla="*/ 526527 h 692"/>
                <a:gd name="T10" fmla="*/ 42996 w 2740"/>
                <a:gd name="T11" fmla="*/ 526527 h 692"/>
                <a:gd name="T12" fmla="*/ 0 w 2740"/>
                <a:gd name="T13" fmla="*/ 480114 h 692"/>
                <a:gd name="T14" fmla="*/ 0 w 2740"/>
                <a:gd name="T15" fmla="*/ 46414 h 692"/>
                <a:gd name="T16" fmla="*/ 42996 w 2740"/>
                <a:gd name="T17" fmla="*/ 0 h 69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740"/>
                <a:gd name="T28" fmla="*/ 0 h 692"/>
                <a:gd name="T29" fmla="*/ 2740 w 2740"/>
                <a:gd name="T30" fmla="*/ 692 h 692"/>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740" h="692">
                  <a:moveTo>
                    <a:pt x="61" y="0"/>
                  </a:moveTo>
                  <a:lnTo>
                    <a:pt x="2678" y="0"/>
                  </a:lnTo>
                  <a:cubicBezTo>
                    <a:pt x="2712" y="0"/>
                    <a:pt x="2740" y="27"/>
                    <a:pt x="2740" y="61"/>
                  </a:cubicBezTo>
                  <a:lnTo>
                    <a:pt x="2740" y="631"/>
                  </a:lnTo>
                  <a:cubicBezTo>
                    <a:pt x="2740" y="664"/>
                    <a:pt x="2712" y="692"/>
                    <a:pt x="2678" y="692"/>
                  </a:cubicBezTo>
                  <a:lnTo>
                    <a:pt x="61" y="692"/>
                  </a:lnTo>
                  <a:cubicBezTo>
                    <a:pt x="28" y="692"/>
                    <a:pt x="0" y="664"/>
                    <a:pt x="0" y="631"/>
                  </a:cubicBezTo>
                  <a:lnTo>
                    <a:pt x="0" y="61"/>
                  </a:lnTo>
                  <a:cubicBezTo>
                    <a:pt x="0" y="27"/>
                    <a:pt x="28" y="0"/>
                    <a:pt x="61" y="0"/>
                  </a:cubicBezTo>
                  <a:close/>
                </a:path>
              </a:pathLst>
            </a:custGeom>
            <a:solidFill>
              <a:schemeClr val="accent1"/>
            </a:solidFill>
            <a:ln w="10" cap="flat">
              <a:noFill/>
              <a:prstDash val="solid"/>
              <a:miter lim="800000"/>
              <a:headEnd/>
              <a:tailEnd/>
            </a:ln>
          </p:spPr>
          <p:txBody>
            <a:bodyPr/>
            <a:lstStyle/>
            <a:p>
              <a:endParaRPr lang="zh-CN" altLang="en-US"/>
            </a:p>
          </p:txBody>
        </p:sp>
        <p:sp>
          <p:nvSpPr>
            <p:cNvPr id="51" name="TextBox 26"/>
            <p:cNvSpPr txBox="1"/>
            <p:nvPr/>
          </p:nvSpPr>
          <p:spPr>
            <a:xfrm>
              <a:off x="3729249" y="4220189"/>
              <a:ext cx="1750774" cy="707183"/>
            </a:xfrm>
            <a:prstGeom prst="rect">
              <a:avLst/>
            </a:prstGeom>
            <a:noFill/>
          </p:spPr>
          <p:txBody>
            <a:bodyPr wrap="none">
              <a:spAutoFit/>
            </a:bodyPr>
            <a:lstStyle/>
            <a:p>
              <a:pPr>
                <a:buFont typeface="Arial" pitchFamily="34" charset="0"/>
                <a:buNone/>
                <a:defRPr/>
              </a:pPr>
              <a:r>
                <a:rPr lang="en-US" altLang="zh-CN" sz="2000" dirty="0">
                  <a:solidFill>
                    <a:schemeClr val="accent2"/>
                  </a:solidFill>
                  <a:latin typeface="+mn-ea"/>
                  <a:ea typeface="+mn-ea"/>
                </a:rPr>
                <a:t>3. </a:t>
              </a:r>
              <a:r>
                <a:rPr lang="zh-CN" altLang="en-US" sz="2000" dirty="0">
                  <a:solidFill>
                    <a:schemeClr val="accent2"/>
                  </a:solidFill>
                  <a:latin typeface="+mn-ea"/>
                  <a:ea typeface="+mn-ea"/>
                </a:rPr>
                <a:t>分部分项工程施工组织设计</a:t>
              </a:r>
            </a:p>
            <a:p>
              <a:pPr>
                <a:buFont typeface="Arial" pitchFamily="34" charset="0"/>
                <a:buNone/>
                <a:defRPr/>
              </a:pPr>
              <a:endParaRPr lang="zh-CN" altLang="en-US" sz="2000" dirty="0">
                <a:solidFill>
                  <a:schemeClr val="accent2"/>
                </a:solidFill>
                <a:latin typeface="+mn-ea"/>
                <a:ea typeface="+mn-ea"/>
              </a:endParaRPr>
            </a:p>
          </p:txBody>
        </p:sp>
      </p:grpSp>
      <p:sp>
        <p:nvSpPr>
          <p:cNvPr id="63" name="Freeform 14"/>
          <p:cNvSpPr>
            <a:spLocks/>
          </p:cNvSpPr>
          <p:nvPr/>
        </p:nvSpPr>
        <p:spPr bwMode="auto">
          <a:xfrm>
            <a:off x="4254501" y="1492250"/>
            <a:ext cx="663575" cy="1381125"/>
          </a:xfrm>
          <a:custGeom>
            <a:avLst/>
            <a:gdLst>
              <a:gd name="T0" fmla="*/ 0 w 820"/>
              <a:gd name="T1" fmla="*/ 709419 h 3366"/>
              <a:gd name="T2" fmla="*/ 211211 w 820"/>
              <a:gd name="T3" fmla="*/ 761147 h 3366"/>
              <a:gd name="T4" fmla="*/ 265430 w 820"/>
              <a:gd name="T5" fmla="*/ 880205 h 3366"/>
              <a:gd name="T6" fmla="*/ 265430 w 820"/>
              <a:gd name="T7" fmla="*/ 1143363 h 3366"/>
              <a:gd name="T8" fmla="*/ 362539 w 820"/>
              <a:gd name="T9" fmla="*/ 1329750 h 3366"/>
              <a:gd name="T10" fmla="*/ 663575 w 820"/>
              <a:gd name="T11" fmla="*/ 1381889 h 3366"/>
              <a:gd name="T12" fmla="*/ 663575 w 820"/>
              <a:gd name="T13" fmla="*/ 1339193 h 3366"/>
              <a:gd name="T14" fmla="*/ 434561 w 820"/>
              <a:gd name="T15" fmla="*/ 1293212 h 3366"/>
              <a:gd name="T16" fmla="*/ 373868 w 820"/>
              <a:gd name="T17" fmla="*/ 1167996 h 3366"/>
              <a:gd name="T18" fmla="*/ 373868 w 820"/>
              <a:gd name="T19" fmla="*/ 868299 h 3366"/>
              <a:gd name="T20" fmla="*/ 296181 w 820"/>
              <a:gd name="T21" fmla="*/ 739799 h 3366"/>
              <a:gd name="T22" fmla="*/ 108438 w 820"/>
              <a:gd name="T23" fmla="*/ 697103 h 3366"/>
              <a:gd name="T24" fmla="*/ 108438 w 820"/>
              <a:gd name="T25" fmla="*/ 684786 h 3366"/>
              <a:gd name="T26" fmla="*/ 289707 w 820"/>
              <a:gd name="T27" fmla="*/ 647837 h 3366"/>
              <a:gd name="T28" fmla="*/ 373868 w 820"/>
              <a:gd name="T29" fmla="*/ 513590 h 3366"/>
              <a:gd name="T30" fmla="*/ 373868 w 820"/>
              <a:gd name="T31" fmla="*/ 213893 h 3366"/>
              <a:gd name="T32" fmla="*/ 434561 w 820"/>
              <a:gd name="T33" fmla="*/ 85393 h 3366"/>
              <a:gd name="T34" fmla="*/ 663575 w 820"/>
              <a:gd name="T35" fmla="*/ 42697 h 3366"/>
              <a:gd name="T36" fmla="*/ 663575 w 820"/>
              <a:gd name="T37" fmla="*/ 0 h 3366"/>
              <a:gd name="T38" fmla="*/ 362539 w 820"/>
              <a:gd name="T39" fmla="*/ 51728 h 3366"/>
              <a:gd name="T40" fmla="*/ 265430 w 820"/>
              <a:gd name="T41" fmla="*/ 238526 h 3366"/>
              <a:gd name="T42" fmla="*/ 265430 w 820"/>
              <a:gd name="T43" fmla="*/ 501274 h 3366"/>
              <a:gd name="T44" fmla="*/ 205546 w 820"/>
              <a:gd name="T45" fmla="*/ 623615 h 3366"/>
              <a:gd name="T46" fmla="*/ 0 w 820"/>
              <a:gd name="T47" fmla="*/ 672470 h 3366"/>
              <a:gd name="T48" fmla="*/ 0 w 820"/>
              <a:gd name="T49" fmla="*/ 709419 h 336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820"/>
              <a:gd name="T76" fmla="*/ 0 h 3366"/>
              <a:gd name="T77" fmla="*/ 820 w 820"/>
              <a:gd name="T78" fmla="*/ 3366 h 336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820" h="3366">
                <a:moveTo>
                  <a:pt x="0" y="1728"/>
                </a:moveTo>
                <a:cubicBezTo>
                  <a:pt x="129" y="1738"/>
                  <a:pt x="216" y="1780"/>
                  <a:pt x="261" y="1854"/>
                </a:cubicBezTo>
                <a:cubicBezTo>
                  <a:pt x="306" y="1928"/>
                  <a:pt x="328" y="2026"/>
                  <a:pt x="328" y="2144"/>
                </a:cubicBezTo>
                <a:lnTo>
                  <a:pt x="328" y="2785"/>
                </a:lnTo>
                <a:cubicBezTo>
                  <a:pt x="328" y="3004"/>
                  <a:pt x="368" y="3155"/>
                  <a:pt x="448" y="3239"/>
                </a:cubicBezTo>
                <a:cubicBezTo>
                  <a:pt x="527" y="3324"/>
                  <a:pt x="651" y="3366"/>
                  <a:pt x="820" y="3366"/>
                </a:cubicBezTo>
                <a:lnTo>
                  <a:pt x="820" y="3262"/>
                </a:lnTo>
                <a:cubicBezTo>
                  <a:pt x="681" y="3262"/>
                  <a:pt x="586" y="3224"/>
                  <a:pt x="537" y="3150"/>
                </a:cubicBezTo>
                <a:cubicBezTo>
                  <a:pt x="487" y="3075"/>
                  <a:pt x="462" y="2974"/>
                  <a:pt x="462" y="2845"/>
                </a:cubicBezTo>
                <a:lnTo>
                  <a:pt x="462" y="2115"/>
                </a:lnTo>
                <a:cubicBezTo>
                  <a:pt x="462" y="1976"/>
                  <a:pt x="430" y="1871"/>
                  <a:pt x="366" y="1802"/>
                </a:cubicBezTo>
                <a:cubicBezTo>
                  <a:pt x="301" y="1733"/>
                  <a:pt x="224" y="1698"/>
                  <a:pt x="134" y="1698"/>
                </a:cubicBezTo>
                <a:lnTo>
                  <a:pt x="134" y="1668"/>
                </a:lnTo>
                <a:cubicBezTo>
                  <a:pt x="214" y="1668"/>
                  <a:pt x="289" y="1638"/>
                  <a:pt x="358" y="1578"/>
                </a:cubicBezTo>
                <a:cubicBezTo>
                  <a:pt x="427" y="1519"/>
                  <a:pt x="462" y="1410"/>
                  <a:pt x="462" y="1251"/>
                </a:cubicBezTo>
                <a:lnTo>
                  <a:pt x="462" y="521"/>
                </a:lnTo>
                <a:cubicBezTo>
                  <a:pt x="462" y="382"/>
                  <a:pt x="487" y="277"/>
                  <a:pt x="537" y="208"/>
                </a:cubicBezTo>
                <a:cubicBezTo>
                  <a:pt x="586" y="139"/>
                  <a:pt x="681" y="104"/>
                  <a:pt x="820" y="104"/>
                </a:cubicBezTo>
                <a:lnTo>
                  <a:pt x="820" y="0"/>
                </a:lnTo>
                <a:cubicBezTo>
                  <a:pt x="651" y="0"/>
                  <a:pt x="527" y="42"/>
                  <a:pt x="448" y="126"/>
                </a:cubicBezTo>
                <a:cubicBezTo>
                  <a:pt x="368" y="211"/>
                  <a:pt x="328" y="362"/>
                  <a:pt x="328" y="581"/>
                </a:cubicBezTo>
                <a:lnTo>
                  <a:pt x="328" y="1221"/>
                </a:lnTo>
                <a:cubicBezTo>
                  <a:pt x="328" y="1360"/>
                  <a:pt x="303" y="1459"/>
                  <a:pt x="254" y="1519"/>
                </a:cubicBezTo>
                <a:cubicBezTo>
                  <a:pt x="204" y="1578"/>
                  <a:pt x="120" y="1618"/>
                  <a:pt x="0" y="1638"/>
                </a:cubicBezTo>
                <a:lnTo>
                  <a:pt x="0" y="1728"/>
                </a:lnTo>
                <a:close/>
              </a:path>
            </a:pathLst>
          </a:custGeom>
          <a:solidFill>
            <a:schemeClr val="accent1"/>
          </a:solidFill>
          <a:ln w="9525">
            <a:noFill/>
            <a:round/>
            <a:headEnd/>
            <a:tailEnd/>
          </a:ln>
        </p:spPr>
        <p:txBody>
          <a:bodyPr/>
          <a:lstStyle/>
          <a:p>
            <a:endParaRPr lang="zh-CN" altLang="en-US"/>
          </a:p>
        </p:txBody>
      </p:sp>
      <p:grpSp>
        <p:nvGrpSpPr>
          <p:cNvPr id="64" name="组合 63"/>
          <p:cNvGrpSpPr>
            <a:grpSpLocks/>
          </p:cNvGrpSpPr>
          <p:nvPr/>
        </p:nvGrpSpPr>
        <p:grpSpPr bwMode="auto">
          <a:xfrm>
            <a:off x="4957763" y="1477225"/>
            <a:ext cx="7930818" cy="525463"/>
            <a:chOff x="3670399" y="2817261"/>
            <a:chExt cx="5160708" cy="525040"/>
          </a:xfrm>
        </p:grpSpPr>
        <p:sp>
          <p:nvSpPr>
            <p:cNvPr id="62501" name="Freeform 9"/>
            <p:cNvSpPr>
              <a:spLocks/>
            </p:cNvSpPr>
            <p:nvPr/>
          </p:nvSpPr>
          <p:spPr bwMode="auto">
            <a:xfrm>
              <a:off x="3670399" y="2817261"/>
              <a:ext cx="3636908" cy="525040"/>
            </a:xfrm>
            <a:custGeom>
              <a:avLst/>
              <a:gdLst>
                <a:gd name="T0" fmla="*/ 80968 w 2740"/>
                <a:gd name="T1" fmla="*/ 0 h 692"/>
                <a:gd name="T2" fmla="*/ 3554613 w 2740"/>
                <a:gd name="T3" fmla="*/ 0 h 692"/>
                <a:gd name="T4" fmla="*/ 3636908 w 2740"/>
                <a:gd name="T5" fmla="*/ 47041 h 692"/>
                <a:gd name="T6" fmla="*/ 3636908 w 2740"/>
                <a:gd name="T7" fmla="*/ 478758 h 692"/>
                <a:gd name="T8" fmla="*/ 3554613 w 2740"/>
                <a:gd name="T9" fmla="*/ 525040 h 692"/>
                <a:gd name="T10" fmla="*/ 80968 w 2740"/>
                <a:gd name="T11" fmla="*/ 525040 h 692"/>
                <a:gd name="T12" fmla="*/ 0 w 2740"/>
                <a:gd name="T13" fmla="*/ 478758 h 692"/>
                <a:gd name="T14" fmla="*/ 0 w 2740"/>
                <a:gd name="T15" fmla="*/ 47041 h 692"/>
                <a:gd name="T16" fmla="*/ 80968 w 2740"/>
                <a:gd name="T17" fmla="*/ 0 h 69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740"/>
                <a:gd name="T28" fmla="*/ 0 h 692"/>
                <a:gd name="T29" fmla="*/ 2740 w 2740"/>
                <a:gd name="T30" fmla="*/ 692 h 692"/>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740" h="692">
                  <a:moveTo>
                    <a:pt x="61" y="0"/>
                  </a:moveTo>
                  <a:lnTo>
                    <a:pt x="2678" y="0"/>
                  </a:lnTo>
                  <a:cubicBezTo>
                    <a:pt x="2712" y="0"/>
                    <a:pt x="2740" y="28"/>
                    <a:pt x="2740" y="62"/>
                  </a:cubicBezTo>
                  <a:lnTo>
                    <a:pt x="2740" y="631"/>
                  </a:lnTo>
                  <a:cubicBezTo>
                    <a:pt x="2740" y="665"/>
                    <a:pt x="2712" y="692"/>
                    <a:pt x="2678" y="692"/>
                  </a:cubicBezTo>
                  <a:lnTo>
                    <a:pt x="61" y="692"/>
                  </a:lnTo>
                  <a:cubicBezTo>
                    <a:pt x="28" y="692"/>
                    <a:pt x="0" y="665"/>
                    <a:pt x="0" y="631"/>
                  </a:cubicBezTo>
                  <a:lnTo>
                    <a:pt x="0" y="62"/>
                  </a:lnTo>
                  <a:cubicBezTo>
                    <a:pt x="0" y="28"/>
                    <a:pt x="28" y="0"/>
                    <a:pt x="61" y="0"/>
                  </a:cubicBezTo>
                  <a:close/>
                </a:path>
              </a:pathLst>
            </a:custGeom>
            <a:solidFill>
              <a:schemeClr val="accent1"/>
            </a:solidFill>
            <a:ln w="10" cap="flat">
              <a:noFill/>
              <a:prstDash val="solid"/>
              <a:miter lim="800000"/>
              <a:headEnd/>
              <a:tailEnd/>
            </a:ln>
          </p:spPr>
          <p:txBody>
            <a:bodyPr/>
            <a:lstStyle/>
            <a:p>
              <a:endParaRPr lang="zh-CN" altLang="en-US"/>
            </a:p>
          </p:txBody>
        </p:sp>
        <p:sp>
          <p:nvSpPr>
            <p:cNvPr id="66" name="TextBox 14"/>
            <p:cNvSpPr txBox="1"/>
            <p:nvPr/>
          </p:nvSpPr>
          <p:spPr>
            <a:xfrm>
              <a:off x="3767829" y="2866434"/>
              <a:ext cx="5063278" cy="399788"/>
            </a:xfrm>
            <a:prstGeom prst="rect">
              <a:avLst/>
            </a:prstGeom>
            <a:noFill/>
          </p:spPr>
          <p:txBody>
            <a:bodyPr wrap="none">
              <a:spAutoFit/>
            </a:bodyPr>
            <a:lstStyle/>
            <a:p>
              <a:pPr>
                <a:buFont typeface="Arial" pitchFamily="34" charset="0"/>
                <a:buNone/>
                <a:defRPr/>
              </a:pPr>
              <a:r>
                <a:rPr lang="en-US" altLang="zh-CN" sz="2000" dirty="0">
                  <a:solidFill>
                    <a:schemeClr val="accent2"/>
                  </a:solidFill>
                  <a:latin typeface="+mn-ea"/>
                  <a:ea typeface="+mn-ea"/>
                </a:rPr>
                <a:t>1.</a:t>
              </a:r>
              <a:r>
                <a:rPr lang="zh-CN" altLang="en-US" sz="2000" dirty="0">
                  <a:solidFill>
                    <a:schemeClr val="accent2"/>
                  </a:solidFill>
                  <a:latin typeface="+mn-ea"/>
                  <a:ea typeface="+mn-ea"/>
                </a:rPr>
                <a:t>投标前编制的施工组织设计（简称标前设计）</a:t>
              </a:r>
            </a:p>
          </p:txBody>
        </p:sp>
      </p:grpSp>
      <p:grpSp>
        <p:nvGrpSpPr>
          <p:cNvPr id="67" name="组合 66"/>
          <p:cNvGrpSpPr>
            <a:grpSpLocks/>
          </p:cNvGrpSpPr>
          <p:nvPr/>
        </p:nvGrpSpPr>
        <p:grpSpPr bwMode="auto">
          <a:xfrm>
            <a:off x="4971098" y="2390832"/>
            <a:ext cx="13079262" cy="525463"/>
            <a:chOff x="3670399" y="3499961"/>
            <a:chExt cx="6668452" cy="525040"/>
          </a:xfrm>
        </p:grpSpPr>
        <p:sp>
          <p:nvSpPr>
            <p:cNvPr id="62499" name="Freeform 10"/>
            <p:cNvSpPr>
              <a:spLocks/>
            </p:cNvSpPr>
            <p:nvPr/>
          </p:nvSpPr>
          <p:spPr bwMode="auto">
            <a:xfrm>
              <a:off x="3670399" y="3499961"/>
              <a:ext cx="3636908" cy="525040"/>
            </a:xfrm>
            <a:custGeom>
              <a:avLst/>
              <a:gdLst>
                <a:gd name="T0" fmla="*/ 80968 w 2740"/>
                <a:gd name="T1" fmla="*/ 0 h 692"/>
                <a:gd name="T2" fmla="*/ 3554613 w 2740"/>
                <a:gd name="T3" fmla="*/ 0 h 692"/>
                <a:gd name="T4" fmla="*/ 3636908 w 2740"/>
                <a:gd name="T5" fmla="*/ 47041 h 692"/>
                <a:gd name="T6" fmla="*/ 3636908 w 2740"/>
                <a:gd name="T7" fmla="*/ 478758 h 692"/>
                <a:gd name="T8" fmla="*/ 3554613 w 2740"/>
                <a:gd name="T9" fmla="*/ 525040 h 692"/>
                <a:gd name="T10" fmla="*/ 80968 w 2740"/>
                <a:gd name="T11" fmla="*/ 525040 h 692"/>
                <a:gd name="T12" fmla="*/ 0 w 2740"/>
                <a:gd name="T13" fmla="*/ 478758 h 692"/>
                <a:gd name="T14" fmla="*/ 0 w 2740"/>
                <a:gd name="T15" fmla="*/ 47041 h 692"/>
                <a:gd name="T16" fmla="*/ 80968 w 2740"/>
                <a:gd name="T17" fmla="*/ 0 h 69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740"/>
                <a:gd name="T28" fmla="*/ 0 h 692"/>
                <a:gd name="T29" fmla="*/ 2740 w 2740"/>
                <a:gd name="T30" fmla="*/ 692 h 692"/>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740" h="692">
                  <a:moveTo>
                    <a:pt x="61" y="0"/>
                  </a:moveTo>
                  <a:lnTo>
                    <a:pt x="2678" y="0"/>
                  </a:lnTo>
                  <a:cubicBezTo>
                    <a:pt x="2712" y="0"/>
                    <a:pt x="2740" y="28"/>
                    <a:pt x="2740" y="62"/>
                  </a:cubicBezTo>
                  <a:lnTo>
                    <a:pt x="2740" y="631"/>
                  </a:lnTo>
                  <a:cubicBezTo>
                    <a:pt x="2740" y="665"/>
                    <a:pt x="2712" y="692"/>
                    <a:pt x="2678" y="692"/>
                  </a:cubicBezTo>
                  <a:lnTo>
                    <a:pt x="61" y="692"/>
                  </a:lnTo>
                  <a:cubicBezTo>
                    <a:pt x="28" y="692"/>
                    <a:pt x="0" y="665"/>
                    <a:pt x="0" y="631"/>
                  </a:cubicBezTo>
                  <a:lnTo>
                    <a:pt x="0" y="62"/>
                  </a:lnTo>
                  <a:cubicBezTo>
                    <a:pt x="0" y="28"/>
                    <a:pt x="28" y="0"/>
                    <a:pt x="61" y="0"/>
                  </a:cubicBezTo>
                  <a:close/>
                </a:path>
              </a:pathLst>
            </a:custGeom>
            <a:solidFill>
              <a:schemeClr val="accent1"/>
            </a:solidFill>
            <a:ln w="10" cap="flat">
              <a:noFill/>
              <a:prstDash val="solid"/>
              <a:miter lim="800000"/>
              <a:headEnd/>
              <a:tailEnd/>
            </a:ln>
          </p:spPr>
          <p:txBody>
            <a:bodyPr/>
            <a:lstStyle/>
            <a:p>
              <a:endParaRPr lang="zh-CN" altLang="en-US"/>
            </a:p>
          </p:txBody>
        </p:sp>
        <p:sp>
          <p:nvSpPr>
            <p:cNvPr id="69" name="TextBox 20"/>
            <p:cNvSpPr txBox="1"/>
            <p:nvPr/>
          </p:nvSpPr>
          <p:spPr>
            <a:xfrm>
              <a:off x="3796912" y="3541203"/>
              <a:ext cx="6541939" cy="399788"/>
            </a:xfrm>
            <a:prstGeom prst="rect">
              <a:avLst/>
            </a:prstGeom>
            <a:noFill/>
          </p:spPr>
          <p:txBody>
            <a:bodyPr wrap="none">
              <a:spAutoFit/>
            </a:bodyPr>
            <a:lstStyle/>
            <a:p>
              <a:pPr>
                <a:buFont typeface="Arial" pitchFamily="34" charset="0"/>
                <a:buNone/>
                <a:defRPr/>
              </a:pPr>
              <a:r>
                <a:rPr lang="en-US" altLang="zh-CN" sz="2000" dirty="0">
                  <a:solidFill>
                    <a:srgbClr val="F8F8F8"/>
                  </a:solidFill>
                  <a:latin typeface="+mn-ea"/>
                  <a:ea typeface="+mn-ea"/>
                </a:rPr>
                <a:t>2.</a:t>
              </a:r>
              <a:r>
                <a:rPr lang="zh-CN" altLang="en-US" sz="2000" dirty="0">
                  <a:solidFill>
                    <a:srgbClr val="F8F8F8"/>
                  </a:solidFill>
                  <a:latin typeface="+mn-ea"/>
                  <a:ea typeface="+mn-ea"/>
                </a:rPr>
                <a:t>签订工程承包合同后编制 的施工组织设计（简称标后设计）</a:t>
              </a:r>
            </a:p>
          </p:txBody>
        </p:sp>
      </p:grpSp>
      <p:sp>
        <p:nvSpPr>
          <p:cNvPr id="56" name="TextBox 24">
            <a:extLst>
              <a:ext uri="{FF2B5EF4-FFF2-40B4-BE49-F238E27FC236}">
                <a16:creationId xmlns="" xmlns:a16="http://schemas.microsoft.com/office/drawing/2014/main" id="{A9FCC54E-27DD-41EC-8829-FEF8188A6E59}"/>
              </a:ext>
            </a:extLst>
          </p:cNvPr>
          <p:cNvSpPr txBox="1"/>
          <p:nvPr/>
        </p:nvSpPr>
        <p:spPr>
          <a:xfrm>
            <a:off x="409576" y="729020"/>
            <a:ext cx="4176712" cy="400110"/>
          </a:xfrm>
          <a:prstGeom prst="rect">
            <a:avLst/>
          </a:prstGeom>
          <a:noFill/>
        </p:spPr>
        <p:txBody>
          <a:bodyPr>
            <a:spAutoFit/>
          </a:bodyPr>
          <a:lstStyle/>
          <a:p>
            <a:pPr>
              <a:buFont typeface="Arial" pitchFamily="34" charset="0"/>
              <a:buNone/>
              <a:defRPr/>
            </a:pPr>
            <a:r>
              <a:rPr lang="zh-CN" altLang="en-US" sz="2000" b="1" dirty="0">
                <a:latin typeface="+mn-ea"/>
                <a:ea typeface="+mn-ea"/>
              </a:rPr>
              <a:t>四、施工组织设计的分类</a:t>
            </a:r>
          </a:p>
        </p:txBody>
      </p:sp>
      <p:sp>
        <p:nvSpPr>
          <p:cNvPr id="60" name="TextBox 55">
            <a:extLst>
              <a:ext uri="{FF2B5EF4-FFF2-40B4-BE49-F238E27FC236}">
                <a16:creationId xmlns="" xmlns:a16="http://schemas.microsoft.com/office/drawing/2014/main" id="{4BCCE218-2892-4194-8EF5-EDE5E497464C}"/>
              </a:ext>
            </a:extLst>
          </p:cNvPr>
          <p:cNvSpPr txBox="1">
            <a:spLocks noChangeArrowheads="1"/>
          </p:cNvSpPr>
          <p:nvPr/>
        </p:nvSpPr>
        <p:spPr bwMode="auto">
          <a:xfrm>
            <a:off x="286197" y="106363"/>
            <a:ext cx="679152" cy="369332"/>
          </a:xfrm>
          <a:prstGeom prst="rect">
            <a:avLst/>
          </a:prstGeom>
          <a:noFill/>
          <a:ln w="9525">
            <a:noFill/>
            <a:miter lim="800000"/>
            <a:headEnd/>
            <a:tailEnd/>
          </a:ln>
        </p:spPr>
        <p:txBody>
          <a:bodyPr wrap="square">
            <a:spAutoFit/>
          </a:bodyPr>
          <a:lstStyle/>
          <a:p>
            <a:pPr algn="r">
              <a:buFont typeface="Arial" pitchFamily="34" charset="0"/>
              <a:buNone/>
            </a:pPr>
            <a:r>
              <a:rPr lang="zh-CN" altLang="en-US" dirty="0">
                <a:solidFill>
                  <a:schemeClr val="accent2"/>
                </a:solidFill>
                <a:latin typeface="华文细黑"/>
                <a:ea typeface="华文细黑"/>
                <a:cs typeface="华文细黑"/>
              </a:rPr>
              <a:t>绪论</a:t>
            </a:r>
          </a:p>
        </p:txBody>
      </p:sp>
    </p:spTree>
    <p:extLst>
      <p:ext uri="{BB962C8B-B14F-4D97-AF65-F5344CB8AC3E}">
        <p14:creationId xmlns:p14="http://schemas.microsoft.com/office/powerpoint/2010/main" val="2405246794"/>
      </p:ext>
    </p:extLst>
  </p:cSld>
  <p:clrMapOvr>
    <a:masterClrMapping/>
  </p:clrMapOvr>
  <p:transition spd="slow" advTm="8191">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reeform 8"/>
          <p:cNvSpPr>
            <a:spLocks/>
          </p:cNvSpPr>
          <p:nvPr/>
        </p:nvSpPr>
        <p:spPr bwMode="auto">
          <a:xfrm>
            <a:off x="850666" y="1233830"/>
            <a:ext cx="10115550" cy="5219505"/>
          </a:xfrm>
          <a:custGeom>
            <a:avLst/>
            <a:gdLst>
              <a:gd name="T0" fmla="*/ 75 w 12630"/>
              <a:gd name="T1" fmla="*/ 0 h 856"/>
              <a:gd name="T2" fmla="*/ 12555 w 12630"/>
              <a:gd name="T3" fmla="*/ 0 h 856"/>
              <a:gd name="T4" fmla="*/ 12630 w 12630"/>
              <a:gd name="T5" fmla="*/ 93 h 856"/>
              <a:gd name="T6" fmla="*/ 12630 w 12630"/>
              <a:gd name="T7" fmla="*/ 762 h 856"/>
              <a:gd name="T8" fmla="*/ 12555 w 12630"/>
              <a:gd name="T9" fmla="*/ 856 h 856"/>
              <a:gd name="T10" fmla="*/ 75 w 12630"/>
              <a:gd name="T11" fmla="*/ 856 h 856"/>
              <a:gd name="T12" fmla="*/ 0 w 12630"/>
              <a:gd name="T13" fmla="*/ 762 h 856"/>
              <a:gd name="T14" fmla="*/ 0 w 12630"/>
              <a:gd name="T15" fmla="*/ 93 h 856"/>
              <a:gd name="T16" fmla="*/ 75 w 12630"/>
              <a:gd name="T17" fmla="*/ 0 h 8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630" h="856">
                <a:moveTo>
                  <a:pt x="75" y="0"/>
                </a:moveTo>
                <a:lnTo>
                  <a:pt x="12555" y="0"/>
                </a:lnTo>
                <a:cubicBezTo>
                  <a:pt x="12597" y="0"/>
                  <a:pt x="12630" y="42"/>
                  <a:pt x="12630" y="93"/>
                </a:cubicBezTo>
                <a:lnTo>
                  <a:pt x="12630" y="762"/>
                </a:lnTo>
                <a:cubicBezTo>
                  <a:pt x="12630" y="814"/>
                  <a:pt x="12597" y="856"/>
                  <a:pt x="12555" y="856"/>
                </a:cubicBezTo>
                <a:lnTo>
                  <a:pt x="75" y="856"/>
                </a:lnTo>
                <a:cubicBezTo>
                  <a:pt x="34" y="856"/>
                  <a:pt x="0" y="814"/>
                  <a:pt x="0" y="762"/>
                </a:cubicBezTo>
                <a:lnTo>
                  <a:pt x="0" y="93"/>
                </a:lnTo>
                <a:cubicBezTo>
                  <a:pt x="0" y="42"/>
                  <a:pt x="34" y="0"/>
                  <a:pt x="75" y="0"/>
                </a:cubicBezTo>
                <a:close/>
              </a:path>
            </a:pathLst>
          </a:custGeom>
          <a:solidFill>
            <a:schemeClr val="accent1">
              <a:lumMod val="20000"/>
              <a:lumOff val="80000"/>
            </a:schemeClr>
          </a:solidFill>
          <a:ln w="10" cap="flat">
            <a:solidFill>
              <a:schemeClr val="accent1">
                <a:lumMod val="40000"/>
                <a:lumOff val="60000"/>
              </a:schemeClr>
            </a:solidFill>
            <a:prstDash val="solid"/>
            <a:miter lim="800000"/>
            <a:headEnd/>
            <a:tailEnd/>
          </a:ln>
        </p:spPr>
        <p:txBody>
          <a:bodyPr/>
          <a:lstStyle/>
          <a:p>
            <a:pPr>
              <a:buFont typeface="Arial" pitchFamily="34" charset="0"/>
              <a:buNone/>
              <a:defRPr/>
            </a:pPr>
            <a:endParaRPr lang="zh-CN" altLang="en-US"/>
          </a:p>
        </p:txBody>
      </p:sp>
      <p:sp>
        <p:nvSpPr>
          <p:cNvPr id="18" name="TextBox 17"/>
          <p:cNvSpPr txBox="1"/>
          <p:nvPr/>
        </p:nvSpPr>
        <p:spPr>
          <a:xfrm>
            <a:off x="1344527" y="1556792"/>
            <a:ext cx="9127828" cy="4154984"/>
          </a:xfrm>
          <a:prstGeom prst="rect">
            <a:avLst/>
          </a:prstGeom>
          <a:noFill/>
        </p:spPr>
        <p:txBody>
          <a:bodyPr wrap="square">
            <a:spAutoFit/>
          </a:bodyPr>
          <a:lstStyle/>
          <a:p>
            <a:pPr>
              <a:lnSpc>
                <a:spcPct val="150000"/>
              </a:lnSpc>
              <a:buFont typeface="Arial" pitchFamily="34" charset="0"/>
              <a:buNone/>
              <a:defRPr/>
            </a:pPr>
            <a:r>
              <a:rPr lang="zh-CN" altLang="en-US" sz="1600" dirty="0">
                <a:latin typeface="+mn-ea"/>
                <a:ea typeface="+mn-ea"/>
              </a:rPr>
              <a:t>（</a:t>
            </a:r>
            <a:r>
              <a:rPr lang="en-US" altLang="zh-CN" sz="1600" dirty="0">
                <a:latin typeface="+mn-ea"/>
                <a:ea typeface="+mn-ea"/>
              </a:rPr>
              <a:t>1</a:t>
            </a:r>
            <a:r>
              <a:rPr lang="zh-CN" altLang="en-US" sz="1600" dirty="0">
                <a:latin typeface="+mn-ea"/>
                <a:ea typeface="+mn-ea"/>
              </a:rPr>
              <a:t>）填写</a:t>
            </a:r>
            <a:r>
              <a:rPr lang="en-US" altLang="zh-CN" sz="1600" dirty="0">
                <a:latin typeface="+mn-ea"/>
                <a:ea typeface="+mn-ea"/>
              </a:rPr>
              <a:t>《</a:t>
            </a:r>
            <a:r>
              <a:rPr lang="zh-CN" altLang="en-US" sz="1600" dirty="0">
                <a:latin typeface="+mn-ea"/>
                <a:ea typeface="+mn-ea"/>
              </a:rPr>
              <a:t>施工组织设计（方案）报审表</a:t>
            </a:r>
            <a:r>
              <a:rPr lang="en-US" altLang="zh-CN" sz="1600" dirty="0">
                <a:latin typeface="+mn-ea"/>
                <a:ea typeface="+mn-ea"/>
              </a:rPr>
              <a:t>》</a:t>
            </a:r>
          </a:p>
          <a:p>
            <a:pPr>
              <a:lnSpc>
                <a:spcPct val="150000"/>
              </a:lnSpc>
              <a:buFont typeface="Arial" pitchFamily="34" charset="0"/>
              <a:buNone/>
              <a:defRPr/>
            </a:pPr>
            <a:r>
              <a:rPr lang="zh-CN" altLang="en-US" sz="1600" dirty="0">
                <a:latin typeface="+mn-ea"/>
                <a:ea typeface="+mn-ea"/>
              </a:rPr>
              <a:t>（</a:t>
            </a:r>
            <a:r>
              <a:rPr lang="en-US" altLang="zh-CN" sz="1600" dirty="0">
                <a:latin typeface="+mn-ea"/>
                <a:ea typeface="+mn-ea"/>
              </a:rPr>
              <a:t>2</a:t>
            </a:r>
            <a:r>
              <a:rPr lang="zh-CN" altLang="en-US" sz="1600" dirty="0">
                <a:latin typeface="+mn-ea"/>
                <a:ea typeface="+mn-ea"/>
              </a:rPr>
              <a:t>）组织专业监理工程师审查，提出意见后，由总监理工程师审核签认；需要承包单位修改时，由总监理工程师签发书面意见，然后退回承包单位修改后再报审，总监理工程师重新审查。 </a:t>
            </a:r>
            <a:endParaRPr lang="en-US" altLang="zh-CN" sz="1600" dirty="0">
              <a:latin typeface="+mn-ea"/>
              <a:ea typeface="+mn-ea"/>
            </a:endParaRPr>
          </a:p>
          <a:p>
            <a:pPr>
              <a:lnSpc>
                <a:spcPct val="150000"/>
              </a:lnSpc>
              <a:buFont typeface="Arial" pitchFamily="34" charset="0"/>
              <a:buNone/>
              <a:defRPr/>
            </a:pPr>
            <a:r>
              <a:rPr lang="zh-CN" altLang="en-US" sz="1600" dirty="0">
                <a:latin typeface="+mn-ea"/>
                <a:ea typeface="+mn-ea"/>
              </a:rPr>
              <a:t>（</a:t>
            </a:r>
            <a:r>
              <a:rPr lang="en-US" altLang="zh-CN" sz="1600" dirty="0">
                <a:latin typeface="+mn-ea"/>
                <a:ea typeface="+mn-ea"/>
              </a:rPr>
              <a:t>3</a:t>
            </a:r>
            <a:r>
              <a:rPr lang="zh-CN" altLang="en-US" sz="1600" dirty="0">
                <a:latin typeface="+mn-ea"/>
                <a:ea typeface="+mn-ea"/>
              </a:rPr>
              <a:t>）已审定的施工组织设计由项目监理机构报送建设单位。 </a:t>
            </a:r>
            <a:endParaRPr lang="en-US" altLang="zh-CN" sz="1600" dirty="0">
              <a:latin typeface="+mn-ea"/>
              <a:ea typeface="+mn-ea"/>
            </a:endParaRPr>
          </a:p>
          <a:p>
            <a:pPr>
              <a:lnSpc>
                <a:spcPct val="150000"/>
              </a:lnSpc>
              <a:buFont typeface="Arial" pitchFamily="34" charset="0"/>
              <a:buNone/>
              <a:defRPr/>
            </a:pPr>
            <a:r>
              <a:rPr lang="zh-CN" altLang="en-US" sz="1600" dirty="0">
                <a:latin typeface="+mn-ea"/>
                <a:ea typeface="+mn-ea"/>
              </a:rPr>
              <a:t>（</a:t>
            </a:r>
            <a:r>
              <a:rPr lang="en-US" altLang="zh-CN" sz="1600" dirty="0">
                <a:latin typeface="+mn-ea"/>
                <a:ea typeface="+mn-ea"/>
              </a:rPr>
              <a:t>4</a:t>
            </a:r>
            <a:r>
              <a:rPr lang="zh-CN" altLang="en-US" sz="1600" dirty="0">
                <a:latin typeface="+mn-ea"/>
                <a:ea typeface="+mn-ea"/>
              </a:rPr>
              <a:t>）承包单位应按审定的施工组织设计文件组织施工，如需对其内容做较大的变更，应在实施前将变更内容书面报送到项目监理机构。 </a:t>
            </a:r>
            <a:endParaRPr lang="en-US" altLang="zh-CN" sz="1600" dirty="0">
              <a:latin typeface="+mn-ea"/>
              <a:ea typeface="+mn-ea"/>
            </a:endParaRPr>
          </a:p>
          <a:p>
            <a:pPr>
              <a:lnSpc>
                <a:spcPct val="150000"/>
              </a:lnSpc>
              <a:buFont typeface="Arial" pitchFamily="34" charset="0"/>
              <a:buNone/>
              <a:defRPr/>
            </a:pPr>
            <a:r>
              <a:rPr lang="zh-CN" altLang="en-US" sz="1600" dirty="0">
                <a:latin typeface="+mn-ea"/>
                <a:ea typeface="+mn-ea"/>
              </a:rPr>
              <a:t>（</a:t>
            </a:r>
            <a:r>
              <a:rPr lang="en-US" altLang="zh-CN" sz="1600" dirty="0">
                <a:latin typeface="+mn-ea"/>
                <a:ea typeface="+mn-ea"/>
              </a:rPr>
              <a:t>5</a:t>
            </a:r>
            <a:r>
              <a:rPr lang="zh-CN" altLang="en-US" sz="1600" dirty="0">
                <a:latin typeface="+mn-ea"/>
                <a:ea typeface="+mn-ea"/>
              </a:rPr>
              <a:t>）规模大、结构复杂或属新结构、特种结构的工程，项目监理机构对施工组织设计审查后，还应报送给监理单位的技术负责人审查，提出审查意见后由总监理工程师 签发。 </a:t>
            </a:r>
            <a:endParaRPr lang="en-US" altLang="zh-CN" sz="1600" dirty="0">
              <a:latin typeface="+mn-ea"/>
              <a:ea typeface="+mn-ea"/>
            </a:endParaRPr>
          </a:p>
          <a:p>
            <a:pPr>
              <a:lnSpc>
                <a:spcPct val="150000"/>
              </a:lnSpc>
              <a:buFont typeface="Arial" pitchFamily="34" charset="0"/>
              <a:buNone/>
              <a:defRPr/>
            </a:pPr>
            <a:r>
              <a:rPr lang="zh-CN" altLang="en-US" sz="1600" dirty="0">
                <a:latin typeface="+mn-ea"/>
                <a:ea typeface="+mn-ea"/>
              </a:rPr>
              <a:t>（</a:t>
            </a:r>
            <a:r>
              <a:rPr lang="en-US" altLang="zh-CN" sz="1600" dirty="0">
                <a:latin typeface="+mn-ea"/>
                <a:ea typeface="+mn-ea"/>
              </a:rPr>
              <a:t>6</a:t>
            </a:r>
            <a:r>
              <a:rPr lang="zh-CN" altLang="en-US" sz="1600" dirty="0">
                <a:latin typeface="+mn-ea"/>
                <a:ea typeface="+mn-ea"/>
              </a:rPr>
              <a:t>）规模大、工艺复杂的工程，群体工程或分期出图的工程，经建设部门批准可分 阶段报审施工组织设计；技术复杂或采用新技术的分项分部工程，承包单位还应编制该 分项分部工程的施工方案，报项目监理机构审查。</a:t>
            </a:r>
            <a:endParaRPr lang="zh-CN" altLang="en-US" sz="1600" dirty="0">
              <a:solidFill>
                <a:schemeClr val="accent1"/>
              </a:solidFill>
              <a:latin typeface="+mn-ea"/>
              <a:ea typeface="+mn-ea"/>
            </a:endParaRPr>
          </a:p>
        </p:txBody>
      </p:sp>
      <p:sp>
        <p:nvSpPr>
          <p:cNvPr id="24" name="TextBox 23"/>
          <p:cNvSpPr txBox="1"/>
          <p:nvPr/>
        </p:nvSpPr>
        <p:spPr>
          <a:xfrm>
            <a:off x="933199" y="736065"/>
            <a:ext cx="5237189" cy="400110"/>
          </a:xfrm>
          <a:prstGeom prst="rect">
            <a:avLst/>
          </a:prstGeom>
          <a:noFill/>
        </p:spPr>
        <p:txBody>
          <a:bodyPr wrap="square">
            <a:spAutoFit/>
          </a:bodyPr>
          <a:lstStyle/>
          <a:p>
            <a:pPr>
              <a:buFont typeface="Arial" pitchFamily="34" charset="0"/>
              <a:buNone/>
              <a:defRPr/>
            </a:pPr>
            <a:r>
              <a:rPr lang="zh-CN" altLang="en-US" sz="2000" b="1" dirty="0">
                <a:latin typeface="+mn-ea"/>
                <a:ea typeface="+mn-ea"/>
              </a:rPr>
              <a:t>五、施工组织设计（方案）审查程序</a:t>
            </a:r>
          </a:p>
        </p:txBody>
      </p:sp>
      <p:sp>
        <p:nvSpPr>
          <p:cNvPr id="8" name="TextBox 55">
            <a:extLst>
              <a:ext uri="{FF2B5EF4-FFF2-40B4-BE49-F238E27FC236}">
                <a16:creationId xmlns="" xmlns:a16="http://schemas.microsoft.com/office/drawing/2014/main" id="{DD3C7DA0-1B0E-4210-9895-F015C8E26C05}"/>
              </a:ext>
            </a:extLst>
          </p:cNvPr>
          <p:cNvSpPr txBox="1">
            <a:spLocks noChangeArrowheads="1"/>
          </p:cNvSpPr>
          <p:nvPr/>
        </p:nvSpPr>
        <p:spPr bwMode="auto">
          <a:xfrm>
            <a:off x="286197" y="106363"/>
            <a:ext cx="679152" cy="369332"/>
          </a:xfrm>
          <a:prstGeom prst="rect">
            <a:avLst/>
          </a:prstGeom>
          <a:noFill/>
          <a:ln w="9525">
            <a:noFill/>
            <a:miter lim="800000"/>
            <a:headEnd/>
            <a:tailEnd/>
          </a:ln>
        </p:spPr>
        <p:txBody>
          <a:bodyPr wrap="square">
            <a:spAutoFit/>
          </a:bodyPr>
          <a:lstStyle/>
          <a:p>
            <a:pPr algn="r">
              <a:buFont typeface="Arial" pitchFamily="34" charset="0"/>
              <a:buNone/>
            </a:pPr>
            <a:r>
              <a:rPr lang="zh-CN" altLang="en-US" dirty="0">
                <a:solidFill>
                  <a:schemeClr val="accent2"/>
                </a:solidFill>
                <a:latin typeface="华文细黑"/>
                <a:ea typeface="华文细黑"/>
                <a:cs typeface="华文细黑"/>
              </a:rPr>
              <a:t>绪论</a:t>
            </a:r>
          </a:p>
        </p:txBody>
      </p:sp>
    </p:spTree>
    <p:extLst>
      <p:ext uri="{BB962C8B-B14F-4D97-AF65-F5344CB8AC3E}">
        <p14:creationId xmlns:p14="http://schemas.microsoft.com/office/powerpoint/2010/main" val="3117779482"/>
      </p:ext>
    </p:extLst>
  </p:cSld>
  <p:clrMapOvr>
    <a:masterClrMapping/>
  </p:clrMapOvr>
  <p:transition spd="slow" advTm="8191">
    <p:fade/>
  </p:transition>
  <p:timing>
    <p:tnLst>
      <p:par>
        <p:cTn id="1" dur="indefinite" restart="never" nodeType="tmRoot"/>
      </p:par>
    </p:tnLst>
  </p:timing>
</p:sld>
</file>

<file path=ppt/theme/theme1.xml><?xml version="1.0" encoding="utf-8"?>
<a:theme xmlns:a="http://schemas.openxmlformats.org/drawingml/2006/main" name="1_默认设计模板">
  <a:themeElements>
    <a:clrScheme name="155">
      <a:dk1>
        <a:srgbClr val="294A5A"/>
      </a:dk1>
      <a:lt1>
        <a:srgbClr val="99CC39"/>
      </a:lt1>
      <a:dk2>
        <a:srgbClr val="F9C900"/>
      </a:dk2>
      <a:lt2>
        <a:srgbClr val="ED5A00"/>
      </a:lt2>
      <a:accent1>
        <a:srgbClr val="484849"/>
      </a:accent1>
      <a:accent2>
        <a:srgbClr val="FFFFFF"/>
      </a:accent2>
      <a:accent3>
        <a:srgbClr val="969696"/>
      </a:accent3>
      <a:accent4>
        <a:srgbClr val="00AAA2"/>
      </a:accent4>
      <a:accent5>
        <a:srgbClr val="99CC39"/>
      </a:accent5>
      <a:accent6>
        <a:srgbClr val="F9C900"/>
      </a:accent6>
      <a:hlink>
        <a:srgbClr val="ED5A00"/>
      </a:hlink>
      <a:folHlink>
        <a:srgbClr val="484849"/>
      </a:folHlink>
    </a:clrScheme>
    <a:fontScheme name="默认设计模板">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 typeface="Arial" pitchFamily="34" charset="0"/>
          <a:buNone/>
          <a:tabLst/>
          <a:defRPr kumimoji="0" lang="zh-CN" sz="1800" b="0" i="0" u="none" strike="noStrike" cap="none" normalizeH="0" baseline="0" smtClean="0">
            <a:ln>
              <a:noFill/>
            </a:ln>
            <a:solidFill>
              <a:schemeClr val="tx1"/>
            </a:solidFill>
            <a:effectLst/>
            <a:latin typeface="Arial" pitchFamily="34" charset="0"/>
            <a:ea typeface="宋体"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 typeface="Arial" pitchFamily="34" charset="0"/>
          <a:buNone/>
          <a:tabLst/>
          <a:defRPr kumimoji="0" lang="zh-CN" sz="1800" b="0" i="0" u="none" strike="noStrike" cap="none" normalizeH="0" baseline="0" smtClean="0">
            <a:ln>
              <a:noFill/>
            </a:ln>
            <a:solidFill>
              <a:schemeClr val="tx1"/>
            </a:solidFill>
            <a:effectLst/>
            <a:latin typeface="Arial" pitchFamily="34" charset="0"/>
            <a:ea typeface="宋体" pitchFamily="2" charset="-122"/>
          </a:defRPr>
        </a:defPPr>
      </a:lstStyle>
    </a:lnDef>
  </a:objectDefaults>
  <a:extraClrSchemeLst>
    <a:extraClrScheme>
      <a:clrScheme name="默认设计模板 1">
        <a:dk1>
          <a:srgbClr val="000000"/>
        </a:dk1>
        <a:lt1>
          <a:srgbClr val="FFFFFF"/>
        </a:lt1>
        <a:dk2>
          <a:srgbClr val="000000"/>
        </a:dk2>
        <a:lt2>
          <a:srgbClr val="808080"/>
        </a:lt2>
        <a:accent1>
          <a:srgbClr val="CFDEF3"/>
        </a:accent1>
        <a:accent2>
          <a:srgbClr val="333399"/>
        </a:accent2>
        <a:accent3>
          <a:srgbClr val="FFFFFF"/>
        </a:accent3>
        <a:accent4>
          <a:srgbClr val="000000"/>
        </a:accent4>
        <a:accent5>
          <a:srgbClr val="E4ECF8"/>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默认设计模板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默认设计模板 3">
        <a:dk1>
          <a:srgbClr val="000000"/>
        </a:dk1>
        <a:lt1>
          <a:srgbClr val="FFFFFF"/>
        </a:lt1>
        <a:dk2>
          <a:srgbClr val="000000"/>
        </a:dk2>
        <a:lt2>
          <a:srgbClr val="808080"/>
        </a:lt2>
        <a:accent1>
          <a:srgbClr val="97CCFF"/>
        </a:accent1>
        <a:accent2>
          <a:srgbClr val="CCCCFF"/>
        </a:accent2>
        <a:accent3>
          <a:srgbClr val="FFFFFF"/>
        </a:accent3>
        <a:accent4>
          <a:srgbClr val="000000"/>
        </a:accent4>
        <a:accent5>
          <a:srgbClr val="C9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默认设计模板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默认设计模板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默认设计模板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默认设计模板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默认设计模板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默认设计模板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默认设计模板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默认设计模板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默认设计模板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默认设计模板 13">
        <a:dk1>
          <a:srgbClr val="000000"/>
        </a:dk1>
        <a:lt1>
          <a:srgbClr val="FFFFD9"/>
        </a:lt1>
        <a:dk2>
          <a:srgbClr val="2B2E30"/>
        </a:dk2>
        <a:lt2>
          <a:srgbClr val="777777"/>
        </a:lt2>
        <a:accent1>
          <a:srgbClr val="7FBA00"/>
        </a:accent1>
        <a:accent2>
          <a:srgbClr val="FCDB00"/>
        </a:accent2>
        <a:accent3>
          <a:srgbClr val="FFFFE9"/>
        </a:accent3>
        <a:accent4>
          <a:srgbClr val="000000"/>
        </a:accent4>
        <a:accent5>
          <a:srgbClr val="C0D9AA"/>
        </a:accent5>
        <a:accent6>
          <a:srgbClr val="E4C600"/>
        </a:accent6>
        <a:hlink>
          <a:srgbClr val="21A3D0"/>
        </a:hlink>
        <a:folHlink>
          <a:srgbClr val="DA251D"/>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主题​​">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11045</TotalTime>
  <Pages>0</Pages>
  <Words>2056</Words>
  <Characters>0</Characters>
  <Application>Microsoft Office PowerPoint</Application>
  <DocSecurity>0</DocSecurity>
  <PresentationFormat>自定义</PresentationFormat>
  <Lines>0</Lines>
  <Paragraphs>167</Paragraphs>
  <Slides>24</Slides>
  <Notes>24</Notes>
  <HiddenSlides>0</HiddenSlides>
  <MMClips>0</MMClips>
  <ScaleCrop>false</ScaleCrop>
  <HeadingPairs>
    <vt:vector size="6" baseType="variant">
      <vt:variant>
        <vt:lpstr>已用的字体</vt:lpstr>
      </vt:variant>
      <vt:variant>
        <vt:i4>6</vt:i4>
      </vt:variant>
      <vt:variant>
        <vt:lpstr>主题</vt:lpstr>
      </vt:variant>
      <vt:variant>
        <vt:i4>1</vt:i4>
      </vt:variant>
      <vt:variant>
        <vt:lpstr>幻灯片标题</vt:lpstr>
      </vt:variant>
      <vt:variant>
        <vt:i4>24</vt:i4>
      </vt:variant>
    </vt:vector>
  </HeadingPairs>
  <TitlesOfParts>
    <vt:vector size="31" baseType="lpstr">
      <vt:lpstr>仿宋_GB2312</vt:lpstr>
      <vt:lpstr>华文细黑</vt:lpstr>
      <vt:lpstr>宋体</vt:lpstr>
      <vt:lpstr>微软雅黑</vt:lpstr>
      <vt:lpstr>Arial</vt:lpstr>
      <vt:lpstr>Calibri</vt:lpstr>
      <vt:lpstr>1_默认设计模板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CharactersWithSpaces>0</CharactersWithSpaces>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幻灯片 1</dc:title>
  <dc:creator>Administrator</dc:creator>
  <cp:lastModifiedBy>AU107夏宾阳</cp:lastModifiedBy>
  <cp:revision>888</cp:revision>
  <dcterms:created xsi:type="dcterms:W3CDTF">2013-01-25T01:44:32Z</dcterms:created>
  <dcterms:modified xsi:type="dcterms:W3CDTF">2019-06-17T06:19:16Z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2052-9.1.0.4429</vt:lpwstr>
  </property>
</Properties>
</file>