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257" r:id="rId3"/>
    <p:sldId id="258" r:id="rId5"/>
    <p:sldId id="259" r:id="rId6"/>
    <p:sldId id="263" r:id="rId7"/>
    <p:sldId id="264" r:id="rId8"/>
    <p:sldId id="281" r:id="rId9"/>
    <p:sldId id="266" r:id="rId10"/>
    <p:sldId id="265" r:id="rId11"/>
    <p:sldId id="260" r:id="rId12"/>
    <p:sldId id="267" r:id="rId13"/>
    <p:sldId id="268" r:id="rId14"/>
    <p:sldId id="269" r:id="rId15"/>
    <p:sldId id="282" r:id="rId16"/>
    <p:sldId id="261" r:id="rId17"/>
    <p:sldId id="270" r:id="rId18"/>
    <p:sldId id="283" r:id="rId19"/>
    <p:sldId id="276" r:id="rId20"/>
    <p:sldId id="272" r:id="rId21"/>
    <p:sldId id="284" r:id="rId22"/>
    <p:sldId id="277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FEC900"/>
    <a:srgbClr val="7D8D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58" autoAdjust="0"/>
  </p:normalViewPr>
  <p:slideViewPr>
    <p:cSldViewPr snapToGrid="0" showGuides="1">
      <p:cViewPr varScale="1">
        <p:scale>
          <a:sx n="75" d="100"/>
          <a:sy n="75" d="100"/>
        </p:scale>
        <p:origin x="278" y="62"/>
      </p:cViewPr>
      <p:guideLst>
        <p:guide orient="horz" pos="2167"/>
        <p:guide pos="382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CCA3BA-D0E2-4DC7-82DC-1628504585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E042A58-42B3-4D37-A2F4-5D8FEE56E7AF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12.emf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.xml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945" b="89994" l="9918" r="963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662" t="10148" b="31630"/>
          <a:stretch>
            <a:fillRect/>
          </a:stretch>
        </p:blipFill>
        <p:spPr>
          <a:xfrm>
            <a:off x="10269855" y="0"/>
            <a:ext cx="1670685" cy="28428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99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9111"/>
          <a:stretch>
            <a:fillRect/>
          </a:stretch>
        </p:blipFill>
        <p:spPr>
          <a:xfrm>
            <a:off x="3810215" y="521729"/>
            <a:ext cx="4571570" cy="14325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61210" y="2607310"/>
            <a:ext cx="74491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劳动教育实践教程</a:t>
            </a:r>
            <a:endParaRPr lang="zh-CN" altLang="en-US" sz="66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18180" y="4091940"/>
            <a:ext cx="5501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模块七   践行环保，做好校园劳动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主题实践活动展示</a:t>
            </a:r>
            <a:endParaRPr lang="zh-CN" altLang="en-US" sz="2400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9" name="矩形 308"/>
          <p:cNvSpPr/>
          <p:nvPr/>
        </p:nvSpPr>
        <p:spPr>
          <a:xfrm>
            <a:off x="681375" y="1253684"/>
            <a:ext cx="10829251" cy="511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0" name="图片 3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0975" y="-30480"/>
            <a:ext cx="3722049" cy="6949985"/>
          </a:xfrm>
          <a:prstGeom prst="rect">
            <a:avLst/>
          </a:prstGeom>
        </p:spPr>
      </p:pic>
      <p:sp>
        <p:nvSpPr>
          <p:cNvPr id="313" name="文本框 312"/>
          <p:cNvSpPr txBox="1"/>
          <p:nvPr/>
        </p:nvSpPr>
        <p:spPr>
          <a:xfrm>
            <a:off x="829310" y="1543685"/>
            <a:ext cx="8226425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lnSpc>
                <a:spcPct val="130000"/>
              </a:lnSpc>
              <a:spcBef>
                <a:spcPct val="50000"/>
              </a:spcBef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活动主题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“垃圾是放错了地方的资源。”垃圾分类就是将垃圾分门别类地投放，并通过分类地清运和回收使之重新变成资源。习近平总书记在上海市考察时指出，垃圾分类工作就是新时尚。他勉励大家把这项工作抓实办好。为了让学生进一步了解生活垃圾的危害，培养学生分析问题的能力及环保意识，使学生体会到社会环保问题的严重性与紧迫性，提出了本次关于垃圾分类的实践活动。通过这次活动，学生不仅亲身体验垃圾分类真实的情况，更意识到社会环保问题的严峻性；增强了学生的社会责任感，提高了学生的动手能力和实践能力，培养了学生卫生环保的劳动习惯和品质，使其争做新时代、新形势需要的环保型劳动者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" grpId="0" animBg="1"/>
      <p:bldP spid="3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活动具体目标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81375" y="1253684"/>
            <a:ext cx="10829251" cy="511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>
            <a:off x="1287780" y="1668145"/>
            <a:ext cx="9794240" cy="668655"/>
          </a:xfrm>
          <a:prstGeom prst="rect">
            <a:avLst/>
          </a:prstGeom>
          <a:solidFill>
            <a:srgbClr val="FE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知识目标：</a:t>
            </a:r>
            <a:r>
              <a:rPr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通过合作探究式学习，学生学会如何系统地整合物件、分门别类地进行整理，以及把这种分类能力迁移到生活和学习中，进而提高构建知识系统的能力</a:t>
            </a:r>
            <a:r>
              <a:rPr 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1289685" y="3178810"/>
            <a:ext cx="9792970" cy="894715"/>
          </a:xfrm>
          <a:prstGeom prst="rect">
            <a:avLst/>
          </a:prstGeom>
          <a:solidFill>
            <a:srgbClr val="FE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能力目标：</a:t>
            </a:r>
            <a:r>
              <a:rPr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初步了解并掌握不同的垃圾分类方法；在实践活动中，运用分类整理的方法，提高观察能力、动手能力等，培养信息收集、整合和分类的能力，并对整理后的信息进行个性化的系统重组</a:t>
            </a:r>
            <a:r>
              <a:rPr 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287780" y="4749165"/>
            <a:ext cx="9794240" cy="838200"/>
          </a:xfrm>
          <a:prstGeom prst="rect">
            <a:avLst/>
          </a:prstGeom>
          <a:solidFill>
            <a:srgbClr val="FE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态度目标：</a:t>
            </a:r>
            <a:r>
              <a: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采用小组合作的形式，协同探究，让学生体会和分享共同的劳动成果，培养学生的团队意识和合作观念</a:t>
            </a:r>
            <a:r>
              <a:rPr 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sz="20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7" grpId="0" bldLvl="0" animBg="1"/>
      <p:bldP spid="88" grpId="0" bldLvl="0" animBg="1"/>
      <p:bldP spid="8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主题活动实施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79290" y="1407883"/>
            <a:ext cx="10433685" cy="5259705"/>
            <a:chOff x="879290" y="1407883"/>
            <a:chExt cx="10433685" cy="5259705"/>
          </a:xfrm>
        </p:grpSpPr>
        <p:sp>
          <p:nvSpPr>
            <p:cNvPr id="2" name="矩形 1"/>
            <p:cNvSpPr/>
            <p:nvPr/>
          </p:nvSpPr>
          <p:spPr>
            <a:xfrm>
              <a:off x="879290" y="1407883"/>
              <a:ext cx="10433685" cy="52597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452915" y="1535663"/>
              <a:ext cx="8345714" cy="5015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ct val="50000"/>
                </a:spcBef>
                <a:defRPr sz="2000"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b="1" dirty="0">
                  <a:latin typeface="宋体" panose="02010600030101010101" pitchFamily="2" charset="-122"/>
                  <a:ea typeface="宋体" panose="02010600030101010101" pitchFamily="2" charset="-122"/>
                </a:rPr>
                <a:t>活动准备</a:t>
              </a:r>
              <a:endParaRPr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dirty="0">
                  <a:latin typeface="宋体" panose="02010600030101010101" pitchFamily="2" charset="-122"/>
                  <a:ea typeface="宋体" panose="02010600030101010101" pitchFamily="2" charset="-122"/>
                </a:rPr>
                <a:t>1. 七名同学为一个小组。其中一名同学负责通过视频录制、拍照或书面记录等方式记录实施过程。</a:t>
              </a:r>
              <a:endParaRPr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dirty="0">
                  <a:latin typeface="宋体" panose="02010600030101010101" pitchFamily="2" charset="-122"/>
                  <a:ea typeface="宋体" panose="02010600030101010101" pitchFamily="2" charset="-122"/>
                </a:rPr>
                <a:t>2. 准备纸、笔若干。</a:t>
              </a:r>
              <a:endParaRPr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b="1" dirty="0">
                  <a:latin typeface="宋体" panose="02010600030101010101" pitchFamily="2" charset="-122"/>
                  <a:ea typeface="宋体" panose="02010600030101010101" pitchFamily="2" charset="-122"/>
                </a:rPr>
                <a:t>活动实施过程</a:t>
              </a:r>
              <a:endParaRPr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dirty="0">
                  <a:latin typeface="宋体" panose="02010600030101010101" pitchFamily="2" charset="-122"/>
                  <a:ea typeface="宋体" panose="02010600030101010101" pitchFamily="2" charset="-122"/>
                </a:rPr>
                <a:t>1. 了解垃圾分类常识</a:t>
              </a:r>
              <a:endParaRPr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dirty="0">
                  <a:latin typeface="宋体" panose="02010600030101010101" pitchFamily="2" charset="-122"/>
                  <a:ea typeface="宋体" panose="02010600030101010101" pitchFamily="2" charset="-122"/>
                </a:rPr>
                <a:t>2. 垃圾分类知识竞赛</a:t>
              </a:r>
              <a:endParaRPr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dirty="0">
                  <a:latin typeface="宋体" panose="02010600030101010101" pitchFamily="2" charset="-122"/>
                  <a:ea typeface="宋体" panose="02010600030101010101" pitchFamily="2" charset="-122"/>
                </a:rPr>
                <a:t>3. 垃圾分类行动起来</a:t>
              </a:r>
              <a:endParaRPr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dirty="0">
                  <a:latin typeface="宋体" panose="02010600030101010101" pitchFamily="2" charset="-122"/>
                  <a:ea typeface="宋体" panose="02010600030101010101" pitchFamily="2" charset="-122"/>
                </a:rPr>
                <a:t>4. 活动交流</a:t>
              </a:r>
              <a:endParaRPr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dirty="0">
                  <a:latin typeface="宋体" panose="02010600030101010101" pitchFamily="2" charset="-122"/>
                  <a:ea typeface="宋体" panose="02010600030101010101" pitchFamily="2" charset="-122"/>
                </a:rPr>
                <a:t>5. 实践过程展示</a:t>
              </a:r>
              <a:endParaRPr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dirty="0">
                  <a:latin typeface="宋体" panose="02010600030101010101" pitchFamily="2" charset="-122"/>
                  <a:ea typeface="宋体" panose="02010600030101010101" pitchFamily="2" charset="-122"/>
                </a:rPr>
                <a:t>同学们把实践过程中的记录汇集制作成 PPT 演示文稿，并展示交流。PPT 演示文稿应包含如下内容。</a:t>
              </a:r>
              <a:endParaRPr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dirty="0">
                  <a:latin typeface="宋体" panose="02010600030101010101" pitchFamily="2" charset="-122"/>
                  <a:ea typeface="宋体" panose="02010600030101010101" pitchFamily="2" charset="-122"/>
                </a:rPr>
                <a:t>（1）知识竞赛的关键性步骤说明。</a:t>
              </a:r>
              <a:endParaRPr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dirty="0">
                  <a:latin typeface="宋体" panose="02010600030101010101" pitchFamily="2" charset="-122"/>
                  <a:ea typeface="宋体" panose="02010600030101010101" pitchFamily="2" charset="-122"/>
                </a:rPr>
                <a:t>（2）垃圾分类过程中的图片。</a:t>
              </a:r>
              <a:endParaRPr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dirty="0">
                  <a:latin typeface="宋体" panose="02010600030101010101" pitchFamily="2" charset="-122"/>
                  <a:ea typeface="宋体" panose="02010600030101010101" pitchFamily="2" charset="-122"/>
                </a:rPr>
                <a:t>（3）垃圾分类前后的对比图片。</a:t>
              </a:r>
              <a:endParaRPr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dirty="0">
                  <a:latin typeface="宋体" panose="02010600030101010101" pitchFamily="2" charset="-122"/>
                  <a:ea typeface="宋体" panose="02010600030101010101" pitchFamily="2" charset="-122"/>
                </a:rPr>
                <a:t>（4）垃圾分类活动的心得体会。</a:t>
              </a:r>
              <a:endParaRPr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1190767" y="1904304"/>
              <a:ext cx="1117004" cy="1419466"/>
              <a:chOff x="4465411" y="2294916"/>
              <a:chExt cx="3590774" cy="4563084"/>
            </a:xfrm>
          </p:grpSpPr>
          <p:sp>
            <p:nvSpPr>
              <p:cNvPr id="87" name="Freeform 105"/>
              <p:cNvSpPr/>
              <p:nvPr/>
            </p:nvSpPr>
            <p:spPr bwMode="auto">
              <a:xfrm>
                <a:off x="4465411" y="2869879"/>
                <a:ext cx="3077152" cy="975057"/>
              </a:xfrm>
              <a:custGeom>
                <a:avLst/>
                <a:gdLst>
                  <a:gd name="T0" fmla="*/ 9 w 1260"/>
                  <a:gd name="T1" fmla="*/ 326 h 399"/>
                  <a:gd name="T2" fmla="*/ 106 w 1260"/>
                  <a:gd name="T3" fmla="*/ 390 h 399"/>
                  <a:gd name="T4" fmla="*/ 1187 w 1260"/>
                  <a:gd name="T5" fmla="*/ 169 h 399"/>
                  <a:gd name="T6" fmla="*/ 1251 w 1260"/>
                  <a:gd name="T7" fmla="*/ 73 h 399"/>
                  <a:gd name="T8" fmla="*/ 1155 w 1260"/>
                  <a:gd name="T9" fmla="*/ 9 h 399"/>
                  <a:gd name="T10" fmla="*/ 73 w 1260"/>
                  <a:gd name="T11" fmla="*/ 229 h 399"/>
                  <a:gd name="T12" fmla="*/ 9 w 1260"/>
                  <a:gd name="T13" fmla="*/ 326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0" h="399">
                    <a:moveTo>
                      <a:pt x="9" y="326"/>
                    </a:moveTo>
                    <a:cubicBezTo>
                      <a:pt x="18" y="370"/>
                      <a:pt x="62" y="399"/>
                      <a:pt x="106" y="390"/>
                    </a:cubicBezTo>
                    <a:cubicBezTo>
                      <a:pt x="1187" y="169"/>
                      <a:pt x="1187" y="169"/>
                      <a:pt x="1187" y="169"/>
                    </a:cubicBezTo>
                    <a:cubicBezTo>
                      <a:pt x="1231" y="160"/>
                      <a:pt x="1260" y="117"/>
                      <a:pt x="1251" y="73"/>
                    </a:cubicBezTo>
                    <a:cubicBezTo>
                      <a:pt x="1242" y="29"/>
                      <a:pt x="1199" y="0"/>
                      <a:pt x="1155" y="9"/>
                    </a:cubicBezTo>
                    <a:cubicBezTo>
                      <a:pt x="73" y="229"/>
                      <a:pt x="73" y="229"/>
                      <a:pt x="73" y="229"/>
                    </a:cubicBezTo>
                    <a:cubicBezTo>
                      <a:pt x="29" y="238"/>
                      <a:pt x="0" y="282"/>
                      <a:pt x="9" y="326"/>
                    </a:cubicBezTo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Freeform 106"/>
              <p:cNvSpPr/>
              <p:nvPr/>
            </p:nvSpPr>
            <p:spPr bwMode="auto">
              <a:xfrm>
                <a:off x="4467243" y="2869879"/>
                <a:ext cx="3075321" cy="973226"/>
              </a:xfrm>
              <a:custGeom>
                <a:avLst/>
                <a:gdLst>
                  <a:gd name="T0" fmla="*/ 8 w 1259"/>
                  <a:gd name="T1" fmla="*/ 326 h 398"/>
                  <a:gd name="T2" fmla="*/ 1 w 1259"/>
                  <a:gd name="T3" fmla="*/ 327 h 398"/>
                  <a:gd name="T4" fmla="*/ 33 w 1259"/>
                  <a:gd name="T5" fmla="*/ 378 h 398"/>
                  <a:gd name="T6" fmla="*/ 88 w 1259"/>
                  <a:gd name="T7" fmla="*/ 398 h 398"/>
                  <a:gd name="T8" fmla="*/ 106 w 1259"/>
                  <a:gd name="T9" fmla="*/ 396 h 398"/>
                  <a:gd name="T10" fmla="*/ 1188 w 1259"/>
                  <a:gd name="T11" fmla="*/ 176 h 398"/>
                  <a:gd name="T12" fmla="*/ 1239 w 1259"/>
                  <a:gd name="T13" fmla="*/ 145 h 398"/>
                  <a:gd name="T14" fmla="*/ 1259 w 1259"/>
                  <a:gd name="T15" fmla="*/ 89 h 398"/>
                  <a:gd name="T16" fmla="*/ 1257 w 1259"/>
                  <a:gd name="T17" fmla="*/ 71 h 398"/>
                  <a:gd name="T18" fmla="*/ 1226 w 1259"/>
                  <a:gd name="T19" fmla="*/ 20 h 398"/>
                  <a:gd name="T20" fmla="*/ 1170 w 1259"/>
                  <a:gd name="T21" fmla="*/ 0 h 398"/>
                  <a:gd name="T22" fmla="*/ 1152 w 1259"/>
                  <a:gd name="T23" fmla="*/ 2 h 398"/>
                  <a:gd name="T24" fmla="*/ 71 w 1259"/>
                  <a:gd name="T25" fmla="*/ 223 h 398"/>
                  <a:gd name="T26" fmla="*/ 19 w 1259"/>
                  <a:gd name="T27" fmla="*/ 254 h 398"/>
                  <a:gd name="T28" fmla="*/ 0 w 1259"/>
                  <a:gd name="T29" fmla="*/ 310 h 398"/>
                  <a:gd name="T30" fmla="*/ 1 w 1259"/>
                  <a:gd name="T31" fmla="*/ 327 h 398"/>
                  <a:gd name="T32" fmla="*/ 8 w 1259"/>
                  <a:gd name="T33" fmla="*/ 326 h 398"/>
                  <a:gd name="T34" fmla="*/ 15 w 1259"/>
                  <a:gd name="T35" fmla="*/ 324 h 398"/>
                  <a:gd name="T36" fmla="*/ 14 w 1259"/>
                  <a:gd name="T37" fmla="*/ 310 h 398"/>
                  <a:gd name="T38" fmla="*/ 30 w 1259"/>
                  <a:gd name="T39" fmla="*/ 263 h 398"/>
                  <a:gd name="T40" fmla="*/ 73 w 1259"/>
                  <a:gd name="T41" fmla="*/ 236 h 398"/>
                  <a:gd name="T42" fmla="*/ 1155 w 1259"/>
                  <a:gd name="T43" fmla="*/ 16 h 398"/>
                  <a:gd name="T44" fmla="*/ 1170 w 1259"/>
                  <a:gd name="T45" fmla="*/ 14 h 398"/>
                  <a:gd name="T46" fmla="*/ 1217 w 1259"/>
                  <a:gd name="T47" fmla="*/ 31 h 398"/>
                  <a:gd name="T48" fmla="*/ 1243 w 1259"/>
                  <a:gd name="T49" fmla="*/ 74 h 398"/>
                  <a:gd name="T50" fmla="*/ 1245 w 1259"/>
                  <a:gd name="T51" fmla="*/ 89 h 398"/>
                  <a:gd name="T52" fmla="*/ 1228 w 1259"/>
                  <a:gd name="T53" fmla="*/ 136 h 398"/>
                  <a:gd name="T54" fmla="*/ 1185 w 1259"/>
                  <a:gd name="T55" fmla="*/ 162 h 398"/>
                  <a:gd name="T56" fmla="*/ 103 w 1259"/>
                  <a:gd name="T57" fmla="*/ 383 h 398"/>
                  <a:gd name="T58" fmla="*/ 88 w 1259"/>
                  <a:gd name="T59" fmla="*/ 384 h 398"/>
                  <a:gd name="T60" fmla="*/ 41 w 1259"/>
                  <a:gd name="T61" fmla="*/ 368 h 398"/>
                  <a:gd name="T62" fmla="*/ 15 w 1259"/>
                  <a:gd name="T63" fmla="*/ 324 h 398"/>
                  <a:gd name="T64" fmla="*/ 8 w 1259"/>
                  <a:gd name="T65" fmla="*/ 326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59" h="398">
                    <a:moveTo>
                      <a:pt x="8" y="326"/>
                    </a:moveTo>
                    <a:cubicBezTo>
                      <a:pt x="1" y="327"/>
                      <a:pt x="1" y="327"/>
                      <a:pt x="1" y="327"/>
                    </a:cubicBezTo>
                    <a:cubicBezTo>
                      <a:pt x="6" y="348"/>
                      <a:pt x="17" y="366"/>
                      <a:pt x="33" y="378"/>
                    </a:cubicBezTo>
                    <a:cubicBezTo>
                      <a:pt x="48" y="391"/>
                      <a:pt x="68" y="398"/>
                      <a:pt x="88" y="398"/>
                    </a:cubicBezTo>
                    <a:cubicBezTo>
                      <a:pt x="94" y="398"/>
                      <a:pt x="100" y="398"/>
                      <a:pt x="106" y="396"/>
                    </a:cubicBezTo>
                    <a:cubicBezTo>
                      <a:pt x="1188" y="176"/>
                      <a:pt x="1188" y="176"/>
                      <a:pt x="1188" y="176"/>
                    </a:cubicBezTo>
                    <a:cubicBezTo>
                      <a:pt x="1209" y="172"/>
                      <a:pt x="1226" y="160"/>
                      <a:pt x="1239" y="145"/>
                    </a:cubicBezTo>
                    <a:cubicBezTo>
                      <a:pt x="1251" y="129"/>
                      <a:pt x="1259" y="109"/>
                      <a:pt x="1259" y="89"/>
                    </a:cubicBezTo>
                    <a:cubicBezTo>
                      <a:pt x="1259" y="83"/>
                      <a:pt x="1258" y="77"/>
                      <a:pt x="1257" y="71"/>
                    </a:cubicBezTo>
                    <a:cubicBezTo>
                      <a:pt x="1252" y="50"/>
                      <a:pt x="1241" y="32"/>
                      <a:pt x="1226" y="20"/>
                    </a:cubicBezTo>
                    <a:cubicBezTo>
                      <a:pt x="1210" y="7"/>
                      <a:pt x="1190" y="0"/>
                      <a:pt x="1170" y="0"/>
                    </a:cubicBezTo>
                    <a:cubicBezTo>
                      <a:pt x="1164" y="0"/>
                      <a:pt x="1158" y="1"/>
                      <a:pt x="1152" y="2"/>
                    </a:cubicBezTo>
                    <a:cubicBezTo>
                      <a:pt x="71" y="223"/>
                      <a:pt x="71" y="223"/>
                      <a:pt x="71" y="223"/>
                    </a:cubicBezTo>
                    <a:cubicBezTo>
                      <a:pt x="50" y="227"/>
                      <a:pt x="32" y="238"/>
                      <a:pt x="19" y="254"/>
                    </a:cubicBezTo>
                    <a:cubicBezTo>
                      <a:pt x="7" y="269"/>
                      <a:pt x="0" y="289"/>
                      <a:pt x="0" y="310"/>
                    </a:cubicBezTo>
                    <a:cubicBezTo>
                      <a:pt x="0" y="315"/>
                      <a:pt x="0" y="321"/>
                      <a:pt x="1" y="327"/>
                    </a:cubicBezTo>
                    <a:cubicBezTo>
                      <a:pt x="8" y="326"/>
                      <a:pt x="8" y="326"/>
                      <a:pt x="8" y="326"/>
                    </a:cubicBezTo>
                    <a:cubicBezTo>
                      <a:pt x="15" y="324"/>
                      <a:pt x="15" y="324"/>
                      <a:pt x="15" y="324"/>
                    </a:cubicBezTo>
                    <a:cubicBezTo>
                      <a:pt x="14" y="319"/>
                      <a:pt x="14" y="314"/>
                      <a:pt x="14" y="310"/>
                    </a:cubicBezTo>
                    <a:cubicBezTo>
                      <a:pt x="14" y="292"/>
                      <a:pt x="20" y="276"/>
                      <a:pt x="30" y="263"/>
                    </a:cubicBezTo>
                    <a:cubicBezTo>
                      <a:pt x="41" y="250"/>
                      <a:pt x="56" y="240"/>
                      <a:pt x="73" y="236"/>
                    </a:cubicBezTo>
                    <a:cubicBezTo>
                      <a:pt x="1155" y="16"/>
                      <a:pt x="1155" y="16"/>
                      <a:pt x="1155" y="16"/>
                    </a:cubicBezTo>
                    <a:cubicBezTo>
                      <a:pt x="1160" y="15"/>
                      <a:pt x="1165" y="14"/>
                      <a:pt x="1170" y="14"/>
                    </a:cubicBezTo>
                    <a:cubicBezTo>
                      <a:pt x="1187" y="14"/>
                      <a:pt x="1204" y="20"/>
                      <a:pt x="1217" y="31"/>
                    </a:cubicBezTo>
                    <a:cubicBezTo>
                      <a:pt x="1230" y="41"/>
                      <a:pt x="1239" y="56"/>
                      <a:pt x="1243" y="74"/>
                    </a:cubicBezTo>
                    <a:cubicBezTo>
                      <a:pt x="1244" y="79"/>
                      <a:pt x="1245" y="84"/>
                      <a:pt x="1245" y="89"/>
                    </a:cubicBezTo>
                    <a:cubicBezTo>
                      <a:pt x="1245" y="106"/>
                      <a:pt x="1238" y="123"/>
                      <a:pt x="1228" y="136"/>
                    </a:cubicBezTo>
                    <a:cubicBezTo>
                      <a:pt x="1217" y="149"/>
                      <a:pt x="1202" y="158"/>
                      <a:pt x="1185" y="162"/>
                    </a:cubicBezTo>
                    <a:cubicBezTo>
                      <a:pt x="103" y="383"/>
                      <a:pt x="103" y="383"/>
                      <a:pt x="103" y="383"/>
                    </a:cubicBezTo>
                    <a:cubicBezTo>
                      <a:pt x="98" y="384"/>
                      <a:pt x="93" y="384"/>
                      <a:pt x="88" y="384"/>
                    </a:cubicBezTo>
                    <a:cubicBezTo>
                      <a:pt x="71" y="384"/>
                      <a:pt x="54" y="378"/>
                      <a:pt x="41" y="368"/>
                    </a:cubicBezTo>
                    <a:cubicBezTo>
                      <a:pt x="28" y="357"/>
                      <a:pt x="19" y="342"/>
                      <a:pt x="15" y="324"/>
                    </a:cubicBezTo>
                    <a:cubicBezTo>
                      <a:pt x="8" y="326"/>
                      <a:pt x="8" y="326"/>
                      <a:pt x="8" y="326"/>
                    </a:cubicBezTo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Freeform 107"/>
              <p:cNvSpPr/>
              <p:nvPr/>
            </p:nvSpPr>
            <p:spPr bwMode="auto">
              <a:xfrm>
                <a:off x="7161696" y="2309565"/>
                <a:ext cx="879840" cy="1452972"/>
              </a:xfrm>
              <a:custGeom>
                <a:avLst/>
                <a:gdLst>
                  <a:gd name="T0" fmla="*/ 250 w 360"/>
                  <a:gd name="T1" fmla="*/ 108 h 594"/>
                  <a:gd name="T2" fmla="*/ 270 w 360"/>
                  <a:gd name="T3" fmla="*/ 102 h 594"/>
                  <a:gd name="T4" fmla="*/ 359 w 360"/>
                  <a:gd name="T5" fmla="*/ 536 h 594"/>
                  <a:gd name="T6" fmla="*/ 351 w 360"/>
                  <a:gd name="T7" fmla="*/ 548 h 594"/>
                  <a:gd name="T8" fmla="*/ 127 w 360"/>
                  <a:gd name="T9" fmla="*/ 593 h 594"/>
                  <a:gd name="T10" fmla="*/ 115 w 360"/>
                  <a:gd name="T11" fmla="*/ 585 h 594"/>
                  <a:gd name="T12" fmla="*/ 1 w 360"/>
                  <a:gd name="T13" fmla="*/ 26 h 594"/>
                  <a:gd name="T14" fmla="*/ 9 w 360"/>
                  <a:gd name="T15" fmla="*/ 14 h 594"/>
                  <a:gd name="T16" fmla="*/ 75 w 360"/>
                  <a:gd name="T17" fmla="*/ 1 h 594"/>
                  <a:gd name="T18" fmla="*/ 87 w 360"/>
                  <a:gd name="T19" fmla="*/ 8 h 594"/>
                  <a:gd name="T20" fmla="*/ 250 w 360"/>
                  <a:gd name="T21" fmla="*/ 108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0" h="594">
                    <a:moveTo>
                      <a:pt x="250" y="108"/>
                    </a:moveTo>
                    <a:cubicBezTo>
                      <a:pt x="257" y="107"/>
                      <a:pt x="264" y="105"/>
                      <a:pt x="270" y="102"/>
                    </a:cubicBezTo>
                    <a:cubicBezTo>
                      <a:pt x="359" y="536"/>
                      <a:pt x="359" y="536"/>
                      <a:pt x="359" y="536"/>
                    </a:cubicBezTo>
                    <a:cubicBezTo>
                      <a:pt x="360" y="541"/>
                      <a:pt x="356" y="547"/>
                      <a:pt x="351" y="548"/>
                    </a:cubicBezTo>
                    <a:cubicBezTo>
                      <a:pt x="127" y="593"/>
                      <a:pt x="127" y="593"/>
                      <a:pt x="127" y="593"/>
                    </a:cubicBezTo>
                    <a:cubicBezTo>
                      <a:pt x="122" y="594"/>
                      <a:pt x="116" y="591"/>
                      <a:pt x="115" y="58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1"/>
                      <a:pt x="4" y="16"/>
                      <a:pt x="9" y="14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80" y="0"/>
                      <a:pt x="85" y="3"/>
                      <a:pt x="87" y="8"/>
                    </a:cubicBezTo>
                    <a:cubicBezTo>
                      <a:pt x="106" y="79"/>
                      <a:pt x="177" y="123"/>
                      <a:pt x="250" y="108"/>
                    </a:cubicBezTo>
                    <a:close/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Freeform 108"/>
              <p:cNvSpPr/>
              <p:nvPr/>
            </p:nvSpPr>
            <p:spPr bwMode="auto">
              <a:xfrm>
                <a:off x="7147047" y="2294916"/>
                <a:ext cx="909138" cy="1484101"/>
              </a:xfrm>
              <a:custGeom>
                <a:avLst/>
                <a:gdLst>
                  <a:gd name="T0" fmla="*/ 256 w 372"/>
                  <a:gd name="T1" fmla="*/ 114 h 607"/>
                  <a:gd name="T2" fmla="*/ 257 w 372"/>
                  <a:gd name="T3" fmla="*/ 121 h 607"/>
                  <a:gd name="T4" fmla="*/ 279 w 372"/>
                  <a:gd name="T5" fmla="*/ 115 h 607"/>
                  <a:gd name="T6" fmla="*/ 276 w 372"/>
                  <a:gd name="T7" fmla="*/ 108 h 607"/>
                  <a:gd name="T8" fmla="*/ 269 w 372"/>
                  <a:gd name="T9" fmla="*/ 110 h 607"/>
                  <a:gd name="T10" fmla="*/ 358 w 372"/>
                  <a:gd name="T11" fmla="*/ 543 h 607"/>
                  <a:gd name="T12" fmla="*/ 358 w 372"/>
                  <a:gd name="T13" fmla="*/ 544 h 607"/>
                  <a:gd name="T14" fmla="*/ 357 w 372"/>
                  <a:gd name="T15" fmla="*/ 546 h 607"/>
                  <a:gd name="T16" fmla="*/ 355 w 372"/>
                  <a:gd name="T17" fmla="*/ 547 h 607"/>
                  <a:gd name="T18" fmla="*/ 132 w 372"/>
                  <a:gd name="T19" fmla="*/ 592 h 607"/>
                  <a:gd name="T20" fmla="*/ 131 w 372"/>
                  <a:gd name="T21" fmla="*/ 593 h 607"/>
                  <a:gd name="T22" fmla="*/ 129 w 372"/>
                  <a:gd name="T23" fmla="*/ 592 h 607"/>
                  <a:gd name="T24" fmla="*/ 128 w 372"/>
                  <a:gd name="T25" fmla="*/ 590 h 607"/>
                  <a:gd name="T26" fmla="*/ 14 w 372"/>
                  <a:gd name="T27" fmla="*/ 31 h 607"/>
                  <a:gd name="T28" fmla="*/ 14 w 372"/>
                  <a:gd name="T29" fmla="*/ 30 h 607"/>
                  <a:gd name="T30" fmla="*/ 15 w 372"/>
                  <a:gd name="T31" fmla="*/ 28 h 607"/>
                  <a:gd name="T32" fmla="*/ 16 w 372"/>
                  <a:gd name="T33" fmla="*/ 27 h 607"/>
                  <a:gd name="T34" fmla="*/ 83 w 372"/>
                  <a:gd name="T35" fmla="*/ 14 h 607"/>
                  <a:gd name="T36" fmla="*/ 83 w 372"/>
                  <a:gd name="T37" fmla="*/ 14 h 607"/>
                  <a:gd name="T38" fmla="*/ 85 w 372"/>
                  <a:gd name="T39" fmla="*/ 14 h 607"/>
                  <a:gd name="T40" fmla="*/ 86 w 372"/>
                  <a:gd name="T41" fmla="*/ 16 h 607"/>
                  <a:gd name="T42" fmla="*/ 228 w 372"/>
                  <a:gd name="T43" fmla="*/ 124 h 607"/>
                  <a:gd name="T44" fmla="*/ 257 w 372"/>
                  <a:gd name="T45" fmla="*/ 121 h 607"/>
                  <a:gd name="T46" fmla="*/ 256 w 372"/>
                  <a:gd name="T47" fmla="*/ 114 h 607"/>
                  <a:gd name="T48" fmla="*/ 255 w 372"/>
                  <a:gd name="T49" fmla="*/ 107 h 607"/>
                  <a:gd name="T50" fmla="*/ 228 w 372"/>
                  <a:gd name="T51" fmla="*/ 110 h 607"/>
                  <a:gd name="T52" fmla="*/ 100 w 372"/>
                  <a:gd name="T53" fmla="*/ 13 h 607"/>
                  <a:gd name="T54" fmla="*/ 94 w 372"/>
                  <a:gd name="T55" fmla="*/ 3 h 607"/>
                  <a:gd name="T56" fmla="*/ 83 w 372"/>
                  <a:gd name="T57" fmla="*/ 0 h 607"/>
                  <a:gd name="T58" fmla="*/ 80 w 372"/>
                  <a:gd name="T59" fmla="*/ 0 h 607"/>
                  <a:gd name="T60" fmla="*/ 14 w 372"/>
                  <a:gd name="T61" fmla="*/ 14 h 607"/>
                  <a:gd name="T62" fmla="*/ 4 w 372"/>
                  <a:gd name="T63" fmla="*/ 20 h 607"/>
                  <a:gd name="T64" fmla="*/ 0 w 372"/>
                  <a:gd name="T65" fmla="*/ 30 h 607"/>
                  <a:gd name="T66" fmla="*/ 0 w 372"/>
                  <a:gd name="T67" fmla="*/ 34 h 607"/>
                  <a:gd name="T68" fmla="*/ 114 w 372"/>
                  <a:gd name="T69" fmla="*/ 593 h 607"/>
                  <a:gd name="T70" fmla="*/ 120 w 372"/>
                  <a:gd name="T71" fmla="*/ 603 h 607"/>
                  <a:gd name="T72" fmla="*/ 131 w 372"/>
                  <a:gd name="T73" fmla="*/ 607 h 607"/>
                  <a:gd name="T74" fmla="*/ 135 w 372"/>
                  <a:gd name="T75" fmla="*/ 606 h 607"/>
                  <a:gd name="T76" fmla="*/ 358 w 372"/>
                  <a:gd name="T77" fmla="*/ 561 h 607"/>
                  <a:gd name="T78" fmla="*/ 368 w 372"/>
                  <a:gd name="T79" fmla="*/ 555 h 607"/>
                  <a:gd name="T80" fmla="*/ 372 w 372"/>
                  <a:gd name="T81" fmla="*/ 544 h 607"/>
                  <a:gd name="T82" fmla="*/ 372 w 372"/>
                  <a:gd name="T83" fmla="*/ 540 h 607"/>
                  <a:gd name="T84" fmla="*/ 283 w 372"/>
                  <a:gd name="T85" fmla="*/ 107 h 607"/>
                  <a:gd name="T86" fmla="*/ 280 w 372"/>
                  <a:gd name="T87" fmla="*/ 102 h 607"/>
                  <a:gd name="T88" fmla="*/ 274 w 372"/>
                  <a:gd name="T89" fmla="*/ 102 h 607"/>
                  <a:gd name="T90" fmla="*/ 255 w 372"/>
                  <a:gd name="T91" fmla="*/ 107 h 607"/>
                  <a:gd name="T92" fmla="*/ 256 w 372"/>
                  <a:gd name="T93" fmla="*/ 11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72" h="607">
                    <a:moveTo>
                      <a:pt x="256" y="114"/>
                    </a:moveTo>
                    <a:cubicBezTo>
                      <a:pt x="257" y="121"/>
                      <a:pt x="257" y="121"/>
                      <a:pt x="257" y="121"/>
                    </a:cubicBezTo>
                    <a:cubicBezTo>
                      <a:pt x="265" y="120"/>
                      <a:pt x="272" y="117"/>
                      <a:pt x="279" y="115"/>
                    </a:cubicBezTo>
                    <a:cubicBezTo>
                      <a:pt x="276" y="108"/>
                      <a:pt x="276" y="108"/>
                      <a:pt x="276" y="108"/>
                    </a:cubicBezTo>
                    <a:cubicBezTo>
                      <a:pt x="269" y="110"/>
                      <a:pt x="269" y="110"/>
                      <a:pt x="269" y="110"/>
                    </a:cubicBezTo>
                    <a:cubicBezTo>
                      <a:pt x="358" y="543"/>
                      <a:pt x="358" y="543"/>
                      <a:pt x="358" y="543"/>
                    </a:cubicBezTo>
                    <a:cubicBezTo>
                      <a:pt x="358" y="544"/>
                      <a:pt x="358" y="544"/>
                      <a:pt x="358" y="544"/>
                    </a:cubicBezTo>
                    <a:cubicBezTo>
                      <a:pt x="358" y="545"/>
                      <a:pt x="358" y="545"/>
                      <a:pt x="357" y="546"/>
                    </a:cubicBezTo>
                    <a:cubicBezTo>
                      <a:pt x="357" y="546"/>
                      <a:pt x="356" y="547"/>
                      <a:pt x="355" y="547"/>
                    </a:cubicBezTo>
                    <a:cubicBezTo>
                      <a:pt x="132" y="592"/>
                      <a:pt x="132" y="592"/>
                      <a:pt x="132" y="592"/>
                    </a:cubicBezTo>
                    <a:cubicBezTo>
                      <a:pt x="131" y="593"/>
                      <a:pt x="131" y="593"/>
                      <a:pt x="131" y="593"/>
                    </a:cubicBezTo>
                    <a:cubicBezTo>
                      <a:pt x="130" y="593"/>
                      <a:pt x="130" y="592"/>
                      <a:pt x="129" y="592"/>
                    </a:cubicBezTo>
                    <a:cubicBezTo>
                      <a:pt x="129" y="591"/>
                      <a:pt x="128" y="591"/>
                      <a:pt x="128" y="590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29"/>
                      <a:pt x="15" y="28"/>
                    </a:cubicBezTo>
                    <a:cubicBezTo>
                      <a:pt x="15" y="28"/>
                      <a:pt x="16" y="27"/>
                      <a:pt x="16" y="27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4" y="14"/>
                      <a:pt x="84" y="14"/>
                      <a:pt x="85" y="14"/>
                    </a:cubicBezTo>
                    <a:cubicBezTo>
                      <a:pt x="85" y="15"/>
                      <a:pt x="86" y="16"/>
                      <a:pt x="86" y="16"/>
                    </a:cubicBezTo>
                    <a:cubicBezTo>
                      <a:pt x="104" y="81"/>
                      <a:pt x="163" y="124"/>
                      <a:pt x="228" y="124"/>
                    </a:cubicBezTo>
                    <a:cubicBezTo>
                      <a:pt x="238" y="124"/>
                      <a:pt x="247" y="123"/>
                      <a:pt x="257" y="121"/>
                    </a:cubicBezTo>
                    <a:cubicBezTo>
                      <a:pt x="256" y="114"/>
                      <a:pt x="256" y="114"/>
                      <a:pt x="256" y="114"/>
                    </a:cubicBezTo>
                    <a:cubicBezTo>
                      <a:pt x="255" y="107"/>
                      <a:pt x="255" y="107"/>
                      <a:pt x="255" y="107"/>
                    </a:cubicBezTo>
                    <a:cubicBezTo>
                      <a:pt x="246" y="109"/>
                      <a:pt x="237" y="110"/>
                      <a:pt x="228" y="110"/>
                    </a:cubicBezTo>
                    <a:cubicBezTo>
                      <a:pt x="169" y="110"/>
                      <a:pt x="116" y="71"/>
                      <a:pt x="100" y="13"/>
                    </a:cubicBezTo>
                    <a:cubicBezTo>
                      <a:pt x="99" y="9"/>
                      <a:pt x="96" y="6"/>
                      <a:pt x="94" y="3"/>
                    </a:cubicBezTo>
                    <a:cubicBezTo>
                      <a:pt x="91" y="1"/>
                      <a:pt x="87" y="0"/>
                      <a:pt x="83" y="0"/>
                    </a:cubicBezTo>
                    <a:cubicBezTo>
                      <a:pt x="82" y="0"/>
                      <a:pt x="81" y="0"/>
                      <a:pt x="80" y="0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0" y="14"/>
                      <a:pt x="6" y="17"/>
                      <a:pt x="4" y="20"/>
                    </a:cubicBezTo>
                    <a:cubicBezTo>
                      <a:pt x="1" y="23"/>
                      <a:pt x="0" y="26"/>
                      <a:pt x="0" y="30"/>
                    </a:cubicBezTo>
                    <a:cubicBezTo>
                      <a:pt x="0" y="32"/>
                      <a:pt x="0" y="33"/>
                      <a:pt x="0" y="34"/>
                    </a:cubicBezTo>
                    <a:cubicBezTo>
                      <a:pt x="114" y="593"/>
                      <a:pt x="114" y="593"/>
                      <a:pt x="114" y="593"/>
                    </a:cubicBezTo>
                    <a:cubicBezTo>
                      <a:pt x="115" y="597"/>
                      <a:pt x="117" y="600"/>
                      <a:pt x="120" y="603"/>
                    </a:cubicBezTo>
                    <a:cubicBezTo>
                      <a:pt x="123" y="605"/>
                      <a:pt x="127" y="607"/>
                      <a:pt x="131" y="607"/>
                    </a:cubicBezTo>
                    <a:cubicBezTo>
                      <a:pt x="132" y="607"/>
                      <a:pt x="133" y="606"/>
                      <a:pt x="135" y="606"/>
                    </a:cubicBezTo>
                    <a:cubicBezTo>
                      <a:pt x="358" y="561"/>
                      <a:pt x="358" y="561"/>
                      <a:pt x="358" y="561"/>
                    </a:cubicBezTo>
                    <a:cubicBezTo>
                      <a:pt x="362" y="560"/>
                      <a:pt x="366" y="558"/>
                      <a:pt x="368" y="555"/>
                    </a:cubicBezTo>
                    <a:cubicBezTo>
                      <a:pt x="370" y="552"/>
                      <a:pt x="372" y="548"/>
                      <a:pt x="372" y="544"/>
                    </a:cubicBezTo>
                    <a:cubicBezTo>
                      <a:pt x="372" y="543"/>
                      <a:pt x="372" y="542"/>
                      <a:pt x="372" y="540"/>
                    </a:cubicBezTo>
                    <a:cubicBezTo>
                      <a:pt x="283" y="107"/>
                      <a:pt x="283" y="107"/>
                      <a:pt x="283" y="107"/>
                    </a:cubicBezTo>
                    <a:cubicBezTo>
                      <a:pt x="283" y="105"/>
                      <a:pt x="281" y="103"/>
                      <a:pt x="280" y="102"/>
                    </a:cubicBezTo>
                    <a:cubicBezTo>
                      <a:pt x="278" y="101"/>
                      <a:pt x="276" y="101"/>
                      <a:pt x="274" y="102"/>
                    </a:cubicBezTo>
                    <a:cubicBezTo>
                      <a:pt x="268" y="104"/>
                      <a:pt x="261" y="106"/>
                      <a:pt x="255" y="107"/>
                    </a:cubicBezTo>
                    <a:lnTo>
                      <a:pt x="256" y="11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1" name="Freeform 109"/>
              <p:cNvSpPr/>
              <p:nvPr/>
            </p:nvSpPr>
            <p:spPr bwMode="auto">
              <a:xfrm>
                <a:off x="4941496" y="2566833"/>
                <a:ext cx="2063642" cy="4266446"/>
              </a:xfrm>
              <a:custGeom>
                <a:avLst/>
                <a:gdLst>
                  <a:gd name="T0" fmla="*/ 0 w 845"/>
                  <a:gd name="T1" fmla="*/ 351 h 1745"/>
                  <a:gd name="T2" fmla="*/ 61 w 845"/>
                  <a:gd name="T3" fmla="*/ 156 h 1745"/>
                  <a:gd name="T4" fmla="*/ 168 w 845"/>
                  <a:gd name="T5" fmla="*/ 147 h 1745"/>
                  <a:gd name="T6" fmla="*/ 210 w 845"/>
                  <a:gd name="T7" fmla="*/ 95 h 1745"/>
                  <a:gd name="T8" fmla="*/ 330 w 845"/>
                  <a:gd name="T9" fmla="*/ 100 h 1745"/>
                  <a:gd name="T10" fmla="*/ 462 w 845"/>
                  <a:gd name="T11" fmla="*/ 34 h 1745"/>
                  <a:gd name="T12" fmla="*/ 538 w 845"/>
                  <a:gd name="T13" fmla="*/ 101 h 1745"/>
                  <a:gd name="T14" fmla="*/ 706 w 845"/>
                  <a:gd name="T15" fmla="*/ 58 h 1745"/>
                  <a:gd name="T16" fmla="*/ 768 w 845"/>
                  <a:gd name="T17" fmla="*/ 247 h 1745"/>
                  <a:gd name="T18" fmla="*/ 752 w 845"/>
                  <a:gd name="T19" fmla="*/ 333 h 1745"/>
                  <a:gd name="T20" fmla="*/ 769 w 845"/>
                  <a:gd name="T21" fmla="*/ 333 h 1745"/>
                  <a:gd name="T22" fmla="*/ 845 w 845"/>
                  <a:gd name="T23" fmla="*/ 413 h 1745"/>
                  <a:gd name="T24" fmla="*/ 815 w 845"/>
                  <a:gd name="T25" fmla="*/ 668 h 1745"/>
                  <a:gd name="T26" fmla="*/ 602 w 845"/>
                  <a:gd name="T27" fmla="*/ 909 h 1745"/>
                  <a:gd name="T28" fmla="*/ 720 w 845"/>
                  <a:gd name="T29" fmla="*/ 1745 h 1745"/>
                  <a:gd name="T30" fmla="*/ 128 w 845"/>
                  <a:gd name="T31" fmla="*/ 1745 h 1745"/>
                  <a:gd name="T32" fmla="*/ 219 w 845"/>
                  <a:gd name="T33" fmla="*/ 896 h 1745"/>
                  <a:gd name="T34" fmla="*/ 59 w 845"/>
                  <a:gd name="T35" fmla="*/ 579 h 1745"/>
                  <a:gd name="T36" fmla="*/ 42 w 845"/>
                  <a:gd name="T37" fmla="*/ 451 h 1745"/>
                  <a:gd name="T38" fmla="*/ 0 w 845"/>
                  <a:gd name="T39" fmla="*/ 351 h 1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5" h="1745">
                    <a:moveTo>
                      <a:pt x="0" y="351"/>
                    </a:moveTo>
                    <a:cubicBezTo>
                      <a:pt x="1" y="237"/>
                      <a:pt x="61" y="156"/>
                      <a:pt x="61" y="156"/>
                    </a:cubicBezTo>
                    <a:cubicBezTo>
                      <a:pt x="126" y="123"/>
                      <a:pt x="168" y="147"/>
                      <a:pt x="168" y="147"/>
                    </a:cubicBezTo>
                    <a:cubicBezTo>
                      <a:pt x="173" y="113"/>
                      <a:pt x="210" y="95"/>
                      <a:pt x="210" y="95"/>
                    </a:cubicBezTo>
                    <a:cubicBezTo>
                      <a:pt x="302" y="70"/>
                      <a:pt x="330" y="100"/>
                      <a:pt x="330" y="100"/>
                    </a:cubicBezTo>
                    <a:cubicBezTo>
                      <a:pt x="349" y="52"/>
                      <a:pt x="432" y="34"/>
                      <a:pt x="462" y="34"/>
                    </a:cubicBezTo>
                    <a:cubicBezTo>
                      <a:pt x="491" y="34"/>
                      <a:pt x="538" y="101"/>
                      <a:pt x="538" y="101"/>
                    </a:cubicBezTo>
                    <a:cubicBezTo>
                      <a:pt x="614" y="0"/>
                      <a:pt x="706" y="58"/>
                      <a:pt x="706" y="58"/>
                    </a:cubicBezTo>
                    <a:cubicBezTo>
                      <a:pt x="720" y="71"/>
                      <a:pt x="768" y="247"/>
                      <a:pt x="768" y="247"/>
                    </a:cubicBezTo>
                    <a:cubicBezTo>
                      <a:pt x="752" y="333"/>
                      <a:pt x="752" y="333"/>
                      <a:pt x="752" y="333"/>
                    </a:cubicBezTo>
                    <a:cubicBezTo>
                      <a:pt x="769" y="333"/>
                      <a:pt x="769" y="333"/>
                      <a:pt x="769" y="333"/>
                    </a:cubicBezTo>
                    <a:cubicBezTo>
                      <a:pt x="845" y="413"/>
                      <a:pt x="845" y="413"/>
                      <a:pt x="845" y="413"/>
                    </a:cubicBezTo>
                    <a:cubicBezTo>
                      <a:pt x="815" y="668"/>
                      <a:pt x="815" y="668"/>
                      <a:pt x="815" y="668"/>
                    </a:cubicBezTo>
                    <a:cubicBezTo>
                      <a:pt x="815" y="668"/>
                      <a:pt x="744" y="854"/>
                      <a:pt x="602" y="909"/>
                    </a:cubicBezTo>
                    <a:cubicBezTo>
                      <a:pt x="720" y="1745"/>
                      <a:pt x="720" y="1745"/>
                      <a:pt x="720" y="1745"/>
                    </a:cubicBezTo>
                    <a:cubicBezTo>
                      <a:pt x="128" y="1745"/>
                      <a:pt x="128" y="1745"/>
                      <a:pt x="128" y="1745"/>
                    </a:cubicBezTo>
                    <a:cubicBezTo>
                      <a:pt x="219" y="896"/>
                      <a:pt x="219" y="896"/>
                      <a:pt x="219" y="896"/>
                    </a:cubicBezTo>
                    <a:cubicBezTo>
                      <a:pt x="219" y="896"/>
                      <a:pt x="84" y="796"/>
                      <a:pt x="59" y="579"/>
                    </a:cubicBezTo>
                    <a:cubicBezTo>
                      <a:pt x="59" y="579"/>
                      <a:pt x="26" y="531"/>
                      <a:pt x="42" y="451"/>
                    </a:cubicBezTo>
                    <a:cubicBezTo>
                      <a:pt x="42" y="451"/>
                      <a:pt x="7" y="395"/>
                      <a:pt x="0" y="351"/>
                    </a:cubicBezTo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2" name="Freeform 110"/>
              <p:cNvSpPr/>
              <p:nvPr/>
            </p:nvSpPr>
            <p:spPr bwMode="auto">
              <a:xfrm>
                <a:off x="5102632" y="3982268"/>
                <a:ext cx="818499" cy="2853759"/>
              </a:xfrm>
              <a:custGeom>
                <a:avLst/>
                <a:gdLst>
                  <a:gd name="T0" fmla="*/ 0 w 335"/>
                  <a:gd name="T1" fmla="*/ 0 h 1167"/>
                  <a:gd name="T2" fmla="*/ 335 w 335"/>
                  <a:gd name="T3" fmla="*/ 330 h 1167"/>
                  <a:gd name="T4" fmla="*/ 176 w 335"/>
                  <a:gd name="T5" fmla="*/ 1167 h 1167"/>
                  <a:gd name="T6" fmla="*/ 62 w 335"/>
                  <a:gd name="T7" fmla="*/ 1167 h 1167"/>
                  <a:gd name="T8" fmla="*/ 153 w 335"/>
                  <a:gd name="T9" fmla="*/ 317 h 1167"/>
                  <a:gd name="T10" fmla="*/ 0 w 335"/>
                  <a:gd name="T11" fmla="*/ 0 h 1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5" h="1167">
                    <a:moveTo>
                      <a:pt x="0" y="0"/>
                    </a:moveTo>
                    <a:cubicBezTo>
                      <a:pt x="0" y="0"/>
                      <a:pt x="95" y="345"/>
                      <a:pt x="335" y="330"/>
                    </a:cubicBezTo>
                    <a:cubicBezTo>
                      <a:pt x="335" y="330"/>
                      <a:pt x="192" y="398"/>
                      <a:pt x="176" y="1167"/>
                    </a:cubicBezTo>
                    <a:cubicBezTo>
                      <a:pt x="62" y="1167"/>
                      <a:pt x="62" y="1167"/>
                      <a:pt x="62" y="1167"/>
                    </a:cubicBezTo>
                    <a:cubicBezTo>
                      <a:pt x="153" y="317"/>
                      <a:pt x="153" y="317"/>
                      <a:pt x="153" y="317"/>
                    </a:cubicBezTo>
                    <a:cubicBezTo>
                      <a:pt x="153" y="317"/>
                      <a:pt x="0" y="197"/>
                      <a:pt x="0" y="0"/>
                    </a:cubicBez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3" name="Freeform 111"/>
              <p:cNvSpPr>
                <a:spLocks noEditPoints="1"/>
              </p:cNvSpPr>
              <p:nvPr/>
            </p:nvSpPr>
            <p:spPr bwMode="auto">
              <a:xfrm>
                <a:off x="4941496" y="2769169"/>
                <a:ext cx="1875955" cy="1712072"/>
              </a:xfrm>
              <a:custGeom>
                <a:avLst/>
                <a:gdLst>
                  <a:gd name="T0" fmla="*/ 417 w 768"/>
                  <a:gd name="T1" fmla="*/ 260 h 700"/>
                  <a:gd name="T2" fmla="*/ 752 w 768"/>
                  <a:gd name="T3" fmla="*/ 250 h 700"/>
                  <a:gd name="T4" fmla="*/ 768 w 768"/>
                  <a:gd name="T5" fmla="*/ 164 h 700"/>
                  <a:gd name="T6" fmla="*/ 599 w 768"/>
                  <a:gd name="T7" fmla="*/ 157 h 700"/>
                  <a:gd name="T8" fmla="*/ 599 w 768"/>
                  <a:gd name="T9" fmla="*/ 157 h 700"/>
                  <a:gd name="T10" fmla="*/ 554 w 768"/>
                  <a:gd name="T11" fmla="*/ 0 h 700"/>
                  <a:gd name="T12" fmla="*/ 538 w 768"/>
                  <a:gd name="T13" fmla="*/ 18 h 700"/>
                  <a:gd name="T14" fmla="*/ 531 w 768"/>
                  <a:gd name="T15" fmla="*/ 176 h 700"/>
                  <a:gd name="T16" fmla="*/ 317 w 768"/>
                  <a:gd name="T17" fmla="*/ 207 h 700"/>
                  <a:gd name="T18" fmla="*/ 352 w 768"/>
                  <a:gd name="T19" fmla="*/ 194 h 700"/>
                  <a:gd name="T20" fmla="*/ 337 w 768"/>
                  <a:gd name="T21" fmla="*/ 3 h 700"/>
                  <a:gd name="T22" fmla="*/ 318 w 768"/>
                  <a:gd name="T23" fmla="*/ 74 h 700"/>
                  <a:gd name="T24" fmla="*/ 330 w 768"/>
                  <a:gd name="T25" fmla="*/ 17 h 700"/>
                  <a:gd name="T26" fmla="*/ 313 w 768"/>
                  <a:gd name="T27" fmla="*/ 7 h 700"/>
                  <a:gd name="T28" fmla="*/ 219 w 768"/>
                  <a:gd name="T29" fmla="*/ 224 h 700"/>
                  <a:gd name="T30" fmla="*/ 130 w 768"/>
                  <a:gd name="T31" fmla="*/ 250 h 700"/>
                  <a:gd name="T32" fmla="*/ 129 w 768"/>
                  <a:gd name="T33" fmla="*/ 250 h 700"/>
                  <a:gd name="T34" fmla="*/ 140 w 768"/>
                  <a:gd name="T35" fmla="*/ 179 h 700"/>
                  <a:gd name="T36" fmla="*/ 168 w 768"/>
                  <a:gd name="T37" fmla="*/ 64 h 700"/>
                  <a:gd name="T38" fmla="*/ 92 w 768"/>
                  <a:gd name="T39" fmla="*/ 260 h 700"/>
                  <a:gd name="T40" fmla="*/ 0 w 768"/>
                  <a:gd name="T41" fmla="*/ 277 h 700"/>
                  <a:gd name="T42" fmla="*/ 101 w 768"/>
                  <a:gd name="T43" fmla="*/ 441 h 700"/>
                  <a:gd name="T44" fmla="*/ 206 w 768"/>
                  <a:gd name="T45" fmla="*/ 460 h 700"/>
                  <a:gd name="T46" fmla="*/ 226 w 768"/>
                  <a:gd name="T47" fmla="*/ 478 h 700"/>
                  <a:gd name="T48" fmla="*/ 417 w 768"/>
                  <a:gd name="T49" fmla="*/ 490 h 700"/>
                  <a:gd name="T50" fmla="*/ 392 w 768"/>
                  <a:gd name="T51" fmla="*/ 700 h 700"/>
                  <a:gd name="T52" fmla="*/ 571 w 768"/>
                  <a:gd name="T53" fmla="*/ 443 h 700"/>
                  <a:gd name="T54" fmla="*/ 477 w 768"/>
                  <a:gd name="T55" fmla="*/ 415 h 700"/>
                  <a:gd name="T56" fmla="*/ 583 w 768"/>
                  <a:gd name="T57" fmla="*/ 440 h 700"/>
                  <a:gd name="T58" fmla="*/ 669 w 768"/>
                  <a:gd name="T59" fmla="*/ 419 h 700"/>
                  <a:gd name="T60" fmla="*/ 392 w 768"/>
                  <a:gd name="T61" fmla="*/ 345 h 700"/>
                  <a:gd name="T62" fmla="*/ 395 w 768"/>
                  <a:gd name="T63" fmla="*/ 368 h 700"/>
                  <a:gd name="T64" fmla="*/ 417 w 768"/>
                  <a:gd name="T65" fmla="*/ 260 h 700"/>
                  <a:gd name="T66" fmla="*/ 291 w 768"/>
                  <a:gd name="T67" fmla="*/ 216 h 700"/>
                  <a:gd name="T68" fmla="*/ 289 w 768"/>
                  <a:gd name="T69" fmla="*/ 217 h 700"/>
                  <a:gd name="T70" fmla="*/ 292 w 768"/>
                  <a:gd name="T71" fmla="*/ 205 h 700"/>
                  <a:gd name="T72" fmla="*/ 291 w 768"/>
                  <a:gd name="T73" fmla="*/ 216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8" h="700">
                    <a:moveTo>
                      <a:pt x="417" y="260"/>
                    </a:moveTo>
                    <a:cubicBezTo>
                      <a:pt x="752" y="250"/>
                      <a:pt x="752" y="250"/>
                      <a:pt x="752" y="250"/>
                    </a:cubicBezTo>
                    <a:cubicBezTo>
                      <a:pt x="768" y="164"/>
                      <a:pt x="768" y="164"/>
                      <a:pt x="768" y="164"/>
                    </a:cubicBezTo>
                    <a:cubicBezTo>
                      <a:pt x="691" y="152"/>
                      <a:pt x="636" y="153"/>
                      <a:pt x="599" y="157"/>
                    </a:cubicBezTo>
                    <a:cubicBezTo>
                      <a:pt x="599" y="157"/>
                      <a:pt x="599" y="157"/>
                      <a:pt x="599" y="157"/>
                    </a:cubicBezTo>
                    <a:cubicBezTo>
                      <a:pt x="558" y="153"/>
                      <a:pt x="554" y="0"/>
                      <a:pt x="554" y="0"/>
                    </a:cubicBezTo>
                    <a:cubicBezTo>
                      <a:pt x="538" y="18"/>
                      <a:pt x="538" y="18"/>
                      <a:pt x="538" y="18"/>
                    </a:cubicBezTo>
                    <a:cubicBezTo>
                      <a:pt x="531" y="176"/>
                      <a:pt x="531" y="176"/>
                      <a:pt x="531" y="176"/>
                    </a:cubicBezTo>
                    <a:cubicBezTo>
                      <a:pt x="458" y="168"/>
                      <a:pt x="364" y="193"/>
                      <a:pt x="317" y="207"/>
                    </a:cubicBezTo>
                    <a:cubicBezTo>
                      <a:pt x="326" y="202"/>
                      <a:pt x="338" y="197"/>
                      <a:pt x="352" y="194"/>
                    </a:cubicBezTo>
                    <a:cubicBezTo>
                      <a:pt x="352" y="194"/>
                      <a:pt x="324" y="175"/>
                      <a:pt x="337" y="3"/>
                    </a:cubicBezTo>
                    <a:cubicBezTo>
                      <a:pt x="337" y="3"/>
                      <a:pt x="328" y="34"/>
                      <a:pt x="318" y="74"/>
                    </a:cubicBezTo>
                    <a:cubicBezTo>
                      <a:pt x="330" y="17"/>
                      <a:pt x="330" y="17"/>
                      <a:pt x="330" y="17"/>
                    </a:cubicBezTo>
                    <a:cubicBezTo>
                      <a:pt x="313" y="7"/>
                      <a:pt x="313" y="7"/>
                      <a:pt x="313" y="7"/>
                    </a:cubicBezTo>
                    <a:cubicBezTo>
                      <a:pt x="313" y="7"/>
                      <a:pt x="258" y="202"/>
                      <a:pt x="219" y="224"/>
                    </a:cubicBezTo>
                    <a:cubicBezTo>
                      <a:pt x="160" y="234"/>
                      <a:pt x="130" y="250"/>
                      <a:pt x="130" y="250"/>
                    </a:cubicBezTo>
                    <a:cubicBezTo>
                      <a:pt x="130" y="250"/>
                      <a:pt x="130" y="250"/>
                      <a:pt x="129" y="250"/>
                    </a:cubicBezTo>
                    <a:cubicBezTo>
                      <a:pt x="129" y="236"/>
                      <a:pt x="131" y="212"/>
                      <a:pt x="140" y="179"/>
                    </a:cubicBezTo>
                    <a:cubicBezTo>
                      <a:pt x="157" y="120"/>
                      <a:pt x="168" y="64"/>
                      <a:pt x="168" y="64"/>
                    </a:cubicBezTo>
                    <a:cubicBezTo>
                      <a:pt x="168" y="64"/>
                      <a:pt x="123" y="92"/>
                      <a:pt x="92" y="260"/>
                    </a:cubicBezTo>
                    <a:cubicBezTo>
                      <a:pt x="28" y="260"/>
                      <a:pt x="0" y="277"/>
                      <a:pt x="0" y="277"/>
                    </a:cubicBezTo>
                    <a:cubicBezTo>
                      <a:pt x="24" y="360"/>
                      <a:pt x="101" y="441"/>
                      <a:pt x="101" y="441"/>
                    </a:cubicBezTo>
                    <a:cubicBezTo>
                      <a:pt x="119" y="458"/>
                      <a:pt x="166" y="460"/>
                      <a:pt x="206" y="460"/>
                    </a:cubicBezTo>
                    <a:cubicBezTo>
                      <a:pt x="246" y="460"/>
                      <a:pt x="226" y="478"/>
                      <a:pt x="226" y="478"/>
                    </a:cubicBezTo>
                    <a:cubicBezTo>
                      <a:pt x="320" y="460"/>
                      <a:pt x="417" y="490"/>
                      <a:pt x="417" y="490"/>
                    </a:cubicBezTo>
                    <a:cubicBezTo>
                      <a:pt x="345" y="574"/>
                      <a:pt x="392" y="700"/>
                      <a:pt x="392" y="700"/>
                    </a:cubicBezTo>
                    <a:cubicBezTo>
                      <a:pt x="391" y="506"/>
                      <a:pt x="571" y="443"/>
                      <a:pt x="571" y="443"/>
                    </a:cubicBezTo>
                    <a:cubicBezTo>
                      <a:pt x="536" y="437"/>
                      <a:pt x="504" y="427"/>
                      <a:pt x="477" y="415"/>
                    </a:cubicBezTo>
                    <a:cubicBezTo>
                      <a:pt x="531" y="435"/>
                      <a:pt x="583" y="440"/>
                      <a:pt x="583" y="440"/>
                    </a:cubicBezTo>
                    <a:cubicBezTo>
                      <a:pt x="612" y="429"/>
                      <a:pt x="669" y="419"/>
                      <a:pt x="669" y="419"/>
                    </a:cubicBezTo>
                    <a:cubicBezTo>
                      <a:pt x="502" y="425"/>
                      <a:pt x="392" y="345"/>
                      <a:pt x="392" y="345"/>
                    </a:cubicBezTo>
                    <a:cubicBezTo>
                      <a:pt x="395" y="368"/>
                      <a:pt x="395" y="368"/>
                      <a:pt x="395" y="368"/>
                    </a:cubicBezTo>
                    <a:cubicBezTo>
                      <a:pt x="380" y="284"/>
                      <a:pt x="417" y="260"/>
                      <a:pt x="417" y="260"/>
                    </a:cubicBezTo>
                    <a:moveTo>
                      <a:pt x="291" y="216"/>
                    </a:moveTo>
                    <a:cubicBezTo>
                      <a:pt x="290" y="216"/>
                      <a:pt x="290" y="217"/>
                      <a:pt x="289" y="217"/>
                    </a:cubicBezTo>
                    <a:cubicBezTo>
                      <a:pt x="292" y="205"/>
                      <a:pt x="292" y="205"/>
                      <a:pt x="292" y="205"/>
                    </a:cubicBezTo>
                    <a:cubicBezTo>
                      <a:pt x="291" y="209"/>
                      <a:pt x="291" y="213"/>
                      <a:pt x="291" y="216"/>
                    </a:cubicBezTo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4" name="Freeform 112"/>
              <p:cNvSpPr/>
              <p:nvPr/>
            </p:nvSpPr>
            <p:spPr bwMode="auto">
              <a:xfrm>
                <a:off x="5326941" y="6317827"/>
                <a:ext cx="503551" cy="33876"/>
              </a:xfrm>
              <a:custGeom>
                <a:avLst/>
                <a:gdLst>
                  <a:gd name="T0" fmla="*/ 0 w 550"/>
                  <a:gd name="T1" fmla="*/ 0 h 37"/>
                  <a:gd name="T2" fmla="*/ 550 w 550"/>
                  <a:gd name="T3" fmla="*/ 18 h 37"/>
                  <a:gd name="T4" fmla="*/ 0 w 550"/>
                  <a:gd name="T5" fmla="*/ 37 h 37"/>
                  <a:gd name="T6" fmla="*/ 0 w 55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0" h="37">
                    <a:moveTo>
                      <a:pt x="0" y="0"/>
                    </a:moveTo>
                    <a:lnTo>
                      <a:pt x="550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5" name="Freeform 113"/>
              <p:cNvSpPr/>
              <p:nvPr/>
            </p:nvSpPr>
            <p:spPr bwMode="auto">
              <a:xfrm>
                <a:off x="5307714" y="6388324"/>
                <a:ext cx="532848" cy="34791"/>
              </a:xfrm>
              <a:custGeom>
                <a:avLst/>
                <a:gdLst>
                  <a:gd name="T0" fmla="*/ 0 w 582"/>
                  <a:gd name="T1" fmla="*/ 0 h 38"/>
                  <a:gd name="T2" fmla="*/ 582 w 582"/>
                  <a:gd name="T3" fmla="*/ 19 h 38"/>
                  <a:gd name="T4" fmla="*/ 0 w 582"/>
                  <a:gd name="T5" fmla="*/ 38 h 38"/>
                  <a:gd name="T6" fmla="*/ 0 w 58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8">
                    <a:moveTo>
                      <a:pt x="0" y="0"/>
                    </a:moveTo>
                    <a:lnTo>
                      <a:pt x="58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6" name="Freeform 114"/>
              <p:cNvSpPr/>
              <p:nvPr/>
            </p:nvSpPr>
            <p:spPr bwMode="auto">
              <a:xfrm>
                <a:off x="5307714" y="6459737"/>
                <a:ext cx="532848" cy="33876"/>
              </a:xfrm>
              <a:custGeom>
                <a:avLst/>
                <a:gdLst>
                  <a:gd name="T0" fmla="*/ 0 w 582"/>
                  <a:gd name="T1" fmla="*/ 0 h 37"/>
                  <a:gd name="T2" fmla="*/ 582 w 582"/>
                  <a:gd name="T3" fmla="*/ 18 h 37"/>
                  <a:gd name="T4" fmla="*/ 0 w 582"/>
                  <a:gd name="T5" fmla="*/ 37 h 37"/>
                  <a:gd name="T6" fmla="*/ 0 w 58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7">
                    <a:moveTo>
                      <a:pt x="0" y="0"/>
                    </a:moveTo>
                    <a:lnTo>
                      <a:pt x="582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7" name="Freeform 115"/>
              <p:cNvSpPr/>
              <p:nvPr/>
            </p:nvSpPr>
            <p:spPr bwMode="auto">
              <a:xfrm>
                <a:off x="5297643" y="6530234"/>
                <a:ext cx="552075" cy="33876"/>
              </a:xfrm>
              <a:custGeom>
                <a:avLst/>
                <a:gdLst>
                  <a:gd name="T0" fmla="*/ 0 w 603"/>
                  <a:gd name="T1" fmla="*/ 0 h 37"/>
                  <a:gd name="T2" fmla="*/ 603 w 603"/>
                  <a:gd name="T3" fmla="*/ 19 h 37"/>
                  <a:gd name="T4" fmla="*/ 0 w 603"/>
                  <a:gd name="T5" fmla="*/ 37 h 37"/>
                  <a:gd name="T6" fmla="*/ 0 w 60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37">
                    <a:moveTo>
                      <a:pt x="0" y="0"/>
                    </a:moveTo>
                    <a:lnTo>
                      <a:pt x="60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8" name="Freeform 116"/>
              <p:cNvSpPr/>
              <p:nvPr/>
            </p:nvSpPr>
            <p:spPr bwMode="auto">
              <a:xfrm>
                <a:off x="5288488" y="6600731"/>
                <a:ext cx="561230" cy="34791"/>
              </a:xfrm>
              <a:custGeom>
                <a:avLst/>
                <a:gdLst>
                  <a:gd name="T0" fmla="*/ 0 w 613"/>
                  <a:gd name="T1" fmla="*/ 0 h 38"/>
                  <a:gd name="T2" fmla="*/ 613 w 613"/>
                  <a:gd name="T3" fmla="*/ 19 h 38"/>
                  <a:gd name="T4" fmla="*/ 0 w 613"/>
                  <a:gd name="T5" fmla="*/ 38 h 38"/>
                  <a:gd name="T6" fmla="*/ 0 w 61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3" h="38">
                    <a:moveTo>
                      <a:pt x="0" y="0"/>
                    </a:moveTo>
                    <a:lnTo>
                      <a:pt x="61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9" name="Freeform 117"/>
              <p:cNvSpPr/>
              <p:nvPr/>
            </p:nvSpPr>
            <p:spPr bwMode="auto">
              <a:xfrm>
                <a:off x="5273839" y="6672144"/>
                <a:ext cx="597852" cy="33876"/>
              </a:xfrm>
              <a:custGeom>
                <a:avLst/>
                <a:gdLst>
                  <a:gd name="T0" fmla="*/ 0 w 653"/>
                  <a:gd name="T1" fmla="*/ 0 h 37"/>
                  <a:gd name="T2" fmla="*/ 653 w 653"/>
                  <a:gd name="T3" fmla="*/ 19 h 37"/>
                  <a:gd name="T4" fmla="*/ 0 w 653"/>
                  <a:gd name="T5" fmla="*/ 37 h 37"/>
                  <a:gd name="T6" fmla="*/ 0 w 65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3" h="37">
                    <a:moveTo>
                      <a:pt x="0" y="0"/>
                    </a:moveTo>
                    <a:lnTo>
                      <a:pt x="65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0" name="Freeform 118"/>
              <p:cNvSpPr/>
              <p:nvPr/>
            </p:nvSpPr>
            <p:spPr bwMode="auto">
              <a:xfrm>
                <a:off x="5273839" y="6742641"/>
                <a:ext cx="617994" cy="34791"/>
              </a:xfrm>
              <a:custGeom>
                <a:avLst/>
                <a:gdLst>
                  <a:gd name="T0" fmla="*/ 0 w 675"/>
                  <a:gd name="T1" fmla="*/ 0 h 38"/>
                  <a:gd name="T2" fmla="*/ 675 w 675"/>
                  <a:gd name="T3" fmla="*/ 19 h 38"/>
                  <a:gd name="T4" fmla="*/ 0 w 675"/>
                  <a:gd name="T5" fmla="*/ 38 h 38"/>
                  <a:gd name="T6" fmla="*/ 0 w 67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5" h="38">
                    <a:moveTo>
                      <a:pt x="0" y="0"/>
                    </a:moveTo>
                    <a:lnTo>
                      <a:pt x="67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1" name="Freeform 119"/>
              <p:cNvSpPr/>
              <p:nvPr/>
            </p:nvSpPr>
            <p:spPr bwMode="auto">
              <a:xfrm>
                <a:off x="5326941" y="6246414"/>
                <a:ext cx="493480" cy="34791"/>
              </a:xfrm>
              <a:custGeom>
                <a:avLst/>
                <a:gdLst>
                  <a:gd name="T0" fmla="*/ 0 w 539"/>
                  <a:gd name="T1" fmla="*/ 0 h 38"/>
                  <a:gd name="T2" fmla="*/ 539 w 539"/>
                  <a:gd name="T3" fmla="*/ 19 h 38"/>
                  <a:gd name="T4" fmla="*/ 0 w 539"/>
                  <a:gd name="T5" fmla="*/ 38 h 38"/>
                  <a:gd name="T6" fmla="*/ 0 w 5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8">
                    <a:moveTo>
                      <a:pt x="0" y="0"/>
                    </a:moveTo>
                    <a:lnTo>
                      <a:pt x="53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2" name="Freeform 120"/>
              <p:cNvSpPr/>
              <p:nvPr/>
            </p:nvSpPr>
            <p:spPr bwMode="auto">
              <a:xfrm>
                <a:off x="5326941" y="6175918"/>
                <a:ext cx="493480" cy="33876"/>
              </a:xfrm>
              <a:custGeom>
                <a:avLst/>
                <a:gdLst>
                  <a:gd name="T0" fmla="*/ 0 w 539"/>
                  <a:gd name="T1" fmla="*/ 0 h 37"/>
                  <a:gd name="T2" fmla="*/ 539 w 539"/>
                  <a:gd name="T3" fmla="*/ 18 h 37"/>
                  <a:gd name="T4" fmla="*/ 0 w 539"/>
                  <a:gd name="T5" fmla="*/ 37 h 37"/>
                  <a:gd name="T6" fmla="*/ 0 w 53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7">
                    <a:moveTo>
                      <a:pt x="0" y="0"/>
                    </a:moveTo>
                    <a:lnTo>
                      <a:pt x="53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3" name="Freeform 121"/>
              <p:cNvSpPr/>
              <p:nvPr/>
            </p:nvSpPr>
            <p:spPr bwMode="auto">
              <a:xfrm>
                <a:off x="5339759" y="6104505"/>
                <a:ext cx="471507" cy="34791"/>
              </a:xfrm>
              <a:custGeom>
                <a:avLst/>
                <a:gdLst>
                  <a:gd name="T0" fmla="*/ 0 w 515"/>
                  <a:gd name="T1" fmla="*/ 0 h 38"/>
                  <a:gd name="T2" fmla="*/ 515 w 515"/>
                  <a:gd name="T3" fmla="*/ 19 h 38"/>
                  <a:gd name="T4" fmla="*/ 0 w 515"/>
                  <a:gd name="T5" fmla="*/ 38 h 38"/>
                  <a:gd name="T6" fmla="*/ 0 w 51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5" h="38">
                    <a:moveTo>
                      <a:pt x="0" y="0"/>
                    </a:moveTo>
                    <a:lnTo>
                      <a:pt x="51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4" name="Freeform 122"/>
              <p:cNvSpPr/>
              <p:nvPr/>
            </p:nvSpPr>
            <p:spPr bwMode="auto">
              <a:xfrm>
                <a:off x="5348914" y="6034008"/>
                <a:ext cx="462351" cy="33876"/>
              </a:xfrm>
              <a:custGeom>
                <a:avLst/>
                <a:gdLst>
                  <a:gd name="T0" fmla="*/ 0 w 505"/>
                  <a:gd name="T1" fmla="*/ 0 h 37"/>
                  <a:gd name="T2" fmla="*/ 505 w 505"/>
                  <a:gd name="T3" fmla="*/ 19 h 37"/>
                  <a:gd name="T4" fmla="*/ 0 w 505"/>
                  <a:gd name="T5" fmla="*/ 37 h 37"/>
                  <a:gd name="T6" fmla="*/ 0 w 5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5" h="37">
                    <a:moveTo>
                      <a:pt x="0" y="0"/>
                    </a:moveTo>
                    <a:lnTo>
                      <a:pt x="5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5" name="Freeform 123"/>
              <p:cNvSpPr/>
              <p:nvPr/>
            </p:nvSpPr>
            <p:spPr bwMode="auto">
              <a:xfrm>
                <a:off x="5358985" y="5962595"/>
                <a:ext cx="452280" cy="34791"/>
              </a:xfrm>
              <a:custGeom>
                <a:avLst/>
                <a:gdLst>
                  <a:gd name="T0" fmla="*/ 0 w 494"/>
                  <a:gd name="T1" fmla="*/ 0 h 38"/>
                  <a:gd name="T2" fmla="*/ 494 w 494"/>
                  <a:gd name="T3" fmla="*/ 19 h 38"/>
                  <a:gd name="T4" fmla="*/ 0 w 494"/>
                  <a:gd name="T5" fmla="*/ 38 h 38"/>
                  <a:gd name="T6" fmla="*/ 0 w 4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8">
                    <a:moveTo>
                      <a:pt x="0" y="0"/>
                    </a:moveTo>
                    <a:lnTo>
                      <a:pt x="4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6" name="Freeform 124"/>
              <p:cNvSpPr/>
              <p:nvPr/>
            </p:nvSpPr>
            <p:spPr bwMode="auto">
              <a:xfrm>
                <a:off x="5358985" y="5892098"/>
                <a:ext cx="452280" cy="33876"/>
              </a:xfrm>
              <a:custGeom>
                <a:avLst/>
                <a:gdLst>
                  <a:gd name="T0" fmla="*/ 0 w 494"/>
                  <a:gd name="T1" fmla="*/ 0 h 37"/>
                  <a:gd name="T2" fmla="*/ 494 w 494"/>
                  <a:gd name="T3" fmla="*/ 19 h 37"/>
                  <a:gd name="T4" fmla="*/ 0 w 494"/>
                  <a:gd name="T5" fmla="*/ 37 h 37"/>
                  <a:gd name="T6" fmla="*/ 0 w 49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7">
                    <a:moveTo>
                      <a:pt x="0" y="0"/>
                    </a:moveTo>
                    <a:lnTo>
                      <a:pt x="49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7" name="Freeform 125"/>
              <p:cNvSpPr/>
              <p:nvPr/>
            </p:nvSpPr>
            <p:spPr bwMode="auto">
              <a:xfrm>
                <a:off x="5369056" y="5820686"/>
                <a:ext cx="442209" cy="34791"/>
              </a:xfrm>
              <a:custGeom>
                <a:avLst/>
                <a:gdLst>
                  <a:gd name="T0" fmla="*/ 0 w 483"/>
                  <a:gd name="T1" fmla="*/ 0 h 38"/>
                  <a:gd name="T2" fmla="*/ 483 w 483"/>
                  <a:gd name="T3" fmla="*/ 19 h 38"/>
                  <a:gd name="T4" fmla="*/ 0 w 483"/>
                  <a:gd name="T5" fmla="*/ 38 h 38"/>
                  <a:gd name="T6" fmla="*/ 0 w 48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8">
                    <a:moveTo>
                      <a:pt x="0" y="0"/>
                    </a:moveTo>
                    <a:lnTo>
                      <a:pt x="48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8" name="Freeform 126"/>
              <p:cNvSpPr/>
              <p:nvPr/>
            </p:nvSpPr>
            <p:spPr bwMode="auto">
              <a:xfrm>
                <a:off x="5369056" y="5750188"/>
                <a:ext cx="442209" cy="33876"/>
              </a:xfrm>
              <a:custGeom>
                <a:avLst/>
                <a:gdLst>
                  <a:gd name="T0" fmla="*/ 0 w 483"/>
                  <a:gd name="T1" fmla="*/ 0 h 37"/>
                  <a:gd name="T2" fmla="*/ 483 w 483"/>
                  <a:gd name="T3" fmla="*/ 19 h 37"/>
                  <a:gd name="T4" fmla="*/ 0 w 483"/>
                  <a:gd name="T5" fmla="*/ 37 h 37"/>
                  <a:gd name="T6" fmla="*/ 0 w 48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7">
                    <a:moveTo>
                      <a:pt x="0" y="0"/>
                    </a:moveTo>
                    <a:lnTo>
                      <a:pt x="48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9" name="Freeform 127"/>
              <p:cNvSpPr/>
              <p:nvPr/>
            </p:nvSpPr>
            <p:spPr bwMode="auto">
              <a:xfrm>
                <a:off x="5378212" y="5679691"/>
                <a:ext cx="433054" cy="33876"/>
              </a:xfrm>
              <a:custGeom>
                <a:avLst/>
                <a:gdLst>
                  <a:gd name="T0" fmla="*/ 0 w 473"/>
                  <a:gd name="T1" fmla="*/ 0 h 37"/>
                  <a:gd name="T2" fmla="*/ 473 w 473"/>
                  <a:gd name="T3" fmla="*/ 18 h 37"/>
                  <a:gd name="T4" fmla="*/ 0 w 473"/>
                  <a:gd name="T5" fmla="*/ 37 h 37"/>
                  <a:gd name="T6" fmla="*/ 0 w 47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3" h="37">
                    <a:moveTo>
                      <a:pt x="0" y="0"/>
                    </a:moveTo>
                    <a:lnTo>
                      <a:pt x="473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0" name="Freeform 128"/>
              <p:cNvSpPr/>
              <p:nvPr/>
            </p:nvSpPr>
            <p:spPr bwMode="auto">
              <a:xfrm>
                <a:off x="5388282" y="5608279"/>
                <a:ext cx="422982" cy="33876"/>
              </a:xfrm>
              <a:custGeom>
                <a:avLst/>
                <a:gdLst>
                  <a:gd name="T0" fmla="*/ 0 w 462"/>
                  <a:gd name="T1" fmla="*/ 0 h 37"/>
                  <a:gd name="T2" fmla="*/ 462 w 462"/>
                  <a:gd name="T3" fmla="*/ 19 h 37"/>
                  <a:gd name="T4" fmla="*/ 0 w 462"/>
                  <a:gd name="T5" fmla="*/ 37 h 37"/>
                  <a:gd name="T6" fmla="*/ 0 w 46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2" h="37">
                    <a:moveTo>
                      <a:pt x="0" y="0"/>
                    </a:moveTo>
                    <a:lnTo>
                      <a:pt x="46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1" name="Freeform 129"/>
              <p:cNvSpPr/>
              <p:nvPr/>
            </p:nvSpPr>
            <p:spPr bwMode="auto">
              <a:xfrm>
                <a:off x="5410255" y="5537781"/>
                <a:ext cx="410165" cy="33876"/>
              </a:xfrm>
              <a:custGeom>
                <a:avLst/>
                <a:gdLst>
                  <a:gd name="T0" fmla="*/ 0 w 448"/>
                  <a:gd name="T1" fmla="*/ 0 h 37"/>
                  <a:gd name="T2" fmla="*/ 448 w 448"/>
                  <a:gd name="T3" fmla="*/ 18 h 37"/>
                  <a:gd name="T4" fmla="*/ 0 w 448"/>
                  <a:gd name="T5" fmla="*/ 37 h 37"/>
                  <a:gd name="T6" fmla="*/ 0 w 448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8" h="37">
                    <a:moveTo>
                      <a:pt x="0" y="0"/>
                    </a:moveTo>
                    <a:lnTo>
                      <a:pt x="448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2" name="Freeform 130"/>
              <p:cNvSpPr/>
              <p:nvPr/>
            </p:nvSpPr>
            <p:spPr bwMode="auto">
              <a:xfrm>
                <a:off x="5420327" y="5466369"/>
                <a:ext cx="400094" cy="34791"/>
              </a:xfrm>
              <a:custGeom>
                <a:avLst/>
                <a:gdLst>
                  <a:gd name="T0" fmla="*/ 0 w 437"/>
                  <a:gd name="T1" fmla="*/ 0 h 38"/>
                  <a:gd name="T2" fmla="*/ 437 w 437"/>
                  <a:gd name="T3" fmla="*/ 19 h 38"/>
                  <a:gd name="T4" fmla="*/ 0 w 437"/>
                  <a:gd name="T5" fmla="*/ 38 h 38"/>
                  <a:gd name="T6" fmla="*/ 0 w 43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8">
                    <a:moveTo>
                      <a:pt x="0" y="0"/>
                    </a:moveTo>
                    <a:lnTo>
                      <a:pt x="43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Freeform 131"/>
              <p:cNvSpPr/>
              <p:nvPr/>
            </p:nvSpPr>
            <p:spPr bwMode="auto">
              <a:xfrm>
                <a:off x="5420327" y="5395872"/>
                <a:ext cx="400094" cy="33876"/>
              </a:xfrm>
              <a:custGeom>
                <a:avLst/>
                <a:gdLst>
                  <a:gd name="T0" fmla="*/ 0 w 437"/>
                  <a:gd name="T1" fmla="*/ 0 h 37"/>
                  <a:gd name="T2" fmla="*/ 437 w 437"/>
                  <a:gd name="T3" fmla="*/ 18 h 37"/>
                  <a:gd name="T4" fmla="*/ 0 w 437"/>
                  <a:gd name="T5" fmla="*/ 37 h 37"/>
                  <a:gd name="T6" fmla="*/ 0 w 4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7">
                    <a:moveTo>
                      <a:pt x="0" y="0"/>
                    </a:moveTo>
                    <a:lnTo>
                      <a:pt x="4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4" name="Freeform 132"/>
              <p:cNvSpPr/>
              <p:nvPr/>
            </p:nvSpPr>
            <p:spPr bwMode="auto">
              <a:xfrm>
                <a:off x="5429482" y="5324459"/>
                <a:ext cx="390939" cy="34791"/>
              </a:xfrm>
              <a:custGeom>
                <a:avLst/>
                <a:gdLst>
                  <a:gd name="T0" fmla="*/ 0 w 427"/>
                  <a:gd name="T1" fmla="*/ 0 h 38"/>
                  <a:gd name="T2" fmla="*/ 427 w 427"/>
                  <a:gd name="T3" fmla="*/ 19 h 38"/>
                  <a:gd name="T4" fmla="*/ 0 w 427"/>
                  <a:gd name="T5" fmla="*/ 38 h 38"/>
                  <a:gd name="T6" fmla="*/ 0 w 42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8">
                    <a:moveTo>
                      <a:pt x="0" y="0"/>
                    </a:moveTo>
                    <a:lnTo>
                      <a:pt x="42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Freeform 133"/>
              <p:cNvSpPr/>
              <p:nvPr/>
            </p:nvSpPr>
            <p:spPr bwMode="auto">
              <a:xfrm>
                <a:off x="5429482" y="5253962"/>
                <a:ext cx="390939" cy="33876"/>
              </a:xfrm>
              <a:custGeom>
                <a:avLst/>
                <a:gdLst>
                  <a:gd name="T0" fmla="*/ 0 w 427"/>
                  <a:gd name="T1" fmla="*/ 0 h 37"/>
                  <a:gd name="T2" fmla="*/ 427 w 427"/>
                  <a:gd name="T3" fmla="*/ 19 h 37"/>
                  <a:gd name="T4" fmla="*/ 0 w 427"/>
                  <a:gd name="T5" fmla="*/ 37 h 37"/>
                  <a:gd name="T6" fmla="*/ 0 w 42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7">
                    <a:moveTo>
                      <a:pt x="0" y="0"/>
                    </a:moveTo>
                    <a:lnTo>
                      <a:pt x="427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6" name="Freeform 134"/>
              <p:cNvSpPr/>
              <p:nvPr/>
            </p:nvSpPr>
            <p:spPr bwMode="auto">
              <a:xfrm>
                <a:off x="5439553" y="5182549"/>
                <a:ext cx="380867" cy="34791"/>
              </a:xfrm>
              <a:custGeom>
                <a:avLst/>
                <a:gdLst>
                  <a:gd name="T0" fmla="*/ 0 w 416"/>
                  <a:gd name="T1" fmla="*/ 0 h 38"/>
                  <a:gd name="T2" fmla="*/ 416 w 416"/>
                  <a:gd name="T3" fmla="*/ 19 h 38"/>
                  <a:gd name="T4" fmla="*/ 0 w 416"/>
                  <a:gd name="T5" fmla="*/ 38 h 38"/>
                  <a:gd name="T6" fmla="*/ 0 w 41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6" h="38">
                    <a:moveTo>
                      <a:pt x="0" y="0"/>
                    </a:moveTo>
                    <a:lnTo>
                      <a:pt x="416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7" name="Freeform 135"/>
              <p:cNvSpPr/>
              <p:nvPr/>
            </p:nvSpPr>
            <p:spPr bwMode="auto">
              <a:xfrm>
                <a:off x="5449624" y="5112053"/>
                <a:ext cx="370797" cy="33876"/>
              </a:xfrm>
              <a:custGeom>
                <a:avLst/>
                <a:gdLst>
                  <a:gd name="T0" fmla="*/ 0 w 405"/>
                  <a:gd name="T1" fmla="*/ 0 h 37"/>
                  <a:gd name="T2" fmla="*/ 405 w 405"/>
                  <a:gd name="T3" fmla="*/ 19 h 37"/>
                  <a:gd name="T4" fmla="*/ 0 w 405"/>
                  <a:gd name="T5" fmla="*/ 37 h 37"/>
                  <a:gd name="T6" fmla="*/ 0 w 4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5" h="37">
                    <a:moveTo>
                      <a:pt x="0" y="0"/>
                    </a:moveTo>
                    <a:lnTo>
                      <a:pt x="4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Freeform 136"/>
              <p:cNvSpPr/>
              <p:nvPr/>
            </p:nvSpPr>
            <p:spPr bwMode="auto">
              <a:xfrm>
                <a:off x="5459695" y="5040640"/>
                <a:ext cx="360725" cy="34791"/>
              </a:xfrm>
              <a:custGeom>
                <a:avLst/>
                <a:gdLst>
                  <a:gd name="T0" fmla="*/ 0 w 394"/>
                  <a:gd name="T1" fmla="*/ 0 h 38"/>
                  <a:gd name="T2" fmla="*/ 394 w 394"/>
                  <a:gd name="T3" fmla="*/ 19 h 38"/>
                  <a:gd name="T4" fmla="*/ 0 w 394"/>
                  <a:gd name="T5" fmla="*/ 38 h 38"/>
                  <a:gd name="T6" fmla="*/ 0 w 3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4" h="38">
                    <a:moveTo>
                      <a:pt x="0" y="0"/>
                    </a:moveTo>
                    <a:lnTo>
                      <a:pt x="3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9" name="Freeform 137"/>
              <p:cNvSpPr/>
              <p:nvPr/>
            </p:nvSpPr>
            <p:spPr bwMode="auto">
              <a:xfrm>
                <a:off x="5468850" y="4970143"/>
                <a:ext cx="361641" cy="33876"/>
              </a:xfrm>
              <a:custGeom>
                <a:avLst/>
                <a:gdLst>
                  <a:gd name="T0" fmla="*/ 0 w 395"/>
                  <a:gd name="T1" fmla="*/ 0 h 37"/>
                  <a:gd name="T2" fmla="*/ 395 w 395"/>
                  <a:gd name="T3" fmla="*/ 19 h 37"/>
                  <a:gd name="T4" fmla="*/ 0 w 395"/>
                  <a:gd name="T5" fmla="*/ 37 h 37"/>
                  <a:gd name="T6" fmla="*/ 0 w 39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5" h="37">
                    <a:moveTo>
                      <a:pt x="0" y="0"/>
                    </a:moveTo>
                    <a:lnTo>
                      <a:pt x="39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0" name="Freeform 138"/>
              <p:cNvSpPr/>
              <p:nvPr/>
            </p:nvSpPr>
            <p:spPr bwMode="auto">
              <a:xfrm>
                <a:off x="5481668" y="4899646"/>
                <a:ext cx="348823" cy="33876"/>
              </a:xfrm>
              <a:custGeom>
                <a:avLst/>
                <a:gdLst>
                  <a:gd name="T0" fmla="*/ 0 w 381"/>
                  <a:gd name="T1" fmla="*/ 0 h 37"/>
                  <a:gd name="T2" fmla="*/ 381 w 381"/>
                  <a:gd name="T3" fmla="*/ 18 h 37"/>
                  <a:gd name="T4" fmla="*/ 0 w 381"/>
                  <a:gd name="T5" fmla="*/ 37 h 37"/>
                  <a:gd name="T6" fmla="*/ 0 w 381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1" h="37">
                    <a:moveTo>
                      <a:pt x="0" y="0"/>
                    </a:moveTo>
                    <a:lnTo>
                      <a:pt x="381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1" name="Freeform 139"/>
              <p:cNvSpPr/>
              <p:nvPr/>
            </p:nvSpPr>
            <p:spPr bwMode="auto">
              <a:xfrm>
                <a:off x="5481668" y="4828233"/>
                <a:ext cx="338752" cy="33876"/>
              </a:xfrm>
              <a:custGeom>
                <a:avLst/>
                <a:gdLst>
                  <a:gd name="T0" fmla="*/ 0 w 370"/>
                  <a:gd name="T1" fmla="*/ 0 h 37"/>
                  <a:gd name="T2" fmla="*/ 370 w 370"/>
                  <a:gd name="T3" fmla="*/ 19 h 37"/>
                  <a:gd name="T4" fmla="*/ 0 w 370"/>
                  <a:gd name="T5" fmla="*/ 37 h 37"/>
                  <a:gd name="T6" fmla="*/ 0 w 37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0" h="37">
                    <a:moveTo>
                      <a:pt x="0" y="0"/>
                    </a:moveTo>
                    <a:lnTo>
                      <a:pt x="370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2" name="Freeform 140"/>
              <p:cNvSpPr/>
              <p:nvPr/>
            </p:nvSpPr>
            <p:spPr bwMode="auto">
              <a:xfrm>
                <a:off x="5464273" y="4696395"/>
                <a:ext cx="249029" cy="33876"/>
              </a:xfrm>
              <a:custGeom>
                <a:avLst/>
                <a:gdLst>
                  <a:gd name="T0" fmla="*/ 0 w 272"/>
                  <a:gd name="T1" fmla="*/ 0 h 37"/>
                  <a:gd name="T2" fmla="*/ 272 w 272"/>
                  <a:gd name="T3" fmla="*/ 19 h 37"/>
                  <a:gd name="T4" fmla="*/ 0 w 272"/>
                  <a:gd name="T5" fmla="*/ 37 h 37"/>
                  <a:gd name="T6" fmla="*/ 0 w 27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7">
                    <a:moveTo>
                      <a:pt x="0" y="0"/>
                    </a:moveTo>
                    <a:lnTo>
                      <a:pt x="27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3" name="Freeform 141"/>
              <p:cNvSpPr/>
              <p:nvPr/>
            </p:nvSpPr>
            <p:spPr bwMode="auto">
              <a:xfrm>
                <a:off x="5398354" y="4624982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4" name="Freeform 142"/>
              <p:cNvSpPr/>
              <p:nvPr/>
            </p:nvSpPr>
            <p:spPr bwMode="auto">
              <a:xfrm>
                <a:off x="5332434" y="455448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5" name="Freeform 143"/>
              <p:cNvSpPr/>
              <p:nvPr/>
            </p:nvSpPr>
            <p:spPr bwMode="auto">
              <a:xfrm>
                <a:off x="5275670" y="4483072"/>
                <a:ext cx="249944" cy="34791"/>
              </a:xfrm>
              <a:custGeom>
                <a:avLst/>
                <a:gdLst>
                  <a:gd name="T0" fmla="*/ 0 w 273"/>
                  <a:gd name="T1" fmla="*/ 0 h 38"/>
                  <a:gd name="T2" fmla="*/ 273 w 273"/>
                  <a:gd name="T3" fmla="*/ 19 h 38"/>
                  <a:gd name="T4" fmla="*/ 0 w 273"/>
                  <a:gd name="T5" fmla="*/ 38 h 38"/>
                  <a:gd name="T6" fmla="*/ 0 w 27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38">
                    <a:moveTo>
                      <a:pt x="0" y="0"/>
                    </a:moveTo>
                    <a:lnTo>
                      <a:pt x="27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6" name="Freeform 144"/>
              <p:cNvSpPr/>
              <p:nvPr/>
            </p:nvSpPr>
            <p:spPr bwMode="auto">
              <a:xfrm>
                <a:off x="5244542" y="441257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7" name="Freeform 145"/>
              <p:cNvSpPr/>
              <p:nvPr/>
            </p:nvSpPr>
            <p:spPr bwMode="auto">
              <a:xfrm>
                <a:off x="5200596" y="434207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8" name="Freeform 146"/>
              <p:cNvSpPr/>
              <p:nvPr/>
            </p:nvSpPr>
            <p:spPr bwMode="auto">
              <a:xfrm>
                <a:off x="5178622" y="4270665"/>
                <a:ext cx="246282" cy="34791"/>
              </a:xfrm>
              <a:custGeom>
                <a:avLst/>
                <a:gdLst>
                  <a:gd name="T0" fmla="*/ 0 w 269"/>
                  <a:gd name="T1" fmla="*/ 0 h 38"/>
                  <a:gd name="T2" fmla="*/ 269 w 269"/>
                  <a:gd name="T3" fmla="*/ 19 h 38"/>
                  <a:gd name="T4" fmla="*/ 0 w 269"/>
                  <a:gd name="T5" fmla="*/ 38 h 38"/>
                  <a:gd name="T6" fmla="*/ 0 w 26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8">
                    <a:moveTo>
                      <a:pt x="0" y="0"/>
                    </a:moveTo>
                    <a:lnTo>
                      <a:pt x="26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9" name="Freeform 147"/>
              <p:cNvSpPr/>
              <p:nvPr/>
            </p:nvSpPr>
            <p:spPr bwMode="auto">
              <a:xfrm>
                <a:off x="5156649" y="420016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0" name="Freeform 148"/>
              <p:cNvSpPr/>
              <p:nvPr/>
            </p:nvSpPr>
            <p:spPr bwMode="auto">
              <a:xfrm>
                <a:off x="5131929" y="4128756"/>
                <a:ext cx="227056" cy="34791"/>
              </a:xfrm>
              <a:custGeom>
                <a:avLst/>
                <a:gdLst>
                  <a:gd name="T0" fmla="*/ 0 w 248"/>
                  <a:gd name="T1" fmla="*/ 0 h 38"/>
                  <a:gd name="T2" fmla="*/ 248 w 248"/>
                  <a:gd name="T3" fmla="*/ 19 h 38"/>
                  <a:gd name="T4" fmla="*/ 0 w 248"/>
                  <a:gd name="T5" fmla="*/ 38 h 38"/>
                  <a:gd name="T6" fmla="*/ 0 w 24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" h="38">
                    <a:moveTo>
                      <a:pt x="0" y="0"/>
                    </a:moveTo>
                    <a:lnTo>
                      <a:pt x="24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1" name="Freeform 149"/>
              <p:cNvSpPr/>
              <p:nvPr/>
            </p:nvSpPr>
            <p:spPr bwMode="auto">
              <a:xfrm>
                <a:off x="5109956" y="4058258"/>
                <a:ext cx="216985" cy="33876"/>
              </a:xfrm>
              <a:custGeom>
                <a:avLst/>
                <a:gdLst>
                  <a:gd name="T0" fmla="*/ 0 w 237"/>
                  <a:gd name="T1" fmla="*/ 0 h 37"/>
                  <a:gd name="T2" fmla="*/ 237 w 237"/>
                  <a:gd name="T3" fmla="*/ 18 h 37"/>
                  <a:gd name="T4" fmla="*/ 0 w 237"/>
                  <a:gd name="T5" fmla="*/ 37 h 37"/>
                  <a:gd name="T6" fmla="*/ 0 w 2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7" h="37">
                    <a:moveTo>
                      <a:pt x="0" y="0"/>
                    </a:moveTo>
                    <a:lnTo>
                      <a:pt x="2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Freeform 150"/>
              <p:cNvSpPr/>
              <p:nvPr/>
            </p:nvSpPr>
            <p:spPr bwMode="auto">
              <a:xfrm>
                <a:off x="5109956" y="3986846"/>
                <a:ext cx="183109" cy="34791"/>
              </a:xfrm>
              <a:custGeom>
                <a:avLst/>
                <a:gdLst>
                  <a:gd name="T0" fmla="*/ 0 w 200"/>
                  <a:gd name="T1" fmla="*/ 0 h 38"/>
                  <a:gd name="T2" fmla="*/ 200 w 200"/>
                  <a:gd name="T3" fmla="*/ 19 h 38"/>
                  <a:gd name="T4" fmla="*/ 0 w 200"/>
                  <a:gd name="T5" fmla="*/ 38 h 38"/>
                  <a:gd name="T6" fmla="*/ 0 w 20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38">
                    <a:moveTo>
                      <a:pt x="0" y="0"/>
                    </a:moveTo>
                    <a:lnTo>
                      <a:pt x="200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3" name="Freeform 151"/>
              <p:cNvSpPr/>
              <p:nvPr/>
            </p:nvSpPr>
            <p:spPr bwMode="auto">
              <a:xfrm>
                <a:off x="5077912" y="3916349"/>
                <a:ext cx="205082" cy="33876"/>
              </a:xfrm>
              <a:custGeom>
                <a:avLst/>
                <a:gdLst>
                  <a:gd name="T0" fmla="*/ 0 w 224"/>
                  <a:gd name="T1" fmla="*/ 0 h 37"/>
                  <a:gd name="T2" fmla="*/ 224 w 224"/>
                  <a:gd name="T3" fmla="*/ 19 h 37"/>
                  <a:gd name="T4" fmla="*/ 0 w 224"/>
                  <a:gd name="T5" fmla="*/ 37 h 37"/>
                  <a:gd name="T6" fmla="*/ 0 w 22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37">
                    <a:moveTo>
                      <a:pt x="0" y="0"/>
                    </a:moveTo>
                    <a:lnTo>
                      <a:pt x="22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4" name="Freeform 152"/>
              <p:cNvSpPr/>
              <p:nvPr/>
            </p:nvSpPr>
            <p:spPr bwMode="auto">
              <a:xfrm>
                <a:off x="5044037" y="3844936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Freeform 153"/>
              <p:cNvSpPr/>
              <p:nvPr/>
            </p:nvSpPr>
            <p:spPr bwMode="auto">
              <a:xfrm>
                <a:off x="5139254" y="3793666"/>
                <a:ext cx="14649" cy="20142"/>
              </a:xfrm>
              <a:custGeom>
                <a:avLst/>
                <a:gdLst>
                  <a:gd name="T0" fmla="*/ 0 w 6"/>
                  <a:gd name="T1" fmla="*/ 0 h 8"/>
                  <a:gd name="T2" fmla="*/ 0 w 6"/>
                  <a:gd name="T3" fmla="*/ 8 h 8"/>
                  <a:gd name="T4" fmla="*/ 6 w 6"/>
                  <a:gd name="T5" fmla="*/ 7 h 8"/>
                  <a:gd name="T6" fmla="*/ 0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5"/>
                      <a:pt x="2" y="2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Freeform 154"/>
              <p:cNvSpPr/>
              <p:nvPr/>
            </p:nvSpPr>
            <p:spPr bwMode="auto">
              <a:xfrm>
                <a:off x="5139254" y="3779017"/>
                <a:ext cx="158390" cy="32044"/>
              </a:xfrm>
              <a:custGeom>
                <a:avLst/>
                <a:gdLst>
                  <a:gd name="T0" fmla="*/ 0 w 65"/>
                  <a:gd name="T1" fmla="*/ 0 h 13"/>
                  <a:gd name="T2" fmla="*/ 0 w 65"/>
                  <a:gd name="T3" fmla="*/ 6 h 13"/>
                  <a:gd name="T4" fmla="*/ 6 w 65"/>
                  <a:gd name="T5" fmla="*/ 13 h 13"/>
                  <a:gd name="T6" fmla="*/ 65 w 65"/>
                  <a:gd name="T7" fmla="*/ 7 h 13"/>
                  <a:gd name="T8" fmla="*/ 0 w 6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3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8"/>
                      <a:pt x="4" y="11"/>
                      <a:pt x="6" y="13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Freeform 155"/>
              <p:cNvSpPr/>
              <p:nvPr/>
            </p:nvSpPr>
            <p:spPr bwMode="auto">
              <a:xfrm>
                <a:off x="5098054" y="3740564"/>
                <a:ext cx="1831" cy="183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8" name="Freeform 156"/>
              <p:cNvSpPr/>
              <p:nvPr/>
            </p:nvSpPr>
            <p:spPr bwMode="auto">
              <a:xfrm>
                <a:off x="5098054" y="3708520"/>
                <a:ext cx="158390" cy="33876"/>
              </a:xfrm>
              <a:custGeom>
                <a:avLst/>
                <a:gdLst>
                  <a:gd name="T0" fmla="*/ 0 w 65"/>
                  <a:gd name="T1" fmla="*/ 0 h 14"/>
                  <a:gd name="T2" fmla="*/ 0 w 65"/>
                  <a:gd name="T3" fmla="*/ 13 h 14"/>
                  <a:gd name="T4" fmla="*/ 1 w 65"/>
                  <a:gd name="T5" fmla="*/ 14 h 14"/>
                  <a:gd name="T6" fmla="*/ 65 w 65"/>
                  <a:gd name="T7" fmla="*/ 7 h 14"/>
                  <a:gd name="T8" fmla="*/ 0 w 65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9" name="Freeform 157"/>
              <p:cNvSpPr/>
              <p:nvPr/>
            </p:nvSpPr>
            <p:spPr bwMode="auto">
              <a:xfrm>
                <a:off x="5048615" y="3669151"/>
                <a:ext cx="0" cy="2747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0" name="Freeform 158"/>
              <p:cNvSpPr/>
              <p:nvPr/>
            </p:nvSpPr>
            <p:spPr bwMode="auto">
              <a:xfrm>
                <a:off x="5048615" y="3637107"/>
                <a:ext cx="188603" cy="34791"/>
              </a:xfrm>
              <a:custGeom>
                <a:avLst/>
                <a:gdLst>
                  <a:gd name="T0" fmla="*/ 0 w 77"/>
                  <a:gd name="T1" fmla="*/ 0 h 14"/>
                  <a:gd name="T2" fmla="*/ 0 w 77"/>
                  <a:gd name="T3" fmla="*/ 13 h 14"/>
                  <a:gd name="T4" fmla="*/ 0 w 77"/>
                  <a:gd name="T5" fmla="*/ 14 h 14"/>
                  <a:gd name="T6" fmla="*/ 77 w 77"/>
                  <a:gd name="T7" fmla="*/ 7 h 14"/>
                  <a:gd name="T8" fmla="*/ 0 w 7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1" name="Freeform 159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2" name="Freeform 160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3" name="Freeform 161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Freeform 162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Freeform 163"/>
              <p:cNvSpPr/>
              <p:nvPr/>
            </p:nvSpPr>
            <p:spPr bwMode="auto">
              <a:xfrm>
                <a:off x="4956144" y="3334061"/>
                <a:ext cx="190434" cy="34791"/>
              </a:xfrm>
              <a:custGeom>
                <a:avLst/>
                <a:gdLst>
                  <a:gd name="T0" fmla="*/ 0 w 208"/>
                  <a:gd name="T1" fmla="*/ 0 h 38"/>
                  <a:gd name="T2" fmla="*/ 208 w 208"/>
                  <a:gd name="T3" fmla="*/ 19 h 38"/>
                  <a:gd name="T4" fmla="*/ 0 w 208"/>
                  <a:gd name="T5" fmla="*/ 38 h 38"/>
                  <a:gd name="T6" fmla="*/ 0 w 20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8" h="38">
                    <a:moveTo>
                      <a:pt x="0" y="0"/>
                    </a:moveTo>
                    <a:lnTo>
                      <a:pt x="20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Freeform 164"/>
              <p:cNvSpPr/>
              <p:nvPr/>
            </p:nvSpPr>
            <p:spPr bwMode="auto">
              <a:xfrm>
                <a:off x="4968047" y="3263564"/>
                <a:ext cx="188603" cy="33876"/>
              </a:xfrm>
              <a:custGeom>
                <a:avLst/>
                <a:gdLst>
                  <a:gd name="T0" fmla="*/ 0 w 206"/>
                  <a:gd name="T1" fmla="*/ 0 h 37"/>
                  <a:gd name="T2" fmla="*/ 206 w 206"/>
                  <a:gd name="T3" fmla="*/ 18 h 37"/>
                  <a:gd name="T4" fmla="*/ 0 w 206"/>
                  <a:gd name="T5" fmla="*/ 37 h 37"/>
                  <a:gd name="T6" fmla="*/ 0 w 206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6" h="37">
                    <a:moveTo>
                      <a:pt x="0" y="0"/>
                    </a:moveTo>
                    <a:lnTo>
                      <a:pt x="206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Freeform 165"/>
              <p:cNvSpPr/>
              <p:nvPr/>
            </p:nvSpPr>
            <p:spPr bwMode="auto">
              <a:xfrm>
                <a:off x="4988189" y="319215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Freeform 166"/>
              <p:cNvSpPr/>
              <p:nvPr/>
            </p:nvSpPr>
            <p:spPr bwMode="auto">
              <a:xfrm>
                <a:off x="5007415" y="312165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Freeform 167"/>
              <p:cNvSpPr/>
              <p:nvPr/>
            </p:nvSpPr>
            <p:spPr bwMode="auto">
              <a:xfrm>
                <a:off x="5039459" y="305024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Freeform 168"/>
              <p:cNvSpPr/>
              <p:nvPr/>
            </p:nvSpPr>
            <p:spPr bwMode="auto">
              <a:xfrm>
                <a:off x="5068757" y="297974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Freeform 169"/>
              <p:cNvSpPr/>
              <p:nvPr/>
            </p:nvSpPr>
            <p:spPr bwMode="auto">
              <a:xfrm>
                <a:off x="4924101" y="2632753"/>
                <a:ext cx="2098432" cy="4225247"/>
              </a:xfrm>
              <a:custGeom>
                <a:avLst/>
                <a:gdLst>
                  <a:gd name="T0" fmla="*/ 64 w 859"/>
                  <a:gd name="T1" fmla="*/ 147 h 1728"/>
                  <a:gd name="T2" fmla="*/ 73 w 859"/>
                  <a:gd name="T3" fmla="*/ 133 h 1728"/>
                  <a:gd name="T4" fmla="*/ 134 w 859"/>
                  <a:gd name="T5" fmla="*/ 119 h 1728"/>
                  <a:gd name="T6" fmla="*/ 171 w 859"/>
                  <a:gd name="T7" fmla="*/ 126 h 1728"/>
                  <a:gd name="T8" fmla="*/ 171 w 859"/>
                  <a:gd name="T9" fmla="*/ 126 h 1728"/>
                  <a:gd name="T10" fmla="*/ 181 w 859"/>
                  <a:gd name="T11" fmla="*/ 121 h 1728"/>
                  <a:gd name="T12" fmla="*/ 219 w 859"/>
                  <a:gd name="T13" fmla="*/ 75 h 1728"/>
                  <a:gd name="T14" fmla="*/ 219 w 859"/>
                  <a:gd name="T15" fmla="*/ 72 h 1728"/>
                  <a:gd name="T16" fmla="*/ 220 w 859"/>
                  <a:gd name="T17" fmla="*/ 74 h 1728"/>
                  <a:gd name="T18" fmla="*/ 322 w 859"/>
                  <a:gd name="T19" fmla="*/ 72 h 1728"/>
                  <a:gd name="T20" fmla="*/ 332 w 859"/>
                  <a:gd name="T21" fmla="*/ 77 h 1728"/>
                  <a:gd name="T22" fmla="*/ 334 w 859"/>
                  <a:gd name="T23" fmla="*/ 75 h 1728"/>
                  <a:gd name="T24" fmla="*/ 366 w 859"/>
                  <a:gd name="T25" fmla="*/ 48 h 1728"/>
                  <a:gd name="T26" fmla="*/ 478 w 859"/>
                  <a:gd name="T27" fmla="*/ 17 h 1728"/>
                  <a:gd name="T28" fmla="*/ 539 w 859"/>
                  <a:gd name="T29" fmla="*/ 77 h 1728"/>
                  <a:gd name="T30" fmla="*/ 551 w 859"/>
                  <a:gd name="T31" fmla="*/ 78 h 1728"/>
                  <a:gd name="T32" fmla="*/ 705 w 859"/>
                  <a:gd name="T33" fmla="*/ 35 h 1728"/>
                  <a:gd name="T34" fmla="*/ 709 w 859"/>
                  <a:gd name="T35" fmla="*/ 37 h 1728"/>
                  <a:gd name="T36" fmla="*/ 710 w 859"/>
                  <a:gd name="T37" fmla="*/ 35 h 1728"/>
                  <a:gd name="T38" fmla="*/ 708 w 859"/>
                  <a:gd name="T39" fmla="*/ 36 h 1728"/>
                  <a:gd name="T40" fmla="*/ 763 w 859"/>
                  <a:gd name="T41" fmla="*/ 203 h 1728"/>
                  <a:gd name="T42" fmla="*/ 768 w 859"/>
                  <a:gd name="T43" fmla="*/ 219 h 1728"/>
                  <a:gd name="T44" fmla="*/ 815 w 859"/>
                  <a:gd name="T45" fmla="*/ 640 h 1728"/>
                  <a:gd name="T46" fmla="*/ 760 w 859"/>
                  <a:gd name="T47" fmla="*/ 742 h 1728"/>
                  <a:gd name="T48" fmla="*/ 719 w 859"/>
                  <a:gd name="T49" fmla="*/ 1714 h 1728"/>
                  <a:gd name="T50" fmla="*/ 230 w 859"/>
                  <a:gd name="T51" fmla="*/ 863 h 1728"/>
                  <a:gd name="T52" fmla="*/ 72 w 859"/>
                  <a:gd name="T53" fmla="*/ 548 h 1728"/>
                  <a:gd name="T54" fmla="*/ 70 w 859"/>
                  <a:gd name="T55" fmla="*/ 549 h 1728"/>
                  <a:gd name="T56" fmla="*/ 56 w 859"/>
                  <a:gd name="T57" fmla="*/ 422 h 1728"/>
                  <a:gd name="T58" fmla="*/ 14 w 859"/>
                  <a:gd name="T59" fmla="*/ 323 h 1728"/>
                  <a:gd name="T60" fmla="*/ 0 w 859"/>
                  <a:gd name="T61" fmla="*/ 325 h 1728"/>
                  <a:gd name="T62" fmla="*/ 42 w 859"/>
                  <a:gd name="T63" fmla="*/ 422 h 1728"/>
                  <a:gd name="T64" fmla="*/ 59 w 859"/>
                  <a:gd name="T65" fmla="*/ 553 h 1728"/>
                  <a:gd name="T66" fmla="*/ 219 w 859"/>
                  <a:gd name="T67" fmla="*/ 868 h 1728"/>
                  <a:gd name="T68" fmla="*/ 609 w 859"/>
                  <a:gd name="T69" fmla="*/ 882 h 1728"/>
                  <a:gd name="T70" fmla="*/ 829 w 859"/>
                  <a:gd name="T71" fmla="*/ 643 h 1728"/>
                  <a:gd name="T72" fmla="*/ 767 w 859"/>
                  <a:gd name="T73" fmla="*/ 299 h 1728"/>
                  <a:gd name="T74" fmla="*/ 735 w 859"/>
                  <a:gd name="T75" fmla="*/ 64 h 1728"/>
                  <a:gd name="T76" fmla="*/ 717 w 859"/>
                  <a:gd name="T77" fmla="*/ 25 h 1728"/>
                  <a:gd name="T78" fmla="*/ 596 w 859"/>
                  <a:gd name="T79" fmla="*/ 20 h 1728"/>
                  <a:gd name="T80" fmla="*/ 523 w 859"/>
                  <a:gd name="T81" fmla="*/ 36 h 1728"/>
                  <a:gd name="T82" fmla="*/ 437 w 859"/>
                  <a:gd name="T83" fmla="*/ 4 h 1728"/>
                  <a:gd name="T84" fmla="*/ 337 w 859"/>
                  <a:gd name="T85" fmla="*/ 73 h 1728"/>
                  <a:gd name="T86" fmla="*/ 215 w 859"/>
                  <a:gd name="T87" fmla="*/ 61 h 1728"/>
                  <a:gd name="T88" fmla="*/ 178 w 859"/>
                  <a:gd name="T89" fmla="*/ 94 h 1728"/>
                  <a:gd name="T90" fmla="*/ 134 w 859"/>
                  <a:gd name="T91" fmla="*/ 105 h 1728"/>
                  <a:gd name="T92" fmla="*/ 31 w 859"/>
                  <a:gd name="T93" fmla="*/ 181 h 1728"/>
                  <a:gd name="T94" fmla="*/ 7 w 859"/>
                  <a:gd name="T95" fmla="*/ 324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59" h="1728">
                    <a:moveTo>
                      <a:pt x="7" y="324"/>
                    </a:moveTo>
                    <a:cubicBezTo>
                      <a:pt x="14" y="324"/>
                      <a:pt x="14" y="324"/>
                      <a:pt x="14" y="324"/>
                    </a:cubicBezTo>
                    <a:cubicBezTo>
                      <a:pt x="15" y="268"/>
                      <a:pt x="29" y="220"/>
                      <a:pt x="44" y="186"/>
                    </a:cubicBezTo>
                    <a:cubicBezTo>
                      <a:pt x="52" y="169"/>
                      <a:pt x="59" y="156"/>
                      <a:pt x="64" y="147"/>
                    </a:cubicBezTo>
                    <a:cubicBezTo>
                      <a:pt x="67" y="142"/>
                      <a:pt x="69" y="139"/>
                      <a:pt x="71" y="136"/>
                    </a:cubicBezTo>
                    <a:cubicBezTo>
                      <a:pt x="72" y="135"/>
                      <a:pt x="72" y="134"/>
                      <a:pt x="73" y="134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68" y="129"/>
                      <a:pt x="68" y="129"/>
                      <a:pt x="68" y="129"/>
                    </a:cubicBezTo>
                    <a:cubicBezTo>
                      <a:pt x="71" y="135"/>
                      <a:pt x="71" y="135"/>
                      <a:pt x="71" y="135"/>
                    </a:cubicBezTo>
                    <a:cubicBezTo>
                      <a:pt x="96" y="122"/>
                      <a:pt x="118" y="119"/>
                      <a:pt x="134" y="119"/>
                    </a:cubicBezTo>
                    <a:cubicBezTo>
                      <a:pt x="146" y="119"/>
                      <a:pt x="156" y="121"/>
                      <a:pt x="162" y="123"/>
                    </a:cubicBezTo>
                    <a:cubicBezTo>
                      <a:pt x="165" y="124"/>
                      <a:pt x="167" y="124"/>
                      <a:pt x="169" y="125"/>
                    </a:cubicBezTo>
                    <a:cubicBezTo>
                      <a:pt x="170" y="126"/>
                      <a:pt x="170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80" y="131"/>
                      <a:pt x="180" y="131"/>
                      <a:pt x="180" y="131"/>
                    </a:cubicBezTo>
                    <a:cubicBezTo>
                      <a:pt x="181" y="121"/>
                      <a:pt x="181" y="121"/>
                      <a:pt x="181" y="121"/>
                    </a:cubicBezTo>
                    <a:cubicBezTo>
                      <a:pt x="183" y="114"/>
                      <a:pt x="186" y="107"/>
                      <a:pt x="190" y="101"/>
                    </a:cubicBezTo>
                    <a:cubicBezTo>
                      <a:pt x="195" y="93"/>
                      <a:pt x="203" y="86"/>
                      <a:pt x="209" y="81"/>
                    </a:cubicBezTo>
                    <a:cubicBezTo>
                      <a:pt x="212" y="79"/>
                      <a:pt x="215" y="77"/>
                      <a:pt x="217" y="76"/>
                    </a:cubicBezTo>
                    <a:cubicBezTo>
                      <a:pt x="218" y="75"/>
                      <a:pt x="219" y="75"/>
                      <a:pt x="219" y="75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7" y="68"/>
                      <a:pt x="217" y="68"/>
                      <a:pt x="217" y="68"/>
                    </a:cubicBezTo>
                    <a:cubicBezTo>
                      <a:pt x="219" y="75"/>
                      <a:pt x="219" y="75"/>
                      <a:pt x="219" y="75"/>
                    </a:cubicBezTo>
                    <a:cubicBezTo>
                      <a:pt x="246" y="67"/>
                      <a:pt x="267" y="65"/>
                      <a:pt x="283" y="65"/>
                    </a:cubicBezTo>
                    <a:cubicBezTo>
                      <a:pt x="302" y="65"/>
                      <a:pt x="315" y="68"/>
                      <a:pt x="322" y="72"/>
                    </a:cubicBezTo>
                    <a:cubicBezTo>
                      <a:pt x="326" y="73"/>
                      <a:pt x="328" y="75"/>
                      <a:pt x="330" y="76"/>
                    </a:cubicBezTo>
                    <a:cubicBezTo>
                      <a:pt x="331" y="76"/>
                      <a:pt x="331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9" y="85"/>
                      <a:pt x="339" y="85"/>
                      <a:pt x="339" y="85"/>
                    </a:cubicBezTo>
                    <a:cubicBezTo>
                      <a:pt x="343" y="75"/>
                      <a:pt x="343" y="75"/>
                      <a:pt x="343" y="75"/>
                    </a:cubicBezTo>
                    <a:cubicBezTo>
                      <a:pt x="348" y="65"/>
                      <a:pt x="355" y="56"/>
                      <a:pt x="366" y="48"/>
                    </a:cubicBezTo>
                    <a:cubicBezTo>
                      <a:pt x="381" y="36"/>
                      <a:pt x="402" y="28"/>
                      <a:pt x="421" y="22"/>
                    </a:cubicBezTo>
                    <a:cubicBezTo>
                      <a:pt x="431" y="20"/>
                      <a:pt x="440" y="18"/>
                      <a:pt x="448" y="16"/>
                    </a:cubicBezTo>
                    <a:cubicBezTo>
                      <a:pt x="456" y="15"/>
                      <a:pt x="464" y="14"/>
                      <a:pt x="469" y="14"/>
                    </a:cubicBezTo>
                    <a:cubicBezTo>
                      <a:pt x="471" y="14"/>
                      <a:pt x="474" y="15"/>
                      <a:pt x="478" y="17"/>
                    </a:cubicBezTo>
                    <a:cubicBezTo>
                      <a:pt x="484" y="19"/>
                      <a:pt x="491" y="25"/>
                      <a:pt x="498" y="31"/>
                    </a:cubicBezTo>
                    <a:cubicBezTo>
                      <a:pt x="509" y="40"/>
                      <a:pt x="519" y="52"/>
                      <a:pt x="527" y="62"/>
                    </a:cubicBezTo>
                    <a:cubicBezTo>
                      <a:pt x="531" y="66"/>
                      <a:pt x="534" y="70"/>
                      <a:pt x="536" y="73"/>
                    </a:cubicBezTo>
                    <a:cubicBezTo>
                      <a:pt x="537" y="75"/>
                      <a:pt x="538" y="76"/>
                      <a:pt x="539" y="77"/>
                    </a:cubicBezTo>
                    <a:cubicBezTo>
                      <a:pt x="539" y="77"/>
                      <a:pt x="539" y="78"/>
                      <a:pt x="540" y="78"/>
                    </a:cubicBezTo>
                    <a:cubicBezTo>
                      <a:pt x="540" y="78"/>
                      <a:pt x="540" y="78"/>
                      <a:pt x="540" y="78"/>
                    </a:cubicBezTo>
                    <a:cubicBezTo>
                      <a:pt x="545" y="86"/>
                      <a:pt x="545" y="86"/>
                      <a:pt x="545" y="86"/>
                    </a:cubicBezTo>
                    <a:cubicBezTo>
                      <a:pt x="551" y="78"/>
                      <a:pt x="551" y="78"/>
                      <a:pt x="551" y="78"/>
                    </a:cubicBezTo>
                    <a:cubicBezTo>
                      <a:pt x="568" y="56"/>
                      <a:pt x="586" y="41"/>
                      <a:pt x="603" y="33"/>
                    </a:cubicBezTo>
                    <a:cubicBezTo>
                      <a:pt x="620" y="25"/>
                      <a:pt x="636" y="22"/>
                      <a:pt x="651" y="22"/>
                    </a:cubicBezTo>
                    <a:cubicBezTo>
                      <a:pt x="667" y="22"/>
                      <a:pt x="682" y="25"/>
                      <a:pt x="693" y="29"/>
                    </a:cubicBezTo>
                    <a:cubicBezTo>
                      <a:pt x="698" y="31"/>
                      <a:pt x="702" y="33"/>
                      <a:pt x="705" y="35"/>
                    </a:cubicBezTo>
                    <a:cubicBezTo>
                      <a:pt x="706" y="35"/>
                      <a:pt x="707" y="36"/>
                      <a:pt x="708" y="36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3" y="31"/>
                      <a:pt x="713" y="31"/>
                      <a:pt x="713" y="31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9" y="38"/>
                      <a:pt x="710" y="40"/>
                    </a:cubicBezTo>
                    <a:cubicBezTo>
                      <a:pt x="712" y="43"/>
                      <a:pt x="715" y="49"/>
                      <a:pt x="717" y="56"/>
                    </a:cubicBezTo>
                    <a:cubicBezTo>
                      <a:pt x="727" y="81"/>
                      <a:pt x="740" y="122"/>
                      <a:pt x="750" y="158"/>
                    </a:cubicBezTo>
                    <a:cubicBezTo>
                      <a:pt x="755" y="175"/>
                      <a:pt x="760" y="192"/>
                      <a:pt x="763" y="203"/>
                    </a:cubicBezTo>
                    <a:cubicBezTo>
                      <a:pt x="765" y="209"/>
                      <a:pt x="766" y="214"/>
                      <a:pt x="767" y="217"/>
                    </a:cubicBezTo>
                    <a:cubicBezTo>
                      <a:pt x="768" y="220"/>
                      <a:pt x="768" y="222"/>
                      <a:pt x="768" y="222"/>
                    </a:cubicBezTo>
                    <a:cubicBezTo>
                      <a:pt x="775" y="220"/>
                      <a:pt x="775" y="220"/>
                      <a:pt x="775" y="220"/>
                    </a:cubicBezTo>
                    <a:cubicBezTo>
                      <a:pt x="768" y="219"/>
                      <a:pt x="768" y="219"/>
                      <a:pt x="768" y="219"/>
                    </a:cubicBezTo>
                    <a:cubicBezTo>
                      <a:pt x="750" y="313"/>
                      <a:pt x="750" y="313"/>
                      <a:pt x="750" y="313"/>
                    </a:cubicBezTo>
                    <a:cubicBezTo>
                      <a:pt x="773" y="313"/>
                      <a:pt x="773" y="313"/>
                      <a:pt x="773" y="313"/>
                    </a:cubicBezTo>
                    <a:cubicBezTo>
                      <a:pt x="844" y="389"/>
                      <a:pt x="844" y="389"/>
                      <a:pt x="844" y="389"/>
                    </a:cubicBezTo>
                    <a:cubicBezTo>
                      <a:pt x="815" y="640"/>
                      <a:pt x="815" y="640"/>
                      <a:pt x="815" y="640"/>
                    </a:cubicBezTo>
                    <a:cubicBezTo>
                      <a:pt x="822" y="641"/>
                      <a:pt x="822" y="641"/>
                      <a:pt x="822" y="641"/>
                    </a:cubicBezTo>
                    <a:cubicBezTo>
                      <a:pt x="816" y="638"/>
                      <a:pt x="816" y="638"/>
                      <a:pt x="816" y="638"/>
                    </a:cubicBezTo>
                    <a:cubicBezTo>
                      <a:pt x="815" y="639"/>
                      <a:pt x="815" y="639"/>
                      <a:pt x="815" y="639"/>
                    </a:cubicBezTo>
                    <a:cubicBezTo>
                      <a:pt x="813" y="644"/>
                      <a:pt x="795" y="690"/>
                      <a:pt x="760" y="742"/>
                    </a:cubicBezTo>
                    <a:cubicBezTo>
                      <a:pt x="742" y="768"/>
                      <a:pt x="721" y="795"/>
                      <a:pt x="695" y="818"/>
                    </a:cubicBezTo>
                    <a:cubicBezTo>
                      <a:pt x="669" y="842"/>
                      <a:pt x="640" y="863"/>
                      <a:pt x="607" y="875"/>
                    </a:cubicBezTo>
                    <a:cubicBezTo>
                      <a:pt x="601" y="877"/>
                      <a:pt x="601" y="877"/>
                      <a:pt x="601" y="877"/>
                    </a:cubicBezTo>
                    <a:cubicBezTo>
                      <a:pt x="719" y="1714"/>
                      <a:pt x="719" y="1714"/>
                      <a:pt x="719" y="1714"/>
                    </a:cubicBezTo>
                    <a:cubicBezTo>
                      <a:pt x="143" y="1714"/>
                      <a:pt x="143" y="1714"/>
                      <a:pt x="143" y="1714"/>
                    </a:cubicBezTo>
                    <a:cubicBezTo>
                      <a:pt x="233" y="865"/>
                      <a:pt x="233" y="865"/>
                      <a:pt x="233" y="865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28" y="862"/>
                      <a:pt x="195" y="837"/>
                      <a:pt x="159" y="785"/>
                    </a:cubicBezTo>
                    <a:cubicBezTo>
                      <a:pt x="124" y="734"/>
                      <a:pt x="85" y="657"/>
                      <a:pt x="73" y="551"/>
                    </a:cubicBezTo>
                    <a:cubicBezTo>
                      <a:pt x="73" y="549"/>
                      <a:pt x="73" y="549"/>
                      <a:pt x="73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51" y="518"/>
                      <a:pt x="51" y="466"/>
                    </a:cubicBezTo>
                    <a:cubicBezTo>
                      <a:pt x="51" y="454"/>
                      <a:pt x="53" y="440"/>
                      <a:pt x="56" y="425"/>
                    </a:cubicBezTo>
                    <a:cubicBezTo>
                      <a:pt x="56" y="422"/>
                      <a:pt x="56" y="422"/>
                      <a:pt x="56" y="422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4" y="418"/>
                      <a:pt x="45" y="404"/>
                      <a:pt x="36" y="386"/>
                    </a:cubicBezTo>
                    <a:cubicBezTo>
                      <a:pt x="27" y="367"/>
                      <a:pt x="17" y="343"/>
                      <a:pt x="14" y="323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14" y="324"/>
                      <a:pt x="14" y="324"/>
                      <a:pt x="14" y="324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4" y="349"/>
                      <a:pt x="15" y="374"/>
                      <a:pt x="24" y="394"/>
                    </a:cubicBezTo>
                    <a:cubicBezTo>
                      <a:pt x="34" y="413"/>
                      <a:pt x="43" y="427"/>
                      <a:pt x="43" y="427"/>
                    </a:cubicBezTo>
                    <a:cubicBezTo>
                      <a:pt x="49" y="424"/>
                      <a:pt x="49" y="424"/>
                      <a:pt x="49" y="424"/>
                    </a:cubicBezTo>
                    <a:cubicBezTo>
                      <a:pt x="42" y="422"/>
                      <a:pt x="42" y="422"/>
                      <a:pt x="42" y="422"/>
                    </a:cubicBezTo>
                    <a:cubicBezTo>
                      <a:pt x="39" y="438"/>
                      <a:pt x="37" y="453"/>
                      <a:pt x="37" y="466"/>
                    </a:cubicBezTo>
                    <a:cubicBezTo>
                      <a:pt x="37" y="523"/>
                      <a:pt x="60" y="555"/>
                      <a:pt x="60" y="556"/>
                    </a:cubicBezTo>
                    <a:cubicBezTo>
                      <a:pt x="66" y="552"/>
                      <a:pt x="66" y="552"/>
                      <a:pt x="66" y="552"/>
                    </a:cubicBezTo>
                    <a:cubicBezTo>
                      <a:pt x="59" y="553"/>
                      <a:pt x="59" y="553"/>
                      <a:pt x="59" y="553"/>
                    </a:cubicBezTo>
                    <a:cubicBezTo>
                      <a:pt x="72" y="663"/>
                      <a:pt x="112" y="743"/>
                      <a:pt x="150" y="796"/>
                    </a:cubicBezTo>
                    <a:cubicBezTo>
                      <a:pt x="187" y="849"/>
                      <a:pt x="221" y="874"/>
                      <a:pt x="222" y="874"/>
                    </a:cubicBezTo>
                    <a:cubicBezTo>
                      <a:pt x="226" y="869"/>
                      <a:pt x="226" y="869"/>
                      <a:pt x="226" y="869"/>
                    </a:cubicBezTo>
                    <a:cubicBezTo>
                      <a:pt x="219" y="868"/>
                      <a:pt x="219" y="868"/>
                      <a:pt x="219" y="868"/>
                    </a:cubicBezTo>
                    <a:cubicBezTo>
                      <a:pt x="127" y="1728"/>
                      <a:pt x="127" y="1728"/>
                      <a:pt x="127" y="1728"/>
                    </a:cubicBezTo>
                    <a:cubicBezTo>
                      <a:pt x="735" y="1728"/>
                      <a:pt x="735" y="1728"/>
                      <a:pt x="735" y="1728"/>
                    </a:cubicBezTo>
                    <a:cubicBezTo>
                      <a:pt x="616" y="881"/>
                      <a:pt x="616" y="881"/>
                      <a:pt x="616" y="881"/>
                    </a:cubicBezTo>
                    <a:cubicBezTo>
                      <a:pt x="609" y="882"/>
                      <a:pt x="609" y="882"/>
                      <a:pt x="609" y="882"/>
                    </a:cubicBezTo>
                    <a:cubicBezTo>
                      <a:pt x="612" y="888"/>
                      <a:pt x="612" y="888"/>
                      <a:pt x="612" y="888"/>
                    </a:cubicBezTo>
                    <a:cubicBezTo>
                      <a:pt x="648" y="874"/>
                      <a:pt x="680" y="852"/>
                      <a:pt x="707" y="826"/>
                    </a:cubicBezTo>
                    <a:cubicBezTo>
                      <a:pt x="748" y="788"/>
                      <a:pt x="778" y="742"/>
                      <a:pt x="798" y="706"/>
                    </a:cubicBezTo>
                    <a:cubicBezTo>
                      <a:pt x="819" y="670"/>
                      <a:pt x="829" y="643"/>
                      <a:pt x="829" y="643"/>
                    </a:cubicBezTo>
                    <a:cubicBezTo>
                      <a:pt x="829" y="642"/>
                      <a:pt x="829" y="642"/>
                      <a:pt x="829" y="642"/>
                    </a:cubicBezTo>
                    <a:cubicBezTo>
                      <a:pt x="859" y="384"/>
                      <a:pt x="859" y="384"/>
                      <a:pt x="859" y="384"/>
                    </a:cubicBezTo>
                    <a:cubicBezTo>
                      <a:pt x="779" y="299"/>
                      <a:pt x="779" y="299"/>
                      <a:pt x="779" y="299"/>
                    </a:cubicBezTo>
                    <a:cubicBezTo>
                      <a:pt x="767" y="299"/>
                      <a:pt x="767" y="299"/>
                      <a:pt x="767" y="299"/>
                    </a:cubicBezTo>
                    <a:cubicBezTo>
                      <a:pt x="782" y="220"/>
                      <a:pt x="782" y="220"/>
                      <a:pt x="782" y="220"/>
                    </a:cubicBezTo>
                    <a:cubicBezTo>
                      <a:pt x="782" y="219"/>
                      <a:pt x="782" y="219"/>
                      <a:pt x="782" y="219"/>
                    </a:cubicBezTo>
                    <a:cubicBezTo>
                      <a:pt x="782" y="219"/>
                      <a:pt x="770" y="175"/>
                      <a:pt x="756" y="129"/>
                    </a:cubicBezTo>
                    <a:cubicBezTo>
                      <a:pt x="749" y="106"/>
                      <a:pt x="742" y="83"/>
                      <a:pt x="735" y="64"/>
                    </a:cubicBezTo>
                    <a:cubicBezTo>
                      <a:pt x="732" y="55"/>
                      <a:pt x="729" y="47"/>
                      <a:pt x="726" y="40"/>
                    </a:cubicBezTo>
                    <a:cubicBezTo>
                      <a:pt x="725" y="37"/>
                      <a:pt x="723" y="34"/>
                      <a:pt x="722" y="32"/>
                    </a:cubicBezTo>
                    <a:cubicBezTo>
                      <a:pt x="721" y="30"/>
                      <a:pt x="719" y="28"/>
                      <a:pt x="717" y="26"/>
                    </a:cubicBezTo>
                    <a:cubicBezTo>
                      <a:pt x="717" y="25"/>
                      <a:pt x="717" y="25"/>
                      <a:pt x="717" y="25"/>
                    </a:cubicBezTo>
                    <a:cubicBezTo>
                      <a:pt x="716" y="25"/>
                      <a:pt x="716" y="25"/>
                      <a:pt x="716" y="25"/>
                    </a:cubicBezTo>
                    <a:cubicBezTo>
                      <a:pt x="716" y="25"/>
                      <a:pt x="709" y="21"/>
                      <a:pt x="698" y="16"/>
                    </a:cubicBezTo>
                    <a:cubicBezTo>
                      <a:pt x="686" y="12"/>
                      <a:pt x="670" y="8"/>
                      <a:pt x="651" y="8"/>
                    </a:cubicBezTo>
                    <a:cubicBezTo>
                      <a:pt x="634" y="8"/>
                      <a:pt x="615" y="11"/>
                      <a:pt x="596" y="20"/>
                    </a:cubicBezTo>
                    <a:cubicBezTo>
                      <a:pt x="577" y="30"/>
                      <a:pt x="558" y="46"/>
                      <a:pt x="540" y="70"/>
                    </a:cubicBezTo>
                    <a:cubicBezTo>
                      <a:pt x="545" y="74"/>
                      <a:pt x="545" y="74"/>
                      <a:pt x="545" y="74"/>
                    </a:cubicBezTo>
                    <a:cubicBezTo>
                      <a:pt x="551" y="70"/>
                      <a:pt x="551" y="70"/>
                      <a:pt x="551" y="70"/>
                    </a:cubicBezTo>
                    <a:cubicBezTo>
                      <a:pt x="551" y="70"/>
                      <a:pt x="539" y="53"/>
                      <a:pt x="523" y="36"/>
                    </a:cubicBezTo>
                    <a:cubicBezTo>
                      <a:pt x="515" y="27"/>
                      <a:pt x="506" y="19"/>
                      <a:pt x="497" y="12"/>
                    </a:cubicBezTo>
                    <a:cubicBezTo>
                      <a:pt x="493" y="9"/>
                      <a:pt x="488" y="6"/>
                      <a:pt x="483" y="4"/>
                    </a:cubicBezTo>
                    <a:cubicBezTo>
                      <a:pt x="478" y="2"/>
                      <a:pt x="474" y="0"/>
                      <a:pt x="469" y="0"/>
                    </a:cubicBezTo>
                    <a:cubicBezTo>
                      <a:pt x="460" y="0"/>
                      <a:pt x="449" y="2"/>
                      <a:pt x="437" y="4"/>
                    </a:cubicBezTo>
                    <a:cubicBezTo>
                      <a:pt x="418" y="8"/>
                      <a:pt x="396" y="14"/>
                      <a:pt x="376" y="25"/>
                    </a:cubicBezTo>
                    <a:cubicBezTo>
                      <a:pt x="366" y="30"/>
                      <a:pt x="357" y="36"/>
                      <a:pt x="349" y="44"/>
                    </a:cubicBezTo>
                    <a:cubicBezTo>
                      <a:pt x="341" y="51"/>
                      <a:pt x="334" y="60"/>
                      <a:pt x="330" y="70"/>
                    </a:cubicBezTo>
                    <a:cubicBezTo>
                      <a:pt x="337" y="73"/>
                      <a:pt x="337" y="73"/>
                      <a:pt x="337" y="73"/>
                    </a:cubicBezTo>
                    <a:cubicBezTo>
                      <a:pt x="342" y="68"/>
                      <a:pt x="342" y="68"/>
                      <a:pt x="342" y="68"/>
                    </a:cubicBezTo>
                    <a:cubicBezTo>
                      <a:pt x="341" y="67"/>
                      <a:pt x="337" y="63"/>
                      <a:pt x="328" y="59"/>
                    </a:cubicBezTo>
                    <a:cubicBezTo>
                      <a:pt x="318" y="55"/>
                      <a:pt x="304" y="51"/>
                      <a:pt x="283" y="51"/>
                    </a:cubicBezTo>
                    <a:cubicBezTo>
                      <a:pt x="265" y="51"/>
                      <a:pt x="243" y="54"/>
                      <a:pt x="215" y="61"/>
                    </a:cubicBezTo>
                    <a:cubicBezTo>
                      <a:pt x="215" y="61"/>
                      <a:pt x="215" y="61"/>
                      <a:pt x="215" y="61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04" y="67"/>
                      <a:pt x="193" y="76"/>
                    </a:cubicBezTo>
                    <a:cubicBezTo>
                      <a:pt x="188" y="81"/>
                      <a:pt x="183" y="87"/>
                      <a:pt x="178" y="94"/>
                    </a:cubicBezTo>
                    <a:cubicBezTo>
                      <a:pt x="173" y="101"/>
                      <a:pt x="169" y="109"/>
                      <a:pt x="168" y="119"/>
                    </a:cubicBezTo>
                    <a:cubicBezTo>
                      <a:pt x="175" y="120"/>
                      <a:pt x="175" y="120"/>
                      <a:pt x="175" y="120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7" y="114"/>
                      <a:pt x="161" y="105"/>
                      <a:pt x="134" y="105"/>
                    </a:cubicBezTo>
                    <a:cubicBezTo>
                      <a:pt x="115" y="105"/>
                      <a:pt x="92" y="109"/>
                      <a:pt x="64" y="122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2" y="125"/>
                      <a:pt x="62" y="125"/>
                      <a:pt x="62" y="125"/>
                    </a:cubicBezTo>
                    <a:cubicBezTo>
                      <a:pt x="62" y="125"/>
                      <a:pt x="47" y="146"/>
                      <a:pt x="31" y="181"/>
                    </a:cubicBezTo>
                    <a:cubicBezTo>
                      <a:pt x="16" y="216"/>
                      <a:pt x="1" y="266"/>
                      <a:pt x="0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0" y="325"/>
                      <a:pt x="0" y="325"/>
                      <a:pt x="0" y="325"/>
                    </a:cubicBezTo>
                    <a:lnTo>
                      <a:pt x="7" y="32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Freeform 170"/>
              <p:cNvSpPr/>
              <p:nvPr/>
            </p:nvSpPr>
            <p:spPr bwMode="auto">
              <a:xfrm>
                <a:off x="6211359" y="4774216"/>
                <a:ext cx="203251" cy="32044"/>
              </a:xfrm>
              <a:custGeom>
                <a:avLst/>
                <a:gdLst>
                  <a:gd name="T0" fmla="*/ 83 w 83"/>
                  <a:gd name="T1" fmla="*/ 12 h 13"/>
                  <a:gd name="T2" fmla="*/ 70 w 83"/>
                  <a:gd name="T3" fmla="*/ 13 h 13"/>
                  <a:gd name="T4" fmla="*/ 41 w 83"/>
                  <a:gd name="T5" fmla="*/ 12 h 13"/>
                  <a:gd name="T6" fmla="*/ 26 w 83"/>
                  <a:gd name="T7" fmla="*/ 11 h 13"/>
                  <a:gd name="T8" fmla="*/ 13 w 83"/>
                  <a:gd name="T9" fmla="*/ 9 h 13"/>
                  <a:gd name="T10" fmla="*/ 4 w 83"/>
                  <a:gd name="T11" fmla="*/ 7 h 13"/>
                  <a:gd name="T12" fmla="*/ 0 w 83"/>
                  <a:gd name="T13" fmla="*/ 6 h 13"/>
                  <a:gd name="T14" fmla="*/ 4 w 83"/>
                  <a:gd name="T15" fmla="*/ 6 h 13"/>
                  <a:gd name="T16" fmla="*/ 13 w 83"/>
                  <a:gd name="T17" fmla="*/ 7 h 13"/>
                  <a:gd name="T18" fmla="*/ 26 w 83"/>
                  <a:gd name="T19" fmla="*/ 7 h 13"/>
                  <a:gd name="T20" fmla="*/ 41 w 83"/>
                  <a:gd name="T21" fmla="*/ 6 h 13"/>
                  <a:gd name="T22" fmla="*/ 69 w 83"/>
                  <a:gd name="T23" fmla="*/ 3 h 13"/>
                  <a:gd name="T24" fmla="*/ 81 w 83"/>
                  <a:gd name="T25" fmla="*/ 0 h 13"/>
                  <a:gd name="T26" fmla="*/ 83 w 83"/>
                  <a:gd name="T2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3" h="13">
                    <a:moveTo>
                      <a:pt x="83" y="12"/>
                    </a:moveTo>
                    <a:cubicBezTo>
                      <a:pt x="83" y="12"/>
                      <a:pt x="78" y="12"/>
                      <a:pt x="70" y="13"/>
                    </a:cubicBezTo>
                    <a:cubicBezTo>
                      <a:pt x="62" y="13"/>
                      <a:pt x="52" y="13"/>
                      <a:pt x="41" y="12"/>
                    </a:cubicBezTo>
                    <a:cubicBezTo>
                      <a:pt x="36" y="12"/>
                      <a:pt x="31" y="11"/>
                      <a:pt x="26" y="11"/>
                    </a:cubicBezTo>
                    <a:cubicBezTo>
                      <a:pt x="21" y="10"/>
                      <a:pt x="17" y="9"/>
                      <a:pt x="13" y="9"/>
                    </a:cubicBezTo>
                    <a:cubicBezTo>
                      <a:pt x="9" y="8"/>
                      <a:pt x="6" y="7"/>
                      <a:pt x="4" y="7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4" y="6"/>
                    </a:cubicBezTo>
                    <a:cubicBezTo>
                      <a:pt x="6" y="6"/>
                      <a:pt x="9" y="7"/>
                      <a:pt x="13" y="7"/>
                    </a:cubicBezTo>
                    <a:cubicBezTo>
                      <a:pt x="17" y="7"/>
                      <a:pt x="21" y="7"/>
                      <a:pt x="26" y="7"/>
                    </a:cubicBezTo>
                    <a:cubicBezTo>
                      <a:pt x="31" y="7"/>
                      <a:pt x="36" y="7"/>
                      <a:pt x="41" y="6"/>
                    </a:cubicBezTo>
                    <a:cubicBezTo>
                      <a:pt x="51" y="5"/>
                      <a:pt x="61" y="4"/>
                      <a:pt x="69" y="3"/>
                    </a:cubicBezTo>
                    <a:cubicBezTo>
                      <a:pt x="76" y="1"/>
                      <a:pt x="81" y="0"/>
                      <a:pt x="81" y="0"/>
                    </a:cubicBezTo>
                    <a:lnTo>
                      <a:pt x="83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Freeform 171"/>
              <p:cNvSpPr/>
              <p:nvPr/>
            </p:nvSpPr>
            <p:spPr bwMode="auto">
              <a:xfrm>
                <a:off x="5471597" y="4744918"/>
                <a:ext cx="215154" cy="51271"/>
              </a:xfrm>
              <a:custGeom>
                <a:avLst/>
                <a:gdLst>
                  <a:gd name="T0" fmla="*/ 4 w 88"/>
                  <a:gd name="T1" fmla="*/ 0 h 21"/>
                  <a:gd name="T2" fmla="*/ 7 w 88"/>
                  <a:gd name="T3" fmla="*/ 2 h 21"/>
                  <a:gd name="T4" fmla="*/ 11 w 88"/>
                  <a:gd name="T5" fmla="*/ 4 h 21"/>
                  <a:gd name="T6" fmla="*/ 16 w 88"/>
                  <a:gd name="T7" fmla="*/ 5 h 21"/>
                  <a:gd name="T8" fmla="*/ 29 w 88"/>
                  <a:gd name="T9" fmla="*/ 10 h 21"/>
                  <a:gd name="T10" fmla="*/ 45 w 88"/>
                  <a:gd name="T11" fmla="*/ 14 h 21"/>
                  <a:gd name="T12" fmla="*/ 74 w 88"/>
                  <a:gd name="T13" fmla="*/ 19 h 21"/>
                  <a:gd name="T14" fmla="*/ 88 w 88"/>
                  <a:gd name="T15" fmla="*/ 20 h 21"/>
                  <a:gd name="T16" fmla="*/ 74 w 88"/>
                  <a:gd name="T17" fmla="*/ 20 h 21"/>
                  <a:gd name="T18" fmla="*/ 44 w 88"/>
                  <a:gd name="T19" fmla="*/ 20 h 21"/>
                  <a:gd name="T20" fmla="*/ 27 w 88"/>
                  <a:gd name="T21" fmla="*/ 18 h 21"/>
                  <a:gd name="T22" fmla="*/ 13 w 88"/>
                  <a:gd name="T23" fmla="*/ 15 h 21"/>
                  <a:gd name="T24" fmla="*/ 8 w 88"/>
                  <a:gd name="T25" fmla="*/ 14 h 21"/>
                  <a:gd name="T26" fmla="*/ 3 w 88"/>
                  <a:gd name="T27" fmla="*/ 13 h 21"/>
                  <a:gd name="T28" fmla="*/ 0 w 88"/>
                  <a:gd name="T29" fmla="*/ 12 h 21"/>
                  <a:gd name="T30" fmla="*/ 4 w 88"/>
                  <a:gd name="T3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8" h="21">
                    <a:moveTo>
                      <a:pt x="4" y="0"/>
                    </a:moveTo>
                    <a:cubicBezTo>
                      <a:pt x="4" y="0"/>
                      <a:pt x="5" y="1"/>
                      <a:pt x="7" y="2"/>
                    </a:cubicBezTo>
                    <a:cubicBezTo>
                      <a:pt x="8" y="2"/>
                      <a:pt x="10" y="3"/>
                      <a:pt x="11" y="4"/>
                    </a:cubicBezTo>
                    <a:cubicBezTo>
                      <a:pt x="13" y="4"/>
                      <a:pt x="14" y="5"/>
                      <a:pt x="16" y="5"/>
                    </a:cubicBezTo>
                    <a:cubicBezTo>
                      <a:pt x="20" y="7"/>
                      <a:pt x="24" y="8"/>
                      <a:pt x="29" y="10"/>
                    </a:cubicBezTo>
                    <a:cubicBezTo>
                      <a:pt x="34" y="11"/>
                      <a:pt x="39" y="12"/>
                      <a:pt x="45" y="14"/>
                    </a:cubicBezTo>
                    <a:cubicBezTo>
                      <a:pt x="55" y="16"/>
                      <a:pt x="66" y="18"/>
                      <a:pt x="74" y="19"/>
                    </a:cubicBezTo>
                    <a:cubicBezTo>
                      <a:pt x="82" y="20"/>
                      <a:pt x="88" y="20"/>
                      <a:pt x="88" y="20"/>
                    </a:cubicBezTo>
                    <a:cubicBezTo>
                      <a:pt x="88" y="20"/>
                      <a:pt x="82" y="20"/>
                      <a:pt x="74" y="20"/>
                    </a:cubicBezTo>
                    <a:cubicBezTo>
                      <a:pt x="66" y="21"/>
                      <a:pt x="55" y="20"/>
                      <a:pt x="44" y="20"/>
                    </a:cubicBezTo>
                    <a:cubicBezTo>
                      <a:pt x="38" y="19"/>
                      <a:pt x="33" y="18"/>
                      <a:pt x="27" y="18"/>
                    </a:cubicBezTo>
                    <a:cubicBezTo>
                      <a:pt x="22" y="17"/>
                      <a:pt x="17" y="16"/>
                      <a:pt x="13" y="15"/>
                    </a:cubicBezTo>
                    <a:cubicBezTo>
                      <a:pt x="11" y="15"/>
                      <a:pt x="9" y="14"/>
                      <a:pt x="8" y="14"/>
                    </a:cubicBezTo>
                    <a:cubicBezTo>
                      <a:pt x="6" y="13"/>
                      <a:pt x="4" y="13"/>
                      <a:pt x="3" y="13"/>
                    </a:cubicBezTo>
                    <a:cubicBezTo>
                      <a:pt x="1" y="12"/>
                      <a:pt x="0" y="12"/>
                      <a:pt x="0" y="12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Freeform 172"/>
              <p:cNvSpPr/>
              <p:nvPr/>
            </p:nvSpPr>
            <p:spPr bwMode="auto">
              <a:xfrm>
                <a:off x="5036712" y="3664573"/>
                <a:ext cx="906391" cy="207829"/>
              </a:xfrm>
              <a:custGeom>
                <a:avLst/>
                <a:gdLst>
                  <a:gd name="T0" fmla="*/ 10 w 371"/>
                  <a:gd name="T1" fmla="*/ 0 h 85"/>
                  <a:gd name="T2" fmla="*/ 23 w 371"/>
                  <a:gd name="T3" fmla="*/ 21 h 85"/>
                  <a:gd name="T4" fmla="*/ 36 w 371"/>
                  <a:gd name="T5" fmla="*/ 41 h 85"/>
                  <a:gd name="T6" fmla="*/ 51 w 371"/>
                  <a:gd name="T7" fmla="*/ 60 h 85"/>
                  <a:gd name="T8" fmla="*/ 60 w 371"/>
                  <a:gd name="T9" fmla="*/ 68 h 85"/>
                  <a:gd name="T10" fmla="*/ 64 w 371"/>
                  <a:gd name="T11" fmla="*/ 71 h 85"/>
                  <a:gd name="T12" fmla="*/ 69 w 371"/>
                  <a:gd name="T13" fmla="*/ 73 h 85"/>
                  <a:gd name="T14" fmla="*/ 92 w 371"/>
                  <a:gd name="T15" fmla="*/ 74 h 85"/>
                  <a:gd name="T16" fmla="*/ 114 w 371"/>
                  <a:gd name="T17" fmla="*/ 67 h 85"/>
                  <a:gd name="T18" fmla="*/ 134 w 371"/>
                  <a:gd name="T19" fmla="*/ 53 h 85"/>
                  <a:gd name="T20" fmla="*/ 142 w 371"/>
                  <a:gd name="T21" fmla="*/ 45 h 85"/>
                  <a:gd name="T22" fmla="*/ 151 w 371"/>
                  <a:gd name="T23" fmla="*/ 36 h 85"/>
                  <a:gd name="T24" fmla="*/ 153 w 371"/>
                  <a:gd name="T25" fmla="*/ 34 h 85"/>
                  <a:gd name="T26" fmla="*/ 155 w 371"/>
                  <a:gd name="T27" fmla="*/ 36 h 85"/>
                  <a:gd name="T28" fmla="*/ 163 w 371"/>
                  <a:gd name="T29" fmla="*/ 39 h 85"/>
                  <a:gd name="T30" fmla="*/ 172 w 371"/>
                  <a:gd name="T31" fmla="*/ 42 h 85"/>
                  <a:gd name="T32" fmla="*/ 191 w 371"/>
                  <a:gd name="T33" fmla="*/ 44 h 85"/>
                  <a:gd name="T34" fmla="*/ 228 w 371"/>
                  <a:gd name="T35" fmla="*/ 39 h 85"/>
                  <a:gd name="T36" fmla="*/ 246 w 371"/>
                  <a:gd name="T37" fmla="*/ 33 h 85"/>
                  <a:gd name="T38" fmla="*/ 255 w 371"/>
                  <a:gd name="T39" fmla="*/ 30 h 85"/>
                  <a:gd name="T40" fmla="*/ 264 w 371"/>
                  <a:gd name="T41" fmla="*/ 26 h 85"/>
                  <a:gd name="T42" fmla="*/ 273 w 371"/>
                  <a:gd name="T43" fmla="*/ 22 h 85"/>
                  <a:gd name="T44" fmla="*/ 281 w 371"/>
                  <a:gd name="T45" fmla="*/ 17 h 85"/>
                  <a:gd name="T46" fmla="*/ 289 w 371"/>
                  <a:gd name="T47" fmla="*/ 13 h 85"/>
                  <a:gd name="T48" fmla="*/ 298 w 371"/>
                  <a:gd name="T49" fmla="*/ 8 h 85"/>
                  <a:gd name="T50" fmla="*/ 298 w 371"/>
                  <a:gd name="T51" fmla="*/ 7 h 85"/>
                  <a:gd name="T52" fmla="*/ 299 w 371"/>
                  <a:gd name="T53" fmla="*/ 8 h 85"/>
                  <a:gd name="T54" fmla="*/ 316 w 371"/>
                  <a:gd name="T55" fmla="*/ 14 h 85"/>
                  <a:gd name="T56" fmla="*/ 334 w 371"/>
                  <a:gd name="T57" fmla="*/ 18 h 85"/>
                  <a:gd name="T58" fmla="*/ 371 w 371"/>
                  <a:gd name="T59" fmla="*/ 16 h 85"/>
                  <a:gd name="T60" fmla="*/ 334 w 371"/>
                  <a:gd name="T61" fmla="*/ 19 h 85"/>
                  <a:gd name="T62" fmla="*/ 316 w 371"/>
                  <a:gd name="T63" fmla="*/ 15 h 85"/>
                  <a:gd name="T64" fmla="*/ 298 w 371"/>
                  <a:gd name="T65" fmla="*/ 10 h 85"/>
                  <a:gd name="T66" fmla="*/ 299 w 371"/>
                  <a:gd name="T67" fmla="*/ 9 h 85"/>
                  <a:gd name="T68" fmla="*/ 291 w 371"/>
                  <a:gd name="T69" fmla="*/ 15 h 85"/>
                  <a:gd name="T70" fmla="*/ 282 w 371"/>
                  <a:gd name="T71" fmla="*/ 20 h 85"/>
                  <a:gd name="T72" fmla="*/ 274 w 371"/>
                  <a:gd name="T73" fmla="*/ 25 h 85"/>
                  <a:gd name="T74" fmla="*/ 265 w 371"/>
                  <a:gd name="T75" fmla="*/ 29 h 85"/>
                  <a:gd name="T76" fmla="*/ 257 w 371"/>
                  <a:gd name="T77" fmla="*/ 33 h 85"/>
                  <a:gd name="T78" fmla="*/ 248 w 371"/>
                  <a:gd name="T79" fmla="*/ 37 h 85"/>
                  <a:gd name="T80" fmla="*/ 229 w 371"/>
                  <a:gd name="T81" fmla="*/ 43 h 85"/>
                  <a:gd name="T82" fmla="*/ 191 w 371"/>
                  <a:gd name="T83" fmla="*/ 49 h 85"/>
                  <a:gd name="T84" fmla="*/ 171 w 371"/>
                  <a:gd name="T85" fmla="*/ 47 h 85"/>
                  <a:gd name="T86" fmla="*/ 161 w 371"/>
                  <a:gd name="T87" fmla="*/ 45 h 85"/>
                  <a:gd name="T88" fmla="*/ 152 w 371"/>
                  <a:gd name="T89" fmla="*/ 41 h 85"/>
                  <a:gd name="T90" fmla="*/ 156 w 371"/>
                  <a:gd name="T91" fmla="*/ 41 h 85"/>
                  <a:gd name="T92" fmla="*/ 147 w 371"/>
                  <a:gd name="T93" fmla="*/ 50 h 85"/>
                  <a:gd name="T94" fmla="*/ 138 w 371"/>
                  <a:gd name="T95" fmla="*/ 59 h 85"/>
                  <a:gd name="T96" fmla="*/ 117 w 371"/>
                  <a:gd name="T97" fmla="*/ 74 h 85"/>
                  <a:gd name="T98" fmla="*/ 93 w 371"/>
                  <a:gd name="T99" fmla="*/ 83 h 85"/>
                  <a:gd name="T100" fmla="*/ 66 w 371"/>
                  <a:gd name="T101" fmla="*/ 82 h 85"/>
                  <a:gd name="T102" fmla="*/ 60 w 371"/>
                  <a:gd name="T103" fmla="*/ 79 h 85"/>
                  <a:gd name="T104" fmla="*/ 54 w 371"/>
                  <a:gd name="T105" fmla="*/ 76 h 85"/>
                  <a:gd name="T106" fmla="*/ 44 w 371"/>
                  <a:gd name="T107" fmla="*/ 67 h 85"/>
                  <a:gd name="T108" fmla="*/ 28 w 371"/>
                  <a:gd name="T109" fmla="*/ 47 h 85"/>
                  <a:gd name="T110" fmla="*/ 13 w 371"/>
                  <a:gd name="T111" fmla="*/ 27 h 85"/>
                  <a:gd name="T112" fmla="*/ 0 w 371"/>
                  <a:gd name="T113" fmla="*/ 6 h 85"/>
                  <a:gd name="T114" fmla="*/ 10 w 371"/>
                  <a:gd name="T11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71" h="85">
                    <a:moveTo>
                      <a:pt x="10" y="0"/>
                    </a:moveTo>
                    <a:cubicBezTo>
                      <a:pt x="14" y="7"/>
                      <a:pt x="18" y="14"/>
                      <a:pt x="23" y="21"/>
                    </a:cubicBezTo>
                    <a:cubicBezTo>
                      <a:pt x="27" y="28"/>
                      <a:pt x="32" y="34"/>
                      <a:pt x="36" y="41"/>
                    </a:cubicBezTo>
                    <a:cubicBezTo>
                      <a:pt x="41" y="48"/>
                      <a:pt x="46" y="54"/>
                      <a:pt x="51" y="60"/>
                    </a:cubicBezTo>
                    <a:cubicBezTo>
                      <a:pt x="54" y="63"/>
                      <a:pt x="57" y="66"/>
                      <a:pt x="60" y="68"/>
                    </a:cubicBezTo>
                    <a:cubicBezTo>
                      <a:pt x="61" y="69"/>
                      <a:pt x="63" y="70"/>
                      <a:pt x="64" y="71"/>
                    </a:cubicBezTo>
                    <a:cubicBezTo>
                      <a:pt x="65" y="72"/>
                      <a:pt x="67" y="73"/>
                      <a:pt x="69" y="73"/>
                    </a:cubicBezTo>
                    <a:cubicBezTo>
                      <a:pt x="76" y="75"/>
                      <a:pt x="84" y="76"/>
                      <a:pt x="92" y="74"/>
                    </a:cubicBezTo>
                    <a:cubicBezTo>
                      <a:pt x="99" y="73"/>
                      <a:pt x="107" y="71"/>
                      <a:pt x="114" y="67"/>
                    </a:cubicBezTo>
                    <a:cubicBezTo>
                      <a:pt x="121" y="63"/>
                      <a:pt x="127" y="59"/>
                      <a:pt x="134" y="53"/>
                    </a:cubicBezTo>
                    <a:cubicBezTo>
                      <a:pt x="137" y="51"/>
                      <a:pt x="140" y="48"/>
                      <a:pt x="142" y="45"/>
                    </a:cubicBezTo>
                    <a:cubicBezTo>
                      <a:pt x="145" y="42"/>
                      <a:pt x="148" y="39"/>
                      <a:pt x="151" y="36"/>
                    </a:cubicBezTo>
                    <a:cubicBezTo>
                      <a:pt x="153" y="34"/>
                      <a:pt x="153" y="34"/>
                      <a:pt x="153" y="34"/>
                    </a:cubicBezTo>
                    <a:cubicBezTo>
                      <a:pt x="155" y="36"/>
                      <a:pt x="155" y="36"/>
                      <a:pt x="155" y="36"/>
                    </a:cubicBezTo>
                    <a:cubicBezTo>
                      <a:pt x="157" y="37"/>
                      <a:pt x="160" y="38"/>
                      <a:pt x="163" y="39"/>
                    </a:cubicBezTo>
                    <a:cubicBezTo>
                      <a:pt x="166" y="40"/>
                      <a:pt x="169" y="41"/>
                      <a:pt x="172" y="42"/>
                    </a:cubicBezTo>
                    <a:cubicBezTo>
                      <a:pt x="178" y="43"/>
                      <a:pt x="184" y="43"/>
                      <a:pt x="191" y="44"/>
                    </a:cubicBezTo>
                    <a:cubicBezTo>
                      <a:pt x="203" y="44"/>
                      <a:pt x="216" y="42"/>
                      <a:pt x="228" y="39"/>
                    </a:cubicBezTo>
                    <a:cubicBezTo>
                      <a:pt x="234" y="37"/>
                      <a:pt x="240" y="36"/>
                      <a:pt x="246" y="33"/>
                    </a:cubicBezTo>
                    <a:cubicBezTo>
                      <a:pt x="249" y="32"/>
                      <a:pt x="252" y="31"/>
                      <a:pt x="255" y="30"/>
                    </a:cubicBezTo>
                    <a:cubicBezTo>
                      <a:pt x="258" y="29"/>
                      <a:pt x="261" y="27"/>
                      <a:pt x="264" y="26"/>
                    </a:cubicBezTo>
                    <a:cubicBezTo>
                      <a:pt x="273" y="22"/>
                      <a:pt x="273" y="22"/>
                      <a:pt x="273" y="22"/>
                    </a:cubicBezTo>
                    <a:cubicBezTo>
                      <a:pt x="281" y="17"/>
                      <a:pt x="281" y="17"/>
                      <a:pt x="281" y="17"/>
                    </a:cubicBezTo>
                    <a:cubicBezTo>
                      <a:pt x="289" y="13"/>
                      <a:pt x="289" y="13"/>
                      <a:pt x="289" y="13"/>
                    </a:cubicBezTo>
                    <a:cubicBezTo>
                      <a:pt x="298" y="8"/>
                      <a:pt x="298" y="8"/>
                      <a:pt x="298" y="8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304" y="10"/>
                      <a:pt x="310" y="12"/>
                      <a:pt x="316" y="14"/>
                    </a:cubicBezTo>
                    <a:cubicBezTo>
                      <a:pt x="322" y="15"/>
                      <a:pt x="328" y="17"/>
                      <a:pt x="334" y="18"/>
                    </a:cubicBezTo>
                    <a:cubicBezTo>
                      <a:pt x="346" y="19"/>
                      <a:pt x="359" y="20"/>
                      <a:pt x="371" y="16"/>
                    </a:cubicBezTo>
                    <a:cubicBezTo>
                      <a:pt x="359" y="20"/>
                      <a:pt x="346" y="20"/>
                      <a:pt x="334" y="19"/>
                    </a:cubicBezTo>
                    <a:cubicBezTo>
                      <a:pt x="328" y="18"/>
                      <a:pt x="322" y="17"/>
                      <a:pt x="316" y="15"/>
                    </a:cubicBezTo>
                    <a:cubicBezTo>
                      <a:pt x="310" y="14"/>
                      <a:pt x="304" y="12"/>
                      <a:pt x="298" y="10"/>
                    </a:cubicBezTo>
                    <a:cubicBezTo>
                      <a:pt x="299" y="9"/>
                      <a:pt x="299" y="9"/>
                      <a:pt x="299" y="9"/>
                    </a:cubicBezTo>
                    <a:cubicBezTo>
                      <a:pt x="291" y="15"/>
                      <a:pt x="291" y="15"/>
                      <a:pt x="291" y="15"/>
                    </a:cubicBezTo>
                    <a:cubicBezTo>
                      <a:pt x="282" y="20"/>
                      <a:pt x="282" y="20"/>
                      <a:pt x="282" y="20"/>
                    </a:cubicBezTo>
                    <a:cubicBezTo>
                      <a:pt x="274" y="25"/>
                      <a:pt x="274" y="25"/>
                      <a:pt x="274" y="25"/>
                    </a:cubicBezTo>
                    <a:cubicBezTo>
                      <a:pt x="265" y="29"/>
                      <a:pt x="265" y="29"/>
                      <a:pt x="265" y="29"/>
                    </a:cubicBezTo>
                    <a:cubicBezTo>
                      <a:pt x="262" y="30"/>
                      <a:pt x="260" y="32"/>
                      <a:pt x="257" y="33"/>
                    </a:cubicBezTo>
                    <a:cubicBezTo>
                      <a:pt x="254" y="34"/>
                      <a:pt x="251" y="36"/>
                      <a:pt x="248" y="37"/>
                    </a:cubicBezTo>
                    <a:cubicBezTo>
                      <a:pt x="242" y="39"/>
                      <a:pt x="235" y="41"/>
                      <a:pt x="229" y="43"/>
                    </a:cubicBezTo>
                    <a:cubicBezTo>
                      <a:pt x="217" y="47"/>
                      <a:pt x="204" y="49"/>
                      <a:pt x="191" y="49"/>
                    </a:cubicBezTo>
                    <a:cubicBezTo>
                      <a:pt x="184" y="49"/>
                      <a:pt x="177" y="48"/>
                      <a:pt x="171" y="47"/>
                    </a:cubicBezTo>
                    <a:cubicBezTo>
                      <a:pt x="168" y="47"/>
                      <a:pt x="164" y="46"/>
                      <a:pt x="161" y="45"/>
                    </a:cubicBezTo>
                    <a:cubicBezTo>
                      <a:pt x="158" y="44"/>
                      <a:pt x="155" y="43"/>
                      <a:pt x="152" y="41"/>
                    </a:cubicBezTo>
                    <a:cubicBezTo>
                      <a:pt x="156" y="41"/>
                      <a:pt x="156" y="41"/>
                      <a:pt x="156" y="41"/>
                    </a:cubicBezTo>
                    <a:cubicBezTo>
                      <a:pt x="153" y="44"/>
                      <a:pt x="150" y="47"/>
                      <a:pt x="147" y="50"/>
                    </a:cubicBezTo>
                    <a:cubicBezTo>
                      <a:pt x="144" y="53"/>
                      <a:pt x="141" y="56"/>
                      <a:pt x="138" y="59"/>
                    </a:cubicBezTo>
                    <a:cubicBezTo>
                      <a:pt x="132" y="64"/>
                      <a:pt x="125" y="70"/>
                      <a:pt x="117" y="74"/>
                    </a:cubicBezTo>
                    <a:cubicBezTo>
                      <a:pt x="110" y="78"/>
                      <a:pt x="102" y="81"/>
                      <a:pt x="93" y="83"/>
                    </a:cubicBezTo>
                    <a:cubicBezTo>
                      <a:pt x="84" y="84"/>
                      <a:pt x="75" y="85"/>
                      <a:pt x="66" y="82"/>
                    </a:cubicBezTo>
                    <a:cubicBezTo>
                      <a:pt x="64" y="81"/>
                      <a:pt x="62" y="81"/>
                      <a:pt x="60" y="79"/>
                    </a:cubicBezTo>
                    <a:cubicBezTo>
                      <a:pt x="57" y="78"/>
                      <a:pt x="56" y="77"/>
                      <a:pt x="54" y="76"/>
                    </a:cubicBezTo>
                    <a:cubicBezTo>
                      <a:pt x="50" y="73"/>
                      <a:pt x="47" y="70"/>
                      <a:pt x="44" y="67"/>
                    </a:cubicBezTo>
                    <a:cubicBezTo>
                      <a:pt x="38" y="61"/>
                      <a:pt x="33" y="54"/>
                      <a:pt x="28" y="47"/>
                    </a:cubicBezTo>
                    <a:cubicBezTo>
                      <a:pt x="23" y="41"/>
                      <a:pt x="18" y="34"/>
                      <a:pt x="13" y="27"/>
                    </a:cubicBezTo>
                    <a:cubicBezTo>
                      <a:pt x="8" y="20"/>
                      <a:pt x="4" y="13"/>
                      <a:pt x="0" y="6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6" name="Freeform 173"/>
              <p:cNvSpPr/>
              <p:nvPr/>
            </p:nvSpPr>
            <p:spPr bwMode="auto">
              <a:xfrm>
                <a:off x="6224177" y="2813115"/>
                <a:ext cx="33876" cy="592359"/>
              </a:xfrm>
              <a:custGeom>
                <a:avLst/>
                <a:gdLst>
                  <a:gd name="T0" fmla="*/ 13 w 14"/>
                  <a:gd name="T1" fmla="*/ 0 h 242"/>
                  <a:gd name="T2" fmla="*/ 14 w 14"/>
                  <a:gd name="T3" fmla="*/ 38 h 242"/>
                  <a:gd name="T4" fmla="*/ 14 w 14"/>
                  <a:gd name="T5" fmla="*/ 77 h 242"/>
                  <a:gd name="T6" fmla="*/ 13 w 14"/>
                  <a:gd name="T7" fmla="*/ 99 h 242"/>
                  <a:gd name="T8" fmla="*/ 12 w 14"/>
                  <a:gd name="T9" fmla="*/ 121 h 242"/>
                  <a:gd name="T10" fmla="*/ 11 w 14"/>
                  <a:gd name="T11" fmla="*/ 144 h 242"/>
                  <a:gd name="T12" fmla="*/ 11 w 14"/>
                  <a:gd name="T13" fmla="*/ 166 h 242"/>
                  <a:gd name="T14" fmla="*/ 12 w 14"/>
                  <a:gd name="T15" fmla="*/ 186 h 242"/>
                  <a:gd name="T16" fmla="*/ 12 w 14"/>
                  <a:gd name="T17" fmla="*/ 204 h 242"/>
                  <a:gd name="T18" fmla="*/ 13 w 14"/>
                  <a:gd name="T19" fmla="*/ 242 h 242"/>
                  <a:gd name="T20" fmla="*/ 11 w 14"/>
                  <a:gd name="T21" fmla="*/ 232 h 242"/>
                  <a:gd name="T22" fmla="*/ 6 w 14"/>
                  <a:gd name="T23" fmla="*/ 205 h 242"/>
                  <a:gd name="T24" fmla="*/ 3 w 14"/>
                  <a:gd name="T25" fmla="*/ 187 h 242"/>
                  <a:gd name="T26" fmla="*/ 1 w 14"/>
                  <a:gd name="T27" fmla="*/ 166 h 242"/>
                  <a:gd name="T28" fmla="*/ 0 w 14"/>
                  <a:gd name="T29" fmla="*/ 144 h 242"/>
                  <a:gd name="T30" fmla="*/ 0 w 14"/>
                  <a:gd name="T31" fmla="*/ 121 h 242"/>
                  <a:gd name="T32" fmla="*/ 1 w 14"/>
                  <a:gd name="T33" fmla="*/ 98 h 242"/>
                  <a:gd name="T34" fmla="*/ 3 w 14"/>
                  <a:gd name="T35" fmla="*/ 76 h 242"/>
                  <a:gd name="T36" fmla="*/ 5 w 14"/>
                  <a:gd name="T37" fmla="*/ 56 h 242"/>
                  <a:gd name="T38" fmla="*/ 7 w 14"/>
                  <a:gd name="T39" fmla="*/ 38 h 242"/>
                  <a:gd name="T40" fmla="*/ 13 w 14"/>
                  <a:gd name="T41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242">
                    <a:moveTo>
                      <a:pt x="13" y="0"/>
                    </a:moveTo>
                    <a:cubicBezTo>
                      <a:pt x="13" y="0"/>
                      <a:pt x="14" y="15"/>
                      <a:pt x="14" y="38"/>
                    </a:cubicBezTo>
                    <a:cubicBezTo>
                      <a:pt x="14" y="49"/>
                      <a:pt x="14" y="63"/>
                      <a:pt x="14" y="77"/>
                    </a:cubicBezTo>
                    <a:cubicBezTo>
                      <a:pt x="13" y="84"/>
                      <a:pt x="13" y="91"/>
                      <a:pt x="13" y="99"/>
                    </a:cubicBezTo>
                    <a:cubicBezTo>
                      <a:pt x="13" y="106"/>
                      <a:pt x="12" y="114"/>
                      <a:pt x="12" y="121"/>
                    </a:cubicBezTo>
                    <a:cubicBezTo>
                      <a:pt x="12" y="129"/>
                      <a:pt x="12" y="136"/>
                      <a:pt x="11" y="144"/>
                    </a:cubicBezTo>
                    <a:cubicBezTo>
                      <a:pt x="11" y="151"/>
                      <a:pt x="11" y="159"/>
                      <a:pt x="11" y="166"/>
                    </a:cubicBezTo>
                    <a:cubicBezTo>
                      <a:pt x="11" y="172"/>
                      <a:pt x="12" y="179"/>
                      <a:pt x="12" y="186"/>
                    </a:cubicBezTo>
                    <a:cubicBezTo>
                      <a:pt x="12" y="192"/>
                      <a:pt x="12" y="198"/>
                      <a:pt x="12" y="204"/>
                    </a:cubicBezTo>
                    <a:cubicBezTo>
                      <a:pt x="13" y="227"/>
                      <a:pt x="13" y="242"/>
                      <a:pt x="13" y="242"/>
                    </a:cubicBezTo>
                    <a:cubicBezTo>
                      <a:pt x="13" y="242"/>
                      <a:pt x="12" y="239"/>
                      <a:pt x="11" y="232"/>
                    </a:cubicBezTo>
                    <a:cubicBezTo>
                      <a:pt x="9" y="225"/>
                      <a:pt x="7" y="216"/>
                      <a:pt x="6" y="205"/>
                    </a:cubicBezTo>
                    <a:cubicBezTo>
                      <a:pt x="5" y="199"/>
                      <a:pt x="4" y="193"/>
                      <a:pt x="3" y="187"/>
                    </a:cubicBezTo>
                    <a:cubicBezTo>
                      <a:pt x="2" y="180"/>
                      <a:pt x="1" y="173"/>
                      <a:pt x="1" y="166"/>
                    </a:cubicBezTo>
                    <a:cubicBezTo>
                      <a:pt x="0" y="159"/>
                      <a:pt x="0" y="151"/>
                      <a:pt x="0" y="144"/>
                    </a:cubicBezTo>
                    <a:cubicBezTo>
                      <a:pt x="0" y="136"/>
                      <a:pt x="0" y="129"/>
                      <a:pt x="0" y="121"/>
                    </a:cubicBezTo>
                    <a:cubicBezTo>
                      <a:pt x="1" y="113"/>
                      <a:pt x="1" y="106"/>
                      <a:pt x="1" y="98"/>
                    </a:cubicBezTo>
                    <a:cubicBezTo>
                      <a:pt x="2" y="91"/>
                      <a:pt x="2" y="83"/>
                      <a:pt x="3" y="76"/>
                    </a:cubicBezTo>
                    <a:cubicBezTo>
                      <a:pt x="4" y="69"/>
                      <a:pt x="4" y="62"/>
                      <a:pt x="5" y="56"/>
                    </a:cubicBezTo>
                    <a:cubicBezTo>
                      <a:pt x="6" y="49"/>
                      <a:pt x="7" y="43"/>
                      <a:pt x="7" y="38"/>
                    </a:cubicBezTo>
                    <a:cubicBezTo>
                      <a:pt x="10" y="15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7" name="Freeform 174"/>
              <p:cNvSpPr/>
              <p:nvPr/>
            </p:nvSpPr>
            <p:spPr bwMode="auto">
              <a:xfrm>
                <a:off x="5629987" y="2801213"/>
                <a:ext cx="134586" cy="885334"/>
              </a:xfrm>
              <a:custGeom>
                <a:avLst/>
                <a:gdLst>
                  <a:gd name="T0" fmla="*/ 53 w 55"/>
                  <a:gd name="T1" fmla="*/ 0 h 362"/>
                  <a:gd name="T2" fmla="*/ 47 w 55"/>
                  <a:gd name="T3" fmla="*/ 26 h 362"/>
                  <a:gd name="T4" fmla="*/ 41 w 55"/>
                  <a:gd name="T5" fmla="*/ 52 h 362"/>
                  <a:gd name="T6" fmla="*/ 35 w 55"/>
                  <a:gd name="T7" fmla="*/ 78 h 362"/>
                  <a:gd name="T8" fmla="*/ 29 w 55"/>
                  <a:gd name="T9" fmla="*/ 104 h 362"/>
                  <a:gd name="T10" fmla="*/ 24 w 55"/>
                  <a:gd name="T11" fmla="*/ 130 h 362"/>
                  <a:gd name="T12" fmla="*/ 18 w 55"/>
                  <a:gd name="T13" fmla="*/ 156 h 362"/>
                  <a:gd name="T14" fmla="*/ 14 w 55"/>
                  <a:gd name="T15" fmla="*/ 182 h 362"/>
                  <a:gd name="T16" fmla="*/ 13 w 55"/>
                  <a:gd name="T17" fmla="*/ 195 h 362"/>
                  <a:gd name="T18" fmla="*/ 12 w 55"/>
                  <a:gd name="T19" fmla="*/ 207 h 362"/>
                  <a:gd name="T20" fmla="*/ 12 w 55"/>
                  <a:gd name="T21" fmla="*/ 206 h 362"/>
                  <a:gd name="T22" fmla="*/ 32 w 55"/>
                  <a:gd name="T23" fmla="*/ 284 h 362"/>
                  <a:gd name="T24" fmla="*/ 37 w 55"/>
                  <a:gd name="T25" fmla="*/ 304 h 362"/>
                  <a:gd name="T26" fmla="*/ 43 w 55"/>
                  <a:gd name="T27" fmla="*/ 323 h 362"/>
                  <a:gd name="T28" fmla="*/ 48 w 55"/>
                  <a:gd name="T29" fmla="*/ 343 h 362"/>
                  <a:gd name="T30" fmla="*/ 51 w 55"/>
                  <a:gd name="T31" fmla="*/ 352 h 362"/>
                  <a:gd name="T32" fmla="*/ 55 w 55"/>
                  <a:gd name="T33" fmla="*/ 362 h 362"/>
                  <a:gd name="T34" fmla="*/ 50 w 55"/>
                  <a:gd name="T35" fmla="*/ 353 h 362"/>
                  <a:gd name="T36" fmla="*/ 45 w 55"/>
                  <a:gd name="T37" fmla="*/ 344 h 362"/>
                  <a:gd name="T38" fmla="*/ 38 w 55"/>
                  <a:gd name="T39" fmla="*/ 325 h 362"/>
                  <a:gd name="T40" fmla="*/ 30 w 55"/>
                  <a:gd name="T41" fmla="*/ 306 h 362"/>
                  <a:gd name="T42" fmla="*/ 24 w 55"/>
                  <a:gd name="T43" fmla="*/ 287 h 362"/>
                  <a:gd name="T44" fmla="*/ 18 w 55"/>
                  <a:gd name="T45" fmla="*/ 268 h 362"/>
                  <a:gd name="T46" fmla="*/ 12 w 55"/>
                  <a:gd name="T47" fmla="*/ 248 h 362"/>
                  <a:gd name="T48" fmla="*/ 1 w 55"/>
                  <a:gd name="T49" fmla="*/ 209 h 362"/>
                  <a:gd name="T50" fmla="*/ 1 w 55"/>
                  <a:gd name="T51" fmla="*/ 209 h 362"/>
                  <a:gd name="T52" fmla="*/ 1 w 55"/>
                  <a:gd name="T53" fmla="*/ 208 h 362"/>
                  <a:gd name="T54" fmla="*/ 1 w 55"/>
                  <a:gd name="T55" fmla="*/ 194 h 362"/>
                  <a:gd name="T56" fmla="*/ 2 w 55"/>
                  <a:gd name="T57" fmla="*/ 180 h 362"/>
                  <a:gd name="T58" fmla="*/ 7 w 55"/>
                  <a:gd name="T59" fmla="*/ 154 h 362"/>
                  <a:gd name="T60" fmla="*/ 13 w 55"/>
                  <a:gd name="T61" fmla="*/ 128 h 362"/>
                  <a:gd name="T62" fmla="*/ 20 w 55"/>
                  <a:gd name="T63" fmla="*/ 102 h 362"/>
                  <a:gd name="T64" fmla="*/ 27 w 55"/>
                  <a:gd name="T65" fmla="*/ 76 h 362"/>
                  <a:gd name="T66" fmla="*/ 35 w 55"/>
                  <a:gd name="T67" fmla="*/ 51 h 362"/>
                  <a:gd name="T68" fmla="*/ 44 w 55"/>
                  <a:gd name="T69" fmla="*/ 25 h 362"/>
                  <a:gd name="T70" fmla="*/ 53 w 55"/>
                  <a:gd name="T71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" h="362">
                    <a:moveTo>
                      <a:pt x="53" y="0"/>
                    </a:moveTo>
                    <a:cubicBezTo>
                      <a:pt x="47" y="26"/>
                      <a:pt x="47" y="26"/>
                      <a:pt x="47" y="26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29" y="104"/>
                      <a:pt x="29" y="104"/>
                      <a:pt x="29" y="104"/>
                    </a:cubicBezTo>
                    <a:cubicBezTo>
                      <a:pt x="27" y="113"/>
                      <a:pt x="25" y="121"/>
                      <a:pt x="24" y="130"/>
                    </a:cubicBezTo>
                    <a:cubicBezTo>
                      <a:pt x="22" y="139"/>
                      <a:pt x="20" y="147"/>
                      <a:pt x="18" y="156"/>
                    </a:cubicBezTo>
                    <a:cubicBezTo>
                      <a:pt x="17" y="165"/>
                      <a:pt x="15" y="173"/>
                      <a:pt x="14" y="182"/>
                    </a:cubicBezTo>
                    <a:cubicBezTo>
                      <a:pt x="13" y="186"/>
                      <a:pt x="13" y="191"/>
                      <a:pt x="13" y="195"/>
                    </a:cubicBezTo>
                    <a:cubicBezTo>
                      <a:pt x="12" y="199"/>
                      <a:pt x="12" y="203"/>
                      <a:pt x="12" y="207"/>
                    </a:cubicBezTo>
                    <a:cubicBezTo>
                      <a:pt x="12" y="206"/>
                      <a:pt x="12" y="206"/>
                      <a:pt x="12" y="206"/>
                    </a:cubicBezTo>
                    <a:cubicBezTo>
                      <a:pt x="32" y="284"/>
                      <a:pt x="32" y="284"/>
                      <a:pt x="32" y="284"/>
                    </a:cubicBezTo>
                    <a:cubicBezTo>
                      <a:pt x="37" y="304"/>
                      <a:pt x="37" y="304"/>
                      <a:pt x="37" y="304"/>
                    </a:cubicBezTo>
                    <a:cubicBezTo>
                      <a:pt x="43" y="323"/>
                      <a:pt x="43" y="323"/>
                      <a:pt x="43" y="323"/>
                    </a:cubicBezTo>
                    <a:cubicBezTo>
                      <a:pt x="44" y="330"/>
                      <a:pt x="46" y="336"/>
                      <a:pt x="48" y="343"/>
                    </a:cubicBezTo>
                    <a:cubicBezTo>
                      <a:pt x="49" y="346"/>
                      <a:pt x="50" y="349"/>
                      <a:pt x="51" y="352"/>
                    </a:cubicBezTo>
                    <a:cubicBezTo>
                      <a:pt x="53" y="355"/>
                      <a:pt x="54" y="359"/>
                      <a:pt x="55" y="362"/>
                    </a:cubicBezTo>
                    <a:cubicBezTo>
                      <a:pt x="53" y="359"/>
                      <a:pt x="52" y="356"/>
                      <a:pt x="50" y="353"/>
                    </a:cubicBezTo>
                    <a:cubicBezTo>
                      <a:pt x="48" y="350"/>
                      <a:pt x="47" y="347"/>
                      <a:pt x="45" y="344"/>
                    </a:cubicBezTo>
                    <a:cubicBezTo>
                      <a:pt x="43" y="338"/>
                      <a:pt x="40" y="331"/>
                      <a:pt x="38" y="325"/>
                    </a:cubicBezTo>
                    <a:cubicBezTo>
                      <a:pt x="35" y="319"/>
                      <a:pt x="33" y="312"/>
                      <a:pt x="30" y="306"/>
                    </a:cubicBezTo>
                    <a:cubicBezTo>
                      <a:pt x="28" y="300"/>
                      <a:pt x="26" y="293"/>
                      <a:pt x="24" y="287"/>
                    </a:cubicBezTo>
                    <a:cubicBezTo>
                      <a:pt x="18" y="268"/>
                      <a:pt x="18" y="268"/>
                      <a:pt x="18" y="268"/>
                    </a:cubicBezTo>
                    <a:cubicBezTo>
                      <a:pt x="16" y="261"/>
                      <a:pt x="14" y="255"/>
                      <a:pt x="12" y="248"/>
                    </a:cubicBezTo>
                    <a:cubicBezTo>
                      <a:pt x="8" y="235"/>
                      <a:pt x="4" y="222"/>
                      <a:pt x="1" y="209"/>
                    </a:cubicBezTo>
                    <a:cubicBezTo>
                      <a:pt x="1" y="209"/>
                      <a:pt x="1" y="209"/>
                      <a:pt x="1" y="209"/>
                    </a:cubicBezTo>
                    <a:cubicBezTo>
                      <a:pt x="1" y="208"/>
                      <a:pt x="1" y="208"/>
                      <a:pt x="1" y="208"/>
                    </a:cubicBezTo>
                    <a:cubicBezTo>
                      <a:pt x="0" y="203"/>
                      <a:pt x="0" y="199"/>
                      <a:pt x="1" y="194"/>
                    </a:cubicBezTo>
                    <a:cubicBezTo>
                      <a:pt x="1" y="189"/>
                      <a:pt x="1" y="185"/>
                      <a:pt x="2" y="180"/>
                    </a:cubicBezTo>
                    <a:cubicBezTo>
                      <a:pt x="3" y="171"/>
                      <a:pt x="5" y="163"/>
                      <a:pt x="7" y="154"/>
                    </a:cubicBezTo>
                    <a:cubicBezTo>
                      <a:pt x="9" y="145"/>
                      <a:pt x="11" y="136"/>
                      <a:pt x="13" y="128"/>
                    </a:cubicBezTo>
                    <a:cubicBezTo>
                      <a:pt x="15" y="119"/>
                      <a:pt x="17" y="110"/>
                      <a:pt x="20" y="102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30" y="68"/>
                      <a:pt x="33" y="59"/>
                      <a:pt x="35" y="51"/>
                    </a:cubicBezTo>
                    <a:cubicBezTo>
                      <a:pt x="38" y="42"/>
                      <a:pt x="41" y="34"/>
                      <a:pt x="44" y="25"/>
                    </a:cubicBezTo>
                    <a:cubicBezTo>
                      <a:pt x="47" y="17"/>
                      <a:pt x="50" y="9"/>
                      <a:pt x="5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8" name="Freeform 175"/>
              <p:cNvSpPr/>
              <p:nvPr/>
            </p:nvSpPr>
            <p:spPr bwMode="auto">
              <a:xfrm>
                <a:off x="5244542" y="2906501"/>
                <a:ext cx="165714" cy="850543"/>
              </a:xfrm>
              <a:custGeom>
                <a:avLst/>
                <a:gdLst>
                  <a:gd name="T0" fmla="*/ 52 w 68"/>
                  <a:gd name="T1" fmla="*/ 0 h 348"/>
                  <a:gd name="T2" fmla="*/ 38 w 68"/>
                  <a:gd name="T3" fmla="*/ 56 h 348"/>
                  <a:gd name="T4" fmla="*/ 31 w 68"/>
                  <a:gd name="T5" fmla="*/ 83 h 348"/>
                  <a:gd name="T6" fmla="*/ 24 w 68"/>
                  <a:gd name="T7" fmla="*/ 113 h 348"/>
                  <a:gd name="T8" fmla="*/ 18 w 68"/>
                  <a:gd name="T9" fmla="*/ 146 h 348"/>
                  <a:gd name="T10" fmla="*/ 13 w 68"/>
                  <a:gd name="T11" fmla="*/ 179 h 348"/>
                  <a:gd name="T12" fmla="*/ 12 w 68"/>
                  <a:gd name="T13" fmla="*/ 196 h 348"/>
                  <a:gd name="T14" fmla="*/ 12 w 68"/>
                  <a:gd name="T15" fmla="*/ 204 h 348"/>
                  <a:gd name="T16" fmla="*/ 13 w 68"/>
                  <a:gd name="T17" fmla="*/ 212 h 348"/>
                  <a:gd name="T18" fmla="*/ 22 w 68"/>
                  <a:gd name="T19" fmla="*/ 243 h 348"/>
                  <a:gd name="T20" fmla="*/ 32 w 68"/>
                  <a:gd name="T21" fmla="*/ 272 h 348"/>
                  <a:gd name="T22" fmla="*/ 42 w 68"/>
                  <a:gd name="T23" fmla="*/ 297 h 348"/>
                  <a:gd name="T24" fmla="*/ 52 w 68"/>
                  <a:gd name="T25" fmla="*/ 319 h 348"/>
                  <a:gd name="T26" fmla="*/ 56 w 68"/>
                  <a:gd name="T27" fmla="*/ 328 h 348"/>
                  <a:gd name="T28" fmla="*/ 60 w 68"/>
                  <a:gd name="T29" fmla="*/ 335 h 348"/>
                  <a:gd name="T30" fmla="*/ 66 w 68"/>
                  <a:gd name="T31" fmla="*/ 345 h 348"/>
                  <a:gd name="T32" fmla="*/ 68 w 68"/>
                  <a:gd name="T33" fmla="*/ 348 h 348"/>
                  <a:gd name="T34" fmla="*/ 65 w 68"/>
                  <a:gd name="T35" fmla="*/ 345 h 348"/>
                  <a:gd name="T36" fmla="*/ 58 w 68"/>
                  <a:gd name="T37" fmla="*/ 336 h 348"/>
                  <a:gd name="T38" fmla="*/ 53 w 68"/>
                  <a:gd name="T39" fmla="*/ 329 h 348"/>
                  <a:gd name="T40" fmla="*/ 48 w 68"/>
                  <a:gd name="T41" fmla="*/ 321 h 348"/>
                  <a:gd name="T42" fmla="*/ 42 w 68"/>
                  <a:gd name="T43" fmla="*/ 311 h 348"/>
                  <a:gd name="T44" fmla="*/ 36 w 68"/>
                  <a:gd name="T45" fmla="*/ 300 h 348"/>
                  <a:gd name="T46" fmla="*/ 24 w 68"/>
                  <a:gd name="T47" fmla="*/ 275 h 348"/>
                  <a:gd name="T48" fmla="*/ 11 w 68"/>
                  <a:gd name="T49" fmla="*/ 246 h 348"/>
                  <a:gd name="T50" fmla="*/ 2 w 68"/>
                  <a:gd name="T51" fmla="*/ 214 h 348"/>
                  <a:gd name="T52" fmla="*/ 0 w 68"/>
                  <a:gd name="T53" fmla="*/ 205 h 348"/>
                  <a:gd name="T54" fmla="*/ 0 w 68"/>
                  <a:gd name="T55" fmla="*/ 196 h 348"/>
                  <a:gd name="T56" fmla="*/ 1 w 68"/>
                  <a:gd name="T57" fmla="*/ 178 h 348"/>
                  <a:gd name="T58" fmla="*/ 14 w 68"/>
                  <a:gd name="T59" fmla="*/ 111 h 348"/>
                  <a:gd name="T60" fmla="*/ 23 w 68"/>
                  <a:gd name="T61" fmla="*/ 81 h 348"/>
                  <a:gd name="T62" fmla="*/ 31 w 68"/>
                  <a:gd name="T63" fmla="*/ 54 h 348"/>
                  <a:gd name="T64" fmla="*/ 46 w 68"/>
                  <a:gd name="T65" fmla="*/ 15 h 348"/>
                  <a:gd name="T66" fmla="*/ 52 w 68"/>
                  <a:gd name="T6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348">
                    <a:moveTo>
                      <a:pt x="52" y="0"/>
                    </a:moveTo>
                    <a:cubicBezTo>
                      <a:pt x="52" y="0"/>
                      <a:pt x="46" y="23"/>
                      <a:pt x="38" y="56"/>
                    </a:cubicBezTo>
                    <a:cubicBezTo>
                      <a:pt x="36" y="64"/>
                      <a:pt x="33" y="73"/>
                      <a:pt x="31" y="83"/>
                    </a:cubicBezTo>
                    <a:cubicBezTo>
                      <a:pt x="29" y="93"/>
                      <a:pt x="27" y="103"/>
                      <a:pt x="24" y="113"/>
                    </a:cubicBezTo>
                    <a:cubicBezTo>
                      <a:pt x="22" y="124"/>
                      <a:pt x="20" y="135"/>
                      <a:pt x="18" y="146"/>
                    </a:cubicBezTo>
                    <a:cubicBezTo>
                      <a:pt x="15" y="157"/>
                      <a:pt x="14" y="168"/>
                      <a:pt x="13" y="179"/>
                    </a:cubicBezTo>
                    <a:cubicBezTo>
                      <a:pt x="12" y="185"/>
                      <a:pt x="12" y="190"/>
                      <a:pt x="12" y="196"/>
                    </a:cubicBezTo>
                    <a:cubicBezTo>
                      <a:pt x="12" y="198"/>
                      <a:pt x="12" y="201"/>
                      <a:pt x="12" y="204"/>
                    </a:cubicBezTo>
                    <a:cubicBezTo>
                      <a:pt x="12" y="206"/>
                      <a:pt x="13" y="209"/>
                      <a:pt x="13" y="212"/>
                    </a:cubicBezTo>
                    <a:cubicBezTo>
                      <a:pt x="15" y="222"/>
                      <a:pt x="18" y="233"/>
                      <a:pt x="22" y="243"/>
                    </a:cubicBezTo>
                    <a:cubicBezTo>
                      <a:pt x="25" y="253"/>
                      <a:pt x="28" y="263"/>
                      <a:pt x="32" y="272"/>
                    </a:cubicBezTo>
                    <a:cubicBezTo>
                      <a:pt x="35" y="281"/>
                      <a:pt x="39" y="290"/>
                      <a:pt x="42" y="297"/>
                    </a:cubicBezTo>
                    <a:cubicBezTo>
                      <a:pt x="46" y="305"/>
                      <a:pt x="49" y="312"/>
                      <a:pt x="52" y="319"/>
                    </a:cubicBezTo>
                    <a:cubicBezTo>
                      <a:pt x="53" y="322"/>
                      <a:pt x="55" y="325"/>
                      <a:pt x="56" y="328"/>
                    </a:cubicBezTo>
                    <a:cubicBezTo>
                      <a:pt x="58" y="330"/>
                      <a:pt x="59" y="333"/>
                      <a:pt x="60" y="335"/>
                    </a:cubicBezTo>
                    <a:cubicBezTo>
                      <a:pt x="63" y="339"/>
                      <a:pt x="64" y="343"/>
                      <a:pt x="66" y="345"/>
                    </a:cubicBezTo>
                    <a:cubicBezTo>
                      <a:pt x="67" y="347"/>
                      <a:pt x="68" y="348"/>
                      <a:pt x="68" y="348"/>
                    </a:cubicBezTo>
                    <a:cubicBezTo>
                      <a:pt x="68" y="348"/>
                      <a:pt x="67" y="347"/>
                      <a:pt x="65" y="345"/>
                    </a:cubicBezTo>
                    <a:cubicBezTo>
                      <a:pt x="64" y="343"/>
                      <a:pt x="61" y="340"/>
                      <a:pt x="58" y="336"/>
                    </a:cubicBezTo>
                    <a:cubicBezTo>
                      <a:pt x="57" y="334"/>
                      <a:pt x="55" y="332"/>
                      <a:pt x="53" y="329"/>
                    </a:cubicBezTo>
                    <a:cubicBezTo>
                      <a:pt x="51" y="327"/>
                      <a:pt x="50" y="324"/>
                      <a:pt x="48" y="321"/>
                    </a:cubicBezTo>
                    <a:cubicBezTo>
                      <a:pt x="46" y="318"/>
                      <a:pt x="44" y="315"/>
                      <a:pt x="42" y="311"/>
                    </a:cubicBezTo>
                    <a:cubicBezTo>
                      <a:pt x="40" y="308"/>
                      <a:pt x="38" y="304"/>
                      <a:pt x="36" y="300"/>
                    </a:cubicBezTo>
                    <a:cubicBezTo>
                      <a:pt x="32" y="293"/>
                      <a:pt x="28" y="284"/>
                      <a:pt x="24" y="275"/>
                    </a:cubicBezTo>
                    <a:cubicBezTo>
                      <a:pt x="19" y="266"/>
                      <a:pt x="15" y="257"/>
                      <a:pt x="11" y="246"/>
                    </a:cubicBezTo>
                    <a:cubicBezTo>
                      <a:pt x="8" y="236"/>
                      <a:pt x="4" y="225"/>
                      <a:pt x="2" y="214"/>
                    </a:cubicBezTo>
                    <a:cubicBezTo>
                      <a:pt x="1" y="210"/>
                      <a:pt x="1" y="208"/>
                      <a:pt x="0" y="205"/>
                    </a:cubicBezTo>
                    <a:cubicBezTo>
                      <a:pt x="0" y="202"/>
                      <a:pt x="0" y="199"/>
                      <a:pt x="0" y="196"/>
                    </a:cubicBezTo>
                    <a:cubicBezTo>
                      <a:pt x="0" y="190"/>
                      <a:pt x="0" y="184"/>
                      <a:pt x="1" y="178"/>
                    </a:cubicBezTo>
                    <a:cubicBezTo>
                      <a:pt x="3" y="154"/>
                      <a:pt x="8" y="132"/>
                      <a:pt x="14" y="111"/>
                    </a:cubicBezTo>
                    <a:cubicBezTo>
                      <a:pt x="17" y="100"/>
                      <a:pt x="20" y="90"/>
                      <a:pt x="23" y="81"/>
                    </a:cubicBezTo>
                    <a:cubicBezTo>
                      <a:pt x="26" y="71"/>
                      <a:pt x="29" y="62"/>
                      <a:pt x="31" y="54"/>
                    </a:cubicBezTo>
                    <a:cubicBezTo>
                      <a:pt x="37" y="38"/>
                      <a:pt x="42" y="24"/>
                      <a:pt x="46" y="15"/>
                    </a:cubicBezTo>
                    <a:cubicBezTo>
                      <a:pt x="50" y="6"/>
                      <a:pt x="52" y="0"/>
                      <a:pt x="52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Freeform 176"/>
              <p:cNvSpPr/>
              <p:nvPr/>
            </p:nvSpPr>
            <p:spPr bwMode="auto">
              <a:xfrm>
                <a:off x="4941496" y="3395403"/>
                <a:ext cx="224309" cy="51271"/>
              </a:xfrm>
              <a:custGeom>
                <a:avLst/>
                <a:gdLst>
                  <a:gd name="T0" fmla="*/ 0 w 92"/>
                  <a:gd name="T1" fmla="*/ 21 h 21"/>
                  <a:gd name="T2" fmla="*/ 3 w 92"/>
                  <a:gd name="T3" fmla="*/ 18 h 21"/>
                  <a:gd name="T4" fmla="*/ 12 w 92"/>
                  <a:gd name="T5" fmla="*/ 12 h 21"/>
                  <a:gd name="T6" fmla="*/ 27 w 92"/>
                  <a:gd name="T7" fmla="*/ 6 h 21"/>
                  <a:gd name="T8" fmla="*/ 44 w 92"/>
                  <a:gd name="T9" fmla="*/ 2 h 21"/>
                  <a:gd name="T10" fmla="*/ 53 w 92"/>
                  <a:gd name="T11" fmla="*/ 1 h 21"/>
                  <a:gd name="T12" fmla="*/ 61 w 92"/>
                  <a:gd name="T13" fmla="*/ 0 h 21"/>
                  <a:gd name="T14" fmla="*/ 70 w 92"/>
                  <a:gd name="T15" fmla="*/ 0 h 21"/>
                  <a:gd name="T16" fmla="*/ 77 w 92"/>
                  <a:gd name="T17" fmla="*/ 1 h 21"/>
                  <a:gd name="T18" fmla="*/ 88 w 92"/>
                  <a:gd name="T19" fmla="*/ 3 h 21"/>
                  <a:gd name="T20" fmla="*/ 92 w 92"/>
                  <a:gd name="T21" fmla="*/ 4 h 21"/>
                  <a:gd name="T22" fmla="*/ 88 w 92"/>
                  <a:gd name="T23" fmla="*/ 5 h 21"/>
                  <a:gd name="T24" fmla="*/ 77 w 92"/>
                  <a:gd name="T25" fmla="*/ 8 h 21"/>
                  <a:gd name="T26" fmla="*/ 62 w 92"/>
                  <a:gd name="T27" fmla="*/ 11 h 21"/>
                  <a:gd name="T28" fmla="*/ 54 w 92"/>
                  <a:gd name="T29" fmla="*/ 12 h 21"/>
                  <a:gd name="T30" fmla="*/ 46 w 92"/>
                  <a:gd name="T31" fmla="*/ 14 h 21"/>
                  <a:gd name="T32" fmla="*/ 0 w 92"/>
                  <a:gd name="T3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2" h="21">
                    <a:moveTo>
                      <a:pt x="0" y="21"/>
                    </a:moveTo>
                    <a:cubicBezTo>
                      <a:pt x="0" y="21"/>
                      <a:pt x="1" y="20"/>
                      <a:pt x="3" y="18"/>
                    </a:cubicBezTo>
                    <a:cubicBezTo>
                      <a:pt x="5" y="16"/>
                      <a:pt x="8" y="14"/>
                      <a:pt x="12" y="12"/>
                    </a:cubicBezTo>
                    <a:cubicBezTo>
                      <a:pt x="16" y="10"/>
                      <a:pt x="21" y="8"/>
                      <a:pt x="27" y="6"/>
                    </a:cubicBezTo>
                    <a:cubicBezTo>
                      <a:pt x="32" y="4"/>
                      <a:pt x="38" y="3"/>
                      <a:pt x="44" y="2"/>
                    </a:cubicBezTo>
                    <a:cubicBezTo>
                      <a:pt x="47" y="1"/>
                      <a:pt x="50" y="1"/>
                      <a:pt x="53" y="1"/>
                    </a:cubicBezTo>
                    <a:cubicBezTo>
                      <a:pt x="56" y="0"/>
                      <a:pt x="59" y="0"/>
                      <a:pt x="61" y="0"/>
                    </a:cubicBezTo>
                    <a:cubicBezTo>
                      <a:pt x="64" y="0"/>
                      <a:pt x="67" y="0"/>
                      <a:pt x="70" y="0"/>
                    </a:cubicBezTo>
                    <a:cubicBezTo>
                      <a:pt x="72" y="0"/>
                      <a:pt x="75" y="1"/>
                      <a:pt x="77" y="1"/>
                    </a:cubicBezTo>
                    <a:cubicBezTo>
                      <a:pt x="81" y="1"/>
                      <a:pt x="85" y="2"/>
                      <a:pt x="88" y="3"/>
                    </a:cubicBezTo>
                    <a:cubicBezTo>
                      <a:pt x="90" y="4"/>
                      <a:pt x="92" y="4"/>
                      <a:pt x="92" y="4"/>
                    </a:cubicBezTo>
                    <a:cubicBezTo>
                      <a:pt x="92" y="4"/>
                      <a:pt x="90" y="5"/>
                      <a:pt x="88" y="5"/>
                    </a:cubicBezTo>
                    <a:cubicBezTo>
                      <a:pt x="85" y="6"/>
                      <a:pt x="81" y="7"/>
                      <a:pt x="77" y="8"/>
                    </a:cubicBezTo>
                    <a:cubicBezTo>
                      <a:pt x="73" y="9"/>
                      <a:pt x="68" y="10"/>
                      <a:pt x="62" y="11"/>
                    </a:cubicBezTo>
                    <a:cubicBezTo>
                      <a:pt x="60" y="11"/>
                      <a:pt x="57" y="12"/>
                      <a:pt x="54" y="12"/>
                    </a:cubicBezTo>
                    <a:cubicBezTo>
                      <a:pt x="51" y="13"/>
                      <a:pt x="49" y="13"/>
                      <a:pt x="46" y="14"/>
                    </a:cubicBezTo>
                    <a:cubicBezTo>
                      <a:pt x="23" y="17"/>
                      <a:pt x="0" y="21"/>
                      <a:pt x="0" y="21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" name="Freeform 177"/>
              <p:cNvSpPr/>
              <p:nvPr/>
            </p:nvSpPr>
            <p:spPr bwMode="auto">
              <a:xfrm>
                <a:off x="5259191" y="3302017"/>
                <a:ext cx="303046" cy="78737"/>
              </a:xfrm>
              <a:custGeom>
                <a:avLst/>
                <a:gdLst>
                  <a:gd name="T0" fmla="*/ 0 w 124"/>
                  <a:gd name="T1" fmla="*/ 32 h 32"/>
                  <a:gd name="T2" fmla="*/ 5 w 124"/>
                  <a:gd name="T3" fmla="*/ 29 h 32"/>
                  <a:gd name="T4" fmla="*/ 18 w 124"/>
                  <a:gd name="T5" fmla="*/ 21 h 32"/>
                  <a:gd name="T6" fmla="*/ 37 w 124"/>
                  <a:gd name="T7" fmla="*/ 13 h 32"/>
                  <a:gd name="T8" fmla="*/ 48 w 124"/>
                  <a:gd name="T9" fmla="*/ 9 h 32"/>
                  <a:gd name="T10" fmla="*/ 60 w 124"/>
                  <a:gd name="T11" fmla="*/ 6 h 32"/>
                  <a:gd name="T12" fmla="*/ 71 w 124"/>
                  <a:gd name="T13" fmla="*/ 3 h 32"/>
                  <a:gd name="T14" fmla="*/ 83 w 124"/>
                  <a:gd name="T15" fmla="*/ 1 h 32"/>
                  <a:gd name="T16" fmla="*/ 94 w 124"/>
                  <a:gd name="T17" fmla="*/ 1 h 32"/>
                  <a:gd name="T18" fmla="*/ 99 w 124"/>
                  <a:gd name="T19" fmla="*/ 0 h 32"/>
                  <a:gd name="T20" fmla="*/ 104 w 124"/>
                  <a:gd name="T21" fmla="*/ 1 h 32"/>
                  <a:gd name="T22" fmla="*/ 119 w 124"/>
                  <a:gd name="T23" fmla="*/ 2 h 32"/>
                  <a:gd name="T24" fmla="*/ 124 w 124"/>
                  <a:gd name="T25" fmla="*/ 3 h 32"/>
                  <a:gd name="T26" fmla="*/ 119 w 124"/>
                  <a:gd name="T27" fmla="*/ 4 h 32"/>
                  <a:gd name="T28" fmla="*/ 105 w 124"/>
                  <a:gd name="T29" fmla="*/ 7 h 32"/>
                  <a:gd name="T30" fmla="*/ 95 w 124"/>
                  <a:gd name="T31" fmla="*/ 10 h 32"/>
                  <a:gd name="T32" fmla="*/ 85 w 124"/>
                  <a:gd name="T33" fmla="*/ 12 h 32"/>
                  <a:gd name="T34" fmla="*/ 74 w 124"/>
                  <a:gd name="T35" fmla="*/ 15 h 32"/>
                  <a:gd name="T36" fmla="*/ 62 w 124"/>
                  <a:gd name="T37" fmla="*/ 17 h 32"/>
                  <a:gd name="T38" fmla="*/ 40 w 124"/>
                  <a:gd name="T39" fmla="*/ 23 h 32"/>
                  <a:gd name="T40" fmla="*/ 20 w 124"/>
                  <a:gd name="T41" fmla="*/ 28 h 32"/>
                  <a:gd name="T42" fmla="*/ 6 w 124"/>
                  <a:gd name="T43" fmla="*/ 31 h 32"/>
                  <a:gd name="T44" fmla="*/ 0 w 124"/>
                  <a:gd name="T4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4" h="32">
                    <a:moveTo>
                      <a:pt x="0" y="32"/>
                    </a:moveTo>
                    <a:cubicBezTo>
                      <a:pt x="0" y="32"/>
                      <a:pt x="2" y="31"/>
                      <a:pt x="5" y="29"/>
                    </a:cubicBezTo>
                    <a:cubicBezTo>
                      <a:pt x="8" y="27"/>
                      <a:pt x="12" y="24"/>
                      <a:pt x="18" y="21"/>
                    </a:cubicBezTo>
                    <a:cubicBezTo>
                      <a:pt x="23" y="18"/>
                      <a:pt x="30" y="15"/>
                      <a:pt x="37" y="13"/>
                    </a:cubicBezTo>
                    <a:cubicBezTo>
                      <a:pt x="40" y="11"/>
                      <a:pt x="44" y="10"/>
                      <a:pt x="48" y="9"/>
                    </a:cubicBezTo>
                    <a:cubicBezTo>
                      <a:pt x="52" y="8"/>
                      <a:pt x="56" y="7"/>
                      <a:pt x="60" y="6"/>
                    </a:cubicBezTo>
                    <a:cubicBezTo>
                      <a:pt x="64" y="5"/>
                      <a:pt x="68" y="4"/>
                      <a:pt x="71" y="3"/>
                    </a:cubicBezTo>
                    <a:cubicBezTo>
                      <a:pt x="75" y="2"/>
                      <a:pt x="79" y="2"/>
                      <a:pt x="83" y="1"/>
                    </a:cubicBezTo>
                    <a:cubicBezTo>
                      <a:pt x="87" y="1"/>
                      <a:pt x="91" y="1"/>
                      <a:pt x="94" y="1"/>
                    </a:cubicBezTo>
                    <a:cubicBezTo>
                      <a:pt x="96" y="1"/>
                      <a:pt x="98" y="1"/>
                      <a:pt x="99" y="0"/>
                    </a:cubicBezTo>
                    <a:cubicBezTo>
                      <a:pt x="101" y="0"/>
                      <a:pt x="103" y="1"/>
                      <a:pt x="104" y="1"/>
                    </a:cubicBezTo>
                    <a:cubicBezTo>
                      <a:pt x="110" y="1"/>
                      <a:pt x="115" y="1"/>
                      <a:pt x="119" y="2"/>
                    </a:cubicBezTo>
                    <a:cubicBezTo>
                      <a:pt x="122" y="2"/>
                      <a:pt x="124" y="3"/>
                      <a:pt x="124" y="3"/>
                    </a:cubicBezTo>
                    <a:cubicBezTo>
                      <a:pt x="124" y="3"/>
                      <a:pt x="122" y="3"/>
                      <a:pt x="119" y="4"/>
                    </a:cubicBezTo>
                    <a:cubicBezTo>
                      <a:pt x="116" y="5"/>
                      <a:pt x="111" y="6"/>
                      <a:pt x="105" y="7"/>
                    </a:cubicBezTo>
                    <a:cubicBezTo>
                      <a:pt x="102" y="8"/>
                      <a:pt x="99" y="9"/>
                      <a:pt x="95" y="10"/>
                    </a:cubicBezTo>
                    <a:cubicBezTo>
                      <a:pt x="92" y="10"/>
                      <a:pt x="89" y="11"/>
                      <a:pt x="85" y="12"/>
                    </a:cubicBezTo>
                    <a:cubicBezTo>
                      <a:pt x="81" y="13"/>
                      <a:pt x="78" y="14"/>
                      <a:pt x="74" y="15"/>
                    </a:cubicBezTo>
                    <a:cubicBezTo>
                      <a:pt x="70" y="15"/>
                      <a:pt x="66" y="16"/>
                      <a:pt x="62" y="17"/>
                    </a:cubicBezTo>
                    <a:cubicBezTo>
                      <a:pt x="55" y="19"/>
                      <a:pt x="47" y="21"/>
                      <a:pt x="40" y="23"/>
                    </a:cubicBezTo>
                    <a:cubicBezTo>
                      <a:pt x="33" y="25"/>
                      <a:pt x="26" y="26"/>
                      <a:pt x="20" y="28"/>
                    </a:cubicBezTo>
                    <a:cubicBezTo>
                      <a:pt x="14" y="29"/>
                      <a:pt x="9" y="30"/>
                      <a:pt x="6" y="31"/>
                    </a:cubicBezTo>
                    <a:cubicBezTo>
                      <a:pt x="3" y="32"/>
                      <a:pt x="0" y="32"/>
                      <a:pt x="0" y="32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" name="Freeform 178"/>
              <p:cNvSpPr/>
              <p:nvPr/>
            </p:nvSpPr>
            <p:spPr bwMode="auto">
              <a:xfrm>
                <a:off x="5644635" y="3199476"/>
                <a:ext cx="488902" cy="109866"/>
              </a:xfrm>
              <a:custGeom>
                <a:avLst/>
                <a:gdLst>
                  <a:gd name="T0" fmla="*/ 0 w 200"/>
                  <a:gd name="T1" fmla="*/ 45 h 45"/>
                  <a:gd name="T2" fmla="*/ 2 w 200"/>
                  <a:gd name="T3" fmla="*/ 43 h 45"/>
                  <a:gd name="T4" fmla="*/ 7 w 200"/>
                  <a:gd name="T5" fmla="*/ 39 h 45"/>
                  <a:gd name="T6" fmla="*/ 16 w 200"/>
                  <a:gd name="T7" fmla="*/ 33 h 45"/>
                  <a:gd name="T8" fmla="*/ 28 w 200"/>
                  <a:gd name="T9" fmla="*/ 26 h 45"/>
                  <a:gd name="T10" fmla="*/ 42 w 200"/>
                  <a:gd name="T11" fmla="*/ 20 h 45"/>
                  <a:gd name="T12" fmla="*/ 59 w 200"/>
                  <a:gd name="T13" fmla="*/ 14 h 45"/>
                  <a:gd name="T14" fmla="*/ 77 w 200"/>
                  <a:gd name="T15" fmla="*/ 9 h 45"/>
                  <a:gd name="T16" fmla="*/ 87 w 200"/>
                  <a:gd name="T17" fmla="*/ 7 h 45"/>
                  <a:gd name="T18" fmla="*/ 96 w 200"/>
                  <a:gd name="T19" fmla="*/ 5 h 45"/>
                  <a:gd name="T20" fmla="*/ 116 w 200"/>
                  <a:gd name="T21" fmla="*/ 3 h 45"/>
                  <a:gd name="T22" fmla="*/ 125 w 200"/>
                  <a:gd name="T23" fmla="*/ 2 h 45"/>
                  <a:gd name="T24" fmla="*/ 134 w 200"/>
                  <a:gd name="T25" fmla="*/ 1 h 45"/>
                  <a:gd name="T26" fmla="*/ 152 w 200"/>
                  <a:gd name="T27" fmla="*/ 0 h 45"/>
                  <a:gd name="T28" fmla="*/ 168 w 200"/>
                  <a:gd name="T29" fmla="*/ 1 h 45"/>
                  <a:gd name="T30" fmla="*/ 181 w 200"/>
                  <a:gd name="T31" fmla="*/ 1 h 45"/>
                  <a:gd name="T32" fmla="*/ 191 w 200"/>
                  <a:gd name="T33" fmla="*/ 2 h 45"/>
                  <a:gd name="T34" fmla="*/ 200 w 200"/>
                  <a:gd name="T35" fmla="*/ 3 h 45"/>
                  <a:gd name="T36" fmla="*/ 191 w 200"/>
                  <a:gd name="T37" fmla="*/ 5 h 45"/>
                  <a:gd name="T38" fmla="*/ 168 w 200"/>
                  <a:gd name="T39" fmla="*/ 7 h 45"/>
                  <a:gd name="T40" fmla="*/ 153 w 200"/>
                  <a:gd name="T41" fmla="*/ 9 h 45"/>
                  <a:gd name="T42" fmla="*/ 135 w 200"/>
                  <a:gd name="T43" fmla="*/ 12 h 45"/>
                  <a:gd name="T44" fmla="*/ 126 w 200"/>
                  <a:gd name="T45" fmla="*/ 13 h 45"/>
                  <a:gd name="T46" fmla="*/ 117 w 200"/>
                  <a:gd name="T47" fmla="*/ 14 h 45"/>
                  <a:gd name="T48" fmla="*/ 98 w 200"/>
                  <a:gd name="T49" fmla="*/ 17 h 45"/>
                  <a:gd name="T50" fmla="*/ 89 w 200"/>
                  <a:gd name="T51" fmla="*/ 19 h 45"/>
                  <a:gd name="T52" fmla="*/ 80 w 200"/>
                  <a:gd name="T53" fmla="*/ 20 h 45"/>
                  <a:gd name="T54" fmla="*/ 70 w 200"/>
                  <a:gd name="T55" fmla="*/ 22 h 45"/>
                  <a:gd name="T56" fmla="*/ 62 w 200"/>
                  <a:gd name="T57" fmla="*/ 24 h 45"/>
                  <a:gd name="T58" fmla="*/ 45 w 200"/>
                  <a:gd name="T59" fmla="*/ 28 h 45"/>
                  <a:gd name="T60" fmla="*/ 30 w 200"/>
                  <a:gd name="T61" fmla="*/ 33 h 45"/>
                  <a:gd name="T62" fmla="*/ 18 w 200"/>
                  <a:gd name="T63" fmla="*/ 37 h 45"/>
                  <a:gd name="T64" fmla="*/ 8 w 200"/>
                  <a:gd name="T65" fmla="*/ 41 h 45"/>
                  <a:gd name="T66" fmla="*/ 0 w 200"/>
                  <a:gd name="T6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0" h="45">
                    <a:moveTo>
                      <a:pt x="0" y="45"/>
                    </a:moveTo>
                    <a:cubicBezTo>
                      <a:pt x="0" y="45"/>
                      <a:pt x="1" y="44"/>
                      <a:pt x="2" y="43"/>
                    </a:cubicBezTo>
                    <a:cubicBezTo>
                      <a:pt x="3" y="42"/>
                      <a:pt x="5" y="40"/>
                      <a:pt x="7" y="39"/>
                    </a:cubicBezTo>
                    <a:cubicBezTo>
                      <a:pt x="9" y="37"/>
                      <a:pt x="12" y="35"/>
                      <a:pt x="16" y="33"/>
                    </a:cubicBezTo>
                    <a:cubicBezTo>
                      <a:pt x="19" y="31"/>
                      <a:pt x="23" y="28"/>
                      <a:pt x="28" y="26"/>
                    </a:cubicBezTo>
                    <a:cubicBezTo>
                      <a:pt x="32" y="24"/>
                      <a:pt x="37" y="22"/>
                      <a:pt x="42" y="20"/>
                    </a:cubicBezTo>
                    <a:cubicBezTo>
                      <a:pt x="47" y="18"/>
                      <a:pt x="53" y="16"/>
                      <a:pt x="59" y="14"/>
                    </a:cubicBezTo>
                    <a:cubicBezTo>
                      <a:pt x="65" y="12"/>
                      <a:pt x="71" y="10"/>
                      <a:pt x="77" y="9"/>
                    </a:cubicBezTo>
                    <a:cubicBezTo>
                      <a:pt x="80" y="8"/>
                      <a:pt x="83" y="8"/>
                      <a:pt x="87" y="7"/>
                    </a:cubicBezTo>
                    <a:cubicBezTo>
                      <a:pt x="90" y="6"/>
                      <a:pt x="93" y="6"/>
                      <a:pt x="96" y="5"/>
                    </a:cubicBezTo>
                    <a:cubicBezTo>
                      <a:pt x="103" y="4"/>
                      <a:pt x="109" y="3"/>
                      <a:pt x="116" y="3"/>
                    </a:cubicBezTo>
                    <a:cubicBezTo>
                      <a:pt x="119" y="2"/>
                      <a:pt x="122" y="2"/>
                      <a:pt x="125" y="2"/>
                    </a:cubicBezTo>
                    <a:cubicBezTo>
                      <a:pt x="128" y="1"/>
                      <a:pt x="131" y="1"/>
                      <a:pt x="134" y="1"/>
                    </a:cubicBezTo>
                    <a:cubicBezTo>
                      <a:pt x="141" y="1"/>
                      <a:pt x="146" y="0"/>
                      <a:pt x="152" y="0"/>
                    </a:cubicBezTo>
                    <a:cubicBezTo>
                      <a:pt x="158" y="0"/>
                      <a:pt x="163" y="0"/>
                      <a:pt x="168" y="1"/>
                    </a:cubicBezTo>
                    <a:cubicBezTo>
                      <a:pt x="173" y="1"/>
                      <a:pt x="177" y="1"/>
                      <a:pt x="181" y="1"/>
                    </a:cubicBezTo>
                    <a:cubicBezTo>
                      <a:pt x="185" y="2"/>
                      <a:pt x="188" y="2"/>
                      <a:pt x="191" y="2"/>
                    </a:cubicBezTo>
                    <a:cubicBezTo>
                      <a:pt x="197" y="3"/>
                      <a:pt x="200" y="3"/>
                      <a:pt x="200" y="3"/>
                    </a:cubicBezTo>
                    <a:cubicBezTo>
                      <a:pt x="200" y="3"/>
                      <a:pt x="197" y="4"/>
                      <a:pt x="191" y="5"/>
                    </a:cubicBezTo>
                    <a:cubicBezTo>
                      <a:pt x="186" y="5"/>
                      <a:pt x="178" y="6"/>
                      <a:pt x="168" y="7"/>
                    </a:cubicBezTo>
                    <a:cubicBezTo>
                      <a:pt x="163" y="8"/>
                      <a:pt x="158" y="9"/>
                      <a:pt x="153" y="9"/>
                    </a:cubicBezTo>
                    <a:cubicBezTo>
                      <a:pt x="147" y="10"/>
                      <a:pt x="141" y="11"/>
                      <a:pt x="135" y="12"/>
                    </a:cubicBezTo>
                    <a:cubicBezTo>
                      <a:pt x="132" y="12"/>
                      <a:pt x="129" y="12"/>
                      <a:pt x="126" y="13"/>
                    </a:cubicBezTo>
                    <a:cubicBezTo>
                      <a:pt x="123" y="13"/>
                      <a:pt x="120" y="14"/>
                      <a:pt x="117" y="14"/>
                    </a:cubicBezTo>
                    <a:cubicBezTo>
                      <a:pt x="111" y="15"/>
                      <a:pt x="105" y="16"/>
                      <a:pt x="98" y="17"/>
                    </a:cubicBezTo>
                    <a:cubicBezTo>
                      <a:pt x="95" y="18"/>
                      <a:pt x="92" y="18"/>
                      <a:pt x="89" y="19"/>
                    </a:cubicBezTo>
                    <a:cubicBezTo>
                      <a:pt x="86" y="19"/>
                      <a:pt x="83" y="20"/>
                      <a:pt x="80" y="20"/>
                    </a:cubicBezTo>
                    <a:cubicBezTo>
                      <a:pt x="77" y="21"/>
                      <a:pt x="73" y="22"/>
                      <a:pt x="70" y="22"/>
                    </a:cubicBezTo>
                    <a:cubicBezTo>
                      <a:pt x="67" y="23"/>
                      <a:pt x="64" y="24"/>
                      <a:pt x="62" y="24"/>
                    </a:cubicBezTo>
                    <a:cubicBezTo>
                      <a:pt x="56" y="25"/>
                      <a:pt x="50" y="27"/>
                      <a:pt x="45" y="28"/>
                    </a:cubicBezTo>
                    <a:cubicBezTo>
                      <a:pt x="40" y="30"/>
                      <a:pt x="35" y="31"/>
                      <a:pt x="30" y="33"/>
                    </a:cubicBezTo>
                    <a:cubicBezTo>
                      <a:pt x="26" y="34"/>
                      <a:pt x="21" y="36"/>
                      <a:pt x="18" y="37"/>
                    </a:cubicBezTo>
                    <a:cubicBezTo>
                      <a:pt x="14" y="38"/>
                      <a:pt x="11" y="40"/>
                      <a:pt x="8" y="41"/>
                    </a:cubicBezTo>
                    <a:cubicBezTo>
                      <a:pt x="3" y="43"/>
                      <a:pt x="0" y="45"/>
                      <a:pt x="0" y="4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" name="Freeform 179"/>
              <p:cNvSpPr/>
              <p:nvPr/>
            </p:nvSpPr>
            <p:spPr bwMode="auto">
              <a:xfrm>
                <a:off x="6335873" y="3128979"/>
                <a:ext cx="386361" cy="36622"/>
              </a:xfrm>
              <a:custGeom>
                <a:avLst/>
                <a:gdLst>
                  <a:gd name="T0" fmla="*/ 0 w 158"/>
                  <a:gd name="T1" fmla="*/ 15 h 15"/>
                  <a:gd name="T2" fmla="*/ 7 w 158"/>
                  <a:gd name="T3" fmla="*/ 12 h 15"/>
                  <a:gd name="T4" fmla="*/ 24 w 158"/>
                  <a:gd name="T5" fmla="*/ 7 h 15"/>
                  <a:gd name="T6" fmla="*/ 36 w 158"/>
                  <a:gd name="T7" fmla="*/ 5 h 15"/>
                  <a:gd name="T8" fmla="*/ 50 w 158"/>
                  <a:gd name="T9" fmla="*/ 3 h 15"/>
                  <a:gd name="T10" fmla="*/ 64 w 158"/>
                  <a:gd name="T11" fmla="*/ 1 h 15"/>
                  <a:gd name="T12" fmla="*/ 79 w 158"/>
                  <a:gd name="T13" fmla="*/ 0 h 15"/>
                  <a:gd name="T14" fmla="*/ 94 w 158"/>
                  <a:gd name="T15" fmla="*/ 0 h 15"/>
                  <a:gd name="T16" fmla="*/ 109 w 158"/>
                  <a:gd name="T17" fmla="*/ 1 h 15"/>
                  <a:gd name="T18" fmla="*/ 123 w 158"/>
                  <a:gd name="T19" fmla="*/ 3 h 15"/>
                  <a:gd name="T20" fmla="*/ 135 w 158"/>
                  <a:gd name="T21" fmla="*/ 6 h 15"/>
                  <a:gd name="T22" fmla="*/ 145 w 158"/>
                  <a:gd name="T23" fmla="*/ 9 h 15"/>
                  <a:gd name="T24" fmla="*/ 152 w 158"/>
                  <a:gd name="T25" fmla="*/ 12 h 15"/>
                  <a:gd name="T26" fmla="*/ 158 w 158"/>
                  <a:gd name="T27" fmla="*/ 15 h 15"/>
                  <a:gd name="T28" fmla="*/ 151 w 158"/>
                  <a:gd name="T29" fmla="*/ 14 h 15"/>
                  <a:gd name="T30" fmla="*/ 144 w 158"/>
                  <a:gd name="T31" fmla="*/ 13 h 15"/>
                  <a:gd name="T32" fmla="*/ 134 w 158"/>
                  <a:gd name="T33" fmla="*/ 12 h 15"/>
                  <a:gd name="T34" fmla="*/ 122 w 158"/>
                  <a:gd name="T35" fmla="*/ 12 h 15"/>
                  <a:gd name="T36" fmla="*/ 108 w 158"/>
                  <a:gd name="T37" fmla="*/ 12 h 15"/>
                  <a:gd name="T38" fmla="*/ 94 w 158"/>
                  <a:gd name="T39" fmla="*/ 12 h 15"/>
                  <a:gd name="T40" fmla="*/ 80 w 158"/>
                  <a:gd name="T41" fmla="*/ 12 h 15"/>
                  <a:gd name="T42" fmla="*/ 25 w 158"/>
                  <a:gd name="T43" fmla="*/ 14 h 15"/>
                  <a:gd name="T44" fmla="*/ 7 w 158"/>
                  <a:gd name="T45" fmla="*/ 14 h 15"/>
                  <a:gd name="T46" fmla="*/ 0 w 158"/>
                  <a:gd name="T4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8" h="15">
                    <a:moveTo>
                      <a:pt x="0" y="15"/>
                    </a:moveTo>
                    <a:cubicBezTo>
                      <a:pt x="0" y="15"/>
                      <a:pt x="3" y="14"/>
                      <a:pt x="7" y="12"/>
                    </a:cubicBezTo>
                    <a:cubicBezTo>
                      <a:pt x="11" y="11"/>
                      <a:pt x="17" y="9"/>
                      <a:pt x="24" y="7"/>
                    </a:cubicBezTo>
                    <a:cubicBezTo>
                      <a:pt x="28" y="6"/>
                      <a:pt x="32" y="5"/>
                      <a:pt x="36" y="5"/>
                    </a:cubicBezTo>
                    <a:cubicBezTo>
                      <a:pt x="41" y="4"/>
                      <a:pt x="45" y="3"/>
                      <a:pt x="50" y="3"/>
                    </a:cubicBezTo>
                    <a:cubicBezTo>
                      <a:pt x="54" y="2"/>
                      <a:pt x="59" y="1"/>
                      <a:pt x="64" y="1"/>
                    </a:cubicBezTo>
                    <a:cubicBezTo>
                      <a:pt x="69" y="0"/>
                      <a:pt x="74" y="0"/>
                      <a:pt x="79" y="0"/>
                    </a:cubicBezTo>
                    <a:cubicBezTo>
                      <a:pt x="84" y="0"/>
                      <a:pt x="89" y="0"/>
                      <a:pt x="94" y="0"/>
                    </a:cubicBezTo>
                    <a:cubicBezTo>
                      <a:pt x="99" y="0"/>
                      <a:pt x="104" y="1"/>
                      <a:pt x="109" y="1"/>
                    </a:cubicBezTo>
                    <a:cubicBezTo>
                      <a:pt x="114" y="2"/>
                      <a:pt x="118" y="2"/>
                      <a:pt x="123" y="3"/>
                    </a:cubicBezTo>
                    <a:cubicBezTo>
                      <a:pt x="127" y="4"/>
                      <a:pt x="131" y="5"/>
                      <a:pt x="135" y="6"/>
                    </a:cubicBezTo>
                    <a:cubicBezTo>
                      <a:pt x="138" y="7"/>
                      <a:pt x="142" y="8"/>
                      <a:pt x="145" y="9"/>
                    </a:cubicBezTo>
                    <a:cubicBezTo>
                      <a:pt x="148" y="9"/>
                      <a:pt x="150" y="11"/>
                      <a:pt x="152" y="12"/>
                    </a:cubicBezTo>
                    <a:cubicBezTo>
                      <a:pt x="156" y="13"/>
                      <a:pt x="158" y="15"/>
                      <a:pt x="158" y="15"/>
                    </a:cubicBezTo>
                    <a:cubicBezTo>
                      <a:pt x="158" y="15"/>
                      <a:pt x="156" y="14"/>
                      <a:pt x="151" y="14"/>
                    </a:cubicBezTo>
                    <a:cubicBezTo>
                      <a:pt x="149" y="14"/>
                      <a:pt x="147" y="13"/>
                      <a:pt x="144" y="13"/>
                    </a:cubicBezTo>
                    <a:cubicBezTo>
                      <a:pt x="141" y="13"/>
                      <a:pt x="137" y="13"/>
                      <a:pt x="134" y="12"/>
                    </a:cubicBezTo>
                    <a:cubicBezTo>
                      <a:pt x="130" y="12"/>
                      <a:pt x="126" y="12"/>
                      <a:pt x="122" y="12"/>
                    </a:cubicBezTo>
                    <a:cubicBezTo>
                      <a:pt x="117" y="12"/>
                      <a:pt x="113" y="12"/>
                      <a:pt x="108" y="12"/>
                    </a:cubicBezTo>
                    <a:cubicBezTo>
                      <a:pt x="104" y="12"/>
                      <a:pt x="99" y="12"/>
                      <a:pt x="94" y="12"/>
                    </a:cubicBezTo>
                    <a:cubicBezTo>
                      <a:pt x="89" y="12"/>
                      <a:pt x="85" y="12"/>
                      <a:pt x="80" y="12"/>
                    </a:cubicBezTo>
                    <a:cubicBezTo>
                      <a:pt x="60" y="13"/>
                      <a:pt x="40" y="14"/>
                      <a:pt x="25" y="14"/>
                    </a:cubicBezTo>
                    <a:cubicBezTo>
                      <a:pt x="18" y="14"/>
                      <a:pt x="12" y="14"/>
                      <a:pt x="7" y="14"/>
                    </a:cubicBezTo>
                    <a:cubicBezTo>
                      <a:pt x="3" y="15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Freeform 180"/>
              <p:cNvSpPr/>
              <p:nvPr/>
            </p:nvSpPr>
            <p:spPr bwMode="auto">
              <a:xfrm>
                <a:off x="5417580" y="3806483"/>
                <a:ext cx="793779" cy="163883"/>
              </a:xfrm>
              <a:custGeom>
                <a:avLst/>
                <a:gdLst>
                  <a:gd name="T0" fmla="*/ 325 w 325"/>
                  <a:gd name="T1" fmla="*/ 12 h 67"/>
                  <a:gd name="T2" fmla="*/ 274 w 325"/>
                  <a:gd name="T3" fmla="*/ 15 h 67"/>
                  <a:gd name="T4" fmla="*/ 249 w 325"/>
                  <a:gd name="T5" fmla="*/ 16 h 67"/>
                  <a:gd name="T6" fmla="*/ 221 w 325"/>
                  <a:gd name="T7" fmla="*/ 19 h 67"/>
                  <a:gd name="T8" fmla="*/ 191 w 325"/>
                  <a:gd name="T9" fmla="*/ 22 h 67"/>
                  <a:gd name="T10" fmla="*/ 161 w 325"/>
                  <a:gd name="T11" fmla="*/ 26 h 67"/>
                  <a:gd name="T12" fmla="*/ 130 w 325"/>
                  <a:gd name="T13" fmla="*/ 31 h 67"/>
                  <a:gd name="T14" fmla="*/ 101 w 325"/>
                  <a:gd name="T15" fmla="*/ 36 h 67"/>
                  <a:gd name="T16" fmla="*/ 73 w 325"/>
                  <a:gd name="T17" fmla="*/ 43 h 67"/>
                  <a:gd name="T18" fmla="*/ 49 w 325"/>
                  <a:gd name="T19" fmla="*/ 49 h 67"/>
                  <a:gd name="T20" fmla="*/ 29 w 325"/>
                  <a:gd name="T21" fmla="*/ 56 h 67"/>
                  <a:gd name="T22" fmla="*/ 14 w 325"/>
                  <a:gd name="T23" fmla="*/ 61 h 67"/>
                  <a:gd name="T24" fmla="*/ 0 w 325"/>
                  <a:gd name="T25" fmla="*/ 67 h 67"/>
                  <a:gd name="T26" fmla="*/ 0 w 325"/>
                  <a:gd name="T27" fmla="*/ 65 h 67"/>
                  <a:gd name="T28" fmla="*/ 13 w 325"/>
                  <a:gd name="T29" fmla="*/ 60 h 67"/>
                  <a:gd name="T30" fmla="*/ 28 w 325"/>
                  <a:gd name="T31" fmla="*/ 54 h 67"/>
                  <a:gd name="T32" fmla="*/ 48 w 325"/>
                  <a:gd name="T33" fmla="*/ 46 h 67"/>
                  <a:gd name="T34" fmla="*/ 72 w 325"/>
                  <a:gd name="T35" fmla="*/ 39 h 67"/>
                  <a:gd name="T36" fmla="*/ 100 w 325"/>
                  <a:gd name="T37" fmla="*/ 32 h 67"/>
                  <a:gd name="T38" fmla="*/ 129 w 325"/>
                  <a:gd name="T39" fmla="*/ 25 h 67"/>
                  <a:gd name="T40" fmla="*/ 160 w 325"/>
                  <a:gd name="T41" fmla="*/ 20 h 67"/>
                  <a:gd name="T42" fmla="*/ 190 w 325"/>
                  <a:gd name="T43" fmla="*/ 15 h 67"/>
                  <a:gd name="T44" fmla="*/ 220 w 325"/>
                  <a:gd name="T45" fmla="*/ 10 h 67"/>
                  <a:gd name="T46" fmla="*/ 248 w 325"/>
                  <a:gd name="T47" fmla="*/ 7 h 67"/>
                  <a:gd name="T48" fmla="*/ 273 w 325"/>
                  <a:gd name="T49" fmla="*/ 4 h 67"/>
                  <a:gd name="T50" fmla="*/ 325 w 325"/>
                  <a:gd name="T51" fmla="*/ 0 h 67"/>
                  <a:gd name="T52" fmla="*/ 325 w 325"/>
                  <a:gd name="T53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5" h="67">
                    <a:moveTo>
                      <a:pt x="325" y="12"/>
                    </a:moveTo>
                    <a:cubicBezTo>
                      <a:pt x="325" y="12"/>
                      <a:pt x="305" y="13"/>
                      <a:pt x="274" y="15"/>
                    </a:cubicBezTo>
                    <a:cubicBezTo>
                      <a:pt x="266" y="15"/>
                      <a:pt x="258" y="16"/>
                      <a:pt x="249" y="16"/>
                    </a:cubicBezTo>
                    <a:cubicBezTo>
                      <a:pt x="240" y="17"/>
                      <a:pt x="231" y="18"/>
                      <a:pt x="221" y="19"/>
                    </a:cubicBezTo>
                    <a:cubicBezTo>
                      <a:pt x="211" y="20"/>
                      <a:pt x="201" y="21"/>
                      <a:pt x="191" y="22"/>
                    </a:cubicBezTo>
                    <a:cubicBezTo>
                      <a:pt x="181" y="23"/>
                      <a:pt x="171" y="25"/>
                      <a:pt x="161" y="26"/>
                    </a:cubicBezTo>
                    <a:cubicBezTo>
                      <a:pt x="150" y="27"/>
                      <a:pt x="140" y="29"/>
                      <a:pt x="130" y="31"/>
                    </a:cubicBezTo>
                    <a:cubicBezTo>
                      <a:pt x="120" y="33"/>
                      <a:pt x="110" y="35"/>
                      <a:pt x="101" y="36"/>
                    </a:cubicBezTo>
                    <a:cubicBezTo>
                      <a:pt x="91" y="39"/>
                      <a:pt x="82" y="41"/>
                      <a:pt x="73" y="43"/>
                    </a:cubicBezTo>
                    <a:cubicBezTo>
                      <a:pt x="65" y="45"/>
                      <a:pt x="57" y="47"/>
                      <a:pt x="49" y="49"/>
                    </a:cubicBezTo>
                    <a:cubicBezTo>
                      <a:pt x="42" y="52"/>
                      <a:pt x="35" y="54"/>
                      <a:pt x="29" y="56"/>
                    </a:cubicBezTo>
                    <a:cubicBezTo>
                      <a:pt x="23" y="57"/>
                      <a:pt x="18" y="60"/>
                      <a:pt x="14" y="61"/>
                    </a:cubicBezTo>
                    <a:cubicBezTo>
                      <a:pt x="5" y="65"/>
                      <a:pt x="0" y="67"/>
                      <a:pt x="0" y="67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5" y="63"/>
                      <a:pt x="13" y="60"/>
                    </a:cubicBezTo>
                    <a:cubicBezTo>
                      <a:pt x="17" y="58"/>
                      <a:pt x="22" y="56"/>
                      <a:pt x="28" y="54"/>
                    </a:cubicBezTo>
                    <a:cubicBezTo>
                      <a:pt x="34" y="51"/>
                      <a:pt x="41" y="49"/>
                      <a:pt x="48" y="46"/>
                    </a:cubicBezTo>
                    <a:cubicBezTo>
                      <a:pt x="56" y="44"/>
                      <a:pt x="64" y="42"/>
                      <a:pt x="72" y="39"/>
                    </a:cubicBezTo>
                    <a:cubicBezTo>
                      <a:pt x="81" y="37"/>
                      <a:pt x="90" y="34"/>
                      <a:pt x="100" y="32"/>
                    </a:cubicBezTo>
                    <a:cubicBezTo>
                      <a:pt x="109" y="30"/>
                      <a:pt x="119" y="28"/>
                      <a:pt x="129" y="25"/>
                    </a:cubicBezTo>
                    <a:cubicBezTo>
                      <a:pt x="139" y="23"/>
                      <a:pt x="149" y="21"/>
                      <a:pt x="160" y="20"/>
                    </a:cubicBezTo>
                    <a:cubicBezTo>
                      <a:pt x="170" y="18"/>
                      <a:pt x="180" y="16"/>
                      <a:pt x="190" y="15"/>
                    </a:cubicBezTo>
                    <a:cubicBezTo>
                      <a:pt x="200" y="13"/>
                      <a:pt x="210" y="12"/>
                      <a:pt x="220" y="10"/>
                    </a:cubicBezTo>
                    <a:cubicBezTo>
                      <a:pt x="230" y="9"/>
                      <a:pt x="239" y="8"/>
                      <a:pt x="248" y="7"/>
                    </a:cubicBezTo>
                    <a:cubicBezTo>
                      <a:pt x="257" y="6"/>
                      <a:pt x="265" y="5"/>
                      <a:pt x="273" y="4"/>
                    </a:cubicBezTo>
                    <a:cubicBezTo>
                      <a:pt x="304" y="1"/>
                      <a:pt x="325" y="0"/>
                      <a:pt x="325" y="0"/>
                    </a:cubicBezTo>
                    <a:lnTo>
                      <a:pt x="325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Freeform 181"/>
              <p:cNvSpPr/>
              <p:nvPr/>
            </p:nvSpPr>
            <p:spPr bwMode="auto">
              <a:xfrm>
                <a:off x="5884508" y="3361528"/>
                <a:ext cx="913715" cy="1149011"/>
              </a:xfrm>
              <a:custGeom>
                <a:avLst/>
                <a:gdLst>
                  <a:gd name="T0" fmla="*/ 203 w 374"/>
                  <a:gd name="T1" fmla="*/ 24 h 470"/>
                  <a:gd name="T2" fmla="*/ 121 w 374"/>
                  <a:gd name="T3" fmla="*/ 24 h 470"/>
                  <a:gd name="T4" fmla="*/ 59 w 374"/>
                  <a:gd name="T5" fmla="*/ 22 h 470"/>
                  <a:gd name="T6" fmla="*/ 37 w 374"/>
                  <a:gd name="T7" fmla="*/ 22 h 470"/>
                  <a:gd name="T8" fmla="*/ 28 w 374"/>
                  <a:gd name="T9" fmla="*/ 26 h 470"/>
                  <a:gd name="T10" fmla="*/ 20 w 374"/>
                  <a:gd name="T11" fmla="*/ 36 h 470"/>
                  <a:gd name="T12" fmla="*/ 13 w 374"/>
                  <a:gd name="T13" fmla="*/ 53 h 470"/>
                  <a:gd name="T14" fmla="*/ 10 w 374"/>
                  <a:gd name="T15" fmla="*/ 72 h 470"/>
                  <a:gd name="T16" fmla="*/ 10 w 374"/>
                  <a:gd name="T17" fmla="*/ 87 h 470"/>
                  <a:gd name="T18" fmla="*/ 11 w 374"/>
                  <a:gd name="T19" fmla="*/ 110 h 470"/>
                  <a:gd name="T20" fmla="*/ 12 w 374"/>
                  <a:gd name="T21" fmla="*/ 123 h 470"/>
                  <a:gd name="T22" fmla="*/ 42 w 374"/>
                  <a:gd name="T23" fmla="*/ 145 h 470"/>
                  <a:gd name="T24" fmla="*/ 75 w 374"/>
                  <a:gd name="T25" fmla="*/ 162 h 470"/>
                  <a:gd name="T26" fmla="*/ 111 w 374"/>
                  <a:gd name="T27" fmla="*/ 175 h 470"/>
                  <a:gd name="T28" fmla="*/ 147 w 374"/>
                  <a:gd name="T29" fmla="*/ 184 h 470"/>
                  <a:gd name="T30" fmla="*/ 185 w 374"/>
                  <a:gd name="T31" fmla="*/ 190 h 470"/>
                  <a:gd name="T32" fmla="*/ 204 w 374"/>
                  <a:gd name="T33" fmla="*/ 199 h 470"/>
                  <a:gd name="T34" fmla="*/ 157 w 374"/>
                  <a:gd name="T35" fmla="*/ 217 h 470"/>
                  <a:gd name="T36" fmla="*/ 119 w 374"/>
                  <a:gd name="T37" fmla="*/ 239 h 470"/>
                  <a:gd name="T38" fmla="*/ 93 w 374"/>
                  <a:gd name="T39" fmla="*/ 259 h 470"/>
                  <a:gd name="T40" fmla="*/ 64 w 374"/>
                  <a:gd name="T41" fmla="*/ 292 h 470"/>
                  <a:gd name="T42" fmla="*/ 48 w 374"/>
                  <a:gd name="T43" fmla="*/ 315 h 470"/>
                  <a:gd name="T44" fmla="*/ 35 w 374"/>
                  <a:gd name="T45" fmla="*/ 339 h 470"/>
                  <a:gd name="T46" fmla="*/ 20 w 374"/>
                  <a:gd name="T47" fmla="*/ 381 h 470"/>
                  <a:gd name="T48" fmla="*/ 13 w 374"/>
                  <a:gd name="T49" fmla="*/ 408 h 470"/>
                  <a:gd name="T50" fmla="*/ 8 w 374"/>
                  <a:gd name="T51" fmla="*/ 446 h 470"/>
                  <a:gd name="T52" fmla="*/ 5 w 374"/>
                  <a:gd name="T53" fmla="*/ 470 h 470"/>
                  <a:gd name="T54" fmla="*/ 7 w 374"/>
                  <a:gd name="T55" fmla="*/ 424 h 470"/>
                  <a:gd name="T56" fmla="*/ 11 w 374"/>
                  <a:gd name="T57" fmla="*/ 402 h 470"/>
                  <a:gd name="T58" fmla="*/ 22 w 374"/>
                  <a:gd name="T59" fmla="*/ 358 h 470"/>
                  <a:gd name="T60" fmla="*/ 35 w 374"/>
                  <a:gd name="T61" fmla="*/ 327 h 470"/>
                  <a:gd name="T62" fmla="*/ 46 w 374"/>
                  <a:gd name="T63" fmla="*/ 307 h 470"/>
                  <a:gd name="T64" fmla="*/ 65 w 374"/>
                  <a:gd name="T65" fmla="*/ 279 h 470"/>
                  <a:gd name="T66" fmla="*/ 96 w 374"/>
                  <a:gd name="T67" fmla="*/ 246 h 470"/>
                  <a:gd name="T68" fmla="*/ 123 w 374"/>
                  <a:gd name="T69" fmla="*/ 225 h 470"/>
                  <a:gd name="T70" fmla="*/ 174 w 374"/>
                  <a:gd name="T71" fmla="*/ 199 h 470"/>
                  <a:gd name="T72" fmla="*/ 171 w 374"/>
                  <a:gd name="T73" fmla="*/ 201 h 470"/>
                  <a:gd name="T74" fmla="*/ 132 w 374"/>
                  <a:gd name="T75" fmla="*/ 195 h 470"/>
                  <a:gd name="T76" fmla="*/ 94 w 374"/>
                  <a:gd name="T77" fmla="*/ 184 h 470"/>
                  <a:gd name="T78" fmla="*/ 70 w 374"/>
                  <a:gd name="T79" fmla="*/ 174 h 470"/>
                  <a:gd name="T80" fmla="*/ 36 w 374"/>
                  <a:gd name="T81" fmla="*/ 154 h 470"/>
                  <a:gd name="T82" fmla="*/ 6 w 374"/>
                  <a:gd name="T83" fmla="*/ 129 h 470"/>
                  <a:gd name="T84" fmla="*/ 5 w 374"/>
                  <a:gd name="T85" fmla="*/ 126 h 470"/>
                  <a:gd name="T86" fmla="*/ 1 w 374"/>
                  <a:gd name="T87" fmla="*/ 95 h 470"/>
                  <a:gd name="T88" fmla="*/ 0 w 374"/>
                  <a:gd name="T89" fmla="*/ 75 h 470"/>
                  <a:gd name="T90" fmla="*/ 3 w 374"/>
                  <a:gd name="T91" fmla="*/ 55 h 470"/>
                  <a:gd name="T92" fmla="*/ 7 w 374"/>
                  <a:gd name="T93" fmla="*/ 39 h 470"/>
                  <a:gd name="T94" fmla="*/ 16 w 374"/>
                  <a:gd name="T95" fmla="*/ 24 h 470"/>
                  <a:gd name="T96" fmla="*/ 30 w 374"/>
                  <a:gd name="T97" fmla="*/ 13 h 470"/>
                  <a:gd name="T98" fmla="*/ 39 w 374"/>
                  <a:gd name="T99" fmla="*/ 10 h 470"/>
                  <a:gd name="T100" fmla="*/ 80 w 374"/>
                  <a:gd name="T101" fmla="*/ 12 h 470"/>
                  <a:gd name="T102" fmla="*/ 162 w 374"/>
                  <a:gd name="T103" fmla="*/ 12 h 470"/>
                  <a:gd name="T104" fmla="*/ 284 w 374"/>
                  <a:gd name="T105" fmla="*/ 6 h 470"/>
                  <a:gd name="T106" fmla="*/ 374 w 374"/>
                  <a:gd name="T107" fmla="*/ 8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4" h="470">
                    <a:moveTo>
                      <a:pt x="366" y="16"/>
                    </a:moveTo>
                    <a:cubicBezTo>
                      <a:pt x="339" y="18"/>
                      <a:pt x="312" y="20"/>
                      <a:pt x="284" y="21"/>
                    </a:cubicBezTo>
                    <a:cubicBezTo>
                      <a:pt x="257" y="22"/>
                      <a:pt x="230" y="23"/>
                      <a:pt x="203" y="24"/>
                    </a:cubicBezTo>
                    <a:cubicBezTo>
                      <a:pt x="182" y="24"/>
                      <a:pt x="182" y="24"/>
                      <a:pt x="182" y="24"/>
                    </a:cubicBezTo>
                    <a:cubicBezTo>
                      <a:pt x="162" y="24"/>
                      <a:pt x="162" y="24"/>
                      <a:pt x="162" y="24"/>
                    </a:cubicBezTo>
                    <a:cubicBezTo>
                      <a:pt x="148" y="25"/>
                      <a:pt x="135" y="25"/>
                      <a:pt x="121" y="24"/>
                    </a:cubicBezTo>
                    <a:cubicBezTo>
                      <a:pt x="114" y="24"/>
                      <a:pt x="107" y="24"/>
                      <a:pt x="100" y="24"/>
                    </a:cubicBezTo>
                    <a:cubicBezTo>
                      <a:pt x="94" y="24"/>
                      <a:pt x="87" y="24"/>
                      <a:pt x="80" y="23"/>
                    </a:cubicBezTo>
                    <a:cubicBezTo>
                      <a:pt x="73" y="23"/>
                      <a:pt x="66" y="23"/>
                      <a:pt x="59" y="22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8" y="21"/>
                      <a:pt x="37" y="22"/>
                    </a:cubicBezTo>
                    <a:cubicBezTo>
                      <a:pt x="36" y="22"/>
                      <a:pt x="35" y="22"/>
                      <a:pt x="34" y="23"/>
                    </a:cubicBezTo>
                    <a:cubicBezTo>
                      <a:pt x="33" y="23"/>
                      <a:pt x="32" y="24"/>
                      <a:pt x="31" y="24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7" y="27"/>
                      <a:pt x="25" y="29"/>
                      <a:pt x="24" y="31"/>
                    </a:cubicBezTo>
                    <a:cubicBezTo>
                      <a:pt x="23" y="32"/>
                      <a:pt x="22" y="32"/>
                      <a:pt x="21" y="33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8" y="38"/>
                      <a:pt x="18" y="41"/>
                      <a:pt x="17" y="43"/>
                    </a:cubicBezTo>
                    <a:cubicBezTo>
                      <a:pt x="15" y="45"/>
                      <a:pt x="15" y="47"/>
                      <a:pt x="14" y="50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9"/>
                      <a:pt x="11" y="62"/>
                      <a:pt x="11" y="64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87"/>
                      <a:pt x="10" y="87"/>
                      <a:pt x="10" y="87"/>
                    </a:cubicBezTo>
                    <a:cubicBezTo>
                      <a:pt x="10" y="89"/>
                      <a:pt x="10" y="92"/>
                      <a:pt x="10" y="94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5"/>
                      <a:pt x="11" y="107"/>
                      <a:pt x="11" y="110"/>
                    </a:cubicBezTo>
                    <a:cubicBezTo>
                      <a:pt x="13" y="125"/>
                      <a:pt x="13" y="125"/>
                      <a:pt x="13" y="125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5" y="125"/>
                      <a:pt x="18" y="128"/>
                      <a:pt x="21" y="131"/>
                    </a:cubicBezTo>
                    <a:cubicBezTo>
                      <a:pt x="25" y="133"/>
                      <a:pt x="28" y="136"/>
                      <a:pt x="31" y="138"/>
                    </a:cubicBezTo>
                    <a:cubicBezTo>
                      <a:pt x="35" y="141"/>
                      <a:pt x="38" y="143"/>
                      <a:pt x="42" y="145"/>
                    </a:cubicBezTo>
                    <a:cubicBezTo>
                      <a:pt x="45" y="147"/>
                      <a:pt x="49" y="149"/>
                      <a:pt x="53" y="151"/>
                    </a:cubicBezTo>
                    <a:cubicBezTo>
                      <a:pt x="56" y="153"/>
                      <a:pt x="60" y="155"/>
                      <a:pt x="64" y="157"/>
                    </a:cubicBezTo>
                    <a:cubicBezTo>
                      <a:pt x="68" y="159"/>
                      <a:pt x="72" y="160"/>
                      <a:pt x="75" y="162"/>
                    </a:cubicBezTo>
                    <a:cubicBezTo>
                      <a:pt x="79" y="164"/>
                      <a:pt x="83" y="165"/>
                      <a:pt x="87" y="167"/>
                    </a:cubicBezTo>
                    <a:cubicBezTo>
                      <a:pt x="91" y="168"/>
                      <a:pt x="95" y="170"/>
                      <a:pt x="99" y="171"/>
                    </a:cubicBezTo>
                    <a:cubicBezTo>
                      <a:pt x="111" y="175"/>
                      <a:pt x="111" y="175"/>
                      <a:pt x="111" y="175"/>
                    </a:cubicBezTo>
                    <a:cubicBezTo>
                      <a:pt x="115" y="176"/>
                      <a:pt x="119" y="177"/>
                      <a:pt x="123" y="178"/>
                    </a:cubicBezTo>
                    <a:cubicBezTo>
                      <a:pt x="127" y="179"/>
                      <a:pt x="131" y="181"/>
                      <a:pt x="135" y="181"/>
                    </a:cubicBezTo>
                    <a:cubicBezTo>
                      <a:pt x="147" y="184"/>
                      <a:pt x="147" y="184"/>
                      <a:pt x="147" y="184"/>
                    </a:cubicBezTo>
                    <a:cubicBezTo>
                      <a:pt x="152" y="185"/>
                      <a:pt x="156" y="186"/>
                      <a:pt x="160" y="186"/>
                    </a:cubicBezTo>
                    <a:cubicBezTo>
                      <a:pt x="164" y="187"/>
                      <a:pt x="168" y="188"/>
                      <a:pt x="172" y="189"/>
                    </a:cubicBezTo>
                    <a:cubicBezTo>
                      <a:pt x="176" y="189"/>
                      <a:pt x="181" y="190"/>
                      <a:pt x="185" y="190"/>
                    </a:cubicBezTo>
                    <a:cubicBezTo>
                      <a:pt x="189" y="191"/>
                      <a:pt x="193" y="192"/>
                      <a:pt x="197" y="192"/>
                    </a:cubicBezTo>
                    <a:cubicBezTo>
                      <a:pt x="200" y="193"/>
                      <a:pt x="200" y="193"/>
                      <a:pt x="200" y="193"/>
                    </a:cubicBezTo>
                    <a:cubicBezTo>
                      <a:pt x="202" y="193"/>
                      <a:pt x="204" y="196"/>
                      <a:pt x="204" y="199"/>
                    </a:cubicBezTo>
                    <a:cubicBezTo>
                      <a:pt x="203" y="202"/>
                      <a:pt x="201" y="203"/>
                      <a:pt x="198" y="203"/>
                    </a:cubicBezTo>
                    <a:cubicBezTo>
                      <a:pt x="191" y="204"/>
                      <a:pt x="184" y="206"/>
                      <a:pt x="177" y="209"/>
                    </a:cubicBezTo>
                    <a:cubicBezTo>
                      <a:pt x="170" y="211"/>
                      <a:pt x="164" y="214"/>
                      <a:pt x="157" y="217"/>
                    </a:cubicBezTo>
                    <a:cubicBezTo>
                      <a:pt x="150" y="220"/>
                      <a:pt x="144" y="223"/>
                      <a:pt x="137" y="227"/>
                    </a:cubicBezTo>
                    <a:cubicBezTo>
                      <a:pt x="134" y="229"/>
                      <a:pt x="131" y="231"/>
                      <a:pt x="128" y="233"/>
                    </a:cubicBezTo>
                    <a:cubicBezTo>
                      <a:pt x="125" y="235"/>
                      <a:pt x="122" y="237"/>
                      <a:pt x="119" y="239"/>
                    </a:cubicBezTo>
                    <a:cubicBezTo>
                      <a:pt x="116" y="241"/>
                      <a:pt x="113" y="243"/>
                      <a:pt x="110" y="245"/>
                    </a:cubicBezTo>
                    <a:cubicBezTo>
                      <a:pt x="107" y="247"/>
                      <a:pt x="104" y="250"/>
                      <a:pt x="101" y="252"/>
                    </a:cubicBezTo>
                    <a:cubicBezTo>
                      <a:pt x="99" y="254"/>
                      <a:pt x="96" y="257"/>
                      <a:pt x="93" y="259"/>
                    </a:cubicBezTo>
                    <a:cubicBezTo>
                      <a:pt x="90" y="262"/>
                      <a:pt x="88" y="264"/>
                      <a:pt x="85" y="267"/>
                    </a:cubicBezTo>
                    <a:cubicBezTo>
                      <a:pt x="80" y="272"/>
                      <a:pt x="75" y="278"/>
                      <a:pt x="70" y="283"/>
                    </a:cubicBezTo>
                    <a:cubicBezTo>
                      <a:pt x="64" y="292"/>
                      <a:pt x="64" y="292"/>
                      <a:pt x="64" y="292"/>
                    </a:cubicBezTo>
                    <a:cubicBezTo>
                      <a:pt x="57" y="301"/>
                      <a:pt x="57" y="301"/>
                      <a:pt x="57" y="301"/>
                    </a:cubicBezTo>
                    <a:cubicBezTo>
                      <a:pt x="55" y="304"/>
                      <a:pt x="53" y="307"/>
                      <a:pt x="51" y="310"/>
                    </a:cubicBezTo>
                    <a:cubicBezTo>
                      <a:pt x="48" y="315"/>
                      <a:pt x="48" y="315"/>
                      <a:pt x="48" y="315"/>
                    </a:cubicBezTo>
                    <a:cubicBezTo>
                      <a:pt x="46" y="320"/>
                      <a:pt x="46" y="320"/>
                      <a:pt x="46" y="320"/>
                    </a:cubicBezTo>
                    <a:cubicBezTo>
                      <a:pt x="44" y="323"/>
                      <a:pt x="42" y="326"/>
                      <a:pt x="40" y="329"/>
                    </a:cubicBezTo>
                    <a:cubicBezTo>
                      <a:pt x="35" y="339"/>
                      <a:pt x="35" y="339"/>
                      <a:pt x="35" y="339"/>
                    </a:cubicBezTo>
                    <a:cubicBezTo>
                      <a:pt x="34" y="343"/>
                      <a:pt x="33" y="346"/>
                      <a:pt x="31" y="349"/>
                    </a:cubicBezTo>
                    <a:cubicBezTo>
                      <a:pt x="30" y="353"/>
                      <a:pt x="28" y="356"/>
                      <a:pt x="27" y="360"/>
                    </a:cubicBezTo>
                    <a:cubicBezTo>
                      <a:pt x="25" y="367"/>
                      <a:pt x="22" y="374"/>
                      <a:pt x="20" y="381"/>
                    </a:cubicBezTo>
                    <a:cubicBezTo>
                      <a:pt x="19" y="384"/>
                      <a:pt x="18" y="388"/>
                      <a:pt x="17" y="392"/>
                    </a:cubicBezTo>
                    <a:cubicBezTo>
                      <a:pt x="15" y="402"/>
                      <a:pt x="15" y="402"/>
                      <a:pt x="15" y="402"/>
                    </a:cubicBezTo>
                    <a:cubicBezTo>
                      <a:pt x="13" y="408"/>
                      <a:pt x="13" y="408"/>
                      <a:pt x="13" y="408"/>
                    </a:cubicBezTo>
                    <a:cubicBezTo>
                      <a:pt x="12" y="413"/>
                      <a:pt x="12" y="413"/>
                      <a:pt x="12" y="413"/>
                    </a:cubicBezTo>
                    <a:cubicBezTo>
                      <a:pt x="11" y="424"/>
                      <a:pt x="11" y="424"/>
                      <a:pt x="11" y="424"/>
                    </a:cubicBezTo>
                    <a:cubicBezTo>
                      <a:pt x="9" y="432"/>
                      <a:pt x="9" y="439"/>
                      <a:pt x="8" y="446"/>
                    </a:cubicBezTo>
                    <a:cubicBezTo>
                      <a:pt x="6" y="469"/>
                      <a:pt x="6" y="469"/>
                      <a:pt x="6" y="469"/>
                    </a:cubicBezTo>
                    <a:cubicBezTo>
                      <a:pt x="6" y="469"/>
                      <a:pt x="6" y="469"/>
                      <a:pt x="6" y="469"/>
                    </a:cubicBezTo>
                    <a:cubicBezTo>
                      <a:pt x="6" y="469"/>
                      <a:pt x="6" y="470"/>
                      <a:pt x="5" y="470"/>
                    </a:cubicBezTo>
                    <a:cubicBezTo>
                      <a:pt x="4" y="470"/>
                      <a:pt x="4" y="469"/>
                      <a:pt x="4" y="468"/>
                    </a:cubicBezTo>
                    <a:cubicBezTo>
                      <a:pt x="5" y="446"/>
                      <a:pt x="5" y="446"/>
                      <a:pt x="5" y="446"/>
                    </a:cubicBezTo>
                    <a:cubicBezTo>
                      <a:pt x="6" y="439"/>
                      <a:pt x="6" y="431"/>
                      <a:pt x="7" y="424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10" y="407"/>
                      <a:pt x="10" y="407"/>
                      <a:pt x="10" y="407"/>
                    </a:cubicBezTo>
                    <a:cubicBezTo>
                      <a:pt x="11" y="402"/>
                      <a:pt x="11" y="402"/>
                      <a:pt x="11" y="402"/>
                    </a:cubicBezTo>
                    <a:cubicBezTo>
                      <a:pt x="13" y="391"/>
                      <a:pt x="13" y="391"/>
                      <a:pt x="13" y="391"/>
                    </a:cubicBezTo>
                    <a:cubicBezTo>
                      <a:pt x="14" y="387"/>
                      <a:pt x="15" y="383"/>
                      <a:pt x="16" y="380"/>
                    </a:cubicBezTo>
                    <a:cubicBezTo>
                      <a:pt x="18" y="372"/>
                      <a:pt x="20" y="365"/>
                      <a:pt x="22" y="358"/>
                    </a:cubicBezTo>
                    <a:cubicBezTo>
                      <a:pt x="24" y="355"/>
                      <a:pt x="25" y="351"/>
                      <a:pt x="26" y="348"/>
                    </a:cubicBezTo>
                    <a:cubicBezTo>
                      <a:pt x="28" y="344"/>
                      <a:pt x="29" y="341"/>
                      <a:pt x="31" y="337"/>
                    </a:cubicBezTo>
                    <a:cubicBezTo>
                      <a:pt x="35" y="327"/>
                      <a:pt x="35" y="327"/>
                      <a:pt x="35" y="327"/>
                    </a:cubicBezTo>
                    <a:cubicBezTo>
                      <a:pt x="37" y="323"/>
                      <a:pt x="39" y="320"/>
                      <a:pt x="40" y="317"/>
                    </a:cubicBezTo>
                    <a:cubicBezTo>
                      <a:pt x="43" y="312"/>
                      <a:pt x="43" y="312"/>
                      <a:pt x="43" y="312"/>
                    </a:cubicBezTo>
                    <a:cubicBezTo>
                      <a:pt x="46" y="307"/>
                      <a:pt x="46" y="307"/>
                      <a:pt x="46" y="307"/>
                    </a:cubicBezTo>
                    <a:cubicBezTo>
                      <a:pt x="48" y="304"/>
                      <a:pt x="50" y="300"/>
                      <a:pt x="52" y="297"/>
                    </a:cubicBezTo>
                    <a:cubicBezTo>
                      <a:pt x="58" y="288"/>
                      <a:pt x="58" y="288"/>
                      <a:pt x="58" y="288"/>
                    </a:cubicBezTo>
                    <a:cubicBezTo>
                      <a:pt x="65" y="279"/>
                      <a:pt x="65" y="279"/>
                      <a:pt x="65" y="279"/>
                    </a:cubicBezTo>
                    <a:cubicBezTo>
                      <a:pt x="70" y="273"/>
                      <a:pt x="75" y="267"/>
                      <a:pt x="80" y="262"/>
                    </a:cubicBezTo>
                    <a:cubicBezTo>
                      <a:pt x="83" y="259"/>
                      <a:pt x="85" y="256"/>
                      <a:pt x="88" y="254"/>
                    </a:cubicBezTo>
                    <a:cubicBezTo>
                      <a:pt x="91" y="251"/>
                      <a:pt x="93" y="249"/>
                      <a:pt x="96" y="246"/>
                    </a:cubicBezTo>
                    <a:cubicBezTo>
                      <a:pt x="99" y="244"/>
                      <a:pt x="102" y="241"/>
                      <a:pt x="105" y="239"/>
                    </a:cubicBezTo>
                    <a:cubicBezTo>
                      <a:pt x="108" y="236"/>
                      <a:pt x="111" y="234"/>
                      <a:pt x="114" y="232"/>
                    </a:cubicBezTo>
                    <a:cubicBezTo>
                      <a:pt x="117" y="230"/>
                      <a:pt x="120" y="227"/>
                      <a:pt x="123" y="225"/>
                    </a:cubicBezTo>
                    <a:cubicBezTo>
                      <a:pt x="126" y="223"/>
                      <a:pt x="130" y="221"/>
                      <a:pt x="133" y="219"/>
                    </a:cubicBezTo>
                    <a:cubicBezTo>
                      <a:pt x="139" y="215"/>
                      <a:pt x="146" y="212"/>
                      <a:pt x="153" y="208"/>
                    </a:cubicBezTo>
                    <a:cubicBezTo>
                      <a:pt x="160" y="205"/>
                      <a:pt x="167" y="202"/>
                      <a:pt x="174" y="199"/>
                    </a:cubicBezTo>
                    <a:cubicBezTo>
                      <a:pt x="181" y="197"/>
                      <a:pt x="188" y="194"/>
                      <a:pt x="196" y="193"/>
                    </a:cubicBezTo>
                    <a:cubicBezTo>
                      <a:pt x="196" y="203"/>
                      <a:pt x="196" y="203"/>
                      <a:pt x="196" y="203"/>
                    </a:cubicBezTo>
                    <a:cubicBezTo>
                      <a:pt x="188" y="203"/>
                      <a:pt x="179" y="202"/>
                      <a:pt x="171" y="201"/>
                    </a:cubicBezTo>
                    <a:cubicBezTo>
                      <a:pt x="166" y="201"/>
                      <a:pt x="162" y="200"/>
                      <a:pt x="158" y="200"/>
                    </a:cubicBezTo>
                    <a:cubicBezTo>
                      <a:pt x="153" y="199"/>
                      <a:pt x="149" y="199"/>
                      <a:pt x="145" y="198"/>
                    </a:cubicBezTo>
                    <a:cubicBezTo>
                      <a:pt x="132" y="195"/>
                      <a:pt x="132" y="195"/>
                      <a:pt x="132" y="195"/>
                    </a:cubicBezTo>
                    <a:cubicBezTo>
                      <a:pt x="128" y="194"/>
                      <a:pt x="124" y="193"/>
                      <a:pt x="119" y="191"/>
                    </a:cubicBezTo>
                    <a:cubicBezTo>
                      <a:pt x="115" y="190"/>
                      <a:pt x="111" y="189"/>
                      <a:pt x="107" y="188"/>
                    </a:cubicBezTo>
                    <a:cubicBezTo>
                      <a:pt x="94" y="184"/>
                      <a:pt x="94" y="184"/>
                      <a:pt x="94" y="184"/>
                    </a:cubicBezTo>
                    <a:cubicBezTo>
                      <a:pt x="90" y="182"/>
                      <a:pt x="86" y="180"/>
                      <a:pt x="82" y="179"/>
                    </a:cubicBezTo>
                    <a:cubicBezTo>
                      <a:pt x="76" y="176"/>
                      <a:pt x="76" y="176"/>
                      <a:pt x="76" y="176"/>
                    </a:cubicBezTo>
                    <a:cubicBezTo>
                      <a:pt x="70" y="174"/>
                      <a:pt x="70" y="174"/>
                      <a:pt x="70" y="174"/>
                    </a:cubicBezTo>
                    <a:cubicBezTo>
                      <a:pt x="66" y="172"/>
                      <a:pt x="62" y="170"/>
                      <a:pt x="58" y="168"/>
                    </a:cubicBezTo>
                    <a:cubicBezTo>
                      <a:pt x="55" y="166"/>
                      <a:pt x="51" y="164"/>
                      <a:pt x="47" y="161"/>
                    </a:cubicBezTo>
                    <a:cubicBezTo>
                      <a:pt x="43" y="159"/>
                      <a:pt x="40" y="157"/>
                      <a:pt x="36" y="154"/>
                    </a:cubicBezTo>
                    <a:cubicBezTo>
                      <a:pt x="32" y="152"/>
                      <a:pt x="29" y="149"/>
                      <a:pt x="25" y="147"/>
                    </a:cubicBezTo>
                    <a:cubicBezTo>
                      <a:pt x="22" y="144"/>
                      <a:pt x="18" y="141"/>
                      <a:pt x="15" y="138"/>
                    </a:cubicBezTo>
                    <a:cubicBezTo>
                      <a:pt x="12" y="135"/>
                      <a:pt x="9" y="132"/>
                      <a:pt x="6" y="129"/>
                    </a:cubicBezTo>
                    <a:cubicBezTo>
                      <a:pt x="6" y="129"/>
                      <a:pt x="6" y="129"/>
                      <a:pt x="6" y="129"/>
                    </a:cubicBezTo>
                    <a:cubicBezTo>
                      <a:pt x="5" y="128"/>
                      <a:pt x="5" y="127"/>
                      <a:pt x="5" y="126"/>
                    </a:cubicBezTo>
                    <a:cubicBezTo>
                      <a:pt x="5" y="126"/>
                      <a:pt x="5" y="126"/>
                      <a:pt x="5" y="126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08"/>
                      <a:pt x="2" y="106"/>
                      <a:pt x="1" y="103"/>
                    </a:cubicBezTo>
                    <a:cubicBezTo>
                      <a:pt x="1" y="95"/>
                      <a:pt x="1" y="95"/>
                      <a:pt x="1" y="95"/>
                    </a:cubicBezTo>
                    <a:cubicBezTo>
                      <a:pt x="1" y="92"/>
                      <a:pt x="0" y="90"/>
                      <a:pt x="0" y="87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2" y="60"/>
                      <a:pt x="2" y="57"/>
                      <a:pt x="3" y="55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5" y="44"/>
                      <a:pt x="6" y="41"/>
                      <a:pt x="7" y="39"/>
                    </a:cubicBezTo>
                    <a:cubicBezTo>
                      <a:pt x="8" y="36"/>
                      <a:pt x="9" y="34"/>
                      <a:pt x="11" y="31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6"/>
                      <a:pt x="15" y="25"/>
                      <a:pt x="16" y="24"/>
                    </a:cubicBezTo>
                    <a:cubicBezTo>
                      <a:pt x="17" y="22"/>
                      <a:pt x="20" y="20"/>
                      <a:pt x="22" y="18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4"/>
                      <a:pt x="28" y="14"/>
                      <a:pt x="30" y="13"/>
                    </a:cubicBezTo>
                    <a:cubicBezTo>
                      <a:pt x="31" y="12"/>
                      <a:pt x="33" y="12"/>
                      <a:pt x="34" y="11"/>
                    </a:cubicBezTo>
                    <a:cubicBezTo>
                      <a:pt x="36" y="11"/>
                      <a:pt x="37" y="10"/>
                      <a:pt x="39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7" y="12"/>
                      <a:pt x="73" y="12"/>
                      <a:pt x="80" y="12"/>
                    </a:cubicBezTo>
                    <a:cubicBezTo>
                      <a:pt x="87" y="12"/>
                      <a:pt x="94" y="12"/>
                      <a:pt x="101" y="12"/>
                    </a:cubicBezTo>
                    <a:cubicBezTo>
                      <a:pt x="107" y="12"/>
                      <a:pt x="114" y="12"/>
                      <a:pt x="121" y="12"/>
                    </a:cubicBezTo>
                    <a:cubicBezTo>
                      <a:pt x="134" y="12"/>
                      <a:pt x="148" y="12"/>
                      <a:pt x="162" y="12"/>
                    </a:cubicBezTo>
                    <a:cubicBezTo>
                      <a:pt x="182" y="11"/>
                      <a:pt x="182" y="11"/>
                      <a:pt x="182" y="11"/>
                    </a:cubicBezTo>
                    <a:cubicBezTo>
                      <a:pt x="202" y="10"/>
                      <a:pt x="202" y="10"/>
                      <a:pt x="202" y="10"/>
                    </a:cubicBezTo>
                    <a:cubicBezTo>
                      <a:pt x="229" y="9"/>
                      <a:pt x="257" y="8"/>
                      <a:pt x="284" y="6"/>
                    </a:cubicBezTo>
                    <a:cubicBezTo>
                      <a:pt x="311" y="5"/>
                      <a:pt x="338" y="3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369" y="0"/>
                      <a:pt x="373" y="3"/>
                      <a:pt x="374" y="8"/>
                    </a:cubicBezTo>
                    <a:cubicBezTo>
                      <a:pt x="374" y="12"/>
                      <a:pt x="371" y="16"/>
                      <a:pt x="366" y="16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" name="Freeform 182"/>
              <p:cNvSpPr/>
              <p:nvPr/>
            </p:nvSpPr>
            <p:spPr bwMode="auto">
              <a:xfrm>
                <a:off x="5989797" y="3405474"/>
                <a:ext cx="236211" cy="216985"/>
              </a:xfrm>
              <a:custGeom>
                <a:avLst/>
                <a:gdLst>
                  <a:gd name="T0" fmla="*/ 9 w 97"/>
                  <a:gd name="T1" fmla="*/ 0 h 89"/>
                  <a:gd name="T2" fmla="*/ 6 w 97"/>
                  <a:gd name="T3" fmla="*/ 10 h 89"/>
                  <a:gd name="T4" fmla="*/ 5 w 97"/>
                  <a:gd name="T5" fmla="*/ 19 h 89"/>
                  <a:gd name="T6" fmla="*/ 4 w 97"/>
                  <a:gd name="T7" fmla="*/ 29 h 89"/>
                  <a:gd name="T8" fmla="*/ 5 w 97"/>
                  <a:gd name="T9" fmla="*/ 38 h 89"/>
                  <a:gd name="T10" fmla="*/ 5 w 97"/>
                  <a:gd name="T11" fmla="*/ 43 h 89"/>
                  <a:gd name="T12" fmla="*/ 6 w 97"/>
                  <a:gd name="T13" fmla="*/ 48 h 89"/>
                  <a:gd name="T14" fmla="*/ 7 w 97"/>
                  <a:gd name="T15" fmla="*/ 58 h 89"/>
                  <a:gd name="T16" fmla="*/ 9 w 97"/>
                  <a:gd name="T17" fmla="*/ 62 h 89"/>
                  <a:gd name="T18" fmla="*/ 10 w 97"/>
                  <a:gd name="T19" fmla="*/ 67 h 89"/>
                  <a:gd name="T20" fmla="*/ 13 w 97"/>
                  <a:gd name="T21" fmla="*/ 76 h 89"/>
                  <a:gd name="T22" fmla="*/ 10 w 97"/>
                  <a:gd name="T23" fmla="*/ 74 h 89"/>
                  <a:gd name="T24" fmla="*/ 27 w 97"/>
                  <a:gd name="T25" fmla="*/ 77 h 89"/>
                  <a:gd name="T26" fmla="*/ 44 w 97"/>
                  <a:gd name="T27" fmla="*/ 80 h 89"/>
                  <a:gd name="T28" fmla="*/ 62 w 97"/>
                  <a:gd name="T29" fmla="*/ 81 h 89"/>
                  <a:gd name="T30" fmla="*/ 66 w 97"/>
                  <a:gd name="T31" fmla="*/ 81 h 89"/>
                  <a:gd name="T32" fmla="*/ 70 w 97"/>
                  <a:gd name="T33" fmla="*/ 81 h 89"/>
                  <a:gd name="T34" fmla="*/ 74 w 97"/>
                  <a:gd name="T35" fmla="*/ 80 h 89"/>
                  <a:gd name="T36" fmla="*/ 77 w 97"/>
                  <a:gd name="T37" fmla="*/ 79 h 89"/>
                  <a:gd name="T38" fmla="*/ 76 w 97"/>
                  <a:gd name="T39" fmla="*/ 81 h 89"/>
                  <a:gd name="T40" fmla="*/ 80 w 97"/>
                  <a:gd name="T41" fmla="*/ 72 h 89"/>
                  <a:gd name="T42" fmla="*/ 84 w 97"/>
                  <a:gd name="T43" fmla="*/ 62 h 89"/>
                  <a:gd name="T44" fmla="*/ 90 w 97"/>
                  <a:gd name="T45" fmla="*/ 42 h 89"/>
                  <a:gd name="T46" fmla="*/ 92 w 97"/>
                  <a:gd name="T47" fmla="*/ 32 h 89"/>
                  <a:gd name="T48" fmla="*/ 93 w 97"/>
                  <a:gd name="T49" fmla="*/ 27 h 89"/>
                  <a:gd name="T50" fmla="*/ 94 w 97"/>
                  <a:gd name="T51" fmla="*/ 21 h 89"/>
                  <a:gd name="T52" fmla="*/ 95 w 97"/>
                  <a:gd name="T53" fmla="*/ 16 h 89"/>
                  <a:gd name="T54" fmla="*/ 95 w 97"/>
                  <a:gd name="T55" fmla="*/ 11 h 89"/>
                  <a:gd name="T56" fmla="*/ 96 w 97"/>
                  <a:gd name="T57" fmla="*/ 0 h 89"/>
                  <a:gd name="T58" fmla="*/ 96 w 97"/>
                  <a:gd name="T59" fmla="*/ 5 h 89"/>
                  <a:gd name="T60" fmla="*/ 97 w 97"/>
                  <a:gd name="T61" fmla="*/ 11 h 89"/>
                  <a:gd name="T62" fmla="*/ 97 w 97"/>
                  <a:gd name="T63" fmla="*/ 16 h 89"/>
                  <a:gd name="T64" fmla="*/ 97 w 97"/>
                  <a:gd name="T65" fmla="*/ 22 h 89"/>
                  <a:gd name="T66" fmla="*/ 97 w 97"/>
                  <a:gd name="T67" fmla="*/ 27 h 89"/>
                  <a:gd name="T68" fmla="*/ 97 w 97"/>
                  <a:gd name="T69" fmla="*/ 32 h 89"/>
                  <a:gd name="T70" fmla="*/ 95 w 97"/>
                  <a:gd name="T71" fmla="*/ 43 h 89"/>
                  <a:gd name="T72" fmla="*/ 90 w 97"/>
                  <a:gd name="T73" fmla="*/ 64 h 89"/>
                  <a:gd name="T74" fmla="*/ 86 w 97"/>
                  <a:gd name="T75" fmla="*/ 74 h 89"/>
                  <a:gd name="T76" fmla="*/ 82 w 97"/>
                  <a:gd name="T77" fmla="*/ 84 h 89"/>
                  <a:gd name="T78" fmla="*/ 82 w 97"/>
                  <a:gd name="T79" fmla="*/ 86 h 89"/>
                  <a:gd name="T80" fmla="*/ 80 w 97"/>
                  <a:gd name="T81" fmla="*/ 86 h 89"/>
                  <a:gd name="T82" fmla="*/ 76 w 97"/>
                  <a:gd name="T83" fmla="*/ 88 h 89"/>
                  <a:gd name="T84" fmla="*/ 71 w 97"/>
                  <a:gd name="T85" fmla="*/ 89 h 89"/>
                  <a:gd name="T86" fmla="*/ 66 w 97"/>
                  <a:gd name="T87" fmla="*/ 89 h 89"/>
                  <a:gd name="T88" fmla="*/ 62 w 97"/>
                  <a:gd name="T89" fmla="*/ 89 h 89"/>
                  <a:gd name="T90" fmla="*/ 57 w 97"/>
                  <a:gd name="T91" fmla="*/ 89 h 89"/>
                  <a:gd name="T92" fmla="*/ 52 w 97"/>
                  <a:gd name="T93" fmla="*/ 89 h 89"/>
                  <a:gd name="T94" fmla="*/ 43 w 97"/>
                  <a:gd name="T95" fmla="*/ 88 h 89"/>
                  <a:gd name="T96" fmla="*/ 8 w 97"/>
                  <a:gd name="T97" fmla="*/ 81 h 89"/>
                  <a:gd name="T98" fmla="*/ 6 w 97"/>
                  <a:gd name="T99" fmla="*/ 80 h 89"/>
                  <a:gd name="T100" fmla="*/ 6 w 97"/>
                  <a:gd name="T101" fmla="*/ 78 h 89"/>
                  <a:gd name="T102" fmla="*/ 3 w 97"/>
                  <a:gd name="T103" fmla="*/ 69 h 89"/>
                  <a:gd name="T104" fmla="*/ 2 w 97"/>
                  <a:gd name="T105" fmla="*/ 64 h 89"/>
                  <a:gd name="T106" fmla="*/ 1 w 97"/>
                  <a:gd name="T107" fmla="*/ 59 h 89"/>
                  <a:gd name="T108" fmla="*/ 0 w 97"/>
                  <a:gd name="T109" fmla="*/ 49 h 89"/>
                  <a:gd name="T110" fmla="*/ 0 w 97"/>
                  <a:gd name="T111" fmla="*/ 39 h 89"/>
                  <a:gd name="T112" fmla="*/ 0 w 97"/>
                  <a:gd name="T113" fmla="*/ 34 h 89"/>
                  <a:gd name="T114" fmla="*/ 0 w 97"/>
                  <a:gd name="T115" fmla="*/ 29 h 89"/>
                  <a:gd name="T116" fmla="*/ 2 w 97"/>
                  <a:gd name="T117" fmla="*/ 19 h 89"/>
                  <a:gd name="T118" fmla="*/ 9 w 97"/>
                  <a:gd name="T11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7" h="89">
                    <a:moveTo>
                      <a:pt x="9" y="0"/>
                    </a:moveTo>
                    <a:cubicBezTo>
                      <a:pt x="8" y="3"/>
                      <a:pt x="7" y="6"/>
                      <a:pt x="6" y="10"/>
                    </a:cubicBezTo>
                    <a:cubicBezTo>
                      <a:pt x="6" y="13"/>
                      <a:pt x="5" y="16"/>
                      <a:pt x="5" y="19"/>
                    </a:cubicBezTo>
                    <a:cubicBezTo>
                      <a:pt x="4" y="22"/>
                      <a:pt x="4" y="26"/>
                      <a:pt x="4" y="29"/>
                    </a:cubicBezTo>
                    <a:cubicBezTo>
                      <a:pt x="4" y="32"/>
                      <a:pt x="4" y="35"/>
                      <a:pt x="5" y="38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51"/>
                      <a:pt x="7" y="54"/>
                      <a:pt x="7" y="58"/>
                    </a:cubicBezTo>
                    <a:cubicBezTo>
                      <a:pt x="8" y="59"/>
                      <a:pt x="8" y="61"/>
                      <a:pt x="9" y="62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6" y="75"/>
                      <a:pt x="21" y="76"/>
                      <a:pt x="27" y="77"/>
                    </a:cubicBezTo>
                    <a:cubicBezTo>
                      <a:pt x="33" y="78"/>
                      <a:pt x="39" y="79"/>
                      <a:pt x="44" y="80"/>
                    </a:cubicBezTo>
                    <a:cubicBezTo>
                      <a:pt x="50" y="81"/>
                      <a:pt x="56" y="81"/>
                      <a:pt x="62" y="81"/>
                    </a:cubicBezTo>
                    <a:cubicBezTo>
                      <a:pt x="66" y="81"/>
                      <a:pt x="66" y="81"/>
                      <a:pt x="66" y="81"/>
                    </a:cubicBezTo>
                    <a:cubicBezTo>
                      <a:pt x="70" y="81"/>
                      <a:pt x="70" y="81"/>
                      <a:pt x="70" y="81"/>
                    </a:cubicBezTo>
                    <a:cubicBezTo>
                      <a:pt x="71" y="81"/>
                      <a:pt x="73" y="81"/>
                      <a:pt x="74" y="80"/>
                    </a:cubicBezTo>
                    <a:cubicBezTo>
                      <a:pt x="75" y="80"/>
                      <a:pt x="76" y="80"/>
                      <a:pt x="77" y="79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7" y="78"/>
                      <a:pt x="79" y="75"/>
                      <a:pt x="80" y="72"/>
                    </a:cubicBezTo>
                    <a:cubicBezTo>
                      <a:pt x="81" y="68"/>
                      <a:pt x="82" y="65"/>
                      <a:pt x="84" y="62"/>
                    </a:cubicBezTo>
                    <a:cubicBezTo>
                      <a:pt x="86" y="55"/>
                      <a:pt x="88" y="49"/>
                      <a:pt x="90" y="42"/>
                    </a:cubicBezTo>
                    <a:cubicBezTo>
                      <a:pt x="91" y="39"/>
                      <a:pt x="92" y="35"/>
                      <a:pt x="92" y="32"/>
                    </a:cubicBezTo>
                    <a:cubicBezTo>
                      <a:pt x="93" y="30"/>
                      <a:pt x="93" y="28"/>
                      <a:pt x="93" y="27"/>
                    </a:cubicBezTo>
                    <a:cubicBezTo>
                      <a:pt x="94" y="25"/>
                      <a:pt x="94" y="23"/>
                      <a:pt x="94" y="21"/>
                    </a:cubicBezTo>
                    <a:cubicBezTo>
                      <a:pt x="95" y="16"/>
                      <a:pt x="95" y="16"/>
                      <a:pt x="95" y="16"/>
                    </a:cubicBezTo>
                    <a:cubicBezTo>
                      <a:pt x="95" y="14"/>
                      <a:pt x="95" y="13"/>
                      <a:pt x="95" y="11"/>
                    </a:cubicBezTo>
                    <a:cubicBezTo>
                      <a:pt x="96" y="7"/>
                      <a:pt x="96" y="4"/>
                      <a:pt x="96" y="0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7" y="7"/>
                      <a:pt x="97" y="9"/>
                      <a:pt x="97" y="11"/>
                    </a:cubicBezTo>
                    <a:cubicBezTo>
                      <a:pt x="97" y="13"/>
                      <a:pt x="97" y="14"/>
                      <a:pt x="97" y="16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7" y="23"/>
                      <a:pt x="97" y="25"/>
                      <a:pt x="97" y="27"/>
                    </a:cubicBezTo>
                    <a:cubicBezTo>
                      <a:pt x="97" y="29"/>
                      <a:pt x="97" y="31"/>
                      <a:pt x="97" y="32"/>
                    </a:cubicBezTo>
                    <a:cubicBezTo>
                      <a:pt x="96" y="36"/>
                      <a:pt x="96" y="39"/>
                      <a:pt x="95" y="43"/>
                    </a:cubicBezTo>
                    <a:cubicBezTo>
                      <a:pt x="94" y="50"/>
                      <a:pt x="92" y="57"/>
                      <a:pt x="90" y="64"/>
                    </a:cubicBezTo>
                    <a:cubicBezTo>
                      <a:pt x="89" y="67"/>
                      <a:pt x="88" y="71"/>
                      <a:pt x="86" y="74"/>
                    </a:cubicBezTo>
                    <a:cubicBezTo>
                      <a:pt x="85" y="78"/>
                      <a:pt x="84" y="81"/>
                      <a:pt x="82" y="84"/>
                    </a:cubicBezTo>
                    <a:cubicBezTo>
                      <a:pt x="82" y="86"/>
                      <a:pt x="82" y="86"/>
                      <a:pt x="82" y="86"/>
                    </a:cubicBezTo>
                    <a:cubicBezTo>
                      <a:pt x="80" y="86"/>
                      <a:pt x="80" y="86"/>
                      <a:pt x="80" y="86"/>
                    </a:cubicBezTo>
                    <a:cubicBezTo>
                      <a:pt x="79" y="87"/>
                      <a:pt x="77" y="87"/>
                      <a:pt x="76" y="88"/>
                    </a:cubicBezTo>
                    <a:cubicBezTo>
                      <a:pt x="74" y="88"/>
                      <a:pt x="72" y="88"/>
                      <a:pt x="71" y="89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62" y="89"/>
                      <a:pt x="62" y="89"/>
                      <a:pt x="62" y="89"/>
                    </a:cubicBezTo>
                    <a:cubicBezTo>
                      <a:pt x="60" y="89"/>
                      <a:pt x="58" y="89"/>
                      <a:pt x="57" y="89"/>
                    </a:cubicBezTo>
                    <a:cubicBezTo>
                      <a:pt x="55" y="89"/>
                      <a:pt x="54" y="89"/>
                      <a:pt x="52" y="89"/>
                    </a:cubicBezTo>
                    <a:cubicBezTo>
                      <a:pt x="49" y="89"/>
                      <a:pt x="46" y="88"/>
                      <a:pt x="43" y="88"/>
                    </a:cubicBezTo>
                    <a:cubicBezTo>
                      <a:pt x="31" y="86"/>
                      <a:pt x="20" y="84"/>
                      <a:pt x="8" y="81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2" y="62"/>
                      <a:pt x="2" y="60"/>
                      <a:pt x="1" y="59"/>
                    </a:cubicBezTo>
                    <a:cubicBezTo>
                      <a:pt x="1" y="55"/>
                      <a:pt x="0" y="52"/>
                      <a:pt x="0" y="49"/>
                    </a:cubicBezTo>
                    <a:cubicBezTo>
                      <a:pt x="0" y="45"/>
                      <a:pt x="0" y="42"/>
                      <a:pt x="0" y="39"/>
                    </a:cubicBezTo>
                    <a:cubicBezTo>
                      <a:pt x="0" y="37"/>
                      <a:pt x="0" y="35"/>
                      <a:pt x="0" y="34"/>
                    </a:cubicBezTo>
                    <a:cubicBezTo>
                      <a:pt x="0" y="32"/>
                      <a:pt x="0" y="30"/>
                      <a:pt x="0" y="29"/>
                    </a:cubicBezTo>
                    <a:cubicBezTo>
                      <a:pt x="1" y="25"/>
                      <a:pt x="1" y="22"/>
                      <a:pt x="2" y="19"/>
                    </a:cubicBezTo>
                    <a:cubicBezTo>
                      <a:pt x="3" y="12"/>
                      <a:pt x="6" y="6"/>
                      <a:pt x="9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" name="Freeform 183"/>
              <p:cNvSpPr/>
              <p:nvPr/>
            </p:nvSpPr>
            <p:spPr bwMode="auto">
              <a:xfrm>
                <a:off x="4465411" y="3370683"/>
                <a:ext cx="627150" cy="474253"/>
              </a:xfrm>
              <a:custGeom>
                <a:avLst/>
                <a:gdLst>
                  <a:gd name="T0" fmla="*/ 257 w 257"/>
                  <a:gd name="T1" fmla="*/ 154 h 194"/>
                  <a:gd name="T2" fmla="*/ 106 w 257"/>
                  <a:gd name="T3" fmla="*/ 185 h 194"/>
                  <a:gd name="T4" fmla="*/ 9 w 257"/>
                  <a:gd name="T5" fmla="*/ 121 h 194"/>
                  <a:gd name="T6" fmla="*/ 73 w 257"/>
                  <a:gd name="T7" fmla="*/ 24 h 194"/>
                  <a:gd name="T8" fmla="*/ 195 w 257"/>
                  <a:gd name="T9" fmla="*/ 0 h 194"/>
                  <a:gd name="T10" fmla="*/ 230 w 257"/>
                  <a:gd name="T11" fmla="*/ 113 h 194"/>
                  <a:gd name="T12" fmla="*/ 257 w 257"/>
                  <a:gd name="T13" fmla="*/ 15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7" h="194">
                    <a:moveTo>
                      <a:pt x="257" y="154"/>
                    </a:moveTo>
                    <a:cubicBezTo>
                      <a:pt x="106" y="185"/>
                      <a:pt x="106" y="185"/>
                      <a:pt x="106" y="185"/>
                    </a:cubicBezTo>
                    <a:cubicBezTo>
                      <a:pt x="62" y="194"/>
                      <a:pt x="18" y="165"/>
                      <a:pt x="9" y="121"/>
                    </a:cubicBezTo>
                    <a:cubicBezTo>
                      <a:pt x="0" y="77"/>
                      <a:pt x="29" y="33"/>
                      <a:pt x="73" y="24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0"/>
                      <a:pt x="185" y="33"/>
                      <a:pt x="230" y="113"/>
                    </a:cubicBezTo>
                    <a:lnTo>
                      <a:pt x="257" y="154"/>
                    </a:lnTo>
                    <a:close/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Freeform 184"/>
              <p:cNvSpPr/>
              <p:nvPr/>
            </p:nvSpPr>
            <p:spPr bwMode="auto">
              <a:xfrm>
                <a:off x="4467243" y="3351457"/>
                <a:ext cx="642714" cy="491649"/>
              </a:xfrm>
              <a:custGeom>
                <a:avLst/>
                <a:gdLst>
                  <a:gd name="T0" fmla="*/ 256 w 263"/>
                  <a:gd name="T1" fmla="*/ 162 h 201"/>
                  <a:gd name="T2" fmla="*/ 254 w 263"/>
                  <a:gd name="T3" fmla="*/ 155 h 201"/>
                  <a:gd name="T4" fmla="*/ 103 w 263"/>
                  <a:gd name="T5" fmla="*/ 186 h 201"/>
                  <a:gd name="T6" fmla="*/ 103 w 263"/>
                  <a:gd name="T7" fmla="*/ 186 h 201"/>
                  <a:gd name="T8" fmla="*/ 88 w 263"/>
                  <a:gd name="T9" fmla="*/ 187 h 201"/>
                  <a:gd name="T10" fmla="*/ 41 w 263"/>
                  <a:gd name="T11" fmla="*/ 171 h 201"/>
                  <a:gd name="T12" fmla="*/ 15 w 263"/>
                  <a:gd name="T13" fmla="*/ 127 h 201"/>
                  <a:gd name="T14" fmla="*/ 14 w 263"/>
                  <a:gd name="T15" fmla="*/ 113 h 201"/>
                  <a:gd name="T16" fmla="*/ 30 w 263"/>
                  <a:gd name="T17" fmla="*/ 66 h 201"/>
                  <a:gd name="T18" fmla="*/ 73 w 263"/>
                  <a:gd name="T19" fmla="*/ 39 h 201"/>
                  <a:gd name="T20" fmla="*/ 195 w 263"/>
                  <a:gd name="T21" fmla="*/ 14 h 201"/>
                  <a:gd name="T22" fmla="*/ 194 w 263"/>
                  <a:gd name="T23" fmla="*/ 8 h 201"/>
                  <a:gd name="T24" fmla="*/ 187 w 263"/>
                  <a:gd name="T25" fmla="*/ 6 h 201"/>
                  <a:gd name="T26" fmla="*/ 186 w 263"/>
                  <a:gd name="T27" fmla="*/ 17 h 201"/>
                  <a:gd name="T28" fmla="*/ 223 w 263"/>
                  <a:gd name="T29" fmla="*/ 125 h 201"/>
                  <a:gd name="T30" fmla="*/ 223 w 263"/>
                  <a:gd name="T31" fmla="*/ 125 h 201"/>
                  <a:gd name="T32" fmla="*/ 250 w 263"/>
                  <a:gd name="T33" fmla="*/ 165 h 201"/>
                  <a:gd name="T34" fmla="*/ 256 w 263"/>
                  <a:gd name="T35" fmla="*/ 162 h 201"/>
                  <a:gd name="T36" fmla="*/ 254 w 263"/>
                  <a:gd name="T37" fmla="*/ 155 h 201"/>
                  <a:gd name="T38" fmla="*/ 256 w 263"/>
                  <a:gd name="T39" fmla="*/ 162 h 201"/>
                  <a:gd name="T40" fmla="*/ 261 w 263"/>
                  <a:gd name="T41" fmla="*/ 158 h 201"/>
                  <a:gd name="T42" fmla="*/ 235 w 263"/>
                  <a:gd name="T43" fmla="*/ 117 h 201"/>
                  <a:gd name="T44" fmla="*/ 229 w 263"/>
                  <a:gd name="T45" fmla="*/ 121 h 201"/>
                  <a:gd name="T46" fmla="*/ 235 w 263"/>
                  <a:gd name="T47" fmla="*/ 118 h 201"/>
                  <a:gd name="T48" fmla="*/ 200 w 263"/>
                  <a:gd name="T49" fmla="*/ 17 h 201"/>
                  <a:gd name="T50" fmla="*/ 200 w 263"/>
                  <a:gd name="T51" fmla="*/ 11 h 201"/>
                  <a:gd name="T52" fmla="*/ 201 w 263"/>
                  <a:gd name="T53" fmla="*/ 10 h 201"/>
                  <a:gd name="T54" fmla="*/ 201 w 263"/>
                  <a:gd name="T55" fmla="*/ 9 h 201"/>
                  <a:gd name="T56" fmla="*/ 198 w 263"/>
                  <a:gd name="T57" fmla="*/ 9 h 201"/>
                  <a:gd name="T58" fmla="*/ 201 w 263"/>
                  <a:gd name="T59" fmla="*/ 10 h 201"/>
                  <a:gd name="T60" fmla="*/ 201 w 263"/>
                  <a:gd name="T61" fmla="*/ 9 h 201"/>
                  <a:gd name="T62" fmla="*/ 198 w 263"/>
                  <a:gd name="T63" fmla="*/ 9 h 201"/>
                  <a:gd name="T64" fmla="*/ 201 w 263"/>
                  <a:gd name="T65" fmla="*/ 10 h 201"/>
                  <a:gd name="T66" fmla="*/ 199 w 263"/>
                  <a:gd name="T67" fmla="*/ 3 h 201"/>
                  <a:gd name="T68" fmla="*/ 192 w 263"/>
                  <a:gd name="T69" fmla="*/ 1 h 201"/>
                  <a:gd name="T70" fmla="*/ 71 w 263"/>
                  <a:gd name="T71" fmla="*/ 26 h 201"/>
                  <a:gd name="T72" fmla="*/ 19 w 263"/>
                  <a:gd name="T73" fmla="*/ 57 h 201"/>
                  <a:gd name="T74" fmla="*/ 0 w 263"/>
                  <a:gd name="T75" fmla="*/ 113 h 201"/>
                  <a:gd name="T76" fmla="*/ 1 w 263"/>
                  <a:gd name="T77" fmla="*/ 130 h 201"/>
                  <a:gd name="T78" fmla="*/ 33 w 263"/>
                  <a:gd name="T79" fmla="*/ 181 h 201"/>
                  <a:gd name="T80" fmla="*/ 88 w 263"/>
                  <a:gd name="T81" fmla="*/ 201 h 201"/>
                  <a:gd name="T82" fmla="*/ 106 w 263"/>
                  <a:gd name="T83" fmla="*/ 199 h 201"/>
                  <a:gd name="T84" fmla="*/ 106 w 263"/>
                  <a:gd name="T85" fmla="*/ 199 h 201"/>
                  <a:gd name="T86" fmla="*/ 257 w 263"/>
                  <a:gd name="T87" fmla="*/ 168 h 201"/>
                  <a:gd name="T88" fmla="*/ 262 w 263"/>
                  <a:gd name="T89" fmla="*/ 164 h 201"/>
                  <a:gd name="T90" fmla="*/ 261 w 263"/>
                  <a:gd name="T91" fmla="*/ 158 h 201"/>
                  <a:gd name="T92" fmla="*/ 256 w 263"/>
                  <a:gd name="T93" fmla="*/ 16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63" h="201">
                    <a:moveTo>
                      <a:pt x="256" y="162"/>
                    </a:moveTo>
                    <a:cubicBezTo>
                      <a:pt x="254" y="155"/>
                      <a:pt x="254" y="155"/>
                      <a:pt x="254" y="155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98" y="187"/>
                      <a:pt x="93" y="187"/>
                      <a:pt x="88" y="187"/>
                    </a:cubicBezTo>
                    <a:cubicBezTo>
                      <a:pt x="71" y="187"/>
                      <a:pt x="54" y="181"/>
                      <a:pt x="41" y="171"/>
                    </a:cubicBezTo>
                    <a:cubicBezTo>
                      <a:pt x="28" y="160"/>
                      <a:pt x="19" y="145"/>
                      <a:pt x="15" y="127"/>
                    </a:cubicBezTo>
                    <a:cubicBezTo>
                      <a:pt x="14" y="122"/>
                      <a:pt x="14" y="117"/>
                      <a:pt x="14" y="113"/>
                    </a:cubicBezTo>
                    <a:cubicBezTo>
                      <a:pt x="14" y="95"/>
                      <a:pt x="20" y="79"/>
                      <a:pt x="30" y="66"/>
                    </a:cubicBezTo>
                    <a:cubicBezTo>
                      <a:pt x="41" y="53"/>
                      <a:pt x="56" y="43"/>
                      <a:pt x="73" y="39"/>
                    </a:cubicBezTo>
                    <a:cubicBezTo>
                      <a:pt x="195" y="14"/>
                      <a:pt x="195" y="14"/>
                      <a:pt x="195" y="14"/>
                    </a:cubicBezTo>
                    <a:cubicBezTo>
                      <a:pt x="194" y="8"/>
                      <a:pt x="194" y="8"/>
                      <a:pt x="194" y="8"/>
                    </a:cubicBezTo>
                    <a:cubicBezTo>
                      <a:pt x="187" y="6"/>
                      <a:pt x="187" y="6"/>
                      <a:pt x="187" y="6"/>
                    </a:cubicBezTo>
                    <a:cubicBezTo>
                      <a:pt x="187" y="6"/>
                      <a:pt x="186" y="10"/>
                      <a:pt x="186" y="17"/>
                    </a:cubicBezTo>
                    <a:cubicBezTo>
                      <a:pt x="186" y="34"/>
                      <a:pt x="191" y="68"/>
                      <a:pt x="223" y="125"/>
                    </a:cubicBezTo>
                    <a:cubicBezTo>
                      <a:pt x="223" y="125"/>
                      <a:pt x="223" y="125"/>
                      <a:pt x="223" y="125"/>
                    </a:cubicBezTo>
                    <a:cubicBezTo>
                      <a:pt x="250" y="165"/>
                      <a:pt x="250" y="165"/>
                      <a:pt x="250" y="16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54" y="155"/>
                      <a:pt x="254" y="155"/>
                      <a:pt x="254" y="15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61" y="158"/>
                      <a:pt x="261" y="158"/>
                      <a:pt x="261" y="158"/>
                    </a:cubicBezTo>
                    <a:cubicBezTo>
                      <a:pt x="235" y="117"/>
                      <a:pt x="235" y="117"/>
                      <a:pt x="235" y="117"/>
                    </a:cubicBezTo>
                    <a:cubicBezTo>
                      <a:pt x="229" y="121"/>
                      <a:pt x="229" y="121"/>
                      <a:pt x="229" y="121"/>
                    </a:cubicBezTo>
                    <a:cubicBezTo>
                      <a:pt x="235" y="118"/>
                      <a:pt x="235" y="118"/>
                      <a:pt x="235" y="118"/>
                    </a:cubicBezTo>
                    <a:cubicBezTo>
                      <a:pt x="204" y="63"/>
                      <a:pt x="200" y="31"/>
                      <a:pt x="200" y="17"/>
                    </a:cubicBezTo>
                    <a:cubicBezTo>
                      <a:pt x="200" y="14"/>
                      <a:pt x="200" y="12"/>
                      <a:pt x="200" y="11"/>
                    </a:cubicBezTo>
                    <a:cubicBezTo>
                      <a:pt x="200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7"/>
                      <a:pt x="201" y="5"/>
                      <a:pt x="199" y="3"/>
                    </a:cubicBezTo>
                    <a:cubicBezTo>
                      <a:pt x="197" y="1"/>
                      <a:pt x="195" y="0"/>
                      <a:pt x="192" y="1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50" y="30"/>
                      <a:pt x="32" y="41"/>
                      <a:pt x="19" y="57"/>
                    </a:cubicBezTo>
                    <a:cubicBezTo>
                      <a:pt x="7" y="72"/>
                      <a:pt x="0" y="92"/>
                      <a:pt x="0" y="113"/>
                    </a:cubicBezTo>
                    <a:cubicBezTo>
                      <a:pt x="0" y="118"/>
                      <a:pt x="0" y="124"/>
                      <a:pt x="1" y="130"/>
                    </a:cubicBezTo>
                    <a:cubicBezTo>
                      <a:pt x="6" y="151"/>
                      <a:pt x="17" y="169"/>
                      <a:pt x="33" y="181"/>
                    </a:cubicBezTo>
                    <a:cubicBezTo>
                      <a:pt x="48" y="194"/>
                      <a:pt x="68" y="201"/>
                      <a:pt x="88" y="201"/>
                    </a:cubicBezTo>
                    <a:cubicBezTo>
                      <a:pt x="94" y="201"/>
                      <a:pt x="100" y="201"/>
                      <a:pt x="106" y="199"/>
                    </a:cubicBezTo>
                    <a:cubicBezTo>
                      <a:pt x="106" y="199"/>
                      <a:pt x="106" y="199"/>
                      <a:pt x="106" y="199"/>
                    </a:cubicBezTo>
                    <a:cubicBezTo>
                      <a:pt x="257" y="168"/>
                      <a:pt x="257" y="168"/>
                      <a:pt x="257" y="168"/>
                    </a:cubicBezTo>
                    <a:cubicBezTo>
                      <a:pt x="259" y="168"/>
                      <a:pt x="261" y="166"/>
                      <a:pt x="262" y="164"/>
                    </a:cubicBezTo>
                    <a:cubicBezTo>
                      <a:pt x="263" y="162"/>
                      <a:pt x="263" y="160"/>
                      <a:pt x="261" y="158"/>
                    </a:cubicBezTo>
                    <a:lnTo>
                      <a:pt x="256" y="16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学习效果评价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79290" y="1407883"/>
            <a:ext cx="10433685" cy="5259705"/>
            <a:chOff x="879290" y="1407883"/>
            <a:chExt cx="10433685" cy="5259705"/>
          </a:xfrm>
        </p:grpSpPr>
        <p:sp>
          <p:nvSpPr>
            <p:cNvPr id="2" name="矩形 1"/>
            <p:cNvSpPr/>
            <p:nvPr/>
          </p:nvSpPr>
          <p:spPr>
            <a:xfrm>
              <a:off x="879290" y="1407883"/>
              <a:ext cx="10433685" cy="52597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481490" y="1904598"/>
              <a:ext cx="8345714" cy="1322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ct val="50000"/>
                </a:spcBef>
                <a:defRPr sz="2000"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b="1" dirty="0">
                  <a:latin typeface="宋体" panose="02010600030101010101" pitchFamily="2" charset="-122"/>
                  <a:ea typeface="宋体" panose="02010600030101010101" pitchFamily="2" charset="-122"/>
                </a:rPr>
                <a:t>完成本主题实践活动之后，通过小组会议的形式进行总结与思考。具体方式可采取以小组为单位撰写主题学习自评总结，提交 PPT 演示文稿，并推选代表在总评会上讲解，其他小组进行相互点评，最后由教师进行总结评价。</a:t>
              </a:r>
              <a:endParaRPr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1190767" y="1904304"/>
              <a:ext cx="1117004" cy="1419466"/>
              <a:chOff x="4465411" y="2294916"/>
              <a:chExt cx="3590774" cy="4563084"/>
            </a:xfrm>
          </p:grpSpPr>
          <p:sp>
            <p:nvSpPr>
              <p:cNvPr id="87" name="Freeform 105"/>
              <p:cNvSpPr/>
              <p:nvPr/>
            </p:nvSpPr>
            <p:spPr bwMode="auto">
              <a:xfrm>
                <a:off x="4465411" y="2869879"/>
                <a:ext cx="3077152" cy="975057"/>
              </a:xfrm>
              <a:custGeom>
                <a:avLst/>
                <a:gdLst>
                  <a:gd name="T0" fmla="*/ 9 w 1260"/>
                  <a:gd name="T1" fmla="*/ 326 h 399"/>
                  <a:gd name="T2" fmla="*/ 106 w 1260"/>
                  <a:gd name="T3" fmla="*/ 390 h 399"/>
                  <a:gd name="T4" fmla="*/ 1187 w 1260"/>
                  <a:gd name="T5" fmla="*/ 169 h 399"/>
                  <a:gd name="T6" fmla="*/ 1251 w 1260"/>
                  <a:gd name="T7" fmla="*/ 73 h 399"/>
                  <a:gd name="T8" fmla="*/ 1155 w 1260"/>
                  <a:gd name="T9" fmla="*/ 9 h 399"/>
                  <a:gd name="T10" fmla="*/ 73 w 1260"/>
                  <a:gd name="T11" fmla="*/ 229 h 399"/>
                  <a:gd name="T12" fmla="*/ 9 w 1260"/>
                  <a:gd name="T13" fmla="*/ 326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0" h="399">
                    <a:moveTo>
                      <a:pt x="9" y="326"/>
                    </a:moveTo>
                    <a:cubicBezTo>
                      <a:pt x="18" y="370"/>
                      <a:pt x="62" y="399"/>
                      <a:pt x="106" y="390"/>
                    </a:cubicBezTo>
                    <a:cubicBezTo>
                      <a:pt x="1187" y="169"/>
                      <a:pt x="1187" y="169"/>
                      <a:pt x="1187" y="169"/>
                    </a:cubicBezTo>
                    <a:cubicBezTo>
                      <a:pt x="1231" y="160"/>
                      <a:pt x="1260" y="117"/>
                      <a:pt x="1251" y="73"/>
                    </a:cubicBezTo>
                    <a:cubicBezTo>
                      <a:pt x="1242" y="29"/>
                      <a:pt x="1199" y="0"/>
                      <a:pt x="1155" y="9"/>
                    </a:cubicBezTo>
                    <a:cubicBezTo>
                      <a:pt x="73" y="229"/>
                      <a:pt x="73" y="229"/>
                      <a:pt x="73" y="229"/>
                    </a:cubicBezTo>
                    <a:cubicBezTo>
                      <a:pt x="29" y="238"/>
                      <a:pt x="0" y="282"/>
                      <a:pt x="9" y="326"/>
                    </a:cubicBezTo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Freeform 106"/>
              <p:cNvSpPr/>
              <p:nvPr/>
            </p:nvSpPr>
            <p:spPr bwMode="auto">
              <a:xfrm>
                <a:off x="4467243" y="2869879"/>
                <a:ext cx="3075321" cy="973226"/>
              </a:xfrm>
              <a:custGeom>
                <a:avLst/>
                <a:gdLst>
                  <a:gd name="T0" fmla="*/ 8 w 1259"/>
                  <a:gd name="T1" fmla="*/ 326 h 398"/>
                  <a:gd name="T2" fmla="*/ 1 w 1259"/>
                  <a:gd name="T3" fmla="*/ 327 h 398"/>
                  <a:gd name="T4" fmla="*/ 33 w 1259"/>
                  <a:gd name="T5" fmla="*/ 378 h 398"/>
                  <a:gd name="T6" fmla="*/ 88 w 1259"/>
                  <a:gd name="T7" fmla="*/ 398 h 398"/>
                  <a:gd name="T8" fmla="*/ 106 w 1259"/>
                  <a:gd name="T9" fmla="*/ 396 h 398"/>
                  <a:gd name="T10" fmla="*/ 1188 w 1259"/>
                  <a:gd name="T11" fmla="*/ 176 h 398"/>
                  <a:gd name="T12" fmla="*/ 1239 w 1259"/>
                  <a:gd name="T13" fmla="*/ 145 h 398"/>
                  <a:gd name="T14" fmla="*/ 1259 w 1259"/>
                  <a:gd name="T15" fmla="*/ 89 h 398"/>
                  <a:gd name="T16" fmla="*/ 1257 w 1259"/>
                  <a:gd name="T17" fmla="*/ 71 h 398"/>
                  <a:gd name="T18" fmla="*/ 1226 w 1259"/>
                  <a:gd name="T19" fmla="*/ 20 h 398"/>
                  <a:gd name="T20" fmla="*/ 1170 w 1259"/>
                  <a:gd name="T21" fmla="*/ 0 h 398"/>
                  <a:gd name="T22" fmla="*/ 1152 w 1259"/>
                  <a:gd name="T23" fmla="*/ 2 h 398"/>
                  <a:gd name="T24" fmla="*/ 71 w 1259"/>
                  <a:gd name="T25" fmla="*/ 223 h 398"/>
                  <a:gd name="T26" fmla="*/ 19 w 1259"/>
                  <a:gd name="T27" fmla="*/ 254 h 398"/>
                  <a:gd name="T28" fmla="*/ 0 w 1259"/>
                  <a:gd name="T29" fmla="*/ 310 h 398"/>
                  <a:gd name="T30" fmla="*/ 1 w 1259"/>
                  <a:gd name="T31" fmla="*/ 327 h 398"/>
                  <a:gd name="T32" fmla="*/ 8 w 1259"/>
                  <a:gd name="T33" fmla="*/ 326 h 398"/>
                  <a:gd name="T34" fmla="*/ 15 w 1259"/>
                  <a:gd name="T35" fmla="*/ 324 h 398"/>
                  <a:gd name="T36" fmla="*/ 14 w 1259"/>
                  <a:gd name="T37" fmla="*/ 310 h 398"/>
                  <a:gd name="T38" fmla="*/ 30 w 1259"/>
                  <a:gd name="T39" fmla="*/ 263 h 398"/>
                  <a:gd name="T40" fmla="*/ 73 w 1259"/>
                  <a:gd name="T41" fmla="*/ 236 h 398"/>
                  <a:gd name="T42" fmla="*/ 1155 w 1259"/>
                  <a:gd name="T43" fmla="*/ 16 h 398"/>
                  <a:gd name="T44" fmla="*/ 1170 w 1259"/>
                  <a:gd name="T45" fmla="*/ 14 h 398"/>
                  <a:gd name="T46" fmla="*/ 1217 w 1259"/>
                  <a:gd name="T47" fmla="*/ 31 h 398"/>
                  <a:gd name="T48" fmla="*/ 1243 w 1259"/>
                  <a:gd name="T49" fmla="*/ 74 h 398"/>
                  <a:gd name="T50" fmla="*/ 1245 w 1259"/>
                  <a:gd name="T51" fmla="*/ 89 h 398"/>
                  <a:gd name="T52" fmla="*/ 1228 w 1259"/>
                  <a:gd name="T53" fmla="*/ 136 h 398"/>
                  <a:gd name="T54" fmla="*/ 1185 w 1259"/>
                  <a:gd name="T55" fmla="*/ 162 h 398"/>
                  <a:gd name="T56" fmla="*/ 103 w 1259"/>
                  <a:gd name="T57" fmla="*/ 383 h 398"/>
                  <a:gd name="T58" fmla="*/ 88 w 1259"/>
                  <a:gd name="T59" fmla="*/ 384 h 398"/>
                  <a:gd name="T60" fmla="*/ 41 w 1259"/>
                  <a:gd name="T61" fmla="*/ 368 h 398"/>
                  <a:gd name="T62" fmla="*/ 15 w 1259"/>
                  <a:gd name="T63" fmla="*/ 324 h 398"/>
                  <a:gd name="T64" fmla="*/ 8 w 1259"/>
                  <a:gd name="T65" fmla="*/ 326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59" h="398">
                    <a:moveTo>
                      <a:pt x="8" y="326"/>
                    </a:moveTo>
                    <a:cubicBezTo>
                      <a:pt x="1" y="327"/>
                      <a:pt x="1" y="327"/>
                      <a:pt x="1" y="327"/>
                    </a:cubicBezTo>
                    <a:cubicBezTo>
                      <a:pt x="6" y="348"/>
                      <a:pt x="17" y="366"/>
                      <a:pt x="33" y="378"/>
                    </a:cubicBezTo>
                    <a:cubicBezTo>
                      <a:pt x="48" y="391"/>
                      <a:pt x="68" y="398"/>
                      <a:pt x="88" y="398"/>
                    </a:cubicBezTo>
                    <a:cubicBezTo>
                      <a:pt x="94" y="398"/>
                      <a:pt x="100" y="398"/>
                      <a:pt x="106" y="396"/>
                    </a:cubicBezTo>
                    <a:cubicBezTo>
                      <a:pt x="1188" y="176"/>
                      <a:pt x="1188" y="176"/>
                      <a:pt x="1188" y="176"/>
                    </a:cubicBezTo>
                    <a:cubicBezTo>
                      <a:pt x="1209" y="172"/>
                      <a:pt x="1226" y="160"/>
                      <a:pt x="1239" y="145"/>
                    </a:cubicBezTo>
                    <a:cubicBezTo>
                      <a:pt x="1251" y="129"/>
                      <a:pt x="1259" y="109"/>
                      <a:pt x="1259" y="89"/>
                    </a:cubicBezTo>
                    <a:cubicBezTo>
                      <a:pt x="1259" y="83"/>
                      <a:pt x="1258" y="77"/>
                      <a:pt x="1257" y="71"/>
                    </a:cubicBezTo>
                    <a:cubicBezTo>
                      <a:pt x="1252" y="50"/>
                      <a:pt x="1241" y="32"/>
                      <a:pt x="1226" y="20"/>
                    </a:cubicBezTo>
                    <a:cubicBezTo>
                      <a:pt x="1210" y="7"/>
                      <a:pt x="1190" y="0"/>
                      <a:pt x="1170" y="0"/>
                    </a:cubicBezTo>
                    <a:cubicBezTo>
                      <a:pt x="1164" y="0"/>
                      <a:pt x="1158" y="1"/>
                      <a:pt x="1152" y="2"/>
                    </a:cubicBezTo>
                    <a:cubicBezTo>
                      <a:pt x="71" y="223"/>
                      <a:pt x="71" y="223"/>
                      <a:pt x="71" y="223"/>
                    </a:cubicBezTo>
                    <a:cubicBezTo>
                      <a:pt x="50" y="227"/>
                      <a:pt x="32" y="238"/>
                      <a:pt x="19" y="254"/>
                    </a:cubicBezTo>
                    <a:cubicBezTo>
                      <a:pt x="7" y="269"/>
                      <a:pt x="0" y="289"/>
                      <a:pt x="0" y="310"/>
                    </a:cubicBezTo>
                    <a:cubicBezTo>
                      <a:pt x="0" y="315"/>
                      <a:pt x="0" y="321"/>
                      <a:pt x="1" y="327"/>
                    </a:cubicBezTo>
                    <a:cubicBezTo>
                      <a:pt x="8" y="326"/>
                      <a:pt x="8" y="326"/>
                      <a:pt x="8" y="326"/>
                    </a:cubicBezTo>
                    <a:cubicBezTo>
                      <a:pt x="15" y="324"/>
                      <a:pt x="15" y="324"/>
                      <a:pt x="15" y="324"/>
                    </a:cubicBezTo>
                    <a:cubicBezTo>
                      <a:pt x="14" y="319"/>
                      <a:pt x="14" y="314"/>
                      <a:pt x="14" y="310"/>
                    </a:cubicBezTo>
                    <a:cubicBezTo>
                      <a:pt x="14" y="292"/>
                      <a:pt x="20" y="276"/>
                      <a:pt x="30" y="263"/>
                    </a:cubicBezTo>
                    <a:cubicBezTo>
                      <a:pt x="41" y="250"/>
                      <a:pt x="56" y="240"/>
                      <a:pt x="73" y="236"/>
                    </a:cubicBezTo>
                    <a:cubicBezTo>
                      <a:pt x="1155" y="16"/>
                      <a:pt x="1155" y="16"/>
                      <a:pt x="1155" y="16"/>
                    </a:cubicBezTo>
                    <a:cubicBezTo>
                      <a:pt x="1160" y="15"/>
                      <a:pt x="1165" y="14"/>
                      <a:pt x="1170" y="14"/>
                    </a:cubicBezTo>
                    <a:cubicBezTo>
                      <a:pt x="1187" y="14"/>
                      <a:pt x="1204" y="20"/>
                      <a:pt x="1217" y="31"/>
                    </a:cubicBezTo>
                    <a:cubicBezTo>
                      <a:pt x="1230" y="41"/>
                      <a:pt x="1239" y="56"/>
                      <a:pt x="1243" y="74"/>
                    </a:cubicBezTo>
                    <a:cubicBezTo>
                      <a:pt x="1244" y="79"/>
                      <a:pt x="1245" y="84"/>
                      <a:pt x="1245" y="89"/>
                    </a:cubicBezTo>
                    <a:cubicBezTo>
                      <a:pt x="1245" y="106"/>
                      <a:pt x="1238" y="123"/>
                      <a:pt x="1228" y="136"/>
                    </a:cubicBezTo>
                    <a:cubicBezTo>
                      <a:pt x="1217" y="149"/>
                      <a:pt x="1202" y="158"/>
                      <a:pt x="1185" y="162"/>
                    </a:cubicBezTo>
                    <a:cubicBezTo>
                      <a:pt x="103" y="383"/>
                      <a:pt x="103" y="383"/>
                      <a:pt x="103" y="383"/>
                    </a:cubicBezTo>
                    <a:cubicBezTo>
                      <a:pt x="98" y="384"/>
                      <a:pt x="93" y="384"/>
                      <a:pt x="88" y="384"/>
                    </a:cubicBezTo>
                    <a:cubicBezTo>
                      <a:pt x="71" y="384"/>
                      <a:pt x="54" y="378"/>
                      <a:pt x="41" y="368"/>
                    </a:cubicBezTo>
                    <a:cubicBezTo>
                      <a:pt x="28" y="357"/>
                      <a:pt x="19" y="342"/>
                      <a:pt x="15" y="324"/>
                    </a:cubicBezTo>
                    <a:cubicBezTo>
                      <a:pt x="8" y="326"/>
                      <a:pt x="8" y="326"/>
                      <a:pt x="8" y="326"/>
                    </a:cubicBezTo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Freeform 107"/>
              <p:cNvSpPr/>
              <p:nvPr/>
            </p:nvSpPr>
            <p:spPr bwMode="auto">
              <a:xfrm>
                <a:off x="7161696" y="2309565"/>
                <a:ext cx="879840" cy="1452972"/>
              </a:xfrm>
              <a:custGeom>
                <a:avLst/>
                <a:gdLst>
                  <a:gd name="T0" fmla="*/ 250 w 360"/>
                  <a:gd name="T1" fmla="*/ 108 h 594"/>
                  <a:gd name="T2" fmla="*/ 270 w 360"/>
                  <a:gd name="T3" fmla="*/ 102 h 594"/>
                  <a:gd name="T4" fmla="*/ 359 w 360"/>
                  <a:gd name="T5" fmla="*/ 536 h 594"/>
                  <a:gd name="T6" fmla="*/ 351 w 360"/>
                  <a:gd name="T7" fmla="*/ 548 h 594"/>
                  <a:gd name="T8" fmla="*/ 127 w 360"/>
                  <a:gd name="T9" fmla="*/ 593 h 594"/>
                  <a:gd name="T10" fmla="*/ 115 w 360"/>
                  <a:gd name="T11" fmla="*/ 585 h 594"/>
                  <a:gd name="T12" fmla="*/ 1 w 360"/>
                  <a:gd name="T13" fmla="*/ 26 h 594"/>
                  <a:gd name="T14" fmla="*/ 9 w 360"/>
                  <a:gd name="T15" fmla="*/ 14 h 594"/>
                  <a:gd name="T16" fmla="*/ 75 w 360"/>
                  <a:gd name="T17" fmla="*/ 1 h 594"/>
                  <a:gd name="T18" fmla="*/ 87 w 360"/>
                  <a:gd name="T19" fmla="*/ 8 h 594"/>
                  <a:gd name="T20" fmla="*/ 250 w 360"/>
                  <a:gd name="T21" fmla="*/ 108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0" h="594">
                    <a:moveTo>
                      <a:pt x="250" y="108"/>
                    </a:moveTo>
                    <a:cubicBezTo>
                      <a:pt x="257" y="107"/>
                      <a:pt x="264" y="105"/>
                      <a:pt x="270" y="102"/>
                    </a:cubicBezTo>
                    <a:cubicBezTo>
                      <a:pt x="359" y="536"/>
                      <a:pt x="359" y="536"/>
                      <a:pt x="359" y="536"/>
                    </a:cubicBezTo>
                    <a:cubicBezTo>
                      <a:pt x="360" y="541"/>
                      <a:pt x="356" y="547"/>
                      <a:pt x="351" y="548"/>
                    </a:cubicBezTo>
                    <a:cubicBezTo>
                      <a:pt x="127" y="593"/>
                      <a:pt x="127" y="593"/>
                      <a:pt x="127" y="593"/>
                    </a:cubicBezTo>
                    <a:cubicBezTo>
                      <a:pt x="122" y="594"/>
                      <a:pt x="116" y="591"/>
                      <a:pt x="115" y="58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1"/>
                      <a:pt x="4" y="16"/>
                      <a:pt x="9" y="14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80" y="0"/>
                      <a:pt x="85" y="3"/>
                      <a:pt x="87" y="8"/>
                    </a:cubicBezTo>
                    <a:cubicBezTo>
                      <a:pt x="106" y="79"/>
                      <a:pt x="177" y="123"/>
                      <a:pt x="250" y="108"/>
                    </a:cubicBezTo>
                    <a:close/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Freeform 108"/>
              <p:cNvSpPr/>
              <p:nvPr/>
            </p:nvSpPr>
            <p:spPr bwMode="auto">
              <a:xfrm>
                <a:off x="7147047" y="2294916"/>
                <a:ext cx="909138" cy="1484101"/>
              </a:xfrm>
              <a:custGeom>
                <a:avLst/>
                <a:gdLst>
                  <a:gd name="T0" fmla="*/ 256 w 372"/>
                  <a:gd name="T1" fmla="*/ 114 h 607"/>
                  <a:gd name="T2" fmla="*/ 257 w 372"/>
                  <a:gd name="T3" fmla="*/ 121 h 607"/>
                  <a:gd name="T4" fmla="*/ 279 w 372"/>
                  <a:gd name="T5" fmla="*/ 115 h 607"/>
                  <a:gd name="T6" fmla="*/ 276 w 372"/>
                  <a:gd name="T7" fmla="*/ 108 h 607"/>
                  <a:gd name="T8" fmla="*/ 269 w 372"/>
                  <a:gd name="T9" fmla="*/ 110 h 607"/>
                  <a:gd name="T10" fmla="*/ 358 w 372"/>
                  <a:gd name="T11" fmla="*/ 543 h 607"/>
                  <a:gd name="T12" fmla="*/ 358 w 372"/>
                  <a:gd name="T13" fmla="*/ 544 h 607"/>
                  <a:gd name="T14" fmla="*/ 357 w 372"/>
                  <a:gd name="T15" fmla="*/ 546 h 607"/>
                  <a:gd name="T16" fmla="*/ 355 w 372"/>
                  <a:gd name="T17" fmla="*/ 547 h 607"/>
                  <a:gd name="T18" fmla="*/ 132 w 372"/>
                  <a:gd name="T19" fmla="*/ 592 h 607"/>
                  <a:gd name="T20" fmla="*/ 131 w 372"/>
                  <a:gd name="T21" fmla="*/ 593 h 607"/>
                  <a:gd name="T22" fmla="*/ 129 w 372"/>
                  <a:gd name="T23" fmla="*/ 592 h 607"/>
                  <a:gd name="T24" fmla="*/ 128 w 372"/>
                  <a:gd name="T25" fmla="*/ 590 h 607"/>
                  <a:gd name="T26" fmla="*/ 14 w 372"/>
                  <a:gd name="T27" fmla="*/ 31 h 607"/>
                  <a:gd name="T28" fmla="*/ 14 w 372"/>
                  <a:gd name="T29" fmla="*/ 30 h 607"/>
                  <a:gd name="T30" fmla="*/ 15 w 372"/>
                  <a:gd name="T31" fmla="*/ 28 h 607"/>
                  <a:gd name="T32" fmla="*/ 16 w 372"/>
                  <a:gd name="T33" fmla="*/ 27 h 607"/>
                  <a:gd name="T34" fmla="*/ 83 w 372"/>
                  <a:gd name="T35" fmla="*/ 14 h 607"/>
                  <a:gd name="T36" fmla="*/ 83 w 372"/>
                  <a:gd name="T37" fmla="*/ 14 h 607"/>
                  <a:gd name="T38" fmla="*/ 85 w 372"/>
                  <a:gd name="T39" fmla="*/ 14 h 607"/>
                  <a:gd name="T40" fmla="*/ 86 w 372"/>
                  <a:gd name="T41" fmla="*/ 16 h 607"/>
                  <a:gd name="T42" fmla="*/ 228 w 372"/>
                  <a:gd name="T43" fmla="*/ 124 h 607"/>
                  <a:gd name="T44" fmla="*/ 257 w 372"/>
                  <a:gd name="T45" fmla="*/ 121 h 607"/>
                  <a:gd name="T46" fmla="*/ 256 w 372"/>
                  <a:gd name="T47" fmla="*/ 114 h 607"/>
                  <a:gd name="T48" fmla="*/ 255 w 372"/>
                  <a:gd name="T49" fmla="*/ 107 h 607"/>
                  <a:gd name="T50" fmla="*/ 228 w 372"/>
                  <a:gd name="T51" fmla="*/ 110 h 607"/>
                  <a:gd name="T52" fmla="*/ 100 w 372"/>
                  <a:gd name="T53" fmla="*/ 13 h 607"/>
                  <a:gd name="T54" fmla="*/ 94 w 372"/>
                  <a:gd name="T55" fmla="*/ 3 h 607"/>
                  <a:gd name="T56" fmla="*/ 83 w 372"/>
                  <a:gd name="T57" fmla="*/ 0 h 607"/>
                  <a:gd name="T58" fmla="*/ 80 w 372"/>
                  <a:gd name="T59" fmla="*/ 0 h 607"/>
                  <a:gd name="T60" fmla="*/ 14 w 372"/>
                  <a:gd name="T61" fmla="*/ 14 h 607"/>
                  <a:gd name="T62" fmla="*/ 4 w 372"/>
                  <a:gd name="T63" fmla="*/ 20 h 607"/>
                  <a:gd name="T64" fmla="*/ 0 w 372"/>
                  <a:gd name="T65" fmla="*/ 30 h 607"/>
                  <a:gd name="T66" fmla="*/ 0 w 372"/>
                  <a:gd name="T67" fmla="*/ 34 h 607"/>
                  <a:gd name="T68" fmla="*/ 114 w 372"/>
                  <a:gd name="T69" fmla="*/ 593 h 607"/>
                  <a:gd name="T70" fmla="*/ 120 w 372"/>
                  <a:gd name="T71" fmla="*/ 603 h 607"/>
                  <a:gd name="T72" fmla="*/ 131 w 372"/>
                  <a:gd name="T73" fmla="*/ 607 h 607"/>
                  <a:gd name="T74" fmla="*/ 135 w 372"/>
                  <a:gd name="T75" fmla="*/ 606 h 607"/>
                  <a:gd name="T76" fmla="*/ 358 w 372"/>
                  <a:gd name="T77" fmla="*/ 561 h 607"/>
                  <a:gd name="T78" fmla="*/ 368 w 372"/>
                  <a:gd name="T79" fmla="*/ 555 h 607"/>
                  <a:gd name="T80" fmla="*/ 372 w 372"/>
                  <a:gd name="T81" fmla="*/ 544 h 607"/>
                  <a:gd name="T82" fmla="*/ 372 w 372"/>
                  <a:gd name="T83" fmla="*/ 540 h 607"/>
                  <a:gd name="T84" fmla="*/ 283 w 372"/>
                  <a:gd name="T85" fmla="*/ 107 h 607"/>
                  <a:gd name="T86" fmla="*/ 280 w 372"/>
                  <a:gd name="T87" fmla="*/ 102 h 607"/>
                  <a:gd name="T88" fmla="*/ 274 w 372"/>
                  <a:gd name="T89" fmla="*/ 102 h 607"/>
                  <a:gd name="T90" fmla="*/ 255 w 372"/>
                  <a:gd name="T91" fmla="*/ 107 h 607"/>
                  <a:gd name="T92" fmla="*/ 256 w 372"/>
                  <a:gd name="T93" fmla="*/ 11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72" h="607">
                    <a:moveTo>
                      <a:pt x="256" y="114"/>
                    </a:moveTo>
                    <a:cubicBezTo>
                      <a:pt x="257" y="121"/>
                      <a:pt x="257" y="121"/>
                      <a:pt x="257" y="121"/>
                    </a:cubicBezTo>
                    <a:cubicBezTo>
                      <a:pt x="265" y="120"/>
                      <a:pt x="272" y="117"/>
                      <a:pt x="279" y="115"/>
                    </a:cubicBezTo>
                    <a:cubicBezTo>
                      <a:pt x="276" y="108"/>
                      <a:pt x="276" y="108"/>
                      <a:pt x="276" y="108"/>
                    </a:cubicBezTo>
                    <a:cubicBezTo>
                      <a:pt x="269" y="110"/>
                      <a:pt x="269" y="110"/>
                      <a:pt x="269" y="110"/>
                    </a:cubicBezTo>
                    <a:cubicBezTo>
                      <a:pt x="358" y="543"/>
                      <a:pt x="358" y="543"/>
                      <a:pt x="358" y="543"/>
                    </a:cubicBezTo>
                    <a:cubicBezTo>
                      <a:pt x="358" y="544"/>
                      <a:pt x="358" y="544"/>
                      <a:pt x="358" y="544"/>
                    </a:cubicBezTo>
                    <a:cubicBezTo>
                      <a:pt x="358" y="545"/>
                      <a:pt x="358" y="545"/>
                      <a:pt x="357" y="546"/>
                    </a:cubicBezTo>
                    <a:cubicBezTo>
                      <a:pt x="357" y="546"/>
                      <a:pt x="356" y="547"/>
                      <a:pt x="355" y="547"/>
                    </a:cubicBezTo>
                    <a:cubicBezTo>
                      <a:pt x="132" y="592"/>
                      <a:pt x="132" y="592"/>
                      <a:pt x="132" y="592"/>
                    </a:cubicBezTo>
                    <a:cubicBezTo>
                      <a:pt x="131" y="593"/>
                      <a:pt x="131" y="593"/>
                      <a:pt x="131" y="593"/>
                    </a:cubicBezTo>
                    <a:cubicBezTo>
                      <a:pt x="130" y="593"/>
                      <a:pt x="130" y="592"/>
                      <a:pt x="129" y="592"/>
                    </a:cubicBezTo>
                    <a:cubicBezTo>
                      <a:pt x="129" y="591"/>
                      <a:pt x="128" y="591"/>
                      <a:pt x="128" y="590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29"/>
                      <a:pt x="15" y="28"/>
                    </a:cubicBezTo>
                    <a:cubicBezTo>
                      <a:pt x="15" y="28"/>
                      <a:pt x="16" y="27"/>
                      <a:pt x="16" y="27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4" y="14"/>
                      <a:pt x="84" y="14"/>
                      <a:pt x="85" y="14"/>
                    </a:cubicBezTo>
                    <a:cubicBezTo>
                      <a:pt x="85" y="15"/>
                      <a:pt x="86" y="16"/>
                      <a:pt x="86" y="16"/>
                    </a:cubicBezTo>
                    <a:cubicBezTo>
                      <a:pt x="104" y="81"/>
                      <a:pt x="163" y="124"/>
                      <a:pt x="228" y="124"/>
                    </a:cubicBezTo>
                    <a:cubicBezTo>
                      <a:pt x="238" y="124"/>
                      <a:pt x="247" y="123"/>
                      <a:pt x="257" y="121"/>
                    </a:cubicBezTo>
                    <a:cubicBezTo>
                      <a:pt x="256" y="114"/>
                      <a:pt x="256" y="114"/>
                      <a:pt x="256" y="114"/>
                    </a:cubicBezTo>
                    <a:cubicBezTo>
                      <a:pt x="255" y="107"/>
                      <a:pt x="255" y="107"/>
                      <a:pt x="255" y="107"/>
                    </a:cubicBezTo>
                    <a:cubicBezTo>
                      <a:pt x="246" y="109"/>
                      <a:pt x="237" y="110"/>
                      <a:pt x="228" y="110"/>
                    </a:cubicBezTo>
                    <a:cubicBezTo>
                      <a:pt x="169" y="110"/>
                      <a:pt x="116" y="71"/>
                      <a:pt x="100" y="13"/>
                    </a:cubicBezTo>
                    <a:cubicBezTo>
                      <a:pt x="99" y="9"/>
                      <a:pt x="96" y="6"/>
                      <a:pt x="94" y="3"/>
                    </a:cubicBezTo>
                    <a:cubicBezTo>
                      <a:pt x="91" y="1"/>
                      <a:pt x="87" y="0"/>
                      <a:pt x="83" y="0"/>
                    </a:cubicBezTo>
                    <a:cubicBezTo>
                      <a:pt x="82" y="0"/>
                      <a:pt x="81" y="0"/>
                      <a:pt x="80" y="0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0" y="14"/>
                      <a:pt x="6" y="17"/>
                      <a:pt x="4" y="20"/>
                    </a:cubicBezTo>
                    <a:cubicBezTo>
                      <a:pt x="1" y="23"/>
                      <a:pt x="0" y="26"/>
                      <a:pt x="0" y="30"/>
                    </a:cubicBezTo>
                    <a:cubicBezTo>
                      <a:pt x="0" y="32"/>
                      <a:pt x="0" y="33"/>
                      <a:pt x="0" y="34"/>
                    </a:cubicBezTo>
                    <a:cubicBezTo>
                      <a:pt x="114" y="593"/>
                      <a:pt x="114" y="593"/>
                      <a:pt x="114" y="593"/>
                    </a:cubicBezTo>
                    <a:cubicBezTo>
                      <a:pt x="115" y="597"/>
                      <a:pt x="117" y="600"/>
                      <a:pt x="120" y="603"/>
                    </a:cubicBezTo>
                    <a:cubicBezTo>
                      <a:pt x="123" y="605"/>
                      <a:pt x="127" y="607"/>
                      <a:pt x="131" y="607"/>
                    </a:cubicBezTo>
                    <a:cubicBezTo>
                      <a:pt x="132" y="607"/>
                      <a:pt x="133" y="606"/>
                      <a:pt x="135" y="606"/>
                    </a:cubicBezTo>
                    <a:cubicBezTo>
                      <a:pt x="358" y="561"/>
                      <a:pt x="358" y="561"/>
                      <a:pt x="358" y="561"/>
                    </a:cubicBezTo>
                    <a:cubicBezTo>
                      <a:pt x="362" y="560"/>
                      <a:pt x="366" y="558"/>
                      <a:pt x="368" y="555"/>
                    </a:cubicBezTo>
                    <a:cubicBezTo>
                      <a:pt x="370" y="552"/>
                      <a:pt x="372" y="548"/>
                      <a:pt x="372" y="544"/>
                    </a:cubicBezTo>
                    <a:cubicBezTo>
                      <a:pt x="372" y="543"/>
                      <a:pt x="372" y="542"/>
                      <a:pt x="372" y="540"/>
                    </a:cubicBezTo>
                    <a:cubicBezTo>
                      <a:pt x="283" y="107"/>
                      <a:pt x="283" y="107"/>
                      <a:pt x="283" y="107"/>
                    </a:cubicBezTo>
                    <a:cubicBezTo>
                      <a:pt x="283" y="105"/>
                      <a:pt x="281" y="103"/>
                      <a:pt x="280" y="102"/>
                    </a:cubicBezTo>
                    <a:cubicBezTo>
                      <a:pt x="278" y="101"/>
                      <a:pt x="276" y="101"/>
                      <a:pt x="274" y="102"/>
                    </a:cubicBezTo>
                    <a:cubicBezTo>
                      <a:pt x="268" y="104"/>
                      <a:pt x="261" y="106"/>
                      <a:pt x="255" y="107"/>
                    </a:cubicBezTo>
                    <a:lnTo>
                      <a:pt x="256" y="11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1" name="Freeform 109"/>
              <p:cNvSpPr/>
              <p:nvPr/>
            </p:nvSpPr>
            <p:spPr bwMode="auto">
              <a:xfrm>
                <a:off x="4941496" y="2566833"/>
                <a:ext cx="2063642" cy="4266446"/>
              </a:xfrm>
              <a:custGeom>
                <a:avLst/>
                <a:gdLst>
                  <a:gd name="T0" fmla="*/ 0 w 845"/>
                  <a:gd name="T1" fmla="*/ 351 h 1745"/>
                  <a:gd name="T2" fmla="*/ 61 w 845"/>
                  <a:gd name="T3" fmla="*/ 156 h 1745"/>
                  <a:gd name="T4" fmla="*/ 168 w 845"/>
                  <a:gd name="T5" fmla="*/ 147 h 1745"/>
                  <a:gd name="T6" fmla="*/ 210 w 845"/>
                  <a:gd name="T7" fmla="*/ 95 h 1745"/>
                  <a:gd name="T8" fmla="*/ 330 w 845"/>
                  <a:gd name="T9" fmla="*/ 100 h 1745"/>
                  <a:gd name="T10" fmla="*/ 462 w 845"/>
                  <a:gd name="T11" fmla="*/ 34 h 1745"/>
                  <a:gd name="T12" fmla="*/ 538 w 845"/>
                  <a:gd name="T13" fmla="*/ 101 h 1745"/>
                  <a:gd name="T14" fmla="*/ 706 w 845"/>
                  <a:gd name="T15" fmla="*/ 58 h 1745"/>
                  <a:gd name="T16" fmla="*/ 768 w 845"/>
                  <a:gd name="T17" fmla="*/ 247 h 1745"/>
                  <a:gd name="T18" fmla="*/ 752 w 845"/>
                  <a:gd name="T19" fmla="*/ 333 h 1745"/>
                  <a:gd name="T20" fmla="*/ 769 w 845"/>
                  <a:gd name="T21" fmla="*/ 333 h 1745"/>
                  <a:gd name="T22" fmla="*/ 845 w 845"/>
                  <a:gd name="T23" fmla="*/ 413 h 1745"/>
                  <a:gd name="T24" fmla="*/ 815 w 845"/>
                  <a:gd name="T25" fmla="*/ 668 h 1745"/>
                  <a:gd name="T26" fmla="*/ 602 w 845"/>
                  <a:gd name="T27" fmla="*/ 909 h 1745"/>
                  <a:gd name="T28" fmla="*/ 720 w 845"/>
                  <a:gd name="T29" fmla="*/ 1745 h 1745"/>
                  <a:gd name="T30" fmla="*/ 128 w 845"/>
                  <a:gd name="T31" fmla="*/ 1745 h 1745"/>
                  <a:gd name="T32" fmla="*/ 219 w 845"/>
                  <a:gd name="T33" fmla="*/ 896 h 1745"/>
                  <a:gd name="T34" fmla="*/ 59 w 845"/>
                  <a:gd name="T35" fmla="*/ 579 h 1745"/>
                  <a:gd name="T36" fmla="*/ 42 w 845"/>
                  <a:gd name="T37" fmla="*/ 451 h 1745"/>
                  <a:gd name="T38" fmla="*/ 0 w 845"/>
                  <a:gd name="T39" fmla="*/ 351 h 1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5" h="1745">
                    <a:moveTo>
                      <a:pt x="0" y="351"/>
                    </a:moveTo>
                    <a:cubicBezTo>
                      <a:pt x="1" y="237"/>
                      <a:pt x="61" y="156"/>
                      <a:pt x="61" y="156"/>
                    </a:cubicBezTo>
                    <a:cubicBezTo>
                      <a:pt x="126" y="123"/>
                      <a:pt x="168" y="147"/>
                      <a:pt x="168" y="147"/>
                    </a:cubicBezTo>
                    <a:cubicBezTo>
                      <a:pt x="173" y="113"/>
                      <a:pt x="210" y="95"/>
                      <a:pt x="210" y="95"/>
                    </a:cubicBezTo>
                    <a:cubicBezTo>
                      <a:pt x="302" y="70"/>
                      <a:pt x="330" y="100"/>
                      <a:pt x="330" y="100"/>
                    </a:cubicBezTo>
                    <a:cubicBezTo>
                      <a:pt x="349" y="52"/>
                      <a:pt x="432" y="34"/>
                      <a:pt x="462" y="34"/>
                    </a:cubicBezTo>
                    <a:cubicBezTo>
                      <a:pt x="491" y="34"/>
                      <a:pt x="538" y="101"/>
                      <a:pt x="538" y="101"/>
                    </a:cubicBezTo>
                    <a:cubicBezTo>
                      <a:pt x="614" y="0"/>
                      <a:pt x="706" y="58"/>
                      <a:pt x="706" y="58"/>
                    </a:cubicBezTo>
                    <a:cubicBezTo>
                      <a:pt x="720" y="71"/>
                      <a:pt x="768" y="247"/>
                      <a:pt x="768" y="247"/>
                    </a:cubicBezTo>
                    <a:cubicBezTo>
                      <a:pt x="752" y="333"/>
                      <a:pt x="752" y="333"/>
                      <a:pt x="752" y="333"/>
                    </a:cubicBezTo>
                    <a:cubicBezTo>
                      <a:pt x="769" y="333"/>
                      <a:pt x="769" y="333"/>
                      <a:pt x="769" y="333"/>
                    </a:cubicBezTo>
                    <a:cubicBezTo>
                      <a:pt x="845" y="413"/>
                      <a:pt x="845" y="413"/>
                      <a:pt x="845" y="413"/>
                    </a:cubicBezTo>
                    <a:cubicBezTo>
                      <a:pt x="815" y="668"/>
                      <a:pt x="815" y="668"/>
                      <a:pt x="815" y="668"/>
                    </a:cubicBezTo>
                    <a:cubicBezTo>
                      <a:pt x="815" y="668"/>
                      <a:pt x="744" y="854"/>
                      <a:pt x="602" y="909"/>
                    </a:cubicBezTo>
                    <a:cubicBezTo>
                      <a:pt x="720" y="1745"/>
                      <a:pt x="720" y="1745"/>
                      <a:pt x="720" y="1745"/>
                    </a:cubicBezTo>
                    <a:cubicBezTo>
                      <a:pt x="128" y="1745"/>
                      <a:pt x="128" y="1745"/>
                      <a:pt x="128" y="1745"/>
                    </a:cubicBezTo>
                    <a:cubicBezTo>
                      <a:pt x="219" y="896"/>
                      <a:pt x="219" y="896"/>
                      <a:pt x="219" y="896"/>
                    </a:cubicBezTo>
                    <a:cubicBezTo>
                      <a:pt x="219" y="896"/>
                      <a:pt x="84" y="796"/>
                      <a:pt x="59" y="579"/>
                    </a:cubicBezTo>
                    <a:cubicBezTo>
                      <a:pt x="59" y="579"/>
                      <a:pt x="26" y="531"/>
                      <a:pt x="42" y="451"/>
                    </a:cubicBezTo>
                    <a:cubicBezTo>
                      <a:pt x="42" y="451"/>
                      <a:pt x="7" y="395"/>
                      <a:pt x="0" y="351"/>
                    </a:cubicBezTo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2" name="Freeform 110"/>
              <p:cNvSpPr/>
              <p:nvPr/>
            </p:nvSpPr>
            <p:spPr bwMode="auto">
              <a:xfrm>
                <a:off x="5102632" y="3982268"/>
                <a:ext cx="818499" cy="2853759"/>
              </a:xfrm>
              <a:custGeom>
                <a:avLst/>
                <a:gdLst>
                  <a:gd name="T0" fmla="*/ 0 w 335"/>
                  <a:gd name="T1" fmla="*/ 0 h 1167"/>
                  <a:gd name="T2" fmla="*/ 335 w 335"/>
                  <a:gd name="T3" fmla="*/ 330 h 1167"/>
                  <a:gd name="T4" fmla="*/ 176 w 335"/>
                  <a:gd name="T5" fmla="*/ 1167 h 1167"/>
                  <a:gd name="T6" fmla="*/ 62 w 335"/>
                  <a:gd name="T7" fmla="*/ 1167 h 1167"/>
                  <a:gd name="T8" fmla="*/ 153 w 335"/>
                  <a:gd name="T9" fmla="*/ 317 h 1167"/>
                  <a:gd name="T10" fmla="*/ 0 w 335"/>
                  <a:gd name="T11" fmla="*/ 0 h 1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5" h="1167">
                    <a:moveTo>
                      <a:pt x="0" y="0"/>
                    </a:moveTo>
                    <a:cubicBezTo>
                      <a:pt x="0" y="0"/>
                      <a:pt x="95" y="345"/>
                      <a:pt x="335" y="330"/>
                    </a:cubicBezTo>
                    <a:cubicBezTo>
                      <a:pt x="335" y="330"/>
                      <a:pt x="192" y="398"/>
                      <a:pt x="176" y="1167"/>
                    </a:cubicBezTo>
                    <a:cubicBezTo>
                      <a:pt x="62" y="1167"/>
                      <a:pt x="62" y="1167"/>
                      <a:pt x="62" y="1167"/>
                    </a:cubicBezTo>
                    <a:cubicBezTo>
                      <a:pt x="153" y="317"/>
                      <a:pt x="153" y="317"/>
                      <a:pt x="153" y="317"/>
                    </a:cubicBezTo>
                    <a:cubicBezTo>
                      <a:pt x="153" y="317"/>
                      <a:pt x="0" y="197"/>
                      <a:pt x="0" y="0"/>
                    </a:cubicBez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3" name="Freeform 111"/>
              <p:cNvSpPr>
                <a:spLocks noEditPoints="1"/>
              </p:cNvSpPr>
              <p:nvPr/>
            </p:nvSpPr>
            <p:spPr bwMode="auto">
              <a:xfrm>
                <a:off x="4941496" y="2769169"/>
                <a:ext cx="1875955" cy="1712072"/>
              </a:xfrm>
              <a:custGeom>
                <a:avLst/>
                <a:gdLst>
                  <a:gd name="T0" fmla="*/ 417 w 768"/>
                  <a:gd name="T1" fmla="*/ 260 h 700"/>
                  <a:gd name="T2" fmla="*/ 752 w 768"/>
                  <a:gd name="T3" fmla="*/ 250 h 700"/>
                  <a:gd name="T4" fmla="*/ 768 w 768"/>
                  <a:gd name="T5" fmla="*/ 164 h 700"/>
                  <a:gd name="T6" fmla="*/ 599 w 768"/>
                  <a:gd name="T7" fmla="*/ 157 h 700"/>
                  <a:gd name="T8" fmla="*/ 599 w 768"/>
                  <a:gd name="T9" fmla="*/ 157 h 700"/>
                  <a:gd name="T10" fmla="*/ 554 w 768"/>
                  <a:gd name="T11" fmla="*/ 0 h 700"/>
                  <a:gd name="T12" fmla="*/ 538 w 768"/>
                  <a:gd name="T13" fmla="*/ 18 h 700"/>
                  <a:gd name="T14" fmla="*/ 531 w 768"/>
                  <a:gd name="T15" fmla="*/ 176 h 700"/>
                  <a:gd name="T16" fmla="*/ 317 w 768"/>
                  <a:gd name="T17" fmla="*/ 207 h 700"/>
                  <a:gd name="T18" fmla="*/ 352 w 768"/>
                  <a:gd name="T19" fmla="*/ 194 h 700"/>
                  <a:gd name="T20" fmla="*/ 337 w 768"/>
                  <a:gd name="T21" fmla="*/ 3 h 700"/>
                  <a:gd name="T22" fmla="*/ 318 w 768"/>
                  <a:gd name="T23" fmla="*/ 74 h 700"/>
                  <a:gd name="T24" fmla="*/ 330 w 768"/>
                  <a:gd name="T25" fmla="*/ 17 h 700"/>
                  <a:gd name="T26" fmla="*/ 313 w 768"/>
                  <a:gd name="T27" fmla="*/ 7 h 700"/>
                  <a:gd name="T28" fmla="*/ 219 w 768"/>
                  <a:gd name="T29" fmla="*/ 224 h 700"/>
                  <a:gd name="T30" fmla="*/ 130 w 768"/>
                  <a:gd name="T31" fmla="*/ 250 h 700"/>
                  <a:gd name="T32" fmla="*/ 129 w 768"/>
                  <a:gd name="T33" fmla="*/ 250 h 700"/>
                  <a:gd name="T34" fmla="*/ 140 w 768"/>
                  <a:gd name="T35" fmla="*/ 179 h 700"/>
                  <a:gd name="T36" fmla="*/ 168 w 768"/>
                  <a:gd name="T37" fmla="*/ 64 h 700"/>
                  <a:gd name="T38" fmla="*/ 92 w 768"/>
                  <a:gd name="T39" fmla="*/ 260 h 700"/>
                  <a:gd name="T40" fmla="*/ 0 w 768"/>
                  <a:gd name="T41" fmla="*/ 277 h 700"/>
                  <a:gd name="T42" fmla="*/ 101 w 768"/>
                  <a:gd name="T43" fmla="*/ 441 h 700"/>
                  <a:gd name="T44" fmla="*/ 206 w 768"/>
                  <a:gd name="T45" fmla="*/ 460 h 700"/>
                  <a:gd name="T46" fmla="*/ 226 w 768"/>
                  <a:gd name="T47" fmla="*/ 478 h 700"/>
                  <a:gd name="T48" fmla="*/ 417 w 768"/>
                  <a:gd name="T49" fmla="*/ 490 h 700"/>
                  <a:gd name="T50" fmla="*/ 392 w 768"/>
                  <a:gd name="T51" fmla="*/ 700 h 700"/>
                  <a:gd name="T52" fmla="*/ 571 w 768"/>
                  <a:gd name="T53" fmla="*/ 443 h 700"/>
                  <a:gd name="T54" fmla="*/ 477 w 768"/>
                  <a:gd name="T55" fmla="*/ 415 h 700"/>
                  <a:gd name="T56" fmla="*/ 583 w 768"/>
                  <a:gd name="T57" fmla="*/ 440 h 700"/>
                  <a:gd name="T58" fmla="*/ 669 w 768"/>
                  <a:gd name="T59" fmla="*/ 419 h 700"/>
                  <a:gd name="T60" fmla="*/ 392 w 768"/>
                  <a:gd name="T61" fmla="*/ 345 h 700"/>
                  <a:gd name="T62" fmla="*/ 395 w 768"/>
                  <a:gd name="T63" fmla="*/ 368 h 700"/>
                  <a:gd name="T64" fmla="*/ 417 w 768"/>
                  <a:gd name="T65" fmla="*/ 260 h 700"/>
                  <a:gd name="T66" fmla="*/ 291 w 768"/>
                  <a:gd name="T67" fmla="*/ 216 h 700"/>
                  <a:gd name="T68" fmla="*/ 289 w 768"/>
                  <a:gd name="T69" fmla="*/ 217 h 700"/>
                  <a:gd name="T70" fmla="*/ 292 w 768"/>
                  <a:gd name="T71" fmla="*/ 205 h 700"/>
                  <a:gd name="T72" fmla="*/ 291 w 768"/>
                  <a:gd name="T73" fmla="*/ 216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8" h="700">
                    <a:moveTo>
                      <a:pt x="417" y="260"/>
                    </a:moveTo>
                    <a:cubicBezTo>
                      <a:pt x="752" y="250"/>
                      <a:pt x="752" y="250"/>
                      <a:pt x="752" y="250"/>
                    </a:cubicBezTo>
                    <a:cubicBezTo>
                      <a:pt x="768" y="164"/>
                      <a:pt x="768" y="164"/>
                      <a:pt x="768" y="164"/>
                    </a:cubicBezTo>
                    <a:cubicBezTo>
                      <a:pt x="691" y="152"/>
                      <a:pt x="636" y="153"/>
                      <a:pt x="599" y="157"/>
                    </a:cubicBezTo>
                    <a:cubicBezTo>
                      <a:pt x="599" y="157"/>
                      <a:pt x="599" y="157"/>
                      <a:pt x="599" y="157"/>
                    </a:cubicBezTo>
                    <a:cubicBezTo>
                      <a:pt x="558" y="153"/>
                      <a:pt x="554" y="0"/>
                      <a:pt x="554" y="0"/>
                    </a:cubicBezTo>
                    <a:cubicBezTo>
                      <a:pt x="538" y="18"/>
                      <a:pt x="538" y="18"/>
                      <a:pt x="538" y="18"/>
                    </a:cubicBezTo>
                    <a:cubicBezTo>
                      <a:pt x="531" y="176"/>
                      <a:pt x="531" y="176"/>
                      <a:pt x="531" y="176"/>
                    </a:cubicBezTo>
                    <a:cubicBezTo>
                      <a:pt x="458" y="168"/>
                      <a:pt x="364" y="193"/>
                      <a:pt x="317" y="207"/>
                    </a:cubicBezTo>
                    <a:cubicBezTo>
                      <a:pt x="326" y="202"/>
                      <a:pt x="338" y="197"/>
                      <a:pt x="352" y="194"/>
                    </a:cubicBezTo>
                    <a:cubicBezTo>
                      <a:pt x="352" y="194"/>
                      <a:pt x="324" y="175"/>
                      <a:pt x="337" y="3"/>
                    </a:cubicBezTo>
                    <a:cubicBezTo>
                      <a:pt x="337" y="3"/>
                      <a:pt x="328" y="34"/>
                      <a:pt x="318" y="74"/>
                    </a:cubicBezTo>
                    <a:cubicBezTo>
                      <a:pt x="330" y="17"/>
                      <a:pt x="330" y="17"/>
                      <a:pt x="330" y="17"/>
                    </a:cubicBezTo>
                    <a:cubicBezTo>
                      <a:pt x="313" y="7"/>
                      <a:pt x="313" y="7"/>
                      <a:pt x="313" y="7"/>
                    </a:cubicBezTo>
                    <a:cubicBezTo>
                      <a:pt x="313" y="7"/>
                      <a:pt x="258" y="202"/>
                      <a:pt x="219" y="224"/>
                    </a:cubicBezTo>
                    <a:cubicBezTo>
                      <a:pt x="160" y="234"/>
                      <a:pt x="130" y="250"/>
                      <a:pt x="130" y="250"/>
                    </a:cubicBezTo>
                    <a:cubicBezTo>
                      <a:pt x="130" y="250"/>
                      <a:pt x="130" y="250"/>
                      <a:pt x="129" y="250"/>
                    </a:cubicBezTo>
                    <a:cubicBezTo>
                      <a:pt x="129" y="236"/>
                      <a:pt x="131" y="212"/>
                      <a:pt x="140" y="179"/>
                    </a:cubicBezTo>
                    <a:cubicBezTo>
                      <a:pt x="157" y="120"/>
                      <a:pt x="168" y="64"/>
                      <a:pt x="168" y="64"/>
                    </a:cubicBezTo>
                    <a:cubicBezTo>
                      <a:pt x="168" y="64"/>
                      <a:pt x="123" y="92"/>
                      <a:pt x="92" y="260"/>
                    </a:cubicBezTo>
                    <a:cubicBezTo>
                      <a:pt x="28" y="260"/>
                      <a:pt x="0" y="277"/>
                      <a:pt x="0" y="277"/>
                    </a:cubicBezTo>
                    <a:cubicBezTo>
                      <a:pt x="24" y="360"/>
                      <a:pt x="101" y="441"/>
                      <a:pt x="101" y="441"/>
                    </a:cubicBezTo>
                    <a:cubicBezTo>
                      <a:pt x="119" y="458"/>
                      <a:pt x="166" y="460"/>
                      <a:pt x="206" y="460"/>
                    </a:cubicBezTo>
                    <a:cubicBezTo>
                      <a:pt x="246" y="460"/>
                      <a:pt x="226" y="478"/>
                      <a:pt x="226" y="478"/>
                    </a:cubicBezTo>
                    <a:cubicBezTo>
                      <a:pt x="320" y="460"/>
                      <a:pt x="417" y="490"/>
                      <a:pt x="417" y="490"/>
                    </a:cubicBezTo>
                    <a:cubicBezTo>
                      <a:pt x="345" y="574"/>
                      <a:pt x="392" y="700"/>
                      <a:pt x="392" y="700"/>
                    </a:cubicBezTo>
                    <a:cubicBezTo>
                      <a:pt x="391" y="506"/>
                      <a:pt x="571" y="443"/>
                      <a:pt x="571" y="443"/>
                    </a:cubicBezTo>
                    <a:cubicBezTo>
                      <a:pt x="536" y="437"/>
                      <a:pt x="504" y="427"/>
                      <a:pt x="477" y="415"/>
                    </a:cubicBezTo>
                    <a:cubicBezTo>
                      <a:pt x="531" y="435"/>
                      <a:pt x="583" y="440"/>
                      <a:pt x="583" y="440"/>
                    </a:cubicBezTo>
                    <a:cubicBezTo>
                      <a:pt x="612" y="429"/>
                      <a:pt x="669" y="419"/>
                      <a:pt x="669" y="419"/>
                    </a:cubicBezTo>
                    <a:cubicBezTo>
                      <a:pt x="502" y="425"/>
                      <a:pt x="392" y="345"/>
                      <a:pt x="392" y="345"/>
                    </a:cubicBezTo>
                    <a:cubicBezTo>
                      <a:pt x="395" y="368"/>
                      <a:pt x="395" y="368"/>
                      <a:pt x="395" y="368"/>
                    </a:cubicBezTo>
                    <a:cubicBezTo>
                      <a:pt x="380" y="284"/>
                      <a:pt x="417" y="260"/>
                      <a:pt x="417" y="260"/>
                    </a:cubicBezTo>
                    <a:moveTo>
                      <a:pt x="291" y="216"/>
                    </a:moveTo>
                    <a:cubicBezTo>
                      <a:pt x="290" y="216"/>
                      <a:pt x="290" y="217"/>
                      <a:pt x="289" y="217"/>
                    </a:cubicBezTo>
                    <a:cubicBezTo>
                      <a:pt x="292" y="205"/>
                      <a:pt x="292" y="205"/>
                      <a:pt x="292" y="205"/>
                    </a:cubicBezTo>
                    <a:cubicBezTo>
                      <a:pt x="291" y="209"/>
                      <a:pt x="291" y="213"/>
                      <a:pt x="291" y="216"/>
                    </a:cubicBezTo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4" name="Freeform 112"/>
              <p:cNvSpPr/>
              <p:nvPr/>
            </p:nvSpPr>
            <p:spPr bwMode="auto">
              <a:xfrm>
                <a:off x="5326941" y="6317827"/>
                <a:ext cx="503551" cy="33876"/>
              </a:xfrm>
              <a:custGeom>
                <a:avLst/>
                <a:gdLst>
                  <a:gd name="T0" fmla="*/ 0 w 550"/>
                  <a:gd name="T1" fmla="*/ 0 h 37"/>
                  <a:gd name="T2" fmla="*/ 550 w 550"/>
                  <a:gd name="T3" fmla="*/ 18 h 37"/>
                  <a:gd name="T4" fmla="*/ 0 w 550"/>
                  <a:gd name="T5" fmla="*/ 37 h 37"/>
                  <a:gd name="T6" fmla="*/ 0 w 55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0" h="37">
                    <a:moveTo>
                      <a:pt x="0" y="0"/>
                    </a:moveTo>
                    <a:lnTo>
                      <a:pt x="550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5" name="Freeform 113"/>
              <p:cNvSpPr/>
              <p:nvPr/>
            </p:nvSpPr>
            <p:spPr bwMode="auto">
              <a:xfrm>
                <a:off x="5307714" y="6388324"/>
                <a:ext cx="532848" cy="34791"/>
              </a:xfrm>
              <a:custGeom>
                <a:avLst/>
                <a:gdLst>
                  <a:gd name="T0" fmla="*/ 0 w 582"/>
                  <a:gd name="T1" fmla="*/ 0 h 38"/>
                  <a:gd name="T2" fmla="*/ 582 w 582"/>
                  <a:gd name="T3" fmla="*/ 19 h 38"/>
                  <a:gd name="T4" fmla="*/ 0 w 582"/>
                  <a:gd name="T5" fmla="*/ 38 h 38"/>
                  <a:gd name="T6" fmla="*/ 0 w 58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8">
                    <a:moveTo>
                      <a:pt x="0" y="0"/>
                    </a:moveTo>
                    <a:lnTo>
                      <a:pt x="58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6" name="Freeform 114"/>
              <p:cNvSpPr/>
              <p:nvPr/>
            </p:nvSpPr>
            <p:spPr bwMode="auto">
              <a:xfrm>
                <a:off x="5307714" y="6459737"/>
                <a:ext cx="532848" cy="33876"/>
              </a:xfrm>
              <a:custGeom>
                <a:avLst/>
                <a:gdLst>
                  <a:gd name="T0" fmla="*/ 0 w 582"/>
                  <a:gd name="T1" fmla="*/ 0 h 37"/>
                  <a:gd name="T2" fmla="*/ 582 w 582"/>
                  <a:gd name="T3" fmla="*/ 18 h 37"/>
                  <a:gd name="T4" fmla="*/ 0 w 582"/>
                  <a:gd name="T5" fmla="*/ 37 h 37"/>
                  <a:gd name="T6" fmla="*/ 0 w 58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7">
                    <a:moveTo>
                      <a:pt x="0" y="0"/>
                    </a:moveTo>
                    <a:lnTo>
                      <a:pt x="582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7" name="Freeform 115"/>
              <p:cNvSpPr/>
              <p:nvPr/>
            </p:nvSpPr>
            <p:spPr bwMode="auto">
              <a:xfrm>
                <a:off x="5297643" y="6530234"/>
                <a:ext cx="552075" cy="33876"/>
              </a:xfrm>
              <a:custGeom>
                <a:avLst/>
                <a:gdLst>
                  <a:gd name="T0" fmla="*/ 0 w 603"/>
                  <a:gd name="T1" fmla="*/ 0 h 37"/>
                  <a:gd name="T2" fmla="*/ 603 w 603"/>
                  <a:gd name="T3" fmla="*/ 19 h 37"/>
                  <a:gd name="T4" fmla="*/ 0 w 603"/>
                  <a:gd name="T5" fmla="*/ 37 h 37"/>
                  <a:gd name="T6" fmla="*/ 0 w 60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37">
                    <a:moveTo>
                      <a:pt x="0" y="0"/>
                    </a:moveTo>
                    <a:lnTo>
                      <a:pt x="60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8" name="Freeform 116"/>
              <p:cNvSpPr/>
              <p:nvPr/>
            </p:nvSpPr>
            <p:spPr bwMode="auto">
              <a:xfrm>
                <a:off x="5288488" y="6600731"/>
                <a:ext cx="561230" cy="34791"/>
              </a:xfrm>
              <a:custGeom>
                <a:avLst/>
                <a:gdLst>
                  <a:gd name="T0" fmla="*/ 0 w 613"/>
                  <a:gd name="T1" fmla="*/ 0 h 38"/>
                  <a:gd name="T2" fmla="*/ 613 w 613"/>
                  <a:gd name="T3" fmla="*/ 19 h 38"/>
                  <a:gd name="T4" fmla="*/ 0 w 613"/>
                  <a:gd name="T5" fmla="*/ 38 h 38"/>
                  <a:gd name="T6" fmla="*/ 0 w 61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3" h="38">
                    <a:moveTo>
                      <a:pt x="0" y="0"/>
                    </a:moveTo>
                    <a:lnTo>
                      <a:pt x="61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9" name="Freeform 117"/>
              <p:cNvSpPr/>
              <p:nvPr/>
            </p:nvSpPr>
            <p:spPr bwMode="auto">
              <a:xfrm>
                <a:off x="5273839" y="6672144"/>
                <a:ext cx="597852" cy="33876"/>
              </a:xfrm>
              <a:custGeom>
                <a:avLst/>
                <a:gdLst>
                  <a:gd name="T0" fmla="*/ 0 w 653"/>
                  <a:gd name="T1" fmla="*/ 0 h 37"/>
                  <a:gd name="T2" fmla="*/ 653 w 653"/>
                  <a:gd name="T3" fmla="*/ 19 h 37"/>
                  <a:gd name="T4" fmla="*/ 0 w 653"/>
                  <a:gd name="T5" fmla="*/ 37 h 37"/>
                  <a:gd name="T6" fmla="*/ 0 w 65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3" h="37">
                    <a:moveTo>
                      <a:pt x="0" y="0"/>
                    </a:moveTo>
                    <a:lnTo>
                      <a:pt x="65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0" name="Freeform 118"/>
              <p:cNvSpPr/>
              <p:nvPr/>
            </p:nvSpPr>
            <p:spPr bwMode="auto">
              <a:xfrm>
                <a:off x="5273839" y="6742641"/>
                <a:ext cx="617994" cy="34791"/>
              </a:xfrm>
              <a:custGeom>
                <a:avLst/>
                <a:gdLst>
                  <a:gd name="T0" fmla="*/ 0 w 675"/>
                  <a:gd name="T1" fmla="*/ 0 h 38"/>
                  <a:gd name="T2" fmla="*/ 675 w 675"/>
                  <a:gd name="T3" fmla="*/ 19 h 38"/>
                  <a:gd name="T4" fmla="*/ 0 w 675"/>
                  <a:gd name="T5" fmla="*/ 38 h 38"/>
                  <a:gd name="T6" fmla="*/ 0 w 67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5" h="38">
                    <a:moveTo>
                      <a:pt x="0" y="0"/>
                    </a:moveTo>
                    <a:lnTo>
                      <a:pt x="67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1" name="Freeform 119"/>
              <p:cNvSpPr/>
              <p:nvPr/>
            </p:nvSpPr>
            <p:spPr bwMode="auto">
              <a:xfrm>
                <a:off x="5326941" y="6246414"/>
                <a:ext cx="493480" cy="34791"/>
              </a:xfrm>
              <a:custGeom>
                <a:avLst/>
                <a:gdLst>
                  <a:gd name="T0" fmla="*/ 0 w 539"/>
                  <a:gd name="T1" fmla="*/ 0 h 38"/>
                  <a:gd name="T2" fmla="*/ 539 w 539"/>
                  <a:gd name="T3" fmla="*/ 19 h 38"/>
                  <a:gd name="T4" fmla="*/ 0 w 539"/>
                  <a:gd name="T5" fmla="*/ 38 h 38"/>
                  <a:gd name="T6" fmla="*/ 0 w 5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8">
                    <a:moveTo>
                      <a:pt x="0" y="0"/>
                    </a:moveTo>
                    <a:lnTo>
                      <a:pt x="53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2" name="Freeform 120"/>
              <p:cNvSpPr/>
              <p:nvPr/>
            </p:nvSpPr>
            <p:spPr bwMode="auto">
              <a:xfrm>
                <a:off x="5326941" y="6175918"/>
                <a:ext cx="493480" cy="33876"/>
              </a:xfrm>
              <a:custGeom>
                <a:avLst/>
                <a:gdLst>
                  <a:gd name="T0" fmla="*/ 0 w 539"/>
                  <a:gd name="T1" fmla="*/ 0 h 37"/>
                  <a:gd name="T2" fmla="*/ 539 w 539"/>
                  <a:gd name="T3" fmla="*/ 18 h 37"/>
                  <a:gd name="T4" fmla="*/ 0 w 539"/>
                  <a:gd name="T5" fmla="*/ 37 h 37"/>
                  <a:gd name="T6" fmla="*/ 0 w 53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7">
                    <a:moveTo>
                      <a:pt x="0" y="0"/>
                    </a:moveTo>
                    <a:lnTo>
                      <a:pt x="53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3" name="Freeform 121"/>
              <p:cNvSpPr/>
              <p:nvPr/>
            </p:nvSpPr>
            <p:spPr bwMode="auto">
              <a:xfrm>
                <a:off x="5339759" y="6104505"/>
                <a:ext cx="471507" cy="34791"/>
              </a:xfrm>
              <a:custGeom>
                <a:avLst/>
                <a:gdLst>
                  <a:gd name="T0" fmla="*/ 0 w 515"/>
                  <a:gd name="T1" fmla="*/ 0 h 38"/>
                  <a:gd name="T2" fmla="*/ 515 w 515"/>
                  <a:gd name="T3" fmla="*/ 19 h 38"/>
                  <a:gd name="T4" fmla="*/ 0 w 515"/>
                  <a:gd name="T5" fmla="*/ 38 h 38"/>
                  <a:gd name="T6" fmla="*/ 0 w 51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5" h="38">
                    <a:moveTo>
                      <a:pt x="0" y="0"/>
                    </a:moveTo>
                    <a:lnTo>
                      <a:pt x="51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4" name="Freeform 122"/>
              <p:cNvSpPr/>
              <p:nvPr/>
            </p:nvSpPr>
            <p:spPr bwMode="auto">
              <a:xfrm>
                <a:off x="5348914" y="6034008"/>
                <a:ext cx="462351" cy="33876"/>
              </a:xfrm>
              <a:custGeom>
                <a:avLst/>
                <a:gdLst>
                  <a:gd name="T0" fmla="*/ 0 w 505"/>
                  <a:gd name="T1" fmla="*/ 0 h 37"/>
                  <a:gd name="T2" fmla="*/ 505 w 505"/>
                  <a:gd name="T3" fmla="*/ 19 h 37"/>
                  <a:gd name="T4" fmla="*/ 0 w 505"/>
                  <a:gd name="T5" fmla="*/ 37 h 37"/>
                  <a:gd name="T6" fmla="*/ 0 w 5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5" h="37">
                    <a:moveTo>
                      <a:pt x="0" y="0"/>
                    </a:moveTo>
                    <a:lnTo>
                      <a:pt x="5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5" name="Freeform 123"/>
              <p:cNvSpPr/>
              <p:nvPr/>
            </p:nvSpPr>
            <p:spPr bwMode="auto">
              <a:xfrm>
                <a:off x="5358985" y="5962595"/>
                <a:ext cx="452280" cy="34791"/>
              </a:xfrm>
              <a:custGeom>
                <a:avLst/>
                <a:gdLst>
                  <a:gd name="T0" fmla="*/ 0 w 494"/>
                  <a:gd name="T1" fmla="*/ 0 h 38"/>
                  <a:gd name="T2" fmla="*/ 494 w 494"/>
                  <a:gd name="T3" fmla="*/ 19 h 38"/>
                  <a:gd name="T4" fmla="*/ 0 w 494"/>
                  <a:gd name="T5" fmla="*/ 38 h 38"/>
                  <a:gd name="T6" fmla="*/ 0 w 4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8">
                    <a:moveTo>
                      <a:pt x="0" y="0"/>
                    </a:moveTo>
                    <a:lnTo>
                      <a:pt x="4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6" name="Freeform 124"/>
              <p:cNvSpPr/>
              <p:nvPr/>
            </p:nvSpPr>
            <p:spPr bwMode="auto">
              <a:xfrm>
                <a:off x="5358985" y="5892098"/>
                <a:ext cx="452280" cy="33876"/>
              </a:xfrm>
              <a:custGeom>
                <a:avLst/>
                <a:gdLst>
                  <a:gd name="T0" fmla="*/ 0 w 494"/>
                  <a:gd name="T1" fmla="*/ 0 h 37"/>
                  <a:gd name="T2" fmla="*/ 494 w 494"/>
                  <a:gd name="T3" fmla="*/ 19 h 37"/>
                  <a:gd name="T4" fmla="*/ 0 w 494"/>
                  <a:gd name="T5" fmla="*/ 37 h 37"/>
                  <a:gd name="T6" fmla="*/ 0 w 49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7">
                    <a:moveTo>
                      <a:pt x="0" y="0"/>
                    </a:moveTo>
                    <a:lnTo>
                      <a:pt x="49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7" name="Freeform 125"/>
              <p:cNvSpPr/>
              <p:nvPr/>
            </p:nvSpPr>
            <p:spPr bwMode="auto">
              <a:xfrm>
                <a:off x="5369056" y="5820686"/>
                <a:ext cx="442209" cy="34791"/>
              </a:xfrm>
              <a:custGeom>
                <a:avLst/>
                <a:gdLst>
                  <a:gd name="T0" fmla="*/ 0 w 483"/>
                  <a:gd name="T1" fmla="*/ 0 h 38"/>
                  <a:gd name="T2" fmla="*/ 483 w 483"/>
                  <a:gd name="T3" fmla="*/ 19 h 38"/>
                  <a:gd name="T4" fmla="*/ 0 w 483"/>
                  <a:gd name="T5" fmla="*/ 38 h 38"/>
                  <a:gd name="T6" fmla="*/ 0 w 48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8">
                    <a:moveTo>
                      <a:pt x="0" y="0"/>
                    </a:moveTo>
                    <a:lnTo>
                      <a:pt x="48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8" name="Freeform 126"/>
              <p:cNvSpPr/>
              <p:nvPr/>
            </p:nvSpPr>
            <p:spPr bwMode="auto">
              <a:xfrm>
                <a:off x="5369056" y="5750188"/>
                <a:ext cx="442209" cy="33876"/>
              </a:xfrm>
              <a:custGeom>
                <a:avLst/>
                <a:gdLst>
                  <a:gd name="T0" fmla="*/ 0 w 483"/>
                  <a:gd name="T1" fmla="*/ 0 h 37"/>
                  <a:gd name="T2" fmla="*/ 483 w 483"/>
                  <a:gd name="T3" fmla="*/ 19 h 37"/>
                  <a:gd name="T4" fmla="*/ 0 w 483"/>
                  <a:gd name="T5" fmla="*/ 37 h 37"/>
                  <a:gd name="T6" fmla="*/ 0 w 48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7">
                    <a:moveTo>
                      <a:pt x="0" y="0"/>
                    </a:moveTo>
                    <a:lnTo>
                      <a:pt x="48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9" name="Freeform 127"/>
              <p:cNvSpPr/>
              <p:nvPr/>
            </p:nvSpPr>
            <p:spPr bwMode="auto">
              <a:xfrm>
                <a:off x="5378212" y="5679691"/>
                <a:ext cx="433054" cy="33876"/>
              </a:xfrm>
              <a:custGeom>
                <a:avLst/>
                <a:gdLst>
                  <a:gd name="T0" fmla="*/ 0 w 473"/>
                  <a:gd name="T1" fmla="*/ 0 h 37"/>
                  <a:gd name="T2" fmla="*/ 473 w 473"/>
                  <a:gd name="T3" fmla="*/ 18 h 37"/>
                  <a:gd name="T4" fmla="*/ 0 w 473"/>
                  <a:gd name="T5" fmla="*/ 37 h 37"/>
                  <a:gd name="T6" fmla="*/ 0 w 47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3" h="37">
                    <a:moveTo>
                      <a:pt x="0" y="0"/>
                    </a:moveTo>
                    <a:lnTo>
                      <a:pt x="473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0" name="Freeform 128"/>
              <p:cNvSpPr/>
              <p:nvPr/>
            </p:nvSpPr>
            <p:spPr bwMode="auto">
              <a:xfrm>
                <a:off x="5388282" y="5608279"/>
                <a:ext cx="422982" cy="33876"/>
              </a:xfrm>
              <a:custGeom>
                <a:avLst/>
                <a:gdLst>
                  <a:gd name="T0" fmla="*/ 0 w 462"/>
                  <a:gd name="T1" fmla="*/ 0 h 37"/>
                  <a:gd name="T2" fmla="*/ 462 w 462"/>
                  <a:gd name="T3" fmla="*/ 19 h 37"/>
                  <a:gd name="T4" fmla="*/ 0 w 462"/>
                  <a:gd name="T5" fmla="*/ 37 h 37"/>
                  <a:gd name="T6" fmla="*/ 0 w 46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2" h="37">
                    <a:moveTo>
                      <a:pt x="0" y="0"/>
                    </a:moveTo>
                    <a:lnTo>
                      <a:pt x="46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1" name="Freeform 129"/>
              <p:cNvSpPr/>
              <p:nvPr/>
            </p:nvSpPr>
            <p:spPr bwMode="auto">
              <a:xfrm>
                <a:off x="5410255" y="5537781"/>
                <a:ext cx="410165" cy="33876"/>
              </a:xfrm>
              <a:custGeom>
                <a:avLst/>
                <a:gdLst>
                  <a:gd name="T0" fmla="*/ 0 w 448"/>
                  <a:gd name="T1" fmla="*/ 0 h 37"/>
                  <a:gd name="T2" fmla="*/ 448 w 448"/>
                  <a:gd name="T3" fmla="*/ 18 h 37"/>
                  <a:gd name="T4" fmla="*/ 0 w 448"/>
                  <a:gd name="T5" fmla="*/ 37 h 37"/>
                  <a:gd name="T6" fmla="*/ 0 w 448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8" h="37">
                    <a:moveTo>
                      <a:pt x="0" y="0"/>
                    </a:moveTo>
                    <a:lnTo>
                      <a:pt x="448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2" name="Freeform 130"/>
              <p:cNvSpPr/>
              <p:nvPr/>
            </p:nvSpPr>
            <p:spPr bwMode="auto">
              <a:xfrm>
                <a:off x="5420327" y="5466369"/>
                <a:ext cx="400094" cy="34791"/>
              </a:xfrm>
              <a:custGeom>
                <a:avLst/>
                <a:gdLst>
                  <a:gd name="T0" fmla="*/ 0 w 437"/>
                  <a:gd name="T1" fmla="*/ 0 h 38"/>
                  <a:gd name="T2" fmla="*/ 437 w 437"/>
                  <a:gd name="T3" fmla="*/ 19 h 38"/>
                  <a:gd name="T4" fmla="*/ 0 w 437"/>
                  <a:gd name="T5" fmla="*/ 38 h 38"/>
                  <a:gd name="T6" fmla="*/ 0 w 43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8">
                    <a:moveTo>
                      <a:pt x="0" y="0"/>
                    </a:moveTo>
                    <a:lnTo>
                      <a:pt x="43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Freeform 131"/>
              <p:cNvSpPr/>
              <p:nvPr/>
            </p:nvSpPr>
            <p:spPr bwMode="auto">
              <a:xfrm>
                <a:off x="5420327" y="5395872"/>
                <a:ext cx="400094" cy="33876"/>
              </a:xfrm>
              <a:custGeom>
                <a:avLst/>
                <a:gdLst>
                  <a:gd name="T0" fmla="*/ 0 w 437"/>
                  <a:gd name="T1" fmla="*/ 0 h 37"/>
                  <a:gd name="T2" fmla="*/ 437 w 437"/>
                  <a:gd name="T3" fmla="*/ 18 h 37"/>
                  <a:gd name="T4" fmla="*/ 0 w 437"/>
                  <a:gd name="T5" fmla="*/ 37 h 37"/>
                  <a:gd name="T6" fmla="*/ 0 w 4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7">
                    <a:moveTo>
                      <a:pt x="0" y="0"/>
                    </a:moveTo>
                    <a:lnTo>
                      <a:pt x="4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4" name="Freeform 132"/>
              <p:cNvSpPr/>
              <p:nvPr/>
            </p:nvSpPr>
            <p:spPr bwMode="auto">
              <a:xfrm>
                <a:off x="5429482" y="5324459"/>
                <a:ext cx="390939" cy="34791"/>
              </a:xfrm>
              <a:custGeom>
                <a:avLst/>
                <a:gdLst>
                  <a:gd name="T0" fmla="*/ 0 w 427"/>
                  <a:gd name="T1" fmla="*/ 0 h 38"/>
                  <a:gd name="T2" fmla="*/ 427 w 427"/>
                  <a:gd name="T3" fmla="*/ 19 h 38"/>
                  <a:gd name="T4" fmla="*/ 0 w 427"/>
                  <a:gd name="T5" fmla="*/ 38 h 38"/>
                  <a:gd name="T6" fmla="*/ 0 w 42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8">
                    <a:moveTo>
                      <a:pt x="0" y="0"/>
                    </a:moveTo>
                    <a:lnTo>
                      <a:pt x="42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Freeform 133"/>
              <p:cNvSpPr/>
              <p:nvPr/>
            </p:nvSpPr>
            <p:spPr bwMode="auto">
              <a:xfrm>
                <a:off x="5429482" y="5253962"/>
                <a:ext cx="390939" cy="33876"/>
              </a:xfrm>
              <a:custGeom>
                <a:avLst/>
                <a:gdLst>
                  <a:gd name="T0" fmla="*/ 0 w 427"/>
                  <a:gd name="T1" fmla="*/ 0 h 37"/>
                  <a:gd name="T2" fmla="*/ 427 w 427"/>
                  <a:gd name="T3" fmla="*/ 19 h 37"/>
                  <a:gd name="T4" fmla="*/ 0 w 427"/>
                  <a:gd name="T5" fmla="*/ 37 h 37"/>
                  <a:gd name="T6" fmla="*/ 0 w 42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7">
                    <a:moveTo>
                      <a:pt x="0" y="0"/>
                    </a:moveTo>
                    <a:lnTo>
                      <a:pt x="427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6" name="Freeform 134"/>
              <p:cNvSpPr/>
              <p:nvPr/>
            </p:nvSpPr>
            <p:spPr bwMode="auto">
              <a:xfrm>
                <a:off x="5439553" y="5182549"/>
                <a:ext cx="380867" cy="34791"/>
              </a:xfrm>
              <a:custGeom>
                <a:avLst/>
                <a:gdLst>
                  <a:gd name="T0" fmla="*/ 0 w 416"/>
                  <a:gd name="T1" fmla="*/ 0 h 38"/>
                  <a:gd name="T2" fmla="*/ 416 w 416"/>
                  <a:gd name="T3" fmla="*/ 19 h 38"/>
                  <a:gd name="T4" fmla="*/ 0 w 416"/>
                  <a:gd name="T5" fmla="*/ 38 h 38"/>
                  <a:gd name="T6" fmla="*/ 0 w 41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6" h="38">
                    <a:moveTo>
                      <a:pt x="0" y="0"/>
                    </a:moveTo>
                    <a:lnTo>
                      <a:pt x="416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7" name="Freeform 135"/>
              <p:cNvSpPr/>
              <p:nvPr/>
            </p:nvSpPr>
            <p:spPr bwMode="auto">
              <a:xfrm>
                <a:off x="5449624" y="5112053"/>
                <a:ext cx="370797" cy="33876"/>
              </a:xfrm>
              <a:custGeom>
                <a:avLst/>
                <a:gdLst>
                  <a:gd name="T0" fmla="*/ 0 w 405"/>
                  <a:gd name="T1" fmla="*/ 0 h 37"/>
                  <a:gd name="T2" fmla="*/ 405 w 405"/>
                  <a:gd name="T3" fmla="*/ 19 h 37"/>
                  <a:gd name="T4" fmla="*/ 0 w 405"/>
                  <a:gd name="T5" fmla="*/ 37 h 37"/>
                  <a:gd name="T6" fmla="*/ 0 w 4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5" h="37">
                    <a:moveTo>
                      <a:pt x="0" y="0"/>
                    </a:moveTo>
                    <a:lnTo>
                      <a:pt x="4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Freeform 136"/>
              <p:cNvSpPr/>
              <p:nvPr/>
            </p:nvSpPr>
            <p:spPr bwMode="auto">
              <a:xfrm>
                <a:off x="5459695" y="5040640"/>
                <a:ext cx="360725" cy="34791"/>
              </a:xfrm>
              <a:custGeom>
                <a:avLst/>
                <a:gdLst>
                  <a:gd name="T0" fmla="*/ 0 w 394"/>
                  <a:gd name="T1" fmla="*/ 0 h 38"/>
                  <a:gd name="T2" fmla="*/ 394 w 394"/>
                  <a:gd name="T3" fmla="*/ 19 h 38"/>
                  <a:gd name="T4" fmla="*/ 0 w 394"/>
                  <a:gd name="T5" fmla="*/ 38 h 38"/>
                  <a:gd name="T6" fmla="*/ 0 w 3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4" h="38">
                    <a:moveTo>
                      <a:pt x="0" y="0"/>
                    </a:moveTo>
                    <a:lnTo>
                      <a:pt x="3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9" name="Freeform 137"/>
              <p:cNvSpPr/>
              <p:nvPr/>
            </p:nvSpPr>
            <p:spPr bwMode="auto">
              <a:xfrm>
                <a:off x="5468850" y="4970143"/>
                <a:ext cx="361641" cy="33876"/>
              </a:xfrm>
              <a:custGeom>
                <a:avLst/>
                <a:gdLst>
                  <a:gd name="T0" fmla="*/ 0 w 395"/>
                  <a:gd name="T1" fmla="*/ 0 h 37"/>
                  <a:gd name="T2" fmla="*/ 395 w 395"/>
                  <a:gd name="T3" fmla="*/ 19 h 37"/>
                  <a:gd name="T4" fmla="*/ 0 w 395"/>
                  <a:gd name="T5" fmla="*/ 37 h 37"/>
                  <a:gd name="T6" fmla="*/ 0 w 39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5" h="37">
                    <a:moveTo>
                      <a:pt x="0" y="0"/>
                    </a:moveTo>
                    <a:lnTo>
                      <a:pt x="39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0" name="Freeform 138"/>
              <p:cNvSpPr/>
              <p:nvPr/>
            </p:nvSpPr>
            <p:spPr bwMode="auto">
              <a:xfrm>
                <a:off x="5481668" y="4899646"/>
                <a:ext cx="348823" cy="33876"/>
              </a:xfrm>
              <a:custGeom>
                <a:avLst/>
                <a:gdLst>
                  <a:gd name="T0" fmla="*/ 0 w 381"/>
                  <a:gd name="T1" fmla="*/ 0 h 37"/>
                  <a:gd name="T2" fmla="*/ 381 w 381"/>
                  <a:gd name="T3" fmla="*/ 18 h 37"/>
                  <a:gd name="T4" fmla="*/ 0 w 381"/>
                  <a:gd name="T5" fmla="*/ 37 h 37"/>
                  <a:gd name="T6" fmla="*/ 0 w 381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1" h="37">
                    <a:moveTo>
                      <a:pt x="0" y="0"/>
                    </a:moveTo>
                    <a:lnTo>
                      <a:pt x="381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1" name="Freeform 139"/>
              <p:cNvSpPr/>
              <p:nvPr/>
            </p:nvSpPr>
            <p:spPr bwMode="auto">
              <a:xfrm>
                <a:off x="5481668" y="4828233"/>
                <a:ext cx="338752" cy="33876"/>
              </a:xfrm>
              <a:custGeom>
                <a:avLst/>
                <a:gdLst>
                  <a:gd name="T0" fmla="*/ 0 w 370"/>
                  <a:gd name="T1" fmla="*/ 0 h 37"/>
                  <a:gd name="T2" fmla="*/ 370 w 370"/>
                  <a:gd name="T3" fmla="*/ 19 h 37"/>
                  <a:gd name="T4" fmla="*/ 0 w 370"/>
                  <a:gd name="T5" fmla="*/ 37 h 37"/>
                  <a:gd name="T6" fmla="*/ 0 w 37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0" h="37">
                    <a:moveTo>
                      <a:pt x="0" y="0"/>
                    </a:moveTo>
                    <a:lnTo>
                      <a:pt x="370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2" name="Freeform 140"/>
              <p:cNvSpPr/>
              <p:nvPr/>
            </p:nvSpPr>
            <p:spPr bwMode="auto">
              <a:xfrm>
                <a:off x="5464273" y="4696395"/>
                <a:ext cx="249029" cy="33876"/>
              </a:xfrm>
              <a:custGeom>
                <a:avLst/>
                <a:gdLst>
                  <a:gd name="T0" fmla="*/ 0 w 272"/>
                  <a:gd name="T1" fmla="*/ 0 h 37"/>
                  <a:gd name="T2" fmla="*/ 272 w 272"/>
                  <a:gd name="T3" fmla="*/ 19 h 37"/>
                  <a:gd name="T4" fmla="*/ 0 w 272"/>
                  <a:gd name="T5" fmla="*/ 37 h 37"/>
                  <a:gd name="T6" fmla="*/ 0 w 27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7">
                    <a:moveTo>
                      <a:pt x="0" y="0"/>
                    </a:moveTo>
                    <a:lnTo>
                      <a:pt x="27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3" name="Freeform 141"/>
              <p:cNvSpPr/>
              <p:nvPr/>
            </p:nvSpPr>
            <p:spPr bwMode="auto">
              <a:xfrm>
                <a:off x="5398354" y="4624982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4" name="Freeform 142"/>
              <p:cNvSpPr/>
              <p:nvPr/>
            </p:nvSpPr>
            <p:spPr bwMode="auto">
              <a:xfrm>
                <a:off x="5332434" y="455448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5" name="Freeform 143"/>
              <p:cNvSpPr/>
              <p:nvPr/>
            </p:nvSpPr>
            <p:spPr bwMode="auto">
              <a:xfrm>
                <a:off x="5275670" y="4483072"/>
                <a:ext cx="249944" cy="34791"/>
              </a:xfrm>
              <a:custGeom>
                <a:avLst/>
                <a:gdLst>
                  <a:gd name="T0" fmla="*/ 0 w 273"/>
                  <a:gd name="T1" fmla="*/ 0 h 38"/>
                  <a:gd name="T2" fmla="*/ 273 w 273"/>
                  <a:gd name="T3" fmla="*/ 19 h 38"/>
                  <a:gd name="T4" fmla="*/ 0 w 273"/>
                  <a:gd name="T5" fmla="*/ 38 h 38"/>
                  <a:gd name="T6" fmla="*/ 0 w 27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38">
                    <a:moveTo>
                      <a:pt x="0" y="0"/>
                    </a:moveTo>
                    <a:lnTo>
                      <a:pt x="27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6" name="Freeform 144"/>
              <p:cNvSpPr/>
              <p:nvPr/>
            </p:nvSpPr>
            <p:spPr bwMode="auto">
              <a:xfrm>
                <a:off x="5244542" y="441257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7" name="Freeform 145"/>
              <p:cNvSpPr/>
              <p:nvPr/>
            </p:nvSpPr>
            <p:spPr bwMode="auto">
              <a:xfrm>
                <a:off x="5200596" y="434207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8" name="Freeform 146"/>
              <p:cNvSpPr/>
              <p:nvPr/>
            </p:nvSpPr>
            <p:spPr bwMode="auto">
              <a:xfrm>
                <a:off x="5178622" y="4270665"/>
                <a:ext cx="246282" cy="34791"/>
              </a:xfrm>
              <a:custGeom>
                <a:avLst/>
                <a:gdLst>
                  <a:gd name="T0" fmla="*/ 0 w 269"/>
                  <a:gd name="T1" fmla="*/ 0 h 38"/>
                  <a:gd name="T2" fmla="*/ 269 w 269"/>
                  <a:gd name="T3" fmla="*/ 19 h 38"/>
                  <a:gd name="T4" fmla="*/ 0 w 269"/>
                  <a:gd name="T5" fmla="*/ 38 h 38"/>
                  <a:gd name="T6" fmla="*/ 0 w 26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8">
                    <a:moveTo>
                      <a:pt x="0" y="0"/>
                    </a:moveTo>
                    <a:lnTo>
                      <a:pt x="26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9" name="Freeform 147"/>
              <p:cNvSpPr/>
              <p:nvPr/>
            </p:nvSpPr>
            <p:spPr bwMode="auto">
              <a:xfrm>
                <a:off x="5156649" y="420016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0" name="Freeform 148"/>
              <p:cNvSpPr/>
              <p:nvPr/>
            </p:nvSpPr>
            <p:spPr bwMode="auto">
              <a:xfrm>
                <a:off x="5131929" y="4128756"/>
                <a:ext cx="227056" cy="34791"/>
              </a:xfrm>
              <a:custGeom>
                <a:avLst/>
                <a:gdLst>
                  <a:gd name="T0" fmla="*/ 0 w 248"/>
                  <a:gd name="T1" fmla="*/ 0 h 38"/>
                  <a:gd name="T2" fmla="*/ 248 w 248"/>
                  <a:gd name="T3" fmla="*/ 19 h 38"/>
                  <a:gd name="T4" fmla="*/ 0 w 248"/>
                  <a:gd name="T5" fmla="*/ 38 h 38"/>
                  <a:gd name="T6" fmla="*/ 0 w 24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" h="38">
                    <a:moveTo>
                      <a:pt x="0" y="0"/>
                    </a:moveTo>
                    <a:lnTo>
                      <a:pt x="24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1" name="Freeform 149"/>
              <p:cNvSpPr/>
              <p:nvPr/>
            </p:nvSpPr>
            <p:spPr bwMode="auto">
              <a:xfrm>
                <a:off x="5109956" y="4058258"/>
                <a:ext cx="216985" cy="33876"/>
              </a:xfrm>
              <a:custGeom>
                <a:avLst/>
                <a:gdLst>
                  <a:gd name="T0" fmla="*/ 0 w 237"/>
                  <a:gd name="T1" fmla="*/ 0 h 37"/>
                  <a:gd name="T2" fmla="*/ 237 w 237"/>
                  <a:gd name="T3" fmla="*/ 18 h 37"/>
                  <a:gd name="T4" fmla="*/ 0 w 237"/>
                  <a:gd name="T5" fmla="*/ 37 h 37"/>
                  <a:gd name="T6" fmla="*/ 0 w 2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7" h="37">
                    <a:moveTo>
                      <a:pt x="0" y="0"/>
                    </a:moveTo>
                    <a:lnTo>
                      <a:pt x="2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Freeform 150"/>
              <p:cNvSpPr/>
              <p:nvPr/>
            </p:nvSpPr>
            <p:spPr bwMode="auto">
              <a:xfrm>
                <a:off x="5109956" y="3986846"/>
                <a:ext cx="183109" cy="34791"/>
              </a:xfrm>
              <a:custGeom>
                <a:avLst/>
                <a:gdLst>
                  <a:gd name="T0" fmla="*/ 0 w 200"/>
                  <a:gd name="T1" fmla="*/ 0 h 38"/>
                  <a:gd name="T2" fmla="*/ 200 w 200"/>
                  <a:gd name="T3" fmla="*/ 19 h 38"/>
                  <a:gd name="T4" fmla="*/ 0 w 200"/>
                  <a:gd name="T5" fmla="*/ 38 h 38"/>
                  <a:gd name="T6" fmla="*/ 0 w 20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38">
                    <a:moveTo>
                      <a:pt x="0" y="0"/>
                    </a:moveTo>
                    <a:lnTo>
                      <a:pt x="200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3" name="Freeform 151"/>
              <p:cNvSpPr/>
              <p:nvPr/>
            </p:nvSpPr>
            <p:spPr bwMode="auto">
              <a:xfrm>
                <a:off x="5077912" y="3916349"/>
                <a:ext cx="205082" cy="33876"/>
              </a:xfrm>
              <a:custGeom>
                <a:avLst/>
                <a:gdLst>
                  <a:gd name="T0" fmla="*/ 0 w 224"/>
                  <a:gd name="T1" fmla="*/ 0 h 37"/>
                  <a:gd name="T2" fmla="*/ 224 w 224"/>
                  <a:gd name="T3" fmla="*/ 19 h 37"/>
                  <a:gd name="T4" fmla="*/ 0 w 224"/>
                  <a:gd name="T5" fmla="*/ 37 h 37"/>
                  <a:gd name="T6" fmla="*/ 0 w 22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37">
                    <a:moveTo>
                      <a:pt x="0" y="0"/>
                    </a:moveTo>
                    <a:lnTo>
                      <a:pt x="22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4" name="Freeform 152"/>
              <p:cNvSpPr/>
              <p:nvPr/>
            </p:nvSpPr>
            <p:spPr bwMode="auto">
              <a:xfrm>
                <a:off x="5044037" y="3844936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Freeform 153"/>
              <p:cNvSpPr/>
              <p:nvPr/>
            </p:nvSpPr>
            <p:spPr bwMode="auto">
              <a:xfrm>
                <a:off x="5139254" y="3793666"/>
                <a:ext cx="14649" cy="20142"/>
              </a:xfrm>
              <a:custGeom>
                <a:avLst/>
                <a:gdLst>
                  <a:gd name="T0" fmla="*/ 0 w 6"/>
                  <a:gd name="T1" fmla="*/ 0 h 8"/>
                  <a:gd name="T2" fmla="*/ 0 w 6"/>
                  <a:gd name="T3" fmla="*/ 8 h 8"/>
                  <a:gd name="T4" fmla="*/ 6 w 6"/>
                  <a:gd name="T5" fmla="*/ 7 h 8"/>
                  <a:gd name="T6" fmla="*/ 0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5"/>
                      <a:pt x="2" y="2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Freeform 154"/>
              <p:cNvSpPr/>
              <p:nvPr/>
            </p:nvSpPr>
            <p:spPr bwMode="auto">
              <a:xfrm>
                <a:off x="5139254" y="3779017"/>
                <a:ext cx="158390" cy="32044"/>
              </a:xfrm>
              <a:custGeom>
                <a:avLst/>
                <a:gdLst>
                  <a:gd name="T0" fmla="*/ 0 w 65"/>
                  <a:gd name="T1" fmla="*/ 0 h 13"/>
                  <a:gd name="T2" fmla="*/ 0 w 65"/>
                  <a:gd name="T3" fmla="*/ 6 h 13"/>
                  <a:gd name="T4" fmla="*/ 6 w 65"/>
                  <a:gd name="T5" fmla="*/ 13 h 13"/>
                  <a:gd name="T6" fmla="*/ 65 w 65"/>
                  <a:gd name="T7" fmla="*/ 7 h 13"/>
                  <a:gd name="T8" fmla="*/ 0 w 6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3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8"/>
                      <a:pt x="4" y="11"/>
                      <a:pt x="6" y="13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Freeform 155"/>
              <p:cNvSpPr/>
              <p:nvPr/>
            </p:nvSpPr>
            <p:spPr bwMode="auto">
              <a:xfrm>
                <a:off x="5098054" y="3740564"/>
                <a:ext cx="1831" cy="183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8" name="Freeform 156"/>
              <p:cNvSpPr/>
              <p:nvPr/>
            </p:nvSpPr>
            <p:spPr bwMode="auto">
              <a:xfrm>
                <a:off x="5098054" y="3708520"/>
                <a:ext cx="158390" cy="33876"/>
              </a:xfrm>
              <a:custGeom>
                <a:avLst/>
                <a:gdLst>
                  <a:gd name="T0" fmla="*/ 0 w 65"/>
                  <a:gd name="T1" fmla="*/ 0 h 14"/>
                  <a:gd name="T2" fmla="*/ 0 w 65"/>
                  <a:gd name="T3" fmla="*/ 13 h 14"/>
                  <a:gd name="T4" fmla="*/ 1 w 65"/>
                  <a:gd name="T5" fmla="*/ 14 h 14"/>
                  <a:gd name="T6" fmla="*/ 65 w 65"/>
                  <a:gd name="T7" fmla="*/ 7 h 14"/>
                  <a:gd name="T8" fmla="*/ 0 w 65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9" name="Freeform 157"/>
              <p:cNvSpPr/>
              <p:nvPr/>
            </p:nvSpPr>
            <p:spPr bwMode="auto">
              <a:xfrm>
                <a:off x="5048615" y="3669151"/>
                <a:ext cx="0" cy="2747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0" name="Freeform 158"/>
              <p:cNvSpPr/>
              <p:nvPr/>
            </p:nvSpPr>
            <p:spPr bwMode="auto">
              <a:xfrm>
                <a:off x="5048615" y="3637107"/>
                <a:ext cx="188603" cy="34791"/>
              </a:xfrm>
              <a:custGeom>
                <a:avLst/>
                <a:gdLst>
                  <a:gd name="T0" fmla="*/ 0 w 77"/>
                  <a:gd name="T1" fmla="*/ 0 h 14"/>
                  <a:gd name="T2" fmla="*/ 0 w 77"/>
                  <a:gd name="T3" fmla="*/ 13 h 14"/>
                  <a:gd name="T4" fmla="*/ 0 w 77"/>
                  <a:gd name="T5" fmla="*/ 14 h 14"/>
                  <a:gd name="T6" fmla="*/ 77 w 77"/>
                  <a:gd name="T7" fmla="*/ 7 h 14"/>
                  <a:gd name="T8" fmla="*/ 0 w 7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1" name="Freeform 159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2" name="Freeform 160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3" name="Freeform 161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Freeform 162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Freeform 163"/>
              <p:cNvSpPr/>
              <p:nvPr/>
            </p:nvSpPr>
            <p:spPr bwMode="auto">
              <a:xfrm>
                <a:off x="4956144" y="3334061"/>
                <a:ext cx="190434" cy="34791"/>
              </a:xfrm>
              <a:custGeom>
                <a:avLst/>
                <a:gdLst>
                  <a:gd name="T0" fmla="*/ 0 w 208"/>
                  <a:gd name="T1" fmla="*/ 0 h 38"/>
                  <a:gd name="T2" fmla="*/ 208 w 208"/>
                  <a:gd name="T3" fmla="*/ 19 h 38"/>
                  <a:gd name="T4" fmla="*/ 0 w 208"/>
                  <a:gd name="T5" fmla="*/ 38 h 38"/>
                  <a:gd name="T6" fmla="*/ 0 w 20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8" h="38">
                    <a:moveTo>
                      <a:pt x="0" y="0"/>
                    </a:moveTo>
                    <a:lnTo>
                      <a:pt x="20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Freeform 164"/>
              <p:cNvSpPr/>
              <p:nvPr/>
            </p:nvSpPr>
            <p:spPr bwMode="auto">
              <a:xfrm>
                <a:off x="4968047" y="3263564"/>
                <a:ext cx="188603" cy="33876"/>
              </a:xfrm>
              <a:custGeom>
                <a:avLst/>
                <a:gdLst>
                  <a:gd name="T0" fmla="*/ 0 w 206"/>
                  <a:gd name="T1" fmla="*/ 0 h 37"/>
                  <a:gd name="T2" fmla="*/ 206 w 206"/>
                  <a:gd name="T3" fmla="*/ 18 h 37"/>
                  <a:gd name="T4" fmla="*/ 0 w 206"/>
                  <a:gd name="T5" fmla="*/ 37 h 37"/>
                  <a:gd name="T6" fmla="*/ 0 w 206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6" h="37">
                    <a:moveTo>
                      <a:pt x="0" y="0"/>
                    </a:moveTo>
                    <a:lnTo>
                      <a:pt x="206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Freeform 165"/>
              <p:cNvSpPr/>
              <p:nvPr/>
            </p:nvSpPr>
            <p:spPr bwMode="auto">
              <a:xfrm>
                <a:off x="4988189" y="319215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Freeform 166"/>
              <p:cNvSpPr/>
              <p:nvPr/>
            </p:nvSpPr>
            <p:spPr bwMode="auto">
              <a:xfrm>
                <a:off x="5007415" y="312165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Freeform 167"/>
              <p:cNvSpPr/>
              <p:nvPr/>
            </p:nvSpPr>
            <p:spPr bwMode="auto">
              <a:xfrm>
                <a:off x="5039459" y="305024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Freeform 168"/>
              <p:cNvSpPr/>
              <p:nvPr/>
            </p:nvSpPr>
            <p:spPr bwMode="auto">
              <a:xfrm>
                <a:off x="5068757" y="297974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Freeform 169"/>
              <p:cNvSpPr/>
              <p:nvPr/>
            </p:nvSpPr>
            <p:spPr bwMode="auto">
              <a:xfrm>
                <a:off x="4924101" y="2632753"/>
                <a:ext cx="2098432" cy="4225247"/>
              </a:xfrm>
              <a:custGeom>
                <a:avLst/>
                <a:gdLst>
                  <a:gd name="T0" fmla="*/ 64 w 859"/>
                  <a:gd name="T1" fmla="*/ 147 h 1728"/>
                  <a:gd name="T2" fmla="*/ 73 w 859"/>
                  <a:gd name="T3" fmla="*/ 133 h 1728"/>
                  <a:gd name="T4" fmla="*/ 134 w 859"/>
                  <a:gd name="T5" fmla="*/ 119 h 1728"/>
                  <a:gd name="T6" fmla="*/ 171 w 859"/>
                  <a:gd name="T7" fmla="*/ 126 h 1728"/>
                  <a:gd name="T8" fmla="*/ 171 w 859"/>
                  <a:gd name="T9" fmla="*/ 126 h 1728"/>
                  <a:gd name="T10" fmla="*/ 181 w 859"/>
                  <a:gd name="T11" fmla="*/ 121 h 1728"/>
                  <a:gd name="T12" fmla="*/ 219 w 859"/>
                  <a:gd name="T13" fmla="*/ 75 h 1728"/>
                  <a:gd name="T14" fmla="*/ 219 w 859"/>
                  <a:gd name="T15" fmla="*/ 72 h 1728"/>
                  <a:gd name="T16" fmla="*/ 220 w 859"/>
                  <a:gd name="T17" fmla="*/ 74 h 1728"/>
                  <a:gd name="T18" fmla="*/ 322 w 859"/>
                  <a:gd name="T19" fmla="*/ 72 h 1728"/>
                  <a:gd name="T20" fmla="*/ 332 w 859"/>
                  <a:gd name="T21" fmla="*/ 77 h 1728"/>
                  <a:gd name="T22" fmla="*/ 334 w 859"/>
                  <a:gd name="T23" fmla="*/ 75 h 1728"/>
                  <a:gd name="T24" fmla="*/ 366 w 859"/>
                  <a:gd name="T25" fmla="*/ 48 h 1728"/>
                  <a:gd name="T26" fmla="*/ 478 w 859"/>
                  <a:gd name="T27" fmla="*/ 17 h 1728"/>
                  <a:gd name="T28" fmla="*/ 539 w 859"/>
                  <a:gd name="T29" fmla="*/ 77 h 1728"/>
                  <a:gd name="T30" fmla="*/ 551 w 859"/>
                  <a:gd name="T31" fmla="*/ 78 h 1728"/>
                  <a:gd name="T32" fmla="*/ 705 w 859"/>
                  <a:gd name="T33" fmla="*/ 35 h 1728"/>
                  <a:gd name="T34" fmla="*/ 709 w 859"/>
                  <a:gd name="T35" fmla="*/ 37 h 1728"/>
                  <a:gd name="T36" fmla="*/ 710 w 859"/>
                  <a:gd name="T37" fmla="*/ 35 h 1728"/>
                  <a:gd name="T38" fmla="*/ 708 w 859"/>
                  <a:gd name="T39" fmla="*/ 36 h 1728"/>
                  <a:gd name="T40" fmla="*/ 763 w 859"/>
                  <a:gd name="T41" fmla="*/ 203 h 1728"/>
                  <a:gd name="T42" fmla="*/ 768 w 859"/>
                  <a:gd name="T43" fmla="*/ 219 h 1728"/>
                  <a:gd name="T44" fmla="*/ 815 w 859"/>
                  <a:gd name="T45" fmla="*/ 640 h 1728"/>
                  <a:gd name="T46" fmla="*/ 760 w 859"/>
                  <a:gd name="T47" fmla="*/ 742 h 1728"/>
                  <a:gd name="T48" fmla="*/ 719 w 859"/>
                  <a:gd name="T49" fmla="*/ 1714 h 1728"/>
                  <a:gd name="T50" fmla="*/ 230 w 859"/>
                  <a:gd name="T51" fmla="*/ 863 h 1728"/>
                  <a:gd name="T52" fmla="*/ 72 w 859"/>
                  <a:gd name="T53" fmla="*/ 548 h 1728"/>
                  <a:gd name="T54" fmla="*/ 70 w 859"/>
                  <a:gd name="T55" fmla="*/ 549 h 1728"/>
                  <a:gd name="T56" fmla="*/ 56 w 859"/>
                  <a:gd name="T57" fmla="*/ 422 h 1728"/>
                  <a:gd name="T58" fmla="*/ 14 w 859"/>
                  <a:gd name="T59" fmla="*/ 323 h 1728"/>
                  <a:gd name="T60" fmla="*/ 0 w 859"/>
                  <a:gd name="T61" fmla="*/ 325 h 1728"/>
                  <a:gd name="T62" fmla="*/ 42 w 859"/>
                  <a:gd name="T63" fmla="*/ 422 h 1728"/>
                  <a:gd name="T64" fmla="*/ 59 w 859"/>
                  <a:gd name="T65" fmla="*/ 553 h 1728"/>
                  <a:gd name="T66" fmla="*/ 219 w 859"/>
                  <a:gd name="T67" fmla="*/ 868 h 1728"/>
                  <a:gd name="T68" fmla="*/ 609 w 859"/>
                  <a:gd name="T69" fmla="*/ 882 h 1728"/>
                  <a:gd name="T70" fmla="*/ 829 w 859"/>
                  <a:gd name="T71" fmla="*/ 643 h 1728"/>
                  <a:gd name="T72" fmla="*/ 767 w 859"/>
                  <a:gd name="T73" fmla="*/ 299 h 1728"/>
                  <a:gd name="T74" fmla="*/ 735 w 859"/>
                  <a:gd name="T75" fmla="*/ 64 h 1728"/>
                  <a:gd name="T76" fmla="*/ 717 w 859"/>
                  <a:gd name="T77" fmla="*/ 25 h 1728"/>
                  <a:gd name="T78" fmla="*/ 596 w 859"/>
                  <a:gd name="T79" fmla="*/ 20 h 1728"/>
                  <a:gd name="T80" fmla="*/ 523 w 859"/>
                  <a:gd name="T81" fmla="*/ 36 h 1728"/>
                  <a:gd name="T82" fmla="*/ 437 w 859"/>
                  <a:gd name="T83" fmla="*/ 4 h 1728"/>
                  <a:gd name="T84" fmla="*/ 337 w 859"/>
                  <a:gd name="T85" fmla="*/ 73 h 1728"/>
                  <a:gd name="T86" fmla="*/ 215 w 859"/>
                  <a:gd name="T87" fmla="*/ 61 h 1728"/>
                  <a:gd name="T88" fmla="*/ 178 w 859"/>
                  <a:gd name="T89" fmla="*/ 94 h 1728"/>
                  <a:gd name="T90" fmla="*/ 134 w 859"/>
                  <a:gd name="T91" fmla="*/ 105 h 1728"/>
                  <a:gd name="T92" fmla="*/ 31 w 859"/>
                  <a:gd name="T93" fmla="*/ 181 h 1728"/>
                  <a:gd name="T94" fmla="*/ 7 w 859"/>
                  <a:gd name="T95" fmla="*/ 324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59" h="1728">
                    <a:moveTo>
                      <a:pt x="7" y="324"/>
                    </a:moveTo>
                    <a:cubicBezTo>
                      <a:pt x="14" y="324"/>
                      <a:pt x="14" y="324"/>
                      <a:pt x="14" y="324"/>
                    </a:cubicBezTo>
                    <a:cubicBezTo>
                      <a:pt x="15" y="268"/>
                      <a:pt x="29" y="220"/>
                      <a:pt x="44" y="186"/>
                    </a:cubicBezTo>
                    <a:cubicBezTo>
                      <a:pt x="52" y="169"/>
                      <a:pt x="59" y="156"/>
                      <a:pt x="64" y="147"/>
                    </a:cubicBezTo>
                    <a:cubicBezTo>
                      <a:pt x="67" y="142"/>
                      <a:pt x="69" y="139"/>
                      <a:pt x="71" y="136"/>
                    </a:cubicBezTo>
                    <a:cubicBezTo>
                      <a:pt x="72" y="135"/>
                      <a:pt x="72" y="134"/>
                      <a:pt x="73" y="134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68" y="129"/>
                      <a:pt x="68" y="129"/>
                      <a:pt x="68" y="129"/>
                    </a:cubicBezTo>
                    <a:cubicBezTo>
                      <a:pt x="71" y="135"/>
                      <a:pt x="71" y="135"/>
                      <a:pt x="71" y="135"/>
                    </a:cubicBezTo>
                    <a:cubicBezTo>
                      <a:pt x="96" y="122"/>
                      <a:pt x="118" y="119"/>
                      <a:pt x="134" y="119"/>
                    </a:cubicBezTo>
                    <a:cubicBezTo>
                      <a:pt x="146" y="119"/>
                      <a:pt x="156" y="121"/>
                      <a:pt x="162" y="123"/>
                    </a:cubicBezTo>
                    <a:cubicBezTo>
                      <a:pt x="165" y="124"/>
                      <a:pt x="167" y="124"/>
                      <a:pt x="169" y="125"/>
                    </a:cubicBezTo>
                    <a:cubicBezTo>
                      <a:pt x="170" y="126"/>
                      <a:pt x="170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80" y="131"/>
                      <a:pt x="180" y="131"/>
                      <a:pt x="180" y="131"/>
                    </a:cubicBezTo>
                    <a:cubicBezTo>
                      <a:pt x="181" y="121"/>
                      <a:pt x="181" y="121"/>
                      <a:pt x="181" y="121"/>
                    </a:cubicBezTo>
                    <a:cubicBezTo>
                      <a:pt x="183" y="114"/>
                      <a:pt x="186" y="107"/>
                      <a:pt x="190" y="101"/>
                    </a:cubicBezTo>
                    <a:cubicBezTo>
                      <a:pt x="195" y="93"/>
                      <a:pt x="203" y="86"/>
                      <a:pt x="209" y="81"/>
                    </a:cubicBezTo>
                    <a:cubicBezTo>
                      <a:pt x="212" y="79"/>
                      <a:pt x="215" y="77"/>
                      <a:pt x="217" y="76"/>
                    </a:cubicBezTo>
                    <a:cubicBezTo>
                      <a:pt x="218" y="75"/>
                      <a:pt x="219" y="75"/>
                      <a:pt x="219" y="75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7" y="68"/>
                      <a:pt x="217" y="68"/>
                      <a:pt x="217" y="68"/>
                    </a:cubicBezTo>
                    <a:cubicBezTo>
                      <a:pt x="219" y="75"/>
                      <a:pt x="219" y="75"/>
                      <a:pt x="219" y="75"/>
                    </a:cubicBezTo>
                    <a:cubicBezTo>
                      <a:pt x="246" y="67"/>
                      <a:pt x="267" y="65"/>
                      <a:pt x="283" y="65"/>
                    </a:cubicBezTo>
                    <a:cubicBezTo>
                      <a:pt x="302" y="65"/>
                      <a:pt x="315" y="68"/>
                      <a:pt x="322" y="72"/>
                    </a:cubicBezTo>
                    <a:cubicBezTo>
                      <a:pt x="326" y="73"/>
                      <a:pt x="328" y="75"/>
                      <a:pt x="330" y="76"/>
                    </a:cubicBezTo>
                    <a:cubicBezTo>
                      <a:pt x="331" y="76"/>
                      <a:pt x="331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9" y="85"/>
                      <a:pt x="339" y="85"/>
                      <a:pt x="339" y="85"/>
                    </a:cubicBezTo>
                    <a:cubicBezTo>
                      <a:pt x="343" y="75"/>
                      <a:pt x="343" y="75"/>
                      <a:pt x="343" y="75"/>
                    </a:cubicBezTo>
                    <a:cubicBezTo>
                      <a:pt x="348" y="65"/>
                      <a:pt x="355" y="56"/>
                      <a:pt x="366" y="48"/>
                    </a:cubicBezTo>
                    <a:cubicBezTo>
                      <a:pt x="381" y="36"/>
                      <a:pt x="402" y="28"/>
                      <a:pt x="421" y="22"/>
                    </a:cubicBezTo>
                    <a:cubicBezTo>
                      <a:pt x="431" y="20"/>
                      <a:pt x="440" y="18"/>
                      <a:pt x="448" y="16"/>
                    </a:cubicBezTo>
                    <a:cubicBezTo>
                      <a:pt x="456" y="15"/>
                      <a:pt x="464" y="14"/>
                      <a:pt x="469" y="14"/>
                    </a:cubicBezTo>
                    <a:cubicBezTo>
                      <a:pt x="471" y="14"/>
                      <a:pt x="474" y="15"/>
                      <a:pt x="478" y="17"/>
                    </a:cubicBezTo>
                    <a:cubicBezTo>
                      <a:pt x="484" y="19"/>
                      <a:pt x="491" y="25"/>
                      <a:pt x="498" y="31"/>
                    </a:cubicBezTo>
                    <a:cubicBezTo>
                      <a:pt x="509" y="40"/>
                      <a:pt x="519" y="52"/>
                      <a:pt x="527" y="62"/>
                    </a:cubicBezTo>
                    <a:cubicBezTo>
                      <a:pt x="531" y="66"/>
                      <a:pt x="534" y="70"/>
                      <a:pt x="536" y="73"/>
                    </a:cubicBezTo>
                    <a:cubicBezTo>
                      <a:pt x="537" y="75"/>
                      <a:pt x="538" y="76"/>
                      <a:pt x="539" y="77"/>
                    </a:cubicBezTo>
                    <a:cubicBezTo>
                      <a:pt x="539" y="77"/>
                      <a:pt x="539" y="78"/>
                      <a:pt x="540" y="78"/>
                    </a:cubicBezTo>
                    <a:cubicBezTo>
                      <a:pt x="540" y="78"/>
                      <a:pt x="540" y="78"/>
                      <a:pt x="540" y="78"/>
                    </a:cubicBezTo>
                    <a:cubicBezTo>
                      <a:pt x="545" y="86"/>
                      <a:pt x="545" y="86"/>
                      <a:pt x="545" y="86"/>
                    </a:cubicBezTo>
                    <a:cubicBezTo>
                      <a:pt x="551" y="78"/>
                      <a:pt x="551" y="78"/>
                      <a:pt x="551" y="78"/>
                    </a:cubicBezTo>
                    <a:cubicBezTo>
                      <a:pt x="568" y="56"/>
                      <a:pt x="586" y="41"/>
                      <a:pt x="603" y="33"/>
                    </a:cubicBezTo>
                    <a:cubicBezTo>
                      <a:pt x="620" y="25"/>
                      <a:pt x="636" y="22"/>
                      <a:pt x="651" y="22"/>
                    </a:cubicBezTo>
                    <a:cubicBezTo>
                      <a:pt x="667" y="22"/>
                      <a:pt x="682" y="25"/>
                      <a:pt x="693" y="29"/>
                    </a:cubicBezTo>
                    <a:cubicBezTo>
                      <a:pt x="698" y="31"/>
                      <a:pt x="702" y="33"/>
                      <a:pt x="705" y="35"/>
                    </a:cubicBezTo>
                    <a:cubicBezTo>
                      <a:pt x="706" y="35"/>
                      <a:pt x="707" y="36"/>
                      <a:pt x="708" y="36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3" y="31"/>
                      <a:pt x="713" y="31"/>
                      <a:pt x="713" y="31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9" y="38"/>
                      <a:pt x="710" y="40"/>
                    </a:cubicBezTo>
                    <a:cubicBezTo>
                      <a:pt x="712" y="43"/>
                      <a:pt x="715" y="49"/>
                      <a:pt x="717" y="56"/>
                    </a:cubicBezTo>
                    <a:cubicBezTo>
                      <a:pt x="727" y="81"/>
                      <a:pt x="740" y="122"/>
                      <a:pt x="750" y="158"/>
                    </a:cubicBezTo>
                    <a:cubicBezTo>
                      <a:pt x="755" y="175"/>
                      <a:pt x="760" y="192"/>
                      <a:pt x="763" y="203"/>
                    </a:cubicBezTo>
                    <a:cubicBezTo>
                      <a:pt x="765" y="209"/>
                      <a:pt x="766" y="214"/>
                      <a:pt x="767" y="217"/>
                    </a:cubicBezTo>
                    <a:cubicBezTo>
                      <a:pt x="768" y="220"/>
                      <a:pt x="768" y="222"/>
                      <a:pt x="768" y="222"/>
                    </a:cubicBezTo>
                    <a:cubicBezTo>
                      <a:pt x="775" y="220"/>
                      <a:pt x="775" y="220"/>
                      <a:pt x="775" y="220"/>
                    </a:cubicBezTo>
                    <a:cubicBezTo>
                      <a:pt x="768" y="219"/>
                      <a:pt x="768" y="219"/>
                      <a:pt x="768" y="219"/>
                    </a:cubicBezTo>
                    <a:cubicBezTo>
                      <a:pt x="750" y="313"/>
                      <a:pt x="750" y="313"/>
                      <a:pt x="750" y="313"/>
                    </a:cubicBezTo>
                    <a:cubicBezTo>
                      <a:pt x="773" y="313"/>
                      <a:pt x="773" y="313"/>
                      <a:pt x="773" y="313"/>
                    </a:cubicBezTo>
                    <a:cubicBezTo>
                      <a:pt x="844" y="389"/>
                      <a:pt x="844" y="389"/>
                      <a:pt x="844" y="389"/>
                    </a:cubicBezTo>
                    <a:cubicBezTo>
                      <a:pt x="815" y="640"/>
                      <a:pt x="815" y="640"/>
                      <a:pt x="815" y="640"/>
                    </a:cubicBezTo>
                    <a:cubicBezTo>
                      <a:pt x="822" y="641"/>
                      <a:pt x="822" y="641"/>
                      <a:pt x="822" y="641"/>
                    </a:cubicBezTo>
                    <a:cubicBezTo>
                      <a:pt x="816" y="638"/>
                      <a:pt x="816" y="638"/>
                      <a:pt x="816" y="638"/>
                    </a:cubicBezTo>
                    <a:cubicBezTo>
                      <a:pt x="815" y="639"/>
                      <a:pt x="815" y="639"/>
                      <a:pt x="815" y="639"/>
                    </a:cubicBezTo>
                    <a:cubicBezTo>
                      <a:pt x="813" y="644"/>
                      <a:pt x="795" y="690"/>
                      <a:pt x="760" y="742"/>
                    </a:cubicBezTo>
                    <a:cubicBezTo>
                      <a:pt x="742" y="768"/>
                      <a:pt x="721" y="795"/>
                      <a:pt x="695" y="818"/>
                    </a:cubicBezTo>
                    <a:cubicBezTo>
                      <a:pt x="669" y="842"/>
                      <a:pt x="640" y="863"/>
                      <a:pt x="607" y="875"/>
                    </a:cubicBezTo>
                    <a:cubicBezTo>
                      <a:pt x="601" y="877"/>
                      <a:pt x="601" y="877"/>
                      <a:pt x="601" y="877"/>
                    </a:cubicBezTo>
                    <a:cubicBezTo>
                      <a:pt x="719" y="1714"/>
                      <a:pt x="719" y="1714"/>
                      <a:pt x="719" y="1714"/>
                    </a:cubicBezTo>
                    <a:cubicBezTo>
                      <a:pt x="143" y="1714"/>
                      <a:pt x="143" y="1714"/>
                      <a:pt x="143" y="1714"/>
                    </a:cubicBezTo>
                    <a:cubicBezTo>
                      <a:pt x="233" y="865"/>
                      <a:pt x="233" y="865"/>
                      <a:pt x="233" y="865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28" y="862"/>
                      <a:pt x="195" y="837"/>
                      <a:pt x="159" y="785"/>
                    </a:cubicBezTo>
                    <a:cubicBezTo>
                      <a:pt x="124" y="734"/>
                      <a:pt x="85" y="657"/>
                      <a:pt x="73" y="551"/>
                    </a:cubicBezTo>
                    <a:cubicBezTo>
                      <a:pt x="73" y="549"/>
                      <a:pt x="73" y="549"/>
                      <a:pt x="73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51" y="518"/>
                      <a:pt x="51" y="466"/>
                    </a:cubicBezTo>
                    <a:cubicBezTo>
                      <a:pt x="51" y="454"/>
                      <a:pt x="53" y="440"/>
                      <a:pt x="56" y="425"/>
                    </a:cubicBezTo>
                    <a:cubicBezTo>
                      <a:pt x="56" y="422"/>
                      <a:pt x="56" y="422"/>
                      <a:pt x="56" y="422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4" y="418"/>
                      <a:pt x="45" y="404"/>
                      <a:pt x="36" y="386"/>
                    </a:cubicBezTo>
                    <a:cubicBezTo>
                      <a:pt x="27" y="367"/>
                      <a:pt x="17" y="343"/>
                      <a:pt x="14" y="323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14" y="324"/>
                      <a:pt x="14" y="324"/>
                      <a:pt x="14" y="324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4" y="349"/>
                      <a:pt x="15" y="374"/>
                      <a:pt x="24" y="394"/>
                    </a:cubicBezTo>
                    <a:cubicBezTo>
                      <a:pt x="34" y="413"/>
                      <a:pt x="43" y="427"/>
                      <a:pt x="43" y="427"/>
                    </a:cubicBezTo>
                    <a:cubicBezTo>
                      <a:pt x="49" y="424"/>
                      <a:pt x="49" y="424"/>
                      <a:pt x="49" y="424"/>
                    </a:cubicBezTo>
                    <a:cubicBezTo>
                      <a:pt x="42" y="422"/>
                      <a:pt x="42" y="422"/>
                      <a:pt x="42" y="422"/>
                    </a:cubicBezTo>
                    <a:cubicBezTo>
                      <a:pt x="39" y="438"/>
                      <a:pt x="37" y="453"/>
                      <a:pt x="37" y="466"/>
                    </a:cubicBezTo>
                    <a:cubicBezTo>
                      <a:pt x="37" y="523"/>
                      <a:pt x="60" y="555"/>
                      <a:pt x="60" y="556"/>
                    </a:cubicBezTo>
                    <a:cubicBezTo>
                      <a:pt x="66" y="552"/>
                      <a:pt x="66" y="552"/>
                      <a:pt x="66" y="552"/>
                    </a:cubicBezTo>
                    <a:cubicBezTo>
                      <a:pt x="59" y="553"/>
                      <a:pt x="59" y="553"/>
                      <a:pt x="59" y="553"/>
                    </a:cubicBezTo>
                    <a:cubicBezTo>
                      <a:pt x="72" y="663"/>
                      <a:pt x="112" y="743"/>
                      <a:pt x="150" y="796"/>
                    </a:cubicBezTo>
                    <a:cubicBezTo>
                      <a:pt x="187" y="849"/>
                      <a:pt x="221" y="874"/>
                      <a:pt x="222" y="874"/>
                    </a:cubicBezTo>
                    <a:cubicBezTo>
                      <a:pt x="226" y="869"/>
                      <a:pt x="226" y="869"/>
                      <a:pt x="226" y="869"/>
                    </a:cubicBezTo>
                    <a:cubicBezTo>
                      <a:pt x="219" y="868"/>
                      <a:pt x="219" y="868"/>
                      <a:pt x="219" y="868"/>
                    </a:cubicBezTo>
                    <a:cubicBezTo>
                      <a:pt x="127" y="1728"/>
                      <a:pt x="127" y="1728"/>
                      <a:pt x="127" y="1728"/>
                    </a:cubicBezTo>
                    <a:cubicBezTo>
                      <a:pt x="735" y="1728"/>
                      <a:pt x="735" y="1728"/>
                      <a:pt x="735" y="1728"/>
                    </a:cubicBezTo>
                    <a:cubicBezTo>
                      <a:pt x="616" y="881"/>
                      <a:pt x="616" y="881"/>
                      <a:pt x="616" y="881"/>
                    </a:cubicBezTo>
                    <a:cubicBezTo>
                      <a:pt x="609" y="882"/>
                      <a:pt x="609" y="882"/>
                      <a:pt x="609" y="882"/>
                    </a:cubicBezTo>
                    <a:cubicBezTo>
                      <a:pt x="612" y="888"/>
                      <a:pt x="612" y="888"/>
                      <a:pt x="612" y="888"/>
                    </a:cubicBezTo>
                    <a:cubicBezTo>
                      <a:pt x="648" y="874"/>
                      <a:pt x="680" y="852"/>
                      <a:pt x="707" y="826"/>
                    </a:cubicBezTo>
                    <a:cubicBezTo>
                      <a:pt x="748" y="788"/>
                      <a:pt x="778" y="742"/>
                      <a:pt x="798" y="706"/>
                    </a:cubicBezTo>
                    <a:cubicBezTo>
                      <a:pt x="819" y="670"/>
                      <a:pt x="829" y="643"/>
                      <a:pt x="829" y="643"/>
                    </a:cubicBezTo>
                    <a:cubicBezTo>
                      <a:pt x="829" y="642"/>
                      <a:pt x="829" y="642"/>
                      <a:pt x="829" y="642"/>
                    </a:cubicBezTo>
                    <a:cubicBezTo>
                      <a:pt x="859" y="384"/>
                      <a:pt x="859" y="384"/>
                      <a:pt x="859" y="384"/>
                    </a:cubicBezTo>
                    <a:cubicBezTo>
                      <a:pt x="779" y="299"/>
                      <a:pt x="779" y="299"/>
                      <a:pt x="779" y="299"/>
                    </a:cubicBezTo>
                    <a:cubicBezTo>
                      <a:pt x="767" y="299"/>
                      <a:pt x="767" y="299"/>
                      <a:pt x="767" y="299"/>
                    </a:cubicBezTo>
                    <a:cubicBezTo>
                      <a:pt x="782" y="220"/>
                      <a:pt x="782" y="220"/>
                      <a:pt x="782" y="220"/>
                    </a:cubicBezTo>
                    <a:cubicBezTo>
                      <a:pt x="782" y="219"/>
                      <a:pt x="782" y="219"/>
                      <a:pt x="782" y="219"/>
                    </a:cubicBezTo>
                    <a:cubicBezTo>
                      <a:pt x="782" y="219"/>
                      <a:pt x="770" y="175"/>
                      <a:pt x="756" y="129"/>
                    </a:cubicBezTo>
                    <a:cubicBezTo>
                      <a:pt x="749" y="106"/>
                      <a:pt x="742" y="83"/>
                      <a:pt x="735" y="64"/>
                    </a:cubicBezTo>
                    <a:cubicBezTo>
                      <a:pt x="732" y="55"/>
                      <a:pt x="729" y="47"/>
                      <a:pt x="726" y="40"/>
                    </a:cubicBezTo>
                    <a:cubicBezTo>
                      <a:pt x="725" y="37"/>
                      <a:pt x="723" y="34"/>
                      <a:pt x="722" y="32"/>
                    </a:cubicBezTo>
                    <a:cubicBezTo>
                      <a:pt x="721" y="30"/>
                      <a:pt x="719" y="28"/>
                      <a:pt x="717" y="26"/>
                    </a:cubicBezTo>
                    <a:cubicBezTo>
                      <a:pt x="717" y="25"/>
                      <a:pt x="717" y="25"/>
                      <a:pt x="717" y="25"/>
                    </a:cubicBezTo>
                    <a:cubicBezTo>
                      <a:pt x="716" y="25"/>
                      <a:pt x="716" y="25"/>
                      <a:pt x="716" y="25"/>
                    </a:cubicBezTo>
                    <a:cubicBezTo>
                      <a:pt x="716" y="25"/>
                      <a:pt x="709" y="21"/>
                      <a:pt x="698" y="16"/>
                    </a:cubicBezTo>
                    <a:cubicBezTo>
                      <a:pt x="686" y="12"/>
                      <a:pt x="670" y="8"/>
                      <a:pt x="651" y="8"/>
                    </a:cubicBezTo>
                    <a:cubicBezTo>
                      <a:pt x="634" y="8"/>
                      <a:pt x="615" y="11"/>
                      <a:pt x="596" y="20"/>
                    </a:cubicBezTo>
                    <a:cubicBezTo>
                      <a:pt x="577" y="30"/>
                      <a:pt x="558" y="46"/>
                      <a:pt x="540" y="70"/>
                    </a:cubicBezTo>
                    <a:cubicBezTo>
                      <a:pt x="545" y="74"/>
                      <a:pt x="545" y="74"/>
                      <a:pt x="545" y="74"/>
                    </a:cubicBezTo>
                    <a:cubicBezTo>
                      <a:pt x="551" y="70"/>
                      <a:pt x="551" y="70"/>
                      <a:pt x="551" y="70"/>
                    </a:cubicBezTo>
                    <a:cubicBezTo>
                      <a:pt x="551" y="70"/>
                      <a:pt x="539" y="53"/>
                      <a:pt x="523" y="36"/>
                    </a:cubicBezTo>
                    <a:cubicBezTo>
                      <a:pt x="515" y="27"/>
                      <a:pt x="506" y="19"/>
                      <a:pt x="497" y="12"/>
                    </a:cubicBezTo>
                    <a:cubicBezTo>
                      <a:pt x="493" y="9"/>
                      <a:pt x="488" y="6"/>
                      <a:pt x="483" y="4"/>
                    </a:cubicBezTo>
                    <a:cubicBezTo>
                      <a:pt x="478" y="2"/>
                      <a:pt x="474" y="0"/>
                      <a:pt x="469" y="0"/>
                    </a:cubicBezTo>
                    <a:cubicBezTo>
                      <a:pt x="460" y="0"/>
                      <a:pt x="449" y="2"/>
                      <a:pt x="437" y="4"/>
                    </a:cubicBezTo>
                    <a:cubicBezTo>
                      <a:pt x="418" y="8"/>
                      <a:pt x="396" y="14"/>
                      <a:pt x="376" y="25"/>
                    </a:cubicBezTo>
                    <a:cubicBezTo>
                      <a:pt x="366" y="30"/>
                      <a:pt x="357" y="36"/>
                      <a:pt x="349" y="44"/>
                    </a:cubicBezTo>
                    <a:cubicBezTo>
                      <a:pt x="341" y="51"/>
                      <a:pt x="334" y="60"/>
                      <a:pt x="330" y="70"/>
                    </a:cubicBezTo>
                    <a:cubicBezTo>
                      <a:pt x="337" y="73"/>
                      <a:pt x="337" y="73"/>
                      <a:pt x="337" y="73"/>
                    </a:cubicBezTo>
                    <a:cubicBezTo>
                      <a:pt x="342" y="68"/>
                      <a:pt x="342" y="68"/>
                      <a:pt x="342" y="68"/>
                    </a:cubicBezTo>
                    <a:cubicBezTo>
                      <a:pt x="341" y="67"/>
                      <a:pt x="337" y="63"/>
                      <a:pt x="328" y="59"/>
                    </a:cubicBezTo>
                    <a:cubicBezTo>
                      <a:pt x="318" y="55"/>
                      <a:pt x="304" y="51"/>
                      <a:pt x="283" y="51"/>
                    </a:cubicBezTo>
                    <a:cubicBezTo>
                      <a:pt x="265" y="51"/>
                      <a:pt x="243" y="54"/>
                      <a:pt x="215" y="61"/>
                    </a:cubicBezTo>
                    <a:cubicBezTo>
                      <a:pt x="215" y="61"/>
                      <a:pt x="215" y="61"/>
                      <a:pt x="215" y="61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04" y="67"/>
                      <a:pt x="193" y="76"/>
                    </a:cubicBezTo>
                    <a:cubicBezTo>
                      <a:pt x="188" y="81"/>
                      <a:pt x="183" y="87"/>
                      <a:pt x="178" y="94"/>
                    </a:cubicBezTo>
                    <a:cubicBezTo>
                      <a:pt x="173" y="101"/>
                      <a:pt x="169" y="109"/>
                      <a:pt x="168" y="119"/>
                    </a:cubicBezTo>
                    <a:cubicBezTo>
                      <a:pt x="175" y="120"/>
                      <a:pt x="175" y="120"/>
                      <a:pt x="175" y="120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7" y="114"/>
                      <a:pt x="161" y="105"/>
                      <a:pt x="134" y="105"/>
                    </a:cubicBezTo>
                    <a:cubicBezTo>
                      <a:pt x="115" y="105"/>
                      <a:pt x="92" y="109"/>
                      <a:pt x="64" y="122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2" y="125"/>
                      <a:pt x="62" y="125"/>
                      <a:pt x="62" y="125"/>
                    </a:cubicBezTo>
                    <a:cubicBezTo>
                      <a:pt x="62" y="125"/>
                      <a:pt x="47" y="146"/>
                      <a:pt x="31" y="181"/>
                    </a:cubicBezTo>
                    <a:cubicBezTo>
                      <a:pt x="16" y="216"/>
                      <a:pt x="1" y="266"/>
                      <a:pt x="0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0" y="325"/>
                      <a:pt x="0" y="325"/>
                      <a:pt x="0" y="325"/>
                    </a:cubicBezTo>
                    <a:lnTo>
                      <a:pt x="7" y="32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Freeform 170"/>
              <p:cNvSpPr/>
              <p:nvPr/>
            </p:nvSpPr>
            <p:spPr bwMode="auto">
              <a:xfrm>
                <a:off x="6211359" y="4774216"/>
                <a:ext cx="203251" cy="32044"/>
              </a:xfrm>
              <a:custGeom>
                <a:avLst/>
                <a:gdLst>
                  <a:gd name="T0" fmla="*/ 83 w 83"/>
                  <a:gd name="T1" fmla="*/ 12 h 13"/>
                  <a:gd name="T2" fmla="*/ 70 w 83"/>
                  <a:gd name="T3" fmla="*/ 13 h 13"/>
                  <a:gd name="T4" fmla="*/ 41 w 83"/>
                  <a:gd name="T5" fmla="*/ 12 h 13"/>
                  <a:gd name="T6" fmla="*/ 26 w 83"/>
                  <a:gd name="T7" fmla="*/ 11 h 13"/>
                  <a:gd name="T8" fmla="*/ 13 w 83"/>
                  <a:gd name="T9" fmla="*/ 9 h 13"/>
                  <a:gd name="T10" fmla="*/ 4 w 83"/>
                  <a:gd name="T11" fmla="*/ 7 h 13"/>
                  <a:gd name="T12" fmla="*/ 0 w 83"/>
                  <a:gd name="T13" fmla="*/ 6 h 13"/>
                  <a:gd name="T14" fmla="*/ 4 w 83"/>
                  <a:gd name="T15" fmla="*/ 6 h 13"/>
                  <a:gd name="T16" fmla="*/ 13 w 83"/>
                  <a:gd name="T17" fmla="*/ 7 h 13"/>
                  <a:gd name="T18" fmla="*/ 26 w 83"/>
                  <a:gd name="T19" fmla="*/ 7 h 13"/>
                  <a:gd name="T20" fmla="*/ 41 w 83"/>
                  <a:gd name="T21" fmla="*/ 6 h 13"/>
                  <a:gd name="T22" fmla="*/ 69 w 83"/>
                  <a:gd name="T23" fmla="*/ 3 h 13"/>
                  <a:gd name="T24" fmla="*/ 81 w 83"/>
                  <a:gd name="T25" fmla="*/ 0 h 13"/>
                  <a:gd name="T26" fmla="*/ 83 w 83"/>
                  <a:gd name="T2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3" h="13">
                    <a:moveTo>
                      <a:pt x="83" y="12"/>
                    </a:moveTo>
                    <a:cubicBezTo>
                      <a:pt x="83" y="12"/>
                      <a:pt x="78" y="12"/>
                      <a:pt x="70" y="13"/>
                    </a:cubicBezTo>
                    <a:cubicBezTo>
                      <a:pt x="62" y="13"/>
                      <a:pt x="52" y="13"/>
                      <a:pt x="41" y="12"/>
                    </a:cubicBezTo>
                    <a:cubicBezTo>
                      <a:pt x="36" y="12"/>
                      <a:pt x="31" y="11"/>
                      <a:pt x="26" y="11"/>
                    </a:cubicBezTo>
                    <a:cubicBezTo>
                      <a:pt x="21" y="10"/>
                      <a:pt x="17" y="9"/>
                      <a:pt x="13" y="9"/>
                    </a:cubicBezTo>
                    <a:cubicBezTo>
                      <a:pt x="9" y="8"/>
                      <a:pt x="6" y="7"/>
                      <a:pt x="4" y="7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4" y="6"/>
                    </a:cubicBezTo>
                    <a:cubicBezTo>
                      <a:pt x="6" y="6"/>
                      <a:pt x="9" y="7"/>
                      <a:pt x="13" y="7"/>
                    </a:cubicBezTo>
                    <a:cubicBezTo>
                      <a:pt x="17" y="7"/>
                      <a:pt x="21" y="7"/>
                      <a:pt x="26" y="7"/>
                    </a:cubicBezTo>
                    <a:cubicBezTo>
                      <a:pt x="31" y="7"/>
                      <a:pt x="36" y="7"/>
                      <a:pt x="41" y="6"/>
                    </a:cubicBezTo>
                    <a:cubicBezTo>
                      <a:pt x="51" y="5"/>
                      <a:pt x="61" y="4"/>
                      <a:pt x="69" y="3"/>
                    </a:cubicBezTo>
                    <a:cubicBezTo>
                      <a:pt x="76" y="1"/>
                      <a:pt x="81" y="0"/>
                      <a:pt x="81" y="0"/>
                    </a:cubicBezTo>
                    <a:lnTo>
                      <a:pt x="83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Freeform 171"/>
              <p:cNvSpPr/>
              <p:nvPr/>
            </p:nvSpPr>
            <p:spPr bwMode="auto">
              <a:xfrm>
                <a:off x="5471597" y="4744918"/>
                <a:ext cx="215154" cy="51271"/>
              </a:xfrm>
              <a:custGeom>
                <a:avLst/>
                <a:gdLst>
                  <a:gd name="T0" fmla="*/ 4 w 88"/>
                  <a:gd name="T1" fmla="*/ 0 h 21"/>
                  <a:gd name="T2" fmla="*/ 7 w 88"/>
                  <a:gd name="T3" fmla="*/ 2 h 21"/>
                  <a:gd name="T4" fmla="*/ 11 w 88"/>
                  <a:gd name="T5" fmla="*/ 4 h 21"/>
                  <a:gd name="T6" fmla="*/ 16 w 88"/>
                  <a:gd name="T7" fmla="*/ 5 h 21"/>
                  <a:gd name="T8" fmla="*/ 29 w 88"/>
                  <a:gd name="T9" fmla="*/ 10 h 21"/>
                  <a:gd name="T10" fmla="*/ 45 w 88"/>
                  <a:gd name="T11" fmla="*/ 14 h 21"/>
                  <a:gd name="T12" fmla="*/ 74 w 88"/>
                  <a:gd name="T13" fmla="*/ 19 h 21"/>
                  <a:gd name="T14" fmla="*/ 88 w 88"/>
                  <a:gd name="T15" fmla="*/ 20 h 21"/>
                  <a:gd name="T16" fmla="*/ 74 w 88"/>
                  <a:gd name="T17" fmla="*/ 20 h 21"/>
                  <a:gd name="T18" fmla="*/ 44 w 88"/>
                  <a:gd name="T19" fmla="*/ 20 h 21"/>
                  <a:gd name="T20" fmla="*/ 27 w 88"/>
                  <a:gd name="T21" fmla="*/ 18 h 21"/>
                  <a:gd name="T22" fmla="*/ 13 w 88"/>
                  <a:gd name="T23" fmla="*/ 15 h 21"/>
                  <a:gd name="T24" fmla="*/ 8 w 88"/>
                  <a:gd name="T25" fmla="*/ 14 h 21"/>
                  <a:gd name="T26" fmla="*/ 3 w 88"/>
                  <a:gd name="T27" fmla="*/ 13 h 21"/>
                  <a:gd name="T28" fmla="*/ 0 w 88"/>
                  <a:gd name="T29" fmla="*/ 12 h 21"/>
                  <a:gd name="T30" fmla="*/ 4 w 88"/>
                  <a:gd name="T3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8" h="21">
                    <a:moveTo>
                      <a:pt x="4" y="0"/>
                    </a:moveTo>
                    <a:cubicBezTo>
                      <a:pt x="4" y="0"/>
                      <a:pt x="5" y="1"/>
                      <a:pt x="7" y="2"/>
                    </a:cubicBezTo>
                    <a:cubicBezTo>
                      <a:pt x="8" y="2"/>
                      <a:pt x="10" y="3"/>
                      <a:pt x="11" y="4"/>
                    </a:cubicBezTo>
                    <a:cubicBezTo>
                      <a:pt x="13" y="4"/>
                      <a:pt x="14" y="5"/>
                      <a:pt x="16" y="5"/>
                    </a:cubicBezTo>
                    <a:cubicBezTo>
                      <a:pt x="20" y="7"/>
                      <a:pt x="24" y="8"/>
                      <a:pt x="29" y="10"/>
                    </a:cubicBezTo>
                    <a:cubicBezTo>
                      <a:pt x="34" y="11"/>
                      <a:pt x="39" y="12"/>
                      <a:pt x="45" y="14"/>
                    </a:cubicBezTo>
                    <a:cubicBezTo>
                      <a:pt x="55" y="16"/>
                      <a:pt x="66" y="18"/>
                      <a:pt x="74" y="19"/>
                    </a:cubicBezTo>
                    <a:cubicBezTo>
                      <a:pt x="82" y="20"/>
                      <a:pt x="88" y="20"/>
                      <a:pt x="88" y="20"/>
                    </a:cubicBezTo>
                    <a:cubicBezTo>
                      <a:pt x="88" y="20"/>
                      <a:pt x="82" y="20"/>
                      <a:pt x="74" y="20"/>
                    </a:cubicBezTo>
                    <a:cubicBezTo>
                      <a:pt x="66" y="21"/>
                      <a:pt x="55" y="20"/>
                      <a:pt x="44" y="20"/>
                    </a:cubicBezTo>
                    <a:cubicBezTo>
                      <a:pt x="38" y="19"/>
                      <a:pt x="33" y="18"/>
                      <a:pt x="27" y="18"/>
                    </a:cubicBezTo>
                    <a:cubicBezTo>
                      <a:pt x="22" y="17"/>
                      <a:pt x="17" y="16"/>
                      <a:pt x="13" y="15"/>
                    </a:cubicBezTo>
                    <a:cubicBezTo>
                      <a:pt x="11" y="15"/>
                      <a:pt x="9" y="14"/>
                      <a:pt x="8" y="14"/>
                    </a:cubicBezTo>
                    <a:cubicBezTo>
                      <a:pt x="6" y="13"/>
                      <a:pt x="4" y="13"/>
                      <a:pt x="3" y="13"/>
                    </a:cubicBezTo>
                    <a:cubicBezTo>
                      <a:pt x="1" y="12"/>
                      <a:pt x="0" y="12"/>
                      <a:pt x="0" y="12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Freeform 172"/>
              <p:cNvSpPr/>
              <p:nvPr/>
            </p:nvSpPr>
            <p:spPr bwMode="auto">
              <a:xfrm>
                <a:off x="5036712" y="3664573"/>
                <a:ext cx="906391" cy="207829"/>
              </a:xfrm>
              <a:custGeom>
                <a:avLst/>
                <a:gdLst>
                  <a:gd name="T0" fmla="*/ 10 w 371"/>
                  <a:gd name="T1" fmla="*/ 0 h 85"/>
                  <a:gd name="T2" fmla="*/ 23 w 371"/>
                  <a:gd name="T3" fmla="*/ 21 h 85"/>
                  <a:gd name="T4" fmla="*/ 36 w 371"/>
                  <a:gd name="T5" fmla="*/ 41 h 85"/>
                  <a:gd name="T6" fmla="*/ 51 w 371"/>
                  <a:gd name="T7" fmla="*/ 60 h 85"/>
                  <a:gd name="T8" fmla="*/ 60 w 371"/>
                  <a:gd name="T9" fmla="*/ 68 h 85"/>
                  <a:gd name="T10" fmla="*/ 64 w 371"/>
                  <a:gd name="T11" fmla="*/ 71 h 85"/>
                  <a:gd name="T12" fmla="*/ 69 w 371"/>
                  <a:gd name="T13" fmla="*/ 73 h 85"/>
                  <a:gd name="T14" fmla="*/ 92 w 371"/>
                  <a:gd name="T15" fmla="*/ 74 h 85"/>
                  <a:gd name="T16" fmla="*/ 114 w 371"/>
                  <a:gd name="T17" fmla="*/ 67 h 85"/>
                  <a:gd name="T18" fmla="*/ 134 w 371"/>
                  <a:gd name="T19" fmla="*/ 53 h 85"/>
                  <a:gd name="T20" fmla="*/ 142 w 371"/>
                  <a:gd name="T21" fmla="*/ 45 h 85"/>
                  <a:gd name="T22" fmla="*/ 151 w 371"/>
                  <a:gd name="T23" fmla="*/ 36 h 85"/>
                  <a:gd name="T24" fmla="*/ 153 w 371"/>
                  <a:gd name="T25" fmla="*/ 34 h 85"/>
                  <a:gd name="T26" fmla="*/ 155 w 371"/>
                  <a:gd name="T27" fmla="*/ 36 h 85"/>
                  <a:gd name="T28" fmla="*/ 163 w 371"/>
                  <a:gd name="T29" fmla="*/ 39 h 85"/>
                  <a:gd name="T30" fmla="*/ 172 w 371"/>
                  <a:gd name="T31" fmla="*/ 42 h 85"/>
                  <a:gd name="T32" fmla="*/ 191 w 371"/>
                  <a:gd name="T33" fmla="*/ 44 h 85"/>
                  <a:gd name="T34" fmla="*/ 228 w 371"/>
                  <a:gd name="T35" fmla="*/ 39 h 85"/>
                  <a:gd name="T36" fmla="*/ 246 w 371"/>
                  <a:gd name="T37" fmla="*/ 33 h 85"/>
                  <a:gd name="T38" fmla="*/ 255 w 371"/>
                  <a:gd name="T39" fmla="*/ 30 h 85"/>
                  <a:gd name="T40" fmla="*/ 264 w 371"/>
                  <a:gd name="T41" fmla="*/ 26 h 85"/>
                  <a:gd name="T42" fmla="*/ 273 w 371"/>
                  <a:gd name="T43" fmla="*/ 22 h 85"/>
                  <a:gd name="T44" fmla="*/ 281 w 371"/>
                  <a:gd name="T45" fmla="*/ 17 h 85"/>
                  <a:gd name="T46" fmla="*/ 289 w 371"/>
                  <a:gd name="T47" fmla="*/ 13 h 85"/>
                  <a:gd name="T48" fmla="*/ 298 w 371"/>
                  <a:gd name="T49" fmla="*/ 8 h 85"/>
                  <a:gd name="T50" fmla="*/ 298 w 371"/>
                  <a:gd name="T51" fmla="*/ 7 h 85"/>
                  <a:gd name="T52" fmla="*/ 299 w 371"/>
                  <a:gd name="T53" fmla="*/ 8 h 85"/>
                  <a:gd name="T54" fmla="*/ 316 w 371"/>
                  <a:gd name="T55" fmla="*/ 14 h 85"/>
                  <a:gd name="T56" fmla="*/ 334 w 371"/>
                  <a:gd name="T57" fmla="*/ 18 h 85"/>
                  <a:gd name="T58" fmla="*/ 371 w 371"/>
                  <a:gd name="T59" fmla="*/ 16 h 85"/>
                  <a:gd name="T60" fmla="*/ 334 w 371"/>
                  <a:gd name="T61" fmla="*/ 19 h 85"/>
                  <a:gd name="T62" fmla="*/ 316 w 371"/>
                  <a:gd name="T63" fmla="*/ 15 h 85"/>
                  <a:gd name="T64" fmla="*/ 298 w 371"/>
                  <a:gd name="T65" fmla="*/ 10 h 85"/>
                  <a:gd name="T66" fmla="*/ 299 w 371"/>
                  <a:gd name="T67" fmla="*/ 9 h 85"/>
                  <a:gd name="T68" fmla="*/ 291 w 371"/>
                  <a:gd name="T69" fmla="*/ 15 h 85"/>
                  <a:gd name="T70" fmla="*/ 282 w 371"/>
                  <a:gd name="T71" fmla="*/ 20 h 85"/>
                  <a:gd name="T72" fmla="*/ 274 w 371"/>
                  <a:gd name="T73" fmla="*/ 25 h 85"/>
                  <a:gd name="T74" fmla="*/ 265 w 371"/>
                  <a:gd name="T75" fmla="*/ 29 h 85"/>
                  <a:gd name="T76" fmla="*/ 257 w 371"/>
                  <a:gd name="T77" fmla="*/ 33 h 85"/>
                  <a:gd name="T78" fmla="*/ 248 w 371"/>
                  <a:gd name="T79" fmla="*/ 37 h 85"/>
                  <a:gd name="T80" fmla="*/ 229 w 371"/>
                  <a:gd name="T81" fmla="*/ 43 h 85"/>
                  <a:gd name="T82" fmla="*/ 191 w 371"/>
                  <a:gd name="T83" fmla="*/ 49 h 85"/>
                  <a:gd name="T84" fmla="*/ 171 w 371"/>
                  <a:gd name="T85" fmla="*/ 47 h 85"/>
                  <a:gd name="T86" fmla="*/ 161 w 371"/>
                  <a:gd name="T87" fmla="*/ 45 h 85"/>
                  <a:gd name="T88" fmla="*/ 152 w 371"/>
                  <a:gd name="T89" fmla="*/ 41 h 85"/>
                  <a:gd name="T90" fmla="*/ 156 w 371"/>
                  <a:gd name="T91" fmla="*/ 41 h 85"/>
                  <a:gd name="T92" fmla="*/ 147 w 371"/>
                  <a:gd name="T93" fmla="*/ 50 h 85"/>
                  <a:gd name="T94" fmla="*/ 138 w 371"/>
                  <a:gd name="T95" fmla="*/ 59 h 85"/>
                  <a:gd name="T96" fmla="*/ 117 w 371"/>
                  <a:gd name="T97" fmla="*/ 74 h 85"/>
                  <a:gd name="T98" fmla="*/ 93 w 371"/>
                  <a:gd name="T99" fmla="*/ 83 h 85"/>
                  <a:gd name="T100" fmla="*/ 66 w 371"/>
                  <a:gd name="T101" fmla="*/ 82 h 85"/>
                  <a:gd name="T102" fmla="*/ 60 w 371"/>
                  <a:gd name="T103" fmla="*/ 79 h 85"/>
                  <a:gd name="T104" fmla="*/ 54 w 371"/>
                  <a:gd name="T105" fmla="*/ 76 h 85"/>
                  <a:gd name="T106" fmla="*/ 44 w 371"/>
                  <a:gd name="T107" fmla="*/ 67 h 85"/>
                  <a:gd name="T108" fmla="*/ 28 w 371"/>
                  <a:gd name="T109" fmla="*/ 47 h 85"/>
                  <a:gd name="T110" fmla="*/ 13 w 371"/>
                  <a:gd name="T111" fmla="*/ 27 h 85"/>
                  <a:gd name="T112" fmla="*/ 0 w 371"/>
                  <a:gd name="T113" fmla="*/ 6 h 85"/>
                  <a:gd name="T114" fmla="*/ 10 w 371"/>
                  <a:gd name="T11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71" h="85">
                    <a:moveTo>
                      <a:pt x="10" y="0"/>
                    </a:moveTo>
                    <a:cubicBezTo>
                      <a:pt x="14" y="7"/>
                      <a:pt x="18" y="14"/>
                      <a:pt x="23" y="21"/>
                    </a:cubicBezTo>
                    <a:cubicBezTo>
                      <a:pt x="27" y="28"/>
                      <a:pt x="32" y="34"/>
                      <a:pt x="36" y="41"/>
                    </a:cubicBezTo>
                    <a:cubicBezTo>
                      <a:pt x="41" y="48"/>
                      <a:pt x="46" y="54"/>
                      <a:pt x="51" y="60"/>
                    </a:cubicBezTo>
                    <a:cubicBezTo>
                      <a:pt x="54" y="63"/>
                      <a:pt x="57" y="66"/>
                      <a:pt x="60" y="68"/>
                    </a:cubicBezTo>
                    <a:cubicBezTo>
                      <a:pt x="61" y="69"/>
                      <a:pt x="63" y="70"/>
                      <a:pt x="64" y="71"/>
                    </a:cubicBezTo>
                    <a:cubicBezTo>
                      <a:pt x="65" y="72"/>
                      <a:pt x="67" y="73"/>
                      <a:pt x="69" y="73"/>
                    </a:cubicBezTo>
                    <a:cubicBezTo>
                      <a:pt x="76" y="75"/>
                      <a:pt x="84" y="76"/>
                      <a:pt x="92" y="74"/>
                    </a:cubicBezTo>
                    <a:cubicBezTo>
                      <a:pt x="99" y="73"/>
                      <a:pt x="107" y="71"/>
                      <a:pt x="114" y="67"/>
                    </a:cubicBezTo>
                    <a:cubicBezTo>
                      <a:pt x="121" y="63"/>
                      <a:pt x="127" y="59"/>
                      <a:pt x="134" y="53"/>
                    </a:cubicBezTo>
                    <a:cubicBezTo>
                      <a:pt x="137" y="51"/>
                      <a:pt x="140" y="48"/>
                      <a:pt x="142" y="45"/>
                    </a:cubicBezTo>
                    <a:cubicBezTo>
                      <a:pt x="145" y="42"/>
                      <a:pt x="148" y="39"/>
                      <a:pt x="151" y="36"/>
                    </a:cubicBezTo>
                    <a:cubicBezTo>
                      <a:pt x="153" y="34"/>
                      <a:pt x="153" y="34"/>
                      <a:pt x="153" y="34"/>
                    </a:cubicBezTo>
                    <a:cubicBezTo>
                      <a:pt x="155" y="36"/>
                      <a:pt x="155" y="36"/>
                      <a:pt x="155" y="36"/>
                    </a:cubicBezTo>
                    <a:cubicBezTo>
                      <a:pt x="157" y="37"/>
                      <a:pt x="160" y="38"/>
                      <a:pt x="163" y="39"/>
                    </a:cubicBezTo>
                    <a:cubicBezTo>
                      <a:pt x="166" y="40"/>
                      <a:pt x="169" y="41"/>
                      <a:pt x="172" y="42"/>
                    </a:cubicBezTo>
                    <a:cubicBezTo>
                      <a:pt x="178" y="43"/>
                      <a:pt x="184" y="43"/>
                      <a:pt x="191" y="44"/>
                    </a:cubicBezTo>
                    <a:cubicBezTo>
                      <a:pt x="203" y="44"/>
                      <a:pt x="216" y="42"/>
                      <a:pt x="228" y="39"/>
                    </a:cubicBezTo>
                    <a:cubicBezTo>
                      <a:pt x="234" y="37"/>
                      <a:pt x="240" y="36"/>
                      <a:pt x="246" y="33"/>
                    </a:cubicBezTo>
                    <a:cubicBezTo>
                      <a:pt x="249" y="32"/>
                      <a:pt x="252" y="31"/>
                      <a:pt x="255" y="30"/>
                    </a:cubicBezTo>
                    <a:cubicBezTo>
                      <a:pt x="258" y="29"/>
                      <a:pt x="261" y="27"/>
                      <a:pt x="264" y="26"/>
                    </a:cubicBezTo>
                    <a:cubicBezTo>
                      <a:pt x="273" y="22"/>
                      <a:pt x="273" y="22"/>
                      <a:pt x="273" y="22"/>
                    </a:cubicBezTo>
                    <a:cubicBezTo>
                      <a:pt x="281" y="17"/>
                      <a:pt x="281" y="17"/>
                      <a:pt x="281" y="17"/>
                    </a:cubicBezTo>
                    <a:cubicBezTo>
                      <a:pt x="289" y="13"/>
                      <a:pt x="289" y="13"/>
                      <a:pt x="289" y="13"/>
                    </a:cubicBezTo>
                    <a:cubicBezTo>
                      <a:pt x="298" y="8"/>
                      <a:pt x="298" y="8"/>
                      <a:pt x="298" y="8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304" y="10"/>
                      <a:pt x="310" y="12"/>
                      <a:pt x="316" y="14"/>
                    </a:cubicBezTo>
                    <a:cubicBezTo>
                      <a:pt x="322" y="15"/>
                      <a:pt x="328" y="17"/>
                      <a:pt x="334" y="18"/>
                    </a:cubicBezTo>
                    <a:cubicBezTo>
                      <a:pt x="346" y="19"/>
                      <a:pt x="359" y="20"/>
                      <a:pt x="371" y="16"/>
                    </a:cubicBezTo>
                    <a:cubicBezTo>
                      <a:pt x="359" y="20"/>
                      <a:pt x="346" y="20"/>
                      <a:pt x="334" y="19"/>
                    </a:cubicBezTo>
                    <a:cubicBezTo>
                      <a:pt x="328" y="18"/>
                      <a:pt x="322" y="17"/>
                      <a:pt x="316" y="15"/>
                    </a:cubicBezTo>
                    <a:cubicBezTo>
                      <a:pt x="310" y="14"/>
                      <a:pt x="304" y="12"/>
                      <a:pt x="298" y="10"/>
                    </a:cubicBezTo>
                    <a:cubicBezTo>
                      <a:pt x="299" y="9"/>
                      <a:pt x="299" y="9"/>
                      <a:pt x="299" y="9"/>
                    </a:cubicBezTo>
                    <a:cubicBezTo>
                      <a:pt x="291" y="15"/>
                      <a:pt x="291" y="15"/>
                      <a:pt x="291" y="15"/>
                    </a:cubicBezTo>
                    <a:cubicBezTo>
                      <a:pt x="282" y="20"/>
                      <a:pt x="282" y="20"/>
                      <a:pt x="282" y="20"/>
                    </a:cubicBezTo>
                    <a:cubicBezTo>
                      <a:pt x="274" y="25"/>
                      <a:pt x="274" y="25"/>
                      <a:pt x="274" y="25"/>
                    </a:cubicBezTo>
                    <a:cubicBezTo>
                      <a:pt x="265" y="29"/>
                      <a:pt x="265" y="29"/>
                      <a:pt x="265" y="29"/>
                    </a:cubicBezTo>
                    <a:cubicBezTo>
                      <a:pt x="262" y="30"/>
                      <a:pt x="260" y="32"/>
                      <a:pt x="257" y="33"/>
                    </a:cubicBezTo>
                    <a:cubicBezTo>
                      <a:pt x="254" y="34"/>
                      <a:pt x="251" y="36"/>
                      <a:pt x="248" y="37"/>
                    </a:cubicBezTo>
                    <a:cubicBezTo>
                      <a:pt x="242" y="39"/>
                      <a:pt x="235" y="41"/>
                      <a:pt x="229" y="43"/>
                    </a:cubicBezTo>
                    <a:cubicBezTo>
                      <a:pt x="217" y="47"/>
                      <a:pt x="204" y="49"/>
                      <a:pt x="191" y="49"/>
                    </a:cubicBezTo>
                    <a:cubicBezTo>
                      <a:pt x="184" y="49"/>
                      <a:pt x="177" y="48"/>
                      <a:pt x="171" y="47"/>
                    </a:cubicBezTo>
                    <a:cubicBezTo>
                      <a:pt x="168" y="47"/>
                      <a:pt x="164" y="46"/>
                      <a:pt x="161" y="45"/>
                    </a:cubicBezTo>
                    <a:cubicBezTo>
                      <a:pt x="158" y="44"/>
                      <a:pt x="155" y="43"/>
                      <a:pt x="152" y="41"/>
                    </a:cubicBezTo>
                    <a:cubicBezTo>
                      <a:pt x="156" y="41"/>
                      <a:pt x="156" y="41"/>
                      <a:pt x="156" y="41"/>
                    </a:cubicBezTo>
                    <a:cubicBezTo>
                      <a:pt x="153" y="44"/>
                      <a:pt x="150" y="47"/>
                      <a:pt x="147" y="50"/>
                    </a:cubicBezTo>
                    <a:cubicBezTo>
                      <a:pt x="144" y="53"/>
                      <a:pt x="141" y="56"/>
                      <a:pt x="138" y="59"/>
                    </a:cubicBezTo>
                    <a:cubicBezTo>
                      <a:pt x="132" y="64"/>
                      <a:pt x="125" y="70"/>
                      <a:pt x="117" y="74"/>
                    </a:cubicBezTo>
                    <a:cubicBezTo>
                      <a:pt x="110" y="78"/>
                      <a:pt x="102" y="81"/>
                      <a:pt x="93" y="83"/>
                    </a:cubicBezTo>
                    <a:cubicBezTo>
                      <a:pt x="84" y="84"/>
                      <a:pt x="75" y="85"/>
                      <a:pt x="66" y="82"/>
                    </a:cubicBezTo>
                    <a:cubicBezTo>
                      <a:pt x="64" y="81"/>
                      <a:pt x="62" y="81"/>
                      <a:pt x="60" y="79"/>
                    </a:cubicBezTo>
                    <a:cubicBezTo>
                      <a:pt x="57" y="78"/>
                      <a:pt x="56" y="77"/>
                      <a:pt x="54" y="76"/>
                    </a:cubicBezTo>
                    <a:cubicBezTo>
                      <a:pt x="50" y="73"/>
                      <a:pt x="47" y="70"/>
                      <a:pt x="44" y="67"/>
                    </a:cubicBezTo>
                    <a:cubicBezTo>
                      <a:pt x="38" y="61"/>
                      <a:pt x="33" y="54"/>
                      <a:pt x="28" y="47"/>
                    </a:cubicBezTo>
                    <a:cubicBezTo>
                      <a:pt x="23" y="41"/>
                      <a:pt x="18" y="34"/>
                      <a:pt x="13" y="27"/>
                    </a:cubicBezTo>
                    <a:cubicBezTo>
                      <a:pt x="8" y="20"/>
                      <a:pt x="4" y="13"/>
                      <a:pt x="0" y="6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6" name="Freeform 173"/>
              <p:cNvSpPr/>
              <p:nvPr/>
            </p:nvSpPr>
            <p:spPr bwMode="auto">
              <a:xfrm>
                <a:off x="6224177" y="2813115"/>
                <a:ext cx="33876" cy="592359"/>
              </a:xfrm>
              <a:custGeom>
                <a:avLst/>
                <a:gdLst>
                  <a:gd name="T0" fmla="*/ 13 w 14"/>
                  <a:gd name="T1" fmla="*/ 0 h 242"/>
                  <a:gd name="T2" fmla="*/ 14 w 14"/>
                  <a:gd name="T3" fmla="*/ 38 h 242"/>
                  <a:gd name="T4" fmla="*/ 14 w 14"/>
                  <a:gd name="T5" fmla="*/ 77 h 242"/>
                  <a:gd name="T6" fmla="*/ 13 w 14"/>
                  <a:gd name="T7" fmla="*/ 99 h 242"/>
                  <a:gd name="T8" fmla="*/ 12 w 14"/>
                  <a:gd name="T9" fmla="*/ 121 h 242"/>
                  <a:gd name="T10" fmla="*/ 11 w 14"/>
                  <a:gd name="T11" fmla="*/ 144 h 242"/>
                  <a:gd name="T12" fmla="*/ 11 w 14"/>
                  <a:gd name="T13" fmla="*/ 166 h 242"/>
                  <a:gd name="T14" fmla="*/ 12 w 14"/>
                  <a:gd name="T15" fmla="*/ 186 h 242"/>
                  <a:gd name="T16" fmla="*/ 12 w 14"/>
                  <a:gd name="T17" fmla="*/ 204 h 242"/>
                  <a:gd name="T18" fmla="*/ 13 w 14"/>
                  <a:gd name="T19" fmla="*/ 242 h 242"/>
                  <a:gd name="T20" fmla="*/ 11 w 14"/>
                  <a:gd name="T21" fmla="*/ 232 h 242"/>
                  <a:gd name="T22" fmla="*/ 6 w 14"/>
                  <a:gd name="T23" fmla="*/ 205 h 242"/>
                  <a:gd name="T24" fmla="*/ 3 w 14"/>
                  <a:gd name="T25" fmla="*/ 187 h 242"/>
                  <a:gd name="T26" fmla="*/ 1 w 14"/>
                  <a:gd name="T27" fmla="*/ 166 h 242"/>
                  <a:gd name="T28" fmla="*/ 0 w 14"/>
                  <a:gd name="T29" fmla="*/ 144 h 242"/>
                  <a:gd name="T30" fmla="*/ 0 w 14"/>
                  <a:gd name="T31" fmla="*/ 121 h 242"/>
                  <a:gd name="T32" fmla="*/ 1 w 14"/>
                  <a:gd name="T33" fmla="*/ 98 h 242"/>
                  <a:gd name="T34" fmla="*/ 3 w 14"/>
                  <a:gd name="T35" fmla="*/ 76 h 242"/>
                  <a:gd name="T36" fmla="*/ 5 w 14"/>
                  <a:gd name="T37" fmla="*/ 56 h 242"/>
                  <a:gd name="T38" fmla="*/ 7 w 14"/>
                  <a:gd name="T39" fmla="*/ 38 h 242"/>
                  <a:gd name="T40" fmla="*/ 13 w 14"/>
                  <a:gd name="T41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242">
                    <a:moveTo>
                      <a:pt x="13" y="0"/>
                    </a:moveTo>
                    <a:cubicBezTo>
                      <a:pt x="13" y="0"/>
                      <a:pt x="14" y="15"/>
                      <a:pt x="14" y="38"/>
                    </a:cubicBezTo>
                    <a:cubicBezTo>
                      <a:pt x="14" y="49"/>
                      <a:pt x="14" y="63"/>
                      <a:pt x="14" y="77"/>
                    </a:cubicBezTo>
                    <a:cubicBezTo>
                      <a:pt x="13" y="84"/>
                      <a:pt x="13" y="91"/>
                      <a:pt x="13" y="99"/>
                    </a:cubicBezTo>
                    <a:cubicBezTo>
                      <a:pt x="13" y="106"/>
                      <a:pt x="12" y="114"/>
                      <a:pt x="12" y="121"/>
                    </a:cubicBezTo>
                    <a:cubicBezTo>
                      <a:pt x="12" y="129"/>
                      <a:pt x="12" y="136"/>
                      <a:pt x="11" y="144"/>
                    </a:cubicBezTo>
                    <a:cubicBezTo>
                      <a:pt x="11" y="151"/>
                      <a:pt x="11" y="159"/>
                      <a:pt x="11" y="166"/>
                    </a:cubicBezTo>
                    <a:cubicBezTo>
                      <a:pt x="11" y="172"/>
                      <a:pt x="12" y="179"/>
                      <a:pt x="12" y="186"/>
                    </a:cubicBezTo>
                    <a:cubicBezTo>
                      <a:pt x="12" y="192"/>
                      <a:pt x="12" y="198"/>
                      <a:pt x="12" y="204"/>
                    </a:cubicBezTo>
                    <a:cubicBezTo>
                      <a:pt x="13" y="227"/>
                      <a:pt x="13" y="242"/>
                      <a:pt x="13" y="242"/>
                    </a:cubicBezTo>
                    <a:cubicBezTo>
                      <a:pt x="13" y="242"/>
                      <a:pt x="12" y="239"/>
                      <a:pt x="11" y="232"/>
                    </a:cubicBezTo>
                    <a:cubicBezTo>
                      <a:pt x="9" y="225"/>
                      <a:pt x="7" y="216"/>
                      <a:pt x="6" y="205"/>
                    </a:cubicBezTo>
                    <a:cubicBezTo>
                      <a:pt x="5" y="199"/>
                      <a:pt x="4" y="193"/>
                      <a:pt x="3" y="187"/>
                    </a:cubicBezTo>
                    <a:cubicBezTo>
                      <a:pt x="2" y="180"/>
                      <a:pt x="1" y="173"/>
                      <a:pt x="1" y="166"/>
                    </a:cubicBezTo>
                    <a:cubicBezTo>
                      <a:pt x="0" y="159"/>
                      <a:pt x="0" y="151"/>
                      <a:pt x="0" y="144"/>
                    </a:cubicBezTo>
                    <a:cubicBezTo>
                      <a:pt x="0" y="136"/>
                      <a:pt x="0" y="129"/>
                      <a:pt x="0" y="121"/>
                    </a:cubicBezTo>
                    <a:cubicBezTo>
                      <a:pt x="1" y="113"/>
                      <a:pt x="1" y="106"/>
                      <a:pt x="1" y="98"/>
                    </a:cubicBezTo>
                    <a:cubicBezTo>
                      <a:pt x="2" y="91"/>
                      <a:pt x="2" y="83"/>
                      <a:pt x="3" y="76"/>
                    </a:cubicBezTo>
                    <a:cubicBezTo>
                      <a:pt x="4" y="69"/>
                      <a:pt x="4" y="62"/>
                      <a:pt x="5" y="56"/>
                    </a:cubicBezTo>
                    <a:cubicBezTo>
                      <a:pt x="6" y="49"/>
                      <a:pt x="7" y="43"/>
                      <a:pt x="7" y="38"/>
                    </a:cubicBezTo>
                    <a:cubicBezTo>
                      <a:pt x="10" y="15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7" name="Freeform 174"/>
              <p:cNvSpPr/>
              <p:nvPr/>
            </p:nvSpPr>
            <p:spPr bwMode="auto">
              <a:xfrm>
                <a:off x="5629987" y="2801213"/>
                <a:ext cx="134586" cy="885334"/>
              </a:xfrm>
              <a:custGeom>
                <a:avLst/>
                <a:gdLst>
                  <a:gd name="T0" fmla="*/ 53 w 55"/>
                  <a:gd name="T1" fmla="*/ 0 h 362"/>
                  <a:gd name="T2" fmla="*/ 47 w 55"/>
                  <a:gd name="T3" fmla="*/ 26 h 362"/>
                  <a:gd name="T4" fmla="*/ 41 w 55"/>
                  <a:gd name="T5" fmla="*/ 52 h 362"/>
                  <a:gd name="T6" fmla="*/ 35 w 55"/>
                  <a:gd name="T7" fmla="*/ 78 h 362"/>
                  <a:gd name="T8" fmla="*/ 29 w 55"/>
                  <a:gd name="T9" fmla="*/ 104 h 362"/>
                  <a:gd name="T10" fmla="*/ 24 w 55"/>
                  <a:gd name="T11" fmla="*/ 130 h 362"/>
                  <a:gd name="T12" fmla="*/ 18 w 55"/>
                  <a:gd name="T13" fmla="*/ 156 h 362"/>
                  <a:gd name="T14" fmla="*/ 14 w 55"/>
                  <a:gd name="T15" fmla="*/ 182 h 362"/>
                  <a:gd name="T16" fmla="*/ 13 w 55"/>
                  <a:gd name="T17" fmla="*/ 195 h 362"/>
                  <a:gd name="T18" fmla="*/ 12 w 55"/>
                  <a:gd name="T19" fmla="*/ 207 h 362"/>
                  <a:gd name="T20" fmla="*/ 12 w 55"/>
                  <a:gd name="T21" fmla="*/ 206 h 362"/>
                  <a:gd name="T22" fmla="*/ 32 w 55"/>
                  <a:gd name="T23" fmla="*/ 284 h 362"/>
                  <a:gd name="T24" fmla="*/ 37 w 55"/>
                  <a:gd name="T25" fmla="*/ 304 h 362"/>
                  <a:gd name="T26" fmla="*/ 43 w 55"/>
                  <a:gd name="T27" fmla="*/ 323 h 362"/>
                  <a:gd name="T28" fmla="*/ 48 w 55"/>
                  <a:gd name="T29" fmla="*/ 343 h 362"/>
                  <a:gd name="T30" fmla="*/ 51 w 55"/>
                  <a:gd name="T31" fmla="*/ 352 h 362"/>
                  <a:gd name="T32" fmla="*/ 55 w 55"/>
                  <a:gd name="T33" fmla="*/ 362 h 362"/>
                  <a:gd name="T34" fmla="*/ 50 w 55"/>
                  <a:gd name="T35" fmla="*/ 353 h 362"/>
                  <a:gd name="T36" fmla="*/ 45 w 55"/>
                  <a:gd name="T37" fmla="*/ 344 h 362"/>
                  <a:gd name="T38" fmla="*/ 38 w 55"/>
                  <a:gd name="T39" fmla="*/ 325 h 362"/>
                  <a:gd name="T40" fmla="*/ 30 w 55"/>
                  <a:gd name="T41" fmla="*/ 306 h 362"/>
                  <a:gd name="T42" fmla="*/ 24 w 55"/>
                  <a:gd name="T43" fmla="*/ 287 h 362"/>
                  <a:gd name="T44" fmla="*/ 18 w 55"/>
                  <a:gd name="T45" fmla="*/ 268 h 362"/>
                  <a:gd name="T46" fmla="*/ 12 w 55"/>
                  <a:gd name="T47" fmla="*/ 248 h 362"/>
                  <a:gd name="T48" fmla="*/ 1 w 55"/>
                  <a:gd name="T49" fmla="*/ 209 h 362"/>
                  <a:gd name="T50" fmla="*/ 1 w 55"/>
                  <a:gd name="T51" fmla="*/ 209 h 362"/>
                  <a:gd name="T52" fmla="*/ 1 w 55"/>
                  <a:gd name="T53" fmla="*/ 208 h 362"/>
                  <a:gd name="T54" fmla="*/ 1 w 55"/>
                  <a:gd name="T55" fmla="*/ 194 h 362"/>
                  <a:gd name="T56" fmla="*/ 2 w 55"/>
                  <a:gd name="T57" fmla="*/ 180 h 362"/>
                  <a:gd name="T58" fmla="*/ 7 w 55"/>
                  <a:gd name="T59" fmla="*/ 154 h 362"/>
                  <a:gd name="T60" fmla="*/ 13 w 55"/>
                  <a:gd name="T61" fmla="*/ 128 h 362"/>
                  <a:gd name="T62" fmla="*/ 20 w 55"/>
                  <a:gd name="T63" fmla="*/ 102 h 362"/>
                  <a:gd name="T64" fmla="*/ 27 w 55"/>
                  <a:gd name="T65" fmla="*/ 76 h 362"/>
                  <a:gd name="T66" fmla="*/ 35 w 55"/>
                  <a:gd name="T67" fmla="*/ 51 h 362"/>
                  <a:gd name="T68" fmla="*/ 44 w 55"/>
                  <a:gd name="T69" fmla="*/ 25 h 362"/>
                  <a:gd name="T70" fmla="*/ 53 w 55"/>
                  <a:gd name="T71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" h="362">
                    <a:moveTo>
                      <a:pt x="53" y="0"/>
                    </a:moveTo>
                    <a:cubicBezTo>
                      <a:pt x="47" y="26"/>
                      <a:pt x="47" y="26"/>
                      <a:pt x="47" y="26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29" y="104"/>
                      <a:pt x="29" y="104"/>
                      <a:pt x="29" y="104"/>
                    </a:cubicBezTo>
                    <a:cubicBezTo>
                      <a:pt x="27" y="113"/>
                      <a:pt x="25" y="121"/>
                      <a:pt x="24" y="130"/>
                    </a:cubicBezTo>
                    <a:cubicBezTo>
                      <a:pt x="22" y="139"/>
                      <a:pt x="20" y="147"/>
                      <a:pt x="18" y="156"/>
                    </a:cubicBezTo>
                    <a:cubicBezTo>
                      <a:pt x="17" y="165"/>
                      <a:pt x="15" y="173"/>
                      <a:pt x="14" y="182"/>
                    </a:cubicBezTo>
                    <a:cubicBezTo>
                      <a:pt x="13" y="186"/>
                      <a:pt x="13" y="191"/>
                      <a:pt x="13" y="195"/>
                    </a:cubicBezTo>
                    <a:cubicBezTo>
                      <a:pt x="12" y="199"/>
                      <a:pt x="12" y="203"/>
                      <a:pt x="12" y="207"/>
                    </a:cubicBezTo>
                    <a:cubicBezTo>
                      <a:pt x="12" y="206"/>
                      <a:pt x="12" y="206"/>
                      <a:pt x="12" y="206"/>
                    </a:cubicBezTo>
                    <a:cubicBezTo>
                      <a:pt x="32" y="284"/>
                      <a:pt x="32" y="284"/>
                      <a:pt x="32" y="284"/>
                    </a:cubicBezTo>
                    <a:cubicBezTo>
                      <a:pt x="37" y="304"/>
                      <a:pt x="37" y="304"/>
                      <a:pt x="37" y="304"/>
                    </a:cubicBezTo>
                    <a:cubicBezTo>
                      <a:pt x="43" y="323"/>
                      <a:pt x="43" y="323"/>
                      <a:pt x="43" y="323"/>
                    </a:cubicBezTo>
                    <a:cubicBezTo>
                      <a:pt x="44" y="330"/>
                      <a:pt x="46" y="336"/>
                      <a:pt x="48" y="343"/>
                    </a:cubicBezTo>
                    <a:cubicBezTo>
                      <a:pt x="49" y="346"/>
                      <a:pt x="50" y="349"/>
                      <a:pt x="51" y="352"/>
                    </a:cubicBezTo>
                    <a:cubicBezTo>
                      <a:pt x="53" y="355"/>
                      <a:pt x="54" y="359"/>
                      <a:pt x="55" y="362"/>
                    </a:cubicBezTo>
                    <a:cubicBezTo>
                      <a:pt x="53" y="359"/>
                      <a:pt x="52" y="356"/>
                      <a:pt x="50" y="353"/>
                    </a:cubicBezTo>
                    <a:cubicBezTo>
                      <a:pt x="48" y="350"/>
                      <a:pt x="47" y="347"/>
                      <a:pt x="45" y="344"/>
                    </a:cubicBezTo>
                    <a:cubicBezTo>
                      <a:pt x="43" y="338"/>
                      <a:pt x="40" y="331"/>
                      <a:pt x="38" y="325"/>
                    </a:cubicBezTo>
                    <a:cubicBezTo>
                      <a:pt x="35" y="319"/>
                      <a:pt x="33" y="312"/>
                      <a:pt x="30" y="306"/>
                    </a:cubicBezTo>
                    <a:cubicBezTo>
                      <a:pt x="28" y="300"/>
                      <a:pt x="26" y="293"/>
                      <a:pt x="24" y="287"/>
                    </a:cubicBezTo>
                    <a:cubicBezTo>
                      <a:pt x="18" y="268"/>
                      <a:pt x="18" y="268"/>
                      <a:pt x="18" y="268"/>
                    </a:cubicBezTo>
                    <a:cubicBezTo>
                      <a:pt x="16" y="261"/>
                      <a:pt x="14" y="255"/>
                      <a:pt x="12" y="248"/>
                    </a:cubicBezTo>
                    <a:cubicBezTo>
                      <a:pt x="8" y="235"/>
                      <a:pt x="4" y="222"/>
                      <a:pt x="1" y="209"/>
                    </a:cubicBezTo>
                    <a:cubicBezTo>
                      <a:pt x="1" y="209"/>
                      <a:pt x="1" y="209"/>
                      <a:pt x="1" y="209"/>
                    </a:cubicBezTo>
                    <a:cubicBezTo>
                      <a:pt x="1" y="208"/>
                      <a:pt x="1" y="208"/>
                      <a:pt x="1" y="208"/>
                    </a:cubicBezTo>
                    <a:cubicBezTo>
                      <a:pt x="0" y="203"/>
                      <a:pt x="0" y="199"/>
                      <a:pt x="1" y="194"/>
                    </a:cubicBezTo>
                    <a:cubicBezTo>
                      <a:pt x="1" y="189"/>
                      <a:pt x="1" y="185"/>
                      <a:pt x="2" y="180"/>
                    </a:cubicBezTo>
                    <a:cubicBezTo>
                      <a:pt x="3" y="171"/>
                      <a:pt x="5" y="163"/>
                      <a:pt x="7" y="154"/>
                    </a:cubicBezTo>
                    <a:cubicBezTo>
                      <a:pt x="9" y="145"/>
                      <a:pt x="11" y="136"/>
                      <a:pt x="13" y="128"/>
                    </a:cubicBezTo>
                    <a:cubicBezTo>
                      <a:pt x="15" y="119"/>
                      <a:pt x="17" y="110"/>
                      <a:pt x="20" y="102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30" y="68"/>
                      <a:pt x="33" y="59"/>
                      <a:pt x="35" y="51"/>
                    </a:cubicBezTo>
                    <a:cubicBezTo>
                      <a:pt x="38" y="42"/>
                      <a:pt x="41" y="34"/>
                      <a:pt x="44" y="25"/>
                    </a:cubicBezTo>
                    <a:cubicBezTo>
                      <a:pt x="47" y="17"/>
                      <a:pt x="50" y="9"/>
                      <a:pt x="5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8" name="Freeform 175"/>
              <p:cNvSpPr/>
              <p:nvPr/>
            </p:nvSpPr>
            <p:spPr bwMode="auto">
              <a:xfrm>
                <a:off x="5244542" y="2906501"/>
                <a:ext cx="165714" cy="850543"/>
              </a:xfrm>
              <a:custGeom>
                <a:avLst/>
                <a:gdLst>
                  <a:gd name="T0" fmla="*/ 52 w 68"/>
                  <a:gd name="T1" fmla="*/ 0 h 348"/>
                  <a:gd name="T2" fmla="*/ 38 w 68"/>
                  <a:gd name="T3" fmla="*/ 56 h 348"/>
                  <a:gd name="T4" fmla="*/ 31 w 68"/>
                  <a:gd name="T5" fmla="*/ 83 h 348"/>
                  <a:gd name="T6" fmla="*/ 24 w 68"/>
                  <a:gd name="T7" fmla="*/ 113 h 348"/>
                  <a:gd name="T8" fmla="*/ 18 w 68"/>
                  <a:gd name="T9" fmla="*/ 146 h 348"/>
                  <a:gd name="T10" fmla="*/ 13 w 68"/>
                  <a:gd name="T11" fmla="*/ 179 h 348"/>
                  <a:gd name="T12" fmla="*/ 12 w 68"/>
                  <a:gd name="T13" fmla="*/ 196 h 348"/>
                  <a:gd name="T14" fmla="*/ 12 w 68"/>
                  <a:gd name="T15" fmla="*/ 204 h 348"/>
                  <a:gd name="T16" fmla="*/ 13 w 68"/>
                  <a:gd name="T17" fmla="*/ 212 h 348"/>
                  <a:gd name="T18" fmla="*/ 22 w 68"/>
                  <a:gd name="T19" fmla="*/ 243 h 348"/>
                  <a:gd name="T20" fmla="*/ 32 w 68"/>
                  <a:gd name="T21" fmla="*/ 272 h 348"/>
                  <a:gd name="T22" fmla="*/ 42 w 68"/>
                  <a:gd name="T23" fmla="*/ 297 h 348"/>
                  <a:gd name="T24" fmla="*/ 52 w 68"/>
                  <a:gd name="T25" fmla="*/ 319 h 348"/>
                  <a:gd name="T26" fmla="*/ 56 w 68"/>
                  <a:gd name="T27" fmla="*/ 328 h 348"/>
                  <a:gd name="T28" fmla="*/ 60 w 68"/>
                  <a:gd name="T29" fmla="*/ 335 h 348"/>
                  <a:gd name="T30" fmla="*/ 66 w 68"/>
                  <a:gd name="T31" fmla="*/ 345 h 348"/>
                  <a:gd name="T32" fmla="*/ 68 w 68"/>
                  <a:gd name="T33" fmla="*/ 348 h 348"/>
                  <a:gd name="T34" fmla="*/ 65 w 68"/>
                  <a:gd name="T35" fmla="*/ 345 h 348"/>
                  <a:gd name="T36" fmla="*/ 58 w 68"/>
                  <a:gd name="T37" fmla="*/ 336 h 348"/>
                  <a:gd name="T38" fmla="*/ 53 w 68"/>
                  <a:gd name="T39" fmla="*/ 329 h 348"/>
                  <a:gd name="T40" fmla="*/ 48 w 68"/>
                  <a:gd name="T41" fmla="*/ 321 h 348"/>
                  <a:gd name="T42" fmla="*/ 42 w 68"/>
                  <a:gd name="T43" fmla="*/ 311 h 348"/>
                  <a:gd name="T44" fmla="*/ 36 w 68"/>
                  <a:gd name="T45" fmla="*/ 300 h 348"/>
                  <a:gd name="T46" fmla="*/ 24 w 68"/>
                  <a:gd name="T47" fmla="*/ 275 h 348"/>
                  <a:gd name="T48" fmla="*/ 11 w 68"/>
                  <a:gd name="T49" fmla="*/ 246 h 348"/>
                  <a:gd name="T50" fmla="*/ 2 w 68"/>
                  <a:gd name="T51" fmla="*/ 214 h 348"/>
                  <a:gd name="T52" fmla="*/ 0 w 68"/>
                  <a:gd name="T53" fmla="*/ 205 h 348"/>
                  <a:gd name="T54" fmla="*/ 0 w 68"/>
                  <a:gd name="T55" fmla="*/ 196 h 348"/>
                  <a:gd name="T56" fmla="*/ 1 w 68"/>
                  <a:gd name="T57" fmla="*/ 178 h 348"/>
                  <a:gd name="T58" fmla="*/ 14 w 68"/>
                  <a:gd name="T59" fmla="*/ 111 h 348"/>
                  <a:gd name="T60" fmla="*/ 23 w 68"/>
                  <a:gd name="T61" fmla="*/ 81 h 348"/>
                  <a:gd name="T62" fmla="*/ 31 w 68"/>
                  <a:gd name="T63" fmla="*/ 54 h 348"/>
                  <a:gd name="T64" fmla="*/ 46 w 68"/>
                  <a:gd name="T65" fmla="*/ 15 h 348"/>
                  <a:gd name="T66" fmla="*/ 52 w 68"/>
                  <a:gd name="T6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348">
                    <a:moveTo>
                      <a:pt x="52" y="0"/>
                    </a:moveTo>
                    <a:cubicBezTo>
                      <a:pt x="52" y="0"/>
                      <a:pt x="46" y="23"/>
                      <a:pt x="38" y="56"/>
                    </a:cubicBezTo>
                    <a:cubicBezTo>
                      <a:pt x="36" y="64"/>
                      <a:pt x="33" y="73"/>
                      <a:pt x="31" y="83"/>
                    </a:cubicBezTo>
                    <a:cubicBezTo>
                      <a:pt x="29" y="93"/>
                      <a:pt x="27" y="103"/>
                      <a:pt x="24" y="113"/>
                    </a:cubicBezTo>
                    <a:cubicBezTo>
                      <a:pt x="22" y="124"/>
                      <a:pt x="20" y="135"/>
                      <a:pt x="18" y="146"/>
                    </a:cubicBezTo>
                    <a:cubicBezTo>
                      <a:pt x="15" y="157"/>
                      <a:pt x="14" y="168"/>
                      <a:pt x="13" y="179"/>
                    </a:cubicBezTo>
                    <a:cubicBezTo>
                      <a:pt x="12" y="185"/>
                      <a:pt x="12" y="190"/>
                      <a:pt x="12" y="196"/>
                    </a:cubicBezTo>
                    <a:cubicBezTo>
                      <a:pt x="12" y="198"/>
                      <a:pt x="12" y="201"/>
                      <a:pt x="12" y="204"/>
                    </a:cubicBezTo>
                    <a:cubicBezTo>
                      <a:pt x="12" y="206"/>
                      <a:pt x="13" y="209"/>
                      <a:pt x="13" y="212"/>
                    </a:cubicBezTo>
                    <a:cubicBezTo>
                      <a:pt x="15" y="222"/>
                      <a:pt x="18" y="233"/>
                      <a:pt x="22" y="243"/>
                    </a:cubicBezTo>
                    <a:cubicBezTo>
                      <a:pt x="25" y="253"/>
                      <a:pt x="28" y="263"/>
                      <a:pt x="32" y="272"/>
                    </a:cubicBezTo>
                    <a:cubicBezTo>
                      <a:pt x="35" y="281"/>
                      <a:pt x="39" y="290"/>
                      <a:pt x="42" y="297"/>
                    </a:cubicBezTo>
                    <a:cubicBezTo>
                      <a:pt x="46" y="305"/>
                      <a:pt x="49" y="312"/>
                      <a:pt x="52" y="319"/>
                    </a:cubicBezTo>
                    <a:cubicBezTo>
                      <a:pt x="53" y="322"/>
                      <a:pt x="55" y="325"/>
                      <a:pt x="56" y="328"/>
                    </a:cubicBezTo>
                    <a:cubicBezTo>
                      <a:pt x="58" y="330"/>
                      <a:pt x="59" y="333"/>
                      <a:pt x="60" y="335"/>
                    </a:cubicBezTo>
                    <a:cubicBezTo>
                      <a:pt x="63" y="339"/>
                      <a:pt x="64" y="343"/>
                      <a:pt x="66" y="345"/>
                    </a:cubicBezTo>
                    <a:cubicBezTo>
                      <a:pt x="67" y="347"/>
                      <a:pt x="68" y="348"/>
                      <a:pt x="68" y="348"/>
                    </a:cubicBezTo>
                    <a:cubicBezTo>
                      <a:pt x="68" y="348"/>
                      <a:pt x="67" y="347"/>
                      <a:pt x="65" y="345"/>
                    </a:cubicBezTo>
                    <a:cubicBezTo>
                      <a:pt x="64" y="343"/>
                      <a:pt x="61" y="340"/>
                      <a:pt x="58" y="336"/>
                    </a:cubicBezTo>
                    <a:cubicBezTo>
                      <a:pt x="57" y="334"/>
                      <a:pt x="55" y="332"/>
                      <a:pt x="53" y="329"/>
                    </a:cubicBezTo>
                    <a:cubicBezTo>
                      <a:pt x="51" y="327"/>
                      <a:pt x="50" y="324"/>
                      <a:pt x="48" y="321"/>
                    </a:cubicBezTo>
                    <a:cubicBezTo>
                      <a:pt x="46" y="318"/>
                      <a:pt x="44" y="315"/>
                      <a:pt x="42" y="311"/>
                    </a:cubicBezTo>
                    <a:cubicBezTo>
                      <a:pt x="40" y="308"/>
                      <a:pt x="38" y="304"/>
                      <a:pt x="36" y="300"/>
                    </a:cubicBezTo>
                    <a:cubicBezTo>
                      <a:pt x="32" y="293"/>
                      <a:pt x="28" y="284"/>
                      <a:pt x="24" y="275"/>
                    </a:cubicBezTo>
                    <a:cubicBezTo>
                      <a:pt x="19" y="266"/>
                      <a:pt x="15" y="257"/>
                      <a:pt x="11" y="246"/>
                    </a:cubicBezTo>
                    <a:cubicBezTo>
                      <a:pt x="8" y="236"/>
                      <a:pt x="4" y="225"/>
                      <a:pt x="2" y="214"/>
                    </a:cubicBezTo>
                    <a:cubicBezTo>
                      <a:pt x="1" y="210"/>
                      <a:pt x="1" y="208"/>
                      <a:pt x="0" y="205"/>
                    </a:cubicBezTo>
                    <a:cubicBezTo>
                      <a:pt x="0" y="202"/>
                      <a:pt x="0" y="199"/>
                      <a:pt x="0" y="196"/>
                    </a:cubicBezTo>
                    <a:cubicBezTo>
                      <a:pt x="0" y="190"/>
                      <a:pt x="0" y="184"/>
                      <a:pt x="1" y="178"/>
                    </a:cubicBezTo>
                    <a:cubicBezTo>
                      <a:pt x="3" y="154"/>
                      <a:pt x="8" y="132"/>
                      <a:pt x="14" y="111"/>
                    </a:cubicBezTo>
                    <a:cubicBezTo>
                      <a:pt x="17" y="100"/>
                      <a:pt x="20" y="90"/>
                      <a:pt x="23" y="81"/>
                    </a:cubicBezTo>
                    <a:cubicBezTo>
                      <a:pt x="26" y="71"/>
                      <a:pt x="29" y="62"/>
                      <a:pt x="31" y="54"/>
                    </a:cubicBezTo>
                    <a:cubicBezTo>
                      <a:pt x="37" y="38"/>
                      <a:pt x="42" y="24"/>
                      <a:pt x="46" y="15"/>
                    </a:cubicBezTo>
                    <a:cubicBezTo>
                      <a:pt x="50" y="6"/>
                      <a:pt x="52" y="0"/>
                      <a:pt x="52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Freeform 176"/>
              <p:cNvSpPr/>
              <p:nvPr/>
            </p:nvSpPr>
            <p:spPr bwMode="auto">
              <a:xfrm>
                <a:off x="4941496" y="3395403"/>
                <a:ext cx="224309" cy="51271"/>
              </a:xfrm>
              <a:custGeom>
                <a:avLst/>
                <a:gdLst>
                  <a:gd name="T0" fmla="*/ 0 w 92"/>
                  <a:gd name="T1" fmla="*/ 21 h 21"/>
                  <a:gd name="T2" fmla="*/ 3 w 92"/>
                  <a:gd name="T3" fmla="*/ 18 h 21"/>
                  <a:gd name="T4" fmla="*/ 12 w 92"/>
                  <a:gd name="T5" fmla="*/ 12 h 21"/>
                  <a:gd name="T6" fmla="*/ 27 w 92"/>
                  <a:gd name="T7" fmla="*/ 6 h 21"/>
                  <a:gd name="T8" fmla="*/ 44 w 92"/>
                  <a:gd name="T9" fmla="*/ 2 h 21"/>
                  <a:gd name="T10" fmla="*/ 53 w 92"/>
                  <a:gd name="T11" fmla="*/ 1 h 21"/>
                  <a:gd name="T12" fmla="*/ 61 w 92"/>
                  <a:gd name="T13" fmla="*/ 0 h 21"/>
                  <a:gd name="T14" fmla="*/ 70 w 92"/>
                  <a:gd name="T15" fmla="*/ 0 h 21"/>
                  <a:gd name="T16" fmla="*/ 77 w 92"/>
                  <a:gd name="T17" fmla="*/ 1 h 21"/>
                  <a:gd name="T18" fmla="*/ 88 w 92"/>
                  <a:gd name="T19" fmla="*/ 3 h 21"/>
                  <a:gd name="T20" fmla="*/ 92 w 92"/>
                  <a:gd name="T21" fmla="*/ 4 h 21"/>
                  <a:gd name="T22" fmla="*/ 88 w 92"/>
                  <a:gd name="T23" fmla="*/ 5 h 21"/>
                  <a:gd name="T24" fmla="*/ 77 w 92"/>
                  <a:gd name="T25" fmla="*/ 8 h 21"/>
                  <a:gd name="T26" fmla="*/ 62 w 92"/>
                  <a:gd name="T27" fmla="*/ 11 h 21"/>
                  <a:gd name="T28" fmla="*/ 54 w 92"/>
                  <a:gd name="T29" fmla="*/ 12 h 21"/>
                  <a:gd name="T30" fmla="*/ 46 w 92"/>
                  <a:gd name="T31" fmla="*/ 14 h 21"/>
                  <a:gd name="T32" fmla="*/ 0 w 92"/>
                  <a:gd name="T3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2" h="21">
                    <a:moveTo>
                      <a:pt x="0" y="21"/>
                    </a:moveTo>
                    <a:cubicBezTo>
                      <a:pt x="0" y="21"/>
                      <a:pt x="1" y="20"/>
                      <a:pt x="3" y="18"/>
                    </a:cubicBezTo>
                    <a:cubicBezTo>
                      <a:pt x="5" y="16"/>
                      <a:pt x="8" y="14"/>
                      <a:pt x="12" y="12"/>
                    </a:cubicBezTo>
                    <a:cubicBezTo>
                      <a:pt x="16" y="10"/>
                      <a:pt x="21" y="8"/>
                      <a:pt x="27" y="6"/>
                    </a:cubicBezTo>
                    <a:cubicBezTo>
                      <a:pt x="32" y="4"/>
                      <a:pt x="38" y="3"/>
                      <a:pt x="44" y="2"/>
                    </a:cubicBezTo>
                    <a:cubicBezTo>
                      <a:pt x="47" y="1"/>
                      <a:pt x="50" y="1"/>
                      <a:pt x="53" y="1"/>
                    </a:cubicBezTo>
                    <a:cubicBezTo>
                      <a:pt x="56" y="0"/>
                      <a:pt x="59" y="0"/>
                      <a:pt x="61" y="0"/>
                    </a:cubicBezTo>
                    <a:cubicBezTo>
                      <a:pt x="64" y="0"/>
                      <a:pt x="67" y="0"/>
                      <a:pt x="70" y="0"/>
                    </a:cubicBezTo>
                    <a:cubicBezTo>
                      <a:pt x="72" y="0"/>
                      <a:pt x="75" y="1"/>
                      <a:pt x="77" y="1"/>
                    </a:cubicBezTo>
                    <a:cubicBezTo>
                      <a:pt x="81" y="1"/>
                      <a:pt x="85" y="2"/>
                      <a:pt x="88" y="3"/>
                    </a:cubicBezTo>
                    <a:cubicBezTo>
                      <a:pt x="90" y="4"/>
                      <a:pt x="92" y="4"/>
                      <a:pt x="92" y="4"/>
                    </a:cubicBezTo>
                    <a:cubicBezTo>
                      <a:pt x="92" y="4"/>
                      <a:pt x="90" y="5"/>
                      <a:pt x="88" y="5"/>
                    </a:cubicBezTo>
                    <a:cubicBezTo>
                      <a:pt x="85" y="6"/>
                      <a:pt x="81" y="7"/>
                      <a:pt x="77" y="8"/>
                    </a:cubicBezTo>
                    <a:cubicBezTo>
                      <a:pt x="73" y="9"/>
                      <a:pt x="68" y="10"/>
                      <a:pt x="62" y="11"/>
                    </a:cubicBezTo>
                    <a:cubicBezTo>
                      <a:pt x="60" y="11"/>
                      <a:pt x="57" y="12"/>
                      <a:pt x="54" y="12"/>
                    </a:cubicBezTo>
                    <a:cubicBezTo>
                      <a:pt x="51" y="13"/>
                      <a:pt x="49" y="13"/>
                      <a:pt x="46" y="14"/>
                    </a:cubicBezTo>
                    <a:cubicBezTo>
                      <a:pt x="23" y="17"/>
                      <a:pt x="0" y="21"/>
                      <a:pt x="0" y="21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" name="Freeform 177"/>
              <p:cNvSpPr/>
              <p:nvPr/>
            </p:nvSpPr>
            <p:spPr bwMode="auto">
              <a:xfrm>
                <a:off x="5259191" y="3302017"/>
                <a:ext cx="303046" cy="78737"/>
              </a:xfrm>
              <a:custGeom>
                <a:avLst/>
                <a:gdLst>
                  <a:gd name="T0" fmla="*/ 0 w 124"/>
                  <a:gd name="T1" fmla="*/ 32 h 32"/>
                  <a:gd name="T2" fmla="*/ 5 w 124"/>
                  <a:gd name="T3" fmla="*/ 29 h 32"/>
                  <a:gd name="T4" fmla="*/ 18 w 124"/>
                  <a:gd name="T5" fmla="*/ 21 h 32"/>
                  <a:gd name="T6" fmla="*/ 37 w 124"/>
                  <a:gd name="T7" fmla="*/ 13 h 32"/>
                  <a:gd name="T8" fmla="*/ 48 w 124"/>
                  <a:gd name="T9" fmla="*/ 9 h 32"/>
                  <a:gd name="T10" fmla="*/ 60 w 124"/>
                  <a:gd name="T11" fmla="*/ 6 h 32"/>
                  <a:gd name="T12" fmla="*/ 71 w 124"/>
                  <a:gd name="T13" fmla="*/ 3 h 32"/>
                  <a:gd name="T14" fmla="*/ 83 w 124"/>
                  <a:gd name="T15" fmla="*/ 1 h 32"/>
                  <a:gd name="T16" fmla="*/ 94 w 124"/>
                  <a:gd name="T17" fmla="*/ 1 h 32"/>
                  <a:gd name="T18" fmla="*/ 99 w 124"/>
                  <a:gd name="T19" fmla="*/ 0 h 32"/>
                  <a:gd name="T20" fmla="*/ 104 w 124"/>
                  <a:gd name="T21" fmla="*/ 1 h 32"/>
                  <a:gd name="T22" fmla="*/ 119 w 124"/>
                  <a:gd name="T23" fmla="*/ 2 h 32"/>
                  <a:gd name="T24" fmla="*/ 124 w 124"/>
                  <a:gd name="T25" fmla="*/ 3 h 32"/>
                  <a:gd name="T26" fmla="*/ 119 w 124"/>
                  <a:gd name="T27" fmla="*/ 4 h 32"/>
                  <a:gd name="T28" fmla="*/ 105 w 124"/>
                  <a:gd name="T29" fmla="*/ 7 h 32"/>
                  <a:gd name="T30" fmla="*/ 95 w 124"/>
                  <a:gd name="T31" fmla="*/ 10 h 32"/>
                  <a:gd name="T32" fmla="*/ 85 w 124"/>
                  <a:gd name="T33" fmla="*/ 12 h 32"/>
                  <a:gd name="T34" fmla="*/ 74 w 124"/>
                  <a:gd name="T35" fmla="*/ 15 h 32"/>
                  <a:gd name="T36" fmla="*/ 62 w 124"/>
                  <a:gd name="T37" fmla="*/ 17 h 32"/>
                  <a:gd name="T38" fmla="*/ 40 w 124"/>
                  <a:gd name="T39" fmla="*/ 23 h 32"/>
                  <a:gd name="T40" fmla="*/ 20 w 124"/>
                  <a:gd name="T41" fmla="*/ 28 h 32"/>
                  <a:gd name="T42" fmla="*/ 6 w 124"/>
                  <a:gd name="T43" fmla="*/ 31 h 32"/>
                  <a:gd name="T44" fmla="*/ 0 w 124"/>
                  <a:gd name="T4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4" h="32">
                    <a:moveTo>
                      <a:pt x="0" y="32"/>
                    </a:moveTo>
                    <a:cubicBezTo>
                      <a:pt x="0" y="32"/>
                      <a:pt x="2" y="31"/>
                      <a:pt x="5" y="29"/>
                    </a:cubicBezTo>
                    <a:cubicBezTo>
                      <a:pt x="8" y="27"/>
                      <a:pt x="12" y="24"/>
                      <a:pt x="18" y="21"/>
                    </a:cubicBezTo>
                    <a:cubicBezTo>
                      <a:pt x="23" y="18"/>
                      <a:pt x="30" y="15"/>
                      <a:pt x="37" y="13"/>
                    </a:cubicBezTo>
                    <a:cubicBezTo>
                      <a:pt x="40" y="11"/>
                      <a:pt x="44" y="10"/>
                      <a:pt x="48" y="9"/>
                    </a:cubicBezTo>
                    <a:cubicBezTo>
                      <a:pt x="52" y="8"/>
                      <a:pt x="56" y="7"/>
                      <a:pt x="60" y="6"/>
                    </a:cubicBezTo>
                    <a:cubicBezTo>
                      <a:pt x="64" y="5"/>
                      <a:pt x="68" y="4"/>
                      <a:pt x="71" y="3"/>
                    </a:cubicBezTo>
                    <a:cubicBezTo>
                      <a:pt x="75" y="2"/>
                      <a:pt x="79" y="2"/>
                      <a:pt x="83" y="1"/>
                    </a:cubicBezTo>
                    <a:cubicBezTo>
                      <a:pt x="87" y="1"/>
                      <a:pt x="91" y="1"/>
                      <a:pt x="94" y="1"/>
                    </a:cubicBezTo>
                    <a:cubicBezTo>
                      <a:pt x="96" y="1"/>
                      <a:pt x="98" y="1"/>
                      <a:pt x="99" y="0"/>
                    </a:cubicBezTo>
                    <a:cubicBezTo>
                      <a:pt x="101" y="0"/>
                      <a:pt x="103" y="1"/>
                      <a:pt x="104" y="1"/>
                    </a:cubicBezTo>
                    <a:cubicBezTo>
                      <a:pt x="110" y="1"/>
                      <a:pt x="115" y="1"/>
                      <a:pt x="119" y="2"/>
                    </a:cubicBezTo>
                    <a:cubicBezTo>
                      <a:pt x="122" y="2"/>
                      <a:pt x="124" y="3"/>
                      <a:pt x="124" y="3"/>
                    </a:cubicBezTo>
                    <a:cubicBezTo>
                      <a:pt x="124" y="3"/>
                      <a:pt x="122" y="3"/>
                      <a:pt x="119" y="4"/>
                    </a:cubicBezTo>
                    <a:cubicBezTo>
                      <a:pt x="116" y="5"/>
                      <a:pt x="111" y="6"/>
                      <a:pt x="105" y="7"/>
                    </a:cubicBezTo>
                    <a:cubicBezTo>
                      <a:pt x="102" y="8"/>
                      <a:pt x="99" y="9"/>
                      <a:pt x="95" y="10"/>
                    </a:cubicBezTo>
                    <a:cubicBezTo>
                      <a:pt x="92" y="10"/>
                      <a:pt x="89" y="11"/>
                      <a:pt x="85" y="12"/>
                    </a:cubicBezTo>
                    <a:cubicBezTo>
                      <a:pt x="81" y="13"/>
                      <a:pt x="78" y="14"/>
                      <a:pt x="74" y="15"/>
                    </a:cubicBezTo>
                    <a:cubicBezTo>
                      <a:pt x="70" y="15"/>
                      <a:pt x="66" y="16"/>
                      <a:pt x="62" y="17"/>
                    </a:cubicBezTo>
                    <a:cubicBezTo>
                      <a:pt x="55" y="19"/>
                      <a:pt x="47" y="21"/>
                      <a:pt x="40" y="23"/>
                    </a:cubicBezTo>
                    <a:cubicBezTo>
                      <a:pt x="33" y="25"/>
                      <a:pt x="26" y="26"/>
                      <a:pt x="20" y="28"/>
                    </a:cubicBezTo>
                    <a:cubicBezTo>
                      <a:pt x="14" y="29"/>
                      <a:pt x="9" y="30"/>
                      <a:pt x="6" y="31"/>
                    </a:cubicBezTo>
                    <a:cubicBezTo>
                      <a:pt x="3" y="32"/>
                      <a:pt x="0" y="32"/>
                      <a:pt x="0" y="32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" name="Freeform 178"/>
              <p:cNvSpPr/>
              <p:nvPr/>
            </p:nvSpPr>
            <p:spPr bwMode="auto">
              <a:xfrm>
                <a:off x="5644635" y="3199476"/>
                <a:ext cx="488902" cy="109866"/>
              </a:xfrm>
              <a:custGeom>
                <a:avLst/>
                <a:gdLst>
                  <a:gd name="T0" fmla="*/ 0 w 200"/>
                  <a:gd name="T1" fmla="*/ 45 h 45"/>
                  <a:gd name="T2" fmla="*/ 2 w 200"/>
                  <a:gd name="T3" fmla="*/ 43 h 45"/>
                  <a:gd name="T4" fmla="*/ 7 w 200"/>
                  <a:gd name="T5" fmla="*/ 39 h 45"/>
                  <a:gd name="T6" fmla="*/ 16 w 200"/>
                  <a:gd name="T7" fmla="*/ 33 h 45"/>
                  <a:gd name="T8" fmla="*/ 28 w 200"/>
                  <a:gd name="T9" fmla="*/ 26 h 45"/>
                  <a:gd name="T10" fmla="*/ 42 w 200"/>
                  <a:gd name="T11" fmla="*/ 20 h 45"/>
                  <a:gd name="T12" fmla="*/ 59 w 200"/>
                  <a:gd name="T13" fmla="*/ 14 h 45"/>
                  <a:gd name="T14" fmla="*/ 77 w 200"/>
                  <a:gd name="T15" fmla="*/ 9 h 45"/>
                  <a:gd name="T16" fmla="*/ 87 w 200"/>
                  <a:gd name="T17" fmla="*/ 7 h 45"/>
                  <a:gd name="T18" fmla="*/ 96 w 200"/>
                  <a:gd name="T19" fmla="*/ 5 h 45"/>
                  <a:gd name="T20" fmla="*/ 116 w 200"/>
                  <a:gd name="T21" fmla="*/ 3 h 45"/>
                  <a:gd name="T22" fmla="*/ 125 w 200"/>
                  <a:gd name="T23" fmla="*/ 2 h 45"/>
                  <a:gd name="T24" fmla="*/ 134 w 200"/>
                  <a:gd name="T25" fmla="*/ 1 h 45"/>
                  <a:gd name="T26" fmla="*/ 152 w 200"/>
                  <a:gd name="T27" fmla="*/ 0 h 45"/>
                  <a:gd name="T28" fmla="*/ 168 w 200"/>
                  <a:gd name="T29" fmla="*/ 1 h 45"/>
                  <a:gd name="T30" fmla="*/ 181 w 200"/>
                  <a:gd name="T31" fmla="*/ 1 h 45"/>
                  <a:gd name="T32" fmla="*/ 191 w 200"/>
                  <a:gd name="T33" fmla="*/ 2 h 45"/>
                  <a:gd name="T34" fmla="*/ 200 w 200"/>
                  <a:gd name="T35" fmla="*/ 3 h 45"/>
                  <a:gd name="T36" fmla="*/ 191 w 200"/>
                  <a:gd name="T37" fmla="*/ 5 h 45"/>
                  <a:gd name="T38" fmla="*/ 168 w 200"/>
                  <a:gd name="T39" fmla="*/ 7 h 45"/>
                  <a:gd name="T40" fmla="*/ 153 w 200"/>
                  <a:gd name="T41" fmla="*/ 9 h 45"/>
                  <a:gd name="T42" fmla="*/ 135 w 200"/>
                  <a:gd name="T43" fmla="*/ 12 h 45"/>
                  <a:gd name="T44" fmla="*/ 126 w 200"/>
                  <a:gd name="T45" fmla="*/ 13 h 45"/>
                  <a:gd name="T46" fmla="*/ 117 w 200"/>
                  <a:gd name="T47" fmla="*/ 14 h 45"/>
                  <a:gd name="T48" fmla="*/ 98 w 200"/>
                  <a:gd name="T49" fmla="*/ 17 h 45"/>
                  <a:gd name="T50" fmla="*/ 89 w 200"/>
                  <a:gd name="T51" fmla="*/ 19 h 45"/>
                  <a:gd name="T52" fmla="*/ 80 w 200"/>
                  <a:gd name="T53" fmla="*/ 20 h 45"/>
                  <a:gd name="T54" fmla="*/ 70 w 200"/>
                  <a:gd name="T55" fmla="*/ 22 h 45"/>
                  <a:gd name="T56" fmla="*/ 62 w 200"/>
                  <a:gd name="T57" fmla="*/ 24 h 45"/>
                  <a:gd name="T58" fmla="*/ 45 w 200"/>
                  <a:gd name="T59" fmla="*/ 28 h 45"/>
                  <a:gd name="T60" fmla="*/ 30 w 200"/>
                  <a:gd name="T61" fmla="*/ 33 h 45"/>
                  <a:gd name="T62" fmla="*/ 18 w 200"/>
                  <a:gd name="T63" fmla="*/ 37 h 45"/>
                  <a:gd name="T64" fmla="*/ 8 w 200"/>
                  <a:gd name="T65" fmla="*/ 41 h 45"/>
                  <a:gd name="T66" fmla="*/ 0 w 200"/>
                  <a:gd name="T6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0" h="45">
                    <a:moveTo>
                      <a:pt x="0" y="45"/>
                    </a:moveTo>
                    <a:cubicBezTo>
                      <a:pt x="0" y="45"/>
                      <a:pt x="1" y="44"/>
                      <a:pt x="2" y="43"/>
                    </a:cubicBezTo>
                    <a:cubicBezTo>
                      <a:pt x="3" y="42"/>
                      <a:pt x="5" y="40"/>
                      <a:pt x="7" y="39"/>
                    </a:cubicBezTo>
                    <a:cubicBezTo>
                      <a:pt x="9" y="37"/>
                      <a:pt x="12" y="35"/>
                      <a:pt x="16" y="33"/>
                    </a:cubicBezTo>
                    <a:cubicBezTo>
                      <a:pt x="19" y="31"/>
                      <a:pt x="23" y="28"/>
                      <a:pt x="28" y="26"/>
                    </a:cubicBezTo>
                    <a:cubicBezTo>
                      <a:pt x="32" y="24"/>
                      <a:pt x="37" y="22"/>
                      <a:pt x="42" y="20"/>
                    </a:cubicBezTo>
                    <a:cubicBezTo>
                      <a:pt x="47" y="18"/>
                      <a:pt x="53" y="16"/>
                      <a:pt x="59" y="14"/>
                    </a:cubicBezTo>
                    <a:cubicBezTo>
                      <a:pt x="65" y="12"/>
                      <a:pt x="71" y="10"/>
                      <a:pt x="77" y="9"/>
                    </a:cubicBezTo>
                    <a:cubicBezTo>
                      <a:pt x="80" y="8"/>
                      <a:pt x="83" y="8"/>
                      <a:pt x="87" y="7"/>
                    </a:cubicBezTo>
                    <a:cubicBezTo>
                      <a:pt x="90" y="6"/>
                      <a:pt x="93" y="6"/>
                      <a:pt x="96" y="5"/>
                    </a:cubicBezTo>
                    <a:cubicBezTo>
                      <a:pt x="103" y="4"/>
                      <a:pt x="109" y="3"/>
                      <a:pt x="116" y="3"/>
                    </a:cubicBezTo>
                    <a:cubicBezTo>
                      <a:pt x="119" y="2"/>
                      <a:pt x="122" y="2"/>
                      <a:pt x="125" y="2"/>
                    </a:cubicBezTo>
                    <a:cubicBezTo>
                      <a:pt x="128" y="1"/>
                      <a:pt x="131" y="1"/>
                      <a:pt x="134" y="1"/>
                    </a:cubicBezTo>
                    <a:cubicBezTo>
                      <a:pt x="141" y="1"/>
                      <a:pt x="146" y="0"/>
                      <a:pt x="152" y="0"/>
                    </a:cubicBezTo>
                    <a:cubicBezTo>
                      <a:pt x="158" y="0"/>
                      <a:pt x="163" y="0"/>
                      <a:pt x="168" y="1"/>
                    </a:cubicBezTo>
                    <a:cubicBezTo>
                      <a:pt x="173" y="1"/>
                      <a:pt x="177" y="1"/>
                      <a:pt x="181" y="1"/>
                    </a:cubicBezTo>
                    <a:cubicBezTo>
                      <a:pt x="185" y="2"/>
                      <a:pt x="188" y="2"/>
                      <a:pt x="191" y="2"/>
                    </a:cubicBezTo>
                    <a:cubicBezTo>
                      <a:pt x="197" y="3"/>
                      <a:pt x="200" y="3"/>
                      <a:pt x="200" y="3"/>
                    </a:cubicBezTo>
                    <a:cubicBezTo>
                      <a:pt x="200" y="3"/>
                      <a:pt x="197" y="4"/>
                      <a:pt x="191" y="5"/>
                    </a:cubicBezTo>
                    <a:cubicBezTo>
                      <a:pt x="186" y="5"/>
                      <a:pt x="178" y="6"/>
                      <a:pt x="168" y="7"/>
                    </a:cubicBezTo>
                    <a:cubicBezTo>
                      <a:pt x="163" y="8"/>
                      <a:pt x="158" y="9"/>
                      <a:pt x="153" y="9"/>
                    </a:cubicBezTo>
                    <a:cubicBezTo>
                      <a:pt x="147" y="10"/>
                      <a:pt x="141" y="11"/>
                      <a:pt x="135" y="12"/>
                    </a:cubicBezTo>
                    <a:cubicBezTo>
                      <a:pt x="132" y="12"/>
                      <a:pt x="129" y="12"/>
                      <a:pt x="126" y="13"/>
                    </a:cubicBezTo>
                    <a:cubicBezTo>
                      <a:pt x="123" y="13"/>
                      <a:pt x="120" y="14"/>
                      <a:pt x="117" y="14"/>
                    </a:cubicBezTo>
                    <a:cubicBezTo>
                      <a:pt x="111" y="15"/>
                      <a:pt x="105" y="16"/>
                      <a:pt x="98" y="17"/>
                    </a:cubicBezTo>
                    <a:cubicBezTo>
                      <a:pt x="95" y="18"/>
                      <a:pt x="92" y="18"/>
                      <a:pt x="89" y="19"/>
                    </a:cubicBezTo>
                    <a:cubicBezTo>
                      <a:pt x="86" y="19"/>
                      <a:pt x="83" y="20"/>
                      <a:pt x="80" y="20"/>
                    </a:cubicBezTo>
                    <a:cubicBezTo>
                      <a:pt x="77" y="21"/>
                      <a:pt x="73" y="22"/>
                      <a:pt x="70" y="22"/>
                    </a:cubicBezTo>
                    <a:cubicBezTo>
                      <a:pt x="67" y="23"/>
                      <a:pt x="64" y="24"/>
                      <a:pt x="62" y="24"/>
                    </a:cubicBezTo>
                    <a:cubicBezTo>
                      <a:pt x="56" y="25"/>
                      <a:pt x="50" y="27"/>
                      <a:pt x="45" y="28"/>
                    </a:cubicBezTo>
                    <a:cubicBezTo>
                      <a:pt x="40" y="30"/>
                      <a:pt x="35" y="31"/>
                      <a:pt x="30" y="33"/>
                    </a:cubicBezTo>
                    <a:cubicBezTo>
                      <a:pt x="26" y="34"/>
                      <a:pt x="21" y="36"/>
                      <a:pt x="18" y="37"/>
                    </a:cubicBezTo>
                    <a:cubicBezTo>
                      <a:pt x="14" y="38"/>
                      <a:pt x="11" y="40"/>
                      <a:pt x="8" y="41"/>
                    </a:cubicBezTo>
                    <a:cubicBezTo>
                      <a:pt x="3" y="43"/>
                      <a:pt x="0" y="45"/>
                      <a:pt x="0" y="4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" name="Freeform 179"/>
              <p:cNvSpPr/>
              <p:nvPr/>
            </p:nvSpPr>
            <p:spPr bwMode="auto">
              <a:xfrm>
                <a:off x="6335873" y="3128979"/>
                <a:ext cx="386361" cy="36622"/>
              </a:xfrm>
              <a:custGeom>
                <a:avLst/>
                <a:gdLst>
                  <a:gd name="T0" fmla="*/ 0 w 158"/>
                  <a:gd name="T1" fmla="*/ 15 h 15"/>
                  <a:gd name="T2" fmla="*/ 7 w 158"/>
                  <a:gd name="T3" fmla="*/ 12 h 15"/>
                  <a:gd name="T4" fmla="*/ 24 w 158"/>
                  <a:gd name="T5" fmla="*/ 7 h 15"/>
                  <a:gd name="T6" fmla="*/ 36 w 158"/>
                  <a:gd name="T7" fmla="*/ 5 h 15"/>
                  <a:gd name="T8" fmla="*/ 50 w 158"/>
                  <a:gd name="T9" fmla="*/ 3 h 15"/>
                  <a:gd name="T10" fmla="*/ 64 w 158"/>
                  <a:gd name="T11" fmla="*/ 1 h 15"/>
                  <a:gd name="T12" fmla="*/ 79 w 158"/>
                  <a:gd name="T13" fmla="*/ 0 h 15"/>
                  <a:gd name="T14" fmla="*/ 94 w 158"/>
                  <a:gd name="T15" fmla="*/ 0 h 15"/>
                  <a:gd name="T16" fmla="*/ 109 w 158"/>
                  <a:gd name="T17" fmla="*/ 1 h 15"/>
                  <a:gd name="T18" fmla="*/ 123 w 158"/>
                  <a:gd name="T19" fmla="*/ 3 h 15"/>
                  <a:gd name="T20" fmla="*/ 135 w 158"/>
                  <a:gd name="T21" fmla="*/ 6 h 15"/>
                  <a:gd name="T22" fmla="*/ 145 w 158"/>
                  <a:gd name="T23" fmla="*/ 9 h 15"/>
                  <a:gd name="T24" fmla="*/ 152 w 158"/>
                  <a:gd name="T25" fmla="*/ 12 h 15"/>
                  <a:gd name="T26" fmla="*/ 158 w 158"/>
                  <a:gd name="T27" fmla="*/ 15 h 15"/>
                  <a:gd name="T28" fmla="*/ 151 w 158"/>
                  <a:gd name="T29" fmla="*/ 14 h 15"/>
                  <a:gd name="T30" fmla="*/ 144 w 158"/>
                  <a:gd name="T31" fmla="*/ 13 h 15"/>
                  <a:gd name="T32" fmla="*/ 134 w 158"/>
                  <a:gd name="T33" fmla="*/ 12 h 15"/>
                  <a:gd name="T34" fmla="*/ 122 w 158"/>
                  <a:gd name="T35" fmla="*/ 12 h 15"/>
                  <a:gd name="T36" fmla="*/ 108 w 158"/>
                  <a:gd name="T37" fmla="*/ 12 h 15"/>
                  <a:gd name="T38" fmla="*/ 94 w 158"/>
                  <a:gd name="T39" fmla="*/ 12 h 15"/>
                  <a:gd name="T40" fmla="*/ 80 w 158"/>
                  <a:gd name="T41" fmla="*/ 12 h 15"/>
                  <a:gd name="T42" fmla="*/ 25 w 158"/>
                  <a:gd name="T43" fmla="*/ 14 h 15"/>
                  <a:gd name="T44" fmla="*/ 7 w 158"/>
                  <a:gd name="T45" fmla="*/ 14 h 15"/>
                  <a:gd name="T46" fmla="*/ 0 w 158"/>
                  <a:gd name="T4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8" h="15">
                    <a:moveTo>
                      <a:pt x="0" y="15"/>
                    </a:moveTo>
                    <a:cubicBezTo>
                      <a:pt x="0" y="15"/>
                      <a:pt x="3" y="14"/>
                      <a:pt x="7" y="12"/>
                    </a:cubicBezTo>
                    <a:cubicBezTo>
                      <a:pt x="11" y="11"/>
                      <a:pt x="17" y="9"/>
                      <a:pt x="24" y="7"/>
                    </a:cubicBezTo>
                    <a:cubicBezTo>
                      <a:pt x="28" y="6"/>
                      <a:pt x="32" y="5"/>
                      <a:pt x="36" y="5"/>
                    </a:cubicBezTo>
                    <a:cubicBezTo>
                      <a:pt x="41" y="4"/>
                      <a:pt x="45" y="3"/>
                      <a:pt x="50" y="3"/>
                    </a:cubicBezTo>
                    <a:cubicBezTo>
                      <a:pt x="54" y="2"/>
                      <a:pt x="59" y="1"/>
                      <a:pt x="64" y="1"/>
                    </a:cubicBezTo>
                    <a:cubicBezTo>
                      <a:pt x="69" y="0"/>
                      <a:pt x="74" y="0"/>
                      <a:pt x="79" y="0"/>
                    </a:cubicBezTo>
                    <a:cubicBezTo>
                      <a:pt x="84" y="0"/>
                      <a:pt x="89" y="0"/>
                      <a:pt x="94" y="0"/>
                    </a:cubicBezTo>
                    <a:cubicBezTo>
                      <a:pt x="99" y="0"/>
                      <a:pt x="104" y="1"/>
                      <a:pt x="109" y="1"/>
                    </a:cubicBezTo>
                    <a:cubicBezTo>
                      <a:pt x="114" y="2"/>
                      <a:pt x="118" y="2"/>
                      <a:pt x="123" y="3"/>
                    </a:cubicBezTo>
                    <a:cubicBezTo>
                      <a:pt x="127" y="4"/>
                      <a:pt x="131" y="5"/>
                      <a:pt x="135" y="6"/>
                    </a:cubicBezTo>
                    <a:cubicBezTo>
                      <a:pt x="138" y="7"/>
                      <a:pt x="142" y="8"/>
                      <a:pt x="145" y="9"/>
                    </a:cubicBezTo>
                    <a:cubicBezTo>
                      <a:pt x="148" y="9"/>
                      <a:pt x="150" y="11"/>
                      <a:pt x="152" y="12"/>
                    </a:cubicBezTo>
                    <a:cubicBezTo>
                      <a:pt x="156" y="13"/>
                      <a:pt x="158" y="15"/>
                      <a:pt x="158" y="15"/>
                    </a:cubicBezTo>
                    <a:cubicBezTo>
                      <a:pt x="158" y="15"/>
                      <a:pt x="156" y="14"/>
                      <a:pt x="151" y="14"/>
                    </a:cubicBezTo>
                    <a:cubicBezTo>
                      <a:pt x="149" y="14"/>
                      <a:pt x="147" y="13"/>
                      <a:pt x="144" y="13"/>
                    </a:cubicBezTo>
                    <a:cubicBezTo>
                      <a:pt x="141" y="13"/>
                      <a:pt x="137" y="13"/>
                      <a:pt x="134" y="12"/>
                    </a:cubicBezTo>
                    <a:cubicBezTo>
                      <a:pt x="130" y="12"/>
                      <a:pt x="126" y="12"/>
                      <a:pt x="122" y="12"/>
                    </a:cubicBezTo>
                    <a:cubicBezTo>
                      <a:pt x="117" y="12"/>
                      <a:pt x="113" y="12"/>
                      <a:pt x="108" y="12"/>
                    </a:cubicBezTo>
                    <a:cubicBezTo>
                      <a:pt x="104" y="12"/>
                      <a:pt x="99" y="12"/>
                      <a:pt x="94" y="12"/>
                    </a:cubicBezTo>
                    <a:cubicBezTo>
                      <a:pt x="89" y="12"/>
                      <a:pt x="85" y="12"/>
                      <a:pt x="80" y="12"/>
                    </a:cubicBezTo>
                    <a:cubicBezTo>
                      <a:pt x="60" y="13"/>
                      <a:pt x="40" y="14"/>
                      <a:pt x="25" y="14"/>
                    </a:cubicBezTo>
                    <a:cubicBezTo>
                      <a:pt x="18" y="14"/>
                      <a:pt x="12" y="14"/>
                      <a:pt x="7" y="14"/>
                    </a:cubicBezTo>
                    <a:cubicBezTo>
                      <a:pt x="3" y="15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Freeform 180"/>
              <p:cNvSpPr/>
              <p:nvPr/>
            </p:nvSpPr>
            <p:spPr bwMode="auto">
              <a:xfrm>
                <a:off x="5417580" y="3806483"/>
                <a:ext cx="793779" cy="163883"/>
              </a:xfrm>
              <a:custGeom>
                <a:avLst/>
                <a:gdLst>
                  <a:gd name="T0" fmla="*/ 325 w 325"/>
                  <a:gd name="T1" fmla="*/ 12 h 67"/>
                  <a:gd name="T2" fmla="*/ 274 w 325"/>
                  <a:gd name="T3" fmla="*/ 15 h 67"/>
                  <a:gd name="T4" fmla="*/ 249 w 325"/>
                  <a:gd name="T5" fmla="*/ 16 h 67"/>
                  <a:gd name="T6" fmla="*/ 221 w 325"/>
                  <a:gd name="T7" fmla="*/ 19 h 67"/>
                  <a:gd name="T8" fmla="*/ 191 w 325"/>
                  <a:gd name="T9" fmla="*/ 22 h 67"/>
                  <a:gd name="T10" fmla="*/ 161 w 325"/>
                  <a:gd name="T11" fmla="*/ 26 h 67"/>
                  <a:gd name="T12" fmla="*/ 130 w 325"/>
                  <a:gd name="T13" fmla="*/ 31 h 67"/>
                  <a:gd name="T14" fmla="*/ 101 w 325"/>
                  <a:gd name="T15" fmla="*/ 36 h 67"/>
                  <a:gd name="T16" fmla="*/ 73 w 325"/>
                  <a:gd name="T17" fmla="*/ 43 h 67"/>
                  <a:gd name="T18" fmla="*/ 49 w 325"/>
                  <a:gd name="T19" fmla="*/ 49 h 67"/>
                  <a:gd name="T20" fmla="*/ 29 w 325"/>
                  <a:gd name="T21" fmla="*/ 56 h 67"/>
                  <a:gd name="T22" fmla="*/ 14 w 325"/>
                  <a:gd name="T23" fmla="*/ 61 h 67"/>
                  <a:gd name="T24" fmla="*/ 0 w 325"/>
                  <a:gd name="T25" fmla="*/ 67 h 67"/>
                  <a:gd name="T26" fmla="*/ 0 w 325"/>
                  <a:gd name="T27" fmla="*/ 65 h 67"/>
                  <a:gd name="T28" fmla="*/ 13 w 325"/>
                  <a:gd name="T29" fmla="*/ 60 h 67"/>
                  <a:gd name="T30" fmla="*/ 28 w 325"/>
                  <a:gd name="T31" fmla="*/ 54 h 67"/>
                  <a:gd name="T32" fmla="*/ 48 w 325"/>
                  <a:gd name="T33" fmla="*/ 46 h 67"/>
                  <a:gd name="T34" fmla="*/ 72 w 325"/>
                  <a:gd name="T35" fmla="*/ 39 h 67"/>
                  <a:gd name="T36" fmla="*/ 100 w 325"/>
                  <a:gd name="T37" fmla="*/ 32 h 67"/>
                  <a:gd name="T38" fmla="*/ 129 w 325"/>
                  <a:gd name="T39" fmla="*/ 25 h 67"/>
                  <a:gd name="T40" fmla="*/ 160 w 325"/>
                  <a:gd name="T41" fmla="*/ 20 h 67"/>
                  <a:gd name="T42" fmla="*/ 190 w 325"/>
                  <a:gd name="T43" fmla="*/ 15 h 67"/>
                  <a:gd name="T44" fmla="*/ 220 w 325"/>
                  <a:gd name="T45" fmla="*/ 10 h 67"/>
                  <a:gd name="T46" fmla="*/ 248 w 325"/>
                  <a:gd name="T47" fmla="*/ 7 h 67"/>
                  <a:gd name="T48" fmla="*/ 273 w 325"/>
                  <a:gd name="T49" fmla="*/ 4 h 67"/>
                  <a:gd name="T50" fmla="*/ 325 w 325"/>
                  <a:gd name="T51" fmla="*/ 0 h 67"/>
                  <a:gd name="T52" fmla="*/ 325 w 325"/>
                  <a:gd name="T53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5" h="67">
                    <a:moveTo>
                      <a:pt x="325" y="12"/>
                    </a:moveTo>
                    <a:cubicBezTo>
                      <a:pt x="325" y="12"/>
                      <a:pt x="305" y="13"/>
                      <a:pt x="274" y="15"/>
                    </a:cubicBezTo>
                    <a:cubicBezTo>
                      <a:pt x="266" y="15"/>
                      <a:pt x="258" y="16"/>
                      <a:pt x="249" y="16"/>
                    </a:cubicBezTo>
                    <a:cubicBezTo>
                      <a:pt x="240" y="17"/>
                      <a:pt x="231" y="18"/>
                      <a:pt x="221" y="19"/>
                    </a:cubicBezTo>
                    <a:cubicBezTo>
                      <a:pt x="211" y="20"/>
                      <a:pt x="201" y="21"/>
                      <a:pt x="191" y="22"/>
                    </a:cubicBezTo>
                    <a:cubicBezTo>
                      <a:pt x="181" y="23"/>
                      <a:pt x="171" y="25"/>
                      <a:pt x="161" y="26"/>
                    </a:cubicBezTo>
                    <a:cubicBezTo>
                      <a:pt x="150" y="27"/>
                      <a:pt x="140" y="29"/>
                      <a:pt x="130" y="31"/>
                    </a:cubicBezTo>
                    <a:cubicBezTo>
                      <a:pt x="120" y="33"/>
                      <a:pt x="110" y="35"/>
                      <a:pt x="101" y="36"/>
                    </a:cubicBezTo>
                    <a:cubicBezTo>
                      <a:pt x="91" y="39"/>
                      <a:pt x="82" y="41"/>
                      <a:pt x="73" y="43"/>
                    </a:cubicBezTo>
                    <a:cubicBezTo>
                      <a:pt x="65" y="45"/>
                      <a:pt x="57" y="47"/>
                      <a:pt x="49" y="49"/>
                    </a:cubicBezTo>
                    <a:cubicBezTo>
                      <a:pt x="42" y="52"/>
                      <a:pt x="35" y="54"/>
                      <a:pt x="29" y="56"/>
                    </a:cubicBezTo>
                    <a:cubicBezTo>
                      <a:pt x="23" y="57"/>
                      <a:pt x="18" y="60"/>
                      <a:pt x="14" y="61"/>
                    </a:cubicBezTo>
                    <a:cubicBezTo>
                      <a:pt x="5" y="65"/>
                      <a:pt x="0" y="67"/>
                      <a:pt x="0" y="67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5" y="63"/>
                      <a:pt x="13" y="60"/>
                    </a:cubicBezTo>
                    <a:cubicBezTo>
                      <a:pt x="17" y="58"/>
                      <a:pt x="22" y="56"/>
                      <a:pt x="28" y="54"/>
                    </a:cubicBezTo>
                    <a:cubicBezTo>
                      <a:pt x="34" y="51"/>
                      <a:pt x="41" y="49"/>
                      <a:pt x="48" y="46"/>
                    </a:cubicBezTo>
                    <a:cubicBezTo>
                      <a:pt x="56" y="44"/>
                      <a:pt x="64" y="42"/>
                      <a:pt x="72" y="39"/>
                    </a:cubicBezTo>
                    <a:cubicBezTo>
                      <a:pt x="81" y="37"/>
                      <a:pt x="90" y="34"/>
                      <a:pt x="100" y="32"/>
                    </a:cubicBezTo>
                    <a:cubicBezTo>
                      <a:pt x="109" y="30"/>
                      <a:pt x="119" y="28"/>
                      <a:pt x="129" y="25"/>
                    </a:cubicBezTo>
                    <a:cubicBezTo>
                      <a:pt x="139" y="23"/>
                      <a:pt x="149" y="21"/>
                      <a:pt x="160" y="20"/>
                    </a:cubicBezTo>
                    <a:cubicBezTo>
                      <a:pt x="170" y="18"/>
                      <a:pt x="180" y="16"/>
                      <a:pt x="190" y="15"/>
                    </a:cubicBezTo>
                    <a:cubicBezTo>
                      <a:pt x="200" y="13"/>
                      <a:pt x="210" y="12"/>
                      <a:pt x="220" y="10"/>
                    </a:cubicBezTo>
                    <a:cubicBezTo>
                      <a:pt x="230" y="9"/>
                      <a:pt x="239" y="8"/>
                      <a:pt x="248" y="7"/>
                    </a:cubicBezTo>
                    <a:cubicBezTo>
                      <a:pt x="257" y="6"/>
                      <a:pt x="265" y="5"/>
                      <a:pt x="273" y="4"/>
                    </a:cubicBezTo>
                    <a:cubicBezTo>
                      <a:pt x="304" y="1"/>
                      <a:pt x="325" y="0"/>
                      <a:pt x="325" y="0"/>
                    </a:cubicBezTo>
                    <a:lnTo>
                      <a:pt x="325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Freeform 181"/>
              <p:cNvSpPr/>
              <p:nvPr/>
            </p:nvSpPr>
            <p:spPr bwMode="auto">
              <a:xfrm>
                <a:off x="5884508" y="3361528"/>
                <a:ext cx="913715" cy="1149011"/>
              </a:xfrm>
              <a:custGeom>
                <a:avLst/>
                <a:gdLst>
                  <a:gd name="T0" fmla="*/ 203 w 374"/>
                  <a:gd name="T1" fmla="*/ 24 h 470"/>
                  <a:gd name="T2" fmla="*/ 121 w 374"/>
                  <a:gd name="T3" fmla="*/ 24 h 470"/>
                  <a:gd name="T4" fmla="*/ 59 w 374"/>
                  <a:gd name="T5" fmla="*/ 22 h 470"/>
                  <a:gd name="T6" fmla="*/ 37 w 374"/>
                  <a:gd name="T7" fmla="*/ 22 h 470"/>
                  <a:gd name="T8" fmla="*/ 28 w 374"/>
                  <a:gd name="T9" fmla="*/ 26 h 470"/>
                  <a:gd name="T10" fmla="*/ 20 w 374"/>
                  <a:gd name="T11" fmla="*/ 36 h 470"/>
                  <a:gd name="T12" fmla="*/ 13 w 374"/>
                  <a:gd name="T13" fmla="*/ 53 h 470"/>
                  <a:gd name="T14" fmla="*/ 10 w 374"/>
                  <a:gd name="T15" fmla="*/ 72 h 470"/>
                  <a:gd name="T16" fmla="*/ 10 w 374"/>
                  <a:gd name="T17" fmla="*/ 87 h 470"/>
                  <a:gd name="T18" fmla="*/ 11 w 374"/>
                  <a:gd name="T19" fmla="*/ 110 h 470"/>
                  <a:gd name="T20" fmla="*/ 12 w 374"/>
                  <a:gd name="T21" fmla="*/ 123 h 470"/>
                  <a:gd name="T22" fmla="*/ 42 w 374"/>
                  <a:gd name="T23" fmla="*/ 145 h 470"/>
                  <a:gd name="T24" fmla="*/ 75 w 374"/>
                  <a:gd name="T25" fmla="*/ 162 h 470"/>
                  <a:gd name="T26" fmla="*/ 111 w 374"/>
                  <a:gd name="T27" fmla="*/ 175 h 470"/>
                  <a:gd name="T28" fmla="*/ 147 w 374"/>
                  <a:gd name="T29" fmla="*/ 184 h 470"/>
                  <a:gd name="T30" fmla="*/ 185 w 374"/>
                  <a:gd name="T31" fmla="*/ 190 h 470"/>
                  <a:gd name="T32" fmla="*/ 204 w 374"/>
                  <a:gd name="T33" fmla="*/ 199 h 470"/>
                  <a:gd name="T34" fmla="*/ 157 w 374"/>
                  <a:gd name="T35" fmla="*/ 217 h 470"/>
                  <a:gd name="T36" fmla="*/ 119 w 374"/>
                  <a:gd name="T37" fmla="*/ 239 h 470"/>
                  <a:gd name="T38" fmla="*/ 93 w 374"/>
                  <a:gd name="T39" fmla="*/ 259 h 470"/>
                  <a:gd name="T40" fmla="*/ 64 w 374"/>
                  <a:gd name="T41" fmla="*/ 292 h 470"/>
                  <a:gd name="T42" fmla="*/ 48 w 374"/>
                  <a:gd name="T43" fmla="*/ 315 h 470"/>
                  <a:gd name="T44" fmla="*/ 35 w 374"/>
                  <a:gd name="T45" fmla="*/ 339 h 470"/>
                  <a:gd name="T46" fmla="*/ 20 w 374"/>
                  <a:gd name="T47" fmla="*/ 381 h 470"/>
                  <a:gd name="T48" fmla="*/ 13 w 374"/>
                  <a:gd name="T49" fmla="*/ 408 h 470"/>
                  <a:gd name="T50" fmla="*/ 8 w 374"/>
                  <a:gd name="T51" fmla="*/ 446 h 470"/>
                  <a:gd name="T52" fmla="*/ 5 w 374"/>
                  <a:gd name="T53" fmla="*/ 470 h 470"/>
                  <a:gd name="T54" fmla="*/ 7 w 374"/>
                  <a:gd name="T55" fmla="*/ 424 h 470"/>
                  <a:gd name="T56" fmla="*/ 11 w 374"/>
                  <a:gd name="T57" fmla="*/ 402 h 470"/>
                  <a:gd name="T58" fmla="*/ 22 w 374"/>
                  <a:gd name="T59" fmla="*/ 358 h 470"/>
                  <a:gd name="T60" fmla="*/ 35 w 374"/>
                  <a:gd name="T61" fmla="*/ 327 h 470"/>
                  <a:gd name="T62" fmla="*/ 46 w 374"/>
                  <a:gd name="T63" fmla="*/ 307 h 470"/>
                  <a:gd name="T64" fmla="*/ 65 w 374"/>
                  <a:gd name="T65" fmla="*/ 279 h 470"/>
                  <a:gd name="T66" fmla="*/ 96 w 374"/>
                  <a:gd name="T67" fmla="*/ 246 h 470"/>
                  <a:gd name="T68" fmla="*/ 123 w 374"/>
                  <a:gd name="T69" fmla="*/ 225 h 470"/>
                  <a:gd name="T70" fmla="*/ 174 w 374"/>
                  <a:gd name="T71" fmla="*/ 199 h 470"/>
                  <a:gd name="T72" fmla="*/ 171 w 374"/>
                  <a:gd name="T73" fmla="*/ 201 h 470"/>
                  <a:gd name="T74" fmla="*/ 132 w 374"/>
                  <a:gd name="T75" fmla="*/ 195 h 470"/>
                  <a:gd name="T76" fmla="*/ 94 w 374"/>
                  <a:gd name="T77" fmla="*/ 184 h 470"/>
                  <a:gd name="T78" fmla="*/ 70 w 374"/>
                  <a:gd name="T79" fmla="*/ 174 h 470"/>
                  <a:gd name="T80" fmla="*/ 36 w 374"/>
                  <a:gd name="T81" fmla="*/ 154 h 470"/>
                  <a:gd name="T82" fmla="*/ 6 w 374"/>
                  <a:gd name="T83" fmla="*/ 129 h 470"/>
                  <a:gd name="T84" fmla="*/ 5 w 374"/>
                  <a:gd name="T85" fmla="*/ 126 h 470"/>
                  <a:gd name="T86" fmla="*/ 1 w 374"/>
                  <a:gd name="T87" fmla="*/ 95 h 470"/>
                  <a:gd name="T88" fmla="*/ 0 w 374"/>
                  <a:gd name="T89" fmla="*/ 75 h 470"/>
                  <a:gd name="T90" fmla="*/ 3 w 374"/>
                  <a:gd name="T91" fmla="*/ 55 h 470"/>
                  <a:gd name="T92" fmla="*/ 7 w 374"/>
                  <a:gd name="T93" fmla="*/ 39 h 470"/>
                  <a:gd name="T94" fmla="*/ 16 w 374"/>
                  <a:gd name="T95" fmla="*/ 24 h 470"/>
                  <a:gd name="T96" fmla="*/ 30 w 374"/>
                  <a:gd name="T97" fmla="*/ 13 h 470"/>
                  <a:gd name="T98" fmla="*/ 39 w 374"/>
                  <a:gd name="T99" fmla="*/ 10 h 470"/>
                  <a:gd name="T100" fmla="*/ 80 w 374"/>
                  <a:gd name="T101" fmla="*/ 12 h 470"/>
                  <a:gd name="T102" fmla="*/ 162 w 374"/>
                  <a:gd name="T103" fmla="*/ 12 h 470"/>
                  <a:gd name="T104" fmla="*/ 284 w 374"/>
                  <a:gd name="T105" fmla="*/ 6 h 470"/>
                  <a:gd name="T106" fmla="*/ 374 w 374"/>
                  <a:gd name="T107" fmla="*/ 8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4" h="470">
                    <a:moveTo>
                      <a:pt x="366" y="16"/>
                    </a:moveTo>
                    <a:cubicBezTo>
                      <a:pt x="339" y="18"/>
                      <a:pt x="312" y="20"/>
                      <a:pt x="284" y="21"/>
                    </a:cubicBezTo>
                    <a:cubicBezTo>
                      <a:pt x="257" y="22"/>
                      <a:pt x="230" y="23"/>
                      <a:pt x="203" y="24"/>
                    </a:cubicBezTo>
                    <a:cubicBezTo>
                      <a:pt x="182" y="24"/>
                      <a:pt x="182" y="24"/>
                      <a:pt x="182" y="24"/>
                    </a:cubicBezTo>
                    <a:cubicBezTo>
                      <a:pt x="162" y="24"/>
                      <a:pt x="162" y="24"/>
                      <a:pt x="162" y="24"/>
                    </a:cubicBezTo>
                    <a:cubicBezTo>
                      <a:pt x="148" y="25"/>
                      <a:pt x="135" y="25"/>
                      <a:pt x="121" y="24"/>
                    </a:cubicBezTo>
                    <a:cubicBezTo>
                      <a:pt x="114" y="24"/>
                      <a:pt x="107" y="24"/>
                      <a:pt x="100" y="24"/>
                    </a:cubicBezTo>
                    <a:cubicBezTo>
                      <a:pt x="94" y="24"/>
                      <a:pt x="87" y="24"/>
                      <a:pt x="80" y="23"/>
                    </a:cubicBezTo>
                    <a:cubicBezTo>
                      <a:pt x="73" y="23"/>
                      <a:pt x="66" y="23"/>
                      <a:pt x="59" y="22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8" y="21"/>
                      <a:pt x="37" y="22"/>
                    </a:cubicBezTo>
                    <a:cubicBezTo>
                      <a:pt x="36" y="22"/>
                      <a:pt x="35" y="22"/>
                      <a:pt x="34" y="23"/>
                    </a:cubicBezTo>
                    <a:cubicBezTo>
                      <a:pt x="33" y="23"/>
                      <a:pt x="32" y="24"/>
                      <a:pt x="31" y="24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7" y="27"/>
                      <a:pt x="25" y="29"/>
                      <a:pt x="24" y="31"/>
                    </a:cubicBezTo>
                    <a:cubicBezTo>
                      <a:pt x="23" y="32"/>
                      <a:pt x="22" y="32"/>
                      <a:pt x="21" y="33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8" y="38"/>
                      <a:pt x="18" y="41"/>
                      <a:pt x="17" y="43"/>
                    </a:cubicBezTo>
                    <a:cubicBezTo>
                      <a:pt x="15" y="45"/>
                      <a:pt x="15" y="47"/>
                      <a:pt x="14" y="50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9"/>
                      <a:pt x="11" y="62"/>
                      <a:pt x="11" y="64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87"/>
                      <a:pt x="10" y="87"/>
                      <a:pt x="10" y="87"/>
                    </a:cubicBezTo>
                    <a:cubicBezTo>
                      <a:pt x="10" y="89"/>
                      <a:pt x="10" y="92"/>
                      <a:pt x="10" y="94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5"/>
                      <a:pt x="11" y="107"/>
                      <a:pt x="11" y="110"/>
                    </a:cubicBezTo>
                    <a:cubicBezTo>
                      <a:pt x="13" y="125"/>
                      <a:pt x="13" y="125"/>
                      <a:pt x="13" y="125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5" y="125"/>
                      <a:pt x="18" y="128"/>
                      <a:pt x="21" y="131"/>
                    </a:cubicBezTo>
                    <a:cubicBezTo>
                      <a:pt x="25" y="133"/>
                      <a:pt x="28" y="136"/>
                      <a:pt x="31" y="138"/>
                    </a:cubicBezTo>
                    <a:cubicBezTo>
                      <a:pt x="35" y="141"/>
                      <a:pt x="38" y="143"/>
                      <a:pt x="42" y="145"/>
                    </a:cubicBezTo>
                    <a:cubicBezTo>
                      <a:pt x="45" y="147"/>
                      <a:pt x="49" y="149"/>
                      <a:pt x="53" y="151"/>
                    </a:cubicBezTo>
                    <a:cubicBezTo>
                      <a:pt x="56" y="153"/>
                      <a:pt x="60" y="155"/>
                      <a:pt x="64" y="157"/>
                    </a:cubicBezTo>
                    <a:cubicBezTo>
                      <a:pt x="68" y="159"/>
                      <a:pt x="72" y="160"/>
                      <a:pt x="75" y="162"/>
                    </a:cubicBezTo>
                    <a:cubicBezTo>
                      <a:pt x="79" y="164"/>
                      <a:pt x="83" y="165"/>
                      <a:pt x="87" y="167"/>
                    </a:cubicBezTo>
                    <a:cubicBezTo>
                      <a:pt x="91" y="168"/>
                      <a:pt x="95" y="170"/>
                      <a:pt x="99" y="171"/>
                    </a:cubicBezTo>
                    <a:cubicBezTo>
                      <a:pt x="111" y="175"/>
                      <a:pt x="111" y="175"/>
                      <a:pt x="111" y="175"/>
                    </a:cubicBezTo>
                    <a:cubicBezTo>
                      <a:pt x="115" y="176"/>
                      <a:pt x="119" y="177"/>
                      <a:pt x="123" y="178"/>
                    </a:cubicBezTo>
                    <a:cubicBezTo>
                      <a:pt x="127" y="179"/>
                      <a:pt x="131" y="181"/>
                      <a:pt x="135" y="181"/>
                    </a:cubicBezTo>
                    <a:cubicBezTo>
                      <a:pt x="147" y="184"/>
                      <a:pt x="147" y="184"/>
                      <a:pt x="147" y="184"/>
                    </a:cubicBezTo>
                    <a:cubicBezTo>
                      <a:pt x="152" y="185"/>
                      <a:pt x="156" y="186"/>
                      <a:pt x="160" y="186"/>
                    </a:cubicBezTo>
                    <a:cubicBezTo>
                      <a:pt x="164" y="187"/>
                      <a:pt x="168" y="188"/>
                      <a:pt x="172" y="189"/>
                    </a:cubicBezTo>
                    <a:cubicBezTo>
                      <a:pt x="176" y="189"/>
                      <a:pt x="181" y="190"/>
                      <a:pt x="185" y="190"/>
                    </a:cubicBezTo>
                    <a:cubicBezTo>
                      <a:pt x="189" y="191"/>
                      <a:pt x="193" y="192"/>
                      <a:pt x="197" y="192"/>
                    </a:cubicBezTo>
                    <a:cubicBezTo>
                      <a:pt x="200" y="193"/>
                      <a:pt x="200" y="193"/>
                      <a:pt x="200" y="193"/>
                    </a:cubicBezTo>
                    <a:cubicBezTo>
                      <a:pt x="202" y="193"/>
                      <a:pt x="204" y="196"/>
                      <a:pt x="204" y="199"/>
                    </a:cubicBezTo>
                    <a:cubicBezTo>
                      <a:pt x="203" y="202"/>
                      <a:pt x="201" y="203"/>
                      <a:pt x="198" y="203"/>
                    </a:cubicBezTo>
                    <a:cubicBezTo>
                      <a:pt x="191" y="204"/>
                      <a:pt x="184" y="206"/>
                      <a:pt x="177" y="209"/>
                    </a:cubicBezTo>
                    <a:cubicBezTo>
                      <a:pt x="170" y="211"/>
                      <a:pt x="164" y="214"/>
                      <a:pt x="157" y="217"/>
                    </a:cubicBezTo>
                    <a:cubicBezTo>
                      <a:pt x="150" y="220"/>
                      <a:pt x="144" y="223"/>
                      <a:pt x="137" y="227"/>
                    </a:cubicBezTo>
                    <a:cubicBezTo>
                      <a:pt x="134" y="229"/>
                      <a:pt x="131" y="231"/>
                      <a:pt x="128" y="233"/>
                    </a:cubicBezTo>
                    <a:cubicBezTo>
                      <a:pt x="125" y="235"/>
                      <a:pt x="122" y="237"/>
                      <a:pt x="119" y="239"/>
                    </a:cubicBezTo>
                    <a:cubicBezTo>
                      <a:pt x="116" y="241"/>
                      <a:pt x="113" y="243"/>
                      <a:pt x="110" y="245"/>
                    </a:cubicBezTo>
                    <a:cubicBezTo>
                      <a:pt x="107" y="247"/>
                      <a:pt x="104" y="250"/>
                      <a:pt x="101" y="252"/>
                    </a:cubicBezTo>
                    <a:cubicBezTo>
                      <a:pt x="99" y="254"/>
                      <a:pt x="96" y="257"/>
                      <a:pt x="93" y="259"/>
                    </a:cubicBezTo>
                    <a:cubicBezTo>
                      <a:pt x="90" y="262"/>
                      <a:pt x="88" y="264"/>
                      <a:pt x="85" y="267"/>
                    </a:cubicBezTo>
                    <a:cubicBezTo>
                      <a:pt x="80" y="272"/>
                      <a:pt x="75" y="278"/>
                      <a:pt x="70" y="283"/>
                    </a:cubicBezTo>
                    <a:cubicBezTo>
                      <a:pt x="64" y="292"/>
                      <a:pt x="64" y="292"/>
                      <a:pt x="64" y="292"/>
                    </a:cubicBezTo>
                    <a:cubicBezTo>
                      <a:pt x="57" y="301"/>
                      <a:pt x="57" y="301"/>
                      <a:pt x="57" y="301"/>
                    </a:cubicBezTo>
                    <a:cubicBezTo>
                      <a:pt x="55" y="304"/>
                      <a:pt x="53" y="307"/>
                      <a:pt x="51" y="310"/>
                    </a:cubicBezTo>
                    <a:cubicBezTo>
                      <a:pt x="48" y="315"/>
                      <a:pt x="48" y="315"/>
                      <a:pt x="48" y="315"/>
                    </a:cubicBezTo>
                    <a:cubicBezTo>
                      <a:pt x="46" y="320"/>
                      <a:pt x="46" y="320"/>
                      <a:pt x="46" y="320"/>
                    </a:cubicBezTo>
                    <a:cubicBezTo>
                      <a:pt x="44" y="323"/>
                      <a:pt x="42" y="326"/>
                      <a:pt x="40" y="329"/>
                    </a:cubicBezTo>
                    <a:cubicBezTo>
                      <a:pt x="35" y="339"/>
                      <a:pt x="35" y="339"/>
                      <a:pt x="35" y="339"/>
                    </a:cubicBezTo>
                    <a:cubicBezTo>
                      <a:pt x="34" y="343"/>
                      <a:pt x="33" y="346"/>
                      <a:pt x="31" y="349"/>
                    </a:cubicBezTo>
                    <a:cubicBezTo>
                      <a:pt x="30" y="353"/>
                      <a:pt x="28" y="356"/>
                      <a:pt x="27" y="360"/>
                    </a:cubicBezTo>
                    <a:cubicBezTo>
                      <a:pt x="25" y="367"/>
                      <a:pt x="22" y="374"/>
                      <a:pt x="20" y="381"/>
                    </a:cubicBezTo>
                    <a:cubicBezTo>
                      <a:pt x="19" y="384"/>
                      <a:pt x="18" y="388"/>
                      <a:pt x="17" y="392"/>
                    </a:cubicBezTo>
                    <a:cubicBezTo>
                      <a:pt x="15" y="402"/>
                      <a:pt x="15" y="402"/>
                      <a:pt x="15" y="402"/>
                    </a:cubicBezTo>
                    <a:cubicBezTo>
                      <a:pt x="13" y="408"/>
                      <a:pt x="13" y="408"/>
                      <a:pt x="13" y="408"/>
                    </a:cubicBezTo>
                    <a:cubicBezTo>
                      <a:pt x="12" y="413"/>
                      <a:pt x="12" y="413"/>
                      <a:pt x="12" y="413"/>
                    </a:cubicBezTo>
                    <a:cubicBezTo>
                      <a:pt x="11" y="424"/>
                      <a:pt x="11" y="424"/>
                      <a:pt x="11" y="424"/>
                    </a:cubicBezTo>
                    <a:cubicBezTo>
                      <a:pt x="9" y="432"/>
                      <a:pt x="9" y="439"/>
                      <a:pt x="8" y="446"/>
                    </a:cubicBezTo>
                    <a:cubicBezTo>
                      <a:pt x="6" y="469"/>
                      <a:pt x="6" y="469"/>
                      <a:pt x="6" y="469"/>
                    </a:cubicBezTo>
                    <a:cubicBezTo>
                      <a:pt x="6" y="469"/>
                      <a:pt x="6" y="469"/>
                      <a:pt x="6" y="469"/>
                    </a:cubicBezTo>
                    <a:cubicBezTo>
                      <a:pt x="6" y="469"/>
                      <a:pt x="6" y="470"/>
                      <a:pt x="5" y="470"/>
                    </a:cubicBezTo>
                    <a:cubicBezTo>
                      <a:pt x="4" y="470"/>
                      <a:pt x="4" y="469"/>
                      <a:pt x="4" y="468"/>
                    </a:cubicBezTo>
                    <a:cubicBezTo>
                      <a:pt x="5" y="446"/>
                      <a:pt x="5" y="446"/>
                      <a:pt x="5" y="446"/>
                    </a:cubicBezTo>
                    <a:cubicBezTo>
                      <a:pt x="6" y="439"/>
                      <a:pt x="6" y="431"/>
                      <a:pt x="7" y="424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10" y="407"/>
                      <a:pt x="10" y="407"/>
                      <a:pt x="10" y="407"/>
                    </a:cubicBezTo>
                    <a:cubicBezTo>
                      <a:pt x="11" y="402"/>
                      <a:pt x="11" y="402"/>
                      <a:pt x="11" y="402"/>
                    </a:cubicBezTo>
                    <a:cubicBezTo>
                      <a:pt x="13" y="391"/>
                      <a:pt x="13" y="391"/>
                      <a:pt x="13" y="391"/>
                    </a:cubicBezTo>
                    <a:cubicBezTo>
                      <a:pt x="14" y="387"/>
                      <a:pt x="15" y="383"/>
                      <a:pt x="16" y="380"/>
                    </a:cubicBezTo>
                    <a:cubicBezTo>
                      <a:pt x="18" y="372"/>
                      <a:pt x="20" y="365"/>
                      <a:pt x="22" y="358"/>
                    </a:cubicBezTo>
                    <a:cubicBezTo>
                      <a:pt x="24" y="355"/>
                      <a:pt x="25" y="351"/>
                      <a:pt x="26" y="348"/>
                    </a:cubicBezTo>
                    <a:cubicBezTo>
                      <a:pt x="28" y="344"/>
                      <a:pt x="29" y="341"/>
                      <a:pt x="31" y="337"/>
                    </a:cubicBezTo>
                    <a:cubicBezTo>
                      <a:pt x="35" y="327"/>
                      <a:pt x="35" y="327"/>
                      <a:pt x="35" y="327"/>
                    </a:cubicBezTo>
                    <a:cubicBezTo>
                      <a:pt x="37" y="323"/>
                      <a:pt x="39" y="320"/>
                      <a:pt x="40" y="317"/>
                    </a:cubicBezTo>
                    <a:cubicBezTo>
                      <a:pt x="43" y="312"/>
                      <a:pt x="43" y="312"/>
                      <a:pt x="43" y="312"/>
                    </a:cubicBezTo>
                    <a:cubicBezTo>
                      <a:pt x="46" y="307"/>
                      <a:pt x="46" y="307"/>
                      <a:pt x="46" y="307"/>
                    </a:cubicBezTo>
                    <a:cubicBezTo>
                      <a:pt x="48" y="304"/>
                      <a:pt x="50" y="300"/>
                      <a:pt x="52" y="297"/>
                    </a:cubicBezTo>
                    <a:cubicBezTo>
                      <a:pt x="58" y="288"/>
                      <a:pt x="58" y="288"/>
                      <a:pt x="58" y="288"/>
                    </a:cubicBezTo>
                    <a:cubicBezTo>
                      <a:pt x="65" y="279"/>
                      <a:pt x="65" y="279"/>
                      <a:pt x="65" y="279"/>
                    </a:cubicBezTo>
                    <a:cubicBezTo>
                      <a:pt x="70" y="273"/>
                      <a:pt x="75" y="267"/>
                      <a:pt x="80" y="262"/>
                    </a:cubicBezTo>
                    <a:cubicBezTo>
                      <a:pt x="83" y="259"/>
                      <a:pt x="85" y="256"/>
                      <a:pt x="88" y="254"/>
                    </a:cubicBezTo>
                    <a:cubicBezTo>
                      <a:pt x="91" y="251"/>
                      <a:pt x="93" y="249"/>
                      <a:pt x="96" y="246"/>
                    </a:cubicBezTo>
                    <a:cubicBezTo>
                      <a:pt x="99" y="244"/>
                      <a:pt x="102" y="241"/>
                      <a:pt x="105" y="239"/>
                    </a:cubicBezTo>
                    <a:cubicBezTo>
                      <a:pt x="108" y="236"/>
                      <a:pt x="111" y="234"/>
                      <a:pt x="114" y="232"/>
                    </a:cubicBezTo>
                    <a:cubicBezTo>
                      <a:pt x="117" y="230"/>
                      <a:pt x="120" y="227"/>
                      <a:pt x="123" y="225"/>
                    </a:cubicBezTo>
                    <a:cubicBezTo>
                      <a:pt x="126" y="223"/>
                      <a:pt x="130" y="221"/>
                      <a:pt x="133" y="219"/>
                    </a:cubicBezTo>
                    <a:cubicBezTo>
                      <a:pt x="139" y="215"/>
                      <a:pt x="146" y="212"/>
                      <a:pt x="153" y="208"/>
                    </a:cubicBezTo>
                    <a:cubicBezTo>
                      <a:pt x="160" y="205"/>
                      <a:pt x="167" y="202"/>
                      <a:pt x="174" y="199"/>
                    </a:cubicBezTo>
                    <a:cubicBezTo>
                      <a:pt x="181" y="197"/>
                      <a:pt x="188" y="194"/>
                      <a:pt x="196" y="193"/>
                    </a:cubicBezTo>
                    <a:cubicBezTo>
                      <a:pt x="196" y="203"/>
                      <a:pt x="196" y="203"/>
                      <a:pt x="196" y="203"/>
                    </a:cubicBezTo>
                    <a:cubicBezTo>
                      <a:pt x="188" y="203"/>
                      <a:pt x="179" y="202"/>
                      <a:pt x="171" y="201"/>
                    </a:cubicBezTo>
                    <a:cubicBezTo>
                      <a:pt x="166" y="201"/>
                      <a:pt x="162" y="200"/>
                      <a:pt x="158" y="200"/>
                    </a:cubicBezTo>
                    <a:cubicBezTo>
                      <a:pt x="153" y="199"/>
                      <a:pt x="149" y="199"/>
                      <a:pt x="145" y="198"/>
                    </a:cubicBezTo>
                    <a:cubicBezTo>
                      <a:pt x="132" y="195"/>
                      <a:pt x="132" y="195"/>
                      <a:pt x="132" y="195"/>
                    </a:cubicBezTo>
                    <a:cubicBezTo>
                      <a:pt x="128" y="194"/>
                      <a:pt x="124" y="193"/>
                      <a:pt x="119" y="191"/>
                    </a:cubicBezTo>
                    <a:cubicBezTo>
                      <a:pt x="115" y="190"/>
                      <a:pt x="111" y="189"/>
                      <a:pt x="107" y="188"/>
                    </a:cubicBezTo>
                    <a:cubicBezTo>
                      <a:pt x="94" y="184"/>
                      <a:pt x="94" y="184"/>
                      <a:pt x="94" y="184"/>
                    </a:cubicBezTo>
                    <a:cubicBezTo>
                      <a:pt x="90" y="182"/>
                      <a:pt x="86" y="180"/>
                      <a:pt x="82" y="179"/>
                    </a:cubicBezTo>
                    <a:cubicBezTo>
                      <a:pt x="76" y="176"/>
                      <a:pt x="76" y="176"/>
                      <a:pt x="76" y="176"/>
                    </a:cubicBezTo>
                    <a:cubicBezTo>
                      <a:pt x="70" y="174"/>
                      <a:pt x="70" y="174"/>
                      <a:pt x="70" y="174"/>
                    </a:cubicBezTo>
                    <a:cubicBezTo>
                      <a:pt x="66" y="172"/>
                      <a:pt x="62" y="170"/>
                      <a:pt x="58" y="168"/>
                    </a:cubicBezTo>
                    <a:cubicBezTo>
                      <a:pt x="55" y="166"/>
                      <a:pt x="51" y="164"/>
                      <a:pt x="47" y="161"/>
                    </a:cubicBezTo>
                    <a:cubicBezTo>
                      <a:pt x="43" y="159"/>
                      <a:pt x="40" y="157"/>
                      <a:pt x="36" y="154"/>
                    </a:cubicBezTo>
                    <a:cubicBezTo>
                      <a:pt x="32" y="152"/>
                      <a:pt x="29" y="149"/>
                      <a:pt x="25" y="147"/>
                    </a:cubicBezTo>
                    <a:cubicBezTo>
                      <a:pt x="22" y="144"/>
                      <a:pt x="18" y="141"/>
                      <a:pt x="15" y="138"/>
                    </a:cubicBezTo>
                    <a:cubicBezTo>
                      <a:pt x="12" y="135"/>
                      <a:pt x="9" y="132"/>
                      <a:pt x="6" y="129"/>
                    </a:cubicBezTo>
                    <a:cubicBezTo>
                      <a:pt x="6" y="129"/>
                      <a:pt x="6" y="129"/>
                      <a:pt x="6" y="129"/>
                    </a:cubicBezTo>
                    <a:cubicBezTo>
                      <a:pt x="5" y="128"/>
                      <a:pt x="5" y="127"/>
                      <a:pt x="5" y="126"/>
                    </a:cubicBezTo>
                    <a:cubicBezTo>
                      <a:pt x="5" y="126"/>
                      <a:pt x="5" y="126"/>
                      <a:pt x="5" y="126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08"/>
                      <a:pt x="2" y="106"/>
                      <a:pt x="1" y="103"/>
                    </a:cubicBezTo>
                    <a:cubicBezTo>
                      <a:pt x="1" y="95"/>
                      <a:pt x="1" y="95"/>
                      <a:pt x="1" y="95"/>
                    </a:cubicBezTo>
                    <a:cubicBezTo>
                      <a:pt x="1" y="92"/>
                      <a:pt x="0" y="90"/>
                      <a:pt x="0" y="87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2" y="60"/>
                      <a:pt x="2" y="57"/>
                      <a:pt x="3" y="55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5" y="44"/>
                      <a:pt x="6" y="41"/>
                      <a:pt x="7" y="39"/>
                    </a:cubicBezTo>
                    <a:cubicBezTo>
                      <a:pt x="8" y="36"/>
                      <a:pt x="9" y="34"/>
                      <a:pt x="11" y="31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6"/>
                      <a:pt x="15" y="25"/>
                      <a:pt x="16" y="24"/>
                    </a:cubicBezTo>
                    <a:cubicBezTo>
                      <a:pt x="17" y="22"/>
                      <a:pt x="20" y="20"/>
                      <a:pt x="22" y="18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4"/>
                      <a:pt x="28" y="14"/>
                      <a:pt x="30" y="13"/>
                    </a:cubicBezTo>
                    <a:cubicBezTo>
                      <a:pt x="31" y="12"/>
                      <a:pt x="33" y="12"/>
                      <a:pt x="34" y="11"/>
                    </a:cubicBezTo>
                    <a:cubicBezTo>
                      <a:pt x="36" y="11"/>
                      <a:pt x="37" y="10"/>
                      <a:pt x="39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7" y="12"/>
                      <a:pt x="73" y="12"/>
                      <a:pt x="80" y="12"/>
                    </a:cubicBezTo>
                    <a:cubicBezTo>
                      <a:pt x="87" y="12"/>
                      <a:pt x="94" y="12"/>
                      <a:pt x="101" y="12"/>
                    </a:cubicBezTo>
                    <a:cubicBezTo>
                      <a:pt x="107" y="12"/>
                      <a:pt x="114" y="12"/>
                      <a:pt x="121" y="12"/>
                    </a:cubicBezTo>
                    <a:cubicBezTo>
                      <a:pt x="134" y="12"/>
                      <a:pt x="148" y="12"/>
                      <a:pt x="162" y="12"/>
                    </a:cubicBezTo>
                    <a:cubicBezTo>
                      <a:pt x="182" y="11"/>
                      <a:pt x="182" y="11"/>
                      <a:pt x="182" y="11"/>
                    </a:cubicBezTo>
                    <a:cubicBezTo>
                      <a:pt x="202" y="10"/>
                      <a:pt x="202" y="10"/>
                      <a:pt x="202" y="10"/>
                    </a:cubicBezTo>
                    <a:cubicBezTo>
                      <a:pt x="229" y="9"/>
                      <a:pt x="257" y="8"/>
                      <a:pt x="284" y="6"/>
                    </a:cubicBezTo>
                    <a:cubicBezTo>
                      <a:pt x="311" y="5"/>
                      <a:pt x="338" y="3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369" y="0"/>
                      <a:pt x="373" y="3"/>
                      <a:pt x="374" y="8"/>
                    </a:cubicBezTo>
                    <a:cubicBezTo>
                      <a:pt x="374" y="12"/>
                      <a:pt x="371" y="16"/>
                      <a:pt x="366" y="16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" name="Freeform 182"/>
              <p:cNvSpPr/>
              <p:nvPr/>
            </p:nvSpPr>
            <p:spPr bwMode="auto">
              <a:xfrm>
                <a:off x="5989797" y="3405474"/>
                <a:ext cx="236211" cy="216985"/>
              </a:xfrm>
              <a:custGeom>
                <a:avLst/>
                <a:gdLst>
                  <a:gd name="T0" fmla="*/ 9 w 97"/>
                  <a:gd name="T1" fmla="*/ 0 h 89"/>
                  <a:gd name="T2" fmla="*/ 6 w 97"/>
                  <a:gd name="T3" fmla="*/ 10 h 89"/>
                  <a:gd name="T4" fmla="*/ 5 w 97"/>
                  <a:gd name="T5" fmla="*/ 19 h 89"/>
                  <a:gd name="T6" fmla="*/ 4 w 97"/>
                  <a:gd name="T7" fmla="*/ 29 h 89"/>
                  <a:gd name="T8" fmla="*/ 5 w 97"/>
                  <a:gd name="T9" fmla="*/ 38 h 89"/>
                  <a:gd name="T10" fmla="*/ 5 w 97"/>
                  <a:gd name="T11" fmla="*/ 43 h 89"/>
                  <a:gd name="T12" fmla="*/ 6 w 97"/>
                  <a:gd name="T13" fmla="*/ 48 h 89"/>
                  <a:gd name="T14" fmla="*/ 7 w 97"/>
                  <a:gd name="T15" fmla="*/ 58 h 89"/>
                  <a:gd name="T16" fmla="*/ 9 w 97"/>
                  <a:gd name="T17" fmla="*/ 62 h 89"/>
                  <a:gd name="T18" fmla="*/ 10 w 97"/>
                  <a:gd name="T19" fmla="*/ 67 h 89"/>
                  <a:gd name="T20" fmla="*/ 13 w 97"/>
                  <a:gd name="T21" fmla="*/ 76 h 89"/>
                  <a:gd name="T22" fmla="*/ 10 w 97"/>
                  <a:gd name="T23" fmla="*/ 74 h 89"/>
                  <a:gd name="T24" fmla="*/ 27 w 97"/>
                  <a:gd name="T25" fmla="*/ 77 h 89"/>
                  <a:gd name="T26" fmla="*/ 44 w 97"/>
                  <a:gd name="T27" fmla="*/ 80 h 89"/>
                  <a:gd name="T28" fmla="*/ 62 w 97"/>
                  <a:gd name="T29" fmla="*/ 81 h 89"/>
                  <a:gd name="T30" fmla="*/ 66 w 97"/>
                  <a:gd name="T31" fmla="*/ 81 h 89"/>
                  <a:gd name="T32" fmla="*/ 70 w 97"/>
                  <a:gd name="T33" fmla="*/ 81 h 89"/>
                  <a:gd name="T34" fmla="*/ 74 w 97"/>
                  <a:gd name="T35" fmla="*/ 80 h 89"/>
                  <a:gd name="T36" fmla="*/ 77 w 97"/>
                  <a:gd name="T37" fmla="*/ 79 h 89"/>
                  <a:gd name="T38" fmla="*/ 76 w 97"/>
                  <a:gd name="T39" fmla="*/ 81 h 89"/>
                  <a:gd name="T40" fmla="*/ 80 w 97"/>
                  <a:gd name="T41" fmla="*/ 72 h 89"/>
                  <a:gd name="T42" fmla="*/ 84 w 97"/>
                  <a:gd name="T43" fmla="*/ 62 h 89"/>
                  <a:gd name="T44" fmla="*/ 90 w 97"/>
                  <a:gd name="T45" fmla="*/ 42 h 89"/>
                  <a:gd name="T46" fmla="*/ 92 w 97"/>
                  <a:gd name="T47" fmla="*/ 32 h 89"/>
                  <a:gd name="T48" fmla="*/ 93 w 97"/>
                  <a:gd name="T49" fmla="*/ 27 h 89"/>
                  <a:gd name="T50" fmla="*/ 94 w 97"/>
                  <a:gd name="T51" fmla="*/ 21 h 89"/>
                  <a:gd name="T52" fmla="*/ 95 w 97"/>
                  <a:gd name="T53" fmla="*/ 16 h 89"/>
                  <a:gd name="T54" fmla="*/ 95 w 97"/>
                  <a:gd name="T55" fmla="*/ 11 h 89"/>
                  <a:gd name="T56" fmla="*/ 96 w 97"/>
                  <a:gd name="T57" fmla="*/ 0 h 89"/>
                  <a:gd name="T58" fmla="*/ 96 w 97"/>
                  <a:gd name="T59" fmla="*/ 5 h 89"/>
                  <a:gd name="T60" fmla="*/ 97 w 97"/>
                  <a:gd name="T61" fmla="*/ 11 h 89"/>
                  <a:gd name="T62" fmla="*/ 97 w 97"/>
                  <a:gd name="T63" fmla="*/ 16 h 89"/>
                  <a:gd name="T64" fmla="*/ 97 w 97"/>
                  <a:gd name="T65" fmla="*/ 22 h 89"/>
                  <a:gd name="T66" fmla="*/ 97 w 97"/>
                  <a:gd name="T67" fmla="*/ 27 h 89"/>
                  <a:gd name="T68" fmla="*/ 97 w 97"/>
                  <a:gd name="T69" fmla="*/ 32 h 89"/>
                  <a:gd name="T70" fmla="*/ 95 w 97"/>
                  <a:gd name="T71" fmla="*/ 43 h 89"/>
                  <a:gd name="T72" fmla="*/ 90 w 97"/>
                  <a:gd name="T73" fmla="*/ 64 h 89"/>
                  <a:gd name="T74" fmla="*/ 86 w 97"/>
                  <a:gd name="T75" fmla="*/ 74 h 89"/>
                  <a:gd name="T76" fmla="*/ 82 w 97"/>
                  <a:gd name="T77" fmla="*/ 84 h 89"/>
                  <a:gd name="T78" fmla="*/ 82 w 97"/>
                  <a:gd name="T79" fmla="*/ 86 h 89"/>
                  <a:gd name="T80" fmla="*/ 80 w 97"/>
                  <a:gd name="T81" fmla="*/ 86 h 89"/>
                  <a:gd name="T82" fmla="*/ 76 w 97"/>
                  <a:gd name="T83" fmla="*/ 88 h 89"/>
                  <a:gd name="T84" fmla="*/ 71 w 97"/>
                  <a:gd name="T85" fmla="*/ 89 h 89"/>
                  <a:gd name="T86" fmla="*/ 66 w 97"/>
                  <a:gd name="T87" fmla="*/ 89 h 89"/>
                  <a:gd name="T88" fmla="*/ 62 w 97"/>
                  <a:gd name="T89" fmla="*/ 89 h 89"/>
                  <a:gd name="T90" fmla="*/ 57 w 97"/>
                  <a:gd name="T91" fmla="*/ 89 h 89"/>
                  <a:gd name="T92" fmla="*/ 52 w 97"/>
                  <a:gd name="T93" fmla="*/ 89 h 89"/>
                  <a:gd name="T94" fmla="*/ 43 w 97"/>
                  <a:gd name="T95" fmla="*/ 88 h 89"/>
                  <a:gd name="T96" fmla="*/ 8 w 97"/>
                  <a:gd name="T97" fmla="*/ 81 h 89"/>
                  <a:gd name="T98" fmla="*/ 6 w 97"/>
                  <a:gd name="T99" fmla="*/ 80 h 89"/>
                  <a:gd name="T100" fmla="*/ 6 w 97"/>
                  <a:gd name="T101" fmla="*/ 78 h 89"/>
                  <a:gd name="T102" fmla="*/ 3 w 97"/>
                  <a:gd name="T103" fmla="*/ 69 h 89"/>
                  <a:gd name="T104" fmla="*/ 2 w 97"/>
                  <a:gd name="T105" fmla="*/ 64 h 89"/>
                  <a:gd name="T106" fmla="*/ 1 w 97"/>
                  <a:gd name="T107" fmla="*/ 59 h 89"/>
                  <a:gd name="T108" fmla="*/ 0 w 97"/>
                  <a:gd name="T109" fmla="*/ 49 h 89"/>
                  <a:gd name="T110" fmla="*/ 0 w 97"/>
                  <a:gd name="T111" fmla="*/ 39 h 89"/>
                  <a:gd name="T112" fmla="*/ 0 w 97"/>
                  <a:gd name="T113" fmla="*/ 34 h 89"/>
                  <a:gd name="T114" fmla="*/ 0 w 97"/>
                  <a:gd name="T115" fmla="*/ 29 h 89"/>
                  <a:gd name="T116" fmla="*/ 2 w 97"/>
                  <a:gd name="T117" fmla="*/ 19 h 89"/>
                  <a:gd name="T118" fmla="*/ 9 w 97"/>
                  <a:gd name="T11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7" h="89">
                    <a:moveTo>
                      <a:pt x="9" y="0"/>
                    </a:moveTo>
                    <a:cubicBezTo>
                      <a:pt x="8" y="3"/>
                      <a:pt x="7" y="6"/>
                      <a:pt x="6" y="10"/>
                    </a:cubicBezTo>
                    <a:cubicBezTo>
                      <a:pt x="6" y="13"/>
                      <a:pt x="5" y="16"/>
                      <a:pt x="5" y="19"/>
                    </a:cubicBezTo>
                    <a:cubicBezTo>
                      <a:pt x="4" y="22"/>
                      <a:pt x="4" y="26"/>
                      <a:pt x="4" y="29"/>
                    </a:cubicBezTo>
                    <a:cubicBezTo>
                      <a:pt x="4" y="32"/>
                      <a:pt x="4" y="35"/>
                      <a:pt x="5" y="38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51"/>
                      <a:pt x="7" y="54"/>
                      <a:pt x="7" y="58"/>
                    </a:cubicBezTo>
                    <a:cubicBezTo>
                      <a:pt x="8" y="59"/>
                      <a:pt x="8" y="61"/>
                      <a:pt x="9" y="62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6" y="75"/>
                      <a:pt x="21" y="76"/>
                      <a:pt x="27" y="77"/>
                    </a:cubicBezTo>
                    <a:cubicBezTo>
                      <a:pt x="33" y="78"/>
                      <a:pt x="39" y="79"/>
                      <a:pt x="44" y="80"/>
                    </a:cubicBezTo>
                    <a:cubicBezTo>
                      <a:pt x="50" y="81"/>
                      <a:pt x="56" y="81"/>
                      <a:pt x="62" y="81"/>
                    </a:cubicBezTo>
                    <a:cubicBezTo>
                      <a:pt x="66" y="81"/>
                      <a:pt x="66" y="81"/>
                      <a:pt x="66" y="81"/>
                    </a:cubicBezTo>
                    <a:cubicBezTo>
                      <a:pt x="70" y="81"/>
                      <a:pt x="70" y="81"/>
                      <a:pt x="70" y="81"/>
                    </a:cubicBezTo>
                    <a:cubicBezTo>
                      <a:pt x="71" y="81"/>
                      <a:pt x="73" y="81"/>
                      <a:pt x="74" y="80"/>
                    </a:cubicBezTo>
                    <a:cubicBezTo>
                      <a:pt x="75" y="80"/>
                      <a:pt x="76" y="80"/>
                      <a:pt x="77" y="79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7" y="78"/>
                      <a:pt x="79" y="75"/>
                      <a:pt x="80" y="72"/>
                    </a:cubicBezTo>
                    <a:cubicBezTo>
                      <a:pt x="81" y="68"/>
                      <a:pt x="82" y="65"/>
                      <a:pt x="84" y="62"/>
                    </a:cubicBezTo>
                    <a:cubicBezTo>
                      <a:pt x="86" y="55"/>
                      <a:pt x="88" y="49"/>
                      <a:pt x="90" y="42"/>
                    </a:cubicBezTo>
                    <a:cubicBezTo>
                      <a:pt x="91" y="39"/>
                      <a:pt x="92" y="35"/>
                      <a:pt x="92" y="32"/>
                    </a:cubicBezTo>
                    <a:cubicBezTo>
                      <a:pt x="93" y="30"/>
                      <a:pt x="93" y="28"/>
                      <a:pt x="93" y="27"/>
                    </a:cubicBezTo>
                    <a:cubicBezTo>
                      <a:pt x="94" y="25"/>
                      <a:pt x="94" y="23"/>
                      <a:pt x="94" y="21"/>
                    </a:cubicBezTo>
                    <a:cubicBezTo>
                      <a:pt x="95" y="16"/>
                      <a:pt x="95" y="16"/>
                      <a:pt x="95" y="16"/>
                    </a:cubicBezTo>
                    <a:cubicBezTo>
                      <a:pt x="95" y="14"/>
                      <a:pt x="95" y="13"/>
                      <a:pt x="95" y="11"/>
                    </a:cubicBezTo>
                    <a:cubicBezTo>
                      <a:pt x="96" y="7"/>
                      <a:pt x="96" y="4"/>
                      <a:pt x="96" y="0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7" y="7"/>
                      <a:pt x="97" y="9"/>
                      <a:pt x="97" y="11"/>
                    </a:cubicBezTo>
                    <a:cubicBezTo>
                      <a:pt x="97" y="13"/>
                      <a:pt x="97" y="14"/>
                      <a:pt x="97" y="16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7" y="23"/>
                      <a:pt x="97" y="25"/>
                      <a:pt x="97" y="27"/>
                    </a:cubicBezTo>
                    <a:cubicBezTo>
                      <a:pt x="97" y="29"/>
                      <a:pt x="97" y="31"/>
                      <a:pt x="97" y="32"/>
                    </a:cubicBezTo>
                    <a:cubicBezTo>
                      <a:pt x="96" y="36"/>
                      <a:pt x="96" y="39"/>
                      <a:pt x="95" y="43"/>
                    </a:cubicBezTo>
                    <a:cubicBezTo>
                      <a:pt x="94" y="50"/>
                      <a:pt x="92" y="57"/>
                      <a:pt x="90" y="64"/>
                    </a:cubicBezTo>
                    <a:cubicBezTo>
                      <a:pt x="89" y="67"/>
                      <a:pt x="88" y="71"/>
                      <a:pt x="86" y="74"/>
                    </a:cubicBezTo>
                    <a:cubicBezTo>
                      <a:pt x="85" y="78"/>
                      <a:pt x="84" y="81"/>
                      <a:pt x="82" y="84"/>
                    </a:cubicBezTo>
                    <a:cubicBezTo>
                      <a:pt x="82" y="86"/>
                      <a:pt x="82" y="86"/>
                      <a:pt x="82" y="86"/>
                    </a:cubicBezTo>
                    <a:cubicBezTo>
                      <a:pt x="80" y="86"/>
                      <a:pt x="80" y="86"/>
                      <a:pt x="80" y="86"/>
                    </a:cubicBezTo>
                    <a:cubicBezTo>
                      <a:pt x="79" y="87"/>
                      <a:pt x="77" y="87"/>
                      <a:pt x="76" y="88"/>
                    </a:cubicBezTo>
                    <a:cubicBezTo>
                      <a:pt x="74" y="88"/>
                      <a:pt x="72" y="88"/>
                      <a:pt x="71" y="89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62" y="89"/>
                      <a:pt x="62" y="89"/>
                      <a:pt x="62" y="89"/>
                    </a:cubicBezTo>
                    <a:cubicBezTo>
                      <a:pt x="60" y="89"/>
                      <a:pt x="58" y="89"/>
                      <a:pt x="57" y="89"/>
                    </a:cubicBezTo>
                    <a:cubicBezTo>
                      <a:pt x="55" y="89"/>
                      <a:pt x="54" y="89"/>
                      <a:pt x="52" y="89"/>
                    </a:cubicBezTo>
                    <a:cubicBezTo>
                      <a:pt x="49" y="89"/>
                      <a:pt x="46" y="88"/>
                      <a:pt x="43" y="88"/>
                    </a:cubicBezTo>
                    <a:cubicBezTo>
                      <a:pt x="31" y="86"/>
                      <a:pt x="20" y="84"/>
                      <a:pt x="8" y="81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2" y="62"/>
                      <a:pt x="2" y="60"/>
                      <a:pt x="1" y="59"/>
                    </a:cubicBezTo>
                    <a:cubicBezTo>
                      <a:pt x="1" y="55"/>
                      <a:pt x="0" y="52"/>
                      <a:pt x="0" y="49"/>
                    </a:cubicBezTo>
                    <a:cubicBezTo>
                      <a:pt x="0" y="45"/>
                      <a:pt x="0" y="42"/>
                      <a:pt x="0" y="39"/>
                    </a:cubicBezTo>
                    <a:cubicBezTo>
                      <a:pt x="0" y="37"/>
                      <a:pt x="0" y="35"/>
                      <a:pt x="0" y="34"/>
                    </a:cubicBezTo>
                    <a:cubicBezTo>
                      <a:pt x="0" y="32"/>
                      <a:pt x="0" y="30"/>
                      <a:pt x="0" y="29"/>
                    </a:cubicBezTo>
                    <a:cubicBezTo>
                      <a:pt x="1" y="25"/>
                      <a:pt x="1" y="22"/>
                      <a:pt x="2" y="19"/>
                    </a:cubicBezTo>
                    <a:cubicBezTo>
                      <a:pt x="3" y="12"/>
                      <a:pt x="6" y="6"/>
                      <a:pt x="9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" name="Freeform 183"/>
              <p:cNvSpPr/>
              <p:nvPr/>
            </p:nvSpPr>
            <p:spPr bwMode="auto">
              <a:xfrm>
                <a:off x="4465411" y="3370683"/>
                <a:ext cx="627150" cy="474253"/>
              </a:xfrm>
              <a:custGeom>
                <a:avLst/>
                <a:gdLst>
                  <a:gd name="T0" fmla="*/ 257 w 257"/>
                  <a:gd name="T1" fmla="*/ 154 h 194"/>
                  <a:gd name="T2" fmla="*/ 106 w 257"/>
                  <a:gd name="T3" fmla="*/ 185 h 194"/>
                  <a:gd name="T4" fmla="*/ 9 w 257"/>
                  <a:gd name="T5" fmla="*/ 121 h 194"/>
                  <a:gd name="T6" fmla="*/ 73 w 257"/>
                  <a:gd name="T7" fmla="*/ 24 h 194"/>
                  <a:gd name="T8" fmla="*/ 195 w 257"/>
                  <a:gd name="T9" fmla="*/ 0 h 194"/>
                  <a:gd name="T10" fmla="*/ 230 w 257"/>
                  <a:gd name="T11" fmla="*/ 113 h 194"/>
                  <a:gd name="T12" fmla="*/ 257 w 257"/>
                  <a:gd name="T13" fmla="*/ 15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7" h="194">
                    <a:moveTo>
                      <a:pt x="257" y="154"/>
                    </a:moveTo>
                    <a:cubicBezTo>
                      <a:pt x="106" y="185"/>
                      <a:pt x="106" y="185"/>
                      <a:pt x="106" y="185"/>
                    </a:cubicBezTo>
                    <a:cubicBezTo>
                      <a:pt x="62" y="194"/>
                      <a:pt x="18" y="165"/>
                      <a:pt x="9" y="121"/>
                    </a:cubicBezTo>
                    <a:cubicBezTo>
                      <a:pt x="0" y="77"/>
                      <a:pt x="29" y="33"/>
                      <a:pt x="73" y="24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0"/>
                      <a:pt x="185" y="33"/>
                      <a:pt x="230" y="113"/>
                    </a:cubicBezTo>
                    <a:lnTo>
                      <a:pt x="257" y="154"/>
                    </a:lnTo>
                    <a:close/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Freeform 184"/>
              <p:cNvSpPr/>
              <p:nvPr/>
            </p:nvSpPr>
            <p:spPr bwMode="auto">
              <a:xfrm>
                <a:off x="4467243" y="3351457"/>
                <a:ext cx="642714" cy="491649"/>
              </a:xfrm>
              <a:custGeom>
                <a:avLst/>
                <a:gdLst>
                  <a:gd name="T0" fmla="*/ 256 w 263"/>
                  <a:gd name="T1" fmla="*/ 162 h 201"/>
                  <a:gd name="T2" fmla="*/ 254 w 263"/>
                  <a:gd name="T3" fmla="*/ 155 h 201"/>
                  <a:gd name="T4" fmla="*/ 103 w 263"/>
                  <a:gd name="T5" fmla="*/ 186 h 201"/>
                  <a:gd name="T6" fmla="*/ 103 w 263"/>
                  <a:gd name="T7" fmla="*/ 186 h 201"/>
                  <a:gd name="T8" fmla="*/ 88 w 263"/>
                  <a:gd name="T9" fmla="*/ 187 h 201"/>
                  <a:gd name="T10" fmla="*/ 41 w 263"/>
                  <a:gd name="T11" fmla="*/ 171 h 201"/>
                  <a:gd name="T12" fmla="*/ 15 w 263"/>
                  <a:gd name="T13" fmla="*/ 127 h 201"/>
                  <a:gd name="T14" fmla="*/ 14 w 263"/>
                  <a:gd name="T15" fmla="*/ 113 h 201"/>
                  <a:gd name="T16" fmla="*/ 30 w 263"/>
                  <a:gd name="T17" fmla="*/ 66 h 201"/>
                  <a:gd name="T18" fmla="*/ 73 w 263"/>
                  <a:gd name="T19" fmla="*/ 39 h 201"/>
                  <a:gd name="T20" fmla="*/ 195 w 263"/>
                  <a:gd name="T21" fmla="*/ 14 h 201"/>
                  <a:gd name="T22" fmla="*/ 194 w 263"/>
                  <a:gd name="T23" fmla="*/ 8 h 201"/>
                  <a:gd name="T24" fmla="*/ 187 w 263"/>
                  <a:gd name="T25" fmla="*/ 6 h 201"/>
                  <a:gd name="T26" fmla="*/ 186 w 263"/>
                  <a:gd name="T27" fmla="*/ 17 h 201"/>
                  <a:gd name="T28" fmla="*/ 223 w 263"/>
                  <a:gd name="T29" fmla="*/ 125 h 201"/>
                  <a:gd name="T30" fmla="*/ 223 w 263"/>
                  <a:gd name="T31" fmla="*/ 125 h 201"/>
                  <a:gd name="T32" fmla="*/ 250 w 263"/>
                  <a:gd name="T33" fmla="*/ 165 h 201"/>
                  <a:gd name="T34" fmla="*/ 256 w 263"/>
                  <a:gd name="T35" fmla="*/ 162 h 201"/>
                  <a:gd name="T36" fmla="*/ 254 w 263"/>
                  <a:gd name="T37" fmla="*/ 155 h 201"/>
                  <a:gd name="T38" fmla="*/ 256 w 263"/>
                  <a:gd name="T39" fmla="*/ 162 h 201"/>
                  <a:gd name="T40" fmla="*/ 261 w 263"/>
                  <a:gd name="T41" fmla="*/ 158 h 201"/>
                  <a:gd name="T42" fmla="*/ 235 w 263"/>
                  <a:gd name="T43" fmla="*/ 117 h 201"/>
                  <a:gd name="T44" fmla="*/ 229 w 263"/>
                  <a:gd name="T45" fmla="*/ 121 h 201"/>
                  <a:gd name="T46" fmla="*/ 235 w 263"/>
                  <a:gd name="T47" fmla="*/ 118 h 201"/>
                  <a:gd name="T48" fmla="*/ 200 w 263"/>
                  <a:gd name="T49" fmla="*/ 17 h 201"/>
                  <a:gd name="T50" fmla="*/ 200 w 263"/>
                  <a:gd name="T51" fmla="*/ 11 h 201"/>
                  <a:gd name="T52" fmla="*/ 201 w 263"/>
                  <a:gd name="T53" fmla="*/ 10 h 201"/>
                  <a:gd name="T54" fmla="*/ 201 w 263"/>
                  <a:gd name="T55" fmla="*/ 9 h 201"/>
                  <a:gd name="T56" fmla="*/ 198 w 263"/>
                  <a:gd name="T57" fmla="*/ 9 h 201"/>
                  <a:gd name="T58" fmla="*/ 201 w 263"/>
                  <a:gd name="T59" fmla="*/ 10 h 201"/>
                  <a:gd name="T60" fmla="*/ 201 w 263"/>
                  <a:gd name="T61" fmla="*/ 9 h 201"/>
                  <a:gd name="T62" fmla="*/ 198 w 263"/>
                  <a:gd name="T63" fmla="*/ 9 h 201"/>
                  <a:gd name="T64" fmla="*/ 201 w 263"/>
                  <a:gd name="T65" fmla="*/ 10 h 201"/>
                  <a:gd name="T66" fmla="*/ 199 w 263"/>
                  <a:gd name="T67" fmla="*/ 3 h 201"/>
                  <a:gd name="T68" fmla="*/ 192 w 263"/>
                  <a:gd name="T69" fmla="*/ 1 h 201"/>
                  <a:gd name="T70" fmla="*/ 71 w 263"/>
                  <a:gd name="T71" fmla="*/ 26 h 201"/>
                  <a:gd name="T72" fmla="*/ 19 w 263"/>
                  <a:gd name="T73" fmla="*/ 57 h 201"/>
                  <a:gd name="T74" fmla="*/ 0 w 263"/>
                  <a:gd name="T75" fmla="*/ 113 h 201"/>
                  <a:gd name="T76" fmla="*/ 1 w 263"/>
                  <a:gd name="T77" fmla="*/ 130 h 201"/>
                  <a:gd name="T78" fmla="*/ 33 w 263"/>
                  <a:gd name="T79" fmla="*/ 181 h 201"/>
                  <a:gd name="T80" fmla="*/ 88 w 263"/>
                  <a:gd name="T81" fmla="*/ 201 h 201"/>
                  <a:gd name="T82" fmla="*/ 106 w 263"/>
                  <a:gd name="T83" fmla="*/ 199 h 201"/>
                  <a:gd name="T84" fmla="*/ 106 w 263"/>
                  <a:gd name="T85" fmla="*/ 199 h 201"/>
                  <a:gd name="T86" fmla="*/ 257 w 263"/>
                  <a:gd name="T87" fmla="*/ 168 h 201"/>
                  <a:gd name="T88" fmla="*/ 262 w 263"/>
                  <a:gd name="T89" fmla="*/ 164 h 201"/>
                  <a:gd name="T90" fmla="*/ 261 w 263"/>
                  <a:gd name="T91" fmla="*/ 158 h 201"/>
                  <a:gd name="T92" fmla="*/ 256 w 263"/>
                  <a:gd name="T93" fmla="*/ 16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63" h="201">
                    <a:moveTo>
                      <a:pt x="256" y="162"/>
                    </a:moveTo>
                    <a:cubicBezTo>
                      <a:pt x="254" y="155"/>
                      <a:pt x="254" y="155"/>
                      <a:pt x="254" y="155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98" y="187"/>
                      <a:pt x="93" y="187"/>
                      <a:pt x="88" y="187"/>
                    </a:cubicBezTo>
                    <a:cubicBezTo>
                      <a:pt x="71" y="187"/>
                      <a:pt x="54" y="181"/>
                      <a:pt x="41" y="171"/>
                    </a:cubicBezTo>
                    <a:cubicBezTo>
                      <a:pt x="28" y="160"/>
                      <a:pt x="19" y="145"/>
                      <a:pt x="15" y="127"/>
                    </a:cubicBezTo>
                    <a:cubicBezTo>
                      <a:pt x="14" y="122"/>
                      <a:pt x="14" y="117"/>
                      <a:pt x="14" y="113"/>
                    </a:cubicBezTo>
                    <a:cubicBezTo>
                      <a:pt x="14" y="95"/>
                      <a:pt x="20" y="79"/>
                      <a:pt x="30" y="66"/>
                    </a:cubicBezTo>
                    <a:cubicBezTo>
                      <a:pt x="41" y="53"/>
                      <a:pt x="56" y="43"/>
                      <a:pt x="73" y="39"/>
                    </a:cubicBezTo>
                    <a:cubicBezTo>
                      <a:pt x="195" y="14"/>
                      <a:pt x="195" y="14"/>
                      <a:pt x="195" y="14"/>
                    </a:cubicBezTo>
                    <a:cubicBezTo>
                      <a:pt x="194" y="8"/>
                      <a:pt x="194" y="8"/>
                      <a:pt x="194" y="8"/>
                    </a:cubicBezTo>
                    <a:cubicBezTo>
                      <a:pt x="187" y="6"/>
                      <a:pt x="187" y="6"/>
                      <a:pt x="187" y="6"/>
                    </a:cubicBezTo>
                    <a:cubicBezTo>
                      <a:pt x="187" y="6"/>
                      <a:pt x="186" y="10"/>
                      <a:pt x="186" y="17"/>
                    </a:cubicBezTo>
                    <a:cubicBezTo>
                      <a:pt x="186" y="34"/>
                      <a:pt x="191" y="68"/>
                      <a:pt x="223" y="125"/>
                    </a:cubicBezTo>
                    <a:cubicBezTo>
                      <a:pt x="223" y="125"/>
                      <a:pt x="223" y="125"/>
                      <a:pt x="223" y="125"/>
                    </a:cubicBezTo>
                    <a:cubicBezTo>
                      <a:pt x="250" y="165"/>
                      <a:pt x="250" y="165"/>
                      <a:pt x="250" y="16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54" y="155"/>
                      <a:pt x="254" y="155"/>
                      <a:pt x="254" y="15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61" y="158"/>
                      <a:pt x="261" y="158"/>
                      <a:pt x="261" y="158"/>
                    </a:cubicBezTo>
                    <a:cubicBezTo>
                      <a:pt x="235" y="117"/>
                      <a:pt x="235" y="117"/>
                      <a:pt x="235" y="117"/>
                    </a:cubicBezTo>
                    <a:cubicBezTo>
                      <a:pt x="229" y="121"/>
                      <a:pt x="229" y="121"/>
                      <a:pt x="229" y="121"/>
                    </a:cubicBezTo>
                    <a:cubicBezTo>
                      <a:pt x="235" y="118"/>
                      <a:pt x="235" y="118"/>
                      <a:pt x="235" y="118"/>
                    </a:cubicBezTo>
                    <a:cubicBezTo>
                      <a:pt x="204" y="63"/>
                      <a:pt x="200" y="31"/>
                      <a:pt x="200" y="17"/>
                    </a:cubicBezTo>
                    <a:cubicBezTo>
                      <a:pt x="200" y="14"/>
                      <a:pt x="200" y="12"/>
                      <a:pt x="200" y="11"/>
                    </a:cubicBezTo>
                    <a:cubicBezTo>
                      <a:pt x="200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7"/>
                      <a:pt x="201" y="5"/>
                      <a:pt x="199" y="3"/>
                    </a:cubicBezTo>
                    <a:cubicBezTo>
                      <a:pt x="197" y="1"/>
                      <a:pt x="195" y="0"/>
                      <a:pt x="192" y="1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50" y="30"/>
                      <a:pt x="32" y="41"/>
                      <a:pt x="19" y="57"/>
                    </a:cubicBezTo>
                    <a:cubicBezTo>
                      <a:pt x="7" y="72"/>
                      <a:pt x="0" y="92"/>
                      <a:pt x="0" y="113"/>
                    </a:cubicBezTo>
                    <a:cubicBezTo>
                      <a:pt x="0" y="118"/>
                      <a:pt x="0" y="124"/>
                      <a:pt x="1" y="130"/>
                    </a:cubicBezTo>
                    <a:cubicBezTo>
                      <a:pt x="6" y="151"/>
                      <a:pt x="17" y="169"/>
                      <a:pt x="33" y="181"/>
                    </a:cubicBezTo>
                    <a:cubicBezTo>
                      <a:pt x="48" y="194"/>
                      <a:pt x="68" y="201"/>
                      <a:pt x="88" y="201"/>
                    </a:cubicBezTo>
                    <a:cubicBezTo>
                      <a:pt x="94" y="201"/>
                      <a:pt x="100" y="201"/>
                      <a:pt x="106" y="199"/>
                    </a:cubicBezTo>
                    <a:cubicBezTo>
                      <a:pt x="106" y="199"/>
                      <a:pt x="106" y="199"/>
                      <a:pt x="106" y="199"/>
                    </a:cubicBezTo>
                    <a:cubicBezTo>
                      <a:pt x="257" y="168"/>
                      <a:pt x="257" y="168"/>
                      <a:pt x="257" y="168"/>
                    </a:cubicBezTo>
                    <a:cubicBezTo>
                      <a:pt x="259" y="168"/>
                      <a:pt x="261" y="166"/>
                      <a:pt x="262" y="164"/>
                    </a:cubicBezTo>
                    <a:cubicBezTo>
                      <a:pt x="263" y="162"/>
                      <a:pt x="263" y="160"/>
                      <a:pt x="261" y="158"/>
                    </a:cubicBezTo>
                    <a:lnTo>
                      <a:pt x="256" y="16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93110" y="3651250"/>
            <a:ext cx="5238750" cy="2857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1555650" y="1082778"/>
            <a:ext cx="4541385" cy="5771102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29" name="组合 428"/>
          <p:cNvGrpSpPr/>
          <p:nvPr/>
        </p:nvGrpSpPr>
        <p:grpSpPr>
          <a:xfrm>
            <a:off x="8341153" y="2115408"/>
            <a:ext cx="418307" cy="485807"/>
            <a:chOff x="2765242" y="4547160"/>
            <a:chExt cx="1985821" cy="2306262"/>
          </a:xfrm>
        </p:grpSpPr>
        <p:sp>
          <p:nvSpPr>
            <p:cNvPr id="297" name="Freeform 55"/>
            <p:cNvSpPr/>
            <p:nvPr/>
          </p:nvSpPr>
          <p:spPr bwMode="auto">
            <a:xfrm>
              <a:off x="2772566" y="4591106"/>
              <a:ext cx="1963847" cy="672927"/>
            </a:xfrm>
            <a:custGeom>
              <a:avLst/>
              <a:gdLst>
                <a:gd name="T0" fmla="*/ 721 w 804"/>
                <a:gd name="T1" fmla="*/ 211 h 275"/>
                <a:gd name="T2" fmla="*/ 804 w 804"/>
                <a:gd name="T3" fmla="*/ 129 h 275"/>
                <a:gd name="T4" fmla="*/ 705 w 804"/>
                <a:gd name="T5" fmla="*/ 148 h 275"/>
                <a:gd name="T6" fmla="*/ 675 w 804"/>
                <a:gd name="T7" fmla="*/ 115 h 275"/>
                <a:gd name="T8" fmla="*/ 691 w 804"/>
                <a:gd name="T9" fmla="*/ 74 h 275"/>
                <a:gd name="T10" fmla="*/ 790 w 804"/>
                <a:gd name="T11" fmla="*/ 55 h 275"/>
                <a:gd name="T12" fmla="*/ 683 w 804"/>
                <a:gd name="T13" fmla="*/ 9 h 275"/>
                <a:gd name="T14" fmla="*/ 601 w 804"/>
                <a:gd name="T15" fmla="*/ 89 h 275"/>
                <a:gd name="T16" fmla="*/ 598 w 804"/>
                <a:gd name="T17" fmla="*/ 89 h 275"/>
                <a:gd name="T18" fmla="*/ 35 w 804"/>
                <a:gd name="T19" fmla="*/ 193 h 275"/>
                <a:gd name="T20" fmla="*/ 4 w 804"/>
                <a:gd name="T21" fmla="*/ 239 h 275"/>
                <a:gd name="T22" fmla="*/ 50 w 804"/>
                <a:gd name="T23" fmla="*/ 271 h 275"/>
                <a:gd name="T24" fmla="*/ 613 w 804"/>
                <a:gd name="T25" fmla="*/ 167 h 275"/>
                <a:gd name="T26" fmla="*/ 616 w 804"/>
                <a:gd name="T27" fmla="*/ 166 h 275"/>
                <a:gd name="T28" fmla="*/ 721 w 804"/>
                <a:gd name="T29" fmla="*/ 21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4" h="275">
                  <a:moveTo>
                    <a:pt x="721" y="211"/>
                  </a:moveTo>
                  <a:cubicBezTo>
                    <a:pt x="764" y="203"/>
                    <a:pt x="796" y="170"/>
                    <a:pt x="804" y="129"/>
                  </a:cubicBezTo>
                  <a:cubicBezTo>
                    <a:pt x="705" y="148"/>
                    <a:pt x="705" y="148"/>
                    <a:pt x="705" y="148"/>
                  </a:cubicBezTo>
                  <a:cubicBezTo>
                    <a:pt x="675" y="115"/>
                    <a:pt x="675" y="115"/>
                    <a:pt x="675" y="115"/>
                  </a:cubicBezTo>
                  <a:cubicBezTo>
                    <a:pt x="691" y="74"/>
                    <a:pt x="691" y="74"/>
                    <a:pt x="691" y="74"/>
                  </a:cubicBezTo>
                  <a:cubicBezTo>
                    <a:pt x="790" y="55"/>
                    <a:pt x="790" y="55"/>
                    <a:pt x="790" y="55"/>
                  </a:cubicBezTo>
                  <a:cubicBezTo>
                    <a:pt x="768" y="20"/>
                    <a:pt x="726" y="0"/>
                    <a:pt x="683" y="9"/>
                  </a:cubicBezTo>
                  <a:cubicBezTo>
                    <a:pt x="641" y="16"/>
                    <a:pt x="610" y="49"/>
                    <a:pt x="601" y="89"/>
                  </a:cubicBezTo>
                  <a:cubicBezTo>
                    <a:pt x="600" y="89"/>
                    <a:pt x="599" y="89"/>
                    <a:pt x="598" y="89"/>
                  </a:cubicBezTo>
                  <a:cubicBezTo>
                    <a:pt x="35" y="193"/>
                    <a:pt x="35" y="193"/>
                    <a:pt x="35" y="193"/>
                  </a:cubicBezTo>
                  <a:cubicBezTo>
                    <a:pt x="14" y="197"/>
                    <a:pt x="0" y="218"/>
                    <a:pt x="4" y="239"/>
                  </a:cubicBezTo>
                  <a:cubicBezTo>
                    <a:pt x="8" y="260"/>
                    <a:pt x="29" y="275"/>
                    <a:pt x="50" y="271"/>
                  </a:cubicBezTo>
                  <a:cubicBezTo>
                    <a:pt x="613" y="167"/>
                    <a:pt x="613" y="167"/>
                    <a:pt x="613" y="167"/>
                  </a:cubicBezTo>
                  <a:cubicBezTo>
                    <a:pt x="614" y="167"/>
                    <a:pt x="615" y="167"/>
                    <a:pt x="616" y="166"/>
                  </a:cubicBezTo>
                  <a:cubicBezTo>
                    <a:pt x="638" y="200"/>
                    <a:pt x="679" y="219"/>
                    <a:pt x="721" y="21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8" name="Freeform 56"/>
            <p:cNvSpPr/>
            <p:nvPr/>
          </p:nvSpPr>
          <p:spPr bwMode="auto">
            <a:xfrm>
              <a:off x="2765242" y="4593853"/>
              <a:ext cx="1985821" cy="674758"/>
            </a:xfrm>
            <a:custGeom>
              <a:avLst/>
              <a:gdLst>
                <a:gd name="T0" fmla="*/ 726 w 813"/>
                <a:gd name="T1" fmla="*/ 216 h 276"/>
                <a:gd name="T2" fmla="*/ 811 w 813"/>
                <a:gd name="T3" fmla="*/ 124 h 276"/>
                <a:gd name="T4" fmla="*/ 710 w 813"/>
                <a:gd name="T5" fmla="*/ 140 h 276"/>
                <a:gd name="T6" fmla="*/ 698 w 813"/>
                <a:gd name="T7" fmla="*/ 78 h 276"/>
                <a:gd name="T8" fmla="*/ 798 w 813"/>
                <a:gd name="T9" fmla="*/ 56 h 276"/>
                <a:gd name="T10" fmla="*/ 705 w 813"/>
                <a:gd name="T11" fmla="*/ 0 h 276"/>
                <a:gd name="T12" fmla="*/ 599 w 813"/>
                <a:gd name="T13" fmla="*/ 86 h 276"/>
                <a:gd name="T14" fmla="*/ 604 w 813"/>
                <a:gd name="T15" fmla="*/ 82 h 276"/>
                <a:gd name="T16" fmla="*/ 600 w 813"/>
                <a:gd name="T17" fmla="*/ 82 h 276"/>
                <a:gd name="T18" fmla="*/ 37 w 813"/>
                <a:gd name="T19" fmla="*/ 186 h 276"/>
                <a:gd name="T20" fmla="*/ 0 w 813"/>
                <a:gd name="T21" fmla="*/ 231 h 276"/>
                <a:gd name="T22" fmla="*/ 17 w 813"/>
                <a:gd name="T23" fmla="*/ 266 h 276"/>
                <a:gd name="T24" fmla="*/ 54 w 813"/>
                <a:gd name="T25" fmla="*/ 276 h 276"/>
                <a:gd name="T26" fmla="*/ 617 w 813"/>
                <a:gd name="T27" fmla="*/ 172 h 276"/>
                <a:gd name="T28" fmla="*/ 621 w 813"/>
                <a:gd name="T29" fmla="*/ 171 h 276"/>
                <a:gd name="T30" fmla="*/ 614 w 813"/>
                <a:gd name="T31" fmla="*/ 169 h 276"/>
                <a:gd name="T32" fmla="*/ 726 w 813"/>
                <a:gd name="T33" fmla="*/ 216 h 276"/>
                <a:gd name="T34" fmla="*/ 723 w 813"/>
                <a:gd name="T35" fmla="*/ 204 h 276"/>
                <a:gd name="T36" fmla="*/ 624 w 813"/>
                <a:gd name="T37" fmla="*/ 162 h 276"/>
                <a:gd name="T38" fmla="*/ 615 w 813"/>
                <a:gd name="T39" fmla="*/ 160 h 276"/>
                <a:gd name="T40" fmla="*/ 52 w 813"/>
                <a:gd name="T41" fmla="*/ 264 h 276"/>
                <a:gd name="T42" fmla="*/ 46 w 813"/>
                <a:gd name="T43" fmla="*/ 264 h 276"/>
                <a:gd name="T44" fmla="*/ 13 w 813"/>
                <a:gd name="T45" fmla="*/ 237 h 276"/>
                <a:gd name="T46" fmla="*/ 20 w 813"/>
                <a:gd name="T47" fmla="*/ 209 h 276"/>
                <a:gd name="T48" fmla="*/ 40 w 813"/>
                <a:gd name="T49" fmla="*/ 198 h 276"/>
                <a:gd name="T50" fmla="*/ 603 w 813"/>
                <a:gd name="T51" fmla="*/ 94 h 276"/>
                <a:gd name="T52" fmla="*/ 610 w 813"/>
                <a:gd name="T53" fmla="*/ 89 h 276"/>
                <a:gd name="T54" fmla="*/ 705 w 813"/>
                <a:gd name="T55" fmla="*/ 12 h 276"/>
                <a:gd name="T56" fmla="*/ 793 w 813"/>
                <a:gd name="T57" fmla="*/ 54 h 276"/>
                <a:gd name="T58" fmla="*/ 693 w 813"/>
                <a:gd name="T59" fmla="*/ 67 h 276"/>
                <a:gd name="T60" fmla="*/ 673 w 813"/>
                <a:gd name="T61" fmla="*/ 112 h 276"/>
                <a:gd name="T62" fmla="*/ 703 w 813"/>
                <a:gd name="T63" fmla="*/ 151 h 276"/>
                <a:gd name="T64" fmla="*/ 808 w 813"/>
                <a:gd name="T65" fmla="*/ 134 h 276"/>
                <a:gd name="T66" fmla="*/ 801 w 813"/>
                <a:gd name="T67" fmla="*/ 127 h 276"/>
                <a:gd name="T68" fmla="*/ 724 w 813"/>
                <a:gd name="T69" fmla="*/ 21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13" h="276">
                  <a:moveTo>
                    <a:pt x="724" y="210"/>
                  </a:moveTo>
                  <a:cubicBezTo>
                    <a:pt x="726" y="216"/>
                    <a:pt x="726" y="216"/>
                    <a:pt x="726" y="216"/>
                  </a:cubicBezTo>
                  <a:cubicBezTo>
                    <a:pt x="771" y="208"/>
                    <a:pt x="804" y="172"/>
                    <a:pt x="813" y="129"/>
                  </a:cubicBezTo>
                  <a:cubicBezTo>
                    <a:pt x="813" y="127"/>
                    <a:pt x="812" y="125"/>
                    <a:pt x="811" y="124"/>
                  </a:cubicBezTo>
                  <a:cubicBezTo>
                    <a:pt x="809" y="123"/>
                    <a:pt x="807" y="122"/>
                    <a:pt x="806" y="122"/>
                  </a:cubicBezTo>
                  <a:cubicBezTo>
                    <a:pt x="710" y="140"/>
                    <a:pt x="710" y="140"/>
                    <a:pt x="710" y="140"/>
                  </a:cubicBezTo>
                  <a:cubicBezTo>
                    <a:pt x="685" y="113"/>
                    <a:pt x="685" y="113"/>
                    <a:pt x="685" y="113"/>
                  </a:cubicBezTo>
                  <a:cubicBezTo>
                    <a:pt x="698" y="78"/>
                    <a:pt x="698" y="78"/>
                    <a:pt x="698" y="78"/>
                  </a:cubicBezTo>
                  <a:cubicBezTo>
                    <a:pt x="794" y="60"/>
                    <a:pt x="794" y="60"/>
                    <a:pt x="794" y="60"/>
                  </a:cubicBezTo>
                  <a:cubicBezTo>
                    <a:pt x="796" y="59"/>
                    <a:pt x="797" y="58"/>
                    <a:pt x="798" y="56"/>
                  </a:cubicBezTo>
                  <a:cubicBezTo>
                    <a:pt x="799" y="55"/>
                    <a:pt x="799" y="52"/>
                    <a:pt x="798" y="51"/>
                  </a:cubicBezTo>
                  <a:cubicBezTo>
                    <a:pt x="778" y="19"/>
                    <a:pt x="743" y="0"/>
                    <a:pt x="705" y="0"/>
                  </a:cubicBezTo>
                  <a:cubicBezTo>
                    <a:pt x="699" y="0"/>
                    <a:pt x="692" y="0"/>
                    <a:pt x="685" y="2"/>
                  </a:cubicBezTo>
                  <a:cubicBezTo>
                    <a:pt x="641" y="10"/>
                    <a:pt x="607" y="45"/>
                    <a:pt x="599" y="86"/>
                  </a:cubicBezTo>
                  <a:cubicBezTo>
                    <a:pt x="604" y="88"/>
                    <a:pt x="604" y="88"/>
                    <a:pt x="604" y="88"/>
                  </a:cubicBezTo>
                  <a:cubicBezTo>
                    <a:pt x="604" y="82"/>
                    <a:pt x="604" y="82"/>
                    <a:pt x="604" y="82"/>
                  </a:cubicBezTo>
                  <a:cubicBezTo>
                    <a:pt x="603" y="82"/>
                    <a:pt x="602" y="82"/>
                    <a:pt x="600" y="82"/>
                  </a:cubicBezTo>
                  <a:cubicBezTo>
                    <a:pt x="600" y="82"/>
                    <a:pt x="600" y="82"/>
                    <a:pt x="600" y="82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26" y="188"/>
                    <a:pt x="17" y="194"/>
                    <a:pt x="10" y="202"/>
                  </a:cubicBezTo>
                  <a:cubicBezTo>
                    <a:pt x="4" y="210"/>
                    <a:pt x="0" y="220"/>
                    <a:pt x="0" y="231"/>
                  </a:cubicBezTo>
                  <a:cubicBezTo>
                    <a:pt x="0" y="233"/>
                    <a:pt x="0" y="236"/>
                    <a:pt x="1" y="239"/>
                  </a:cubicBezTo>
                  <a:cubicBezTo>
                    <a:pt x="3" y="250"/>
                    <a:pt x="9" y="259"/>
                    <a:pt x="17" y="266"/>
                  </a:cubicBezTo>
                  <a:cubicBezTo>
                    <a:pt x="25" y="272"/>
                    <a:pt x="35" y="276"/>
                    <a:pt x="46" y="276"/>
                  </a:cubicBezTo>
                  <a:cubicBezTo>
                    <a:pt x="49" y="276"/>
                    <a:pt x="51" y="276"/>
                    <a:pt x="54" y="276"/>
                  </a:cubicBezTo>
                  <a:cubicBezTo>
                    <a:pt x="54" y="276"/>
                    <a:pt x="54" y="276"/>
                    <a:pt x="54" y="276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9" y="172"/>
                    <a:pt x="620" y="171"/>
                    <a:pt x="621" y="171"/>
                  </a:cubicBezTo>
                  <a:cubicBezTo>
                    <a:pt x="619" y="165"/>
                    <a:pt x="619" y="165"/>
                    <a:pt x="619" y="165"/>
                  </a:cubicBezTo>
                  <a:cubicBezTo>
                    <a:pt x="614" y="169"/>
                    <a:pt x="614" y="169"/>
                    <a:pt x="614" y="169"/>
                  </a:cubicBezTo>
                  <a:cubicBezTo>
                    <a:pt x="634" y="199"/>
                    <a:pt x="668" y="218"/>
                    <a:pt x="705" y="218"/>
                  </a:cubicBezTo>
                  <a:cubicBezTo>
                    <a:pt x="712" y="218"/>
                    <a:pt x="719" y="217"/>
                    <a:pt x="726" y="216"/>
                  </a:cubicBezTo>
                  <a:cubicBezTo>
                    <a:pt x="724" y="210"/>
                    <a:pt x="724" y="210"/>
                    <a:pt x="724" y="210"/>
                  </a:cubicBezTo>
                  <a:cubicBezTo>
                    <a:pt x="723" y="204"/>
                    <a:pt x="723" y="204"/>
                    <a:pt x="723" y="204"/>
                  </a:cubicBezTo>
                  <a:cubicBezTo>
                    <a:pt x="717" y="205"/>
                    <a:pt x="711" y="206"/>
                    <a:pt x="705" y="206"/>
                  </a:cubicBezTo>
                  <a:cubicBezTo>
                    <a:pt x="672" y="206"/>
                    <a:pt x="642" y="189"/>
                    <a:pt x="624" y="162"/>
                  </a:cubicBezTo>
                  <a:cubicBezTo>
                    <a:pt x="623" y="160"/>
                    <a:pt x="620" y="159"/>
                    <a:pt x="618" y="160"/>
                  </a:cubicBezTo>
                  <a:cubicBezTo>
                    <a:pt x="617" y="160"/>
                    <a:pt x="616" y="160"/>
                    <a:pt x="615" y="160"/>
                  </a:cubicBezTo>
                  <a:cubicBezTo>
                    <a:pt x="615" y="160"/>
                    <a:pt x="615" y="160"/>
                    <a:pt x="615" y="160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0" y="264"/>
                    <a:pt x="48" y="264"/>
                    <a:pt x="46" y="264"/>
                  </a:cubicBezTo>
                  <a:cubicBezTo>
                    <a:pt x="38" y="264"/>
                    <a:pt x="30" y="262"/>
                    <a:pt x="24" y="257"/>
                  </a:cubicBezTo>
                  <a:cubicBezTo>
                    <a:pt x="18" y="252"/>
                    <a:pt x="14" y="245"/>
                    <a:pt x="13" y="237"/>
                  </a:cubicBezTo>
                  <a:cubicBezTo>
                    <a:pt x="12" y="235"/>
                    <a:pt x="12" y="233"/>
                    <a:pt x="12" y="231"/>
                  </a:cubicBezTo>
                  <a:cubicBezTo>
                    <a:pt x="12" y="223"/>
                    <a:pt x="15" y="215"/>
                    <a:pt x="20" y="209"/>
                  </a:cubicBezTo>
                  <a:cubicBezTo>
                    <a:pt x="25" y="203"/>
                    <a:pt x="31" y="199"/>
                    <a:pt x="40" y="198"/>
                  </a:cubicBezTo>
                  <a:cubicBezTo>
                    <a:pt x="40" y="198"/>
                    <a:pt x="40" y="198"/>
                    <a:pt x="40" y="198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4" y="94"/>
                    <a:pt x="605" y="94"/>
                  </a:cubicBezTo>
                  <a:cubicBezTo>
                    <a:pt x="608" y="93"/>
                    <a:pt x="610" y="91"/>
                    <a:pt x="610" y="89"/>
                  </a:cubicBezTo>
                  <a:cubicBezTo>
                    <a:pt x="618" y="52"/>
                    <a:pt x="648" y="21"/>
                    <a:pt x="687" y="13"/>
                  </a:cubicBezTo>
                  <a:cubicBezTo>
                    <a:pt x="693" y="12"/>
                    <a:pt x="700" y="12"/>
                    <a:pt x="705" y="12"/>
                  </a:cubicBezTo>
                  <a:cubicBezTo>
                    <a:pt x="739" y="12"/>
                    <a:pt x="770" y="29"/>
                    <a:pt x="788" y="57"/>
                  </a:cubicBezTo>
                  <a:cubicBezTo>
                    <a:pt x="793" y="54"/>
                    <a:pt x="793" y="54"/>
                    <a:pt x="793" y="54"/>
                  </a:cubicBezTo>
                  <a:cubicBezTo>
                    <a:pt x="792" y="48"/>
                    <a:pt x="792" y="48"/>
                    <a:pt x="792" y="48"/>
                  </a:cubicBezTo>
                  <a:cubicBezTo>
                    <a:pt x="693" y="67"/>
                    <a:pt x="693" y="67"/>
                    <a:pt x="693" y="67"/>
                  </a:cubicBezTo>
                  <a:cubicBezTo>
                    <a:pt x="691" y="67"/>
                    <a:pt x="689" y="68"/>
                    <a:pt x="688" y="70"/>
                  </a:cubicBezTo>
                  <a:cubicBezTo>
                    <a:pt x="673" y="112"/>
                    <a:pt x="673" y="112"/>
                    <a:pt x="673" y="112"/>
                  </a:cubicBezTo>
                  <a:cubicBezTo>
                    <a:pt x="672" y="114"/>
                    <a:pt x="672" y="116"/>
                    <a:pt x="674" y="118"/>
                  </a:cubicBezTo>
                  <a:cubicBezTo>
                    <a:pt x="703" y="151"/>
                    <a:pt x="703" y="151"/>
                    <a:pt x="703" y="151"/>
                  </a:cubicBezTo>
                  <a:cubicBezTo>
                    <a:pt x="705" y="152"/>
                    <a:pt x="707" y="153"/>
                    <a:pt x="709" y="153"/>
                  </a:cubicBezTo>
                  <a:cubicBezTo>
                    <a:pt x="808" y="134"/>
                    <a:pt x="808" y="134"/>
                    <a:pt x="808" y="134"/>
                  </a:cubicBezTo>
                  <a:cubicBezTo>
                    <a:pt x="807" y="128"/>
                    <a:pt x="807" y="128"/>
                    <a:pt x="807" y="128"/>
                  </a:cubicBezTo>
                  <a:cubicBezTo>
                    <a:pt x="801" y="127"/>
                    <a:pt x="801" y="127"/>
                    <a:pt x="801" y="127"/>
                  </a:cubicBezTo>
                  <a:cubicBezTo>
                    <a:pt x="793" y="165"/>
                    <a:pt x="764" y="197"/>
                    <a:pt x="723" y="204"/>
                  </a:cubicBezTo>
                  <a:cubicBezTo>
                    <a:pt x="724" y="210"/>
                    <a:pt x="724" y="210"/>
                    <a:pt x="724" y="21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9" name="Freeform 57"/>
            <p:cNvSpPr/>
            <p:nvPr/>
          </p:nvSpPr>
          <p:spPr bwMode="auto">
            <a:xfrm>
              <a:off x="3058217" y="4547160"/>
              <a:ext cx="1235988" cy="2291613"/>
            </a:xfrm>
            <a:custGeom>
              <a:avLst/>
              <a:gdLst>
                <a:gd name="T0" fmla="*/ 0 w 506"/>
                <a:gd name="T1" fmla="*/ 210 h 937"/>
                <a:gd name="T2" fmla="*/ 37 w 506"/>
                <a:gd name="T3" fmla="*/ 93 h 937"/>
                <a:gd name="T4" fmla="*/ 101 w 506"/>
                <a:gd name="T5" fmla="*/ 88 h 937"/>
                <a:gd name="T6" fmla="*/ 126 w 506"/>
                <a:gd name="T7" fmla="*/ 57 h 937"/>
                <a:gd name="T8" fmla="*/ 198 w 506"/>
                <a:gd name="T9" fmla="*/ 60 h 937"/>
                <a:gd name="T10" fmla="*/ 276 w 506"/>
                <a:gd name="T11" fmla="*/ 21 h 937"/>
                <a:gd name="T12" fmla="*/ 322 w 506"/>
                <a:gd name="T13" fmla="*/ 61 h 937"/>
                <a:gd name="T14" fmla="*/ 422 w 506"/>
                <a:gd name="T15" fmla="*/ 35 h 937"/>
                <a:gd name="T16" fmla="*/ 460 w 506"/>
                <a:gd name="T17" fmla="*/ 148 h 937"/>
                <a:gd name="T18" fmla="*/ 450 w 506"/>
                <a:gd name="T19" fmla="*/ 200 h 937"/>
                <a:gd name="T20" fmla="*/ 460 w 506"/>
                <a:gd name="T21" fmla="*/ 200 h 937"/>
                <a:gd name="T22" fmla="*/ 506 w 506"/>
                <a:gd name="T23" fmla="*/ 247 h 937"/>
                <a:gd name="T24" fmla="*/ 488 w 506"/>
                <a:gd name="T25" fmla="*/ 399 h 937"/>
                <a:gd name="T26" fmla="*/ 360 w 506"/>
                <a:gd name="T27" fmla="*/ 544 h 937"/>
                <a:gd name="T28" fmla="*/ 416 w 506"/>
                <a:gd name="T29" fmla="*/ 937 h 937"/>
                <a:gd name="T30" fmla="*/ 91 w 506"/>
                <a:gd name="T31" fmla="*/ 937 h 937"/>
                <a:gd name="T32" fmla="*/ 131 w 506"/>
                <a:gd name="T33" fmla="*/ 536 h 937"/>
                <a:gd name="T34" fmla="*/ 36 w 506"/>
                <a:gd name="T35" fmla="*/ 346 h 937"/>
                <a:gd name="T36" fmla="*/ 25 w 506"/>
                <a:gd name="T37" fmla="*/ 270 h 937"/>
                <a:gd name="T38" fmla="*/ 0 w 506"/>
                <a:gd name="T39" fmla="*/ 210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6" h="937">
                  <a:moveTo>
                    <a:pt x="0" y="210"/>
                  </a:moveTo>
                  <a:cubicBezTo>
                    <a:pt x="1" y="142"/>
                    <a:pt x="37" y="93"/>
                    <a:pt x="37" y="93"/>
                  </a:cubicBezTo>
                  <a:cubicBezTo>
                    <a:pt x="76" y="74"/>
                    <a:pt x="101" y="88"/>
                    <a:pt x="101" y="88"/>
                  </a:cubicBezTo>
                  <a:cubicBezTo>
                    <a:pt x="104" y="68"/>
                    <a:pt x="126" y="57"/>
                    <a:pt x="126" y="57"/>
                  </a:cubicBezTo>
                  <a:cubicBezTo>
                    <a:pt x="181" y="42"/>
                    <a:pt x="198" y="60"/>
                    <a:pt x="198" y="60"/>
                  </a:cubicBezTo>
                  <a:cubicBezTo>
                    <a:pt x="209" y="31"/>
                    <a:pt x="259" y="21"/>
                    <a:pt x="276" y="21"/>
                  </a:cubicBezTo>
                  <a:cubicBezTo>
                    <a:pt x="294" y="21"/>
                    <a:pt x="322" y="61"/>
                    <a:pt x="322" y="61"/>
                  </a:cubicBezTo>
                  <a:cubicBezTo>
                    <a:pt x="368" y="0"/>
                    <a:pt x="422" y="35"/>
                    <a:pt x="422" y="35"/>
                  </a:cubicBezTo>
                  <a:cubicBezTo>
                    <a:pt x="431" y="43"/>
                    <a:pt x="460" y="148"/>
                    <a:pt x="460" y="148"/>
                  </a:cubicBezTo>
                  <a:cubicBezTo>
                    <a:pt x="450" y="200"/>
                    <a:pt x="450" y="200"/>
                    <a:pt x="450" y="200"/>
                  </a:cubicBezTo>
                  <a:cubicBezTo>
                    <a:pt x="460" y="200"/>
                    <a:pt x="460" y="200"/>
                    <a:pt x="460" y="200"/>
                  </a:cubicBezTo>
                  <a:cubicBezTo>
                    <a:pt x="506" y="247"/>
                    <a:pt x="506" y="247"/>
                    <a:pt x="506" y="247"/>
                  </a:cubicBezTo>
                  <a:cubicBezTo>
                    <a:pt x="488" y="399"/>
                    <a:pt x="488" y="399"/>
                    <a:pt x="488" y="399"/>
                  </a:cubicBezTo>
                  <a:cubicBezTo>
                    <a:pt x="488" y="399"/>
                    <a:pt x="445" y="511"/>
                    <a:pt x="360" y="544"/>
                  </a:cubicBezTo>
                  <a:cubicBezTo>
                    <a:pt x="416" y="937"/>
                    <a:pt x="416" y="937"/>
                    <a:pt x="416" y="937"/>
                  </a:cubicBezTo>
                  <a:cubicBezTo>
                    <a:pt x="91" y="937"/>
                    <a:pt x="91" y="937"/>
                    <a:pt x="91" y="937"/>
                  </a:cubicBezTo>
                  <a:cubicBezTo>
                    <a:pt x="131" y="536"/>
                    <a:pt x="131" y="536"/>
                    <a:pt x="131" y="536"/>
                  </a:cubicBezTo>
                  <a:cubicBezTo>
                    <a:pt x="131" y="536"/>
                    <a:pt x="51" y="476"/>
                    <a:pt x="36" y="346"/>
                  </a:cubicBezTo>
                  <a:cubicBezTo>
                    <a:pt x="36" y="346"/>
                    <a:pt x="16" y="318"/>
                    <a:pt x="25" y="270"/>
                  </a:cubicBezTo>
                  <a:cubicBezTo>
                    <a:pt x="25" y="270"/>
                    <a:pt x="5" y="237"/>
                    <a:pt x="0" y="210"/>
                  </a:cubicBezTo>
                </a:path>
              </a:pathLst>
            </a:custGeom>
            <a:solidFill>
              <a:srgbClr val="FFF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0" name="Freeform 58"/>
            <p:cNvSpPr/>
            <p:nvPr/>
          </p:nvSpPr>
          <p:spPr bwMode="auto">
            <a:xfrm>
              <a:off x="3155265" y="5393125"/>
              <a:ext cx="488902" cy="1445648"/>
            </a:xfrm>
            <a:custGeom>
              <a:avLst/>
              <a:gdLst>
                <a:gd name="T0" fmla="*/ 0 w 200"/>
                <a:gd name="T1" fmla="*/ 0 h 591"/>
                <a:gd name="T2" fmla="*/ 200 w 200"/>
                <a:gd name="T3" fmla="*/ 198 h 591"/>
                <a:gd name="T4" fmla="*/ 117 w 200"/>
                <a:gd name="T5" fmla="*/ 591 h 591"/>
                <a:gd name="T6" fmla="*/ 51 w 200"/>
                <a:gd name="T7" fmla="*/ 591 h 591"/>
                <a:gd name="T8" fmla="*/ 91 w 200"/>
                <a:gd name="T9" fmla="*/ 190 h 591"/>
                <a:gd name="T10" fmla="*/ 0 w 200"/>
                <a:gd name="T11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591">
                  <a:moveTo>
                    <a:pt x="0" y="0"/>
                  </a:moveTo>
                  <a:cubicBezTo>
                    <a:pt x="0" y="0"/>
                    <a:pt x="57" y="207"/>
                    <a:pt x="200" y="198"/>
                  </a:cubicBezTo>
                  <a:cubicBezTo>
                    <a:pt x="200" y="198"/>
                    <a:pt x="138" y="200"/>
                    <a:pt x="117" y="591"/>
                  </a:cubicBezTo>
                  <a:cubicBezTo>
                    <a:pt x="51" y="591"/>
                    <a:pt x="51" y="591"/>
                    <a:pt x="51" y="591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1" y="190"/>
                    <a:pt x="0" y="118"/>
                    <a:pt x="0" y="0"/>
                  </a:cubicBez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1" name="Freeform 59"/>
            <p:cNvSpPr>
              <a:spLocks noEditPoints="1"/>
            </p:cNvSpPr>
            <p:nvPr/>
          </p:nvSpPr>
          <p:spPr bwMode="auto">
            <a:xfrm>
              <a:off x="3058217" y="4668928"/>
              <a:ext cx="1123376" cy="1022666"/>
            </a:xfrm>
            <a:custGeom>
              <a:avLst/>
              <a:gdLst>
                <a:gd name="T0" fmla="*/ 250 w 460"/>
                <a:gd name="T1" fmla="*/ 155 h 418"/>
                <a:gd name="T2" fmla="*/ 450 w 460"/>
                <a:gd name="T3" fmla="*/ 150 h 418"/>
                <a:gd name="T4" fmla="*/ 460 w 460"/>
                <a:gd name="T5" fmla="*/ 98 h 418"/>
                <a:gd name="T6" fmla="*/ 358 w 460"/>
                <a:gd name="T7" fmla="*/ 94 h 418"/>
                <a:gd name="T8" fmla="*/ 358 w 460"/>
                <a:gd name="T9" fmla="*/ 94 h 418"/>
                <a:gd name="T10" fmla="*/ 332 w 460"/>
                <a:gd name="T11" fmla="*/ 0 h 418"/>
                <a:gd name="T12" fmla="*/ 322 w 460"/>
                <a:gd name="T13" fmla="*/ 11 h 418"/>
                <a:gd name="T14" fmla="*/ 318 w 460"/>
                <a:gd name="T15" fmla="*/ 105 h 418"/>
                <a:gd name="T16" fmla="*/ 190 w 460"/>
                <a:gd name="T17" fmla="*/ 124 h 418"/>
                <a:gd name="T18" fmla="*/ 211 w 460"/>
                <a:gd name="T19" fmla="*/ 116 h 418"/>
                <a:gd name="T20" fmla="*/ 202 w 460"/>
                <a:gd name="T21" fmla="*/ 2 h 418"/>
                <a:gd name="T22" fmla="*/ 191 w 460"/>
                <a:gd name="T23" fmla="*/ 44 h 418"/>
                <a:gd name="T24" fmla="*/ 198 w 460"/>
                <a:gd name="T25" fmla="*/ 10 h 418"/>
                <a:gd name="T26" fmla="*/ 187 w 460"/>
                <a:gd name="T27" fmla="*/ 4 h 418"/>
                <a:gd name="T28" fmla="*/ 131 w 460"/>
                <a:gd name="T29" fmla="*/ 134 h 418"/>
                <a:gd name="T30" fmla="*/ 78 w 460"/>
                <a:gd name="T31" fmla="*/ 150 h 418"/>
                <a:gd name="T32" fmla="*/ 78 w 460"/>
                <a:gd name="T33" fmla="*/ 150 h 418"/>
                <a:gd name="T34" fmla="*/ 84 w 460"/>
                <a:gd name="T35" fmla="*/ 107 h 418"/>
                <a:gd name="T36" fmla="*/ 101 w 460"/>
                <a:gd name="T37" fmla="*/ 38 h 418"/>
                <a:gd name="T38" fmla="*/ 56 w 460"/>
                <a:gd name="T39" fmla="*/ 152 h 418"/>
                <a:gd name="T40" fmla="*/ 0 w 460"/>
                <a:gd name="T41" fmla="*/ 165 h 418"/>
                <a:gd name="T42" fmla="*/ 61 w 460"/>
                <a:gd name="T43" fmla="*/ 264 h 418"/>
                <a:gd name="T44" fmla="*/ 123 w 460"/>
                <a:gd name="T45" fmla="*/ 275 h 418"/>
                <a:gd name="T46" fmla="*/ 135 w 460"/>
                <a:gd name="T47" fmla="*/ 286 h 418"/>
                <a:gd name="T48" fmla="*/ 250 w 460"/>
                <a:gd name="T49" fmla="*/ 293 h 418"/>
                <a:gd name="T50" fmla="*/ 235 w 460"/>
                <a:gd name="T51" fmla="*/ 418 h 418"/>
                <a:gd name="T52" fmla="*/ 342 w 460"/>
                <a:gd name="T53" fmla="*/ 265 h 418"/>
                <a:gd name="T54" fmla="*/ 286 w 460"/>
                <a:gd name="T55" fmla="*/ 248 h 418"/>
                <a:gd name="T56" fmla="*/ 349 w 460"/>
                <a:gd name="T57" fmla="*/ 263 h 418"/>
                <a:gd name="T58" fmla="*/ 400 w 460"/>
                <a:gd name="T59" fmla="*/ 250 h 418"/>
                <a:gd name="T60" fmla="*/ 235 w 460"/>
                <a:gd name="T61" fmla="*/ 206 h 418"/>
                <a:gd name="T62" fmla="*/ 237 w 460"/>
                <a:gd name="T63" fmla="*/ 220 h 418"/>
                <a:gd name="T64" fmla="*/ 250 w 460"/>
                <a:gd name="T65" fmla="*/ 155 h 418"/>
                <a:gd name="T66" fmla="*/ 174 w 460"/>
                <a:gd name="T67" fmla="*/ 129 h 418"/>
                <a:gd name="T68" fmla="*/ 173 w 460"/>
                <a:gd name="T69" fmla="*/ 129 h 418"/>
                <a:gd name="T70" fmla="*/ 175 w 460"/>
                <a:gd name="T71" fmla="*/ 122 h 418"/>
                <a:gd name="T72" fmla="*/ 174 w 460"/>
                <a:gd name="T73" fmla="*/ 12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0" h="418">
                  <a:moveTo>
                    <a:pt x="250" y="155"/>
                  </a:moveTo>
                  <a:cubicBezTo>
                    <a:pt x="450" y="150"/>
                    <a:pt x="450" y="150"/>
                    <a:pt x="450" y="150"/>
                  </a:cubicBezTo>
                  <a:cubicBezTo>
                    <a:pt x="460" y="98"/>
                    <a:pt x="460" y="98"/>
                    <a:pt x="460" y="98"/>
                  </a:cubicBezTo>
                  <a:cubicBezTo>
                    <a:pt x="414" y="91"/>
                    <a:pt x="381" y="91"/>
                    <a:pt x="358" y="94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34" y="91"/>
                    <a:pt x="332" y="0"/>
                    <a:pt x="332" y="0"/>
                  </a:cubicBezTo>
                  <a:cubicBezTo>
                    <a:pt x="322" y="11"/>
                    <a:pt x="322" y="11"/>
                    <a:pt x="322" y="11"/>
                  </a:cubicBezTo>
                  <a:cubicBezTo>
                    <a:pt x="318" y="105"/>
                    <a:pt x="318" y="105"/>
                    <a:pt x="318" y="105"/>
                  </a:cubicBezTo>
                  <a:cubicBezTo>
                    <a:pt x="275" y="100"/>
                    <a:pt x="218" y="115"/>
                    <a:pt x="190" y="124"/>
                  </a:cubicBezTo>
                  <a:cubicBezTo>
                    <a:pt x="195" y="121"/>
                    <a:pt x="202" y="118"/>
                    <a:pt x="211" y="116"/>
                  </a:cubicBezTo>
                  <a:cubicBezTo>
                    <a:pt x="211" y="116"/>
                    <a:pt x="194" y="105"/>
                    <a:pt x="202" y="2"/>
                  </a:cubicBezTo>
                  <a:cubicBezTo>
                    <a:pt x="202" y="2"/>
                    <a:pt x="197" y="20"/>
                    <a:pt x="191" y="44"/>
                  </a:cubicBezTo>
                  <a:cubicBezTo>
                    <a:pt x="198" y="10"/>
                    <a:pt x="198" y="10"/>
                    <a:pt x="198" y="10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187" y="4"/>
                    <a:pt x="154" y="121"/>
                    <a:pt x="131" y="134"/>
                  </a:cubicBezTo>
                  <a:cubicBezTo>
                    <a:pt x="96" y="140"/>
                    <a:pt x="78" y="150"/>
                    <a:pt x="78" y="150"/>
                  </a:cubicBezTo>
                  <a:cubicBezTo>
                    <a:pt x="78" y="150"/>
                    <a:pt x="78" y="150"/>
                    <a:pt x="78" y="150"/>
                  </a:cubicBezTo>
                  <a:cubicBezTo>
                    <a:pt x="78" y="141"/>
                    <a:pt x="79" y="127"/>
                    <a:pt x="84" y="107"/>
                  </a:cubicBezTo>
                  <a:cubicBezTo>
                    <a:pt x="94" y="72"/>
                    <a:pt x="101" y="38"/>
                    <a:pt x="101" y="38"/>
                  </a:cubicBezTo>
                  <a:cubicBezTo>
                    <a:pt x="101" y="38"/>
                    <a:pt x="74" y="52"/>
                    <a:pt x="56" y="152"/>
                  </a:cubicBezTo>
                  <a:cubicBezTo>
                    <a:pt x="21" y="157"/>
                    <a:pt x="0" y="165"/>
                    <a:pt x="0" y="165"/>
                  </a:cubicBezTo>
                  <a:cubicBezTo>
                    <a:pt x="14" y="215"/>
                    <a:pt x="61" y="264"/>
                    <a:pt x="61" y="264"/>
                  </a:cubicBezTo>
                  <a:cubicBezTo>
                    <a:pt x="71" y="274"/>
                    <a:pt x="99" y="275"/>
                    <a:pt x="123" y="275"/>
                  </a:cubicBezTo>
                  <a:cubicBezTo>
                    <a:pt x="147" y="275"/>
                    <a:pt x="135" y="286"/>
                    <a:pt x="135" y="286"/>
                  </a:cubicBezTo>
                  <a:cubicBezTo>
                    <a:pt x="192" y="275"/>
                    <a:pt x="250" y="293"/>
                    <a:pt x="250" y="293"/>
                  </a:cubicBezTo>
                  <a:cubicBezTo>
                    <a:pt x="206" y="343"/>
                    <a:pt x="235" y="418"/>
                    <a:pt x="235" y="418"/>
                  </a:cubicBezTo>
                  <a:cubicBezTo>
                    <a:pt x="234" y="303"/>
                    <a:pt x="342" y="265"/>
                    <a:pt x="342" y="265"/>
                  </a:cubicBezTo>
                  <a:cubicBezTo>
                    <a:pt x="321" y="261"/>
                    <a:pt x="302" y="255"/>
                    <a:pt x="286" y="248"/>
                  </a:cubicBezTo>
                  <a:cubicBezTo>
                    <a:pt x="318" y="260"/>
                    <a:pt x="349" y="263"/>
                    <a:pt x="349" y="263"/>
                  </a:cubicBezTo>
                  <a:cubicBezTo>
                    <a:pt x="367" y="257"/>
                    <a:pt x="400" y="250"/>
                    <a:pt x="400" y="250"/>
                  </a:cubicBezTo>
                  <a:cubicBezTo>
                    <a:pt x="301" y="254"/>
                    <a:pt x="235" y="206"/>
                    <a:pt x="235" y="206"/>
                  </a:cubicBezTo>
                  <a:cubicBezTo>
                    <a:pt x="237" y="220"/>
                    <a:pt x="237" y="220"/>
                    <a:pt x="237" y="220"/>
                  </a:cubicBezTo>
                  <a:cubicBezTo>
                    <a:pt x="228" y="170"/>
                    <a:pt x="250" y="155"/>
                    <a:pt x="250" y="155"/>
                  </a:cubicBezTo>
                  <a:moveTo>
                    <a:pt x="174" y="129"/>
                  </a:moveTo>
                  <a:cubicBezTo>
                    <a:pt x="174" y="129"/>
                    <a:pt x="174" y="129"/>
                    <a:pt x="173" y="129"/>
                  </a:cubicBezTo>
                  <a:cubicBezTo>
                    <a:pt x="175" y="122"/>
                    <a:pt x="175" y="122"/>
                    <a:pt x="175" y="122"/>
                  </a:cubicBezTo>
                  <a:cubicBezTo>
                    <a:pt x="175" y="125"/>
                    <a:pt x="174" y="127"/>
                    <a:pt x="174" y="129"/>
                  </a:cubicBezTo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2" name="Freeform 60"/>
            <p:cNvSpPr/>
            <p:nvPr/>
          </p:nvSpPr>
          <p:spPr bwMode="auto">
            <a:xfrm>
              <a:off x="3818120" y="5862801"/>
              <a:ext cx="121768" cy="29297"/>
            </a:xfrm>
            <a:custGeom>
              <a:avLst/>
              <a:gdLst>
                <a:gd name="T0" fmla="*/ 50 w 50"/>
                <a:gd name="T1" fmla="*/ 12 h 12"/>
                <a:gd name="T2" fmla="*/ 42 w 50"/>
                <a:gd name="T3" fmla="*/ 12 h 12"/>
                <a:gd name="T4" fmla="*/ 25 w 50"/>
                <a:gd name="T5" fmla="*/ 11 h 12"/>
                <a:gd name="T6" fmla="*/ 8 w 50"/>
                <a:gd name="T7" fmla="*/ 8 h 12"/>
                <a:gd name="T8" fmla="*/ 2 w 50"/>
                <a:gd name="T9" fmla="*/ 6 h 12"/>
                <a:gd name="T10" fmla="*/ 0 w 50"/>
                <a:gd name="T11" fmla="*/ 6 h 12"/>
                <a:gd name="T12" fmla="*/ 3 w 50"/>
                <a:gd name="T13" fmla="*/ 6 h 12"/>
                <a:gd name="T14" fmla="*/ 8 w 50"/>
                <a:gd name="T15" fmla="*/ 6 h 12"/>
                <a:gd name="T16" fmla="*/ 25 w 50"/>
                <a:gd name="T17" fmla="*/ 5 h 12"/>
                <a:gd name="T18" fmla="*/ 41 w 50"/>
                <a:gd name="T19" fmla="*/ 2 h 12"/>
                <a:gd name="T20" fmla="*/ 48 w 50"/>
                <a:gd name="T21" fmla="*/ 0 h 12"/>
                <a:gd name="T22" fmla="*/ 50 w 50"/>
                <a:gd name="T2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12">
                  <a:moveTo>
                    <a:pt x="50" y="12"/>
                  </a:moveTo>
                  <a:cubicBezTo>
                    <a:pt x="50" y="12"/>
                    <a:pt x="47" y="12"/>
                    <a:pt x="42" y="12"/>
                  </a:cubicBezTo>
                  <a:cubicBezTo>
                    <a:pt x="38" y="12"/>
                    <a:pt x="31" y="11"/>
                    <a:pt x="25" y="11"/>
                  </a:cubicBezTo>
                  <a:cubicBezTo>
                    <a:pt x="19" y="10"/>
                    <a:pt x="13" y="9"/>
                    <a:pt x="8" y="8"/>
                  </a:cubicBezTo>
                  <a:cubicBezTo>
                    <a:pt x="6" y="7"/>
                    <a:pt x="4" y="7"/>
                    <a:pt x="2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3" y="6"/>
                  </a:cubicBezTo>
                  <a:cubicBezTo>
                    <a:pt x="4" y="6"/>
                    <a:pt x="6" y="6"/>
                    <a:pt x="8" y="6"/>
                  </a:cubicBezTo>
                  <a:cubicBezTo>
                    <a:pt x="13" y="6"/>
                    <a:pt x="19" y="5"/>
                    <a:pt x="25" y="5"/>
                  </a:cubicBezTo>
                  <a:cubicBezTo>
                    <a:pt x="31" y="4"/>
                    <a:pt x="37" y="3"/>
                    <a:pt x="41" y="2"/>
                  </a:cubicBezTo>
                  <a:cubicBezTo>
                    <a:pt x="46" y="1"/>
                    <a:pt x="48" y="0"/>
                    <a:pt x="48" y="0"/>
                  </a:cubicBezTo>
                  <a:lnTo>
                    <a:pt x="50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3" name="Freeform 61"/>
            <p:cNvSpPr/>
            <p:nvPr/>
          </p:nvSpPr>
          <p:spPr bwMode="auto">
            <a:xfrm>
              <a:off x="3373165" y="5843574"/>
              <a:ext cx="131839" cy="38453"/>
            </a:xfrm>
            <a:custGeom>
              <a:avLst/>
              <a:gdLst>
                <a:gd name="T0" fmla="*/ 4 w 54"/>
                <a:gd name="T1" fmla="*/ 0 h 16"/>
                <a:gd name="T2" fmla="*/ 6 w 54"/>
                <a:gd name="T3" fmla="*/ 2 h 16"/>
                <a:gd name="T4" fmla="*/ 9 w 54"/>
                <a:gd name="T5" fmla="*/ 3 h 16"/>
                <a:gd name="T6" fmla="*/ 11 w 54"/>
                <a:gd name="T7" fmla="*/ 4 h 16"/>
                <a:gd name="T8" fmla="*/ 19 w 54"/>
                <a:gd name="T9" fmla="*/ 7 h 16"/>
                <a:gd name="T10" fmla="*/ 28 w 54"/>
                <a:gd name="T11" fmla="*/ 10 h 16"/>
                <a:gd name="T12" fmla="*/ 46 w 54"/>
                <a:gd name="T13" fmla="*/ 14 h 16"/>
                <a:gd name="T14" fmla="*/ 54 w 54"/>
                <a:gd name="T15" fmla="*/ 15 h 16"/>
                <a:gd name="T16" fmla="*/ 45 w 54"/>
                <a:gd name="T17" fmla="*/ 16 h 16"/>
                <a:gd name="T18" fmla="*/ 27 w 54"/>
                <a:gd name="T19" fmla="*/ 16 h 16"/>
                <a:gd name="T20" fmla="*/ 17 w 54"/>
                <a:gd name="T21" fmla="*/ 15 h 16"/>
                <a:gd name="T22" fmla="*/ 8 w 54"/>
                <a:gd name="T23" fmla="*/ 14 h 16"/>
                <a:gd name="T24" fmla="*/ 5 w 54"/>
                <a:gd name="T25" fmla="*/ 13 h 16"/>
                <a:gd name="T26" fmla="*/ 2 w 54"/>
                <a:gd name="T27" fmla="*/ 12 h 16"/>
                <a:gd name="T28" fmla="*/ 0 w 54"/>
                <a:gd name="T29" fmla="*/ 12 h 16"/>
                <a:gd name="T30" fmla="*/ 4 w 54"/>
                <a:gd name="T3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16">
                  <a:moveTo>
                    <a:pt x="4" y="0"/>
                  </a:moveTo>
                  <a:cubicBezTo>
                    <a:pt x="4" y="0"/>
                    <a:pt x="5" y="1"/>
                    <a:pt x="6" y="2"/>
                  </a:cubicBezTo>
                  <a:cubicBezTo>
                    <a:pt x="7" y="2"/>
                    <a:pt x="8" y="2"/>
                    <a:pt x="9" y="3"/>
                  </a:cubicBezTo>
                  <a:cubicBezTo>
                    <a:pt x="9" y="3"/>
                    <a:pt x="10" y="3"/>
                    <a:pt x="11" y="4"/>
                  </a:cubicBezTo>
                  <a:cubicBezTo>
                    <a:pt x="14" y="5"/>
                    <a:pt x="16" y="6"/>
                    <a:pt x="19" y="7"/>
                  </a:cubicBezTo>
                  <a:cubicBezTo>
                    <a:pt x="22" y="8"/>
                    <a:pt x="25" y="9"/>
                    <a:pt x="28" y="10"/>
                  </a:cubicBezTo>
                  <a:cubicBezTo>
                    <a:pt x="34" y="12"/>
                    <a:pt x="41" y="13"/>
                    <a:pt x="46" y="14"/>
                  </a:cubicBezTo>
                  <a:cubicBezTo>
                    <a:pt x="50" y="15"/>
                    <a:pt x="54" y="15"/>
                    <a:pt x="54" y="15"/>
                  </a:cubicBezTo>
                  <a:cubicBezTo>
                    <a:pt x="54" y="15"/>
                    <a:pt x="50" y="16"/>
                    <a:pt x="45" y="16"/>
                  </a:cubicBezTo>
                  <a:cubicBezTo>
                    <a:pt x="40" y="16"/>
                    <a:pt x="34" y="16"/>
                    <a:pt x="27" y="16"/>
                  </a:cubicBezTo>
                  <a:cubicBezTo>
                    <a:pt x="24" y="16"/>
                    <a:pt x="20" y="15"/>
                    <a:pt x="17" y="15"/>
                  </a:cubicBezTo>
                  <a:cubicBezTo>
                    <a:pt x="14" y="15"/>
                    <a:pt x="11" y="14"/>
                    <a:pt x="8" y="14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4" y="13"/>
                    <a:pt x="3" y="12"/>
                    <a:pt x="2" y="12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4" name="Freeform 62"/>
            <p:cNvSpPr/>
            <p:nvPr/>
          </p:nvSpPr>
          <p:spPr bwMode="auto">
            <a:xfrm>
              <a:off x="3106741" y="5199945"/>
              <a:ext cx="549328" cy="131839"/>
            </a:xfrm>
            <a:custGeom>
              <a:avLst/>
              <a:gdLst>
                <a:gd name="T0" fmla="*/ 26 w 225"/>
                <a:gd name="T1" fmla="*/ 24 h 54"/>
                <a:gd name="T2" fmla="*/ 40 w 225"/>
                <a:gd name="T3" fmla="*/ 41 h 54"/>
                <a:gd name="T4" fmla="*/ 51 w 225"/>
                <a:gd name="T5" fmla="*/ 45 h 54"/>
                <a:gd name="T6" fmla="*/ 64 w 225"/>
                <a:gd name="T7" fmla="*/ 43 h 54"/>
                <a:gd name="T8" fmla="*/ 71 w 225"/>
                <a:gd name="T9" fmla="*/ 40 h 54"/>
                <a:gd name="T10" fmla="*/ 77 w 225"/>
                <a:gd name="T11" fmla="*/ 37 h 54"/>
                <a:gd name="T12" fmla="*/ 88 w 225"/>
                <a:gd name="T13" fmla="*/ 28 h 54"/>
                <a:gd name="T14" fmla="*/ 95 w 225"/>
                <a:gd name="T15" fmla="*/ 21 h 54"/>
                <a:gd name="T16" fmla="*/ 102 w 225"/>
                <a:gd name="T17" fmla="*/ 24 h 54"/>
                <a:gd name="T18" fmla="*/ 118 w 225"/>
                <a:gd name="T19" fmla="*/ 27 h 54"/>
                <a:gd name="T20" fmla="*/ 129 w 225"/>
                <a:gd name="T21" fmla="*/ 26 h 54"/>
                <a:gd name="T22" fmla="*/ 140 w 225"/>
                <a:gd name="T23" fmla="*/ 24 h 54"/>
                <a:gd name="T24" fmla="*/ 151 w 225"/>
                <a:gd name="T25" fmla="*/ 21 h 54"/>
                <a:gd name="T26" fmla="*/ 172 w 225"/>
                <a:gd name="T27" fmla="*/ 12 h 54"/>
                <a:gd name="T28" fmla="*/ 182 w 225"/>
                <a:gd name="T29" fmla="*/ 6 h 54"/>
                <a:gd name="T30" fmla="*/ 204 w 225"/>
                <a:gd name="T31" fmla="*/ 12 h 54"/>
                <a:gd name="T32" fmla="*/ 215 w 225"/>
                <a:gd name="T33" fmla="*/ 13 h 54"/>
                <a:gd name="T34" fmla="*/ 225 w 225"/>
                <a:gd name="T35" fmla="*/ 11 h 54"/>
                <a:gd name="T36" fmla="*/ 215 w 225"/>
                <a:gd name="T37" fmla="*/ 13 h 54"/>
                <a:gd name="T38" fmla="*/ 203 w 225"/>
                <a:gd name="T39" fmla="*/ 13 h 54"/>
                <a:gd name="T40" fmla="*/ 183 w 225"/>
                <a:gd name="T41" fmla="*/ 8 h 54"/>
                <a:gd name="T42" fmla="*/ 163 w 225"/>
                <a:gd name="T43" fmla="*/ 20 h 54"/>
                <a:gd name="T44" fmla="*/ 147 w 225"/>
                <a:gd name="T45" fmla="*/ 26 h 54"/>
                <a:gd name="T46" fmla="*/ 135 w 225"/>
                <a:gd name="T47" fmla="*/ 30 h 54"/>
                <a:gd name="T48" fmla="*/ 124 w 225"/>
                <a:gd name="T49" fmla="*/ 32 h 54"/>
                <a:gd name="T50" fmla="*/ 106 w 225"/>
                <a:gd name="T51" fmla="*/ 31 h 54"/>
                <a:gd name="T52" fmla="*/ 94 w 225"/>
                <a:gd name="T53" fmla="*/ 27 h 54"/>
                <a:gd name="T54" fmla="*/ 93 w 225"/>
                <a:gd name="T55" fmla="*/ 33 h 54"/>
                <a:gd name="T56" fmla="*/ 81 w 225"/>
                <a:gd name="T57" fmla="*/ 43 h 54"/>
                <a:gd name="T58" fmla="*/ 74 w 225"/>
                <a:gd name="T59" fmla="*/ 47 h 54"/>
                <a:gd name="T60" fmla="*/ 67 w 225"/>
                <a:gd name="T61" fmla="*/ 51 h 54"/>
                <a:gd name="T62" fmla="*/ 51 w 225"/>
                <a:gd name="T63" fmla="*/ 54 h 54"/>
                <a:gd name="T64" fmla="*/ 34 w 225"/>
                <a:gd name="T65" fmla="*/ 48 h 54"/>
                <a:gd name="T66" fmla="*/ 18 w 225"/>
                <a:gd name="T67" fmla="*/ 31 h 54"/>
                <a:gd name="T68" fmla="*/ 10 w 225"/>
                <a:gd name="T6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5" h="54">
                  <a:moveTo>
                    <a:pt x="10" y="0"/>
                  </a:moveTo>
                  <a:cubicBezTo>
                    <a:pt x="15" y="8"/>
                    <a:pt x="21" y="16"/>
                    <a:pt x="26" y="24"/>
                  </a:cubicBezTo>
                  <a:cubicBezTo>
                    <a:pt x="29" y="28"/>
                    <a:pt x="32" y="32"/>
                    <a:pt x="35" y="36"/>
                  </a:cubicBezTo>
                  <a:cubicBezTo>
                    <a:pt x="37" y="37"/>
                    <a:pt x="39" y="39"/>
                    <a:pt x="40" y="41"/>
                  </a:cubicBezTo>
                  <a:cubicBezTo>
                    <a:pt x="42" y="42"/>
                    <a:pt x="44" y="43"/>
                    <a:pt x="45" y="44"/>
                  </a:cubicBezTo>
                  <a:cubicBezTo>
                    <a:pt x="47" y="44"/>
                    <a:pt x="49" y="45"/>
                    <a:pt x="51" y="45"/>
                  </a:cubicBezTo>
                  <a:cubicBezTo>
                    <a:pt x="53" y="45"/>
                    <a:pt x="56" y="45"/>
                    <a:pt x="58" y="45"/>
                  </a:cubicBezTo>
                  <a:cubicBezTo>
                    <a:pt x="60" y="44"/>
                    <a:pt x="62" y="44"/>
                    <a:pt x="64" y="43"/>
                  </a:cubicBezTo>
                  <a:cubicBezTo>
                    <a:pt x="65" y="43"/>
                    <a:pt x="66" y="42"/>
                    <a:pt x="68" y="42"/>
                  </a:cubicBezTo>
                  <a:cubicBezTo>
                    <a:pt x="69" y="41"/>
                    <a:pt x="70" y="41"/>
                    <a:pt x="71" y="40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9" y="36"/>
                    <a:pt x="81" y="34"/>
                    <a:pt x="83" y="33"/>
                  </a:cubicBezTo>
                  <a:cubicBezTo>
                    <a:pt x="84" y="31"/>
                    <a:pt x="86" y="29"/>
                    <a:pt x="88" y="28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2" y="24"/>
                  </a:cubicBezTo>
                  <a:cubicBezTo>
                    <a:pt x="103" y="25"/>
                    <a:pt x="105" y="25"/>
                    <a:pt x="107" y="25"/>
                  </a:cubicBezTo>
                  <a:cubicBezTo>
                    <a:pt x="110" y="26"/>
                    <a:pt x="114" y="27"/>
                    <a:pt x="118" y="27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31" y="26"/>
                    <a:pt x="133" y="26"/>
                    <a:pt x="134" y="25"/>
                  </a:cubicBezTo>
                  <a:cubicBezTo>
                    <a:pt x="136" y="25"/>
                    <a:pt x="138" y="25"/>
                    <a:pt x="140" y="24"/>
                  </a:cubicBezTo>
                  <a:cubicBezTo>
                    <a:pt x="142" y="24"/>
                    <a:pt x="144" y="23"/>
                    <a:pt x="145" y="23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4" y="20"/>
                    <a:pt x="158" y="18"/>
                    <a:pt x="161" y="17"/>
                  </a:cubicBezTo>
                  <a:cubicBezTo>
                    <a:pt x="165" y="15"/>
                    <a:pt x="168" y="13"/>
                    <a:pt x="172" y="12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9" y="9"/>
                    <a:pt x="196" y="11"/>
                    <a:pt x="204" y="12"/>
                  </a:cubicBezTo>
                  <a:cubicBezTo>
                    <a:pt x="205" y="12"/>
                    <a:pt x="207" y="13"/>
                    <a:pt x="209" y="13"/>
                  </a:cubicBezTo>
                  <a:cubicBezTo>
                    <a:pt x="211" y="13"/>
                    <a:pt x="213" y="13"/>
                    <a:pt x="215" y="13"/>
                  </a:cubicBezTo>
                  <a:cubicBezTo>
                    <a:pt x="216" y="13"/>
                    <a:pt x="218" y="13"/>
                    <a:pt x="220" y="12"/>
                  </a:cubicBezTo>
                  <a:cubicBezTo>
                    <a:pt x="222" y="12"/>
                    <a:pt x="224" y="12"/>
                    <a:pt x="225" y="11"/>
                  </a:cubicBezTo>
                  <a:cubicBezTo>
                    <a:pt x="224" y="12"/>
                    <a:pt x="222" y="12"/>
                    <a:pt x="220" y="13"/>
                  </a:cubicBezTo>
                  <a:cubicBezTo>
                    <a:pt x="218" y="13"/>
                    <a:pt x="216" y="13"/>
                    <a:pt x="215" y="13"/>
                  </a:cubicBezTo>
                  <a:cubicBezTo>
                    <a:pt x="213" y="13"/>
                    <a:pt x="211" y="14"/>
                    <a:pt x="209" y="13"/>
                  </a:cubicBezTo>
                  <a:cubicBezTo>
                    <a:pt x="207" y="13"/>
                    <a:pt x="205" y="13"/>
                    <a:pt x="203" y="13"/>
                  </a:cubicBezTo>
                  <a:cubicBezTo>
                    <a:pt x="196" y="12"/>
                    <a:pt x="189" y="10"/>
                    <a:pt x="182" y="8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73" y="14"/>
                    <a:pt x="173" y="14"/>
                    <a:pt x="173" y="14"/>
                  </a:cubicBezTo>
                  <a:cubicBezTo>
                    <a:pt x="170" y="16"/>
                    <a:pt x="166" y="18"/>
                    <a:pt x="163" y="20"/>
                  </a:cubicBezTo>
                  <a:cubicBezTo>
                    <a:pt x="159" y="21"/>
                    <a:pt x="156" y="23"/>
                    <a:pt x="152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5" y="27"/>
                    <a:pt x="143" y="28"/>
                    <a:pt x="141" y="28"/>
                  </a:cubicBezTo>
                  <a:cubicBezTo>
                    <a:pt x="139" y="29"/>
                    <a:pt x="137" y="29"/>
                    <a:pt x="135" y="30"/>
                  </a:cubicBezTo>
                  <a:cubicBezTo>
                    <a:pt x="133" y="30"/>
                    <a:pt x="131" y="31"/>
                    <a:pt x="130" y="31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14" y="32"/>
                    <a:pt x="110" y="32"/>
                    <a:pt x="106" y="31"/>
                  </a:cubicBezTo>
                  <a:cubicBezTo>
                    <a:pt x="104" y="31"/>
                    <a:pt x="102" y="30"/>
                    <a:pt x="100" y="30"/>
                  </a:cubicBezTo>
                  <a:cubicBezTo>
                    <a:pt x="98" y="29"/>
                    <a:pt x="96" y="29"/>
                    <a:pt x="94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1" y="34"/>
                    <a:pt x="89" y="36"/>
                    <a:pt x="87" y="38"/>
                  </a:cubicBezTo>
                  <a:cubicBezTo>
                    <a:pt x="85" y="40"/>
                    <a:pt x="83" y="42"/>
                    <a:pt x="81" y="43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3" y="48"/>
                    <a:pt x="72" y="49"/>
                    <a:pt x="71" y="49"/>
                  </a:cubicBezTo>
                  <a:cubicBezTo>
                    <a:pt x="70" y="50"/>
                    <a:pt x="68" y="50"/>
                    <a:pt x="67" y="51"/>
                  </a:cubicBezTo>
                  <a:cubicBezTo>
                    <a:pt x="65" y="52"/>
                    <a:pt x="62" y="52"/>
                    <a:pt x="59" y="53"/>
                  </a:cubicBezTo>
                  <a:cubicBezTo>
                    <a:pt x="56" y="53"/>
                    <a:pt x="54" y="54"/>
                    <a:pt x="51" y="54"/>
                  </a:cubicBezTo>
                  <a:cubicBezTo>
                    <a:pt x="48" y="54"/>
                    <a:pt x="45" y="53"/>
                    <a:pt x="42" y="52"/>
                  </a:cubicBezTo>
                  <a:cubicBezTo>
                    <a:pt x="39" y="51"/>
                    <a:pt x="36" y="50"/>
                    <a:pt x="34" y="48"/>
                  </a:cubicBezTo>
                  <a:cubicBezTo>
                    <a:pt x="32" y="46"/>
                    <a:pt x="30" y="44"/>
                    <a:pt x="28" y="42"/>
                  </a:cubicBezTo>
                  <a:cubicBezTo>
                    <a:pt x="24" y="39"/>
                    <a:pt x="21" y="35"/>
                    <a:pt x="18" y="31"/>
                  </a:cubicBezTo>
                  <a:cubicBezTo>
                    <a:pt x="12" y="23"/>
                    <a:pt x="6" y="14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5" name="Freeform 63"/>
            <p:cNvSpPr/>
            <p:nvPr/>
          </p:nvSpPr>
          <p:spPr bwMode="auto">
            <a:xfrm>
              <a:off x="3819952" y="4696395"/>
              <a:ext cx="32044" cy="351570"/>
            </a:xfrm>
            <a:custGeom>
              <a:avLst/>
              <a:gdLst>
                <a:gd name="T0" fmla="*/ 10 w 13"/>
                <a:gd name="T1" fmla="*/ 0 h 144"/>
                <a:gd name="T2" fmla="*/ 11 w 13"/>
                <a:gd name="T3" fmla="*/ 6 h 144"/>
                <a:gd name="T4" fmla="*/ 12 w 13"/>
                <a:gd name="T5" fmla="*/ 22 h 144"/>
                <a:gd name="T6" fmla="*/ 13 w 13"/>
                <a:gd name="T7" fmla="*/ 46 h 144"/>
                <a:gd name="T8" fmla="*/ 12 w 13"/>
                <a:gd name="T9" fmla="*/ 72 h 144"/>
                <a:gd name="T10" fmla="*/ 12 w 13"/>
                <a:gd name="T11" fmla="*/ 86 h 144"/>
                <a:gd name="T12" fmla="*/ 11 w 13"/>
                <a:gd name="T13" fmla="*/ 99 h 144"/>
                <a:gd name="T14" fmla="*/ 11 w 13"/>
                <a:gd name="T15" fmla="*/ 111 h 144"/>
                <a:gd name="T16" fmla="*/ 11 w 13"/>
                <a:gd name="T17" fmla="*/ 122 h 144"/>
                <a:gd name="T18" fmla="*/ 11 w 13"/>
                <a:gd name="T19" fmla="*/ 138 h 144"/>
                <a:gd name="T20" fmla="*/ 10 w 13"/>
                <a:gd name="T21" fmla="*/ 144 h 144"/>
                <a:gd name="T22" fmla="*/ 8 w 13"/>
                <a:gd name="T23" fmla="*/ 138 h 144"/>
                <a:gd name="T24" fmla="*/ 4 w 13"/>
                <a:gd name="T25" fmla="*/ 122 h 144"/>
                <a:gd name="T26" fmla="*/ 2 w 13"/>
                <a:gd name="T27" fmla="*/ 111 h 144"/>
                <a:gd name="T28" fmla="*/ 0 w 13"/>
                <a:gd name="T29" fmla="*/ 99 h 144"/>
                <a:gd name="T30" fmla="*/ 0 w 13"/>
                <a:gd name="T31" fmla="*/ 72 h 144"/>
                <a:gd name="T32" fmla="*/ 2 w 13"/>
                <a:gd name="T33" fmla="*/ 45 h 144"/>
                <a:gd name="T34" fmla="*/ 4 w 13"/>
                <a:gd name="T35" fmla="*/ 33 h 144"/>
                <a:gd name="T36" fmla="*/ 5 w 13"/>
                <a:gd name="T37" fmla="*/ 22 h 144"/>
                <a:gd name="T38" fmla="*/ 9 w 13"/>
                <a:gd name="T39" fmla="*/ 6 h 144"/>
                <a:gd name="T40" fmla="*/ 10 w 13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44">
                  <a:moveTo>
                    <a:pt x="10" y="0"/>
                  </a:moveTo>
                  <a:cubicBezTo>
                    <a:pt x="10" y="0"/>
                    <a:pt x="11" y="2"/>
                    <a:pt x="11" y="6"/>
                  </a:cubicBezTo>
                  <a:cubicBezTo>
                    <a:pt x="11" y="10"/>
                    <a:pt x="12" y="16"/>
                    <a:pt x="12" y="22"/>
                  </a:cubicBezTo>
                  <a:cubicBezTo>
                    <a:pt x="13" y="29"/>
                    <a:pt x="13" y="37"/>
                    <a:pt x="13" y="46"/>
                  </a:cubicBezTo>
                  <a:cubicBezTo>
                    <a:pt x="13" y="54"/>
                    <a:pt x="12" y="63"/>
                    <a:pt x="12" y="72"/>
                  </a:cubicBezTo>
                  <a:cubicBezTo>
                    <a:pt x="12" y="77"/>
                    <a:pt x="12" y="81"/>
                    <a:pt x="12" y="86"/>
                  </a:cubicBezTo>
                  <a:cubicBezTo>
                    <a:pt x="11" y="90"/>
                    <a:pt x="11" y="94"/>
                    <a:pt x="11" y="99"/>
                  </a:cubicBezTo>
                  <a:cubicBezTo>
                    <a:pt x="11" y="102"/>
                    <a:pt x="11" y="107"/>
                    <a:pt x="11" y="111"/>
                  </a:cubicBezTo>
                  <a:cubicBezTo>
                    <a:pt x="11" y="114"/>
                    <a:pt x="11" y="118"/>
                    <a:pt x="11" y="122"/>
                  </a:cubicBezTo>
                  <a:cubicBezTo>
                    <a:pt x="11" y="128"/>
                    <a:pt x="11" y="134"/>
                    <a:pt x="11" y="138"/>
                  </a:cubicBezTo>
                  <a:cubicBezTo>
                    <a:pt x="11" y="142"/>
                    <a:pt x="10" y="144"/>
                    <a:pt x="10" y="144"/>
                  </a:cubicBezTo>
                  <a:cubicBezTo>
                    <a:pt x="10" y="144"/>
                    <a:pt x="10" y="142"/>
                    <a:pt x="8" y="138"/>
                  </a:cubicBezTo>
                  <a:cubicBezTo>
                    <a:pt x="7" y="135"/>
                    <a:pt x="6" y="129"/>
                    <a:pt x="4" y="122"/>
                  </a:cubicBezTo>
                  <a:cubicBezTo>
                    <a:pt x="4" y="119"/>
                    <a:pt x="3" y="115"/>
                    <a:pt x="2" y="111"/>
                  </a:cubicBezTo>
                  <a:cubicBezTo>
                    <a:pt x="2" y="107"/>
                    <a:pt x="1" y="103"/>
                    <a:pt x="0" y="99"/>
                  </a:cubicBezTo>
                  <a:cubicBezTo>
                    <a:pt x="0" y="90"/>
                    <a:pt x="0" y="81"/>
                    <a:pt x="0" y="72"/>
                  </a:cubicBezTo>
                  <a:cubicBezTo>
                    <a:pt x="0" y="63"/>
                    <a:pt x="1" y="54"/>
                    <a:pt x="2" y="45"/>
                  </a:cubicBezTo>
                  <a:cubicBezTo>
                    <a:pt x="2" y="41"/>
                    <a:pt x="3" y="37"/>
                    <a:pt x="4" y="33"/>
                  </a:cubicBezTo>
                  <a:cubicBezTo>
                    <a:pt x="4" y="29"/>
                    <a:pt x="5" y="25"/>
                    <a:pt x="5" y="22"/>
                  </a:cubicBezTo>
                  <a:cubicBezTo>
                    <a:pt x="6" y="15"/>
                    <a:pt x="8" y="10"/>
                    <a:pt x="9" y="6"/>
                  </a:cubicBezTo>
                  <a:cubicBezTo>
                    <a:pt x="10" y="2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6" name="Freeform 64"/>
            <p:cNvSpPr/>
            <p:nvPr/>
          </p:nvSpPr>
          <p:spPr bwMode="auto">
            <a:xfrm>
              <a:off x="3465635" y="4689070"/>
              <a:ext cx="86061" cy="528271"/>
            </a:xfrm>
            <a:custGeom>
              <a:avLst/>
              <a:gdLst>
                <a:gd name="T0" fmla="*/ 34 w 35"/>
                <a:gd name="T1" fmla="*/ 0 h 216"/>
                <a:gd name="T2" fmla="*/ 31 w 35"/>
                <a:gd name="T3" fmla="*/ 16 h 216"/>
                <a:gd name="T4" fmla="*/ 28 w 35"/>
                <a:gd name="T5" fmla="*/ 31 h 216"/>
                <a:gd name="T6" fmla="*/ 22 w 35"/>
                <a:gd name="T7" fmla="*/ 62 h 216"/>
                <a:gd name="T8" fmla="*/ 18 w 35"/>
                <a:gd name="T9" fmla="*/ 78 h 216"/>
                <a:gd name="T10" fmla="*/ 15 w 35"/>
                <a:gd name="T11" fmla="*/ 93 h 216"/>
                <a:gd name="T12" fmla="*/ 13 w 35"/>
                <a:gd name="T13" fmla="*/ 109 h 216"/>
                <a:gd name="T14" fmla="*/ 12 w 35"/>
                <a:gd name="T15" fmla="*/ 123 h 216"/>
                <a:gd name="T16" fmla="*/ 12 w 35"/>
                <a:gd name="T17" fmla="*/ 122 h 216"/>
                <a:gd name="T18" fmla="*/ 17 w 35"/>
                <a:gd name="T19" fmla="*/ 146 h 216"/>
                <a:gd name="T20" fmla="*/ 20 w 35"/>
                <a:gd name="T21" fmla="*/ 157 h 216"/>
                <a:gd name="T22" fmla="*/ 23 w 35"/>
                <a:gd name="T23" fmla="*/ 169 h 216"/>
                <a:gd name="T24" fmla="*/ 28 w 35"/>
                <a:gd name="T25" fmla="*/ 193 h 216"/>
                <a:gd name="T26" fmla="*/ 31 w 35"/>
                <a:gd name="T27" fmla="*/ 204 h 216"/>
                <a:gd name="T28" fmla="*/ 35 w 35"/>
                <a:gd name="T29" fmla="*/ 216 h 216"/>
                <a:gd name="T30" fmla="*/ 29 w 35"/>
                <a:gd name="T31" fmla="*/ 205 h 216"/>
                <a:gd name="T32" fmla="*/ 23 w 35"/>
                <a:gd name="T33" fmla="*/ 194 h 216"/>
                <a:gd name="T34" fmla="*/ 19 w 35"/>
                <a:gd name="T35" fmla="*/ 183 h 216"/>
                <a:gd name="T36" fmla="*/ 15 w 35"/>
                <a:gd name="T37" fmla="*/ 172 h 216"/>
                <a:gd name="T38" fmla="*/ 11 w 35"/>
                <a:gd name="T39" fmla="*/ 160 h 216"/>
                <a:gd name="T40" fmla="*/ 7 w 35"/>
                <a:gd name="T41" fmla="*/ 149 h 216"/>
                <a:gd name="T42" fmla="*/ 0 w 35"/>
                <a:gd name="T43" fmla="*/ 125 h 216"/>
                <a:gd name="T44" fmla="*/ 0 w 35"/>
                <a:gd name="T45" fmla="*/ 125 h 216"/>
                <a:gd name="T46" fmla="*/ 0 w 35"/>
                <a:gd name="T47" fmla="*/ 124 h 216"/>
                <a:gd name="T48" fmla="*/ 0 w 35"/>
                <a:gd name="T49" fmla="*/ 115 h 216"/>
                <a:gd name="T50" fmla="*/ 1 w 35"/>
                <a:gd name="T51" fmla="*/ 107 h 216"/>
                <a:gd name="T52" fmla="*/ 4 w 35"/>
                <a:gd name="T53" fmla="*/ 91 h 216"/>
                <a:gd name="T54" fmla="*/ 8 w 35"/>
                <a:gd name="T55" fmla="*/ 75 h 216"/>
                <a:gd name="T56" fmla="*/ 12 w 35"/>
                <a:gd name="T57" fmla="*/ 60 h 216"/>
                <a:gd name="T58" fmla="*/ 17 w 35"/>
                <a:gd name="T59" fmla="*/ 45 h 216"/>
                <a:gd name="T60" fmla="*/ 22 w 35"/>
                <a:gd name="T61" fmla="*/ 30 h 216"/>
                <a:gd name="T62" fmla="*/ 28 w 35"/>
                <a:gd name="T63" fmla="*/ 15 h 216"/>
                <a:gd name="T64" fmla="*/ 34 w 35"/>
                <a:gd name="T6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216">
                  <a:moveTo>
                    <a:pt x="34" y="0"/>
                  </a:moveTo>
                  <a:cubicBezTo>
                    <a:pt x="33" y="5"/>
                    <a:pt x="32" y="10"/>
                    <a:pt x="31" y="16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4" y="99"/>
                    <a:pt x="13" y="104"/>
                    <a:pt x="13" y="109"/>
                  </a:cubicBezTo>
                  <a:cubicBezTo>
                    <a:pt x="12" y="114"/>
                    <a:pt x="11" y="119"/>
                    <a:pt x="12" y="123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14" y="130"/>
                    <a:pt x="15" y="138"/>
                    <a:pt x="17" y="146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8" y="193"/>
                    <a:pt x="28" y="193"/>
                    <a:pt x="28" y="193"/>
                  </a:cubicBezTo>
                  <a:cubicBezTo>
                    <a:pt x="31" y="204"/>
                    <a:pt x="31" y="204"/>
                    <a:pt x="31" y="204"/>
                  </a:cubicBezTo>
                  <a:cubicBezTo>
                    <a:pt x="32" y="208"/>
                    <a:pt x="33" y="212"/>
                    <a:pt x="35" y="216"/>
                  </a:cubicBezTo>
                  <a:cubicBezTo>
                    <a:pt x="32" y="213"/>
                    <a:pt x="30" y="209"/>
                    <a:pt x="29" y="205"/>
                  </a:cubicBezTo>
                  <a:cubicBezTo>
                    <a:pt x="27" y="202"/>
                    <a:pt x="25" y="198"/>
                    <a:pt x="23" y="194"/>
                  </a:cubicBezTo>
                  <a:cubicBezTo>
                    <a:pt x="22" y="191"/>
                    <a:pt x="20" y="187"/>
                    <a:pt x="19" y="183"/>
                  </a:cubicBezTo>
                  <a:cubicBezTo>
                    <a:pt x="17" y="179"/>
                    <a:pt x="16" y="175"/>
                    <a:pt x="15" y="172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9" y="156"/>
                    <a:pt x="8" y="152"/>
                    <a:pt x="7" y="149"/>
                  </a:cubicBezTo>
                  <a:cubicBezTo>
                    <a:pt x="5" y="141"/>
                    <a:pt x="2" y="133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1"/>
                    <a:pt x="0" y="118"/>
                    <a:pt x="0" y="115"/>
                  </a:cubicBezTo>
                  <a:cubicBezTo>
                    <a:pt x="0" y="113"/>
                    <a:pt x="1" y="110"/>
                    <a:pt x="1" y="107"/>
                  </a:cubicBezTo>
                  <a:cubicBezTo>
                    <a:pt x="2" y="102"/>
                    <a:pt x="3" y="96"/>
                    <a:pt x="4" y="91"/>
                  </a:cubicBezTo>
                  <a:cubicBezTo>
                    <a:pt x="5" y="86"/>
                    <a:pt x="6" y="81"/>
                    <a:pt x="8" y="75"/>
                  </a:cubicBezTo>
                  <a:cubicBezTo>
                    <a:pt x="9" y="70"/>
                    <a:pt x="10" y="65"/>
                    <a:pt x="12" y="60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8" y="40"/>
                    <a:pt x="20" y="35"/>
                    <a:pt x="22" y="30"/>
                  </a:cubicBezTo>
                  <a:cubicBezTo>
                    <a:pt x="24" y="24"/>
                    <a:pt x="26" y="20"/>
                    <a:pt x="28" y="15"/>
                  </a:cubicBezTo>
                  <a:cubicBezTo>
                    <a:pt x="30" y="10"/>
                    <a:pt x="32" y="5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7" name="Freeform 65"/>
            <p:cNvSpPr/>
            <p:nvPr/>
          </p:nvSpPr>
          <p:spPr bwMode="auto">
            <a:xfrm>
              <a:off x="3234002" y="4750412"/>
              <a:ext cx="105288" cy="510875"/>
            </a:xfrm>
            <a:custGeom>
              <a:avLst/>
              <a:gdLst>
                <a:gd name="T0" fmla="*/ 34 w 43"/>
                <a:gd name="T1" fmla="*/ 0 h 209"/>
                <a:gd name="T2" fmla="*/ 26 w 43"/>
                <a:gd name="T3" fmla="*/ 34 h 209"/>
                <a:gd name="T4" fmla="*/ 23 w 43"/>
                <a:gd name="T5" fmla="*/ 50 h 209"/>
                <a:gd name="T6" fmla="*/ 19 w 43"/>
                <a:gd name="T7" fmla="*/ 69 h 209"/>
                <a:gd name="T8" fmla="*/ 15 w 43"/>
                <a:gd name="T9" fmla="*/ 88 h 209"/>
                <a:gd name="T10" fmla="*/ 12 w 43"/>
                <a:gd name="T11" fmla="*/ 108 h 209"/>
                <a:gd name="T12" fmla="*/ 12 w 43"/>
                <a:gd name="T13" fmla="*/ 117 h 209"/>
                <a:gd name="T14" fmla="*/ 13 w 43"/>
                <a:gd name="T15" fmla="*/ 127 h 209"/>
                <a:gd name="T16" fmla="*/ 17 w 43"/>
                <a:gd name="T17" fmla="*/ 145 h 209"/>
                <a:gd name="T18" fmla="*/ 23 w 43"/>
                <a:gd name="T19" fmla="*/ 162 h 209"/>
                <a:gd name="T20" fmla="*/ 29 w 43"/>
                <a:gd name="T21" fmla="*/ 178 h 209"/>
                <a:gd name="T22" fmla="*/ 34 w 43"/>
                <a:gd name="T23" fmla="*/ 191 h 209"/>
                <a:gd name="T24" fmla="*/ 39 w 43"/>
                <a:gd name="T25" fmla="*/ 200 h 209"/>
                <a:gd name="T26" fmla="*/ 42 w 43"/>
                <a:gd name="T27" fmla="*/ 207 h 209"/>
                <a:gd name="T28" fmla="*/ 43 w 43"/>
                <a:gd name="T29" fmla="*/ 209 h 209"/>
                <a:gd name="T30" fmla="*/ 42 w 43"/>
                <a:gd name="T31" fmla="*/ 207 h 209"/>
                <a:gd name="T32" fmla="*/ 37 w 43"/>
                <a:gd name="T33" fmla="*/ 202 h 209"/>
                <a:gd name="T34" fmla="*/ 30 w 43"/>
                <a:gd name="T35" fmla="*/ 193 h 209"/>
                <a:gd name="T36" fmla="*/ 27 w 43"/>
                <a:gd name="T37" fmla="*/ 187 h 209"/>
                <a:gd name="T38" fmla="*/ 23 w 43"/>
                <a:gd name="T39" fmla="*/ 181 h 209"/>
                <a:gd name="T40" fmla="*/ 15 w 43"/>
                <a:gd name="T41" fmla="*/ 166 h 209"/>
                <a:gd name="T42" fmla="*/ 7 w 43"/>
                <a:gd name="T43" fmla="*/ 148 h 209"/>
                <a:gd name="T44" fmla="*/ 1 w 43"/>
                <a:gd name="T45" fmla="*/ 128 h 209"/>
                <a:gd name="T46" fmla="*/ 0 w 43"/>
                <a:gd name="T47" fmla="*/ 123 h 209"/>
                <a:gd name="T48" fmla="*/ 0 w 43"/>
                <a:gd name="T49" fmla="*/ 117 h 209"/>
                <a:gd name="T50" fmla="*/ 1 w 43"/>
                <a:gd name="T51" fmla="*/ 106 h 209"/>
                <a:gd name="T52" fmla="*/ 9 w 43"/>
                <a:gd name="T53" fmla="*/ 66 h 209"/>
                <a:gd name="T54" fmla="*/ 14 w 43"/>
                <a:gd name="T55" fmla="*/ 48 h 209"/>
                <a:gd name="T56" fmla="*/ 20 w 43"/>
                <a:gd name="T57" fmla="*/ 32 h 209"/>
                <a:gd name="T58" fmla="*/ 34 w 43"/>
                <a:gd name="T5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" h="209">
                  <a:moveTo>
                    <a:pt x="34" y="0"/>
                  </a:moveTo>
                  <a:cubicBezTo>
                    <a:pt x="34" y="0"/>
                    <a:pt x="31" y="14"/>
                    <a:pt x="26" y="34"/>
                  </a:cubicBezTo>
                  <a:cubicBezTo>
                    <a:pt x="25" y="39"/>
                    <a:pt x="24" y="45"/>
                    <a:pt x="23" y="50"/>
                  </a:cubicBezTo>
                  <a:cubicBezTo>
                    <a:pt x="22" y="56"/>
                    <a:pt x="20" y="62"/>
                    <a:pt x="19" y="69"/>
                  </a:cubicBezTo>
                  <a:cubicBezTo>
                    <a:pt x="18" y="75"/>
                    <a:pt x="16" y="81"/>
                    <a:pt x="15" y="88"/>
                  </a:cubicBezTo>
                  <a:cubicBezTo>
                    <a:pt x="14" y="94"/>
                    <a:pt x="13" y="101"/>
                    <a:pt x="12" y="108"/>
                  </a:cubicBezTo>
                  <a:cubicBezTo>
                    <a:pt x="12" y="111"/>
                    <a:pt x="12" y="114"/>
                    <a:pt x="12" y="117"/>
                  </a:cubicBezTo>
                  <a:cubicBezTo>
                    <a:pt x="12" y="120"/>
                    <a:pt x="12" y="123"/>
                    <a:pt x="13" y="127"/>
                  </a:cubicBezTo>
                  <a:cubicBezTo>
                    <a:pt x="14" y="132"/>
                    <a:pt x="16" y="139"/>
                    <a:pt x="17" y="145"/>
                  </a:cubicBezTo>
                  <a:cubicBezTo>
                    <a:pt x="19" y="151"/>
                    <a:pt x="21" y="157"/>
                    <a:pt x="23" y="162"/>
                  </a:cubicBezTo>
                  <a:cubicBezTo>
                    <a:pt x="25" y="168"/>
                    <a:pt x="27" y="173"/>
                    <a:pt x="29" y="178"/>
                  </a:cubicBezTo>
                  <a:cubicBezTo>
                    <a:pt x="31" y="182"/>
                    <a:pt x="33" y="187"/>
                    <a:pt x="34" y="191"/>
                  </a:cubicBezTo>
                  <a:cubicBezTo>
                    <a:pt x="36" y="194"/>
                    <a:pt x="38" y="198"/>
                    <a:pt x="39" y="200"/>
                  </a:cubicBezTo>
                  <a:cubicBezTo>
                    <a:pt x="40" y="203"/>
                    <a:pt x="41" y="205"/>
                    <a:pt x="42" y="207"/>
                  </a:cubicBezTo>
                  <a:cubicBezTo>
                    <a:pt x="43" y="208"/>
                    <a:pt x="43" y="209"/>
                    <a:pt x="43" y="209"/>
                  </a:cubicBezTo>
                  <a:cubicBezTo>
                    <a:pt x="43" y="209"/>
                    <a:pt x="43" y="208"/>
                    <a:pt x="42" y="207"/>
                  </a:cubicBezTo>
                  <a:cubicBezTo>
                    <a:pt x="40" y="206"/>
                    <a:pt x="39" y="204"/>
                    <a:pt x="37" y="202"/>
                  </a:cubicBezTo>
                  <a:cubicBezTo>
                    <a:pt x="35" y="199"/>
                    <a:pt x="33" y="196"/>
                    <a:pt x="30" y="193"/>
                  </a:cubicBezTo>
                  <a:cubicBezTo>
                    <a:pt x="29" y="191"/>
                    <a:pt x="28" y="189"/>
                    <a:pt x="27" y="187"/>
                  </a:cubicBezTo>
                  <a:cubicBezTo>
                    <a:pt x="25" y="185"/>
                    <a:pt x="24" y="183"/>
                    <a:pt x="23" y="181"/>
                  </a:cubicBezTo>
                  <a:cubicBezTo>
                    <a:pt x="20" y="176"/>
                    <a:pt x="17" y="171"/>
                    <a:pt x="15" y="166"/>
                  </a:cubicBezTo>
                  <a:cubicBezTo>
                    <a:pt x="12" y="160"/>
                    <a:pt x="10" y="154"/>
                    <a:pt x="7" y="148"/>
                  </a:cubicBezTo>
                  <a:cubicBezTo>
                    <a:pt x="5" y="142"/>
                    <a:pt x="3" y="136"/>
                    <a:pt x="1" y="128"/>
                  </a:cubicBezTo>
                  <a:cubicBezTo>
                    <a:pt x="1" y="126"/>
                    <a:pt x="1" y="125"/>
                    <a:pt x="0" y="123"/>
                  </a:cubicBezTo>
                  <a:cubicBezTo>
                    <a:pt x="0" y="121"/>
                    <a:pt x="0" y="119"/>
                    <a:pt x="0" y="117"/>
                  </a:cubicBezTo>
                  <a:cubicBezTo>
                    <a:pt x="0" y="114"/>
                    <a:pt x="0" y="110"/>
                    <a:pt x="1" y="106"/>
                  </a:cubicBezTo>
                  <a:cubicBezTo>
                    <a:pt x="2" y="92"/>
                    <a:pt x="5" y="79"/>
                    <a:pt x="9" y="66"/>
                  </a:cubicBezTo>
                  <a:cubicBezTo>
                    <a:pt x="11" y="60"/>
                    <a:pt x="13" y="54"/>
                    <a:pt x="14" y="48"/>
                  </a:cubicBezTo>
                  <a:cubicBezTo>
                    <a:pt x="16" y="42"/>
                    <a:pt x="18" y="37"/>
                    <a:pt x="20" y="32"/>
                  </a:cubicBezTo>
                  <a:cubicBezTo>
                    <a:pt x="27" y="13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8" name="Freeform 66"/>
            <p:cNvSpPr/>
            <p:nvPr/>
          </p:nvSpPr>
          <p:spPr bwMode="auto">
            <a:xfrm>
              <a:off x="3058217" y="5040640"/>
              <a:ext cx="133670" cy="32044"/>
            </a:xfrm>
            <a:custGeom>
              <a:avLst/>
              <a:gdLst>
                <a:gd name="T0" fmla="*/ 0 w 55"/>
                <a:gd name="T1" fmla="*/ 13 h 13"/>
                <a:gd name="T2" fmla="*/ 2 w 55"/>
                <a:gd name="T3" fmla="*/ 11 h 13"/>
                <a:gd name="T4" fmla="*/ 8 w 55"/>
                <a:gd name="T5" fmla="*/ 7 h 13"/>
                <a:gd name="T6" fmla="*/ 16 w 55"/>
                <a:gd name="T7" fmla="*/ 3 h 13"/>
                <a:gd name="T8" fmla="*/ 26 w 55"/>
                <a:gd name="T9" fmla="*/ 1 h 13"/>
                <a:gd name="T10" fmla="*/ 37 w 55"/>
                <a:gd name="T11" fmla="*/ 0 h 13"/>
                <a:gd name="T12" fmla="*/ 46 w 55"/>
                <a:gd name="T13" fmla="*/ 1 h 13"/>
                <a:gd name="T14" fmla="*/ 55 w 55"/>
                <a:gd name="T15" fmla="*/ 3 h 13"/>
                <a:gd name="T16" fmla="*/ 53 w 55"/>
                <a:gd name="T17" fmla="*/ 4 h 13"/>
                <a:gd name="T18" fmla="*/ 47 w 55"/>
                <a:gd name="T19" fmla="*/ 6 h 13"/>
                <a:gd name="T20" fmla="*/ 38 w 55"/>
                <a:gd name="T21" fmla="*/ 9 h 13"/>
                <a:gd name="T22" fmla="*/ 28 w 55"/>
                <a:gd name="T23" fmla="*/ 10 h 13"/>
                <a:gd name="T24" fmla="*/ 9 w 55"/>
                <a:gd name="T25" fmla="*/ 13 h 13"/>
                <a:gd name="T26" fmla="*/ 3 w 55"/>
                <a:gd name="T27" fmla="*/ 13 h 13"/>
                <a:gd name="T28" fmla="*/ 0 w 55"/>
                <a:gd name="T2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3">
                  <a:moveTo>
                    <a:pt x="0" y="13"/>
                  </a:moveTo>
                  <a:cubicBezTo>
                    <a:pt x="0" y="13"/>
                    <a:pt x="1" y="13"/>
                    <a:pt x="2" y="11"/>
                  </a:cubicBezTo>
                  <a:cubicBezTo>
                    <a:pt x="3" y="10"/>
                    <a:pt x="5" y="9"/>
                    <a:pt x="8" y="7"/>
                  </a:cubicBezTo>
                  <a:cubicBezTo>
                    <a:pt x="10" y="6"/>
                    <a:pt x="13" y="4"/>
                    <a:pt x="16" y="3"/>
                  </a:cubicBezTo>
                  <a:cubicBezTo>
                    <a:pt x="19" y="2"/>
                    <a:pt x="23" y="1"/>
                    <a:pt x="26" y="1"/>
                  </a:cubicBezTo>
                  <a:cubicBezTo>
                    <a:pt x="30" y="0"/>
                    <a:pt x="34" y="0"/>
                    <a:pt x="37" y="0"/>
                  </a:cubicBezTo>
                  <a:cubicBezTo>
                    <a:pt x="40" y="0"/>
                    <a:pt x="44" y="0"/>
                    <a:pt x="46" y="1"/>
                  </a:cubicBezTo>
                  <a:cubicBezTo>
                    <a:pt x="52" y="2"/>
                    <a:pt x="55" y="3"/>
                    <a:pt x="55" y="3"/>
                  </a:cubicBezTo>
                  <a:cubicBezTo>
                    <a:pt x="55" y="3"/>
                    <a:pt x="54" y="4"/>
                    <a:pt x="53" y="4"/>
                  </a:cubicBezTo>
                  <a:cubicBezTo>
                    <a:pt x="51" y="5"/>
                    <a:pt x="49" y="6"/>
                    <a:pt x="47" y="6"/>
                  </a:cubicBezTo>
                  <a:cubicBezTo>
                    <a:pt x="44" y="7"/>
                    <a:pt x="41" y="8"/>
                    <a:pt x="38" y="9"/>
                  </a:cubicBezTo>
                  <a:cubicBezTo>
                    <a:pt x="35" y="9"/>
                    <a:pt x="31" y="10"/>
                    <a:pt x="28" y="10"/>
                  </a:cubicBezTo>
                  <a:cubicBezTo>
                    <a:pt x="21" y="11"/>
                    <a:pt x="15" y="12"/>
                    <a:pt x="9" y="13"/>
                  </a:cubicBezTo>
                  <a:cubicBezTo>
                    <a:pt x="7" y="13"/>
                    <a:pt x="5" y="13"/>
                    <a:pt x="3" y="13"/>
                  </a:cubicBezTo>
                  <a:cubicBezTo>
                    <a:pt x="1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9" name="Freeform 67"/>
            <p:cNvSpPr/>
            <p:nvPr/>
          </p:nvSpPr>
          <p:spPr bwMode="auto">
            <a:xfrm>
              <a:off x="3248651" y="4984791"/>
              <a:ext cx="183109" cy="51271"/>
            </a:xfrm>
            <a:custGeom>
              <a:avLst/>
              <a:gdLst>
                <a:gd name="T0" fmla="*/ 0 w 75"/>
                <a:gd name="T1" fmla="*/ 21 h 21"/>
                <a:gd name="T2" fmla="*/ 3 w 75"/>
                <a:gd name="T3" fmla="*/ 18 h 21"/>
                <a:gd name="T4" fmla="*/ 10 w 75"/>
                <a:gd name="T5" fmla="*/ 13 h 21"/>
                <a:gd name="T6" fmla="*/ 35 w 75"/>
                <a:gd name="T7" fmla="*/ 3 h 21"/>
                <a:gd name="T8" fmla="*/ 50 w 75"/>
                <a:gd name="T9" fmla="*/ 1 h 21"/>
                <a:gd name="T10" fmla="*/ 62 w 75"/>
                <a:gd name="T11" fmla="*/ 1 h 21"/>
                <a:gd name="T12" fmla="*/ 71 w 75"/>
                <a:gd name="T13" fmla="*/ 2 h 21"/>
                <a:gd name="T14" fmla="*/ 75 w 75"/>
                <a:gd name="T15" fmla="*/ 3 h 21"/>
                <a:gd name="T16" fmla="*/ 71 w 75"/>
                <a:gd name="T17" fmla="*/ 4 h 21"/>
                <a:gd name="T18" fmla="*/ 68 w 75"/>
                <a:gd name="T19" fmla="*/ 5 h 21"/>
                <a:gd name="T20" fmla="*/ 63 w 75"/>
                <a:gd name="T21" fmla="*/ 6 h 21"/>
                <a:gd name="T22" fmla="*/ 51 w 75"/>
                <a:gd name="T23" fmla="*/ 10 h 21"/>
                <a:gd name="T24" fmla="*/ 38 w 75"/>
                <a:gd name="T25" fmla="*/ 13 h 21"/>
                <a:gd name="T26" fmla="*/ 12 w 75"/>
                <a:gd name="T27" fmla="*/ 19 h 21"/>
                <a:gd name="T28" fmla="*/ 4 w 75"/>
                <a:gd name="T29" fmla="*/ 20 h 21"/>
                <a:gd name="T30" fmla="*/ 0 w 75"/>
                <a:gd name="T3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7"/>
                    <a:pt x="7" y="15"/>
                    <a:pt x="10" y="13"/>
                  </a:cubicBezTo>
                  <a:cubicBezTo>
                    <a:pt x="17" y="9"/>
                    <a:pt x="26" y="6"/>
                    <a:pt x="35" y="3"/>
                  </a:cubicBezTo>
                  <a:cubicBezTo>
                    <a:pt x="40" y="2"/>
                    <a:pt x="45" y="1"/>
                    <a:pt x="50" y="1"/>
                  </a:cubicBezTo>
                  <a:cubicBezTo>
                    <a:pt x="54" y="0"/>
                    <a:pt x="59" y="0"/>
                    <a:pt x="62" y="1"/>
                  </a:cubicBezTo>
                  <a:cubicBezTo>
                    <a:pt x="66" y="1"/>
                    <a:pt x="69" y="1"/>
                    <a:pt x="71" y="2"/>
                  </a:cubicBezTo>
                  <a:cubicBezTo>
                    <a:pt x="73" y="2"/>
                    <a:pt x="75" y="3"/>
                    <a:pt x="75" y="3"/>
                  </a:cubicBezTo>
                  <a:cubicBezTo>
                    <a:pt x="75" y="3"/>
                    <a:pt x="73" y="3"/>
                    <a:pt x="71" y="4"/>
                  </a:cubicBezTo>
                  <a:cubicBezTo>
                    <a:pt x="70" y="4"/>
                    <a:pt x="69" y="5"/>
                    <a:pt x="68" y="5"/>
                  </a:cubicBezTo>
                  <a:cubicBezTo>
                    <a:pt x="66" y="5"/>
                    <a:pt x="65" y="6"/>
                    <a:pt x="63" y="6"/>
                  </a:cubicBezTo>
                  <a:cubicBezTo>
                    <a:pt x="59" y="7"/>
                    <a:pt x="55" y="9"/>
                    <a:pt x="51" y="10"/>
                  </a:cubicBezTo>
                  <a:cubicBezTo>
                    <a:pt x="47" y="11"/>
                    <a:pt x="42" y="12"/>
                    <a:pt x="38" y="13"/>
                  </a:cubicBezTo>
                  <a:cubicBezTo>
                    <a:pt x="29" y="15"/>
                    <a:pt x="20" y="17"/>
                    <a:pt x="12" y="19"/>
                  </a:cubicBezTo>
                  <a:cubicBezTo>
                    <a:pt x="9" y="19"/>
                    <a:pt x="6" y="20"/>
                    <a:pt x="4" y="20"/>
                  </a:cubicBezTo>
                  <a:cubicBezTo>
                    <a:pt x="2" y="20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0" name="Freeform 68"/>
            <p:cNvSpPr/>
            <p:nvPr/>
          </p:nvSpPr>
          <p:spPr bwMode="auto">
            <a:xfrm>
              <a:off x="3480283" y="4923450"/>
              <a:ext cx="291144" cy="68666"/>
            </a:xfrm>
            <a:custGeom>
              <a:avLst/>
              <a:gdLst>
                <a:gd name="T0" fmla="*/ 0 w 119"/>
                <a:gd name="T1" fmla="*/ 28 h 28"/>
                <a:gd name="T2" fmla="*/ 1 w 119"/>
                <a:gd name="T3" fmla="*/ 27 h 28"/>
                <a:gd name="T4" fmla="*/ 4 w 119"/>
                <a:gd name="T5" fmla="*/ 24 h 28"/>
                <a:gd name="T6" fmla="*/ 9 w 119"/>
                <a:gd name="T7" fmla="*/ 20 h 28"/>
                <a:gd name="T8" fmla="*/ 16 w 119"/>
                <a:gd name="T9" fmla="*/ 16 h 28"/>
                <a:gd name="T10" fmla="*/ 24 w 119"/>
                <a:gd name="T11" fmla="*/ 12 h 28"/>
                <a:gd name="T12" fmla="*/ 34 w 119"/>
                <a:gd name="T13" fmla="*/ 8 h 28"/>
                <a:gd name="T14" fmla="*/ 45 w 119"/>
                <a:gd name="T15" fmla="*/ 5 h 28"/>
                <a:gd name="T16" fmla="*/ 57 w 119"/>
                <a:gd name="T17" fmla="*/ 3 h 28"/>
                <a:gd name="T18" fmla="*/ 69 w 119"/>
                <a:gd name="T19" fmla="*/ 1 h 28"/>
                <a:gd name="T20" fmla="*/ 80 w 119"/>
                <a:gd name="T21" fmla="*/ 0 h 28"/>
                <a:gd name="T22" fmla="*/ 90 w 119"/>
                <a:gd name="T23" fmla="*/ 0 h 28"/>
                <a:gd name="T24" fmla="*/ 100 w 119"/>
                <a:gd name="T25" fmla="*/ 1 h 28"/>
                <a:gd name="T26" fmla="*/ 114 w 119"/>
                <a:gd name="T27" fmla="*/ 2 h 28"/>
                <a:gd name="T28" fmla="*/ 119 w 119"/>
                <a:gd name="T29" fmla="*/ 3 h 28"/>
                <a:gd name="T30" fmla="*/ 114 w 119"/>
                <a:gd name="T31" fmla="*/ 4 h 28"/>
                <a:gd name="T32" fmla="*/ 100 w 119"/>
                <a:gd name="T33" fmla="*/ 6 h 28"/>
                <a:gd name="T34" fmla="*/ 91 w 119"/>
                <a:gd name="T35" fmla="*/ 8 h 28"/>
                <a:gd name="T36" fmla="*/ 81 w 119"/>
                <a:gd name="T37" fmla="*/ 9 h 28"/>
                <a:gd name="T38" fmla="*/ 75 w 119"/>
                <a:gd name="T39" fmla="*/ 10 h 28"/>
                <a:gd name="T40" fmla="*/ 70 w 119"/>
                <a:gd name="T41" fmla="*/ 11 h 28"/>
                <a:gd name="T42" fmla="*/ 59 w 119"/>
                <a:gd name="T43" fmla="*/ 13 h 28"/>
                <a:gd name="T44" fmla="*/ 47 w 119"/>
                <a:gd name="T45" fmla="*/ 15 h 28"/>
                <a:gd name="T46" fmla="*/ 37 w 119"/>
                <a:gd name="T47" fmla="*/ 17 h 28"/>
                <a:gd name="T48" fmla="*/ 27 w 119"/>
                <a:gd name="T49" fmla="*/ 19 h 28"/>
                <a:gd name="T50" fmla="*/ 18 w 119"/>
                <a:gd name="T51" fmla="*/ 21 h 28"/>
                <a:gd name="T52" fmla="*/ 5 w 119"/>
                <a:gd name="T53" fmla="*/ 26 h 28"/>
                <a:gd name="T54" fmla="*/ 0 w 119"/>
                <a:gd name="T5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9" h="28">
                  <a:moveTo>
                    <a:pt x="0" y="28"/>
                  </a:moveTo>
                  <a:cubicBezTo>
                    <a:pt x="0" y="28"/>
                    <a:pt x="0" y="27"/>
                    <a:pt x="1" y="27"/>
                  </a:cubicBezTo>
                  <a:cubicBezTo>
                    <a:pt x="1" y="26"/>
                    <a:pt x="2" y="25"/>
                    <a:pt x="4" y="24"/>
                  </a:cubicBezTo>
                  <a:cubicBezTo>
                    <a:pt x="5" y="23"/>
                    <a:pt x="7" y="22"/>
                    <a:pt x="9" y="20"/>
                  </a:cubicBezTo>
                  <a:cubicBezTo>
                    <a:pt x="11" y="19"/>
                    <a:pt x="13" y="17"/>
                    <a:pt x="16" y="16"/>
                  </a:cubicBezTo>
                  <a:cubicBezTo>
                    <a:pt x="18" y="15"/>
                    <a:pt x="21" y="13"/>
                    <a:pt x="24" y="12"/>
                  </a:cubicBezTo>
                  <a:cubicBezTo>
                    <a:pt x="28" y="11"/>
                    <a:pt x="31" y="9"/>
                    <a:pt x="34" y="8"/>
                  </a:cubicBezTo>
                  <a:cubicBezTo>
                    <a:pt x="38" y="7"/>
                    <a:pt x="42" y="6"/>
                    <a:pt x="45" y="5"/>
                  </a:cubicBezTo>
                  <a:cubicBezTo>
                    <a:pt x="49" y="4"/>
                    <a:pt x="53" y="3"/>
                    <a:pt x="57" y="3"/>
                  </a:cubicBezTo>
                  <a:cubicBezTo>
                    <a:pt x="61" y="2"/>
                    <a:pt x="65" y="2"/>
                    <a:pt x="69" y="1"/>
                  </a:cubicBezTo>
                  <a:cubicBezTo>
                    <a:pt x="72" y="1"/>
                    <a:pt x="76" y="1"/>
                    <a:pt x="80" y="0"/>
                  </a:cubicBezTo>
                  <a:cubicBezTo>
                    <a:pt x="84" y="0"/>
                    <a:pt x="87" y="0"/>
                    <a:pt x="90" y="0"/>
                  </a:cubicBezTo>
                  <a:cubicBezTo>
                    <a:pt x="94" y="0"/>
                    <a:pt x="97" y="0"/>
                    <a:pt x="100" y="1"/>
                  </a:cubicBezTo>
                  <a:cubicBezTo>
                    <a:pt x="106" y="1"/>
                    <a:pt x="111" y="2"/>
                    <a:pt x="114" y="2"/>
                  </a:cubicBezTo>
                  <a:cubicBezTo>
                    <a:pt x="117" y="3"/>
                    <a:pt x="119" y="3"/>
                    <a:pt x="119" y="3"/>
                  </a:cubicBezTo>
                  <a:cubicBezTo>
                    <a:pt x="119" y="3"/>
                    <a:pt x="117" y="4"/>
                    <a:pt x="114" y="4"/>
                  </a:cubicBezTo>
                  <a:cubicBezTo>
                    <a:pt x="111" y="5"/>
                    <a:pt x="106" y="5"/>
                    <a:pt x="100" y="6"/>
                  </a:cubicBezTo>
                  <a:cubicBezTo>
                    <a:pt x="97" y="7"/>
                    <a:pt x="94" y="7"/>
                    <a:pt x="91" y="8"/>
                  </a:cubicBezTo>
                  <a:cubicBezTo>
                    <a:pt x="88" y="8"/>
                    <a:pt x="84" y="9"/>
                    <a:pt x="81" y="9"/>
                  </a:cubicBezTo>
                  <a:cubicBezTo>
                    <a:pt x="79" y="9"/>
                    <a:pt x="77" y="10"/>
                    <a:pt x="75" y="10"/>
                  </a:cubicBezTo>
                  <a:cubicBezTo>
                    <a:pt x="73" y="10"/>
                    <a:pt x="72" y="11"/>
                    <a:pt x="70" y="11"/>
                  </a:cubicBezTo>
                  <a:cubicBezTo>
                    <a:pt x="66" y="11"/>
                    <a:pt x="62" y="12"/>
                    <a:pt x="59" y="13"/>
                  </a:cubicBezTo>
                  <a:cubicBezTo>
                    <a:pt x="55" y="13"/>
                    <a:pt x="51" y="14"/>
                    <a:pt x="47" y="15"/>
                  </a:cubicBezTo>
                  <a:cubicBezTo>
                    <a:pt x="44" y="15"/>
                    <a:pt x="40" y="16"/>
                    <a:pt x="37" y="17"/>
                  </a:cubicBezTo>
                  <a:cubicBezTo>
                    <a:pt x="33" y="17"/>
                    <a:pt x="30" y="18"/>
                    <a:pt x="27" y="19"/>
                  </a:cubicBezTo>
                  <a:cubicBezTo>
                    <a:pt x="24" y="20"/>
                    <a:pt x="21" y="21"/>
                    <a:pt x="18" y="21"/>
                  </a:cubicBezTo>
                  <a:cubicBezTo>
                    <a:pt x="12" y="23"/>
                    <a:pt x="8" y="24"/>
                    <a:pt x="5" y="26"/>
                  </a:cubicBezTo>
                  <a:cubicBezTo>
                    <a:pt x="2" y="27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1" name="Freeform 69"/>
            <p:cNvSpPr/>
            <p:nvPr/>
          </p:nvSpPr>
          <p:spPr bwMode="auto">
            <a:xfrm>
              <a:off x="3893195" y="4879504"/>
              <a:ext cx="232549" cy="27466"/>
            </a:xfrm>
            <a:custGeom>
              <a:avLst/>
              <a:gdLst>
                <a:gd name="T0" fmla="*/ 0 w 95"/>
                <a:gd name="T1" fmla="*/ 10 h 11"/>
                <a:gd name="T2" fmla="*/ 4 w 95"/>
                <a:gd name="T3" fmla="*/ 9 h 11"/>
                <a:gd name="T4" fmla="*/ 14 w 95"/>
                <a:gd name="T5" fmla="*/ 5 h 11"/>
                <a:gd name="T6" fmla="*/ 30 w 95"/>
                <a:gd name="T7" fmla="*/ 2 h 11"/>
                <a:gd name="T8" fmla="*/ 38 w 95"/>
                <a:gd name="T9" fmla="*/ 1 h 11"/>
                <a:gd name="T10" fmla="*/ 47 w 95"/>
                <a:gd name="T11" fmla="*/ 0 h 11"/>
                <a:gd name="T12" fmla="*/ 56 w 95"/>
                <a:gd name="T13" fmla="*/ 0 h 11"/>
                <a:gd name="T14" fmla="*/ 65 w 95"/>
                <a:gd name="T15" fmla="*/ 1 h 11"/>
                <a:gd name="T16" fmla="*/ 80 w 95"/>
                <a:gd name="T17" fmla="*/ 4 h 11"/>
                <a:gd name="T18" fmla="*/ 86 w 95"/>
                <a:gd name="T19" fmla="*/ 6 h 11"/>
                <a:gd name="T20" fmla="*/ 91 w 95"/>
                <a:gd name="T21" fmla="*/ 8 h 11"/>
                <a:gd name="T22" fmla="*/ 95 w 95"/>
                <a:gd name="T23" fmla="*/ 10 h 11"/>
                <a:gd name="T24" fmla="*/ 90 w 95"/>
                <a:gd name="T25" fmla="*/ 10 h 11"/>
                <a:gd name="T26" fmla="*/ 86 w 95"/>
                <a:gd name="T27" fmla="*/ 10 h 11"/>
                <a:gd name="T28" fmla="*/ 80 w 95"/>
                <a:gd name="T29" fmla="*/ 10 h 11"/>
                <a:gd name="T30" fmla="*/ 65 w 95"/>
                <a:gd name="T31" fmla="*/ 10 h 11"/>
                <a:gd name="T32" fmla="*/ 56 w 95"/>
                <a:gd name="T33" fmla="*/ 10 h 11"/>
                <a:gd name="T34" fmla="*/ 47 w 95"/>
                <a:gd name="T35" fmla="*/ 10 h 11"/>
                <a:gd name="T36" fmla="*/ 15 w 95"/>
                <a:gd name="T37" fmla="*/ 11 h 11"/>
                <a:gd name="T38" fmla="*/ 4 w 95"/>
                <a:gd name="T39" fmla="*/ 11 h 11"/>
                <a:gd name="T40" fmla="*/ 0 w 95"/>
                <a:gd name="T4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11">
                  <a:moveTo>
                    <a:pt x="0" y="10"/>
                  </a:moveTo>
                  <a:cubicBezTo>
                    <a:pt x="0" y="10"/>
                    <a:pt x="1" y="10"/>
                    <a:pt x="4" y="9"/>
                  </a:cubicBezTo>
                  <a:cubicBezTo>
                    <a:pt x="6" y="8"/>
                    <a:pt x="10" y="6"/>
                    <a:pt x="14" y="5"/>
                  </a:cubicBezTo>
                  <a:cubicBezTo>
                    <a:pt x="19" y="4"/>
                    <a:pt x="24" y="3"/>
                    <a:pt x="30" y="2"/>
                  </a:cubicBezTo>
                  <a:cubicBezTo>
                    <a:pt x="32" y="2"/>
                    <a:pt x="35" y="1"/>
                    <a:pt x="38" y="1"/>
                  </a:cubicBezTo>
                  <a:cubicBezTo>
                    <a:pt x="41" y="1"/>
                    <a:pt x="44" y="1"/>
                    <a:pt x="47" y="0"/>
                  </a:cubicBezTo>
                  <a:cubicBezTo>
                    <a:pt x="50" y="0"/>
                    <a:pt x="53" y="0"/>
                    <a:pt x="56" y="0"/>
                  </a:cubicBezTo>
                  <a:cubicBezTo>
                    <a:pt x="59" y="1"/>
                    <a:pt x="62" y="1"/>
                    <a:pt x="65" y="1"/>
                  </a:cubicBezTo>
                  <a:cubicBezTo>
                    <a:pt x="71" y="2"/>
                    <a:pt x="76" y="3"/>
                    <a:pt x="80" y="4"/>
                  </a:cubicBezTo>
                  <a:cubicBezTo>
                    <a:pt x="83" y="5"/>
                    <a:pt x="85" y="6"/>
                    <a:pt x="86" y="6"/>
                  </a:cubicBezTo>
                  <a:cubicBezTo>
                    <a:pt x="88" y="7"/>
                    <a:pt x="90" y="8"/>
                    <a:pt x="91" y="8"/>
                  </a:cubicBezTo>
                  <a:cubicBezTo>
                    <a:pt x="93" y="10"/>
                    <a:pt x="95" y="10"/>
                    <a:pt x="95" y="10"/>
                  </a:cubicBezTo>
                  <a:cubicBezTo>
                    <a:pt x="95" y="10"/>
                    <a:pt x="93" y="10"/>
                    <a:pt x="90" y="10"/>
                  </a:cubicBezTo>
                  <a:cubicBezTo>
                    <a:pt x="89" y="10"/>
                    <a:pt x="87" y="10"/>
                    <a:pt x="86" y="10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5" y="10"/>
                    <a:pt x="70" y="10"/>
                    <a:pt x="65" y="10"/>
                  </a:cubicBezTo>
                  <a:cubicBezTo>
                    <a:pt x="62" y="10"/>
                    <a:pt x="59" y="10"/>
                    <a:pt x="56" y="10"/>
                  </a:cubicBezTo>
                  <a:cubicBezTo>
                    <a:pt x="53" y="10"/>
                    <a:pt x="50" y="10"/>
                    <a:pt x="47" y="10"/>
                  </a:cubicBezTo>
                  <a:cubicBezTo>
                    <a:pt x="36" y="11"/>
                    <a:pt x="24" y="11"/>
                    <a:pt x="15" y="11"/>
                  </a:cubicBezTo>
                  <a:cubicBezTo>
                    <a:pt x="11" y="11"/>
                    <a:pt x="7" y="11"/>
                    <a:pt x="4" y="11"/>
                  </a:cubicBezTo>
                  <a:cubicBezTo>
                    <a:pt x="2" y="11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2" name="Freeform 70"/>
            <p:cNvSpPr/>
            <p:nvPr/>
          </p:nvSpPr>
          <p:spPr bwMode="auto">
            <a:xfrm>
              <a:off x="3343867" y="5283260"/>
              <a:ext cx="476084" cy="102541"/>
            </a:xfrm>
            <a:custGeom>
              <a:avLst/>
              <a:gdLst>
                <a:gd name="T0" fmla="*/ 195 w 195"/>
                <a:gd name="T1" fmla="*/ 12 h 42"/>
                <a:gd name="T2" fmla="*/ 164 w 195"/>
                <a:gd name="T3" fmla="*/ 13 h 42"/>
                <a:gd name="T4" fmla="*/ 132 w 195"/>
                <a:gd name="T5" fmla="*/ 15 h 42"/>
                <a:gd name="T6" fmla="*/ 115 w 195"/>
                <a:gd name="T7" fmla="*/ 17 h 42"/>
                <a:gd name="T8" fmla="*/ 96 w 195"/>
                <a:gd name="T9" fmla="*/ 19 h 42"/>
                <a:gd name="T10" fmla="*/ 78 w 195"/>
                <a:gd name="T11" fmla="*/ 22 h 42"/>
                <a:gd name="T12" fmla="*/ 60 w 195"/>
                <a:gd name="T13" fmla="*/ 25 h 42"/>
                <a:gd name="T14" fmla="*/ 44 w 195"/>
                <a:gd name="T15" fmla="*/ 29 h 42"/>
                <a:gd name="T16" fmla="*/ 30 w 195"/>
                <a:gd name="T17" fmla="*/ 32 h 42"/>
                <a:gd name="T18" fmla="*/ 18 w 195"/>
                <a:gd name="T19" fmla="*/ 36 h 42"/>
                <a:gd name="T20" fmla="*/ 8 w 195"/>
                <a:gd name="T21" fmla="*/ 39 h 42"/>
                <a:gd name="T22" fmla="*/ 0 w 195"/>
                <a:gd name="T23" fmla="*/ 42 h 42"/>
                <a:gd name="T24" fmla="*/ 0 w 195"/>
                <a:gd name="T25" fmla="*/ 41 h 42"/>
                <a:gd name="T26" fmla="*/ 8 w 195"/>
                <a:gd name="T27" fmla="*/ 38 h 42"/>
                <a:gd name="T28" fmla="*/ 17 w 195"/>
                <a:gd name="T29" fmla="*/ 34 h 42"/>
                <a:gd name="T30" fmla="*/ 29 w 195"/>
                <a:gd name="T31" fmla="*/ 30 h 42"/>
                <a:gd name="T32" fmla="*/ 43 w 195"/>
                <a:gd name="T33" fmla="*/ 25 h 42"/>
                <a:gd name="T34" fmla="*/ 59 w 195"/>
                <a:gd name="T35" fmla="*/ 21 h 42"/>
                <a:gd name="T36" fmla="*/ 77 w 195"/>
                <a:gd name="T37" fmla="*/ 16 h 42"/>
                <a:gd name="T38" fmla="*/ 95 w 195"/>
                <a:gd name="T39" fmla="*/ 13 h 42"/>
                <a:gd name="T40" fmla="*/ 114 w 195"/>
                <a:gd name="T41" fmla="*/ 10 h 42"/>
                <a:gd name="T42" fmla="*/ 131 w 195"/>
                <a:gd name="T43" fmla="*/ 7 h 42"/>
                <a:gd name="T44" fmla="*/ 163 w 195"/>
                <a:gd name="T45" fmla="*/ 3 h 42"/>
                <a:gd name="T46" fmla="*/ 194 w 195"/>
                <a:gd name="T47" fmla="*/ 0 h 42"/>
                <a:gd name="T48" fmla="*/ 195 w 195"/>
                <a:gd name="T4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42">
                  <a:moveTo>
                    <a:pt x="195" y="12"/>
                  </a:moveTo>
                  <a:cubicBezTo>
                    <a:pt x="195" y="12"/>
                    <a:pt x="182" y="12"/>
                    <a:pt x="164" y="13"/>
                  </a:cubicBezTo>
                  <a:cubicBezTo>
                    <a:pt x="155" y="14"/>
                    <a:pt x="144" y="14"/>
                    <a:pt x="132" y="15"/>
                  </a:cubicBezTo>
                  <a:cubicBezTo>
                    <a:pt x="127" y="16"/>
                    <a:pt x="121" y="16"/>
                    <a:pt x="115" y="17"/>
                  </a:cubicBezTo>
                  <a:cubicBezTo>
                    <a:pt x="108" y="18"/>
                    <a:pt x="102" y="19"/>
                    <a:pt x="96" y="19"/>
                  </a:cubicBezTo>
                  <a:cubicBezTo>
                    <a:pt x="90" y="20"/>
                    <a:pt x="84" y="21"/>
                    <a:pt x="78" y="22"/>
                  </a:cubicBezTo>
                  <a:cubicBezTo>
                    <a:pt x="72" y="23"/>
                    <a:pt x="66" y="24"/>
                    <a:pt x="60" y="25"/>
                  </a:cubicBezTo>
                  <a:cubicBezTo>
                    <a:pt x="55" y="26"/>
                    <a:pt x="49" y="28"/>
                    <a:pt x="44" y="29"/>
                  </a:cubicBezTo>
                  <a:cubicBezTo>
                    <a:pt x="39" y="30"/>
                    <a:pt x="34" y="31"/>
                    <a:pt x="30" y="32"/>
                  </a:cubicBezTo>
                  <a:cubicBezTo>
                    <a:pt x="25" y="34"/>
                    <a:pt x="21" y="35"/>
                    <a:pt x="18" y="36"/>
                  </a:cubicBezTo>
                  <a:cubicBezTo>
                    <a:pt x="14" y="37"/>
                    <a:pt x="11" y="38"/>
                    <a:pt x="8" y="39"/>
                  </a:cubicBezTo>
                  <a:cubicBezTo>
                    <a:pt x="3" y="41"/>
                    <a:pt x="0" y="42"/>
                    <a:pt x="0" y="4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3" y="40"/>
                    <a:pt x="8" y="38"/>
                  </a:cubicBezTo>
                  <a:cubicBezTo>
                    <a:pt x="10" y="37"/>
                    <a:pt x="13" y="35"/>
                    <a:pt x="17" y="34"/>
                  </a:cubicBezTo>
                  <a:cubicBezTo>
                    <a:pt x="20" y="33"/>
                    <a:pt x="24" y="31"/>
                    <a:pt x="29" y="30"/>
                  </a:cubicBezTo>
                  <a:cubicBezTo>
                    <a:pt x="33" y="28"/>
                    <a:pt x="38" y="27"/>
                    <a:pt x="43" y="25"/>
                  </a:cubicBezTo>
                  <a:cubicBezTo>
                    <a:pt x="48" y="24"/>
                    <a:pt x="54" y="22"/>
                    <a:pt x="59" y="21"/>
                  </a:cubicBezTo>
                  <a:cubicBezTo>
                    <a:pt x="65" y="19"/>
                    <a:pt x="71" y="18"/>
                    <a:pt x="77" y="16"/>
                  </a:cubicBezTo>
                  <a:cubicBezTo>
                    <a:pt x="83" y="15"/>
                    <a:pt x="89" y="14"/>
                    <a:pt x="95" y="13"/>
                  </a:cubicBezTo>
                  <a:cubicBezTo>
                    <a:pt x="101" y="12"/>
                    <a:pt x="107" y="10"/>
                    <a:pt x="114" y="10"/>
                  </a:cubicBezTo>
                  <a:cubicBezTo>
                    <a:pt x="120" y="9"/>
                    <a:pt x="126" y="8"/>
                    <a:pt x="131" y="7"/>
                  </a:cubicBezTo>
                  <a:cubicBezTo>
                    <a:pt x="143" y="5"/>
                    <a:pt x="154" y="4"/>
                    <a:pt x="163" y="3"/>
                  </a:cubicBezTo>
                  <a:cubicBezTo>
                    <a:pt x="182" y="1"/>
                    <a:pt x="194" y="0"/>
                    <a:pt x="194" y="0"/>
                  </a:cubicBezTo>
                  <a:lnTo>
                    <a:pt x="19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3" name="Freeform 71"/>
            <p:cNvSpPr/>
            <p:nvPr/>
          </p:nvSpPr>
          <p:spPr bwMode="auto">
            <a:xfrm>
              <a:off x="3622193" y="5018667"/>
              <a:ext cx="549328" cy="692153"/>
            </a:xfrm>
            <a:custGeom>
              <a:avLst/>
              <a:gdLst>
                <a:gd name="T0" fmla="*/ 121 w 225"/>
                <a:gd name="T1" fmla="*/ 17 h 283"/>
                <a:gd name="T2" fmla="*/ 60 w 225"/>
                <a:gd name="T3" fmla="*/ 17 h 283"/>
                <a:gd name="T4" fmla="*/ 23 w 225"/>
                <a:gd name="T5" fmla="*/ 15 h 283"/>
                <a:gd name="T6" fmla="*/ 22 w 225"/>
                <a:gd name="T7" fmla="*/ 15 h 283"/>
                <a:gd name="T8" fmla="*/ 18 w 225"/>
                <a:gd name="T9" fmla="*/ 18 h 283"/>
                <a:gd name="T10" fmla="*/ 13 w 225"/>
                <a:gd name="T11" fmla="*/ 24 h 283"/>
                <a:gd name="T12" fmla="*/ 9 w 225"/>
                <a:gd name="T13" fmla="*/ 31 h 283"/>
                <a:gd name="T14" fmla="*/ 8 w 225"/>
                <a:gd name="T15" fmla="*/ 36 h 283"/>
                <a:gd name="T16" fmla="*/ 7 w 225"/>
                <a:gd name="T17" fmla="*/ 49 h 283"/>
                <a:gd name="T18" fmla="*/ 8 w 225"/>
                <a:gd name="T19" fmla="*/ 67 h 283"/>
                <a:gd name="T20" fmla="*/ 8 w 225"/>
                <a:gd name="T21" fmla="*/ 75 h 283"/>
                <a:gd name="T22" fmla="*/ 13 w 225"/>
                <a:gd name="T23" fmla="*/ 79 h 283"/>
                <a:gd name="T24" fmla="*/ 26 w 225"/>
                <a:gd name="T25" fmla="*/ 88 h 283"/>
                <a:gd name="T26" fmla="*/ 39 w 225"/>
                <a:gd name="T27" fmla="*/ 95 h 283"/>
                <a:gd name="T28" fmla="*/ 53 w 225"/>
                <a:gd name="T29" fmla="*/ 100 h 283"/>
                <a:gd name="T30" fmla="*/ 67 w 225"/>
                <a:gd name="T31" fmla="*/ 105 h 283"/>
                <a:gd name="T32" fmla="*/ 81 w 225"/>
                <a:gd name="T33" fmla="*/ 109 h 283"/>
                <a:gd name="T34" fmla="*/ 96 w 225"/>
                <a:gd name="T35" fmla="*/ 112 h 283"/>
                <a:gd name="T36" fmla="*/ 111 w 225"/>
                <a:gd name="T37" fmla="*/ 115 h 283"/>
                <a:gd name="T38" fmla="*/ 119 w 225"/>
                <a:gd name="T39" fmla="*/ 116 h 283"/>
                <a:gd name="T40" fmla="*/ 119 w 225"/>
                <a:gd name="T41" fmla="*/ 124 h 283"/>
                <a:gd name="T42" fmla="*/ 106 w 225"/>
                <a:gd name="T43" fmla="*/ 127 h 283"/>
                <a:gd name="T44" fmla="*/ 83 w 225"/>
                <a:gd name="T45" fmla="*/ 138 h 283"/>
                <a:gd name="T46" fmla="*/ 61 w 225"/>
                <a:gd name="T47" fmla="*/ 153 h 283"/>
                <a:gd name="T48" fmla="*/ 52 w 225"/>
                <a:gd name="T49" fmla="*/ 162 h 283"/>
                <a:gd name="T50" fmla="*/ 39 w 225"/>
                <a:gd name="T51" fmla="*/ 176 h 283"/>
                <a:gd name="T52" fmla="*/ 31 w 225"/>
                <a:gd name="T53" fmla="*/ 187 h 283"/>
                <a:gd name="T54" fmla="*/ 22 w 225"/>
                <a:gd name="T55" fmla="*/ 205 h 283"/>
                <a:gd name="T56" fmla="*/ 13 w 225"/>
                <a:gd name="T57" fmla="*/ 229 h 283"/>
                <a:gd name="T58" fmla="*/ 7 w 225"/>
                <a:gd name="T59" fmla="*/ 255 h 283"/>
                <a:gd name="T60" fmla="*/ 4 w 225"/>
                <a:gd name="T61" fmla="*/ 282 h 283"/>
                <a:gd name="T62" fmla="*/ 3 w 225"/>
                <a:gd name="T63" fmla="*/ 283 h 283"/>
                <a:gd name="T64" fmla="*/ 3 w 225"/>
                <a:gd name="T65" fmla="*/ 268 h 283"/>
                <a:gd name="T66" fmla="*/ 6 w 225"/>
                <a:gd name="T67" fmla="*/ 242 h 283"/>
                <a:gd name="T68" fmla="*/ 13 w 225"/>
                <a:gd name="T69" fmla="*/ 216 h 283"/>
                <a:gd name="T70" fmla="*/ 24 w 225"/>
                <a:gd name="T71" fmla="*/ 191 h 283"/>
                <a:gd name="T72" fmla="*/ 31 w 225"/>
                <a:gd name="T73" fmla="*/ 179 h 283"/>
                <a:gd name="T74" fmla="*/ 39 w 225"/>
                <a:gd name="T75" fmla="*/ 168 h 283"/>
                <a:gd name="T76" fmla="*/ 52 w 225"/>
                <a:gd name="T77" fmla="*/ 153 h 283"/>
                <a:gd name="T78" fmla="*/ 68 w 225"/>
                <a:gd name="T79" fmla="*/ 140 h 283"/>
                <a:gd name="T80" fmla="*/ 91 w 225"/>
                <a:gd name="T81" fmla="*/ 126 h 283"/>
                <a:gd name="T82" fmla="*/ 117 w 225"/>
                <a:gd name="T83" fmla="*/ 116 h 283"/>
                <a:gd name="T84" fmla="*/ 118 w 225"/>
                <a:gd name="T85" fmla="*/ 124 h 283"/>
                <a:gd name="T86" fmla="*/ 94 w 225"/>
                <a:gd name="T87" fmla="*/ 122 h 283"/>
                <a:gd name="T88" fmla="*/ 79 w 225"/>
                <a:gd name="T89" fmla="*/ 119 h 283"/>
                <a:gd name="T90" fmla="*/ 64 w 225"/>
                <a:gd name="T91" fmla="*/ 115 h 283"/>
                <a:gd name="T92" fmla="*/ 49 w 225"/>
                <a:gd name="T93" fmla="*/ 109 h 283"/>
                <a:gd name="T94" fmla="*/ 35 w 225"/>
                <a:gd name="T95" fmla="*/ 103 h 283"/>
                <a:gd name="T96" fmla="*/ 21 w 225"/>
                <a:gd name="T97" fmla="*/ 95 h 283"/>
                <a:gd name="T98" fmla="*/ 9 w 225"/>
                <a:gd name="T99" fmla="*/ 85 h 283"/>
                <a:gd name="T100" fmla="*/ 3 w 225"/>
                <a:gd name="T101" fmla="*/ 79 h 283"/>
                <a:gd name="T102" fmla="*/ 2 w 225"/>
                <a:gd name="T103" fmla="*/ 77 h 283"/>
                <a:gd name="T104" fmla="*/ 0 w 225"/>
                <a:gd name="T105" fmla="*/ 58 h 283"/>
                <a:gd name="T106" fmla="*/ 0 w 225"/>
                <a:gd name="T107" fmla="*/ 39 h 283"/>
                <a:gd name="T108" fmla="*/ 1 w 225"/>
                <a:gd name="T109" fmla="*/ 32 h 283"/>
                <a:gd name="T110" fmla="*/ 4 w 225"/>
                <a:gd name="T111" fmla="*/ 24 h 283"/>
                <a:gd name="T112" fmla="*/ 9 w 225"/>
                <a:gd name="T113" fmla="*/ 15 h 283"/>
                <a:gd name="T114" fmla="*/ 18 w 225"/>
                <a:gd name="T115" fmla="*/ 8 h 283"/>
                <a:gd name="T116" fmla="*/ 24 w 225"/>
                <a:gd name="T117" fmla="*/ 7 h 283"/>
                <a:gd name="T118" fmla="*/ 48 w 225"/>
                <a:gd name="T119" fmla="*/ 8 h 283"/>
                <a:gd name="T120" fmla="*/ 73 w 225"/>
                <a:gd name="T121" fmla="*/ 8 h 283"/>
                <a:gd name="T122" fmla="*/ 218 w 225"/>
                <a:gd name="T123" fmla="*/ 1 h 283"/>
                <a:gd name="T124" fmla="*/ 225 w 225"/>
                <a:gd name="T125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5" h="283">
                  <a:moveTo>
                    <a:pt x="219" y="12"/>
                  </a:moveTo>
                  <a:cubicBezTo>
                    <a:pt x="187" y="15"/>
                    <a:pt x="154" y="16"/>
                    <a:pt x="121" y="17"/>
                  </a:cubicBezTo>
                  <a:cubicBezTo>
                    <a:pt x="105" y="17"/>
                    <a:pt x="89" y="17"/>
                    <a:pt x="72" y="17"/>
                  </a:cubicBezTo>
                  <a:cubicBezTo>
                    <a:pt x="68" y="17"/>
                    <a:pt x="64" y="17"/>
                    <a:pt x="60" y="17"/>
                  </a:cubicBezTo>
                  <a:cubicBezTo>
                    <a:pt x="56" y="17"/>
                    <a:pt x="52" y="17"/>
                    <a:pt x="48" y="16"/>
                  </a:cubicBezTo>
                  <a:cubicBezTo>
                    <a:pt x="40" y="16"/>
                    <a:pt x="32" y="16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3" y="15"/>
                    <a:pt x="22" y="15"/>
                  </a:cubicBezTo>
                  <a:cubicBezTo>
                    <a:pt x="22" y="15"/>
                    <a:pt x="21" y="16"/>
                    <a:pt x="21" y="16"/>
                  </a:cubicBezTo>
                  <a:cubicBezTo>
                    <a:pt x="20" y="16"/>
                    <a:pt x="19" y="17"/>
                    <a:pt x="18" y="18"/>
                  </a:cubicBezTo>
                  <a:cubicBezTo>
                    <a:pt x="17" y="19"/>
                    <a:pt x="16" y="19"/>
                    <a:pt x="15" y="20"/>
                  </a:cubicBezTo>
                  <a:cubicBezTo>
                    <a:pt x="14" y="21"/>
                    <a:pt x="13" y="22"/>
                    <a:pt x="13" y="24"/>
                  </a:cubicBezTo>
                  <a:cubicBezTo>
                    <a:pt x="12" y="25"/>
                    <a:pt x="11" y="26"/>
                    <a:pt x="11" y="27"/>
                  </a:cubicBezTo>
                  <a:cubicBezTo>
                    <a:pt x="10" y="29"/>
                    <a:pt x="10" y="30"/>
                    <a:pt x="9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8"/>
                    <a:pt x="8" y="40"/>
                  </a:cubicBezTo>
                  <a:cubicBezTo>
                    <a:pt x="7" y="43"/>
                    <a:pt x="7" y="46"/>
                    <a:pt x="7" y="49"/>
                  </a:cubicBezTo>
                  <a:cubicBezTo>
                    <a:pt x="7" y="52"/>
                    <a:pt x="7" y="55"/>
                    <a:pt x="7" y="58"/>
                  </a:cubicBezTo>
                  <a:cubicBezTo>
                    <a:pt x="7" y="61"/>
                    <a:pt x="7" y="64"/>
                    <a:pt x="8" y="67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10" y="76"/>
                    <a:pt x="12" y="78"/>
                    <a:pt x="13" y="79"/>
                  </a:cubicBezTo>
                  <a:cubicBezTo>
                    <a:pt x="15" y="81"/>
                    <a:pt x="17" y="82"/>
                    <a:pt x="19" y="84"/>
                  </a:cubicBezTo>
                  <a:cubicBezTo>
                    <a:pt x="22" y="85"/>
                    <a:pt x="24" y="86"/>
                    <a:pt x="26" y="88"/>
                  </a:cubicBezTo>
                  <a:cubicBezTo>
                    <a:pt x="28" y="89"/>
                    <a:pt x="30" y="90"/>
                    <a:pt x="32" y="91"/>
                  </a:cubicBezTo>
                  <a:cubicBezTo>
                    <a:pt x="34" y="93"/>
                    <a:pt x="37" y="94"/>
                    <a:pt x="39" y="95"/>
                  </a:cubicBezTo>
                  <a:cubicBezTo>
                    <a:pt x="41" y="96"/>
                    <a:pt x="43" y="97"/>
                    <a:pt x="46" y="98"/>
                  </a:cubicBezTo>
                  <a:cubicBezTo>
                    <a:pt x="48" y="99"/>
                    <a:pt x="50" y="100"/>
                    <a:pt x="53" y="100"/>
                  </a:cubicBezTo>
                  <a:cubicBezTo>
                    <a:pt x="55" y="101"/>
                    <a:pt x="57" y="102"/>
                    <a:pt x="60" y="103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9" y="106"/>
                    <a:pt x="72" y="107"/>
                    <a:pt x="74" y="107"/>
                  </a:cubicBezTo>
                  <a:cubicBezTo>
                    <a:pt x="76" y="108"/>
                    <a:pt x="79" y="109"/>
                    <a:pt x="81" y="109"/>
                  </a:cubicBezTo>
                  <a:cubicBezTo>
                    <a:pt x="84" y="109"/>
                    <a:pt x="86" y="110"/>
                    <a:pt x="89" y="111"/>
                  </a:cubicBezTo>
                  <a:cubicBezTo>
                    <a:pt x="91" y="111"/>
                    <a:pt x="93" y="112"/>
                    <a:pt x="96" y="112"/>
                  </a:cubicBezTo>
                  <a:cubicBezTo>
                    <a:pt x="98" y="112"/>
                    <a:pt x="101" y="113"/>
                    <a:pt x="103" y="113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3" y="115"/>
                    <a:pt x="116" y="115"/>
                    <a:pt x="118" y="116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1" y="116"/>
                    <a:pt x="123" y="119"/>
                    <a:pt x="122" y="121"/>
                  </a:cubicBezTo>
                  <a:cubicBezTo>
                    <a:pt x="122" y="122"/>
                    <a:pt x="120" y="123"/>
                    <a:pt x="119" y="124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15" y="124"/>
                    <a:pt x="110" y="126"/>
                    <a:pt x="106" y="127"/>
                  </a:cubicBezTo>
                  <a:cubicBezTo>
                    <a:pt x="102" y="129"/>
                    <a:pt x="98" y="130"/>
                    <a:pt x="94" y="132"/>
                  </a:cubicBezTo>
                  <a:cubicBezTo>
                    <a:pt x="90" y="134"/>
                    <a:pt x="86" y="136"/>
                    <a:pt x="83" y="138"/>
                  </a:cubicBezTo>
                  <a:cubicBezTo>
                    <a:pt x="79" y="140"/>
                    <a:pt x="75" y="142"/>
                    <a:pt x="72" y="145"/>
                  </a:cubicBezTo>
                  <a:cubicBezTo>
                    <a:pt x="68" y="147"/>
                    <a:pt x="65" y="150"/>
                    <a:pt x="61" y="153"/>
                  </a:cubicBezTo>
                  <a:cubicBezTo>
                    <a:pt x="60" y="154"/>
                    <a:pt x="58" y="156"/>
                    <a:pt x="56" y="157"/>
                  </a:cubicBezTo>
                  <a:cubicBezTo>
                    <a:pt x="55" y="159"/>
                    <a:pt x="53" y="160"/>
                    <a:pt x="52" y="162"/>
                  </a:cubicBezTo>
                  <a:cubicBezTo>
                    <a:pt x="48" y="165"/>
                    <a:pt x="46" y="168"/>
                    <a:pt x="43" y="171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3" y="184"/>
                    <a:pt x="32" y="185"/>
                    <a:pt x="31" y="187"/>
                  </a:cubicBezTo>
                  <a:cubicBezTo>
                    <a:pt x="30" y="189"/>
                    <a:pt x="29" y="191"/>
                    <a:pt x="28" y="193"/>
                  </a:cubicBezTo>
                  <a:cubicBezTo>
                    <a:pt x="26" y="197"/>
                    <a:pt x="24" y="201"/>
                    <a:pt x="22" y="205"/>
                  </a:cubicBezTo>
                  <a:cubicBezTo>
                    <a:pt x="20" y="209"/>
                    <a:pt x="18" y="213"/>
                    <a:pt x="17" y="217"/>
                  </a:cubicBezTo>
                  <a:cubicBezTo>
                    <a:pt x="15" y="221"/>
                    <a:pt x="14" y="225"/>
                    <a:pt x="13" y="229"/>
                  </a:cubicBezTo>
                  <a:cubicBezTo>
                    <a:pt x="11" y="234"/>
                    <a:pt x="10" y="238"/>
                    <a:pt x="9" y="242"/>
                  </a:cubicBezTo>
                  <a:cubicBezTo>
                    <a:pt x="8" y="246"/>
                    <a:pt x="8" y="251"/>
                    <a:pt x="7" y="255"/>
                  </a:cubicBezTo>
                  <a:cubicBezTo>
                    <a:pt x="6" y="260"/>
                    <a:pt x="6" y="264"/>
                    <a:pt x="5" y="268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3"/>
                    <a:pt x="3" y="283"/>
                  </a:cubicBezTo>
                  <a:cubicBezTo>
                    <a:pt x="3" y="282"/>
                    <a:pt x="2" y="282"/>
                    <a:pt x="2" y="282"/>
                  </a:cubicBezTo>
                  <a:cubicBezTo>
                    <a:pt x="3" y="268"/>
                    <a:pt x="3" y="268"/>
                    <a:pt x="3" y="268"/>
                  </a:cubicBezTo>
                  <a:cubicBezTo>
                    <a:pt x="3" y="264"/>
                    <a:pt x="4" y="259"/>
                    <a:pt x="4" y="255"/>
                  </a:cubicBezTo>
                  <a:cubicBezTo>
                    <a:pt x="5" y="250"/>
                    <a:pt x="5" y="246"/>
                    <a:pt x="6" y="242"/>
                  </a:cubicBezTo>
                  <a:cubicBezTo>
                    <a:pt x="7" y="237"/>
                    <a:pt x="8" y="233"/>
                    <a:pt x="9" y="229"/>
                  </a:cubicBezTo>
                  <a:cubicBezTo>
                    <a:pt x="10" y="224"/>
                    <a:pt x="12" y="220"/>
                    <a:pt x="13" y="216"/>
                  </a:cubicBezTo>
                  <a:cubicBezTo>
                    <a:pt x="15" y="211"/>
                    <a:pt x="16" y="207"/>
                    <a:pt x="18" y="203"/>
                  </a:cubicBezTo>
                  <a:cubicBezTo>
                    <a:pt x="20" y="199"/>
                    <a:pt x="22" y="195"/>
                    <a:pt x="24" y="191"/>
                  </a:cubicBezTo>
                  <a:cubicBezTo>
                    <a:pt x="25" y="189"/>
                    <a:pt x="26" y="187"/>
                    <a:pt x="27" y="185"/>
                  </a:cubicBezTo>
                  <a:cubicBezTo>
                    <a:pt x="29" y="183"/>
                    <a:pt x="30" y="181"/>
                    <a:pt x="31" y="179"/>
                  </a:cubicBezTo>
                  <a:cubicBezTo>
                    <a:pt x="35" y="174"/>
                    <a:pt x="35" y="174"/>
                    <a:pt x="35" y="174"/>
                  </a:cubicBezTo>
                  <a:cubicBezTo>
                    <a:pt x="39" y="168"/>
                    <a:pt x="39" y="168"/>
                    <a:pt x="39" y="168"/>
                  </a:cubicBezTo>
                  <a:cubicBezTo>
                    <a:pt x="42" y="165"/>
                    <a:pt x="45" y="161"/>
                    <a:pt x="48" y="158"/>
                  </a:cubicBezTo>
                  <a:cubicBezTo>
                    <a:pt x="49" y="156"/>
                    <a:pt x="51" y="155"/>
                    <a:pt x="52" y="153"/>
                  </a:cubicBezTo>
                  <a:cubicBezTo>
                    <a:pt x="54" y="151"/>
                    <a:pt x="56" y="150"/>
                    <a:pt x="57" y="148"/>
                  </a:cubicBezTo>
                  <a:cubicBezTo>
                    <a:pt x="61" y="145"/>
                    <a:pt x="64" y="142"/>
                    <a:pt x="68" y="140"/>
                  </a:cubicBezTo>
                  <a:cubicBezTo>
                    <a:pt x="72" y="137"/>
                    <a:pt x="75" y="134"/>
                    <a:pt x="79" y="132"/>
                  </a:cubicBezTo>
                  <a:cubicBezTo>
                    <a:pt x="83" y="130"/>
                    <a:pt x="87" y="128"/>
                    <a:pt x="91" y="126"/>
                  </a:cubicBezTo>
                  <a:cubicBezTo>
                    <a:pt x="95" y="124"/>
                    <a:pt x="100" y="122"/>
                    <a:pt x="104" y="120"/>
                  </a:cubicBezTo>
                  <a:cubicBezTo>
                    <a:pt x="108" y="118"/>
                    <a:pt x="112" y="117"/>
                    <a:pt x="117" y="116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12" y="124"/>
                    <a:pt x="107" y="123"/>
                    <a:pt x="102" y="123"/>
                  </a:cubicBezTo>
                  <a:cubicBezTo>
                    <a:pt x="99" y="123"/>
                    <a:pt x="97" y="122"/>
                    <a:pt x="94" y="122"/>
                  </a:cubicBezTo>
                  <a:cubicBezTo>
                    <a:pt x="92" y="122"/>
                    <a:pt x="89" y="121"/>
                    <a:pt x="87" y="121"/>
                  </a:cubicBezTo>
                  <a:cubicBezTo>
                    <a:pt x="84" y="120"/>
                    <a:pt x="81" y="120"/>
                    <a:pt x="79" y="119"/>
                  </a:cubicBezTo>
                  <a:cubicBezTo>
                    <a:pt x="76" y="119"/>
                    <a:pt x="74" y="118"/>
                    <a:pt x="71" y="117"/>
                  </a:cubicBezTo>
                  <a:cubicBezTo>
                    <a:pt x="69" y="116"/>
                    <a:pt x="66" y="116"/>
                    <a:pt x="64" y="115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4" y="111"/>
                    <a:pt x="51" y="110"/>
                    <a:pt x="49" y="109"/>
                  </a:cubicBezTo>
                  <a:cubicBezTo>
                    <a:pt x="47" y="108"/>
                    <a:pt x="44" y="107"/>
                    <a:pt x="42" y="106"/>
                  </a:cubicBezTo>
                  <a:cubicBezTo>
                    <a:pt x="39" y="105"/>
                    <a:pt x="37" y="104"/>
                    <a:pt x="35" y="103"/>
                  </a:cubicBezTo>
                  <a:cubicBezTo>
                    <a:pt x="32" y="101"/>
                    <a:pt x="30" y="100"/>
                    <a:pt x="28" y="99"/>
                  </a:cubicBezTo>
                  <a:cubicBezTo>
                    <a:pt x="26" y="97"/>
                    <a:pt x="23" y="96"/>
                    <a:pt x="21" y="95"/>
                  </a:cubicBezTo>
                  <a:cubicBezTo>
                    <a:pt x="19" y="93"/>
                    <a:pt x="17" y="92"/>
                    <a:pt x="15" y="90"/>
                  </a:cubicBezTo>
                  <a:cubicBezTo>
                    <a:pt x="13" y="88"/>
                    <a:pt x="11" y="87"/>
                    <a:pt x="9" y="85"/>
                  </a:cubicBezTo>
                  <a:cubicBezTo>
                    <a:pt x="7" y="83"/>
                    <a:pt x="5" y="81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8"/>
                    <a:pt x="2" y="78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65"/>
                    <a:pt x="0" y="62"/>
                    <a:pt x="0" y="58"/>
                  </a:cubicBezTo>
                  <a:cubicBezTo>
                    <a:pt x="0" y="55"/>
                    <a:pt x="0" y="52"/>
                    <a:pt x="0" y="49"/>
                  </a:cubicBezTo>
                  <a:cubicBezTo>
                    <a:pt x="0" y="46"/>
                    <a:pt x="0" y="42"/>
                    <a:pt x="0" y="39"/>
                  </a:cubicBezTo>
                  <a:cubicBezTo>
                    <a:pt x="0" y="37"/>
                    <a:pt x="1" y="36"/>
                    <a:pt x="1" y="34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8"/>
                    <a:pt x="3" y="26"/>
                    <a:pt x="4" y="24"/>
                  </a:cubicBezTo>
                  <a:cubicBezTo>
                    <a:pt x="4" y="23"/>
                    <a:pt x="5" y="21"/>
                    <a:pt x="6" y="20"/>
                  </a:cubicBezTo>
                  <a:cubicBezTo>
                    <a:pt x="7" y="18"/>
                    <a:pt x="8" y="17"/>
                    <a:pt x="9" y="15"/>
                  </a:cubicBezTo>
                  <a:cubicBezTo>
                    <a:pt x="10" y="14"/>
                    <a:pt x="11" y="13"/>
                    <a:pt x="13" y="11"/>
                  </a:cubicBezTo>
                  <a:cubicBezTo>
                    <a:pt x="14" y="10"/>
                    <a:pt x="16" y="9"/>
                    <a:pt x="18" y="8"/>
                  </a:cubicBezTo>
                  <a:cubicBezTo>
                    <a:pt x="19" y="8"/>
                    <a:pt x="21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32" y="7"/>
                    <a:pt x="40" y="8"/>
                    <a:pt x="48" y="8"/>
                  </a:cubicBezTo>
                  <a:cubicBezTo>
                    <a:pt x="52" y="8"/>
                    <a:pt x="56" y="8"/>
                    <a:pt x="60" y="8"/>
                  </a:cubicBezTo>
                  <a:cubicBezTo>
                    <a:pt x="64" y="8"/>
                    <a:pt x="68" y="8"/>
                    <a:pt x="73" y="8"/>
                  </a:cubicBezTo>
                  <a:cubicBezTo>
                    <a:pt x="89" y="8"/>
                    <a:pt x="105" y="7"/>
                    <a:pt x="121" y="7"/>
                  </a:cubicBezTo>
                  <a:cubicBezTo>
                    <a:pt x="154" y="5"/>
                    <a:pt x="186" y="3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22" y="0"/>
                    <a:pt x="225" y="3"/>
                    <a:pt x="225" y="6"/>
                  </a:cubicBezTo>
                  <a:cubicBezTo>
                    <a:pt x="225" y="9"/>
                    <a:pt x="223" y="12"/>
                    <a:pt x="219" y="1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4" name="Freeform 72"/>
            <p:cNvSpPr/>
            <p:nvPr/>
          </p:nvSpPr>
          <p:spPr bwMode="auto">
            <a:xfrm>
              <a:off x="3683535" y="5047964"/>
              <a:ext cx="146487" cy="134586"/>
            </a:xfrm>
            <a:custGeom>
              <a:avLst/>
              <a:gdLst>
                <a:gd name="T0" fmla="*/ 6 w 60"/>
                <a:gd name="T1" fmla="*/ 0 h 55"/>
                <a:gd name="T2" fmla="*/ 4 w 60"/>
                <a:gd name="T3" fmla="*/ 12 h 55"/>
                <a:gd name="T4" fmla="*/ 4 w 60"/>
                <a:gd name="T5" fmla="*/ 18 h 55"/>
                <a:gd name="T6" fmla="*/ 5 w 60"/>
                <a:gd name="T7" fmla="*/ 23 h 55"/>
                <a:gd name="T8" fmla="*/ 6 w 60"/>
                <a:gd name="T9" fmla="*/ 29 h 55"/>
                <a:gd name="T10" fmla="*/ 7 w 60"/>
                <a:gd name="T11" fmla="*/ 35 h 55"/>
                <a:gd name="T12" fmla="*/ 10 w 60"/>
                <a:gd name="T13" fmla="*/ 45 h 55"/>
                <a:gd name="T14" fmla="*/ 7 w 60"/>
                <a:gd name="T15" fmla="*/ 43 h 55"/>
                <a:gd name="T16" fmla="*/ 17 w 60"/>
                <a:gd name="T17" fmla="*/ 45 h 55"/>
                <a:gd name="T18" fmla="*/ 28 w 60"/>
                <a:gd name="T19" fmla="*/ 47 h 55"/>
                <a:gd name="T20" fmla="*/ 38 w 60"/>
                <a:gd name="T21" fmla="*/ 47 h 55"/>
                <a:gd name="T22" fmla="*/ 43 w 60"/>
                <a:gd name="T23" fmla="*/ 47 h 55"/>
                <a:gd name="T24" fmla="*/ 45 w 60"/>
                <a:gd name="T25" fmla="*/ 47 h 55"/>
                <a:gd name="T26" fmla="*/ 47 w 60"/>
                <a:gd name="T27" fmla="*/ 46 h 55"/>
                <a:gd name="T28" fmla="*/ 45 w 60"/>
                <a:gd name="T29" fmla="*/ 48 h 55"/>
                <a:gd name="T30" fmla="*/ 47 w 60"/>
                <a:gd name="T31" fmla="*/ 43 h 55"/>
                <a:gd name="T32" fmla="*/ 50 w 60"/>
                <a:gd name="T33" fmla="*/ 37 h 55"/>
                <a:gd name="T34" fmla="*/ 54 w 60"/>
                <a:gd name="T35" fmla="*/ 25 h 55"/>
                <a:gd name="T36" fmla="*/ 57 w 60"/>
                <a:gd name="T37" fmla="*/ 13 h 55"/>
                <a:gd name="T38" fmla="*/ 58 w 60"/>
                <a:gd name="T39" fmla="*/ 7 h 55"/>
                <a:gd name="T40" fmla="*/ 58 w 60"/>
                <a:gd name="T41" fmla="*/ 0 h 55"/>
                <a:gd name="T42" fmla="*/ 59 w 60"/>
                <a:gd name="T43" fmla="*/ 7 h 55"/>
                <a:gd name="T44" fmla="*/ 60 w 60"/>
                <a:gd name="T45" fmla="*/ 13 h 55"/>
                <a:gd name="T46" fmla="*/ 60 w 60"/>
                <a:gd name="T47" fmla="*/ 17 h 55"/>
                <a:gd name="T48" fmla="*/ 60 w 60"/>
                <a:gd name="T49" fmla="*/ 20 h 55"/>
                <a:gd name="T50" fmla="*/ 59 w 60"/>
                <a:gd name="T51" fmla="*/ 26 h 55"/>
                <a:gd name="T52" fmla="*/ 56 w 60"/>
                <a:gd name="T53" fmla="*/ 39 h 55"/>
                <a:gd name="T54" fmla="*/ 54 w 60"/>
                <a:gd name="T55" fmla="*/ 45 h 55"/>
                <a:gd name="T56" fmla="*/ 52 w 60"/>
                <a:gd name="T57" fmla="*/ 51 h 55"/>
                <a:gd name="T58" fmla="*/ 51 w 60"/>
                <a:gd name="T59" fmla="*/ 53 h 55"/>
                <a:gd name="T60" fmla="*/ 50 w 60"/>
                <a:gd name="T61" fmla="*/ 53 h 55"/>
                <a:gd name="T62" fmla="*/ 46 w 60"/>
                <a:gd name="T63" fmla="*/ 54 h 55"/>
                <a:gd name="T64" fmla="*/ 43 w 60"/>
                <a:gd name="T65" fmla="*/ 55 h 55"/>
                <a:gd name="T66" fmla="*/ 38 w 60"/>
                <a:gd name="T67" fmla="*/ 55 h 55"/>
                <a:gd name="T68" fmla="*/ 27 w 60"/>
                <a:gd name="T69" fmla="*/ 54 h 55"/>
                <a:gd name="T70" fmla="*/ 5 w 60"/>
                <a:gd name="T71" fmla="*/ 50 h 55"/>
                <a:gd name="T72" fmla="*/ 3 w 60"/>
                <a:gd name="T73" fmla="*/ 49 h 55"/>
                <a:gd name="T74" fmla="*/ 3 w 60"/>
                <a:gd name="T75" fmla="*/ 48 h 55"/>
                <a:gd name="T76" fmla="*/ 1 w 60"/>
                <a:gd name="T77" fmla="*/ 42 h 55"/>
                <a:gd name="T78" fmla="*/ 1 w 60"/>
                <a:gd name="T79" fmla="*/ 36 h 55"/>
                <a:gd name="T80" fmla="*/ 0 w 60"/>
                <a:gd name="T81" fmla="*/ 30 h 55"/>
                <a:gd name="T82" fmla="*/ 0 w 60"/>
                <a:gd name="T83" fmla="*/ 23 h 55"/>
                <a:gd name="T84" fmla="*/ 0 w 60"/>
                <a:gd name="T85" fmla="*/ 17 h 55"/>
                <a:gd name="T86" fmla="*/ 2 w 60"/>
                <a:gd name="T87" fmla="*/ 11 h 55"/>
                <a:gd name="T88" fmla="*/ 6 w 60"/>
                <a:gd name="T8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0" h="55">
                  <a:moveTo>
                    <a:pt x="6" y="0"/>
                  </a:moveTo>
                  <a:cubicBezTo>
                    <a:pt x="5" y="4"/>
                    <a:pt x="5" y="8"/>
                    <a:pt x="4" y="12"/>
                  </a:cubicBezTo>
                  <a:cubicBezTo>
                    <a:pt x="4" y="14"/>
                    <a:pt x="4" y="16"/>
                    <a:pt x="4" y="18"/>
                  </a:cubicBezTo>
                  <a:cubicBezTo>
                    <a:pt x="4" y="19"/>
                    <a:pt x="4" y="21"/>
                    <a:pt x="5" y="23"/>
                  </a:cubicBezTo>
                  <a:cubicBezTo>
                    <a:pt x="5" y="25"/>
                    <a:pt x="5" y="27"/>
                    <a:pt x="6" y="29"/>
                  </a:cubicBezTo>
                  <a:cubicBezTo>
                    <a:pt x="6" y="31"/>
                    <a:pt x="6" y="33"/>
                    <a:pt x="7" y="35"/>
                  </a:cubicBezTo>
                  <a:cubicBezTo>
                    <a:pt x="8" y="38"/>
                    <a:pt x="9" y="42"/>
                    <a:pt x="10" y="4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1" y="44"/>
                    <a:pt x="14" y="44"/>
                    <a:pt x="17" y="45"/>
                  </a:cubicBezTo>
                  <a:cubicBezTo>
                    <a:pt x="21" y="46"/>
                    <a:pt x="24" y="46"/>
                    <a:pt x="28" y="47"/>
                  </a:cubicBezTo>
                  <a:cubicBezTo>
                    <a:pt x="31" y="47"/>
                    <a:pt x="34" y="47"/>
                    <a:pt x="38" y="47"/>
                  </a:cubicBezTo>
                  <a:cubicBezTo>
                    <a:pt x="39" y="47"/>
                    <a:pt x="41" y="47"/>
                    <a:pt x="43" y="47"/>
                  </a:cubicBezTo>
                  <a:cubicBezTo>
                    <a:pt x="43" y="47"/>
                    <a:pt x="44" y="47"/>
                    <a:pt x="45" y="47"/>
                  </a:cubicBezTo>
                  <a:cubicBezTo>
                    <a:pt x="45" y="47"/>
                    <a:pt x="46" y="47"/>
                    <a:pt x="47" y="46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6" y="46"/>
                    <a:pt x="47" y="45"/>
                    <a:pt x="47" y="43"/>
                  </a:cubicBezTo>
                  <a:cubicBezTo>
                    <a:pt x="48" y="41"/>
                    <a:pt x="49" y="39"/>
                    <a:pt x="50" y="37"/>
                  </a:cubicBezTo>
                  <a:cubicBezTo>
                    <a:pt x="51" y="33"/>
                    <a:pt x="53" y="29"/>
                    <a:pt x="54" y="25"/>
                  </a:cubicBezTo>
                  <a:cubicBezTo>
                    <a:pt x="55" y="21"/>
                    <a:pt x="56" y="17"/>
                    <a:pt x="57" y="13"/>
                  </a:cubicBezTo>
                  <a:cubicBezTo>
                    <a:pt x="57" y="11"/>
                    <a:pt x="57" y="9"/>
                    <a:pt x="58" y="7"/>
                  </a:cubicBezTo>
                  <a:cubicBezTo>
                    <a:pt x="58" y="5"/>
                    <a:pt x="58" y="3"/>
                    <a:pt x="58" y="0"/>
                  </a:cubicBezTo>
                  <a:cubicBezTo>
                    <a:pt x="59" y="3"/>
                    <a:pt x="59" y="5"/>
                    <a:pt x="59" y="7"/>
                  </a:cubicBezTo>
                  <a:cubicBezTo>
                    <a:pt x="60" y="9"/>
                    <a:pt x="60" y="11"/>
                    <a:pt x="60" y="13"/>
                  </a:cubicBezTo>
                  <a:cubicBezTo>
                    <a:pt x="60" y="14"/>
                    <a:pt x="60" y="15"/>
                    <a:pt x="60" y="17"/>
                  </a:cubicBezTo>
                  <a:cubicBezTo>
                    <a:pt x="60" y="18"/>
                    <a:pt x="60" y="19"/>
                    <a:pt x="60" y="20"/>
                  </a:cubicBezTo>
                  <a:cubicBezTo>
                    <a:pt x="59" y="22"/>
                    <a:pt x="59" y="24"/>
                    <a:pt x="59" y="26"/>
                  </a:cubicBezTo>
                  <a:cubicBezTo>
                    <a:pt x="58" y="31"/>
                    <a:pt x="57" y="35"/>
                    <a:pt x="56" y="39"/>
                  </a:cubicBezTo>
                  <a:cubicBezTo>
                    <a:pt x="55" y="41"/>
                    <a:pt x="55" y="43"/>
                    <a:pt x="54" y="45"/>
                  </a:cubicBezTo>
                  <a:cubicBezTo>
                    <a:pt x="53" y="47"/>
                    <a:pt x="52" y="49"/>
                    <a:pt x="52" y="51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9" y="54"/>
                    <a:pt x="48" y="54"/>
                    <a:pt x="46" y="54"/>
                  </a:cubicBezTo>
                  <a:cubicBezTo>
                    <a:pt x="45" y="55"/>
                    <a:pt x="44" y="55"/>
                    <a:pt x="43" y="55"/>
                  </a:cubicBezTo>
                  <a:cubicBezTo>
                    <a:pt x="41" y="55"/>
                    <a:pt x="40" y="55"/>
                    <a:pt x="38" y="55"/>
                  </a:cubicBezTo>
                  <a:cubicBezTo>
                    <a:pt x="34" y="55"/>
                    <a:pt x="30" y="55"/>
                    <a:pt x="27" y="54"/>
                  </a:cubicBezTo>
                  <a:cubicBezTo>
                    <a:pt x="19" y="53"/>
                    <a:pt x="12" y="52"/>
                    <a:pt x="5" y="50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0"/>
                    <a:pt x="1" y="38"/>
                    <a:pt x="1" y="36"/>
                  </a:cubicBezTo>
                  <a:cubicBezTo>
                    <a:pt x="0" y="34"/>
                    <a:pt x="0" y="32"/>
                    <a:pt x="0" y="30"/>
                  </a:cubicBezTo>
                  <a:cubicBezTo>
                    <a:pt x="0" y="28"/>
                    <a:pt x="0" y="25"/>
                    <a:pt x="0" y="23"/>
                  </a:cubicBezTo>
                  <a:cubicBezTo>
                    <a:pt x="0" y="21"/>
                    <a:pt x="0" y="19"/>
                    <a:pt x="0" y="17"/>
                  </a:cubicBezTo>
                  <a:cubicBezTo>
                    <a:pt x="1" y="15"/>
                    <a:pt x="1" y="13"/>
                    <a:pt x="2" y="11"/>
                  </a:cubicBezTo>
                  <a:cubicBezTo>
                    <a:pt x="3" y="8"/>
                    <a:pt x="4" y="4"/>
                    <a:pt x="6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5" name="Freeform 73"/>
            <p:cNvSpPr/>
            <p:nvPr/>
          </p:nvSpPr>
          <p:spPr bwMode="auto">
            <a:xfrm>
              <a:off x="3321894" y="6767361"/>
              <a:ext cx="317695" cy="29297"/>
            </a:xfrm>
            <a:custGeom>
              <a:avLst/>
              <a:gdLst>
                <a:gd name="T0" fmla="*/ 0 w 347"/>
                <a:gd name="T1" fmla="*/ 0 h 32"/>
                <a:gd name="T2" fmla="*/ 347 w 347"/>
                <a:gd name="T3" fmla="*/ 16 h 32"/>
                <a:gd name="T4" fmla="*/ 0 w 347"/>
                <a:gd name="T5" fmla="*/ 32 h 32"/>
                <a:gd name="T6" fmla="*/ 0 w 3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32">
                  <a:moveTo>
                    <a:pt x="0" y="0"/>
                  </a:moveTo>
                  <a:lnTo>
                    <a:pt x="3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6" name="Freeform 74"/>
            <p:cNvSpPr/>
            <p:nvPr/>
          </p:nvSpPr>
          <p:spPr bwMode="auto">
            <a:xfrm>
              <a:off x="3321894" y="6698694"/>
              <a:ext cx="288397" cy="29297"/>
            </a:xfrm>
            <a:custGeom>
              <a:avLst/>
              <a:gdLst>
                <a:gd name="T0" fmla="*/ 0 w 315"/>
                <a:gd name="T1" fmla="*/ 0 h 32"/>
                <a:gd name="T2" fmla="*/ 315 w 315"/>
                <a:gd name="T3" fmla="*/ 16 h 32"/>
                <a:gd name="T4" fmla="*/ 0 w 315"/>
                <a:gd name="T5" fmla="*/ 32 h 32"/>
                <a:gd name="T6" fmla="*/ 0 w 31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32">
                  <a:moveTo>
                    <a:pt x="0" y="0"/>
                  </a:moveTo>
                  <a:lnTo>
                    <a:pt x="31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7" name="Freeform 75"/>
            <p:cNvSpPr/>
            <p:nvPr/>
          </p:nvSpPr>
          <p:spPr bwMode="auto">
            <a:xfrm>
              <a:off x="3321894" y="6630944"/>
              <a:ext cx="268255" cy="29297"/>
            </a:xfrm>
            <a:custGeom>
              <a:avLst/>
              <a:gdLst>
                <a:gd name="T0" fmla="*/ 0 w 293"/>
                <a:gd name="T1" fmla="*/ 0 h 32"/>
                <a:gd name="T2" fmla="*/ 293 w 293"/>
                <a:gd name="T3" fmla="*/ 16 h 32"/>
                <a:gd name="T4" fmla="*/ 0 w 293"/>
                <a:gd name="T5" fmla="*/ 32 h 32"/>
                <a:gd name="T6" fmla="*/ 0 w 293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32">
                  <a:moveTo>
                    <a:pt x="0" y="0"/>
                  </a:moveTo>
                  <a:lnTo>
                    <a:pt x="293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8" name="Freeform 76"/>
            <p:cNvSpPr/>
            <p:nvPr/>
          </p:nvSpPr>
          <p:spPr bwMode="auto">
            <a:xfrm>
              <a:off x="3331965" y="6562278"/>
              <a:ext cx="249029" cy="29297"/>
            </a:xfrm>
            <a:custGeom>
              <a:avLst/>
              <a:gdLst>
                <a:gd name="T0" fmla="*/ 0 w 272"/>
                <a:gd name="T1" fmla="*/ 0 h 32"/>
                <a:gd name="T2" fmla="*/ 272 w 272"/>
                <a:gd name="T3" fmla="*/ 16 h 32"/>
                <a:gd name="T4" fmla="*/ 0 w 272"/>
                <a:gd name="T5" fmla="*/ 32 h 32"/>
                <a:gd name="T6" fmla="*/ 0 w 272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2">
                  <a:moveTo>
                    <a:pt x="0" y="0"/>
                  </a:moveTo>
                  <a:lnTo>
                    <a:pt x="272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9" name="Freeform 77"/>
            <p:cNvSpPr/>
            <p:nvPr/>
          </p:nvSpPr>
          <p:spPr bwMode="auto">
            <a:xfrm>
              <a:off x="3341120" y="6493612"/>
              <a:ext cx="229802" cy="29297"/>
            </a:xfrm>
            <a:custGeom>
              <a:avLst/>
              <a:gdLst>
                <a:gd name="T0" fmla="*/ 0 w 251"/>
                <a:gd name="T1" fmla="*/ 0 h 32"/>
                <a:gd name="T2" fmla="*/ 251 w 251"/>
                <a:gd name="T3" fmla="*/ 16 h 32"/>
                <a:gd name="T4" fmla="*/ 0 w 251"/>
                <a:gd name="T5" fmla="*/ 32 h 32"/>
                <a:gd name="T6" fmla="*/ 0 w 251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32">
                  <a:moveTo>
                    <a:pt x="0" y="0"/>
                  </a:moveTo>
                  <a:lnTo>
                    <a:pt x="251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0" name="Freeform 78"/>
            <p:cNvSpPr/>
            <p:nvPr/>
          </p:nvSpPr>
          <p:spPr bwMode="auto">
            <a:xfrm>
              <a:off x="3351192" y="6424946"/>
              <a:ext cx="209660" cy="29297"/>
            </a:xfrm>
            <a:custGeom>
              <a:avLst/>
              <a:gdLst>
                <a:gd name="T0" fmla="*/ 0 w 229"/>
                <a:gd name="T1" fmla="*/ 0 h 32"/>
                <a:gd name="T2" fmla="*/ 229 w 229"/>
                <a:gd name="T3" fmla="*/ 16 h 32"/>
                <a:gd name="T4" fmla="*/ 0 w 229"/>
                <a:gd name="T5" fmla="*/ 32 h 32"/>
                <a:gd name="T6" fmla="*/ 0 w 22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9" h="32">
                  <a:moveTo>
                    <a:pt x="0" y="0"/>
                  </a:moveTo>
                  <a:lnTo>
                    <a:pt x="22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1" name="Freeform 79"/>
            <p:cNvSpPr/>
            <p:nvPr/>
          </p:nvSpPr>
          <p:spPr bwMode="auto">
            <a:xfrm>
              <a:off x="3351192" y="6356280"/>
              <a:ext cx="200505" cy="29297"/>
            </a:xfrm>
            <a:custGeom>
              <a:avLst/>
              <a:gdLst>
                <a:gd name="T0" fmla="*/ 0 w 219"/>
                <a:gd name="T1" fmla="*/ 0 h 32"/>
                <a:gd name="T2" fmla="*/ 219 w 219"/>
                <a:gd name="T3" fmla="*/ 16 h 32"/>
                <a:gd name="T4" fmla="*/ 0 w 219"/>
                <a:gd name="T5" fmla="*/ 32 h 32"/>
                <a:gd name="T6" fmla="*/ 0 w 21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32">
                  <a:moveTo>
                    <a:pt x="0" y="0"/>
                  </a:moveTo>
                  <a:lnTo>
                    <a:pt x="21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2" name="Freeform 80"/>
            <p:cNvSpPr/>
            <p:nvPr/>
          </p:nvSpPr>
          <p:spPr bwMode="auto">
            <a:xfrm>
              <a:off x="3361262" y="6288530"/>
              <a:ext cx="190434" cy="29297"/>
            </a:xfrm>
            <a:custGeom>
              <a:avLst/>
              <a:gdLst>
                <a:gd name="T0" fmla="*/ 0 w 208"/>
                <a:gd name="T1" fmla="*/ 0 h 32"/>
                <a:gd name="T2" fmla="*/ 208 w 208"/>
                <a:gd name="T3" fmla="*/ 16 h 32"/>
                <a:gd name="T4" fmla="*/ 0 w 208"/>
                <a:gd name="T5" fmla="*/ 32 h 32"/>
                <a:gd name="T6" fmla="*/ 0 w 20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2">
                  <a:moveTo>
                    <a:pt x="0" y="0"/>
                  </a:moveTo>
                  <a:lnTo>
                    <a:pt x="20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3" name="Freeform 81"/>
            <p:cNvSpPr/>
            <p:nvPr/>
          </p:nvSpPr>
          <p:spPr bwMode="auto">
            <a:xfrm>
              <a:off x="3361262" y="6219864"/>
              <a:ext cx="180363" cy="29297"/>
            </a:xfrm>
            <a:custGeom>
              <a:avLst/>
              <a:gdLst>
                <a:gd name="T0" fmla="*/ 0 w 197"/>
                <a:gd name="T1" fmla="*/ 0 h 32"/>
                <a:gd name="T2" fmla="*/ 197 w 197"/>
                <a:gd name="T3" fmla="*/ 16 h 32"/>
                <a:gd name="T4" fmla="*/ 0 w 197"/>
                <a:gd name="T5" fmla="*/ 32 h 32"/>
                <a:gd name="T6" fmla="*/ 0 w 19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32">
                  <a:moveTo>
                    <a:pt x="0" y="0"/>
                  </a:moveTo>
                  <a:lnTo>
                    <a:pt x="19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4" name="Freeform 82"/>
            <p:cNvSpPr/>
            <p:nvPr/>
          </p:nvSpPr>
          <p:spPr bwMode="auto">
            <a:xfrm>
              <a:off x="3370418" y="6151198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5" name="Freeform 83"/>
            <p:cNvSpPr/>
            <p:nvPr/>
          </p:nvSpPr>
          <p:spPr bwMode="auto">
            <a:xfrm>
              <a:off x="3380489" y="608253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6" name="Freeform 84"/>
            <p:cNvSpPr/>
            <p:nvPr/>
          </p:nvSpPr>
          <p:spPr bwMode="auto">
            <a:xfrm>
              <a:off x="3399715" y="6013866"/>
              <a:ext cx="161136" cy="30213"/>
            </a:xfrm>
            <a:custGeom>
              <a:avLst/>
              <a:gdLst>
                <a:gd name="T0" fmla="*/ 0 w 176"/>
                <a:gd name="T1" fmla="*/ 0 h 33"/>
                <a:gd name="T2" fmla="*/ 176 w 176"/>
                <a:gd name="T3" fmla="*/ 16 h 33"/>
                <a:gd name="T4" fmla="*/ 0 w 176"/>
                <a:gd name="T5" fmla="*/ 33 h 33"/>
                <a:gd name="T6" fmla="*/ 0 w 176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33">
                  <a:moveTo>
                    <a:pt x="0" y="0"/>
                  </a:moveTo>
                  <a:lnTo>
                    <a:pt x="176" y="16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7" name="Freeform 85"/>
            <p:cNvSpPr/>
            <p:nvPr/>
          </p:nvSpPr>
          <p:spPr bwMode="auto">
            <a:xfrm>
              <a:off x="3409787" y="5946115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8" name="Freeform 86"/>
            <p:cNvSpPr/>
            <p:nvPr/>
          </p:nvSpPr>
          <p:spPr bwMode="auto">
            <a:xfrm>
              <a:off x="3370418" y="5798712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9" name="Freeform 87"/>
            <p:cNvSpPr/>
            <p:nvPr/>
          </p:nvSpPr>
          <p:spPr bwMode="auto">
            <a:xfrm>
              <a:off x="3311823" y="573096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0" name="Freeform 88"/>
            <p:cNvSpPr/>
            <p:nvPr/>
          </p:nvSpPr>
          <p:spPr bwMode="auto">
            <a:xfrm>
              <a:off x="3273370" y="5662296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1" name="Freeform 89"/>
            <p:cNvSpPr/>
            <p:nvPr/>
          </p:nvSpPr>
          <p:spPr bwMode="auto">
            <a:xfrm>
              <a:off x="3234002" y="5593630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2" name="Freeform 90"/>
            <p:cNvSpPr/>
            <p:nvPr/>
          </p:nvSpPr>
          <p:spPr bwMode="auto">
            <a:xfrm>
              <a:off x="3204704" y="5524964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3" name="Freeform 91"/>
            <p:cNvSpPr/>
            <p:nvPr/>
          </p:nvSpPr>
          <p:spPr bwMode="auto">
            <a:xfrm>
              <a:off x="3175407" y="5457213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4" name="Freeform 92"/>
            <p:cNvSpPr/>
            <p:nvPr/>
          </p:nvSpPr>
          <p:spPr bwMode="auto">
            <a:xfrm>
              <a:off x="3165336" y="5388548"/>
              <a:ext cx="131839" cy="29297"/>
            </a:xfrm>
            <a:custGeom>
              <a:avLst/>
              <a:gdLst>
                <a:gd name="T0" fmla="*/ 0 w 144"/>
                <a:gd name="T1" fmla="*/ 0 h 32"/>
                <a:gd name="T2" fmla="*/ 144 w 144"/>
                <a:gd name="T3" fmla="*/ 16 h 32"/>
                <a:gd name="T4" fmla="*/ 0 w 144"/>
                <a:gd name="T5" fmla="*/ 32 h 32"/>
                <a:gd name="T6" fmla="*/ 0 w 144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32">
                  <a:moveTo>
                    <a:pt x="0" y="0"/>
                  </a:moveTo>
                  <a:lnTo>
                    <a:pt x="144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5" name="Freeform 93"/>
            <p:cNvSpPr/>
            <p:nvPr/>
          </p:nvSpPr>
          <p:spPr bwMode="auto">
            <a:xfrm>
              <a:off x="3136038" y="5319881"/>
              <a:ext cx="151981" cy="29297"/>
            </a:xfrm>
            <a:custGeom>
              <a:avLst/>
              <a:gdLst>
                <a:gd name="T0" fmla="*/ 0 w 166"/>
                <a:gd name="T1" fmla="*/ 0 h 32"/>
                <a:gd name="T2" fmla="*/ 166 w 166"/>
                <a:gd name="T3" fmla="*/ 16 h 32"/>
                <a:gd name="T4" fmla="*/ 0 w 166"/>
                <a:gd name="T5" fmla="*/ 32 h 32"/>
                <a:gd name="T6" fmla="*/ 0 w 16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32">
                  <a:moveTo>
                    <a:pt x="0" y="0"/>
                  </a:moveTo>
                  <a:lnTo>
                    <a:pt x="16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6" name="Freeform 94"/>
            <p:cNvSpPr/>
            <p:nvPr/>
          </p:nvSpPr>
          <p:spPr bwMode="auto">
            <a:xfrm>
              <a:off x="3177238" y="5251216"/>
              <a:ext cx="122683" cy="27466"/>
            </a:xfrm>
            <a:custGeom>
              <a:avLst/>
              <a:gdLst>
                <a:gd name="T0" fmla="*/ 0 w 50"/>
                <a:gd name="T1" fmla="*/ 0 h 11"/>
                <a:gd name="T2" fmla="*/ 0 w 50"/>
                <a:gd name="T3" fmla="*/ 7 h 11"/>
                <a:gd name="T4" fmla="*/ 4 w 50"/>
                <a:gd name="T5" fmla="*/ 11 h 11"/>
                <a:gd name="T6" fmla="*/ 50 w 50"/>
                <a:gd name="T7" fmla="*/ 6 h 11"/>
                <a:gd name="T8" fmla="*/ 0 w 5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10"/>
                    <a:pt x="4" y="11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7" name="Freeform 95"/>
            <p:cNvSpPr/>
            <p:nvPr/>
          </p:nvSpPr>
          <p:spPr bwMode="auto">
            <a:xfrm>
              <a:off x="3177238" y="5268611"/>
              <a:ext cx="10071" cy="1190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5 h 5"/>
                <a:gd name="T4" fmla="*/ 4 w 4"/>
                <a:gd name="T5" fmla="*/ 4 h 5"/>
                <a:gd name="T6" fmla="*/ 0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8" name="Freeform 96"/>
            <p:cNvSpPr/>
            <p:nvPr/>
          </p:nvSpPr>
          <p:spPr bwMode="auto">
            <a:xfrm>
              <a:off x="3138785" y="5182549"/>
              <a:ext cx="121768" cy="29297"/>
            </a:xfrm>
            <a:custGeom>
              <a:avLst/>
              <a:gdLst>
                <a:gd name="T0" fmla="*/ 0 w 50"/>
                <a:gd name="T1" fmla="*/ 0 h 12"/>
                <a:gd name="T2" fmla="*/ 0 w 50"/>
                <a:gd name="T3" fmla="*/ 11 h 12"/>
                <a:gd name="T4" fmla="*/ 1 w 50"/>
                <a:gd name="T5" fmla="*/ 12 h 12"/>
                <a:gd name="T6" fmla="*/ 50 w 50"/>
                <a:gd name="T7" fmla="*/ 6 h 12"/>
                <a:gd name="T8" fmla="*/ 0 w 5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2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9" name="Freeform 97"/>
            <p:cNvSpPr/>
            <p:nvPr/>
          </p:nvSpPr>
          <p:spPr bwMode="auto">
            <a:xfrm>
              <a:off x="3138785" y="5210016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0" name="Freeform 98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1" name="Freeform 99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2" name="Freeform 100"/>
            <p:cNvSpPr/>
            <p:nvPr/>
          </p:nvSpPr>
          <p:spPr bwMode="auto">
            <a:xfrm>
              <a:off x="3077443" y="4987538"/>
              <a:ext cx="153812" cy="29297"/>
            </a:xfrm>
            <a:custGeom>
              <a:avLst/>
              <a:gdLst>
                <a:gd name="T0" fmla="*/ 0 w 168"/>
                <a:gd name="T1" fmla="*/ 0 h 32"/>
                <a:gd name="T2" fmla="*/ 168 w 168"/>
                <a:gd name="T3" fmla="*/ 16 h 32"/>
                <a:gd name="T4" fmla="*/ 0 w 168"/>
                <a:gd name="T5" fmla="*/ 32 h 32"/>
                <a:gd name="T6" fmla="*/ 0 w 16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32">
                  <a:moveTo>
                    <a:pt x="0" y="0"/>
                  </a:moveTo>
                  <a:lnTo>
                    <a:pt x="16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3" name="Freeform 101"/>
            <p:cNvSpPr/>
            <p:nvPr/>
          </p:nvSpPr>
          <p:spPr bwMode="auto">
            <a:xfrm>
              <a:off x="3096670" y="4918872"/>
              <a:ext cx="144656" cy="29297"/>
            </a:xfrm>
            <a:custGeom>
              <a:avLst/>
              <a:gdLst>
                <a:gd name="T0" fmla="*/ 0 w 158"/>
                <a:gd name="T1" fmla="*/ 0 h 32"/>
                <a:gd name="T2" fmla="*/ 158 w 158"/>
                <a:gd name="T3" fmla="*/ 16 h 32"/>
                <a:gd name="T4" fmla="*/ 0 w 158"/>
                <a:gd name="T5" fmla="*/ 32 h 32"/>
                <a:gd name="T6" fmla="*/ 0 w 15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32">
                  <a:moveTo>
                    <a:pt x="0" y="0"/>
                  </a:moveTo>
                  <a:lnTo>
                    <a:pt x="15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4" name="Freeform 102"/>
            <p:cNvSpPr/>
            <p:nvPr/>
          </p:nvSpPr>
          <p:spPr bwMode="auto">
            <a:xfrm>
              <a:off x="3116812" y="4850206"/>
              <a:ext cx="133670" cy="29297"/>
            </a:xfrm>
            <a:custGeom>
              <a:avLst/>
              <a:gdLst>
                <a:gd name="T0" fmla="*/ 0 w 146"/>
                <a:gd name="T1" fmla="*/ 0 h 32"/>
                <a:gd name="T2" fmla="*/ 146 w 146"/>
                <a:gd name="T3" fmla="*/ 16 h 32"/>
                <a:gd name="T4" fmla="*/ 0 w 146"/>
                <a:gd name="T5" fmla="*/ 32 h 32"/>
                <a:gd name="T6" fmla="*/ 0 w 14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2">
                  <a:moveTo>
                    <a:pt x="0" y="0"/>
                  </a:moveTo>
                  <a:lnTo>
                    <a:pt x="14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5" name="Freeform 103"/>
            <p:cNvSpPr/>
            <p:nvPr/>
          </p:nvSpPr>
          <p:spPr bwMode="auto">
            <a:xfrm>
              <a:off x="3146109" y="4781540"/>
              <a:ext cx="134586" cy="29297"/>
            </a:xfrm>
            <a:custGeom>
              <a:avLst/>
              <a:gdLst>
                <a:gd name="T0" fmla="*/ 0 w 147"/>
                <a:gd name="T1" fmla="*/ 0 h 32"/>
                <a:gd name="T2" fmla="*/ 147 w 147"/>
                <a:gd name="T3" fmla="*/ 16 h 32"/>
                <a:gd name="T4" fmla="*/ 0 w 147"/>
                <a:gd name="T5" fmla="*/ 32 h 32"/>
                <a:gd name="T6" fmla="*/ 0 w 1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32">
                  <a:moveTo>
                    <a:pt x="0" y="0"/>
                  </a:moveTo>
                  <a:lnTo>
                    <a:pt x="1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6" name="Freeform 104"/>
            <p:cNvSpPr/>
            <p:nvPr/>
          </p:nvSpPr>
          <p:spPr bwMode="auto">
            <a:xfrm>
              <a:off x="3043568" y="4583782"/>
              <a:ext cx="1265285" cy="2269640"/>
            </a:xfrm>
            <a:custGeom>
              <a:avLst/>
              <a:gdLst>
                <a:gd name="T0" fmla="*/ 42 w 518"/>
                <a:gd name="T1" fmla="*/ 90 h 928"/>
                <a:gd name="T2" fmla="*/ 47 w 518"/>
                <a:gd name="T3" fmla="*/ 82 h 928"/>
                <a:gd name="T4" fmla="*/ 82 w 518"/>
                <a:gd name="T5" fmla="*/ 74 h 928"/>
                <a:gd name="T6" fmla="*/ 104 w 518"/>
                <a:gd name="T7" fmla="*/ 78 h 928"/>
                <a:gd name="T8" fmla="*/ 104 w 518"/>
                <a:gd name="T9" fmla="*/ 78 h 928"/>
                <a:gd name="T10" fmla="*/ 112 w 518"/>
                <a:gd name="T11" fmla="*/ 74 h 928"/>
                <a:gd name="T12" fmla="*/ 134 w 518"/>
                <a:gd name="T13" fmla="*/ 48 h 928"/>
                <a:gd name="T14" fmla="*/ 135 w 518"/>
                <a:gd name="T15" fmla="*/ 47 h 928"/>
                <a:gd name="T16" fmla="*/ 132 w 518"/>
                <a:gd name="T17" fmla="*/ 42 h 928"/>
                <a:gd name="T18" fmla="*/ 198 w 518"/>
                <a:gd name="T19" fmla="*/ 48 h 928"/>
                <a:gd name="T20" fmla="*/ 199 w 518"/>
                <a:gd name="T21" fmla="*/ 49 h 928"/>
                <a:gd name="T22" fmla="*/ 206 w 518"/>
                <a:gd name="T23" fmla="*/ 56 h 928"/>
                <a:gd name="T24" fmla="*/ 282 w 518"/>
                <a:gd name="T25" fmla="*/ 12 h 928"/>
                <a:gd name="T26" fmla="*/ 321 w 518"/>
                <a:gd name="T27" fmla="*/ 46 h 928"/>
                <a:gd name="T28" fmla="*/ 328 w 518"/>
                <a:gd name="T29" fmla="*/ 56 h 928"/>
                <a:gd name="T30" fmla="*/ 416 w 518"/>
                <a:gd name="T31" fmla="*/ 21 h 928"/>
                <a:gd name="T32" fmla="*/ 425 w 518"/>
                <a:gd name="T33" fmla="*/ 25 h 928"/>
                <a:gd name="T34" fmla="*/ 425 w 518"/>
                <a:gd name="T35" fmla="*/ 25 h 928"/>
                <a:gd name="T36" fmla="*/ 426 w 518"/>
                <a:gd name="T37" fmla="*/ 23 h 928"/>
                <a:gd name="T38" fmla="*/ 424 w 518"/>
                <a:gd name="T39" fmla="*/ 24 h 928"/>
                <a:gd name="T40" fmla="*/ 424 w 518"/>
                <a:gd name="T41" fmla="*/ 24 h 928"/>
                <a:gd name="T42" fmla="*/ 449 w 518"/>
                <a:gd name="T43" fmla="*/ 97 h 928"/>
                <a:gd name="T44" fmla="*/ 466 w 518"/>
                <a:gd name="T45" fmla="*/ 133 h 928"/>
                <a:gd name="T46" fmla="*/ 505 w 518"/>
                <a:gd name="T47" fmla="*/ 234 h 928"/>
                <a:gd name="T48" fmla="*/ 488 w 518"/>
                <a:gd name="T49" fmla="*/ 383 h 928"/>
                <a:gd name="T50" fmla="*/ 415 w 518"/>
                <a:gd name="T51" fmla="*/ 916 h 928"/>
                <a:gd name="T52" fmla="*/ 141 w 518"/>
                <a:gd name="T53" fmla="*/ 516 h 928"/>
                <a:gd name="T54" fmla="*/ 47 w 518"/>
                <a:gd name="T55" fmla="*/ 328 h 928"/>
                <a:gd name="T56" fmla="*/ 44 w 518"/>
                <a:gd name="T57" fmla="*/ 330 h 928"/>
                <a:gd name="T58" fmla="*/ 37 w 518"/>
                <a:gd name="T59" fmla="*/ 256 h 928"/>
                <a:gd name="T60" fmla="*/ 25 w 518"/>
                <a:gd name="T61" fmla="*/ 230 h 928"/>
                <a:gd name="T62" fmla="*/ 6 w 518"/>
                <a:gd name="T63" fmla="*/ 195 h 928"/>
                <a:gd name="T64" fmla="*/ 31 w 518"/>
                <a:gd name="T65" fmla="*/ 255 h 928"/>
                <a:gd name="T66" fmla="*/ 42 w 518"/>
                <a:gd name="T67" fmla="*/ 331 h 928"/>
                <a:gd name="T68" fmla="*/ 137 w 518"/>
                <a:gd name="T69" fmla="*/ 521 h 928"/>
                <a:gd name="T70" fmla="*/ 372 w 518"/>
                <a:gd name="T71" fmla="*/ 528 h 928"/>
                <a:gd name="T72" fmla="*/ 499 w 518"/>
                <a:gd name="T73" fmla="*/ 387 h 928"/>
                <a:gd name="T74" fmla="*/ 463 w 518"/>
                <a:gd name="T75" fmla="*/ 179 h 928"/>
                <a:gd name="T76" fmla="*/ 444 w 518"/>
                <a:gd name="T77" fmla="*/ 39 h 928"/>
                <a:gd name="T78" fmla="*/ 432 w 518"/>
                <a:gd name="T79" fmla="*/ 15 h 928"/>
                <a:gd name="T80" fmla="*/ 324 w 518"/>
                <a:gd name="T81" fmla="*/ 42 h 928"/>
                <a:gd name="T82" fmla="*/ 301 w 518"/>
                <a:gd name="T83" fmla="*/ 7 h 928"/>
                <a:gd name="T84" fmla="*/ 226 w 518"/>
                <a:gd name="T85" fmla="*/ 15 h 928"/>
                <a:gd name="T86" fmla="*/ 208 w 518"/>
                <a:gd name="T87" fmla="*/ 41 h 928"/>
                <a:gd name="T88" fmla="*/ 130 w 518"/>
                <a:gd name="T89" fmla="*/ 36 h 928"/>
                <a:gd name="T90" fmla="*/ 101 w 518"/>
                <a:gd name="T91" fmla="*/ 72 h 928"/>
                <a:gd name="T92" fmla="*/ 40 w 518"/>
                <a:gd name="T93" fmla="*/ 73 h 928"/>
                <a:gd name="T94" fmla="*/ 0 w 518"/>
                <a:gd name="T95" fmla="*/ 195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8" h="928">
                  <a:moveTo>
                    <a:pt x="6" y="195"/>
                  </a:moveTo>
                  <a:cubicBezTo>
                    <a:pt x="12" y="195"/>
                    <a:pt x="12" y="195"/>
                    <a:pt x="12" y="195"/>
                  </a:cubicBezTo>
                  <a:cubicBezTo>
                    <a:pt x="13" y="162"/>
                    <a:pt x="22" y="134"/>
                    <a:pt x="30" y="114"/>
                  </a:cubicBezTo>
                  <a:cubicBezTo>
                    <a:pt x="35" y="104"/>
                    <a:pt x="39" y="96"/>
                    <a:pt x="42" y="90"/>
                  </a:cubicBezTo>
                  <a:cubicBezTo>
                    <a:pt x="44" y="87"/>
                    <a:pt x="45" y="85"/>
                    <a:pt x="46" y="84"/>
                  </a:cubicBezTo>
                  <a:cubicBezTo>
                    <a:pt x="47" y="83"/>
                    <a:pt x="47" y="83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60" y="76"/>
                    <a:pt x="73" y="74"/>
                    <a:pt x="82" y="74"/>
                  </a:cubicBezTo>
                  <a:cubicBezTo>
                    <a:pt x="89" y="74"/>
                    <a:pt x="95" y="75"/>
                    <a:pt x="98" y="76"/>
                  </a:cubicBezTo>
                  <a:cubicBezTo>
                    <a:pt x="100" y="77"/>
                    <a:pt x="102" y="77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0"/>
                    <a:pt x="115" y="66"/>
                    <a:pt x="117" y="63"/>
                  </a:cubicBezTo>
                  <a:cubicBezTo>
                    <a:pt x="120" y="58"/>
                    <a:pt x="125" y="54"/>
                    <a:pt x="128" y="51"/>
                  </a:cubicBezTo>
                  <a:cubicBezTo>
                    <a:pt x="130" y="50"/>
                    <a:pt x="132" y="49"/>
                    <a:pt x="133" y="4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49" y="43"/>
                    <a:pt x="162" y="42"/>
                    <a:pt x="171" y="42"/>
                  </a:cubicBezTo>
                  <a:cubicBezTo>
                    <a:pt x="183" y="42"/>
                    <a:pt x="190" y="44"/>
                    <a:pt x="194" y="46"/>
                  </a:cubicBezTo>
                  <a:cubicBezTo>
                    <a:pt x="196" y="47"/>
                    <a:pt x="198" y="48"/>
                    <a:pt x="198" y="48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6" y="56"/>
                    <a:pt x="206" y="56"/>
                    <a:pt x="206" y="56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12" y="41"/>
                    <a:pt x="216" y="36"/>
                    <a:pt x="222" y="31"/>
                  </a:cubicBezTo>
                  <a:cubicBezTo>
                    <a:pt x="231" y="25"/>
                    <a:pt x="243" y="20"/>
                    <a:pt x="254" y="16"/>
                  </a:cubicBezTo>
                  <a:cubicBezTo>
                    <a:pt x="266" y="13"/>
                    <a:pt x="277" y="12"/>
                    <a:pt x="282" y="12"/>
                  </a:cubicBezTo>
                  <a:cubicBezTo>
                    <a:pt x="283" y="12"/>
                    <a:pt x="285" y="12"/>
                    <a:pt x="287" y="13"/>
                  </a:cubicBezTo>
                  <a:cubicBezTo>
                    <a:pt x="290" y="14"/>
                    <a:pt x="295" y="17"/>
                    <a:pt x="299" y="21"/>
                  </a:cubicBezTo>
                  <a:cubicBezTo>
                    <a:pt x="305" y="27"/>
                    <a:pt x="311" y="34"/>
                    <a:pt x="316" y="39"/>
                  </a:cubicBezTo>
                  <a:cubicBezTo>
                    <a:pt x="318" y="42"/>
                    <a:pt x="320" y="45"/>
                    <a:pt x="321" y="46"/>
                  </a:cubicBezTo>
                  <a:cubicBezTo>
                    <a:pt x="322" y="47"/>
                    <a:pt x="323" y="48"/>
                    <a:pt x="323" y="48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4" y="49"/>
                    <a:pt x="324" y="49"/>
                    <a:pt x="324" y="49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33" y="49"/>
                    <a:pt x="333" y="49"/>
                    <a:pt x="333" y="49"/>
                  </a:cubicBezTo>
                  <a:cubicBezTo>
                    <a:pt x="343" y="36"/>
                    <a:pt x="354" y="28"/>
                    <a:pt x="363" y="23"/>
                  </a:cubicBezTo>
                  <a:cubicBezTo>
                    <a:pt x="373" y="18"/>
                    <a:pt x="383" y="16"/>
                    <a:pt x="391" y="16"/>
                  </a:cubicBezTo>
                  <a:cubicBezTo>
                    <a:pt x="401" y="16"/>
                    <a:pt x="410" y="18"/>
                    <a:pt x="416" y="21"/>
                  </a:cubicBezTo>
                  <a:cubicBezTo>
                    <a:pt x="419" y="22"/>
                    <a:pt x="421" y="23"/>
                    <a:pt x="423" y="24"/>
                  </a:cubicBezTo>
                  <a:cubicBezTo>
                    <a:pt x="424" y="24"/>
                    <a:pt x="424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8" y="20"/>
                    <a:pt x="428" y="20"/>
                    <a:pt x="428" y="20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5" y="25"/>
                    <a:pt x="425" y="26"/>
                  </a:cubicBezTo>
                  <a:cubicBezTo>
                    <a:pt x="427" y="28"/>
                    <a:pt x="428" y="32"/>
                    <a:pt x="430" y="36"/>
                  </a:cubicBezTo>
                  <a:cubicBezTo>
                    <a:pt x="435" y="51"/>
                    <a:pt x="443" y="76"/>
                    <a:pt x="449" y="97"/>
                  </a:cubicBezTo>
                  <a:cubicBezTo>
                    <a:pt x="452" y="107"/>
                    <a:pt x="455" y="117"/>
                    <a:pt x="457" y="124"/>
                  </a:cubicBezTo>
                  <a:cubicBezTo>
                    <a:pt x="458" y="127"/>
                    <a:pt x="458" y="130"/>
                    <a:pt x="459" y="132"/>
                  </a:cubicBezTo>
                  <a:cubicBezTo>
                    <a:pt x="459" y="134"/>
                    <a:pt x="460" y="135"/>
                    <a:pt x="460" y="135"/>
                  </a:cubicBezTo>
                  <a:cubicBezTo>
                    <a:pt x="466" y="133"/>
                    <a:pt x="466" y="133"/>
                    <a:pt x="466" y="133"/>
                  </a:cubicBezTo>
                  <a:cubicBezTo>
                    <a:pt x="460" y="132"/>
                    <a:pt x="460" y="132"/>
                    <a:pt x="460" y="132"/>
                  </a:cubicBezTo>
                  <a:cubicBezTo>
                    <a:pt x="449" y="191"/>
                    <a:pt x="449" y="191"/>
                    <a:pt x="449" y="191"/>
                  </a:cubicBezTo>
                  <a:cubicBezTo>
                    <a:pt x="464" y="191"/>
                    <a:pt x="464" y="191"/>
                    <a:pt x="464" y="191"/>
                  </a:cubicBezTo>
                  <a:cubicBezTo>
                    <a:pt x="505" y="234"/>
                    <a:pt x="505" y="234"/>
                    <a:pt x="505" y="234"/>
                  </a:cubicBezTo>
                  <a:cubicBezTo>
                    <a:pt x="488" y="384"/>
                    <a:pt x="488" y="384"/>
                    <a:pt x="488" y="384"/>
                  </a:cubicBezTo>
                  <a:cubicBezTo>
                    <a:pt x="494" y="384"/>
                    <a:pt x="494" y="384"/>
                    <a:pt x="494" y="384"/>
                  </a:cubicBezTo>
                  <a:cubicBezTo>
                    <a:pt x="488" y="382"/>
                    <a:pt x="488" y="382"/>
                    <a:pt x="488" y="382"/>
                  </a:cubicBezTo>
                  <a:cubicBezTo>
                    <a:pt x="488" y="383"/>
                    <a:pt x="488" y="383"/>
                    <a:pt x="488" y="383"/>
                  </a:cubicBezTo>
                  <a:cubicBezTo>
                    <a:pt x="487" y="386"/>
                    <a:pt x="476" y="413"/>
                    <a:pt x="455" y="444"/>
                  </a:cubicBezTo>
                  <a:cubicBezTo>
                    <a:pt x="434" y="475"/>
                    <a:pt x="404" y="508"/>
                    <a:pt x="364" y="523"/>
                  </a:cubicBezTo>
                  <a:cubicBezTo>
                    <a:pt x="360" y="525"/>
                    <a:pt x="360" y="525"/>
                    <a:pt x="360" y="525"/>
                  </a:cubicBezTo>
                  <a:cubicBezTo>
                    <a:pt x="415" y="916"/>
                    <a:pt x="415" y="916"/>
                    <a:pt x="415" y="916"/>
                  </a:cubicBezTo>
                  <a:cubicBezTo>
                    <a:pt x="103" y="916"/>
                    <a:pt x="103" y="916"/>
                    <a:pt x="103" y="916"/>
                  </a:cubicBezTo>
                  <a:cubicBezTo>
                    <a:pt x="144" y="518"/>
                    <a:pt x="144" y="518"/>
                    <a:pt x="144" y="518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0" y="515"/>
                    <a:pt x="120" y="500"/>
                    <a:pt x="99" y="470"/>
                  </a:cubicBezTo>
                  <a:cubicBezTo>
                    <a:pt x="78" y="440"/>
                    <a:pt x="55" y="394"/>
                    <a:pt x="48" y="331"/>
                  </a:cubicBezTo>
                  <a:cubicBezTo>
                    <a:pt x="48" y="329"/>
                    <a:pt x="48" y="329"/>
                    <a:pt x="48" y="329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6" y="328"/>
                    <a:pt x="46" y="327"/>
                  </a:cubicBezTo>
                  <a:cubicBezTo>
                    <a:pt x="44" y="323"/>
                    <a:pt x="35" y="307"/>
                    <a:pt x="35" y="280"/>
                  </a:cubicBezTo>
                  <a:cubicBezTo>
                    <a:pt x="35" y="273"/>
                    <a:pt x="35" y="265"/>
                    <a:pt x="37" y="256"/>
                  </a:cubicBezTo>
                  <a:cubicBezTo>
                    <a:pt x="38" y="254"/>
                    <a:pt x="38" y="254"/>
                    <a:pt x="38" y="254"/>
                  </a:cubicBezTo>
                  <a:cubicBezTo>
                    <a:pt x="36" y="252"/>
                    <a:pt x="36" y="252"/>
                    <a:pt x="36" y="252"/>
                  </a:cubicBezTo>
                  <a:cubicBezTo>
                    <a:pt x="36" y="251"/>
                    <a:pt x="36" y="251"/>
                    <a:pt x="36" y="251"/>
                  </a:cubicBezTo>
                  <a:cubicBezTo>
                    <a:pt x="35" y="249"/>
                    <a:pt x="30" y="241"/>
                    <a:pt x="25" y="230"/>
                  </a:cubicBezTo>
                  <a:cubicBezTo>
                    <a:pt x="20" y="219"/>
                    <a:pt x="14" y="206"/>
                    <a:pt x="12" y="194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12" y="195"/>
                    <a:pt x="12" y="195"/>
                    <a:pt x="12" y="195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3" y="210"/>
                    <a:pt x="9" y="226"/>
                    <a:pt x="15" y="238"/>
                  </a:cubicBezTo>
                  <a:cubicBezTo>
                    <a:pt x="21" y="249"/>
                    <a:pt x="26" y="258"/>
                    <a:pt x="26" y="258"/>
                  </a:cubicBezTo>
                  <a:cubicBezTo>
                    <a:pt x="31" y="255"/>
                    <a:pt x="31" y="255"/>
                    <a:pt x="31" y="255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4" y="263"/>
                    <a:pt x="23" y="272"/>
                    <a:pt x="23" y="280"/>
                  </a:cubicBezTo>
                  <a:cubicBezTo>
                    <a:pt x="23" y="314"/>
                    <a:pt x="36" y="334"/>
                    <a:pt x="37" y="335"/>
                  </a:cubicBezTo>
                  <a:cubicBezTo>
                    <a:pt x="42" y="331"/>
                    <a:pt x="42" y="331"/>
                    <a:pt x="42" y="331"/>
                  </a:cubicBezTo>
                  <a:cubicBezTo>
                    <a:pt x="36" y="332"/>
                    <a:pt x="36" y="332"/>
                    <a:pt x="36" y="332"/>
                  </a:cubicBezTo>
                  <a:cubicBezTo>
                    <a:pt x="43" y="398"/>
                    <a:pt x="68" y="447"/>
                    <a:pt x="90" y="478"/>
                  </a:cubicBezTo>
                  <a:cubicBezTo>
                    <a:pt x="113" y="510"/>
                    <a:pt x="133" y="525"/>
                    <a:pt x="134" y="526"/>
                  </a:cubicBezTo>
                  <a:cubicBezTo>
                    <a:pt x="137" y="521"/>
                    <a:pt x="137" y="521"/>
                    <a:pt x="137" y="521"/>
                  </a:cubicBezTo>
                  <a:cubicBezTo>
                    <a:pt x="131" y="520"/>
                    <a:pt x="131" y="520"/>
                    <a:pt x="131" y="520"/>
                  </a:cubicBezTo>
                  <a:cubicBezTo>
                    <a:pt x="90" y="928"/>
                    <a:pt x="90" y="928"/>
                    <a:pt x="90" y="928"/>
                  </a:cubicBezTo>
                  <a:cubicBezTo>
                    <a:pt x="429" y="928"/>
                    <a:pt x="429" y="928"/>
                    <a:pt x="429" y="928"/>
                  </a:cubicBezTo>
                  <a:cubicBezTo>
                    <a:pt x="372" y="528"/>
                    <a:pt x="372" y="528"/>
                    <a:pt x="372" y="528"/>
                  </a:cubicBezTo>
                  <a:cubicBezTo>
                    <a:pt x="366" y="529"/>
                    <a:pt x="366" y="529"/>
                    <a:pt x="366" y="529"/>
                  </a:cubicBezTo>
                  <a:cubicBezTo>
                    <a:pt x="369" y="534"/>
                    <a:pt x="369" y="534"/>
                    <a:pt x="369" y="534"/>
                  </a:cubicBezTo>
                  <a:cubicBezTo>
                    <a:pt x="413" y="517"/>
                    <a:pt x="445" y="480"/>
                    <a:pt x="467" y="448"/>
                  </a:cubicBezTo>
                  <a:cubicBezTo>
                    <a:pt x="489" y="415"/>
                    <a:pt x="499" y="387"/>
                    <a:pt x="499" y="387"/>
                  </a:cubicBezTo>
                  <a:cubicBezTo>
                    <a:pt x="500" y="386"/>
                    <a:pt x="500" y="386"/>
                    <a:pt x="500" y="386"/>
                  </a:cubicBezTo>
                  <a:cubicBezTo>
                    <a:pt x="518" y="230"/>
                    <a:pt x="518" y="230"/>
                    <a:pt x="518" y="230"/>
                  </a:cubicBezTo>
                  <a:cubicBezTo>
                    <a:pt x="469" y="179"/>
                    <a:pt x="469" y="179"/>
                    <a:pt x="469" y="179"/>
                  </a:cubicBezTo>
                  <a:cubicBezTo>
                    <a:pt x="463" y="179"/>
                    <a:pt x="463" y="179"/>
                    <a:pt x="463" y="179"/>
                  </a:cubicBezTo>
                  <a:cubicBezTo>
                    <a:pt x="472" y="133"/>
                    <a:pt x="472" y="133"/>
                    <a:pt x="472" y="133"/>
                  </a:cubicBezTo>
                  <a:cubicBezTo>
                    <a:pt x="471" y="132"/>
                    <a:pt x="471" y="132"/>
                    <a:pt x="471" y="132"/>
                  </a:cubicBezTo>
                  <a:cubicBezTo>
                    <a:pt x="471" y="132"/>
                    <a:pt x="464" y="105"/>
                    <a:pt x="456" y="78"/>
                  </a:cubicBezTo>
                  <a:cubicBezTo>
                    <a:pt x="452" y="64"/>
                    <a:pt x="448" y="50"/>
                    <a:pt x="444" y="39"/>
                  </a:cubicBezTo>
                  <a:cubicBezTo>
                    <a:pt x="442" y="33"/>
                    <a:pt x="440" y="29"/>
                    <a:pt x="438" y="25"/>
                  </a:cubicBezTo>
                  <a:cubicBezTo>
                    <a:pt x="437" y="23"/>
                    <a:pt x="436" y="21"/>
                    <a:pt x="435" y="20"/>
                  </a:cubicBezTo>
                  <a:cubicBezTo>
                    <a:pt x="435" y="18"/>
                    <a:pt x="434" y="17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1" y="15"/>
                    <a:pt x="415" y="4"/>
                    <a:pt x="391" y="4"/>
                  </a:cubicBezTo>
                  <a:cubicBezTo>
                    <a:pt x="381" y="4"/>
                    <a:pt x="370" y="6"/>
                    <a:pt x="358" y="12"/>
                  </a:cubicBezTo>
                  <a:cubicBezTo>
                    <a:pt x="346" y="18"/>
                    <a:pt x="335" y="27"/>
                    <a:pt x="324" y="42"/>
                  </a:cubicBezTo>
                  <a:cubicBezTo>
                    <a:pt x="328" y="46"/>
                    <a:pt x="328" y="46"/>
                    <a:pt x="328" y="46"/>
                  </a:cubicBezTo>
                  <a:cubicBezTo>
                    <a:pt x="333" y="42"/>
                    <a:pt x="333" y="42"/>
                    <a:pt x="333" y="42"/>
                  </a:cubicBezTo>
                  <a:cubicBezTo>
                    <a:pt x="333" y="42"/>
                    <a:pt x="326" y="32"/>
                    <a:pt x="316" y="22"/>
                  </a:cubicBezTo>
                  <a:cubicBezTo>
                    <a:pt x="312" y="16"/>
                    <a:pt x="306" y="11"/>
                    <a:pt x="301" y="7"/>
                  </a:cubicBezTo>
                  <a:cubicBezTo>
                    <a:pt x="298" y="5"/>
                    <a:pt x="295" y="3"/>
                    <a:pt x="292" y="2"/>
                  </a:cubicBezTo>
                  <a:cubicBezTo>
                    <a:pt x="289" y="1"/>
                    <a:pt x="286" y="0"/>
                    <a:pt x="282" y="0"/>
                  </a:cubicBezTo>
                  <a:cubicBezTo>
                    <a:pt x="277" y="0"/>
                    <a:pt x="271" y="1"/>
                    <a:pt x="263" y="2"/>
                  </a:cubicBezTo>
                  <a:cubicBezTo>
                    <a:pt x="252" y="4"/>
                    <a:pt x="238" y="8"/>
                    <a:pt x="226" y="15"/>
                  </a:cubicBezTo>
                  <a:cubicBezTo>
                    <a:pt x="220" y="18"/>
                    <a:pt x="214" y="22"/>
                    <a:pt x="210" y="26"/>
                  </a:cubicBezTo>
                  <a:cubicBezTo>
                    <a:pt x="205" y="31"/>
                    <a:pt x="201" y="36"/>
                    <a:pt x="198" y="42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0"/>
                    <a:pt x="205" y="37"/>
                    <a:pt x="199" y="35"/>
                  </a:cubicBezTo>
                  <a:cubicBezTo>
                    <a:pt x="193" y="32"/>
                    <a:pt x="184" y="30"/>
                    <a:pt x="171" y="30"/>
                  </a:cubicBezTo>
                  <a:cubicBezTo>
                    <a:pt x="161" y="30"/>
                    <a:pt x="147" y="32"/>
                    <a:pt x="130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29" y="37"/>
                    <a:pt x="123" y="40"/>
                    <a:pt x="117" y="46"/>
                  </a:cubicBezTo>
                  <a:cubicBezTo>
                    <a:pt x="113" y="48"/>
                    <a:pt x="110" y="52"/>
                    <a:pt x="107" y="56"/>
                  </a:cubicBezTo>
                  <a:cubicBezTo>
                    <a:pt x="104" y="61"/>
                    <a:pt x="102" y="66"/>
                    <a:pt x="101" y="72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10" y="68"/>
                    <a:pt x="110" y="68"/>
                    <a:pt x="110" y="68"/>
                  </a:cubicBezTo>
                  <a:cubicBezTo>
                    <a:pt x="109" y="68"/>
                    <a:pt x="99" y="62"/>
                    <a:pt x="82" y="62"/>
                  </a:cubicBezTo>
                  <a:cubicBezTo>
                    <a:pt x="71" y="62"/>
                    <a:pt x="56" y="65"/>
                    <a:pt x="40" y="73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28" y="88"/>
                    <a:pt x="19" y="109"/>
                  </a:cubicBezTo>
                  <a:cubicBezTo>
                    <a:pt x="10" y="130"/>
                    <a:pt x="1" y="160"/>
                    <a:pt x="0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0" y="196"/>
                    <a:pt x="0" y="196"/>
                  </a:cubicBezTo>
                  <a:lnTo>
                    <a:pt x="6" y="195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32" name="文本框 431"/>
          <p:cNvSpPr txBox="1"/>
          <p:nvPr/>
        </p:nvSpPr>
        <p:spPr>
          <a:xfrm>
            <a:off x="6601165" y="1450428"/>
            <a:ext cx="17815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03</a:t>
            </a:r>
            <a:endParaRPr kumimoji="0" lang="zh-CN" altLang="en-US" sz="8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9" name="文本框 208"/>
          <p:cNvSpPr txBox="1"/>
          <p:nvPr/>
        </p:nvSpPr>
        <p:spPr>
          <a:xfrm>
            <a:off x="6755130" y="2863215"/>
            <a:ext cx="52076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绿色行，最低碳</a:t>
            </a:r>
            <a:endParaRPr kumimoji="0" lang="zh-CN" altLang="en-US" sz="5400" b="0" i="0" u="none" strike="noStrike" kern="0" cap="none" spc="0" normalizeH="0" baseline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" grpId="0"/>
      <p:bldP spid="20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主题实践活动展示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83505" y="1236980"/>
            <a:ext cx="7008495" cy="487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50000"/>
              </a:spcBef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活动主题</a:t>
            </a:r>
            <a:endParaRPr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当今社会，世界气候变化异常恶劣，环境污染日益严重，这已经深深地影响到了人们的生产和生活。如何降低碳排放成为人们关注的话题，对于普通百姓来说，从自身做起，从日常生活的点滴做起，从小事做起，做“低碳生活”的践行者，是延缓全球气候变暖的迫切需要。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次活动的提出，就是为了引导学生领悟绿色、环保、健康的生活理念，将低碳贯彻到生活的点点滴滴中，教育学生用实际行动为减少二氧化碳排放献力，主动、自发养成绿色新型生活方式，在工作和生活中建立环保意识，践行低碳理念，“聚沙成塔”，进而推动低碳生活在全民中的推行。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265" y="2210435"/>
            <a:ext cx="4762500" cy="2933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活动具体目标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83505" y="1717040"/>
            <a:ext cx="7008495" cy="359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50000"/>
              </a:spcBef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知识目标：</a:t>
            </a:r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通过合作、讨论形成共识，学生能够了解宣传低碳节能的重要性，增强社会责任感。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能力目标：</a:t>
            </a:r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初步了解并掌握低碳生活的方法；通过实践活动，学生学会与他人合作，提高合作、交流、分享的能力，培养勇于创新的精神和实践能力；提高学生的动手能力和实践能力，使学生成为低碳理念的捍卫者、践行者。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态度目标：</a:t>
            </a:r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采用小组合作的形式，协同探究，让学生体会和分享共同的劳动成果，培养学生的团队意识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" y="2000250"/>
            <a:ext cx="4791075" cy="2857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主题活动知识储备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1154430" y="1233170"/>
            <a:ext cx="10080625" cy="5487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温室效应与全球变暖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1.温室效应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球表面的热量主要来自太阳，太阳辐射（可见光）抵达地球后，部分被光亮的表面（如海冰、云层）反射到太空，部分使地球升温。地球表面会释放出红外线回太空，令地球冷却。如果地球受热和冷却的程度相约，地球的长期平均温度就会保持大致不变。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假如地球没有大气层，物理定律指出地球表面的平均温度会是零下18度左右。但地球是有大气层的。大气中的一些气体（如二氧化碳），阻碍地球将热量射出太空。温室气体会吸收部分地球释放的红外线，然后再向四方八面释放红外线；部分红外线会射出太空，但亦有部分射回地球，使地球表面加热，这就是温室效应，而那些气体就是温室气体。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2.全球变暖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温室气体浓度的增加会减少红外线辐射到太空，使热力在地球积存，导致气候系统变暖。地球表面变暖是气候暖化的表现之一。地球表面温度上升可能会引发其他的转变，当中某些转变可使暖化加剧（正反馈）。例如，气候变暖使海冰和雪盖减少，暴露更多海洋和陆地表面；由于海水和陆地的反射率较海冰和雪低，地球吸收太阳热力的能力会增加；海洋和陆地吸收更多热力后变暖，使更多海冰和雪盖融化，形成恶性循环。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50" name="图片 450" descr="嗯嗯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829358" y="140653"/>
            <a:ext cx="2520315" cy="18916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主题活动实施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4" name="Picture 11"/>
          <p:cNvPicPr>
            <a:picLocks noChangeAspect="1"/>
          </p:cNvPicPr>
          <p:nvPr/>
        </p:nvPicPr>
        <p:blipFill>
          <a:blip r:embed="rId1" cstate="hqprint"/>
          <a:stretch>
            <a:fillRect/>
          </a:stretch>
        </p:blipFill>
        <p:spPr>
          <a:xfrm>
            <a:off x="407368" y="1340768"/>
            <a:ext cx="4411575" cy="6125163"/>
          </a:xfrm>
          <a:prstGeom prst="rect">
            <a:avLst/>
          </a:prstGeom>
          <a:effectLst/>
        </p:spPr>
      </p:pic>
      <p:sp>
        <p:nvSpPr>
          <p:cNvPr id="88" name="Text Box 4"/>
          <p:cNvSpPr txBox="1">
            <a:spLocks noChangeArrowheads="1"/>
          </p:cNvSpPr>
          <p:nvPr/>
        </p:nvSpPr>
        <p:spPr bwMode="auto">
          <a:xfrm>
            <a:off x="4989830" y="0"/>
            <a:ext cx="7202170" cy="670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活动准备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 两名同学为一个小组。其中一名同学负责通过视频录制、拍照或书面记录等方式记录实施过程。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 准备纸、笔工具若干。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活动实施过程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 了解低碳生活和绿色出行常识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 设计低碳生活计划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 做行动的巨人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 活动交流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 实践过程展示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同学们把实践过程中的记录汇集制作成 PPT 演示文稿，并展示交流。PPT 演示文稿应包含如下内容。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（1）低碳生活活动的关键性步骤说明。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（2）活动前后的对比图片。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（3）低碳生活活动的心得体会。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0" name="图片 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140" y="4825664"/>
            <a:ext cx="3173806" cy="19156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310" y="2056130"/>
            <a:ext cx="3533775" cy="27692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学习效果评价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4" name="Picture 11"/>
          <p:cNvPicPr>
            <a:picLocks noChangeAspect="1"/>
          </p:cNvPicPr>
          <p:nvPr/>
        </p:nvPicPr>
        <p:blipFill>
          <a:blip r:embed="rId1" cstate="hqprint"/>
          <a:stretch>
            <a:fillRect/>
          </a:stretch>
        </p:blipFill>
        <p:spPr>
          <a:xfrm>
            <a:off x="407368" y="1340768"/>
            <a:ext cx="4411575" cy="6125163"/>
          </a:xfrm>
          <a:prstGeom prst="rect">
            <a:avLst/>
          </a:prstGeom>
          <a:effectLst/>
        </p:spPr>
      </p:pic>
      <p:sp>
        <p:nvSpPr>
          <p:cNvPr id="88" name="Text Box 4"/>
          <p:cNvSpPr txBox="1">
            <a:spLocks noChangeArrowheads="1"/>
          </p:cNvSpPr>
          <p:nvPr/>
        </p:nvSpPr>
        <p:spPr bwMode="auto">
          <a:xfrm>
            <a:off x="5326380" y="1894840"/>
            <a:ext cx="5876925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完成本主题实践活动之后，通过小组会议的形式进行总结与思考。具体方式可采取以小组为单位撰写主题学习自评总结，提交 PPT 演示文稿，并推选代表在总评会上讲解，其他小组进行相互点评，最后由教师进行总结评价。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0" name="图片 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140" y="4825664"/>
            <a:ext cx="3173806" cy="19156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310" y="2058670"/>
            <a:ext cx="3590290" cy="27660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图片 2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0975" y="-30480"/>
            <a:ext cx="3722049" cy="6949985"/>
          </a:xfrm>
          <a:prstGeom prst="rect">
            <a:avLst/>
          </a:prstGeom>
        </p:spPr>
      </p:pic>
      <p:sp>
        <p:nvSpPr>
          <p:cNvPr id="278" name="文本框 277"/>
          <p:cNvSpPr txBox="1"/>
          <p:nvPr/>
        </p:nvSpPr>
        <p:spPr>
          <a:xfrm>
            <a:off x="1085331" y="1415157"/>
            <a:ext cx="1527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目录</a:t>
            </a:r>
            <a:endParaRPr lang="zh-CN" altLang="en-US" sz="4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9" name="文本框 278"/>
          <p:cNvSpPr txBox="1"/>
          <p:nvPr/>
        </p:nvSpPr>
        <p:spPr>
          <a:xfrm>
            <a:off x="2726435" y="1705094"/>
            <a:ext cx="2366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CONTENTS</a:t>
            </a:r>
            <a:endParaRPr lang="zh-CN" altLang="en-US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85" name="组合 284"/>
          <p:cNvGrpSpPr/>
          <p:nvPr/>
        </p:nvGrpSpPr>
        <p:grpSpPr>
          <a:xfrm>
            <a:off x="1085331" y="2512089"/>
            <a:ext cx="4765009" cy="521970"/>
            <a:chOff x="1085331" y="2218189"/>
            <a:chExt cx="4765009" cy="521970"/>
          </a:xfrm>
        </p:grpSpPr>
        <p:grpSp>
          <p:nvGrpSpPr>
            <p:cNvPr id="280" name="组合 279"/>
            <p:cNvGrpSpPr/>
            <p:nvPr/>
          </p:nvGrpSpPr>
          <p:grpSpPr>
            <a:xfrm>
              <a:off x="1085331" y="2253146"/>
              <a:ext cx="643113" cy="453306"/>
              <a:chOff x="5872163" y="3270250"/>
              <a:chExt cx="457200" cy="322263"/>
            </a:xfrm>
          </p:grpSpPr>
          <p:sp>
            <p:nvSpPr>
              <p:cNvPr id="281" name="Freeform 245"/>
              <p:cNvSpPr/>
              <p:nvPr/>
            </p:nvSpPr>
            <p:spPr bwMode="auto">
              <a:xfrm>
                <a:off x="5902325" y="3270250"/>
                <a:ext cx="404813" cy="295275"/>
              </a:xfrm>
              <a:custGeom>
                <a:avLst/>
                <a:gdLst>
                  <a:gd name="T0" fmla="*/ 64 w 93"/>
                  <a:gd name="T1" fmla="*/ 12 h 67"/>
                  <a:gd name="T2" fmla="*/ 54 w 93"/>
                  <a:gd name="T3" fmla="*/ 1 h 67"/>
                  <a:gd name="T4" fmla="*/ 43 w 93"/>
                  <a:gd name="T5" fmla="*/ 9 h 67"/>
                  <a:gd name="T6" fmla="*/ 6 w 93"/>
                  <a:gd name="T7" fmla="*/ 39 h 67"/>
                  <a:gd name="T8" fmla="*/ 0 w 93"/>
                  <a:gd name="T9" fmla="*/ 52 h 67"/>
                  <a:gd name="T10" fmla="*/ 91 w 93"/>
                  <a:gd name="T11" fmla="*/ 67 h 67"/>
                  <a:gd name="T12" fmla="*/ 92 w 93"/>
                  <a:gd name="T13" fmla="*/ 65 h 67"/>
                  <a:gd name="T14" fmla="*/ 90 w 93"/>
                  <a:gd name="T15" fmla="*/ 53 h 67"/>
                  <a:gd name="T16" fmla="*/ 64 w 93"/>
                  <a:gd name="T17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67">
                    <a:moveTo>
                      <a:pt x="64" y="12"/>
                    </a:moveTo>
                    <a:cubicBezTo>
                      <a:pt x="64" y="6"/>
                      <a:pt x="60" y="2"/>
                      <a:pt x="54" y="1"/>
                    </a:cubicBezTo>
                    <a:cubicBezTo>
                      <a:pt x="49" y="0"/>
                      <a:pt x="43" y="4"/>
                      <a:pt x="43" y="9"/>
                    </a:cubicBezTo>
                    <a:cubicBezTo>
                      <a:pt x="24" y="10"/>
                      <a:pt x="9" y="23"/>
                      <a:pt x="6" y="39"/>
                    </a:cubicBezTo>
                    <a:cubicBezTo>
                      <a:pt x="5" y="42"/>
                      <a:pt x="2" y="48"/>
                      <a:pt x="0" y="52"/>
                    </a:cubicBezTo>
                    <a:cubicBezTo>
                      <a:pt x="91" y="67"/>
                      <a:pt x="91" y="67"/>
                      <a:pt x="91" y="67"/>
                    </a:cubicBezTo>
                    <a:cubicBezTo>
                      <a:pt x="91" y="66"/>
                      <a:pt x="91" y="66"/>
                      <a:pt x="92" y="65"/>
                    </a:cubicBezTo>
                    <a:cubicBezTo>
                      <a:pt x="91" y="63"/>
                      <a:pt x="90" y="55"/>
                      <a:pt x="90" y="53"/>
                    </a:cubicBezTo>
                    <a:cubicBezTo>
                      <a:pt x="93" y="35"/>
                      <a:pt x="82" y="19"/>
                      <a:pt x="64" y="12"/>
                    </a:cubicBezTo>
                    <a:close/>
                  </a:path>
                </a:pathLst>
              </a:custGeom>
              <a:solidFill>
                <a:srgbClr val="FFCC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2" name="Freeform 246"/>
              <p:cNvSpPr>
                <a:spLocks noEditPoints="1"/>
              </p:cNvSpPr>
              <p:nvPr/>
            </p:nvSpPr>
            <p:spPr bwMode="auto">
              <a:xfrm>
                <a:off x="5872163" y="3309938"/>
                <a:ext cx="457200" cy="282575"/>
              </a:xfrm>
              <a:custGeom>
                <a:avLst/>
                <a:gdLst>
                  <a:gd name="T0" fmla="*/ 104 w 105"/>
                  <a:gd name="T1" fmla="*/ 59 h 64"/>
                  <a:gd name="T2" fmla="*/ 100 w 105"/>
                  <a:gd name="T3" fmla="*/ 64 h 64"/>
                  <a:gd name="T4" fmla="*/ 4 w 105"/>
                  <a:gd name="T5" fmla="*/ 48 h 64"/>
                  <a:gd name="T6" fmla="*/ 0 w 105"/>
                  <a:gd name="T7" fmla="*/ 42 h 64"/>
                  <a:gd name="T8" fmla="*/ 5 w 105"/>
                  <a:gd name="T9" fmla="*/ 38 h 64"/>
                  <a:gd name="T10" fmla="*/ 102 w 105"/>
                  <a:gd name="T11" fmla="*/ 53 h 64"/>
                  <a:gd name="T12" fmla="*/ 104 w 105"/>
                  <a:gd name="T13" fmla="*/ 59 h 64"/>
                  <a:gd name="T14" fmla="*/ 35 w 105"/>
                  <a:gd name="T15" fmla="*/ 4 h 64"/>
                  <a:gd name="T16" fmla="*/ 49 w 105"/>
                  <a:gd name="T17" fmla="*/ 0 h 64"/>
                  <a:gd name="T18" fmla="*/ 48 w 105"/>
                  <a:gd name="T19" fmla="*/ 2 h 64"/>
                  <a:gd name="T20" fmla="*/ 44 w 105"/>
                  <a:gd name="T21" fmla="*/ 31 h 64"/>
                  <a:gd name="T22" fmla="*/ 36 w 105"/>
                  <a:gd name="T23" fmla="*/ 37 h 64"/>
                  <a:gd name="T24" fmla="*/ 31 w 105"/>
                  <a:gd name="T25" fmla="*/ 29 h 64"/>
                  <a:gd name="T26" fmla="*/ 35 w 105"/>
                  <a:gd name="T27" fmla="*/ 4 h 64"/>
                  <a:gd name="T28" fmla="*/ 72 w 105"/>
                  <a:gd name="T29" fmla="*/ 3 h 64"/>
                  <a:gd name="T30" fmla="*/ 84 w 105"/>
                  <a:gd name="T31" fmla="*/ 11 h 64"/>
                  <a:gd name="T32" fmla="*/ 80 w 105"/>
                  <a:gd name="T33" fmla="*/ 37 h 64"/>
                  <a:gd name="T34" fmla="*/ 72 w 105"/>
                  <a:gd name="T35" fmla="*/ 43 h 64"/>
                  <a:gd name="T36" fmla="*/ 66 w 105"/>
                  <a:gd name="T37" fmla="*/ 35 h 64"/>
                  <a:gd name="T38" fmla="*/ 71 w 105"/>
                  <a:gd name="T39" fmla="*/ 6 h 64"/>
                  <a:gd name="T40" fmla="*/ 72 w 105"/>
                  <a:gd name="T41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5" h="64">
                    <a:moveTo>
                      <a:pt x="104" y="59"/>
                    </a:moveTo>
                    <a:cubicBezTo>
                      <a:pt x="104" y="62"/>
                      <a:pt x="102" y="64"/>
                      <a:pt x="100" y="64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1" y="47"/>
                      <a:pt x="0" y="45"/>
                      <a:pt x="0" y="42"/>
                    </a:cubicBezTo>
                    <a:cubicBezTo>
                      <a:pt x="1" y="39"/>
                      <a:pt x="3" y="37"/>
                      <a:pt x="5" y="38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103" y="53"/>
                      <a:pt x="105" y="56"/>
                      <a:pt x="104" y="59"/>
                    </a:cubicBezTo>
                    <a:close/>
                    <a:moveTo>
                      <a:pt x="35" y="4"/>
                    </a:moveTo>
                    <a:cubicBezTo>
                      <a:pt x="39" y="2"/>
                      <a:pt x="43" y="0"/>
                      <a:pt x="49" y="0"/>
                    </a:cubicBezTo>
                    <a:cubicBezTo>
                      <a:pt x="49" y="0"/>
                      <a:pt x="48" y="1"/>
                      <a:pt x="48" y="2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3" y="36"/>
                      <a:pt x="40" y="38"/>
                      <a:pt x="36" y="37"/>
                    </a:cubicBezTo>
                    <a:cubicBezTo>
                      <a:pt x="32" y="37"/>
                      <a:pt x="30" y="34"/>
                      <a:pt x="31" y="29"/>
                    </a:cubicBezTo>
                    <a:lnTo>
                      <a:pt x="35" y="4"/>
                    </a:lnTo>
                    <a:close/>
                    <a:moveTo>
                      <a:pt x="72" y="3"/>
                    </a:moveTo>
                    <a:cubicBezTo>
                      <a:pt x="76" y="5"/>
                      <a:pt x="80" y="7"/>
                      <a:pt x="84" y="11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79" y="42"/>
                      <a:pt x="75" y="44"/>
                      <a:pt x="72" y="43"/>
                    </a:cubicBezTo>
                    <a:cubicBezTo>
                      <a:pt x="68" y="42"/>
                      <a:pt x="65" y="39"/>
                      <a:pt x="66" y="35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5"/>
                      <a:pt x="72" y="4"/>
                      <a:pt x="72" y="3"/>
                    </a:cubicBezTo>
                    <a:close/>
                  </a:path>
                </a:pathLst>
              </a:custGeom>
              <a:solidFill>
                <a:srgbClr val="BE8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84" name="文本框 283"/>
            <p:cNvSpPr txBox="1"/>
            <p:nvPr/>
          </p:nvSpPr>
          <p:spPr>
            <a:xfrm>
              <a:off x="1969220" y="2218189"/>
              <a:ext cx="388112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校园美，全体美</a:t>
              </a:r>
              <a:endPara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86" name="组合 285"/>
          <p:cNvGrpSpPr/>
          <p:nvPr/>
        </p:nvGrpSpPr>
        <p:grpSpPr>
          <a:xfrm>
            <a:off x="1085331" y="3715856"/>
            <a:ext cx="4765009" cy="521970"/>
            <a:chOff x="1085331" y="2218189"/>
            <a:chExt cx="4765009" cy="521970"/>
          </a:xfrm>
        </p:grpSpPr>
        <p:grpSp>
          <p:nvGrpSpPr>
            <p:cNvPr id="287" name="组合 286"/>
            <p:cNvGrpSpPr/>
            <p:nvPr/>
          </p:nvGrpSpPr>
          <p:grpSpPr>
            <a:xfrm>
              <a:off x="1085331" y="2253146"/>
              <a:ext cx="643113" cy="453306"/>
              <a:chOff x="5872163" y="3270250"/>
              <a:chExt cx="457200" cy="322263"/>
            </a:xfrm>
          </p:grpSpPr>
          <p:sp>
            <p:nvSpPr>
              <p:cNvPr id="289" name="Freeform 245"/>
              <p:cNvSpPr/>
              <p:nvPr/>
            </p:nvSpPr>
            <p:spPr bwMode="auto">
              <a:xfrm>
                <a:off x="5902325" y="3270250"/>
                <a:ext cx="404813" cy="295275"/>
              </a:xfrm>
              <a:custGeom>
                <a:avLst/>
                <a:gdLst>
                  <a:gd name="T0" fmla="*/ 64 w 93"/>
                  <a:gd name="T1" fmla="*/ 12 h 67"/>
                  <a:gd name="T2" fmla="*/ 54 w 93"/>
                  <a:gd name="T3" fmla="*/ 1 h 67"/>
                  <a:gd name="T4" fmla="*/ 43 w 93"/>
                  <a:gd name="T5" fmla="*/ 9 h 67"/>
                  <a:gd name="T6" fmla="*/ 6 w 93"/>
                  <a:gd name="T7" fmla="*/ 39 h 67"/>
                  <a:gd name="T8" fmla="*/ 0 w 93"/>
                  <a:gd name="T9" fmla="*/ 52 h 67"/>
                  <a:gd name="T10" fmla="*/ 91 w 93"/>
                  <a:gd name="T11" fmla="*/ 67 h 67"/>
                  <a:gd name="T12" fmla="*/ 92 w 93"/>
                  <a:gd name="T13" fmla="*/ 65 h 67"/>
                  <a:gd name="T14" fmla="*/ 90 w 93"/>
                  <a:gd name="T15" fmla="*/ 53 h 67"/>
                  <a:gd name="T16" fmla="*/ 64 w 93"/>
                  <a:gd name="T17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67">
                    <a:moveTo>
                      <a:pt x="64" y="12"/>
                    </a:moveTo>
                    <a:cubicBezTo>
                      <a:pt x="64" y="6"/>
                      <a:pt x="60" y="2"/>
                      <a:pt x="54" y="1"/>
                    </a:cubicBezTo>
                    <a:cubicBezTo>
                      <a:pt x="49" y="0"/>
                      <a:pt x="43" y="4"/>
                      <a:pt x="43" y="9"/>
                    </a:cubicBezTo>
                    <a:cubicBezTo>
                      <a:pt x="24" y="10"/>
                      <a:pt x="9" y="23"/>
                      <a:pt x="6" y="39"/>
                    </a:cubicBezTo>
                    <a:cubicBezTo>
                      <a:pt x="5" y="42"/>
                      <a:pt x="2" y="48"/>
                      <a:pt x="0" y="52"/>
                    </a:cubicBezTo>
                    <a:cubicBezTo>
                      <a:pt x="91" y="67"/>
                      <a:pt x="91" y="67"/>
                      <a:pt x="91" y="67"/>
                    </a:cubicBezTo>
                    <a:cubicBezTo>
                      <a:pt x="91" y="66"/>
                      <a:pt x="91" y="66"/>
                      <a:pt x="92" y="65"/>
                    </a:cubicBezTo>
                    <a:cubicBezTo>
                      <a:pt x="91" y="63"/>
                      <a:pt x="90" y="55"/>
                      <a:pt x="90" y="53"/>
                    </a:cubicBezTo>
                    <a:cubicBezTo>
                      <a:pt x="93" y="35"/>
                      <a:pt x="82" y="19"/>
                      <a:pt x="64" y="12"/>
                    </a:cubicBezTo>
                    <a:close/>
                  </a:path>
                </a:pathLst>
              </a:custGeom>
              <a:solidFill>
                <a:srgbClr val="FFCC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246"/>
              <p:cNvSpPr>
                <a:spLocks noEditPoints="1"/>
              </p:cNvSpPr>
              <p:nvPr/>
            </p:nvSpPr>
            <p:spPr bwMode="auto">
              <a:xfrm>
                <a:off x="5872163" y="3309938"/>
                <a:ext cx="457200" cy="282575"/>
              </a:xfrm>
              <a:custGeom>
                <a:avLst/>
                <a:gdLst>
                  <a:gd name="T0" fmla="*/ 104 w 105"/>
                  <a:gd name="T1" fmla="*/ 59 h 64"/>
                  <a:gd name="T2" fmla="*/ 100 w 105"/>
                  <a:gd name="T3" fmla="*/ 64 h 64"/>
                  <a:gd name="T4" fmla="*/ 4 w 105"/>
                  <a:gd name="T5" fmla="*/ 48 h 64"/>
                  <a:gd name="T6" fmla="*/ 0 w 105"/>
                  <a:gd name="T7" fmla="*/ 42 h 64"/>
                  <a:gd name="T8" fmla="*/ 5 w 105"/>
                  <a:gd name="T9" fmla="*/ 38 h 64"/>
                  <a:gd name="T10" fmla="*/ 102 w 105"/>
                  <a:gd name="T11" fmla="*/ 53 h 64"/>
                  <a:gd name="T12" fmla="*/ 104 w 105"/>
                  <a:gd name="T13" fmla="*/ 59 h 64"/>
                  <a:gd name="T14" fmla="*/ 35 w 105"/>
                  <a:gd name="T15" fmla="*/ 4 h 64"/>
                  <a:gd name="T16" fmla="*/ 49 w 105"/>
                  <a:gd name="T17" fmla="*/ 0 h 64"/>
                  <a:gd name="T18" fmla="*/ 48 w 105"/>
                  <a:gd name="T19" fmla="*/ 2 h 64"/>
                  <a:gd name="T20" fmla="*/ 44 w 105"/>
                  <a:gd name="T21" fmla="*/ 31 h 64"/>
                  <a:gd name="T22" fmla="*/ 36 w 105"/>
                  <a:gd name="T23" fmla="*/ 37 h 64"/>
                  <a:gd name="T24" fmla="*/ 31 w 105"/>
                  <a:gd name="T25" fmla="*/ 29 h 64"/>
                  <a:gd name="T26" fmla="*/ 35 w 105"/>
                  <a:gd name="T27" fmla="*/ 4 h 64"/>
                  <a:gd name="T28" fmla="*/ 72 w 105"/>
                  <a:gd name="T29" fmla="*/ 3 h 64"/>
                  <a:gd name="T30" fmla="*/ 84 w 105"/>
                  <a:gd name="T31" fmla="*/ 11 h 64"/>
                  <a:gd name="T32" fmla="*/ 80 w 105"/>
                  <a:gd name="T33" fmla="*/ 37 h 64"/>
                  <a:gd name="T34" fmla="*/ 72 w 105"/>
                  <a:gd name="T35" fmla="*/ 43 h 64"/>
                  <a:gd name="T36" fmla="*/ 66 w 105"/>
                  <a:gd name="T37" fmla="*/ 35 h 64"/>
                  <a:gd name="T38" fmla="*/ 71 w 105"/>
                  <a:gd name="T39" fmla="*/ 6 h 64"/>
                  <a:gd name="T40" fmla="*/ 72 w 105"/>
                  <a:gd name="T41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5" h="64">
                    <a:moveTo>
                      <a:pt x="104" y="59"/>
                    </a:moveTo>
                    <a:cubicBezTo>
                      <a:pt x="104" y="62"/>
                      <a:pt x="102" y="64"/>
                      <a:pt x="100" y="64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1" y="47"/>
                      <a:pt x="0" y="45"/>
                      <a:pt x="0" y="42"/>
                    </a:cubicBezTo>
                    <a:cubicBezTo>
                      <a:pt x="1" y="39"/>
                      <a:pt x="3" y="37"/>
                      <a:pt x="5" y="38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103" y="53"/>
                      <a:pt x="105" y="56"/>
                      <a:pt x="104" y="59"/>
                    </a:cubicBezTo>
                    <a:close/>
                    <a:moveTo>
                      <a:pt x="35" y="4"/>
                    </a:moveTo>
                    <a:cubicBezTo>
                      <a:pt x="39" y="2"/>
                      <a:pt x="43" y="0"/>
                      <a:pt x="49" y="0"/>
                    </a:cubicBezTo>
                    <a:cubicBezTo>
                      <a:pt x="49" y="0"/>
                      <a:pt x="48" y="1"/>
                      <a:pt x="48" y="2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3" y="36"/>
                      <a:pt x="40" y="38"/>
                      <a:pt x="36" y="37"/>
                    </a:cubicBezTo>
                    <a:cubicBezTo>
                      <a:pt x="32" y="37"/>
                      <a:pt x="30" y="34"/>
                      <a:pt x="31" y="29"/>
                    </a:cubicBezTo>
                    <a:lnTo>
                      <a:pt x="35" y="4"/>
                    </a:lnTo>
                    <a:close/>
                    <a:moveTo>
                      <a:pt x="72" y="3"/>
                    </a:moveTo>
                    <a:cubicBezTo>
                      <a:pt x="76" y="5"/>
                      <a:pt x="80" y="7"/>
                      <a:pt x="84" y="11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79" y="42"/>
                      <a:pt x="75" y="44"/>
                      <a:pt x="72" y="43"/>
                    </a:cubicBezTo>
                    <a:cubicBezTo>
                      <a:pt x="68" y="42"/>
                      <a:pt x="65" y="39"/>
                      <a:pt x="66" y="35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5"/>
                      <a:pt x="72" y="4"/>
                      <a:pt x="72" y="3"/>
                    </a:cubicBezTo>
                    <a:close/>
                  </a:path>
                </a:pathLst>
              </a:custGeom>
              <a:solidFill>
                <a:srgbClr val="BE8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88" name="文本框 287"/>
            <p:cNvSpPr txBox="1"/>
            <p:nvPr/>
          </p:nvSpPr>
          <p:spPr>
            <a:xfrm>
              <a:off x="1969220" y="2218189"/>
              <a:ext cx="388112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垃圾多，分类装</a:t>
              </a:r>
              <a:endPara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91" name="组合 290"/>
          <p:cNvGrpSpPr/>
          <p:nvPr/>
        </p:nvGrpSpPr>
        <p:grpSpPr>
          <a:xfrm>
            <a:off x="1085331" y="4919623"/>
            <a:ext cx="4765009" cy="521970"/>
            <a:chOff x="1085331" y="2218189"/>
            <a:chExt cx="4765009" cy="521970"/>
          </a:xfrm>
        </p:grpSpPr>
        <p:grpSp>
          <p:nvGrpSpPr>
            <p:cNvPr id="292" name="组合 291"/>
            <p:cNvGrpSpPr/>
            <p:nvPr/>
          </p:nvGrpSpPr>
          <p:grpSpPr>
            <a:xfrm>
              <a:off x="1085331" y="2253146"/>
              <a:ext cx="643113" cy="453306"/>
              <a:chOff x="5872163" y="3270250"/>
              <a:chExt cx="457200" cy="322263"/>
            </a:xfrm>
          </p:grpSpPr>
          <p:sp>
            <p:nvSpPr>
              <p:cNvPr id="294" name="Freeform 245"/>
              <p:cNvSpPr/>
              <p:nvPr/>
            </p:nvSpPr>
            <p:spPr bwMode="auto">
              <a:xfrm>
                <a:off x="5902325" y="3270250"/>
                <a:ext cx="404813" cy="295275"/>
              </a:xfrm>
              <a:custGeom>
                <a:avLst/>
                <a:gdLst>
                  <a:gd name="T0" fmla="*/ 64 w 93"/>
                  <a:gd name="T1" fmla="*/ 12 h 67"/>
                  <a:gd name="T2" fmla="*/ 54 w 93"/>
                  <a:gd name="T3" fmla="*/ 1 h 67"/>
                  <a:gd name="T4" fmla="*/ 43 w 93"/>
                  <a:gd name="T5" fmla="*/ 9 h 67"/>
                  <a:gd name="T6" fmla="*/ 6 w 93"/>
                  <a:gd name="T7" fmla="*/ 39 h 67"/>
                  <a:gd name="T8" fmla="*/ 0 w 93"/>
                  <a:gd name="T9" fmla="*/ 52 h 67"/>
                  <a:gd name="T10" fmla="*/ 91 w 93"/>
                  <a:gd name="T11" fmla="*/ 67 h 67"/>
                  <a:gd name="T12" fmla="*/ 92 w 93"/>
                  <a:gd name="T13" fmla="*/ 65 h 67"/>
                  <a:gd name="T14" fmla="*/ 90 w 93"/>
                  <a:gd name="T15" fmla="*/ 53 h 67"/>
                  <a:gd name="T16" fmla="*/ 64 w 93"/>
                  <a:gd name="T17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67">
                    <a:moveTo>
                      <a:pt x="64" y="12"/>
                    </a:moveTo>
                    <a:cubicBezTo>
                      <a:pt x="64" y="6"/>
                      <a:pt x="60" y="2"/>
                      <a:pt x="54" y="1"/>
                    </a:cubicBezTo>
                    <a:cubicBezTo>
                      <a:pt x="49" y="0"/>
                      <a:pt x="43" y="4"/>
                      <a:pt x="43" y="9"/>
                    </a:cubicBezTo>
                    <a:cubicBezTo>
                      <a:pt x="24" y="10"/>
                      <a:pt x="9" y="23"/>
                      <a:pt x="6" y="39"/>
                    </a:cubicBezTo>
                    <a:cubicBezTo>
                      <a:pt x="5" y="42"/>
                      <a:pt x="2" y="48"/>
                      <a:pt x="0" y="52"/>
                    </a:cubicBezTo>
                    <a:cubicBezTo>
                      <a:pt x="91" y="67"/>
                      <a:pt x="91" y="67"/>
                      <a:pt x="91" y="67"/>
                    </a:cubicBezTo>
                    <a:cubicBezTo>
                      <a:pt x="91" y="66"/>
                      <a:pt x="91" y="66"/>
                      <a:pt x="92" y="65"/>
                    </a:cubicBezTo>
                    <a:cubicBezTo>
                      <a:pt x="91" y="63"/>
                      <a:pt x="90" y="55"/>
                      <a:pt x="90" y="53"/>
                    </a:cubicBezTo>
                    <a:cubicBezTo>
                      <a:pt x="93" y="35"/>
                      <a:pt x="82" y="19"/>
                      <a:pt x="64" y="12"/>
                    </a:cubicBezTo>
                    <a:close/>
                  </a:path>
                </a:pathLst>
              </a:custGeom>
              <a:solidFill>
                <a:srgbClr val="FFCC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5" name="Freeform 246"/>
              <p:cNvSpPr>
                <a:spLocks noEditPoints="1"/>
              </p:cNvSpPr>
              <p:nvPr/>
            </p:nvSpPr>
            <p:spPr bwMode="auto">
              <a:xfrm>
                <a:off x="5872163" y="3309938"/>
                <a:ext cx="457200" cy="282575"/>
              </a:xfrm>
              <a:custGeom>
                <a:avLst/>
                <a:gdLst>
                  <a:gd name="T0" fmla="*/ 104 w 105"/>
                  <a:gd name="T1" fmla="*/ 59 h 64"/>
                  <a:gd name="T2" fmla="*/ 100 w 105"/>
                  <a:gd name="T3" fmla="*/ 64 h 64"/>
                  <a:gd name="T4" fmla="*/ 4 w 105"/>
                  <a:gd name="T5" fmla="*/ 48 h 64"/>
                  <a:gd name="T6" fmla="*/ 0 w 105"/>
                  <a:gd name="T7" fmla="*/ 42 h 64"/>
                  <a:gd name="T8" fmla="*/ 5 w 105"/>
                  <a:gd name="T9" fmla="*/ 38 h 64"/>
                  <a:gd name="T10" fmla="*/ 102 w 105"/>
                  <a:gd name="T11" fmla="*/ 53 h 64"/>
                  <a:gd name="T12" fmla="*/ 104 w 105"/>
                  <a:gd name="T13" fmla="*/ 59 h 64"/>
                  <a:gd name="T14" fmla="*/ 35 w 105"/>
                  <a:gd name="T15" fmla="*/ 4 h 64"/>
                  <a:gd name="T16" fmla="*/ 49 w 105"/>
                  <a:gd name="T17" fmla="*/ 0 h 64"/>
                  <a:gd name="T18" fmla="*/ 48 w 105"/>
                  <a:gd name="T19" fmla="*/ 2 h 64"/>
                  <a:gd name="T20" fmla="*/ 44 w 105"/>
                  <a:gd name="T21" fmla="*/ 31 h 64"/>
                  <a:gd name="T22" fmla="*/ 36 w 105"/>
                  <a:gd name="T23" fmla="*/ 37 h 64"/>
                  <a:gd name="T24" fmla="*/ 31 w 105"/>
                  <a:gd name="T25" fmla="*/ 29 h 64"/>
                  <a:gd name="T26" fmla="*/ 35 w 105"/>
                  <a:gd name="T27" fmla="*/ 4 h 64"/>
                  <a:gd name="T28" fmla="*/ 72 w 105"/>
                  <a:gd name="T29" fmla="*/ 3 h 64"/>
                  <a:gd name="T30" fmla="*/ 84 w 105"/>
                  <a:gd name="T31" fmla="*/ 11 h 64"/>
                  <a:gd name="T32" fmla="*/ 80 w 105"/>
                  <a:gd name="T33" fmla="*/ 37 h 64"/>
                  <a:gd name="T34" fmla="*/ 72 w 105"/>
                  <a:gd name="T35" fmla="*/ 43 h 64"/>
                  <a:gd name="T36" fmla="*/ 66 w 105"/>
                  <a:gd name="T37" fmla="*/ 35 h 64"/>
                  <a:gd name="T38" fmla="*/ 71 w 105"/>
                  <a:gd name="T39" fmla="*/ 6 h 64"/>
                  <a:gd name="T40" fmla="*/ 72 w 105"/>
                  <a:gd name="T41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5" h="64">
                    <a:moveTo>
                      <a:pt x="104" y="59"/>
                    </a:moveTo>
                    <a:cubicBezTo>
                      <a:pt x="104" y="62"/>
                      <a:pt x="102" y="64"/>
                      <a:pt x="100" y="64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1" y="47"/>
                      <a:pt x="0" y="45"/>
                      <a:pt x="0" y="42"/>
                    </a:cubicBezTo>
                    <a:cubicBezTo>
                      <a:pt x="1" y="39"/>
                      <a:pt x="3" y="37"/>
                      <a:pt x="5" y="38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103" y="53"/>
                      <a:pt x="105" y="56"/>
                      <a:pt x="104" y="59"/>
                    </a:cubicBezTo>
                    <a:close/>
                    <a:moveTo>
                      <a:pt x="35" y="4"/>
                    </a:moveTo>
                    <a:cubicBezTo>
                      <a:pt x="39" y="2"/>
                      <a:pt x="43" y="0"/>
                      <a:pt x="49" y="0"/>
                    </a:cubicBezTo>
                    <a:cubicBezTo>
                      <a:pt x="49" y="0"/>
                      <a:pt x="48" y="1"/>
                      <a:pt x="48" y="2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3" y="36"/>
                      <a:pt x="40" y="38"/>
                      <a:pt x="36" y="37"/>
                    </a:cubicBezTo>
                    <a:cubicBezTo>
                      <a:pt x="32" y="37"/>
                      <a:pt x="30" y="34"/>
                      <a:pt x="31" y="29"/>
                    </a:cubicBezTo>
                    <a:lnTo>
                      <a:pt x="35" y="4"/>
                    </a:lnTo>
                    <a:close/>
                    <a:moveTo>
                      <a:pt x="72" y="3"/>
                    </a:moveTo>
                    <a:cubicBezTo>
                      <a:pt x="76" y="5"/>
                      <a:pt x="80" y="7"/>
                      <a:pt x="84" y="11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79" y="42"/>
                      <a:pt x="75" y="44"/>
                      <a:pt x="72" y="43"/>
                    </a:cubicBezTo>
                    <a:cubicBezTo>
                      <a:pt x="68" y="42"/>
                      <a:pt x="65" y="39"/>
                      <a:pt x="66" y="35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5"/>
                      <a:pt x="72" y="4"/>
                      <a:pt x="72" y="3"/>
                    </a:cubicBezTo>
                    <a:close/>
                  </a:path>
                </a:pathLst>
              </a:custGeom>
              <a:solidFill>
                <a:srgbClr val="BE8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93" name="文本框 292"/>
            <p:cNvSpPr txBox="1"/>
            <p:nvPr/>
          </p:nvSpPr>
          <p:spPr>
            <a:xfrm>
              <a:off x="1969220" y="2218189"/>
              <a:ext cx="388112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绿色行，最低碳</a:t>
              </a:r>
              <a:endPara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" grpId="0"/>
      <p:bldP spid="27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945" b="89994" l="9918" r="963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662" t="10148" b="31630"/>
          <a:stretch>
            <a:fillRect/>
          </a:stretch>
        </p:blipFill>
        <p:spPr>
          <a:xfrm>
            <a:off x="9423400" y="3562985"/>
            <a:ext cx="1670685" cy="28428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99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9111"/>
          <a:stretch>
            <a:fillRect/>
          </a:stretch>
        </p:blipFill>
        <p:spPr>
          <a:xfrm>
            <a:off x="3810215" y="521729"/>
            <a:ext cx="4571570" cy="14325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680834" y="2455965"/>
            <a:ext cx="6829063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66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谢谢观看</a:t>
            </a:r>
            <a:endParaRPr lang="zh-CN" altLang="en-US" sz="6600" kern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1555650" y="1082778"/>
            <a:ext cx="4541385" cy="5771102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29" name="组合 428"/>
          <p:cNvGrpSpPr/>
          <p:nvPr/>
        </p:nvGrpSpPr>
        <p:grpSpPr>
          <a:xfrm>
            <a:off x="8086509" y="2115408"/>
            <a:ext cx="418307" cy="485807"/>
            <a:chOff x="2765242" y="4547160"/>
            <a:chExt cx="1985821" cy="2306262"/>
          </a:xfrm>
        </p:grpSpPr>
        <p:sp>
          <p:nvSpPr>
            <p:cNvPr id="297" name="Freeform 55"/>
            <p:cNvSpPr/>
            <p:nvPr/>
          </p:nvSpPr>
          <p:spPr bwMode="auto">
            <a:xfrm>
              <a:off x="2772566" y="4591106"/>
              <a:ext cx="1963847" cy="672927"/>
            </a:xfrm>
            <a:custGeom>
              <a:avLst/>
              <a:gdLst>
                <a:gd name="T0" fmla="*/ 721 w 804"/>
                <a:gd name="T1" fmla="*/ 211 h 275"/>
                <a:gd name="T2" fmla="*/ 804 w 804"/>
                <a:gd name="T3" fmla="*/ 129 h 275"/>
                <a:gd name="T4" fmla="*/ 705 w 804"/>
                <a:gd name="T5" fmla="*/ 148 h 275"/>
                <a:gd name="T6" fmla="*/ 675 w 804"/>
                <a:gd name="T7" fmla="*/ 115 h 275"/>
                <a:gd name="T8" fmla="*/ 691 w 804"/>
                <a:gd name="T9" fmla="*/ 74 h 275"/>
                <a:gd name="T10" fmla="*/ 790 w 804"/>
                <a:gd name="T11" fmla="*/ 55 h 275"/>
                <a:gd name="T12" fmla="*/ 683 w 804"/>
                <a:gd name="T13" fmla="*/ 9 h 275"/>
                <a:gd name="T14" fmla="*/ 601 w 804"/>
                <a:gd name="T15" fmla="*/ 89 h 275"/>
                <a:gd name="T16" fmla="*/ 598 w 804"/>
                <a:gd name="T17" fmla="*/ 89 h 275"/>
                <a:gd name="T18" fmla="*/ 35 w 804"/>
                <a:gd name="T19" fmla="*/ 193 h 275"/>
                <a:gd name="T20" fmla="*/ 4 w 804"/>
                <a:gd name="T21" fmla="*/ 239 h 275"/>
                <a:gd name="T22" fmla="*/ 50 w 804"/>
                <a:gd name="T23" fmla="*/ 271 h 275"/>
                <a:gd name="T24" fmla="*/ 613 w 804"/>
                <a:gd name="T25" fmla="*/ 167 h 275"/>
                <a:gd name="T26" fmla="*/ 616 w 804"/>
                <a:gd name="T27" fmla="*/ 166 h 275"/>
                <a:gd name="T28" fmla="*/ 721 w 804"/>
                <a:gd name="T29" fmla="*/ 21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4" h="275">
                  <a:moveTo>
                    <a:pt x="721" y="211"/>
                  </a:moveTo>
                  <a:cubicBezTo>
                    <a:pt x="764" y="203"/>
                    <a:pt x="796" y="170"/>
                    <a:pt x="804" y="129"/>
                  </a:cubicBezTo>
                  <a:cubicBezTo>
                    <a:pt x="705" y="148"/>
                    <a:pt x="705" y="148"/>
                    <a:pt x="705" y="148"/>
                  </a:cubicBezTo>
                  <a:cubicBezTo>
                    <a:pt x="675" y="115"/>
                    <a:pt x="675" y="115"/>
                    <a:pt x="675" y="115"/>
                  </a:cubicBezTo>
                  <a:cubicBezTo>
                    <a:pt x="691" y="74"/>
                    <a:pt x="691" y="74"/>
                    <a:pt x="691" y="74"/>
                  </a:cubicBezTo>
                  <a:cubicBezTo>
                    <a:pt x="790" y="55"/>
                    <a:pt x="790" y="55"/>
                    <a:pt x="790" y="55"/>
                  </a:cubicBezTo>
                  <a:cubicBezTo>
                    <a:pt x="768" y="20"/>
                    <a:pt x="726" y="0"/>
                    <a:pt x="683" y="9"/>
                  </a:cubicBezTo>
                  <a:cubicBezTo>
                    <a:pt x="641" y="16"/>
                    <a:pt x="610" y="49"/>
                    <a:pt x="601" y="89"/>
                  </a:cubicBezTo>
                  <a:cubicBezTo>
                    <a:pt x="600" y="89"/>
                    <a:pt x="599" y="89"/>
                    <a:pt x="598" y="89"/>
                  </a:cubicBezTo>
                  <a:cubicBezTo>
                    <a:pt x="35" y="193"/>
                    <a:pt x="35" y="193"/>
                    <a:pt x="35" y="193"/>
                  </a:cubicBezTo>
                  <a:cubicBezTo>
                    <a:pt x="14" y="197"/>
                    <a:pt x="0" y="218"/>
                    <a:pt x="4" y="239"/>
                  </a:cubicBezTo>
                  <a:cubicBezTo>
                    <a:pt x="8" y="260"/>
                    <a:pt x="29" y="275"/>
                    <a:pt x="50" y="271"/>
                  </a:cubicBezTo>
                  <a:cubicBezTo>
                    <a:pt x="613" y="167"/>
                    <a:pt x="613" y="167"/>
                    <a:pt x="613" y="167"/>
                  </a:cubicBezTo>
                  <a:cubicBezTo>
                    <a:pt x="614" y="167"/>
                    <a:pt x="615" y="167"/>
                    <a:pt x="616" y="166"/>
                  </a:cubicBezTo>
                  <a:cubicBezTo>
                    <a:pt x="638" y="200"/>
                    <a:pt x="679" y="219"/>
                    <a:pt x="721" y="21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56"/>
            <p:cNvSpPr/>
            <p:nvPr/>
          </p:nvSpPr>
          <p:spPr bwMode="auto">
            <a:xfrm>
              <a:off x="2765242" y="4593853"/>
              <a:ext cx="1985821" cy="674758"/>
            </a:xfrm>
            <a:custGeom>
              <a:avLst/>
              <a:gdLst>
                <a:gd name="T0" fmla="*/ 726 w 813"/>
                <a:gd name="T1" fmla="*/ 216 h 276"/>
                <a:gd name="T2" fmla="*/ 811 w 813"/>
                <a:gd name="T3" fmla="*/ 124 h 276"/>
                <a:gd name="T4" fmla="*/ 710 w 813"/>
                <a:gd name="T5" fmla="*/ 140 h 276"/>
                <a:gd name="T6" fmla="*/ 698 w 813"/>
                <a:gd name="T7" fmla="*/ 78 h 276"/>
                <a:gd name="T8" fmla="*/ 798 w 813"/>
                <a:gd name="T9" fmla="*/ 56 h 276"/>
                <a:gd name="T10" fmla="*/ 705 w 813"/>
                <a:gd name="T11" fmla="*/ 0 h 276"/>
                <a:gd name="T12" fmla="*/ 599 w 813"/>
                <a:gd name="T13" fmla="*/ 86 h 276"/>
                <a:gd name="T14" fmla="*/ 604 w 813"/>
                <a:gd name="T15" fmla="*/ 82 h 276"/>
                <a:gd name="T16" fmla="*/ 600 w 813"/>
                <a:gd name="T17" fmla="*/ 82 h 276"/>
                <a:gd name="T18" fmla="*/ 37 w 813"/>
                <a:gd name="T19" fmla="*/ 186 h 276"/>
                <a:gd name="T20" fmla="*/ 0 w 813"/>
                <a:gd name="T21" fmla="*/ 231 h 276"/>
                <a:gd name="T22" fmla="*/ 17 w 813"/>
                <a:gd name="T23" fmla="*/ 266 h 276"/>
                <a:gd name="T24" fmla="*/ 54 w 813"/>
                <a:gd name="T25" fmla="*/ 276 h 276"/>
                <a:gd name="T26" fmla="*/ 617 w 813"/>
                <a:gd name="T27" fmla="*/ 172 h 276"/>
                <a:gd name="T28" fmla="*/ 621 w 813"/>
                <a:gd name="T29" fmla="*/ 171 h 276"/>
                <a:gd name="T30" fmla="*/ 614 w 813"/>
                <a:gd name="T31" fmla="*/ 169 h 276"/>
                <a:gd name="T32" fmla="*/ 726 w 813"/>
                <a:gd name="T33" fmla="*/ 216 h 276"/>
                <a:gd name="T34" fmla="*/ 723 w 813"/>
                <a:gd name="T35" fmla="*/ 204 h 276"/>
                <a:gd name="T36" fmla="*/ 624 w 813"/>
                <a:gd name="T37" fmla="*/ 162 h 276"/>
                <a:gd name="T38" fmla="*/ 615 w 813"/>
                <a:gd name="T39" fmla="*/ 160 h 276"/>
                <a:gd name="T40" fmla="*/ 52 w 813"/>
                <a:gd name="T41" fmla="*/ 264 h 276"/>
                <a:gd name="T42" fmla="*/ 46 w 813"/>
                <a:gd name="T43" fmla="*/ 264 h 276"/>
                <a:gd name="T44" fmla="*/ 13 w 813"/>
                <a:gd name="T45" fmla="*/ 237 h 276"/>
                <a:gd name="T46" fmla="*/ 20 w 813"/>
                <a:gd name="T47" fmla="*/ 209 h 276"/>
                <a:gd name="T48" fmla="*/ 40 w 813"/>
                <a:gd name="T49" fmla="*/ 198 h 276"/>
                <a:gd name="T50" fmla="*/ 603 w 813"/>
                <a:gd name="T51" fmla="*/ 94 h 276"/>
                <a:gd name="T52" fmla="*/ 610 w 813"/>
                <a:gd name="T53" fmla="*/ 89 h 276"/>
                <a:gd name="T54" fmla="*/ 705 w 813"/>
                <a:gd name="T55" fmla="*/ 12 h 276"/>
                <a:gd name="T56" fmla="*/ 793 w 813"/>
                <a:gd name="T57" fmla="*/ 54 h 276"/>
                <a:gd name="T58" fmla="*/ 693 w 813"/>
                <a:gd name="T59" fmla="*/ 67 h 276"/>
                <a:gd name="T60" fmla="*/ 673 w 813"/>
                <a:gd name="T61" fmla="*/ 112 h 276"/>
                <a:gd name="T62" fmla="*/ 703 w 813"/>
                <a:gd name="T63" fmla="*/ 151 h 276"/>
                <a:gd name="T64" fmla="*/ 808 w 813"/>
                <a:gd name="T65" fmla="*/ 134 h 276"/>
                <a:gd name="T66" fmla="*/ 801 w 813"/>
                <a:gd name="T67" fmla="*/ 127 h 276"/>
                <a:gd name="T68" fmla="*/ 724 w 813"/>
                <a:gd name="T69" fmla="*/ 21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13" h="276">
                  <a:moveTo>
                    <a:pt x="724" y="210"/>
                  </a:moveTo>
                  <a:cubicBezTo>
                    <a:pt x="726" y="216"/>
                    <a:pt x="726" y="216"/>
                    <a:pt x="726" y="216"/>
                  </a:cubicBezTo>
                  <a:cubicBezTo>
                    <a:pt x="771" y="208"/>
                    <a:pt x="804" y="172"/>
                    <a:pt x="813" y="129"/>
                  </a:cubicBezTo>
                  <a:cubicBezTo>
                    <a:pt x="813" y="127"/>
                    <a:pt x="812" y="125"/>
                    <a:pt x="811" y="124"/>
                  </a:cubicBezTo>
                  <a:cubicBezTo>
                    <a:pt x="809" y="123"/>
                    <a:pt x="807" y="122"/>
                    <a:pt x="806" y="122"/>
                  </a:cubicBezTo>
                  <a:cubicBezTo>
                    <a:pt x="710" y="140"/>
                    <a:pt x="710" y="140"/>
                    <a:pt x="710" y="140"/>
                  </a:cubicBezTo>
                  <a:cubicBezTo>
                    <a:pt x="685" y="113"/>
                    <a:pt x="685" y="113"/>
                    <a:pt x="685" y="113"/>
                  </a:cubicBezTo>
                  <a:cubicBezTo>
                    <a:pt x="698" y="78"/>
                    <a:pt x="698" y="78"/>
                    <a:pt x="698" y="78"/>
                  </a:cubicBezTo>
                  <a:cubicBezTo>
                    <a:pt x="794" y="60"/>
                    <a:pt x="794" y="60"/>
                    <a:pt x="794" y="60"/>
                  </a:cubicBezTo>
                  <a:cubicBezTo>
                    <a:pt x="796" y="59"/>
                    <a:pt x="797" y="58"/>
                    <a:pt x="798" y="56"/>
                  </a:cubicBezTo>
                  <a:cubicBezTo>
                    <a:pt x="799" y="55"/>
                    <a:pt x="799" y="52"/>
                    <a:pt x="798" y="51"/>
                  </a:cubicBezTo>
                  <a:cubicBezTo>
                    <a:pt x="778" y="19"/>
                    <a:pt x="743" y="0"/>
                    <a:pt x="705" y="0"/>
                  </a:cubicBezTo>
                  <a:cubicBezTo>
                    <a:pt x="699" y="0"/>
                    <a:pt x="692" y="0"/>
                    <a:pt x="685" y="2"/>
                  </a:cubicBezTo>
                  <a:cubicBezTo>
                    <a:pt x="641" y="10"/>
                    <a:pt x="607" y="45"/>
                    <a:pt x="599" y="86"/>
                  </a:cubicBezTo>
                  <a:cubicBezTo>
                    <a:pt x="604" y="88"/>
                    <a:pt x="604" y="88"/>
                    <a:pt x="604" y="88"/>
                  </a:cubicBezTo>
                  <a:cubicBezTo>
                    <a:pt x="604" y="82"/>
                    <a:pt x="604" y="82"/>
                    <a:pt x="604" y="82"/>
                  </a:cubicBezTo>
                  <a:cubicBezTo>
                    <a:pt x="603" y="82"/>
                    <a:pt x="602" y="82"/>
                    <a:pt x="600" y="82"/>
                  </a:cubicBezTo>
                  <a:cubicBezTo>
                    <a:pt x="600" y="82"/>
                    <a:pt x="600" y="82"/>
                    <a:pt x="600" y="82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26" y="188"/>
                    <a:pt x="17" y="194"/>
                    <a:pt x="10" y="202"/>
                  </a:cubicBezTo>
                  <a:cubicBezTo>
                    <a:pt x="4" y="210"/>
                    <a:pt x="0" y="220"/>
                    <a:pt x="0" y="231"/>
                  </a:cubicBezTo>
                  <a:cubicBezTo>
                    <a:pt x="0" y="233"/>
                    <a:pt x="0" y="236"/>
                    <a:pt x="1" y="239"/>
                  </a:cubicBezTo>
                  <a:cubicBezTo>
                    <a:pt x="3" y="250"/>
                    <a:pt x="9" y="259"/>
                    <a:pt x="17" y="266"/>
                  </a:cubicBezTo>
                  <a:cubicBezTo>
                    <a:pt x="25" y="272"/>
                    <a:pt x="35" y="276"/>
                    <a:pt x="46" y="276"/>
                  </a:cubicBezTo>
                  <a:cubicBezTo>
                    <a:pt x="49" y="276"/>
                    <a:pt x="51" y="276"/>
                    <a:pt x="54" y="276"/>
                  </a:cubicBezTo>
                  <a:cubicBezTo>
                    <a:pt x="54" y="276"/>
                    <a:pt x="54" y="276"/>
                    <a:pt x="54" y="276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9" y="172"/>
                    <a:pt x="620" y="171"/>
                    <a:pt x="621" y="171"/>
                  </a:cubicBezTo>
                  <a:cubicBezTo>
                    <a:pt x="619" y="165"/>
                    <a:pt x="619" y="165"/>
                    <a:pt x="619" y="165"/>
                  </a:cubicBezTo>
                  <a:cubicBezTo>
                    <a:pt x="614" y="169"/>
                    <a:pt x="614" y="169"/>
                    <a:pt x="614" y="169"/>
                  </a:cubicBezTo>
                  <a:cubicBezTo>
                    <a:pt x="634" y="199"/>
                    <a:pt x="668" y="218"/>
                    <a:pt x="705" y="218"/>
                  </a:cubicBezTo>
                  <a:cubicBezTo>
                    <a:pt x="712" y="218"/>
                    <a:pt x="719" y="217"/>
                    <a:pt x="726" y="216"/>
                  </a:cubicBezTo>
                  <a:cubicBezTo>
                    <a:pt x="724" y="210"/>
                    <a:pt x="724" y="210"/>
                    <a:pt x="724" y="210"/>
                  </a:cubicBezTo>
                  <a:cubicBezTo>
                    <a:pt x="723" y="204"/>
                    <a:pt x="723" y="204"/>
                    <a:pt x="723" y="204"/>
                  </a:cubicBezTo>
                  <a:cubicBezTo>
                    <a:pt x="717" y="205"/>
                    <a:pt x="711" y="206"/>
                    <a:pt x="705" y="206"/>
                  </a:cubicBezTo>
                  <a:cubicBezTo>
                    <a:pt x="672" y="206"/>
                    <a:pt x="642" y="189"/>
                    <a:pt x="624" y="162"/>
                  </a:cubicBezTo>
                  <a:cubicBezTo>
                    <a:pt x="623" y="160"/>
                    <a:pt x="620" y="159"/>
                    <a:pt x="618" y="160"/>
                  </a:cubicBezTo>
                  <a:cubicBezTo>
                    <a:pt x="617" y="160"/>
                    <a:pt x="616" y="160"/>
                    <a:pt x="615" y="160"/>
                  </a:cubicBezTo>
                  <a:cubicBezTo>
                    <a:pt x="615" y="160"/>
                    <a:pt x="615" y="160"/>
                    <a:pt x="615" y="160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0" y="264"/>
                    <a:pt x="48" y="264"/>
                    <a:pt x="46" y="264"/>
                  </a:cubicBezTo>
                  <a:cubicBezTo>
                    <a:pt x="38" y="264"/>
                    <a:pt x="30" y="262"/>
                    <a:pt x="24" y="257"/>
                  </a:cubicBezTo>
                  <a:cubicBezTo>
                    <a:pt x="18" y="252"/>
                    <a:pt x="14" y="245"/>
                    <a:pt x="13" y="237"/>
                  </a:cubicBezTo>
                  <a:cubicBezTo>
                    <a:pt x="12" y="235"/>
                    <a:pt x="12" y="233"/>
                    <a:pt x="12" y="231"/>
                  </a:cubicBezTo>
                  <a:cubicBezTo>
                    <a:pt x="12" y="223"/>
                    <a:pt x="15" y="215"/>
                    <a:pt x="20" y="209"/>
                  </a:cubicBezTo>
                  <a:cubicBezTo>
                    <a:pt x="25" y="203"/>
                    <a:pt x="31" y="199"/>
                    <a:pt x="40" y="198"/>
                  </a:cubicBezTo>
                  <a:cubicBezTo>
                    <a:pt x="40" y="198"/>
                    <a:pt x="40" y="198"/>
                    <a:pt x="40" y="198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4" y="94"/>
                    <a:pt x="605" y="94"/>
                  </a:cubicBezTo>
                  <a:cubicBezTo>
                    <a:pt x="608" y="93"/>
                    <a:pt x="610" y="91"/>
                    <a:pt x="610" y="89"/>
                  </a:cubicBezTo>
                  <a:cubicBezTo>
                    <a:pt x="618" y="52"/>
                    <a:pt x="648" y="21"/>
                    <a:pt x="687" y="13"/>
                  </a:cubicBezTo>
                  <a:cubicBezTo>
                    <a:pt x="693" y="12"/>
                    <a:pt x="700" y="12"/>
                    <a:pt x="705" y="12"/>
                  </a:cubicBezTo>
                  <a:cubicBezTo>
                    <a:pt x="739" y="12"/>
                    <a:pt x="770" y="29"/>
                    <a:pt x="788" y="57"/>
                  </a:cubicBezTo>
                  <a:cubicBezTo>
                    <a:pt x="793" y="54"/>
                    <a:pt x="793" y="54"/>
                    <a:pt x="793" y="54"/>
                  </a:cubicBezTo>
                  <a:cubicBezTo>
                    <a:pt x="792" y="48"/>
                    <a:pt x="792" y="48"/>
                    <a:pt x="792" y="48"/>
                  </a:cubicBezTo>
                  <a:cubicBezTo>
                    <a:pt x="693" y="67"/>
                    <a:pt x="693" y="67"/>
                    <a:pt x="693" y="67"/>
                  </a:cubicBezTo>
                  <a:cubicBezTo>
                    <a:pt x="691" y="67"/>
                    <a:pt x="689" y="68"/>
                    <a:pt x="688" y="70"/>
                  </a:cubicBezTo>
                  <a:cubicBezTo>
                    <a:pt x="673" y="112"/>
                    <a:pt x="673" y="112"/>
                    <a:pt x="673" y="112"/>
                  </a:cubicBezTo>
                  <a:cubicBezTo>
                    <a:pt x="672" y="114"/>
                    <a:pt x="672" y="116"/>
                    <a:pt x="674" y="118"/>
                  </a:cubicBezTo>
                  <a:cubicBezTo>
                    <a:pt x="703" y="151"/>
                    <a:pt x="703" y="151"/>
                    <a:pt x="703" y="151"/>
                  </a:cubicBezTo>
                  <a:cubicBezTo>
                    <a:pt x="705" y="152"/>
                    <a:pt x="707" y="153"/>
                    <a:pt x="709" y="153"/>
                  </a:cubicBezTo>
                  <a:cubicBezTo>
                    <a:pt x="808" y="134"/>
                    <a:pt x="808" y="134"/>
                    <a:pt x="808" y="134"/>
                  </a:cubicBezTo>
                  <a:cubicBezTo>
                    <a:pt x="807" y="128"/>
                    <a:pt x="807" y="128"/>
                    <a:pt x="807" y="128"/>
                  </a:cubicBezTo>
                  <a:cubicBezTo>
                    <a:pt x="801" y="127"/>
                    <a:pt x="801" y="127"/>
                    <a:pt x="801" y="127"/>
                  </a:cubicBezTo>
                  <a:cubicBezTo>
                    <a:pt x="793" y="165"/>
                    <a:pt x="764" y="197"/>
                    <a:pt x="723" y="204"/>
                  </a:cubicBezTo>
                  <a:cubicBezTo>
                    <a:pt x="724" y="210"/>
                    <a:pt x="724" y="210"/>
                    <a:pt x="724" y="21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57"/>
            <p:cNvSpPr/>
            <p:nvPr/>
          </p:nvSpPr>
          <p:spPr bwMode="auto">
            <a:xfrm>
              <a:off x="3058217" y="4547160"/>
              <a:ext cx="1235988" cy="2291613"/>
            </a:xfrm>
            <a:custGeom>
              <a:avLst/>
              <a:gdLst>
                <a:gd name="T0" fmla="*/ 0 w 506"/>
                <a:gd name="T1" fmla="*/ 210 h 937"/>
                <a:gd name="T2" fmla="*/ 37 w 506"/>
                <a:gd name="T3" fmla="*/ 93 h 937"/>
                <a:gd name="T4" fmla="*/ 101 w 506"/>
                <a:gd name="T5" fmla="*/ 88 h 937"/>
                <a:gd name="T6" fmla="*/ 126 w 506"/>
                <a:gd name="T7" fmla="*/ 57 h 937"/>
                <a:gd name="T8" fmla="*/ 198 w 506"/>
                <a:gd name="T9" fmla="*/ 60 h 937"/>
                <a:gd name="T10" fmla="*/ 276 w 506"/>
                <a:gd name="T11" fmla="*/ 21 h 937"/>
                <a:gd name="T12" fmla="*/ 322 w 506"/>
                <a:gd name="T13" fmla="*/ 61 h 937"/>
                <a:gd name="T14" fmla="*/ 422 w 506"/>
                <a:gd name="T15" fmla="*/ 35 h 937"/>
                <a:gd name="T16" fmla="*/ 460 w 506"/>
                <a:gd name="T17" fmla="*/ 148 h 937"/>
                <a:gd name="T18" fmla="*/ 450 w 506"/>
                <a:gd name="T19" fmla="*/ 200 h 937"/>
                <a:gd name="T20" fmla="*/ 460 w 506"/>
                <a:gd name="T21" fmla="*/ 200 h 937"/>
                <a:gd name="T22" fmla="*/ 506 w 506"/>
                <a:gd name="T23" fmla="*/ 247 h 937"/>
                <a:gd name="T24" fmla="*/ 488 w 506"/>
                <a:gd name="T25" fmla="*/ 399 h 937"/>
                <a:gd name="T26" fmla="*/ 360 w 506"/>
                <a:gd name="T27" fmla="*/ 544 h 937"/>
                <a:gd name="T28" fmla="*/ 416 w 506"/>
                <a:gd name="T29" fmla="*/ 937 h 937"/>
                <a:gd name="T30" fmla="*/ 91 w 506"/>
                <a:gd name="T31" fmla="*/ 937 h 937"/>
                <a:gd name="T32" fmla="*/ 131 w 506"/>
                <a:gd name="T33" fmla="*/ 536 h 937"/>
                <a:gd name="T34" fmla="*/ 36 w 506"/>
                <a:gd name="T35" fmla="*/ 346 h 937"/>
                <a:gd name="T36" fmla="*/ 25 w 506"/>
                <a:gd name="T37" fmla="*/ 270 h 937"/>
                <a:gd name="T38" fmla="*/ 0 w 506"/>
                <a:gd name="T39" fmla="*/ 210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6" h="937">
                  <a:moveTo>
                    <a:pt x="0" y="210"/>
                  </a:moveTo>
                  <a:cubicBezTo>
                    <a:pt x="1" y="142"/>
                    <a:pt x="37" y="93"/>
                    <a:pt x="37" y="93"/>
                  </a:cubicBezTo>
                  <a:cubicBezTo>
                    <a:pt x="76" y="74"/>
                    <a:pt x="101" y="88"/>
                    <a:pt x="101" y="88"/>
                  </a:cubicBezTo>
                  <a:cubicBezTo>
                    <a:pt x="104" y="68"/>
                    <a:pt x="126" y="57"/>
                    <a:pt x="126" y="57"/>
                  </a:cubicBezTo>
                  <a:cubicBezTo>
                    <a:pt x="181" y="42"/>
                    <a:pt x="198" y="60"/>
                    <a:pt x="198" y="60"/>
                  </a:cubicBezTo>
                  <a:cubicBezTo>
                    <a:pt x="209" y="31"/>
                    <a:pt x="259" y="21"/>
                    <a:pt x="276" y="21"/>
                  </a:cubicBezTo>
                  <a:cubicBezTo>
                    <a:pt x="294" y="21"/>
                    <a:pt x="322" y="61"/>
                    <a:pt x="322" y="61"/>
                  </a:cubicBezTo>
                  <a:cubicBezTo>
                    <a:pt x="368" y="0"/>
                    <a:pt x="422" y="35"/>
                    <a:pt x="422" y="35"/>
                  </a:cubicBezTo>
                  <a:cubicBezTo>
                    <a:pt x="431" y="43"/>
                    <a:pt x="460" y="148"/>
                    <a:pt x="460" y="148"/>
                  </a:cubicBezTo>
                  <a:cubicBezTo>
                    <a:pt x="450" y="200"/>
                    <a:pt x="450" y="200"/>
                    <a:pt x="450" y="200"/>
                  </a:cubicBezTo>
                  <a:cubicBezTo>
                    <a:pt x="460" y="200"/>
                    <a:pt x="460" y="200"/>
                    <a:pt x="460" y="200"/>
                  </a:cubicBezTo>
                  <a:cubicBezTo>
                    <a:pt x="506" y="247"/>
                    <a:pt x="506" y="247"/>
                    <a:pt x="506" y="247"/>
                  </a:cubicBezTo>
                  <a:cubicBezTo>
                    <a:pt x="488" y="399"/>
                    <a:pt x="488" y="399"/>
                    <a:pt x="488" y="399"/>
                  </a:cubicBezTo>
                  <a:cubicBezTo>
                    <a:pt x="488" y="399"/>
                    <a:pt x="445" y="511"/>
                    <a:pt x="360" y="544"/>
                  </a:cubicBezTo>
                  <a:cubicBezTo>
                    <a:pt x="416" y="937"/>
                    <a:pt x="416" y="937"/>
                    <a:pt x="416" y="937"/>
                  </a:cubicBezTo>
                  <a:cubicBezTo>
                    <a:pt x="91" y="937"/>
                    <a:pt x="91" y="937"/>
                    <a:pt x="91" y="937"/>
                  </a:cubicBezTo>
                  <a:cubicBezTo>
                    <a:pt x="131" y="536"/>
                    <a:pt x="131" y="536"/>
                    <a:pt x="131" y="536"/>
                  </a:cubicBezTo>
                  <a:cubicBezTo>
                    <a:pt x="131" y="536"/>
                    <a:pt x="51" y="476"/>
                    <a:pt x="36" y="346"/>
                  </a:cubicBezTo>
                  <a:cubicBezTo>
                    <a:pt x="36" y="346"/>
                    <a:pt x="16" y="318"/>
                    <a:pt x="25" y="270"/>
                  </a:cubicBezTo>
                  <a:cubicBezTo>
                    <a:pt x="25" y="270"/>
                    <a:pt x="5" y="237"/>
                    <a:pt x="0" y="210"/>
                  </a:cubicBezTo>
                </a:path>
              </a:pathLst>
            </a:custGeom>
            <a:solidFill>
              <a:srgbClr val="FFF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58"/>
            <p:cNvSpPr/>
            <p:nvPr/>
          </p:nvSpPr>
          <p:spPr bwMode="auto">
            <a:xfrm>
              <a:off x="3155265" y="5393125"/>
              <a:ext cx="488902" cy="1445648"/>
            </a:xfrm>
            <a:custGeom>
              <a:avLst/>
              <a:gdLst>
                <a:gd name="T0" fmla="*/ 0 w 200"/>
                <a:gd name="T1" fmla="*/ 0 h 591"/>
                <a:gd name="T2" fmla="*/ 200 w 200"/>
                <a:gd name="T3" fmla="*/ 198 h 591"/>
                <a:gd name="T4" fmla="*/ 117 w 200"/>
                <a:gd name="T5" fmla="*/ 591 h 591"/>
                <a:gd name="T6" fmla="*/ 51 w 200"/>
                <a:gd name="T7" fmla="*/ 591 h 591"/>
                <a:gd name="T8" fmla="*/ 91 w 200"/>
                <a:gd name="T9" fmla="*/ 190 h 591"/>
                <a:gd name="T10" fmla="*/ 0 w 200"/>
                <a:gd name="T11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591">
                  <a:moveTo>
                    <a:pt x="0" y="0"/>
                  </a:moveTo>
                  <a:cubicBezTo>
                    <a:pt x="0" y="0"/>
                    <a:pt x="57" y="207"/>
                    <a:pt x="200" y="198"/>
                  </a:cubicBezTo>
                  <a:cubicBezTo>
                    <a:pt x="200" y="198"/>
                    <a:pt x="138" y="200"/>
                    <a:pt x="117" y="591"/>
                  </a:cubicBezTo>
                  <a:cubicBezTo>
                    <a:pt x="51" y="591"/>
                    <a:pt x="51" y="591"/>
                    <a:pt x="51" y="591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1" y="190"/>
                    <a:pt x="0" y="118"/>
                    <a:pt x="0" y="0"/>
                  </a:cubicBez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59"/>
            <p:cNvSpPr>
              <a:spLocks noEditPoints="1"/>
            </p:cNvSpPr>
            <p:nvPr/>
          </p:nvSpPr>
          <p:spPr bwMode="auto">
            <a:xfrm>
              <a:off x="3058217" y="4668928"/>
              <a:ext cx="1123376" cy="1022666"/>
            </a:xfrm>
            <a:custGeom>
              <a:avLst/>
              <a:gdLst>
                <a:gd name="T0" fmla="*/ 250 w 460"/>
                <a:gd name="T1" fmla="*/ 155 h 418"/>
                <a:gd name="T2" fmla="*/ 450 w 460"/>
                <a:gd name="T3" fmla="*/ 150 h 418"/>
                <a:gd name="T4" fmla="*/ 460 w 460"/>
                <a:gd name="T5" fmla="*/ 98 h 418"/>
                <a:gd name="T6" fmla="*/ 358 w 460"/>
                <a:gd name="T7" fmla="*/ 94 h 418"/>
                <a:gd name="T8" fmla="*/ 358 w 460"/>
                <a:gd name="T9" fmla="*/ 94 h 418"/>
                <a:gd name="T10" fmla="*/ 332 w 460"/>
                <a:gd name="T11" fmla="*/ 0 h 418"/>
                <a:gd name="T12" fmla="*/ 322 w 460"/>
                <a:gd name="T13" fmla="*/ 11 h 418"/>
                <a:gd name="T14" fmla="*/ 318 w 460"/>
                <a:gd name="T15" fmla="*/ 105 h 418"/>
                <a:gd name="T16" fmla="*/ 190 w 460"/>
                <a:gd name="T17" fmla="*/ 124 h 418"/>
                <a:gd name="T18" fmla="*/ 211 w 460"/>
                <a:gd name="T19" fmla="*/ 116 h 418"/>
                <a:gd name="T20" fmla="*/ 202 w 460"/>
                <a:gd name="T21" fmla="*/ 2 h 418"/>
                <a:gd name="T22" fmla="*/ 191 w 460"/>
                <a:gd name="T23" fmla="*/ 44 h 418"/>
                <a:gd name="T24" fmla="*/ 198 w 460"/>
                <a:gd name="T25" fmla="*/ 10 h 418"/>
                <a:gd name="T26" fmla="*/ 187 w 460"/>
                <a:gd name="T27" fmla="*/ 4 h 418"/>
                <a:gd name="T28" fmla="*/ 131 w 460"/>
                <a:gd name="T29" fmla="*/ 134 h 418"/>
                <a:gd name="T30" fmla="*/ 78 w 460"/>
                <a:gd name="T31" fmla="*/ 150 h 418"/>
                <a:gd name="T32" fmla="*/ 78 w 460"/>
                <a:gd name="T33" fmla="*/ 150 h 418"/>
                <a:gd name="T34" fmla="*/ 84 w 460"/>
                <a:gd name="T35" fmla="*/ 107 h 418"/>
                <a:gd name="T36" fmla="*/ 101 w 460"/>
                <a:gd name="T37" fmla="*/ 38 h 418"/>
                <a:gd name="T38" fmla="*/ 56 w 460"/>
                <a:gd name="T39" fmla="*/ 152 h 418"/>
                <a:gd name="T40" fmla="*/ 0 w 460"/>
                <a:gd name="T41" fmla="*/ 165 h 418"/>
                <a:gd name="T42" fmla="*/ 61 w 460"/>
                <a:gd name="T43" fmla="*/ 264 h 418"/>
                <a:gd name="T44" fmla="*/ 123 w 460"/>
                <a:gd name="T45" fmla="*/ 275 h 418"/>
                <a:gd name="T46" fmla="*/ 135 w 460"/>
                <a:gd name="T47" fmla="*/ 286 h 418"/>
                <a:gd name="T48" fmla="*/ 250 w 460"/>
                <a:gd name="T49" fmla="*/ 293 h 418"/>
                <a:gd name="T50" fmla="*/ 235 w 460"/>
                <a:gd name="T51" fmla="*/ 418 h 418"/>
                <a:gd name="T52" fmla="*/ 342 w 460"/>
                <a:gd name="T53" fmla="*/ 265 h 418"/>
                <a:gd name="T54" fmla="*/ 286 w 460"/>
                <a:gd name="T55" fmla="*/ 248 h 418"/>
                <a:gd name="T56" fmla="*/ 349 w 460"/>
                <a:gd name="T57" fmla="*/ 263 h 418"/>
                <a:gd name="T58" fmla="*/ 400 w 460"/>
                <a:gd name="T59" fmla="*/ 250 h 418"/>
                <a:gd name="T60" fmla="*/ 235 w 460"/>
                <a:gd name="T61" fmla="*/ 206 h 418"/>
                <a:gd name="T62" fmla="*/ 237 w 460"/>
                <a:gd name="T63" fmla="*/ 220 h 418"/>
                <a:gd name="T64" fmla="*/ 250 w 460"/>
                <a:gd name="T65" fmla="*/ 155 h 418"/>
                <a:gd name="T66" fmla="*/ 174 w 460"/>
                <a:gd name="T67" fmla="*/ 129 h 418"/>
                <a:gd name="T68" fmla="*/ 173 w 460"/>
                <a:gd name="T69" fmla="*/ 129 h 418"/>
                <a:gd name="T70" fmla="*/ 175 w 460"/>
                <a:gd name="T71" fmla="*/ 122 h 418"/>
                <a:gd name="T72" fmla="*/ 174 w 460"/>
                <a:gd name="T73" fmla="*/ 12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0" h="418">
                  <a:moveTo>
                    <a:pt x="250" y="155"/>
                  </a:moveTo>
                  <a:cubicBezTo>
                    <a:pt x="450" y="150"/>
                    <a:pt x="450" y="150"/>
                    <a:pt x="450" y="150"/>
                  </a:cubicBezTo>
                  <a:cubicBezTo>
                    <a:pt x="460" y="98"/>
                    <a:pt x="460" y="98"/>
                    <a:pt x="460" y="98"/>
                  </a:cubicBezTo>
                  <a:cubicBezTo>
                    <a:pt x="414" y="91"/>
                    <a:pt x="381" y="91"/>
                    <a:pt x="358" y="94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34" y="91"/>
                    <a:pt x="332" y="0"/>
                    <a:pt x="332" y="0"/>
                  </a:cubicBezTo>
                  <a:cubicBezTo>
                    <a:pt x="322" y="11"/>
                    <a:pt x="322" y="11"/>
                    <a:pt x="322" y="11"/>
                  </a:cubicBezTo>
                  <a:cubicBezTo>
                    <a:pt x="318" y="105"/>
                    <a:pt x="318" y="105"/>
                    <a:pt x="318" y="105"/>
                  </a:cubicBezTo>
                  <a:cubicBezTo>
                    <a:pt x="275" y="100"/>
                    <a:pt x="218" y="115"/>
                    <a:pt x="190" y="124"/>
                  </a:cubicBezTo>
                  <a:cubicBezTo>
                    <a:pt x="195" y="121"/>
                    <a:pt x="202" y="118"/>
                    <a:pt x="211" y="116"/>
                  </a:cubicBezTo>
                  <a:cubicBezTo>
                    <a:pt x="211" y="116"/>
                    <a:pt x="194" y="105"/>
                    <a:pt x="202" y="2"/>
                  </a:cubicBezTo>
                  <a:cubicBezTo>
                    <a:pt x="202" y="2"/>
                    <a:pt x="197" y="20"/>
                    <a:pt x="191" y="44"/>
                  </a:cubicBezTo>
                  <a:cubicBezTo>
                    <a:pt x="198" y="10"/>
                    <a:pt x="198" y="10"/>
                    <a:pt x="198" y="10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187" y="4"/>
                    <a:pt x="154" y="121"/>
                    <a:pt x="131" y="134"/>
                  </a:cubicBezTo>
                  <a:cubicBezTo>
                    <a:pt x="96" y="140"/>
                    <a:pt x="78" y="150"/>
                    <a:pt x="78" y="150"/>
                  </a:cubicBezTo>
                  <a:cubicBezTo>
                    <a:pt x="78" y="150"/>
                    <a:pt x="78" y="150"/>
                    <a:pt x="78" y="150"/>
                  </a:cubicBezTo>
                  <a:cubicBezTo>
                    <a:pt x="78" y="141"/>
                    <a:pt x="79" y="127"/>
                    <a:pt x="84" y="107"/>
                  </a:cubicBezTo>
                  <a:cubicBezTo>
                    <a:pt x="94" y="72"/>
                    <a:pt x="101" y="38"/>
                    <a:pt x="101" y="38"/>
                  </a:cubicBezTo>
                  <a:cubicBezTo>
                    <a:pt x="101" y="38"/>
                    <a:pt x="74" y="52"/>
                    <a:pt x="56" y="152"/>
                  </a:cubicBezTo>
                  <a:cubicBezTo>
                    <a:pt x="21" y="157"/>
                    <a:pt x="0" y="165"/>
                    <a:pt x="0" y="165"/>
                  </a:cubicBezTo>
                  <a:cubicBezTo>
                    <a:pt x="14" y="215"/>
                    <a:pt x="61" y="264"/>
                    <a:pt x="61" y="264"/>
                  </a:cubicBezTo>
                  <a:cubicBezTo>
                    <a:pt x="71" y="274"/>
                    <a:pt x="99" y="275"/>
                    <a:pt x="123" y="275"/>
                  </a:cubicBezTo>
                  <a:cubicBezTo>
                    <a:pt x="147" y="275"/>
                    <a:pt x="135" y="286"/>
                    <a:pt x="135" y="286"/>
                  </a:cubicBezTo>
                  <a:cubicBezTo>
                    <a:pt x="192" y="275"/>
                    <a:pt x="250" y="293"/>
                    <a:pt x="250" y="293"/>
                  </a:cubicBezTo>
                  <a:cubicBezTo>
                    <a:pt x="206" y="343"/>
                    <a:pt x="235" y="418"/>
                    <a:pt x="235" y="418"/>
                  </a:cubicBezTo>
                  <a:cubicBezTo>
                    <a:pt x="234" y="303"/>
                    <a:pt x="342" y="265"/>
                    <a:pt x="342" y="265"/>
                  </a:cubicBezTo>
                  <a:cubicBezTo>
                    <a:pt x="321" y="261"/>
                    <a:pt x="302" y="255"/>
                    <a:pt x="286" y="248"/>
                  </a:cubicBezTo>
                  <a:cubicBezTo>
                    <a:pt x="318" y="260"/>
                    <a:pt x="349" y="263"/>
                    <a:pt x="349" y="263"/>
                  </a:cubicBezTo>
                  <a:cubicBezTo>
                    <a:pt x="367" y="257"/>
                    <a:pt x="400" y="250"/>
                    <a:pt x="400" y="250"/>
                  </a:cubicBezTo>
                  <a:cubicBezTo>
                    <a:pt x="301" y="254"/>
                    <a:pt x="235" y="206"/>
                    <a:pt x="235" y="206"/>
                  </a:cubicBezTo>
                  <a:cubicBezTo>
                    <a:pt x="237" y="220"/>
                    <a:pt x="237" y="220"/>
                    <a:pt x="237" y="220"/>
                  </a:cubicBezTo>
                  <a:cubicBezTo>
                    <a:pt x="228" y="170"/>
                    <a:pt x="250" y="155"/>
                    <a:pt x="250" y="155"/>
                  </a:cubicBezTo>
                  <a:moveTo>
                    <a:pt x="174" y="129"/>
                  </a:moveTo>
                  <a:cubicBezTo>
                    <a:pt x="174" y="129"/>
                    <a:pt x="174" y="129"/>
                    <a:pt x="173" y="129"/>
                  </a:cubicBezTo>
                  <a:cubicBezTo>
                    <a:pt x="175" y="122"/>
                    <a:pt x="175" y="122"/>
                    <a:pt x="175" y="122"/>
                  </a:cubicBezTo>
                  <a:cubicBezTo>
                    <a:pt x="175" y="125"/>
                    <a:pt x="174" y="127"/>
                    <a:pt x="174" y="129"/>
                  </a:cubicBezTo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60"/>
            <p:cNvSpPr/>
            <p:nvPr/>
          </p:nvSpPr>
          <p:spPr bwMode="auto">
            <a:xfrm>
              <a:off x="3818120" y="5862801"/>
              <a:ext cx="121768" cy="29297"/>
            </a:xfrm>
            <a:custGeom>
              <a:avLst/>
              <a:gdLst>
                <a:gd name="T0" fmla="*/ 50 w 50"/>
                <a:gd name="T1" fmla="*/ 12 h 12"/>
                <a:gd name="T2" fmla="*/ 42 w 50"/>
                <a:gd name="T3" fmla="*/ 12 h 12"/>
                <a:gd name="T4" fmla="*/ 25 w 50"/>
                <a:gd name="T5" fmla="*/ 11 h 12"/>
                <a:gd name="T6" fmla="*/ 8 w 50"/>
                <a:gd name="T7" fmla="*/ 8 h 12"/>
                <a:gd name="T8" fmla="*/ 2 w 50"/>
                <a:gd name="T9" fmla="*/ 6 h 12"/>
                <a:gd name="T10" fmla="*/ 0 w 50"/>
                <a:gd name="T11" fmla="*/ 6 h 12"/>
                <a:gd name="T12" fmla="*/ 3 w 50"/>
                <a:gd name="T13" fmla="*/ 6 h 12"/>
                <a:gd name="T14" fmla="*/ 8 w 50"/>
                <a:gd name="T15" fmla="*/ 6 h 12"/>
                <a:gd name="T16" fmla="*/ 25 w 50"/>
                <a:gd name="T17" fmla="*/ 5 h 12"/>
                <a:gd name="T18" fmla="*/ 41 w 50"/>
                <a:gd name="T19" fmla="*/ 2 h 12"/>
                <a:gd name="T20" fmla="*/ 48 w 50"/>
                <a:gd name="T21" fmla="*/ 0 h 12"/>
                <a:gd name="T22" fmla="*/ 50 w 50"/>
                <a:gd name="T2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12">
                  <a:moveTo>
                    <a:pt x="50" y="12"/>
                  </a:moveTo>
                  <a:cubicBezTo>
                    <a:pt x="50" y="12"/>
                    <a:pt x="47" y="12"/>
                    <a:pt x="42" y="12"/>
                  </a:cubicBezTo>
                  <a:cubicBezTo>
                    <a:pt x="38" y="12"/>
                    <a:pt x="31" y="11"/>
                    <a:pt x="25" y="11"/>
                  </a:cubicBezTo>
                  <a:cubicBezTo>
                    <a:pt x="19" y="10"/>
                    <a:pt x="13" y="9"/>
                    <a:pt x="8" y="8"/>
                  </a:cubicBezTo>
                  <a:cubicBezTo>
                    <a:pt x="6" y="7"/>
                    <a:pt x="4" y="7"/>
                    <a:pt x="2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3" y="6"/>
                  </a:cubicBezTo>
                  <a:cubicBezTo>
                    <a:pt x="4" y="6"/>
                    <a:pt x="6" y="6"/>
                    <a:pt x="8" y="6"/>
                  </a:cubicBezTo>
                  <a:cubicBezTo>
                    <a:pt x="13" y="6"/>
                    <a:pt x="19" y="5"/>
                    <a:pt x="25" y="5"/>
                  </a:cubicBezTo>
                  <a:cubicBezTo>
                    <a:pt x="31" y="4"/>
                    <a:pt x="37" y="3"/>
                    <a:pt x="41" y="2"/>
                  </a:cubicBezTo>
                  <a:cubicBezTo>
                    <a:pt x="46" y="1"/>
                    <a:pt x="48" y="0"/>
                    <a:pt x="48" y="0"/>
                  </a:cubicBezTo>
                  <a:lnTo>
                    <a:pt x="50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61"/>
            <p:cNvSpPr/>
            <p:nvPr/>
          </p:nvSpPr>
          <p:spPr bwMode="auto">
            <a:xfrm>
              <a:off x="3373165" y="5843574"/>
              <a:ext cx="131839" cy="38453"/>
            </a:xfrm>
            <a:custGeom>
              <a:avLst/>
              <a:gdLst>
                <a:gd name="T0" fmla="*/ 4 w 54"/>
                <a:gd name="T1" fmla="*/ 0 h 16"/>
                <a:gd name="T2" fmla="*/ 6 w 54"/>
                <a:gd name="T3" fmla="*/ 2 h 16"/>
                <a:gd name="T4" fmla="*/ 9 w 54"/>
                <a:gd name="T5" fmla="*/ 3 h 16"/>
                <a:gd name="T6" fmla="*/ 11 w 54"/>
                <a:gd name="T7" fmla="*/ 4 h 16"/>
                <a:gd name="T8" fmla="*/ 19 w 54"/>
                <a:gd name="T9" fmla="*/ 7 h 16"/>
                <a:gd name="T10" fmla="*/ 28 w 54"/>
                <a:gd name="T11" fmla="*/ 10 h 16"/>
                <a:gd name="T12" fmla="*/ 46 w 54"/>
                <a:gd name="T13" fmla="*/ 14 h 16"/>
                <a:gd name="T14" fmla="*/ 54 w 54"/>
                <a:gd name="T15" fmla="*/ 15 h 16"/>
                <a:gd name="T16" fmla="*/ 45 w 54"/>
                <a:gd name="T17" fmla="*/ 16 h 16"/>
                <a:gd name="T18" fmla="*/ 27 w 54"/>
                <a:gd name="T19" fmla="*/ 16 h 16"/>
                <a:gd name="T20" fmla="*/ 17 w 54"/>
                <a:gd name="T21" fmla="*/ 15 h 16"/>
                <a:gd name="T22" fmla="*/ 8 w 54"/>
                <a:gd name="T23" fmla="*/ 14 h 16"/>
                <a:gd name="T24" fmla="*/ 5 w 54"/>
                <a:gd name="T25" fmla="*/ 13 h 16"/>
                <a:gd name="T26" fmla="*/ 2 w 54"/>
                <a:gd name="T27" fmla="*/ 12 h 16"/>
                <a:gd name="T28" fmla="*/ 0 w 54"/>
                <a:gd name="T29" fmla="*/ 12 h 16"/>
                <a:gd name="T30" fmla="*/ 4 w 54"/>
                <a:gd name="T3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16">
                  <a:moveTo>
                    <a:pt x="4" y="0"/>
                  </a:moveTo>
                  <a:cubicBezTo>
                    <a:pt x="4" y="0"/>
                    <a:pt x="5" y="1"/>
                    <a:pt x="6" y="2"/>
                  </a:cubicBezTo>
                  <a:cubicBezTo>
                    <a:pt x="7" y="2"/>
                    <a:pt x="8" y="2"/>
                    <a:pt x="9" y="3"/>
                  </a:cubicBezTo>
                  <a:cubicBezTo>
                    <a:pt x="9" y="3"/>
                    <a:pt x="10" y="3"/>
                    <a:pt x="11" y="4"/>
                  </a:cubicBezTo>
                  <a:cubicBezTo>
                    <a:pt x="14" y="5"/>
                    <a:pt x="16" y="6"/>
                    <a:pt x="19" y="7"/>
                  </a:cubicBezTo>
                  <a:cubicBezTo>
                    <a:pt x="22" y="8"/>
                    <a:pt x="25" y="9"/>
                    <a:pt x="28" y="10"/>
                  </a:cubicBezTo>
                  <a:cubicBezTo>
                    <a:pt x="34" y="12"/>
                    <a:pt x="41" y="13"/>
                    <a:pt x="46" y="14"/>
                  </a:cubicBezTo>
                  <a:cubicBezTo>
                    <a:pt x="50" y="15"/>
                    <a:pt x="54" y="15"/>
                    <a:pt x="54" y="15"/>
                  </a:cubicBezTo>
                  <a:cubicBezTo>
                    <a:pt x="54" y="15"/>
                    <a:pt x="50" y="16"/>
                    <a:pt x="45" y="16"/>
                  </a:cubicBezTo>
                  <a:cubicBezTo>
                    <a:pt x="40" y="16"/>
                    <a:pt x="34" y="16"/>
                    <a:pt x="27" y="16"/>
                  </a:cubicBezTo>
                  <a:cubicBezTo>
                    <a:pt x="24" y="16"/>
                    <a:pt x="20" y="15"/>
                    <a:pt x="17" y="15"/>
                  </a:cubicBezTo>
                  <a:cubicBezTo>
                    <a:pt x="14" y="15"/>
                    <a:pt x="11" y="14"/>
                    <a:pt x="8" y="14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4" y="13"/>
                    <a:pt x="3" y="12"/>
                    <a:pt x="2" y="12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62"/>
            <p:cNvSpPr/>
            <p:nvPr/>
          </p:nvSpPr>
          <p:spPr bwMode="auto">
            <a:xfrm>
              <a:off x="3106741" y="5199945"/>
              <a:ext cx="549328" cy="131839"/>
            </a:xfrm>
            <a:custGeom>
              <a:avLst/>
              <a:gdLst>
                <a:gd name="T0" fmla="*/ 26 w 225"/>
                <a:gd name="T1" fmla="*/ 24 h 54"/>
                <a:gd name="T2" fmla="*/ 40 w 225"/>
                <a:gd name="T3" fmla="*/ 41 h 54"/>
                <a:gd name="T4" fmla="*/ 51 w 225"/>
                <a:gd name="T5" fmla="*/ 45 h 54"/>
                <a:gd name="T6" fmla="*/ 64 w 225"/>
                <a:gd name="T7" fmla="*/ 43 h 54"/>
                <a:gd name="T8" fmla="*/ 71 w 225"/>
                <a:gd name="T9" fmla="*/ 40 h 54"/>
                <a:gd name="T10" fmla="*/ 77 w 225"/>
                <a:gd name="T11" fmla="*/ 37 h 54"/>
                <a:gd name="T12" fmla="*/ 88 w 225"/>
                <a:gd name="T13" fmla="*/ 28 h 54"/>
                <a:gd name="T14" fmla="*/ 95 w 225"/>
                <a:gd name="T15" fmla="*/ 21 h 54"/>
                <a:gd name="T16" fmla="*/ 102 w 225"/>
                <a:gd name="T17" fmla="*/ 24 h 54"/>
                <a:gd name="T18" fmla="*/ 118 w 225"/>
                <a:gd name="T19" fmla="*/ 27 h 54"/>
                <a:gd name="T20" fmla="*/ 129 w 225"/>
                <a:gd name="T21" fmla="*/ 26 h 54"/>
                <a:gd name="T22" fmla="*/ 140 w 225"/>
                <a:gd name="T23" fmla="*/ 24 h 54"/>
                <a:gd name="T24" fmla="*/ 151 w 225"/>
                <a:gd name="T25" fmla="*/ 21 h 54"/>
                <a:gd name="T26" fmla="*/ 172 w 225"/>
                <a:gd name="T27" fmla="*/ 12 h 54"/>
                <a:gd name="T28" fmla="*/ 182 w 225"/>
                <a:gd name="T29" fmla="*/ 6 h 54"/>
                <a:gd name="T30" fmla="*/ 204 w 225"/>
                <a:gd name="T31" fmla="*/ 12 h 54"/>
                <a:gd name="T32" fmla="*/ 215 w 225"/>
                <a:gd name="T33" fmla="*/ 13 h 54"/>
                <a:gd name="T34" fmla="*/ 225 w 225"/>
                <a:gd name="T35" fmla="*/ 11 h 54"/>
                <a:gd name="T36" fmla="*/ 215 w 225"/>
                <a:gd name="T37" fmla="*/ 13 h 54"/>
                <a:gd name="T38" fmla="*/ 203 w 225"/>
                <a:gd name="T39" fmla="*/ 13 h 54"/>
                <a:gd name="T40" fmla="*/ 183 w 225"/>
                <a:gd name="T41" fmla="*/ 8 h 54"/>
                <a:gd name="T42" fmla="*/ 163 w 225"/>
                <a:gd name="T43" fmla="*/ 20 h 54"/>
                <a:gd name="T44" fmla="*/ 147 w 225"/>
                <a:gd name="T45" fmla="*/ 26 h 54"/>
                <a:gd name="T46" fmla="*/ 135 w 225"/>
                <a:gd name="T47" fmla="*/ 30 h 54"/>
                <a:gd name="T48" fmla="*/ 124 w 225"/>
                <a:gd name="T49" fmla="*/ 32 h 54"/>
                <a:gd name="T50" fmla="*/ 106 w 225"/>
                <a:gd name="T51" fmla="*/ 31 h 54"/>
                <a:gd name="T52" fmla="*/ 94 w 225"/>
                <a:gd name="T53" fmla="*/ 27 h 54"/>
                <a:gd name="T54" fmla="*/ 93 w 225"/>
                <a:gd name="T55" fmla="*/ 33 h 54"/>
                <a:gd name="T56" fmla="*/ 81 w 225"/>
                <a:gd name="T57" fmla="*/ 43 h 54"/>
                <a:gd name="T58" fmla="*/ 74 w 225"/>
                <a:gd name="T59" fmla="*/ 47 h 54"/>
                <a:gd name="T60" fmla="*/ 67 w 225"/>
                <a:gd name="T61" fmla="*/ 51 h 54"/>
                <a:gd name="T62" fmla="*/ 51 w 225"/>
                <a:gd name="T63" fmla="*/ 54 h 54"/>
                <a:gd name="T64" fmla="*/ 34 w 225"/>
                <a:gd name="T65" fmla="*/ 48 h 54"/>
                <a:gd name="T66" fmla="*/ 18 w 225"/>
                <a:gd name="T67" fmla="*/ 31 h 54"/>
                <a:gd name="T68" fmla="*/ 10 w 225"/>
                <a:gd name="T6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5" h="54">
                  <a:moveTo>
                    <a:pt x="10" y="0"/>
                  </a:moveTo>
                  <a:cubicBezTo>
                    <a:pt x="15" y="8"/>
                    <a:pt x="21" y="16"/>
                    <a:pt x="26" y="24"/>
                  </a:cubicBezTo>
                  <a:cubicBezTo>
                    <a:pt x="29" y="28"/>
                    <a:pt x="32" y="32"/>
                    <a:pt x="35" y="36"/>
                  </a:cubicBezTo>
                  <a:cubicBezTo>
                    <a:pt x="37" y="37"/>
                    <a:pt x="39" y="39"/>
                    <a:pt x="40" y="41"/>
                  </a:cubicBezTo>
                  <a:cubicBezTo>
                    <a:pt x="42" y="42"/>
                    <a:pt x="44" y="43"/>
                    <a:pt x="45" y="44"/>
                  </a:cubicBezTo>
                  <a:cubicBezTo>
                    <a:pt x="47" y="44"/>
                    <a:pt x="49" y="45"/>
                    <a:pt x="51" y="45"/>
                  </a:cubicBezTo>
                  <a:cubicBezTo>
                    <a:pt x="53" y="45"/>
                    <a:pt x="56" y="45"/>
                    <a:pt x="58" y="45"/>
                  </a:cubicBezTo>
                  <a:cubicBezTo>
                    <a:pt x="60" y="44"/>
                    <a:pt x="62" y="44"/>
                    <a:pt x="64" y="43"/>
                  </a:cubicBezTo>
                  <a:cubicBezTo>
                    <a:pt x="65" y="43"/>
                    <a:pt x="66" y="42"/>
                    <a:pt x="68" y="42"/>
                  </a:cubicBezTo>
                  <a:cubicBezTo>
                    <a:pt x="69" y="41"/>
                    <a:pt x="70" y="41"/>
                    <a:pt x="71" y="40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9" y="36"/>
                    <a:pt x="81" y="34"/>
                    <a:pt x="83" y="33"/>
                  </a:cubicBezTo>
                  <a:cubicBezTo>
                    <a:pt x="84" y="31"/>
                    <a:pt x="86" y="29"/>
                    <a:pt x="88" y="28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2" y="24"/>
                  </a:cubicBezTo>
                  <a:cubicBezTo>
                    <a:pt x="103" y="25"/>
                    <a:pt x="105" y="25"/>
                    <a:pt x="107" y="25"/>
                  </a:cubicBezTo>
                  <a:cubicBezTo>
                    <a:pt x="110" y="26"/>
                    <a:pt x="114" y="27"/>
                    <a:pt x="118" y="27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31" y="26"/>
                    <a:pt x="133" y="26"/>
                    <a:pt x="134" y="25"/>
                  </a:cubicBezTo>
                  <a:cubicBezTo>
                    <a:pt x="136" y="25"/>
                    <a:pt x="138" y="25"/>
                    <a:pt x="140" y="24"/>
                  </a:cubicBezTo>
                  <a:cubicBezTo>
                    <a:pt x="142" y="24"/>
                    <a:pt x="144" y="23"/>
                    <a:pt x="145" y="23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4" y="20"/>
                    <a:pt x="158" y="18"/>
                    <a:pt x="161" y="17"/>
                  </a:cubicBezTo>
                  <a:cubicBezTo>
                    <a:pt x="165" y="15"/>
                    <a:pt x="168" y="13"/>
                    <a:pt x="172" y="12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9" y="9"/>
                    <a:pt x="196" y="11"/>
                    <a:pt x="204" y="12"/>
                  </a:cubicBezTo>
                  <a:cubicBezTo>
                    <a:pt x="205" y="12"/>
                    <a:pt x="207" y="13"/>
                    <a:pt x="209" y="13"/>
                  </a:cubicBezTo>
                  <a:cubicBezTo>
                    <a:pt x="211" y="13"/>
                    <a:pt x="213" y="13"/>
                    <a:pt x="215" y="13"/>
                  </a:cubicBezTo>
                  <a:cubicBezTo>
                    <a:pt x="216" y="13"/>
                    <a:pt x="218" y="13"/>
                    <a:pt x="220" y="12"/>
                  </a:cubicBezTo>
                  <a:cubicBezTo>
                    <a:pt x="222" y="12"/>
                    <a:pt x="224" y="12"/>
                    <a:pt x="225" y="11"/>
                  </a:cubicBezTo>
                  <a:cubicBezTo>
                    <a:pt x="224" y="12"/>
                    <a:pt x="222" y="12"/>
                    <a:pt x="220" y="13"/>
                  </a:cubicBezTo>
                  <a:cubicBezTo>
                    <a:pt x="218" y="13"/>
                    <a:pt x="216" y="13"/>
                    <a:pt x="215" y="13"/>
                  </a:cubicBezTo>
                  <a:cubicBezTo>
                    <a:pt x="213" y="13"/>
                    <a:pt x="211" y="14"/>
                    <a:pt x="209" y="13"/>
                  </a:cubicBezTo>
                  <a:cubicBezTo>
                    <a:pt x="207" y="13"/>
                    <a:pt x="205" y="13"/>
                    <a:pt x="203" y="13"/>
                  </a:cubicBezTo>
                  <a:cubicBezTo>
                    <a:pt x="196" y="12"/>
                    <a:pt x="189" y="10"/>
                    <a:pt x="182" y="8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73" y="14"/>
                    <a:pt x="173" y="14"/>
                    <a:pt x="173" y="14"/>
                  </a:cubicBezTo>
                  <a:cubicBezTo>
                    <a:pt x="170" y="16"/>
                    <a:pt x="166" y="18"/>
                    <a:pt x="163" y="20"/>
                  </a:cubicBezTo>
                  <a:cubicBezTo>
                    <a:pt x="159" y="21"/>
                    <a:pt x="156" y="23"/>
                    <a:pt x="152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5" y="27"/>
                    <a:pt x="143" y="28"/>
                    <a:pt x="141" y="28"/>
                  </a:cubicBezTo>
                  <a:cubicBezTo>
                    <a:pt x="139" y="29"/>
                    <a:pt x="137" y="29"/>
                    <a:pt x="135" y="30"/>
                  </a:cubicBezTo>
                  <a:cubicBezTo>
                    <a:pt x="133" y="30"/>
                    <a:pt x="131" y="31"/>
                    <a:pt x="130" y="31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14" y="32"/>
                    <a:pt x="110" y="32"/>
                    <a:pt x="106" y="31"/>
                  </a:cubicBezTo>
                  <a:cubicBezTo>
                    <a:pt x="104" y="31"/>
                    <a:pt x="102" y="30"/>
                    <a:pt x="100" y="30"/>
                  </a:cubicBezTo>
                  <a:cubicBezTo>
                    <a:pt x="98" y="29"/>
                    <a:pt x="96" y="29"/>
                    <a:pt x="94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1" y="34"/>
                    <a:pt x="89" y="36"/>
                    <a:pt x="87" y="38"/>
                  </a:cubicBezTo>
                  <a:cubicBezTo>
                    <a:pt x="85" y="40"/>
                    <a:pt x="83" y="42"/>
                    <a:pt x="81" y="43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3" y="48"/>
                    <a:pt x="72" y="49"/>
                    <a:pt x="71" y="49"/>
                  </a:cubicBezTo>
                  <a:cubicBezTo>
                    <a:pt x="70" y="50"/>
                    <a:pt x="68" y="50"/>
                    <a:pt x="67" y="51"/>
                  </a:cubicBezTo>
                  <a:cubicBezTo>
                    <a:pt x="65" y="52"/>
                    <a:pt x="62" y="52"/>
                    <a:pt x="59" y="53"/>
                  </a:cubicBezTo>
                  <a:cubicBezTo>
                    <a:pt x="56" y="53"/>
                    <a:pt x="54" y="54"/>
                    <a:pt x="51" y="54"/>
                  </a:cubicBezTo>
                  <a:cubicBezTo>
                    <a:pt x="48" y="54"/>
                    <a:pt x="45" y="53"/>
                    <a:pt x="42" y="52"/>
                  </a:cubicBezTo>
                  <a:cubicBezTo>
                    <a:pt x="39" y="51"/>
                    <a:pt x="36" y="50"/>
                    <a:pt x="34" y="48"/>
                  </a:cubicBezTo>
                  <a:cubicBezTo>
                    <a:pt x="32" y="46"/>
                    <a:pt x="30" y="44"/>
                    <a:pt x="28" y="42"/>
                  </a:cubicBezTo>
                  <a:cubicBezTo>
                    <a:pt x="24" y="39"/>
                    <a:pt x="21" y="35"/>
                    <a:pt x="18" y="31"/>
                  </a:cubicBezTo>
                  <a:cubicBezTo>
                    <a:pt x="12" y="23"/>
                    <a:pt x="6" y="14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63"/>
            <p:cNvSpPr/>
            <p:nvPr/>
          </p:nvSpPr>
          <p:spPr bwMode="auto">
            <a:xfrm>
              <a:off x="3819952" y="4696395"/>
              <a:ext cx="32044" cy="351570"/>
            </a:xfrm>
            <a:custGeom>
              <a:avLst/>
              <a:gdLst>
                <a:gd name="T0" fmla="*/ 10 w 13"/>
                <a:gd name="T1" fmla="*/ 0 h 144"/>
                <a:gd name="T2" fmla="*/ 11 w 13"/>
                <a:gd name="T3" fmla="*/ 6 h 144"/>
                <a:gd name="T4" fmla="*/ 12 w 13"/>
                <a:gd name="T5" fmla="*/ 22 h 144"/>
                <a:gd name="T6" fmla="*/ 13 w 13"/>
                <a:gd name="T7" fmla="*/ 46 h 144"/>
                <a:gd name="T8" fmla="*/ 12 w 13"/>
                <a:gd name="T9" fmla="*/ 72 h 144"/>
                <a:gd name="T10" fmla="*/ 12 w 13"/>
                <a:gd name="T11" fmla="*/ 86 h 144"/>
                <a:gd name="T12" fmla="*/ 11 w 13"/>
                <a:gd name="T13" fmla="*/ 99 h 144"/>
                <a:gd name="T14" fmla="*/ 11 w 13"/>
                <a:gd name="T15" fmla="*/ 111 h 144"/>
                <a:gd name="T16" fmla="*/ 11 w 13"/>
                <a:gd name="T17" fmla="*/ 122 h 144"/>
                <a:gd name="T18" fmla="*/ 11 w 13"/>
                <a:gd name="T19" fmla="*/ 138 h 144"/>
                <a:gd name="T20" fmla="*/ 10 w 13"/>
                <a:gd name="T21" fmla="*/ 144 h 144"/>
                <a:gd name="T22" fmla="*/ 8 w 13"/>
                <a:gd name="T23" fmla="*/ 138 h 144"/>
                <a:gd name="T24" fmla="*/ 4 w 13"/>
                <a:gd name="T25" fmla="*/ 122 h 144"/>
                <a:gd name="T26" fmla="*/ 2 w 13"/>
                <a:gd name="T27" fmla="*/ 111 h 144"/>
                <a:gd name="T28" fmla="*/ 0 w 13"/>
                <a:gd name="T29" fmla="*/ 99 h 144"/>
                <a:gd name="T30" fmla="*/ 0 w 13"/>
                <a:gd name="T31" fmla="*/ 72 h 144"/>
                <a:gd name="T32" fmla="*/ 2 w 13"/>
                <a:gd name="T33" fmla="*/ 45 h 144"/>
                <a:gd name="T34" fmla="*/ 4 w 13"/>
                <a:gd name="T35" fmla="*/ 33 h 144"/>
                <a:gd name="T36" fmla="*/ 5 w 13"/>
                <a:gd name="T37" fmla="*/ 22 h 144"/>
                <a:gd name="T38" fmla="*/ 9 w 13"/>
                <a:gd name="T39" fmla="*/ 6 h 144"/>
                <a:gd name="T40" fmla="*/ 10 w 13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44">
                  <a:moveTo>
                    <a:pt x="10" y="0"/>
                  </a:moveTo>
                  <a:cubicBezTo>
                    <a:pt x="10" y="0"/>
                    <a:pt x="11" y="2"/>
                    <a:pt x="11" y="6"/>
                  </a:cubicBezTo>
                  <a:cubicBezTo>
                    <a:pt x="11" y="10"/>
                    <a:pt x="12" y="16"/>
                    <a:pt x="12" y="22"/>
                  </a:cubicBezTo>
                  <a:cubicBezTo>
                    <a:pt x="13" y="29"/>
                    <a:pt x="13" y="37"/>
                    <a:pt x="13" y="46"/>
                  </a:cubicBezTo>
                  <a:cubicBezTo>
                    <a:pt x="13" y="54"/>
                    <a:pt x="12" y="63"/>
                    <a:pt x="12" y="72"/>
                  </a:cubicBezTo>
                  <a:cubicBezTo>
                    <a:pt x="12" y="77"/>
                    <a:pt x="12" y="81"/>
                    <a:pt x="12" y="86"/>
                  </a:cubicBezTo>
                  <a:cubicBezTo>
                    <a:pt x="11" y="90"/>
                    <a:pt x="11" y="94"/>
                    <a:pt x="11" y="99"/>
                  </a:cubicBezTo>
                  <a:cubicBezTo>
                    <a:pt x="11" y="102"/>
                    <a:pt x="11" y="107"/>
                    <a:pt x="11" y="111"/>
                  </a:cubicBezTo>
                  <a:cubicBezTo>
                    <a:pt x="11" y="114"/>
                    <a:pt x="11" y="118"/>
                    <a:pt x="11" y="122"/>
                  </a:cubicBezTo>
                  <a:cubicBezTo>
                    <a:pt x="11" y="128"/>
                    <a:pt x="11" y="134"/>
                    <a:pt x="11" y="138"/>
                  </a:cubicBezTo>
                  <a:cubicBezTo>
                    <a:pt x="11" y="142"/>
                    <a:pt x="10" y="144"/>
                    <a:pt x="10" y="144"/>
                  </a:cubicBezTo>
                  <a:cubicBezTo>
                    <a:pt x="10" y="144"/>
                    <a:pt x="10" y="142"/>
                    <a:pt x="8" y="138"/>
                  </a:cubicBezTo>
                  <a:cubicBezTo>
                    <a:pt x="7" y="135"/>
                    <a:pt x="6" y="129"/>
                    <a:pt x="4" y="122"/>
                  </a:cubicBezTo>
                  <a:cubicBezTo>
                    <a:pt x="4" y="119"/>
                    <a:pt x="3" y="115"/>
                    <a:pt x="2" y="111"/>
                  </a:cubicBezTo>
                  <a:cubicBezTo>
                    <a:pt x="2" y="107"/>
                    <a:pt x="1" y="103"/>
                    <a:pt x="0" y="99"/>
                  </a:cubicBezTo>
                  <a:cubicBezTo>
                    <a:pt x="0" y="90"/>
                    <a:pt x="0" y="81"/>
                    <a:pt x="0" y="72"/>
                  </a:cubicBezTo>
                  <a:cubicBezTo>
                    <a:pt x="0" y="63"/>
                    <a:pt x="1" y="54"/>
                    <a:pt x="2" y="45"/>
                  </a:cubicBezTo>
                  <a:cubicBezTo>
                    <a:pt x="2" y="41"/>
                    <a:pt x="3" y="37"/>
                    <a:pt x="4" y="33"/>
                  </a:cubicBezTo>
                  <a:cubicBezTo>
                    <a:pt x="4" y="29"/>
                    <a:pt x="5" y="25"/>
                    <a:pt x="5" y="22"/>
                  </a:cubicBezTo>
                  <a:cubicBezTo>
                    <a:pt x="6" y="15"/>
                    <a:pt x="8" y="10"/>
                    <a:pt x="9" y="6"/>
                  </a:cubicBezTo>
                  <a:cubicBezTo>
                    <a:pt x="10" y="2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64"/>
            <p:cNvSpPr/>
            <p:nvPr/>
          </p:nvSpPr>
          <p:spPr bwMode="auto">
            <a:xfrm>
              <a:off x="3465635" y="4689070"/>
              <a:ext cx="86061" cy="528271"/>
            </a:xfrm>
            <a:custGeom>
              <a:avLst/>
              <a:gdLst>
                <a:gd name="T0" fmla="*/ 34 w 35"/>
                <a:gd name="T1" fmla="*/ 0 h 216"/>
                <a:gd name="T2" fmla="*/ 31 w 35"/>
                <a:gd name="T3" fmla="*/ 16 h 216"/>
                <a:gd name="T4" fmla="*/ 28 w 35"/>
                <a:gd name="T5" fmla="*/ 31 h 216"/>
                <a:gd name="T6" fmla="*/ 22 w 35"/>
                <a:gd name="T7" fmla="*/ 62 h 216"/>
                <a:gd name="T8" fmla="*/ 18 w 35"/>
                <a:gd name="T9" fmla="*/ 78 h 216"/>
                <a:gd name="T10" fmla="*/ 15 w 35"/>
                <a:gd name="T11" fmla="*/ 93 h 216"/>
                <a:gd name="T12" fmla="*/ 13 w 35"/>
                <a:gd name="T13" fmla="*/ 109 h 216"/>
                <a:gd name="T14" fmla="*/ 12 w 35"/>
                <a:gd name="T15" fmla="*/ 123 h 216"/>
                <a:gd name="T16" fmla="*/ 12 w 35"/>
                <a:gd name="T17" fmla="*/ 122 h 216"/>
                <a:gd name="T18" fmla="*/ 17 w 35"/>
                <a:gd name="T19" fmla="*/ 146 h 216"/>
                <a:gd name="T20" fmla="*/ 20 w 35"/>
                <a:gd name="T21" fmla="*/ 157 h 216"/>
                <a:gd name="T22" fmla="*/ 23 w 35"/>
                <a:gd name="T23" fmla="*/ 169 h 216"/>
                <a:gd name="T24" fmla="*/ 28 w 35"/>
                <a:gd name="T25" fmla="*/ 193 h 216"/>
                <a:gd name="T26" fmla="*/ 31 w 35"/>
                <a:gd name="T27" fmla="*/ 204 h 216"/>
                <a:gd name="T28" fmla="*/ 35 w 35"/>
                <a:gd name="T29" fmla="*/ 216 h 216"/>
                <a:gd name="T30" fmla="*/ 29 w 35"/>
                <a:gd name="T31" fmla="*/ 205 h 216"/>
                <a:gd name="T32" fmla="*/ 23 w 35"/>
                <a:gd name="T33" fmla="*/ 194 h 216"/>
                <a:gd name="T34" fmla="*/ 19 w 35"/>
                <a:gd name="T35" fmla="*/ 183 h 216"/>
                <a:gd name="T36" fmla="*/ 15 w 35"/>
                <a:gd name="T37" fmla="*/ 172 h 216"/>
                <a:gd name="T38" fmla="*/ 11 w 35"/>
                <a:gd name="T39" fmla="*/ 160 h 216"/>
                <a:gd name="T40" fmla="*/ 7 w 35"/>
                <a:gd name="T41" fmla="*/ 149 h 216"/>
                <a:gd name="T42" fmla="*/ 0 w 35"/>
                <a:gd name="T43" fmla="*/ 125 h 216"/>
                <a:gd name="T44" fmla="*/ 0 w 35"/>
                <a:gd name="T45" fmla="*/ 125 h 216"/>
                <a:gd name="T46" fmla="*/ 0 w 35"/>
                <a:gd name="T47" fmla="*/ 124 h 216"/>
                <a:gd name="T48" fmla="*/ 0 w 35"/>
                <a:gd name="T49" fmla="*/ 115 h 216"/>
                <a:gd name="T50" fmla="*/ 1 w 35"/>
                <a:gd name="T51" fmla="*/ 107 h 216"/>
                <a:gd name="T52" fmla="*/ 4 w 35"/>
                <a:gd name="T53" fmla="*/ 91 h 216"/>
                <a:gd name="T54" fmla="*/ 8 w 35"/>
                <a:gd name="T55" fmla="*/ 75 h 216"/>
                <a:gd name="T56" fmla="*/ 12 w 35"/>
                <a:gd name="T57" fmla="*/ 60 h 216"/>
                <a:gd name="T58" fmla="*/ 17 w 35"/>
                <a:gd name="T59" fmla="*/ 45 h 216"/>
                <a:gd name="T60" fmla="*/ 22 w 35"/>
                <a:gd name="T61" fmla="*/ 30 h 216"/>
                <a:gd name="T62" fmla="*/ 28 w 35"/>
                <a:gd name="T63" fmla="*/ 15 h 216"/>
                <a:gd name="T64" fmla="*/ 34 w 35"/>
                <a:gd name="T6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216">
                  <a:moveTo>
                    <a:pt x="34" y="0"/>
                  </a:moveTo>
                  <a:cubicBezTo>
                    <a:pt x="33" y="5"/>
                    <a:pt x="32" y="10"/>
                    <a:pt x="31" y="16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4" y="99"/>
                    <a:pt x="13" y="104"/>
                    <a:pt x="13" y="109"/>
                  </a:cubicBezTo>
                  <a:cubicBezTo>
                    <a:pt x="12" y="114"/>
                    <a:pt x="11" y="119"/>
                    <a:pt x="12" y="123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14" y="130"/>
                    <a:pt x="15" y="138"/>
                    <a:pt x="17" y="146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8" y="193"/>
                    <a:pt x="28" y="193"/>
                    <a:pt x="28" y="193"/>
                  </a:cubicBezTo>
                  <a:cubicBezTo>
                    <a:pt x="31" y="204"/>
                    <a:pt x="31" y="204"/>
                    <a:pt x="31" y="204"/>
                  </a:cubicBezTo>
                  <a:cubicBezTo>
                    <a:pt x="32" y="208"/>
                    <a:pt x="33" y="212"/>
                    <a:pt x="35" y="216"/>
                  </a:cubicBezTo>
                  <a:cubicBezTo>
                    <a:pt x="32" y="213"/>
                    <a:pt x="30" y="209"/>
                    <a:pt x="29" y="205"/>
                  </a:cubicBezTo>
                  <a:cubicBezTo>
                    <a:pt x="27" y="202"/>
                    <a:pt x="25" y="198"/>
                    <a:pt x="23" y="194"/>
                  </a:cubicBezTo>
                  <a:cubicBezTo>
                    <a:pt x="22" y="191"/>
                    <a:pt x="20" y="187"/>
                    <a:pt x="19" y="183"/>
                  </a:cubicBezTo>
                  <a:cubicBezTo>
                    <a:pt x="17" y="179"/>
                    <a:pt x="16" y="175"/>
                    <a:pt x="15" y="172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9" y="156"/>
                    <a:pt x="8" y="152"/>
                    <a:pt x="7" y="149"/>
                  </a:cubicBezTo>
                  <a:cubicBezTo>
                    <a:pt x="5" y="141"/>
                    <a:pt x="2" y="133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1"/>
                    <a:pt x="0" y="118"/>
                    <a:pt x="0" y="115"/>
                  </a:cubicBezTo>
                  <a:cubicBezTo>
                    <a:pt x="0" y="113"/>
                    <a:pt x="1" y="110"/>
                    <a:pt x="1" y="107"/>
                  </a:cubicBezTo>
                  <a:cubicBezTo>
                    <a:pt x="2" y="102"/>
                    <a:pt x="3" y="96"/>
                    <a:pt x="4" y="91"/>
                  </a:cubicBezTo>
                  <a:cubicBezTo>
                    <a:pt x="5" y="86"/>
                    <a:pt x="6" y="81"/>
                    <a:pt x="8" y="75"/>
                  </a:cubicBezTo>
                  <a:cubicBezTo>
                    <a:pt x="9" y="70"/>
                    <a:pt x="10" y="65"/>
                    <a:pt x="12" y="60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8" y="40"/>
                    <a:pt x="20" y="35"/>
                    <a:pt x="22" y="30"/>
                  </a:cubicBezTo>
                  <a:cubicBezTo>
                    <a:pt x="24" y="24"/>
                    <a:pt x="26" y="20"/>
                    <a:pt x="28" y="15"/>
                  </a:cubicBezTo>
                  <a:cubicBezTo>
                    <a:pt x="30" y="10"/>
                    <a:pt x="32" y="5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65"/>
            <p:cNvSpPr/>
            <p:nvPr/>
          </p:nvSpPr>
          <p:spPr bwMode="auto">
            <a:xfrm>
              <a:off x="3234002" y="4750412"/>
              <a:ext cx="105288" cy="510875"/>
            </a:xfrm>
            <a:custGeom>
              <a:avLst/>
              <a:gdLst>
                <a:gd name="T0" fmla="*/ 34 w 43"/>
                <a:gd name="T1" fmla="*/ 0 h 209"/>
                <a:gd name="T2" fmla="*/ 26 w 43"/>
                <a:gd name="T3" fmla="*/ 34 h 209"/>
                <a:gd name="T4" fmla="*/ 23 w 43"/>
                <a:gd name="T5" fmla="*/ 50 h 209"/>
                <a:gd name="T6" fmla="*/ 19 w 43"/>
                <a:gd name="T7" fmla="*/ 69 h 209"/>
                <a:gd name="T8" fmla="*/ 15 w 43"/>
                <a:gd name="T9" fmla="*/ 88 h 209"/>
                <a:gd name="T10" fmla="*/ 12 w 43"/>
                <a:gd name="T11" fmla="*/ 108 h 209"/>
                <a:gd name="T12" fmla="*/ 12 w 43"/>
                <a:gd name="T13" fmla="*/ 117 h 209"/>
                <a:gd name="T14" fmla="*/ 13 w 43"/>
                <a:gd name="T15" fmla="*/ 127 h 209"/>
                <a:gd name="T16" fmla="*/ 17 w 43"/>
                <a:gd name="T17" fmla="*/ 145 h 209"/>
                <a:gd name="T18" fmla="*/ 23 w 43"/>
                <a:gd name="T19" fmla="*/ 162 h 209"/>
                <a:gd name="T20" fmla="*/ 29 w 43"/>
                <a:gd name="T21" fmla="*/ 178 h 209"/>
                <a:gd name="T22" fmla="*/ 34 w 43"/>
                <a:gd name="T23" fmla="*/ 191 h 209"/>
                <a:gd name="T24" fmla="*/ 39 w 43"/>
                <a:gd name="T25" fmla="*/ 200 h 209"/>
                <a:gd name="T26" fmla="*/ 42 w 43"/>
                <a:gd name="T27" fmla="*/ 207 h 209"/>
                <a:gd name="T28" fmla="*/ 43 w 43"/>
                <a:gd name="T29" fmla="*/ 209 h 209"/>
                <a:gd name="T30" fmla="*/ 42 w 43"/>
                <a:gd name="T31" fmla="*/ 207 h 209"/>
                <a:gd name="T32" fmla="*/ 37 w 43"/>
                <a:gd name="T33" fmla="*/ 202 h 209"/>
                <a:gd name="T34" fmla="*/ 30 w 43"/>
                <a:gd name="T35" fmla="*/ 193 h 209"/>
                <a:gd name="T36" fmla="*/ 27 w 43"/>
                <a:gd name="T37" fmla="*/ 187 h 209"/>
                <a:gd name="T38" fmla="*/ 23 w 43"/>
                <a:gd name="T39" fmla="*/ 181 h 209"/>
                <a:gd name="T40" fmla="*/ 15 w 43"/>
                <a:gd name="T41" fmla="*/ 166 h 209"/>
                <a:gd name="T42" fmla="*/ 7 w 43"/>
                <a:gd name="T43" fmla="*/ 148 h 209"/>
                <a:gd name="T44" fmla="*/ 1 w 43"/>
                <a:gd name="T45" fmla="*/ 128 h 209"/>
                <a:gd name="T46" fmla="*/ 0 w 43"/>
                <a:gd name="T47" fmla="*/ 123 h 209"/>
                <a:gd name="T48" fmla="*/ 0 w 43"/>
                <a:gd name="T49" fmla="*/ 117 h 209"/>
                <a:gd name="T50" fmla="*/ 1 w 43"/>
                <a:gd name="T51" fmla="*/ 106 h 209"/>
                <a:gd name="T52" fmla="*/ 9 w 43"/>
                <a:gd name="T53" fmla="*/ 66 h 209"/>
                <a:gd name="T54" fmla="*/ 14 w 43"/>
                <a:gd name="T55" fmla="*/ 48 h 209"/>
                <a:gd name="T56" fmla="*/ 20 w 43"/>
                <a:gd name="T57" fmla="*/ 32 h 209"/>
                <a:gd name="T58" fmla="*/ 34 w 43"/>
                <a:gd name="T5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" h="209">
                  <a:moveTo>
                    <a:pt x="34" y="0"/>
                  </a:moveTo>
                  <a:cubicBezTo>
                    <a:pt x="34" y="0"/>
                    <a:pt x="31" y="14"/>
                    <a:pt x="26" y="34"/>
                  </a:cubicBezTo>
                  <a:cubicBezTo>
                    <a:pt x="25" y="39"/>
                    <a:pt x="24" y="45"/>
                    <a:pt x="23" y="50"/>
                  </a:cubicBezTo>
                  <a:cubicBezTo>
                    <a:pt x="22" y="56"/>
                    <a:pt x="20" y="62"/>
                    <a:pt x="19" y="69"/>
                  </a:cubicBezTo>
                  <a:cubicBezTo>
                    <a:pt x="18" y="75"/>
                    <a:pt x="16" y="81"/>
                    <a:pt x="15" y="88"/>
                  </a:cubicBezTo>
                  <a:cubicBezTo>
                    <a:pt x="14" y="94"/>
                    <a:pt x="13" y="101"/>
                    <a:pt x="12" y="108"/>
                  </a:cubicBezTo>
                  <a:cubicBezTo>
                    <a:pt x="12" y="111"/>
                    <a:pt x="12" y="114"/>
                    <a:pt x="12" y="117"/>
                  </a:cubicBezTo>
                  <a:cubicBezTo>
                    <a:pt x="12" y="120"/>
                    <a:pt x="12" y="123"/>
                    <a:pt x="13" y="127"/>
                  </a:cubicBezTo>
                  <a:cubicBezTo>
                    <a:pt x="14" y="132"/>
                    <a:pt x="16" y="139"/>
                    <a:pt x="17" y="145"/>
                  </a:cubicBezTo>
                  <a:cubicBezTo>
                    <a:pt x="19" y="151"/>
                    <a:pt x="21" y="157"/>
                    <a:pt x="23" y="162"/>
                  </a:cubicBezTo>
                  <a:cubicBezTo>
                    <a:pt x="25" y="168"/>
                    <a:pt x="27" y="173"/>
                    <a:pt x="29" y="178"/>
                  </a:cubicBezTo>
                  <a:cubicBezTo>
                    <a:pt x="31" y="182"/>
                    <a:pt x="33" y="187"/>
                    <a:pt x="34" y="191"/>
                  </a:cubicBezTo>
                  <a:cubicBezTo>
                    <a:pt x="36" y="194"/>
                    <a:pt x="38" y="198"/>
                    <a:pt x="39" y="200"/>
                  </a:cubicBezTo>
                  <a:cubicBezTo>
                    <a:pt x="40" y="203"/>
                    <a:pt x="41" y="205"/>
                    <a:pt x="42" y="207"/>
                  </a:cubicBezTo>
                  <a:cubicBezTo>
                    <a:pt x="43" y="208"/>
                    <a:pt x="43" y="209"/>
                    <a:pt x="43" y="209"/>
                  </a:cubicBezTo>
                  <a:cubicBezTo>
                    <a:pt x="43" y="209"/>
                    <a:pt x="43" y="208"/>
                    <a:pt x="42" y="207"/>
                  </a:cubicBezTo>
                  <a:cubicBezTo>
                    <a:pt x="40" y="206"/>
                    <a:pt x="39" y="204"/>
                    <a:pt x="37" y="202"/>
                  </a:cubicBezTo>
                  <a:cubicBezTo>
                    <a:pt x="35" y="199"/>
                    <a:pt x="33" y="196"/>
                    <a:pt x="30" y="193"/>
                  </a:cubicBezTo>
                  <a:cubicBezTo>
                    <a:pt x="29" y="191"/>
                    <a:pt x="28" y="189"/>
                    <a:pt x="27" y="187"/>
                  </a:cubicBezTo>
                  <a:cubicBezTo>
                    <a:pt x="25" y="185"/>
                    <a:pt x="24" y="183"/>
                    <a:pt x="23" y="181"/>
                  </a:cubicBezTo>
                  <a:cubicBezTo>
                    <a:pt x="20" y="176"/>
                    <a:pt x="17" y="171"/>
                    <a:pt x="15" y="166"/>
                  </a:cubicBezTo>
                  <a:cubicBezTo>
                    <a:pt x="12" y="160"/>
                    <a:pt x="10" y="154"/>
                    <a:pt x="7" y="148"/>
                  </a:cubicBezTo>
                  <a:cubicBezTo>
                    <a:pt x="5" y="142"/>
                    <a:pt x="3" y="136"/>
                    <a:pt x="1" y="128"/>
                  </a:cubicBezTo>
                  <a:cubicBezTo>
                    <a:pt x="1" y="126"/>
                    <a:pt x="1" y="125"/>
                    <a:pt x="0" y="123"/>
                  </a:cubicBezTo>
                  <a:cubicBezTo>
                    <a:pt x="0" y="121"/>
                    <a:pt x="0" y="119"/>
                    <a:pt x="0" y="117"/>
                  </a:cubicBezTo>
                  <a:cubicBezTo>
                    <a:pt x="0" y="114"/>
                    <a:pt x="0" y="110"/>
                    <a:pt x="1" y="106"/>
                  </a:cubicBezTo>
                  <a:cubicBezTo>
                    <a:pt x="2" y="92"/>
                    <a:pt x="5" y="79"/>
                    <a:pt x="9" y="66"/>
                  </a:cubicBezTo>
                  <a:cubicBezTo>
                    <a:pt x="11" y="60"/>
                    <a:pt x="13" y="54"/>
                    <a:pt x="14" y="48"/>
                  </a:cubicBezTo>
                  <a:cubicBezTo>
                    <a:pt x="16" y="42"/>
                    <a:pt x="18" y="37"/>
                    <a:pt x="20" y="32"/>
                  </a:cubicBezTo>
                  <a:cubicBezTo>
                    <a:pt x="27" y="13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66"/>
            <p:cNvSpPr/>
            <p:nvPr/>
          </p:nvSpPr>
          <p:spPr bwMode="auto">
            <a:xfrm>
              <a:off x="3058217" y="5040640"/>
              <a:ext cx="133670" cy="32044"/>
            </a:xfrm>
            <a:custGeom>
              <a:avLst/>
              <a:gdLst>
                <a:gd name="T0" fmla="*/ 0 w 55"/>
                <a:gd name="T1" fmla="*/ 13 h 13"/>
                <a:gd name="T2" fmla="*/ 2 w 55"/>
                <a:gd name="T3" fmla="*/ 11 h 13"/>
                <a:gd name="T4" fmla="*/ 8 w 55"/>
                <a:gd name="T5" fmla="*/ 7 h 13"/>
                <a:gd name="T6" fmla="*/ 16 w 55"/>
                <a:gd name="T7" fmla="*/ 3 h 13"/>
                <a:gd name="T8" fmla="*/ 26 w 55"/>
                <a:gd name="T9" fmla="*/ 1 h 13"/>
                <a:gd name="T10" fmla="*/ 37 w 55"/>
                <a:gd name="T11" fmla="*/ 0 h 13"/>
                <a:gd name="T12" fmla="*/ 46 w 55"/>
                <a:gd name="T13" fmla="*/ 1 h 13"/>
                <a:gd name="T14" fmla="*/ 55 w 55"/>
                <a:gd name="T15" fmla="*/ 3 h 13"/>
                <a:gd name="T16" fmla="*/ 53 w 55"/>
                <a:gd name="T17" fmla="*/ 4 h 13"/>
                <a:gd name="T18" fmla="*/ 47 w 55"/>
                <a:gd name="T19" fmla="*/ 6 h 13"/>
                <a:gd name="T20" fmla="*/ 38 w 55"/>
                <a:gd name="T21" fmla="*/ 9 h 13"/>
                <a:gd name="T22" fmla="*/ 28 w 55"/>
                <a:gd name="T23" fmla="*/ 10 h 13"/>
                <a:gd name="T24" fmla="*/ 9 w 55"/>
                <a:gd name="T25" fmla="*/ 13 h 13"/>
                <a:gd name="T26" fmla="*/ 3 w 55"/>
                <a:gd name="T27" fmla="*/ 13 h 13"/>
                <a:gd name="T28" fmla="*/ 0 w 55"/>
                <a:gd name="T2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3">
                  <a:moveTo>
                    <a:pt x="0" y="13"/>
                  </a:moveTo>
                  <a:cubicBezTo>
                    <a:pt x="0" y="13"/>
                    <a:pt x="1" y="13"/>
                    <a:pt x="2" y="11"/>
                  </a:cubicBezTo>
                  <a:cubicBezTo>
                    <a:pt x="3" y="10"/>
                    <a:pt x="5" y="9"/>
                    <a:pt x="8" y="7"/>
                  </a:cubicBezTo>
                  <a:cubicBezTo>
                    <a:pt x="10" y="6"/>
                    <a:pt x="13" y="4"/>
                    <a:pt x="16" y="3"/>
                  </a:cubicBezTo>
                  <a:cubicBezTo>
                    <a:pt x="19" y="2"/>
                    <a:pt x="23" y="1"/>
                    <a:pt x="26" y="1"/>
                  </a:cubicBezTo>
                  <a:cubicBezTo>
                    <a:pt x="30" y="0"/>
                    <a:pt x="34" y="0"/>
                    <a:pt x="37" y="0"/>
                  </a:cubicBezTo>
                  <a:cubicBezTo>
                    <a:pt x="40" y="0"/>
                    <a:pt x="44" y="0"/>
                    <a:pt x="46" y="1"/>
                  </a:cubicBezTo>
                  <a:cubicBezTo>
                    <a:pt x="52" y="2"/>
                    <a:pt x="55" y="3"/>
                    <a:pt x="55" y="3"/>
                  </a:cubicBezTo>
                  <a:cubicBezTo>
                    <a:pt x="55" y="3"/>
                    <a:pt x="54" y="4"/>
                    <a:pt x="53" y="4"/>
                  </a:cubicBezTo>
                  <a:cubicBezTo>
                    <a:pt x="51" y="5"/>
                    <a:pt x="49" y="6"/>
                    <a:pt x="47" y="6"/>
                  </a:cubicBezTo>
                  <a:cubicBezTo>
                    <a:pt x="44" y="7"/>
                    <a:pt x="41" y="8"/>
                    <a:pt x="38" y="9"/>
                  </a:cubicBezTo>
                  <a:cubicBezTo>
                    <a:pt x="35" y="9"/>
                    <a:pt x="31" y="10"/>
                    <a:pt x="28" y="10"/>
                  </a:cubicBezTo>
                  <a:cubicBezTo>
                    <a:pt x="21" y="11"/>
                    <a:pt x="15" y="12"/>
                    <a:pt x="9" y="13"/>
                  </a:cubicBezTo>
                  <a:cubicBezTo>
                    <a:pt x="7" y="13"/>
                    <a:pt x="5" y="13"/>
                    <a:pt x="3" y="13"/>
                  </a:cubicBezTo>
                  <a:cubicBezTo>
                    <a:pt x="1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67"/>
            <p:cNvSpPr/>
            <p:nvPr/>
          </p:nvSpPr>
          <p:spPr bwMode="auto">
            <a:xfrm>
              <a:off x="3248651" y="4984791"/>
              <a:ext cx="183109" cy="51271"/>
            </a:xfrm>
            <a:custGeom>
              <a:avLst/>
              <a:gdLst>
                <a:gd name="T0" fmla="*/ 0 w 75"/>
                <a:gd name="T1" fmla="*/ 21 h 21"/>
                <a:gd name="T2" fmla="*/ 3 w 75"/>
                <a:gd name="T3" fmla="*/ 18 h 21"/>
                <a:gd name="T4" fmla="*/ 10 w 75"/>
                <a:gd name="T5" fmla="*/ 13 h 21"/>
                <a:gd name="T6" fmla="*/ 35 w 75"/>
                <a:gd name="T7" fmla="*/ 3 h 21"/>
                <a:gd name="T8" fmla="*/ 50 w 75"/>
                <a:gd name="T9" fmla="*/ 1 h 21"/>
                <a:gd name="T10" fmla="*/ 62 w 75"/>
                <a:gd name="T11" fmla="*/ 1 h 21"/>
                <a:gd name="T12" fmla="*/ 71 w 75"/>
                <a:gd name="T13" fmla="*/ 2 h 21"/>
                <a:gd name="T14" fmla="*/ 75 w 75"/>
                <a:gd name="T15" fmla="*/ 3 h 21"/>
                <a:gd name="T16" fmla="*/ 71 w 75"/>
                <a:gd name="T17" fmla="*/ 4 h 21"/>
                <a:gd name="T18" fmla="*/ 68 w 75"/>
                <a:gd name="T19" fmla="*/ 5 h 21"/>
                <a:gd name="T20" fmla="*/ 63 w 75"/>
                <a:gd name="T21" fmla="*/ 6 h 21"/>
                <a:gd name="T22" fmla="*/ 51 w 75"/>
                <a:gd name="T23" fmla="*/ 10 h 21"/>
                <a:gd name="T24" fmla="*/ 38 w 75"/>
                <a:gd name="T25" fmla="*/ 13 h 21"/>
                <a:gd name="T26" fmla="*/ 12 w 75"/>
                <a:gd name="T27" fmla="*/ 19 h 21"/>
                <a:gd name="T28" fmla="*/ 4 w 75"/>
                <a:gd name="T29" fmla="*/ 20 h 21"/>
                <a:gd name="T30" fmla="*/ 0 w 75"/>
                <a:gd name="T3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7"/>
                    <a:pt x="7" y="15"/>
                    <a:pt x="10" y="13"/>
                  </a:cubicBezTo>
                  <a:cubicBezTo>
                    <a:pt x="17" y="9"/>
                    <a:pt x="26" y="6"/>
                    <a:pt x="35" y="3"/>
                  </a:cubicBezTo>
                  <a:cubicBezTo>
                    <a:pt x="40" y="2"/>
                    <a:pt x="45" y="1"/>
                    <a:pt x="50" y="1"/>
                  </a:cubicBezTo>
                  <a:cubicBezTo>
                    <a:pt x="54" y="0"/>
                    <a:pt x="59" y="0"/>
                    <a:pt x="62" y="1"/>
                  </a:cubicBezTo>
                  <a:cubicBezTo>
                    <a:pt x="66" y="1"/>
                    <a:pt x="69" y="1"/>
                    <a:pt x="71" y="2"/>
                  </a:cubicBezTo>
                  <a:cubicBezTo>
                    <a:pt x="73" y="2"/>
                    <a:pt x="75" y="3"/>
                    <a:pt x="75" y="3"/>
                  </a:cubicBezTo>
                  <a:cubicBezTo>
                    <a:pt x="75" y="3"/>
                    <a:pt x="73" y="3"/>
                    <a:pt x="71" y="4"/>
                  </a:cubicBezTo>
                  <a:cubicBezTo>
                    <a:pt x="70" y="4"/>
                    <a:pt x="69" y="5"/>
                    <a:pt x="68" y="5"/>
                  </a:cubicBezTo>
                  <a:cubicBezTo>
                    <a:pt x="66" y="5"/>
                    <a:pt x="65" y="6"/>
                    <a:pt x="63" y="6"/>
                  </a:cubicBezTo>
                  <a:cubicBezTo>
                    <a:pt x="59" y="7"/>
                    <a:pt x="55" y="9"/>
                    <a:pt x="51" y="10"/>
                  </a:cubicBezTo>
                  <a:cubicBezTo>
                    <a:pt x="47" y="11"/>
                    <a:pt x="42" y="12"/>
                    <a:pt x="38" y="13"/>
                  </a:cubicBezTo>
                  <a:cubicBezTo>
                    <a:pt x="29" y="15"/>
                    <a:pt x="20" y="17"/>
                    <a:pt x="12" y="19"/>
                  </a:cubicBezTo>
                  <a:cubicBezTo>
                    <a:pt x="9" y="19"/>
                    <a:pt x="6" y="20"/>
                    <a:pt x="4" y="20"/>
                  </a:cubicBezTo>
                  <a:cubicBezTo>
                    <a:pt x="2" y="20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68"/>
            <p:cNvSpPr/>
            <p:nvPr/>
          </p:nvSpPr>
          <p:spPr bwMode="auto">
            <a:xfrm>
              <a:off x="3480283" y="4923450"/>
              <a:ext cx="291144" cy="68666"/>
            </a:xfrm>
            <a:custGeom>
              <a:avLst/>
              <a:gdLst>
                <a:gd name="T0" fmla="*/ 0 w 119"/>
                <a:gd name="T1" fmla="*/ 28 h 28"/>
                <a:gd name="T2" fmla="*/ 1 w 119"/>
                <a:gd name="T3" fmla="*/ 27 h 28"/>
                <a:gd name="T4" fmla="*/ 4 w 119"/>
                <a:gd name="T5" fmla="*/ 24 h 28"/>
                <a:gd name="T6" fmla="*/ 9 w 119"/>
                <a:gd name="T7" fmla="*/ 20 h 28"/>
                <a:gd name="T8" fmla="*/ 16 w 119"/>
                <a:gd name="T9" fmla="*/ 16 h 28"/>
                <a:gd name="T10" fmla="*/ 24 w 119"/>
                <a:gd name="T11" fmla="*/ 12 h 28"/>
                <a:gd name="T12" fmla="*/ 34 w 119"/>
                <a:gd name="T13" fmla="*/ 8 h 28"/>
                <a:gd name="T14" fmla="*/ 45 w 119"/>
                <a:gd name="T15" fmla="*/ 5 h 28"/>
                <a:gd name="T16" fmla="*/ 57 w 119"/>
                <a:gd name="T17" fmla="*/ 3 h 28"/>
                <a:gd name="T18" fmla="*/ 69 w 119"/>
                <a:gd name="T19" fmla="*/ 1 h 28"/>
                <a:gd name="T20" fmla="*/ 80 w 119"/>
                <a:gd name="T21" fmla="*/ 0 h 28"/>
                <a:gd name="T22" fmla="*/ 90 w 119"/>
                <a:gd name="T23" fmla="*/ 0 h 28"/>
                <a:gd name="T24" fmla="*/ 100 w 119"/>
                <a:gd name="T25" fmla="*/ 1 h 28"/>
                <a:gd name="T26" fmla="*/ 114 w 119"/>
                <a:gd name="T27" fmla="*/ 2 h 28"/>
                <a:gd name="T28" fmla="*/ 119 w 119"/>
                <a:gd name="T29" fmla="*/ 3 h 28"/>
                <a:gd name="T30" fmla="*/ 114 w 119"/>
                <a:gd name="T31" fmla="*/ 4 h 28"/>
                <a:gd name="T32" fmla="*/ 100 w 119"/>
                <a:gd name="T33" fmla="*/ 6 h 28"/>
                <a:gd name="T34" fmla="*/ 91 w 119"/>
                <a:gd name="T35" fmla="*/ 8 h 28"/>
                <a:gd name="T36" fmla="*/ 81 w 119"/>
                <a:gd name="T37" fmla="*/ 9 h 28"/>
                <a:gd name="T38" fmla="*/ 75 w 119"/>
                <a:gd name="T39" fmla="*/ 10 h 28"/>
                <a:gd name="T40" fmla="*/ 70 w 119"/>
                <a:gd name="T41" fmla="*/ 11 h 28"/>
                <a:gd name="T42" fmla="*/ 59 w 119"/>
                <a:gd name="T43" fmla="*/ 13 h 28"/>
                <a:gd name="T44" fmla="*/ 47 w 119"/>
                <a:gd name="T45" fmla="*/ 15 h 28"/>
                <a:gd name="T46" fmla="*/ 37 w 119"/>
                <a:gd name="T47" fmla="*/ 17 h 28"/>
                <a:gd name="T48" fmla="*/ 27 w 119"/>
                <a:gd name="T49" fmla="*/ 19 h 28"/>
                <a:gd name="T50" fmla="*/ 18 w 119"/>
                <a:gd name="T51" fmla="*/ 21 h 28"/>
                <a:gd name="T52" fmla="*/ 5 w 119"/>
                <a:gd name="T53" fmla="*/ 26 h 28"/>
                <a:gd name="T54" fmla="*/ 0 w 119"/>
                <a:gd name="T5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9" h="28">
                  <a:moveTo>
                    <a:pt x="0" y="28"/>
                  </a:moveTo>
                  <a:cubicBezTo>
                    <a:pt x="0" y="28"/>
                    <a:pt x="0" y="27"/>
                    <a:pt x="1" y="27"/>
                  </a:cubicBezTo>
                  <a:cubicBezTo>
                    <a:pt x="1" y="26"/>
                    <a:pt x="2" y="25"/>
                    <a:pt x="4" y="24"/>
                  </a:cubicBezTo>
                  <a:cubicBezTo>
                    <a:pt x="5" y="23"/>
                    <a:pt x="7" y="22"/>
                    <a:pt x="9" y="20"/>
                  </a:cubicBezTo>
                  <a:cubicBezTo>
                    <a:pt x="11" y="19"/>
                    <a:pt x="13" y="17"/>
                    <a:pt x="16" y="16"/>
                  </a:cubicBezTo>
                  <a:cubicBezTo>
                    <a:pt x="18" y="15"/>
                    <a:pt x="21" y="13"/>
                    <a:pt x="24" y="12"/>
                  </a:cubicBezTo>
                  <a:cubicBezTo>
                    <a:pt x="28" y="11"/>
                    <a:pt x="31" y="9"/>
                    <a:pt x="34" y="8"/>
                  </a:cubicBezTo>
                  <a:cubicBezTo>
                    <a:pt x="38" y="7"/>
                    <a:pt x="42" y="6"/>
                    <a:pt x="45" y="5"/>
                  </a:cubicBezTo>
                  <a:cubicBezTo>
                    <a:pt x="49" y="4"/>
                    <a:pt x="53" y="3"/>
                    <a:pt x="57" y="3"/>
                  </a:cubicBezTo>
                  <a:cubicBezTo>
                    <a:pt x="61" y="2"/>
                    <a:pt x="65" y="2"/>
                    <a:pt x="69" y="1"/>
                  </a:cubicBezTo>
                  <a:cubicBezTo>
                    <a:pt x="72" y="1"/>
                    <a:pt x="76" y="1"/>
                    <a:pt x="80" y="0"/>
                  </a:cubicBezTo>
                  <a:cubicBezTo>
                    <a:pt x="84" y="0"/>
                    <a:pt x="87" y="0"/>
                    <a:pt x="90" y="0"/>
                  </a:cubicBezTo>
                  <a:cubicBezTo>
                    <a:pt x="94" y="0"/>
                    <a:pt x="97" y="0"/>
                    <a:pt x="100" y="1"/>
                  </a:cubicBezTo>
                  <a:cubicBezTo>
                    <a:pt x="106" y="1"/>
                    <a:pt x="111" y="2"/>
                    <a:pt x="114" y="2"/>
                  </a:cubicBezTo>
                  <a:cubicBezTo>
                    <a:pt x="117" y="3"/>
                    <a:pt x="119" y="3"/>
                    <a:pt x="119" y="3"/>
                  </a:cubicBezTo>
                  <a:cubicBezTo>
                    <a:pt x="119" y="3"/>
                    <a:pt x="117" y="4"/>
                    <a:pt x="114" y="4"/>
                  </a:cubicBezTo>
                  <a:cubicBezTo>
                    <a:pt x="111" y="5"/>
                    <a:pt x="106" y="5"/>
                    <a:pt x="100" y="6"/>
                  </a:cubicBezTo>
                  <a:cubicBezTo>
                    <a:pt x="97" y="7"/>
                    <a:pt x="94" y="7"/>
                    <a:pt x="91" y="8"/>
                  </a:cubicBezTo>
                  <a:cubicBezTo>
                    <a:pt x="88" y="8"/>
                    <a:pt x="84" y="9"/>
                    <a:pt x="81" y="9"/>
                  </a:cubicBezTo>
                  <a:cubicBezTo>
                    <a:pt x="79" y="9"/>
                    <a:pt x="77" y="10"/>
                    <a:pt x="75" y="10"/>
                  </a:cubicBezTo>
                  <a:cubicBezTo>
                    <a:pt x="73" y="10"/>
                    <a:pt x="72" y="11"/>
                    <a:pt x="70" y="11"/>
                  </a:cubicBezTo>
                  <a:cubicBezTo>
                    <a:pt x="66" y="11"/>
                    <a:pt x="62" y="12"/>
                    <a:pt x="59" y="13"/>
                  </a:cubicBezTo>
                  <a:cubicBezTo>
                    <a:pt x="55" y="13"/>
                    <a:pt x="51" y="14"/>
                    <a:pt x="47" y="15"/>
                  </a:cubicBezTo>
                  <a:cubicBezTo>
                    <a:pt x="44" y="15"/>
                    <a:pt x="40" y="16"/>
                    <a:pt x="37" y="17"/>
                  </a:cubicBezTo>
                  <a:cubicBezTo>
                    <a:pt x="33" y="17"/>
                    <a:pt x="30" y="18"/>
                    <a:pt x="27" y="19"/>
                  </a:cubicBezTo>
                  <a:cubicBezTo>
                    <a:pt x="24" y="20"/>
                    <a:pt x="21" y="21"/>
                    <a:pt x="18" y="21"/>
                  </a:cubicBezTo>
                  <a:cubicBezTo>
                    <a:pt x="12" y="23"/>
                    <a:pt x="8" y="24"/>
                    <a:pt x="5" y="26"/>
                  </a:cubicBezTo>
                  <a:cubicBezTo>
                    <a:pt x="2" y="27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69"/>
            <p:cNvSpPr/>
            <p:nvPr/>
          </p:nvSpPr>
          <p:spPr bwMode="auto">
            <a:xfrm>
              <a:off x="3893195" y="4879504"/>
              <a:ext cx="232549" cy="27466"/>
            </a:xfrm>
            <a:custGeom>
              <a:avLst/>
              <a:gdLst>
                <a:gd name="T0" fmla="*/ 0 w 95"/>
                <a:gd name="T1" fmla="*/ 10 h 11"/>
                <a:gd name="T2" fmla="*/ 4 w 95"/>
                <a:gd name="T3" fmla="*/ 9 h 11"/>
                <a:gd name="T4" fmla="*/ 14 w 95"/>
                <a:gd name="T5" fmla="*/ 5 h 11"/>
                <a:gd name="T6" fmla="*/ 30 w 95"/>
                <a:gd name="T7" fmla="*/ 2 h 11"/>
                <a:gd name="T8" fmla="*/ 38 w 95"/>
                <a:gd name="T9" fmla="*/ 1 h 11"/>
                <a:gd name="T10" fmla="*/ 47 w 95"/>
                <a:gd name="T11" fmla="*/ 0 h 11"/>
                <a:gd name="T12" fmla="*/ 56 w 95"/>
                <a:gd name="T13" fmla="*/ 0 h 11"/>
                <a:gd name="T14" fmla="*/ 65 w 95"/>
                <a:gd name="T15" fmla="*/ 1 h 11"/>
                <a:gd name="T16" fmla="*/ 80 w 95"/>
                <a:gd name="T17" fmla="*/ 4 h 11"/>
                <a:gd name="T18" fmla="*/ 86 w 95"/>
                <a:gd name="T19" fmla="*/ 6 h 11"/>
                <a:gd name="T20" fmla="*/ 91 w 95"/>
                <a:gd name="T21" fmla="*/ 8 h 11"/>
                <a:gd name="T22" fmla="*/ 95 w 95"/>
                <a:gd name="T23" fmla="*/ 10 h 11"/>
                <a:gd name="T24" fmla="*/ 90 w 95"/>
                <a:gd name="T25" fmla="*/ 10 h 11"/>
                <a:gd name="T26" fmla="*/ 86 w 95"/>
                <a:gd name="T27" fmla="*/ 10 h 11"/>
                <a:gd name="T28" fmla="*/ 80 w 95"/>
                <a:gd name="T29" fmla="*/ 10 h 11"/>
                <a:gd name="T30" fmla="*/ 65 w 95"/>
                <a:gd name="T31" fmla="*/ 10 h 11"/>
                <a:gd name="T32" fmla="*/ 56 w 95"/>
                <a:gd name="T33" fmla="*/ 10 h 11"/>
                <a:gd name="T34" fmla="*/ 47 w 95"/>
                <a:gd name="T35" fmla="*/ 10 h 11"/>
                <a:gd name="T36" fmla="*/ 15 w 95"/>
                <a:gd name="T37" fmla="*/ 11 h 11"/>
                <a:gd name="T38" fmla="*/ 4 w 95"/>
                <a:gd name="T39" fmla="*/ 11 h 11"/>
                <a:gd name="T40" fmla="*/ 0 w 95"/>
                <a:gd name="T4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11">
                  <a:moveTo>
                    <a:pt x="0" y="10"/>
                  </a:moveTo>
                  <a:cubicBezTo>
                    <a:pt x="0" y="10"/>
                    <a:pt x="1" y="10"/>
                    <a:pt x="4" y="9"/>
                  </a:cubicBezTo>
                  <a:cubicBezTo>
                    <a:pt x="6" y="8"/>
                    <a:pt x="10" y="6"/>
                    <a:pt x="14" y="5"/>
                  </a:cubicBezTo>
                  <a:cubicBezTo>
                    <a:pt x="19" y="4"/>
                    <a:pt x="24" y="3"/>
                    <a:pt x="30" y="2"/>
                  </a:cubicBezTo>
                  <a:cubicBezTo>
                    <a:pt x="32" y="2"/>
                    <a:pt x="35" y="1"/>
                    <a:pt x="38" y="1"/>
                  </a:cubicBezTo>
                  <a:cubicBezTo>
                    <a:pt x="41" y="1"/>
                    <a:pt x="44" y="1"/>
                    <a:pt x="47" y="0"/>
                  </a:cubicBezTo>
                  <a:cubicBezTo>
                    <a:pt x="50" y="0"/>
                    <a:pt x="53" y="0"/>
                    <a:pt x="56" y="0"/>
                  </a:cubicBezTo>
                  <a:cubicBezTo>
                    <a:pt x="59" y="1"/>
                    <a:pt x="62" y="1"/>
                    <a:pt x="65" y="1"/>
                  </a:cubicBezTo>
                  <a:cubicBezTo>
                    <a:pt x="71" y="2"/>
                    <a:pt x="76" y="3"/>
                    <a:pt x="80" y="4"/>
                  </a:cubicBezTo>
                  <a:cubicBezTo>
                    <a:pt x="83" y="5"/>
                    <a:pt x="85" y="6"/>
                    <a:pt x="86" y="6"/>
                  </a:cubicBezTo>
                  <a:cubicBezTo>
                    <a:pt x="88" y="7"/>
                    <a:pt x="90" y="8"/>
                    <a:pt x="91" y="8"/>
                  </a:cubicBezTo>
                  <a:cubicBezTo>
                    <a:pt x="93" y="10"/>
                    <a:pt x="95" y="10"/>
                    <a:pt x="95" y="10"/>
                  </a:cubicBezTo>
                  <a:cubicBezTo>
                    <a:pt x="95" y="10"/>
                    <a:pt x="93" y="10"/>
                    <a:pt x="90" y="10"/>
                  </a:cubicBezTo>
                  <a:cubicBezTo>
                    <a:pt x="89" y="10"/>
                    <a:pt x="87" y="10"/>
                    <a:pt x="86" y="10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5" y="10"/>
                    <a:pt x="70" y="10"/>
                    <a:pt x="65" y="10"/>
                  </a:cubicBezTo>
                  <a:cubicBezTo>
                    <a:pt x="62" y="10"/>
                    <a:pt x="59" y="10"/>
                    <a:pt x="56" y="10"/>
                  </a:cubicBezTo>
                  <a:cubicBezTo>
                    <a:pt x="53" y="10"/>
                    <a:pt x="50" y="10"/>
                    <a:pt x="47" y="10"/>
                  </a:cubicBezTo>
                  <a:cubicBezTo>
                    <a:pt x="36" y="11"/>
                    <a:pt x="24" y="11"/>
                    <a:pt x="15" y="11"/>
                  </a:cubicBezTo>
                  <a:cubicBezTo>
                    <a:pt x="11" y="11"/>
                    <a:pt x="7" y="11"/>
                    <a:pt x="4" y="11"/>
                  </a:cubicBezTo>
                  <a:cubicBezTo>
                    <a:pt x="2" y="11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70"/>
            <p:cNvSpPr/>
            <p:nvPr/>
          </p:nvSpPr>
          <p:spPr bwMode="auto">
            <a:xfrm>
              <a:off x="3343867" y="5283260"/>
              <a:ext cx="476084" cy="102541"/>
            </a:xfrm>
            <a:custGeom>
              <a:avLst/>
              <a:gdLst>
                <a:gd name="T0" fmla="*/ 195 w 195"/>
                <a:gd name="T1" fmla="*/ 12 h 42"/>
                <a:gd name="T2" fmla="*/ 164 w 195"/>
                <a:gd name="T3" fmla="*/ 13 h 42"/>
                <a:gd name="T4" fmla="*/ 132 w 195"/>
                <a:gd name="T5" fmla="*/ 15 h 42"/>
                <a:gd name="T6" fmla="*/ 115 w 195"/>
                <a:gd name="T7" fmla="*/ 17 h 42"/>
                <a:gd name="T8" fmla="*/ 96 w 195"/>
                <a:gd name="T9" fmla="*/ 19 h 42"/>
                <a:gd name="T10" fmla="*/ 78 w 195"/>
                <a:gd name="T11" fmla="*/ 22 h 42"/>
                <a:gd name="T12" fmla="*/ 60 w 195"/>
                <a:gd name="T13" fmla="*/ 25 h 42"/>
                <a:gd name="T14" fmla="*/ 44 w 195"/>
                <a:gd name="T15" fmla="*/ 29 h 42"/>
                <a:gd name="T16" fmla="*/ 30 w 195"/>
                <a:gd name="T17" fmla="*/ 32 h 42"/>
                <a:gd name="T18" fmla="*/ 18 w 195"/>
                <a:gd name="T19" fmla="*/ 36 h 42"/>
                <a:gd name="T20" fmla="*/ 8 w 195"/>
                <a:gd name="T21" fmla="*/ 39 h 42"/>
                <a:gd name="T22" fmla="*/ 0 w 195"/>
                <a:gd name="T23" fmla="*/ 42 h 42"/>
                <a:gd name="T24" fmla="*/ 0 w 195"/>
                <a:gd name="T25" fmla="*/ 41 h 42"/>
                <a:gd name="T26" fmla="*/ 8 w 195"/>
                <a:gd name="T27" fmla="*/ 38 h 42"/>
                <a:gd name="T28" fmla="*/ 17 w 195"/>
                <a:gd name="T29" fmla="*/ 34 h 42"/>
                <a:gd name="T30" fmla="*/ 29 w 195"/>
                <a:gd name="T31" fmla="*/ 30 h 42"/>
                <a:gd name="T32" fmla="*/ 43 w 195"/>
                <a:gd name="T33" fmla="*/ 25 h 42"/>
                <a:gd name="T34" fmla="*/ 59 w 195"/>
                <a:gd name="T35" fmla="*/ 21 h 42"/>
                <a:gd name="T36" fmla="*/ 77 w 195"/>
                <a:gd name="T37" fmla="*/ 16 h 42"/>
                <a:gd name="T38" fmla="*/ 95 w 195"/>
                <a:gd name="T39" fmla="*/ 13 h 42"/>
                <a:gd name="T40" fmla="*/ 114 w 195"/>
                <a:gd name="T41" fmla="*/ 10 h 42"/>
                <a:gd name="T42" fmla="*/ 131 w 195"/>
                <a:gd name="T43" fmla="*/ 7 h 42"/>
                <a:gd name="T44" fmla="*/ 163 w 195"/>
                <a:gd name="T45" fmla="*/ 3 h 42"/>
                <a:gd name="T46" fmla="*/ 194 w 195"/>
                <a:gd name="T47" fmla="*/ 0 h 42"/>
                <a:gd name="T48" fmla="*/ 195 w 195"/>
                <a:gd name="T4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42">
                  <a:moveTo>
                    <a:pt x="195" y="12"/>
                  </a:moveTo>
                  <a:cubicBezTo>
                    <a:pt x="195" y="12"/>
                    <a:pt x="182" y="12"/>
                    <a:pt x="164" y="13"/>
                  </a:cubicBezTo>
                  <a:cubicBezTo>
                    <a:pt x="155" y="14"/>
                    <a:pt x="144" y="14"/>
                    <a:pt x="132" y="15"/>
                  </a:cubicBezTo>
                  <a:cubicBezTo>
                    <a:pt x="127" y="16"/>
                    <a:pt x="121" y="16"/>
                    <a:pt x="115" y="17"/>
                  </a:cubicBezTo>
                  <a:cubicBezTo>
                    <a:pt x="108" y="18"/>
                    <a:pt x="102" y="19"/>
                    <a:pt x="96" y="19"/>
                  </a:cubicBezTo>
                  <a:cubicBezTo>
                    <a:pt x="90" y="20"/>
                    <a:pt x="84" y="21"/>
                    <a:pt x="78" y="22"/>
                  </a:cubicBezTo>
                  <a:cubicBezTo>
                    <a:pt x="72" y="23"/>
                    <a:pt x="66" y="24"/>
                    <a:pt x="60" y="25"/>
                  </a:cubicBezTo>
                  <a:cubicBezTo>
                    <a:pt x="55" y="26"/>
                    <a:pt x="49" y="28"/>
                    <a:pt x="44" y="29"/>
                  </a:cubicBezTo>
                  <a:cubicBezTo>
                    <a:pt x="39" y="30"/>
                    <a:pt x="34" y="31"/>
                    <a:pt x="30" y="32"/>
                  </a:cubicBezTo>
                  <a:cubicBezTo>
                    <a:pt x="25" y="34"/>
                    <a:pt x="21" y="35"/>
                    <a:pt x="18" y="36"/>
                  </a:cubicBezTo>
                  <a:cubicBezTo>
                    <a:pt x="14" y="37"/>
                    <a:pt x="11" y="38"/>
                    <a:pt x="8" y="39"/>
                  </a:cubicBezTo>
                  <a:cubicBezTo>
                    <a:pt x="3" y="41"/>
                    <a:pt x="0" y="42"/>
                    <a:pt x="0" y="4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3" y="40"/>
                    <a:pt x="8" y="38"/>
                  </a:cubicBezTo>
                  <a:cubicBezTo>
                    <a:pt x="10" y="37"/>
                    <a:pt x="13" y="35"/>
                    <a:pt x="17" y="34"/>
                  </a:cubicBezTo>
                  <a:cubicBezTo>
                    <a:pt x="20" y="33"/>
                    <a:pt x="24" y="31"/>
                    <a:pt x="29" y="30"/>
                  </a:cubicBezTo>
                  <a:cubicBezTo>
                    <a:pt x="33" y="28"/>
                    <a:pt x="38" y="27"/>
                    <a:pt x="43" y="25"/>
                  </a:cubicBezTo>
                  <a:cubicBezTo>
                    <a:pt x="48" y="24"/>
                    <a:pt x="54" y="22"/>
                    <a:pt x="59" y="21"/>
                  </a:cubicBezTo>
                  <a:cubicBezTo>
                    <a:pt x="65" y="19"/>
                    <a:pt x="71" y="18"/>
                    <a:pt x="77" y="16"/>
                  </a:cubicBezTo>
                  <a:cubicBezTo>
                    <a:pt x="83" y="15"/>
                    <a:pt x="89" y="14"/>
                    <a:pt x="95" y="13"/>
                  </a:cubicBezTo>
                  <a:cubicBezTo>
                    <a:pt x="101" y="12"/>
                    <a:pt x="107" y="10"/>
                    <a:pt x="114" y="10"/>
                  </a:cubicBezTo>
                  <a:cubicBezTo>
                    <a:pt x="120" y="9"/>
                    <a:pt x="126" y="8"/>
                    <a:pt x="131" y="7"/>
                  </a:cubicBezTo>
                  <a:cubicBezTo>
                    <a:pt x="143" y="5"/>
                    <a:pt x="154" y="4"/>
                    <a:pt x="163" y="3"/>
                  </a:cubicBezTo>
                  <a:cubicBezTo>
                    <a:pt x="182" y="1"/>
                    <a:pt x="194" y="0"/>
                    <a:pt x="194" y="0"/>
                  </a:cubicBezTo>
                  <a:lnTo>
                    <a:pt x="19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71"/>
            <p:cNvSpPr/>
            <p:nvPr/>
          </p:nvSpPr>
          <p:spPr bwMode="auto">
            <a:xfrm>
              <a:off x="3622193" y="5018667"/>
              <a:ext cx="549328" cy="692153"/>
            </a:xfrm>
            <a:custGeom>
              <a:avLst/>
              <a:gdLst>
                <a:gd name="T0" fmla="*/ 121 w 225"/>
                <a:gd name="T1" fmla="*/ 17 h 283"/>
                <a:gd name="T2" fmla="*/ 60 w 225"/>
                <a:gd name="T3" fmla="*/ 17 h 283"/>
                <a:gd name="T4" fmla="*/ 23 w 225"/>
                <a:gd name="T5" fmla="*/ 15 h 283"/>
                <a:gd name="T6" fmla="*/ 22 w 225"/>
                <a:gd name="T7" fmla="*/ 15 h 283"/>
                <a:gd name="T8" fmla="*/ 18 w 225"/>
                <a:gd name="T9" fmla="*/ 18 h 283"/>
                <a:gd name="T10" fmla="*/ 13 w 225"/>
                <a:gd name="T11" fmla="*/ 24 h 283"/>
                <a:gd name="T12" fmla="*/ 9 w 225"/>
                <a:gd name="T13" fmla="*/ 31 h 283"/>
                <a:gd name="T14" fmla="*/ 8 w 225"/>
                <a:gd name="T15" fmla="*/ 36 h 283"/>
                <a:gd name="T16" fmla="*/ 7 w 225"/>
                <a:gd name="T17" fmla="*/ 49 h 283"/>
                <a:gd name="T18" fmla="*/ 8 w 225"/>
                <a:gd name="T19" fmla="*/ 67 h 283"/>
                <a:gd name="T20" fmla="*/ 8 w 225"/>
                <a:gd name="T21" fmla="*/ 75 h 283"/>
                <a:gd name="T22" fmla="*/ 13 w 225"/>
                <a:gd name="T23" fmla="*/ 79 h 283"/>
                <a:gd name="T24" fmla="*/ 26 w 225"/>
                <a:gd name="T25" fmla="*/ 88 h 283"/>
                <a:gd name="T26" fmla="*/ 39 w 225"/>
                <a:gd name="T27" fmla="*/ 95 h 283"/>
                <a:gd name="T28" fmla="*/ 53 w 225"/>
                <a:gd name="T29" fmla="*/ 100 h 283"/>
                <a:gd name="T30" fmla="*/ 67 w 225"/>
                <a:gd name="T31" fmla="*/ 105 h 283"/>
                <a:gd name="T32" fmla="*/ 81 w 225"/>
                <a:gd name="T33" fmla="*/ 109 h 283"/>
                <a:gd name="T34" fmla="*/ 96 w 225"/>
                <a:gd name="T35" fmla="*/ 112 h 283"/>
                <a:gd name="T36" fmla="*/ 111 w 225"/>
                <a:gd name="T37" fmla="*/ 115 h 283"/>
                <a:gd name="T38" fmla="*/ 119 w 225"/>
                <a:gd name="T39" fmla="*/ 116 h 283"/>
                <a:gd name="T40" fmla="*/ 119 w 225"/>
                <a:gd name="T41" fmla="*/ 124 h 283"/>
                <a:gd name="T42" fmla="*/ 106 w 225"/>
                <a:gd name="T43" fmla="*/ 127 h 283"/>
                <a:gd name="T44" fmla="*/ 83 w 225"/>
                <a:gd name="T45" fmla="*/ 138 h 283"/>
                <a:gd name="T46" fmla="*/ 61 w 225"/>
                <a:gd name="T47" fmla="*/ 153 h 283"/>
                <a:gd name="T48" fmla="*/ 52 w 225"/>
                <a:gd name="T49" fmla="*/ 162 h 283"/>
                <a:gd name="T50" fmla="*/ 39 w 225"/>
                <a:gd name="T51" fmla="*/ 176 h 283"/>
                <a:gd name="T52" fmla="*/ 31 w 225"/>
                <a:gd name="T53" fmla="*/ 187 h 283"/>
                <a:gd name="T54" fmla="*/ 22 w 225"/>
                <a:gd name="T55" fmla="*/ 205 h 283"/>
                <a:gd name="T56" fmla="*/ 13 w 225"/>
                <a:gd name="T57" fmla="*/ 229 h 283"/>
                <a:gd name="T58" fmla="*/ 7 w 225"/>
                <a:gd name="T59" fmla="*/ 255 h 283"/>
                <a:gd name="T60" fmla="*/ 4 w 225"/>
                <a:gd name="T61" fmla="*/ 282 h 283"/>
                <a:gd name="T62" fmla="*/ 3 w 225"/>
                <a:gd name="T63" fmla="*/ 283 h 283"/>
                <a:gd name="T64" fmla="*/ 3 w 225"/>
                <a:gd name="T65" fmla="*/ 268 h 283"/>
                <a:gd name="T66" fmla="*/ 6 w 225"/>
                <a:gd name="T67" fmla="*/ 242 h 283"/>
                <a:gd name="T68" fmla="*/ 13 w 225"/>
                <a:gd name="T69" fmla="*/ 216 h 283"/>
                <a:gd name="T70" fmla="*/ 24 w 225"/>
                <a:gd name="T71" fmla="*/ 191 h 283"/>
                <a:gd name="T72" fmla="*/ 31 w 225"/>
                <a:gd name="T73" fmla="*/ 179 h 283"/>
                <a:gd name="T74" fmla="*/ 39 w 225"/>
                <a:gd name="T75" fmla="*/ 168 h 283"/>
                <a:gd name="T76" fmla="*/ 52 w 225"/>
                <a:gd name="T77" fmla="*/ 153 h 283"/>
                <a:gd name="T78" fmla="*/ 68 w 225"/>
                <a:gd name="T79" fmla="*/ 140 h 283"/>
                <a:gd name="T80" fmla="*/ 91 w 225"/>
                <a:gd name="T81" fmla="*/ 126 h 283"/>
                <a:gd name="T82" fmla="*/ 117 w 225"/>
                <a:gd name="T83" fmla="*/ 116 h 283"/>
                <a:gd name="T84" fmla="*/ 118 w 225"/>
                <a:gd name="T85" fmla="*/ 124 h 283"/>
                <a:gd name="T86" fmla="*/ 94 w 225"/>
                <a:gd name="T87" fmla="*/ 122 h 283"/>
                <a:gd name="T88" fmla="*/ 79 w 225"/>
                <a:gd name="T89" fmla="*/ 119 h 283"/>
                <a:gd name="T90" fmla="*/ 64 w 225"/>
                <a:gd name="T91" fmla="*/ 115 h 283"/>
                <a:gd name="T92" fmla="*/ 49 w 225"/>
                <a:gd name="T93" fmla="*/ 109 h 283"/>
                <a:gd name="T94" fmla="*/ 35 w 225"/>
                <a:gd name="T95" fmla="*/ 103 h 283"/>
                <a:gd name="T96" fmla="*/ 21 w 225"/>
                <a:gd name="T97" fmla="*/ 95 h 283"/>
                <a:gd name="T98" fmla="*/ 9 w 225"/>
                <a:gd name="T99" fmla="*/ 85 h 283"/>
                <a:gd name="T100" fmla="*/ 3 w 225"/>
                <a:gd name="T101" fmla="*/ 79 h 283"/>
                <a:gd name="T102" fmla="*/ 2 w 225"/>
                <a:gd name="T103" fmla="*/ 77 h 283"/>
                <a:gd name="T104" fmla="*/ 0 w 225"/>
                <a:gd name="T105" fmla="*/ 58 h 283"/>
                <a:gd name="T106" fmla="*/ 0 w 225"/>
                <a:gd name="T107" fmla="*/ 39 h 283"/>
                <a:gd name="T108" fmla="*/ 1 w 225"/>
                <a:gd name="T109" fmla="*/ 32 h 283"/>
                <a:gd name="T110" fmla="*/ 4 w 225"/>
                <a:gd name="T111" fmla="*/ 24 h 283"/>
                <a:gd name="T112" fmla="*/ 9 w 225"/>
                <a:gd name="T113" fmla="*/ 15 h 283"/>
                <a:gd name="T114" fmla="*/ 18 w 225"/>
                <a:gd name="T115" fmla="*/ 8 h 283"/>
                <a:gd name="T116" fmla="*/ 24 w 225"/>
                <a:gd name="T117" fmla="*/ 7 h 283"/>
                <a:gd name="T118" fmla="*/ 48 w 225"/>
                <a:gd name="T119" fmla="*/ 8 h 283"/>
                <a:gd name="T120" fmla="*/ 73 w 225"/>
                <a:gd name="T121" fmla="*/ 8 h 283"/>
                <a:gd name="T122" fmla="*/ 218 w 225"/>
                <a:gd name="T123" fmla="*/ 1 h 283"/>
                <a:gd name="T124" fmla="*/ 225 w 225"/>
                <a:gd name="T125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5" h="283">
                  <a:moveTo>
                    <a:pt x="219" y="12"/>
                  </a:moveTo>
                  <a:cubicBezTo>
                    <a:pt x="187" y="15"/>
                    <a:pt x="154" y="16"/>
                    <a:pt x="121" y="17"/>
                  </a:cubicBezTo>
                  <a:cubicBezTo>
                    <a:pt x="105" y="17"/>
                    <a:pt x="89" y="17"/>
                    <a:pt x="72" y="17"/>
                  </a:cubicBezTo>
                  <a:cubicBezTo>
                    <a:pt x="68" y="17"/>
                    <a:pt x="64" y="17"/>
                    <a:pt x="60" y="17"/>
                  </a:cubicBezTo>
                  <a:cubicBezTo>
                    <a:pt x="56" y="17"/>
                    <a:pt x="52" y="17"/>
                    <a:pt x="48" y="16"/>
                  </a:cubicBezTo>
                  <a:cubicBezTo>
                    <a:pt x="40" y="16"/>
                    <a:pt x="32" y="16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3" y="15"/>
                    <a:pt x="22" y="15"/>
                  </a:cubicBezTo>
                  <a:cubicBezTo>
                    <a:pt x="22" y="15"/>
                    <a:pt x="21" y="16"/>
                    <a:pt x="21" y="16"/>
                  </a:cubicBezTo>
                  <a:cubicBezTo>
                    <a:pt x="20" y="16"/>
                    <a:pt x="19" y="17"/>
                    <a:pt x="18" y="18"/>
                  </a:cubicBezTo>
                  <a:cubicBezTo>
                    <a:pt x="17" y="19"/>
                    <a:pt x="16" y="19"/>
                    <a:pt x="15" y="20"/>
                  </a:cubicBezTo>
                  <a:cubicBezTo>
                    <a:pt x="14" y="21"/>
                    <a:pt x="13" y="22"/>
                    <a:pt x="13" y="24"/>
                  </a:cubicBezTo>
                  <a:cubicBezTo>
                    <a:pt x="12" y="25"/>
                    <a:pt x="11" y="26"/>
                    <a:pt x="11" y="27"/>
                  </a:cubicBezTo>
                  <a:cubicBezTo>
                    <a:pt x="10" y="29"/>
                    <a:pt x="10" y="30"/>
                    <a:pt x="9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8"/>
                    <a:pt x="8" y="40"/>
                  </a:cubicBezTo>
                  <a:cubicBezTo>
                    <a:pt x="7" y="43"/>
                    <a:pt x="7" y="46"/>
                    <a:pt x="7" y="49"/>
                  </a:cubicBezTo>
                  <a:cubicBezTo>
                    <a:pt x="7" y="52"/>
                    <a:pt x="7" y="55"/>
                    <a:pt x="7" y="58"/>
                  </a:cubicBezTo>
                  <a:cubicBezTo>
                    <a:pt x="7" y="61"/>
                    <a:pt x="7" y="64"/>
                    <a:pt x="8" y="67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10" y="76"/>
                    <a:pt x="12" y="78"/>
                    <a:pt x="13" y="79"/>
                  </a:cubicBezTo>
                  <a:cubicBezTo>
                    <a:pt x="15" y="81"/>
                    <a:pt x="17" y="82"/>
                    <a:pt x="19" y="84"/>
                  </a:cubicBezTo>
                  <a:cubicBezTo>
                    <a:pt x="22" y="85"/>
                    <a:pt x="24" y="86"/>
                    <a:pt x="26" y="88"/>
                  </a:cubicBezTo>
                  <a:cubicBezTo>
                    <a:pt x="28" y="89"/>
                    <a:pt x="30" y="90"/>
                    <a:pt x="32" y="91"/>
                  </a:cubicBezTo>
                  <a:cubicBezTo>
                    <a:pt x="34" y="93"/>
                    <a:pt x="37" y="94"/>
                    <a:pt x="39" y="95"/>
                  </a:cubicBezTo>
                  <a:cubicBezTo>
                    <a:pt x="41" y="96"/>
                    <a:pt x="43" y="97"/>
                    <a:pt x="46" y="98"/>
                  </a:cubicBezTo>
                  <a:cubicBezTo>
                    <a:pt x="48" y="99"/>
                    <a:pt x="50" y="100"/>
                    <a:pt x="53" y="100"/>
                  </a:cubicBezTo>
                  <a:cubicBezTo>
                    <a:pt x="55" y="101"/>
                    <a:pt x="57" y="102"/>
                    <a:pt x="60" y="103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9" y="106"/>
                    <a:pt x="72" y="107"/>
                    <a:pt x="74" y="107"/>
                  </a:cubicBezTo>
                  <a:cubicBezTo>
                    <a:pt x="76" y="108"/>
                    <a:pt x="79" y="109"/>
                    <a:pt x="81" y="109"/>
                  </a:cubicBezTo>
                  <a:cubicBezTo>
                    <a:pt x="84" y="109"/>
                    <a:pt x="86" y="110"/>
                    <a:pt x="89" y="111"/>
                  </a:cubicBezTo>
                  <a:cubicBezTo>
                    <a:pt x="91" y="111"/>
                    <a:pt x="93" y="112"/>
                    <a:pt x="96" y="112"/>
                  </a:cubicBezTo>
                  <a:cubicBezTo>
                    <a:pt x="98" y="112"/>
                    <a:pt x="101" y="113"/>
                    <a:pt x="103" y="113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3" y="115"/>
                    <a:pt x="116" y="115"/>
                    <a:pt x="118" y="116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1" y="116"/>
                    <a:pt x="123" y="119"/>
                    <a:pt x="122" y="121"/>
                  </a:cubicBezTo>
                  <a:cubicBezTo>
                    <a:pt x="122" y="122"/>
                    <a:pt x="120" y="123"/>
                    <a:pt x="119" y="124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15" y="124"/>
                    <a:pt x="110" y="126"/>
                    <a:pt x="106" y="127"/>
                  </a:cubicBezTo>
                  <a:cubicBezTo>
                    <a:pt x="102" y="129"/>
                    <a:pt x="98" y="130"/>
                    <a:pt x="94" y="132"/>
                  </a:cubicBezTo>
                  <a:cubicBezTo>
                    <a:pt x="90" y="134"/>
                    <a:pt x="86" y="136"/>
                    <a:pt x="83" y="138"/>
                  </a:cubicBezTo>
                  <a:cubicBezTo>
                    <a:pt x="79" y="140"/>
                    <a:pt x="75" y="142"/>
                    <a:pt x="72" y="145"/>
                  </a:cubicBezTo>
                  <a:cubicBezTo>
                    <a:pt x="68" y="147"/>
                    <a:pt x="65" y="150"/>
                    <a:pt x="61" y="153"/>
                  </a:cubicBezTo>
                  <a:cubicBezTo>
                    <a:pt x="60" y="154"/>
                    <a:pt x="58" y="156"/>
                    <a:pt x="56" y="157"/>
                  </a:cubicBezTo>
                  <a:cubicBezTo>
                    <a:pt x="55" y="159"/>
                    <a:pt x="53" y="160"/>
                    <a:pt x="52" y="162"/>
                  </a:cubicBezTo>
                  <a:cubicBezTo>
                    <a:pt x="48" y="165"/>
                    <a:pt x="46" y="168"/>
                    <a:pt x="43" y="171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3" y="184"/>
                    <a:pt x="32" y="185"/>
                    <a:pt x="31" y="187"/>
                  </a:cubicBezTo>
                  <a:cubicBezTo>
                    <a:pt x="30" y="189"/>
                    <a:pt x="29" y="191"/>
                    <a:pt x="28" y="193"/>
                  </a:cubicBezTo>
                  <a:cubicBezTo>
                    <a:pt x="26" y="197"/>
                    <a:pt x="24" y="201"/>
                    <a:pt x="22" y="205"/>
                  </a:cubicBezTo>
                  <a:cubicBezTo>
                    <a:pt x="20" y="209"/>
                    <a:pt x="18" y="213"/>
                    <a:pt x="17" y="217"/>
                  </a:cubicBezTo>
                  <a:cubicBezTo>
                    <a:pt x="15" y="221"/>
                    <a:pt x="14" y="225"/>
                    <a:pt x="13" y="229"/>
                  </a:cubicBezTo>
                  <a:cubicBezTo>
                    <a:pt x="11" y="234"/>
                    <a:pt x="10" y="238"/>
                    <a:pt x="9" y="242"/>
                  </a:cubicBezTo>
                  <a:cubicBezTo>
                    <a:pt x="8" y="246"/>
                    <a:pt x="8" y="251"/>
                    <a:pt x="7" y="255"/>
                  </a:cubicBezTo>
                  <a:cubicBezTo>
                    <a:pt x="6" y="260"/>
                    <a:pt x="6" y="264"/>
                    <a:pt x="5" y="268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3"/>
                    <a:pt x="3" y="283"/>
                  </a:cubicBezTo>
                  <a:cubicBezTo>
                    <a:pt x="3" y="282"/>
                    <a:pt x="2" y="282"/>
                    <a:pt x="2" y="282"/>
                  </a:cubicBezTo>
                  <a:cubicBezTo>
                    <a:pt x="3" y="268"/>
                    <a:pt x="3" y="268"/>
                    <a:pt x="3" y="268"/>
                  </a:cubicBezTo>
                  <a:cubicBezTo>
                    <a:pt x="3" y="264"/>
                    <a:pt x="4" y="259"/>
                    <a:pt x="4" y="255"/>
                  </a:cubicBezTo>
                  <a:cubicBezTo>
                    <a:pt x="5" y="250"/>
                    <a:pt x="5" y="246"/>
                    <a:pt x="6" y="242"/>
                  </a:cubicBezTo>
                  <a:cubicBezTo>
                    <a:pt x="7" y="237"/>
                    <a:pt x="8" y="233"/>
                    <a:pt x="9" y="229"/>
                  </a:cubicBezTo>
                  <a:cubicBezTo>
                    <a:pt x="10" y="224"/>
                    <a:pt x="12" y="220"/>
                    <a:pt x="13" y="216"/>
                  </a:cubicBezTo>
                  <a:cubicBezTo>
                    <a:pt x="15" y="211"/>
                    <a:pt x="16" y="207"/>
                    <a:pt x="18" y="203"/>
                  </a:cubicBezTo>
                  <a:cubicBezTo>
                    <a:pt x="20" y="199"/>
                    <a:pt x="22" y="195"/>
                    <a:pt x="24" y="191"/>
                  </a:cubicBezTo>
                  <a:cubicBezTo>
                    <a:pt x="25" y="189"/>
                    <a:pt x="26" y="187"/>
                    <a:pt x="27" y="185"/>
                  </a:cubicBezTo>
                  <a:cubicBezTo>
                    <a:pt x="29" y="183"/>
                    <a:pt x="30" y="181"/>
                    <a:pt x="31" y="179"/>
                  </a:cubicBezTo>
                  <a:cubicBezTo>
                    <a:pt x="35" y="174"/>
                    <a:pt x="35" y="174"/>
                    <a:pt x="35" y="174"/>
                  </a:cubicBezTo>
                  <a:cubicBezTo>
                    <a:pt x="39" y="168"/>
                    <a:pt x="39" y="168"/>
                    <a:pt x="39" y="168"/>
                  </a:cubicBezTo>
                  <a:cubicBezTo>
                    <a:pt x="42" y="165"/>
                    <a:pt x="45" y="161"/>
                    <a:pt x="48" y="158"/>
                  </a:cubicBezTo>
                  <a:cubicBezTo>
                    <a:pt x="49" y="156"/>
                    <a:pt x="51" y="155"/>
                    <a:pt x="52" y="153"/>
                  </a:cubicBezTo>
                  <a:cubicBezTo>
                    <a:pt x="54" y="151"/>
                    <a:pt x="56" y="150"/>
                    <a:pt x="57" y="148"/>
                  </a:cubicBezTo>
                  <a:cubicBezTo>
                    <a:pt x="61" y="145"/>
                    <a:pt x="64" y="142"/>
                    <a:pt x="68" y="140"/>
                  </a:cubicBezTo>
                  <a:cubicBezTo>
                    <a:pt x="72" y="137"/>
                    <a:pt x="75" y="134"/>
                    <a:pt x="79" y="132"/>
                  </a:cubicBezTo>
                  <a:cubicBezTo>
                    <a:pt x="83" y="130"/>
                    <a:pt x="87" y="128"/>
                    <a:pt x="91" y="126"/>
                  </a:cubicBezTo>
                  <a:cubicBezTo>
                    <a:pt x="95" y="124"/>
                    <a:pt x="100" y="122"/>
                    <a:pt x="104" y="120"/>
                  </a:cubicBezTo>
                  <a:cubicBezTo>
                    <a:pt x="108" y="118"/>
                    <a:pt x="112" y="117"/>
                    <a:pt x="117" y="116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12" y="124"/>
                    <a:pt x="107" y="123"/>
                    <a:pt x="102" y="123"/>
                  </a:cubicBezTo>
                  <a:cubicBezTo>
                    <a:pt x="99" y="123"/>
                    <a:pt x="97" y="122"/>
                    <a:pt x="94" y="122"/>
                  </a:cubicBezTo>
                  <a:cubicBezTo>
                    <a:pt x="92" y="122"/>
                    <a:pt x="89" y="121"/>
                    <a:pt x="87" y="121"/>
                  </a:cubicBezTo>
                  <a:cubicBezTo>
                    <a:pt x="84" y="120"/>
                    <a:pt x="81" y="120"/>
                    <a:pt x="79" y="119"/>
                  </a:cubicBezTo>
                  <a:cubicBezTo>
                    <a:pt x="76" y="119"/>
                    <a:pt x="74" y="118"/>
                    <a:pt x="71" y="117"/>
                  </a:cubicBezTo>
                  <a:cubicBezTo>
                    <a:pt x="69" y="116"/>
                    <a:pt x="66" y="116"/>
                    <a:pt x="64" y="115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4" y="111"/>
                    <a:pt x="51" y="110"/>
                    <a:pt x="49" y="109"/>
                  </a:cubicBezTo>
                  <a:cubicBezTo>
                    <a:pt x="47" y="108"/>
                    <a:pt x="44" y="107"/>
                    <a:pt x="42" y="106"/>
                  </a:cubicBezTo>
                  <a:cubicBezTo>
                    <a:pt x="39" y="105"/>
                    <a:pt x="37" y="104"/>
                    <a:pt x="35" y="103"/>
                  </a:cubicBezTo>
                  <a:cubicBezTo>
                    <a:pt x="32" y="101"/>
                    <a:pt x="30" y="100"/>
                    <a:pt x="28" y="99"/>
                  </a:cubicBezTo>
                  <a:cubicBezTo>
                    <a:pt x="26" y="97"/>
                    <a:pt x="23" y="96"/>
                    <a:pt x="21" y="95"/>
                  </a:cubicBezTo>
                  <a:cubicBezTo>
                    <a:pt x="19" y="93"/>
                    <a:pt x="17" y="92"/>
                    <a:pt x="15" y="90"/>
                  </a:cubicBezTo>
                  <a:cubicBezTo>
                    <a:pt x="13" y="88"/>
                    <a:pt x="11" y="87"/>
                    <a:pt x="9" y="85"/>
                  </a:cubicBezTo>
                  <a:cubicBezTo>
                    <a:pt x="7" y="83"/>
                    <a:pt x="5" y="81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8"/>
                    <a:pt x="2" y="78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65"/>
                    <a:pt x="0" y="62"/>
                    <a:pt x="0" y="58"/>
                  </a:cubicBezTo>
                  <a:cubicBezTo>
                    <a:pt x="0" y="55"/>
                    <a:pt x="0" y="52"/>
                    <a:pt x="0" y="49"/>
                  </a:cubicBezTo>
                  <a:cubicBezTo>
                    <a:pt x="0" y="46"/>
                    <a:pt x="0" y="42"/>
                    <a:pt x="0" y="39"/>
                  </a:cubicBezTo>
                  <a:cubicBezTo>
                    <a:pt x="0" y="37"/>
                    <a:pt x="1" y="36"/>
                    <a:pt x="1" y="34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8"/>
                    <a:pt x="3" y="26"/>
                    <a:pt x="4" y="24"/>
                  </a:cubicBezTo>
                  <a:cubicBezTo>
                    <a:pt x="4" y="23"/>
                    <a:pt x="5" y="21"/>
                    <a:pt x="6" y="20"/>
                  </a:cubicBezTo>
                  <a:cubicBezTo>
                    <a:pt x="7" y="18"/>
                    <a:pt x="8" y="17"/>
                    <a:pt x="9" y="15"/>
                  </a:cubicBezTo>
                  <a:cubicBezTo>
                    <a:pt x="10" y="14"/>
                    <a:pt x="11" y="13"/>
                    <a:pt x="13" y="11"/>
                  </a:cubicBezTo>
                  <a:cubicBezTo>
                    <a:pt x="14" y="10"/>
                    <a:pt x="16" y="9"/>
                    <a:pt x="18" y="8"/>
                  </a:cubicBezTo>
                  <a:cubicBezTo>
                    <a:pt x="19" y="8"/>
                    <a:pt x="21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32" y="7"/>
                    <a:pt x="40" y="8"/>
                    <a:pt x="48" y="8"/>
                  </a:cubicBezTo>
                  <a:cubicBezTo>
                    <a:pt x="52" y="8"/>
                    <a:pt x="56" y="8"/>
                    <a:pt x="60" y="8"/>
                  </a:cubicBezTo>
                  <a:cubicBezTo>
                    <a:pt x="64" y="8"/>
                    <a:pt x="68" y="8"/>
                    <a:pt x="73" y="8"/>
                  </a:cubicBezTo>
                  <a:cubicBezTo>
                    <a:pt x="89" y="8"/>
                    <a:pt x="105" y="7"/>
                    <a:pt x="121" y="7"/>
                  </a:cubicBezTo>
                  <a:cubicBezTo>
                    <a:pt x="154" y="5"/>
                    <a:pt x="186" y="3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22" y="0"/>
                    <a:pt x="225" y="3"/>
                    <a:pt x="225" y="6"/>
                  </a:cubicBezTo>
                  <a:cubicBezTo>
                    <a:pt x="225" y="9"/>
                    <a:pt x="223" y="12"/>
                    <a:pt x="219" y="1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72"/>
            <p:cNvSpPr/>
            <p:nvPr/>
          </p:nvSpPr>
          <p:spPr bwMode="auto">
            <a:xfrm>
              <a:off x="3683535" y="5047964"/>
              <a:ext cx="146487" cy="134586"/>
            </a:xfrm>
            <a:custGeom>
              <a:avLst/>
              <a:gdLst>
                <a:gd name="T0" fmla="*/ 6 w 60"/>
                <a:gd name="T1" fmla="*/ 0 h 55"/>
                <a:gd name="T2" fmla="*/ 4 w 60"/>
                <a:gd name="T3" fmla="*/ 12 h 55"/>
                <a:gd name="T4" fmla="*/ 4 w 60"/>
                <a:gd name="T5" fmla="*/ 18 h 55"/>
                <a:gd name="T6" fmla="*/ 5 w 60"/>
                <a:gd name="T7" fmla="*/ 23 h 55"/>
                <a:gd name="T8" fmla="*/ 6 w 60"/>
                <a:gd name="T9" fmla="*/ 29 h 55"/>
                <a:gd name="T10" fmla="*/ 7 w 60"/>
                <a:gd name="T11" fmla="*/ 35 h 55"/>
                <a:gd name="T12" fmla="*/ 10 w 60"/>
                <a:gd name="T13" fmla="*/ 45 h 55"/>
                <a:gd name="T14" fmla="*/ 7 w 60"/>
                <a:gd name="T15" fmla="*/ 43 h 55"/>
                <a:gd name="T16" fmla="*/ 17 w 60"/>
                <a:gd name="T17" fmla="*/ 45 h 55"/>
                <a:gd name="T18" fmla="*/ 28 w 60"/>
                <a:gd name="T19" fmla="*/ 47 h 55"/>
                <a:gd name="T20" fmla="*/ 38 w 60"/>
                <a:gd name="T21" fmla="*/ 47 h 55"/>
                <a:gd name="T22" fmla="*/ 43 w 60"/>
                <a:gd name="T23" fmla="*/ 47 h 55"/>
                <a:gd name="T24" fmla="*/ 45 w 60"/>
                <a:gd name="T25" fmla="*/ 47 h 55"/>
                <a:gd name="T26" fmla="*/ 47 w 60"/>
                <a:gd name="T27" fmla="*/ 46 h 55"/>
                <a:gd name="T28" fmla="*/ 45 w 60"/>
                <a:gd name="T29" fmla="*/ 48 h 55"/>
                <a:gd name="T30" fmla="*/ 47 w 60"/>
                <a:gd name="T31" fmla="*/ 43 h 55"/>
                <a:gd name="T32" fmla="*/ 50 w 60"/>
                <a:gd name="T33" fmla="*/ 37 h 55"/>
                <a:gd name="T34" fmla="*/ 54 w 60"/>
                <a:gd name="T35" fmla="*/ 25 h 55"/>
                <a:gd name="T36" fmla="*/ 57 w 60"/>
                <a:gd name="T37" fmla="*/ 13 h 55"/>
                <a:gd name="T38" fmla="*/ 58 w 60"/>
                <a:gd name="T39" fmla="*/ 7 h 55"/>
                <a:gd name="T40" fmla="*/ 58 w 60"/>
                <a:gd name="T41" fmla="*/ 0 h 55"/>
                <a:gd name="T42" fmla="*/ 59 w 60"/>
                <a:gd name="T43" fmla="*/ 7 h 55"/>
                <a:gd name="T44" fmla="*/ 60 w 60"/>
                <a:gd name="T45" fmla="*/ 13 h 55"/>
                <a:gd name="T46" fmla="*/ 60 w 60"/>
                <a:gd name="T47" fmla="*/ 17 h 55"/>
                <a:gd name="T48" fmla="*/ 60 w 60"/>
                <a:gd name="T49" fmla="*/ 20 h 55"/>
                <a:gd name="T50" fmla="*/ 59 w 60"/>
                <a:gd name="T51" fmla="*/ 26 h 55"/>
                <a:gd name="T52" fmla="*/ 56 w 60"/>
                <a:gd name="T53" fmla="*/ 39 h 55"/>
                <a:gd name="T54" fmla="*/ 54 w 60"/>
                <a:gd name="T55" fmla="*/ 45 h 55"/>
                <a:gd name="T56" fmla="*/ 52 w 60"/>
                <a:gd name="T57" fmla="*/ 51 h 55"/>
                <a:gd name="T58" fmla="*/ 51 w 60"/>
                <a:gd name="T59" fmla="*/ 53 h 55"/>
                <a:gd name="T60" fmla="*/ 50 w 60"/>
                <a:gd name="T61" fmla="*/ 53 h 55"/>
                <a:gd name="T62" fmla="*/ 46 w 60"/>
                <a:gd name="T63" fmla="*/ 54 h 55"/>
                <a:gd name="T64" fmla="*/ 43 w 60"/>
                <a:gd name="T65" fmla="*/ 55 h 55"/>
                <a:gd name="T66" fmla="*/ 38 w 60"/>
                <a:gd name="T67" fmla="*/ 55 h 55"/>
                <a:gd name="T68" fmla="*/ 27 w 60"/>
                <a:gd name="T69" fmla="*/ 54 h 55"/>
                <a:gd name="T70" fmla="*/ 5 w 60"/>
                <a:gd name="T71" fmla="*/ 50 h 55"/>
                <a:gd name="T72" fmla="*/ 3 w 60"/>
                <a:gd name="T73" fmla="*/ 49 h 55"/>
                <a:gd name="T74" fmla="*/ 3 w 60"/>
                <a:gd name="T75" fmla="*/ 48 h 55"/>
                <a:gd name="T76" fmla="*/ 1 w 60"/>
                <a:gd name="T77" fmla="*/ 42 h 55"/>
                <a:gd name="T78" fmla="*/ 1 w 60"/>
                <a:gd name="T79" fmla="*/ 36 h 55"/>
                <a:gd name="T80" fmla="*/ 0 w 60"/>
                <a:gd name="T81" fmla="*/ 30 h 55"/>
                <a:gd name="T82" fmla="*/ 0 w 60"/>
                <a:gd name="T83" fmla="*/ 23 h 55"/>
                <a:gd name="T84" fmla="*/ 0 w 60"/>
                <a:gd name="T85" fmla="*/ 17 h 55"/>
                <a:gd name="T86" fmla="*/ 2 w 60"/>
                <a:gd name="T87" fmla="*/ 11 h 55"/>
                <a:gd name="T88" fmla="*/ 6 w 60"/>
                <a:gd name="T8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0" h="55">
                  <a:moveTo>
                    <a:pt x="6" y="0"/>
                  </a:moveTo>
                  <a:cubicBezTo>
                    <a:pt x="5" y="4"/>
                    <a:pt x="5" y="8"/>
                    <a:pt x="4" y="12"/>
                  </a:cubicBezTo>
                  <a:cubicBezTo>
                    <a:pt x="4" y="14"/>
                    <a:pt x="4" y="16"/>
                    <a:pt x="4" y="18"/>
                  </a:cubicBezTo>
                  <a:cubicBezTo>
                    <a:pt x="4" y="19"/>
                    <a:pt x="4" y="21"/>
                    <a:pt x="5" y="23"/>
                  </a:cubicBezTo>
                  <a:cubicBezTo>
                    <a:pt x="5" y="25"/>
                    <a:pt x="5" y="27"/>
                    <a:pt x="6" y="29"/>
                  </a:cubicBezTo>
                  <a:cubicBezTo>
                    <a:pt x="6" y="31"/>
                    <a:pt x="6" y="33"/>
                    <a:pt x="7" y="35"/>
                  </a:cubicBezTo>
                  <a:cubicBezTo>
                    <a:pt x="8" y="38"/>
                    <a:pt x="9" y="42"/>
                    <a:pt x="10" y="4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1" y="44"/>
                    <a:pt x="14" y="44"/>
                    <a:pt x="17" y="45"/>
                  </a:cubicBezTo>
                  <a:cubicBezTo>
                    <a:pt x="21" y="46"/>
                    <a:pt x="24" y="46"/>
                    <a:pt x="28" y="47"/>
                  </a:cubicBezTo>
                  <a:cubicBezTo>
                    <a:pt x="31" y="47"/>
                    <a:pt x="34" y="47"/>
                    <a:pt x="38" y="47"/>
                  </a:cubicBezTo>
                  <a:cubicBezTo>
                    <a:pt x="39" y="47"/>
                    <a:pt x="41" y="47"/>
                    <a:pt x="43" y="47"/>
                  </a:cubicBezTo>
                  <a:cubicBezTo>
                    <a:pt x="43" y="47"/>
                    <a:pt x="44" y="47"/>
                    <a:pt x="45" y="47"/>
                  </a:cubicBezTo>
                  <a:cubicBezTo>
                    <a:pt x="45" y="47"/>
                    <a:pt x="46" y="47"/>
                    <a:pt x="47" y="46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6" y="46"/>
                    <a:pt x="47" y="45"/>
                    <a:pt x="47" y="43"/>
                  </a:cubicBezTo>
                  <a:cubicBezTo>
                    <a:pt x="48" y="41"/>
                    <a:pt x="49" y="39"/>
                    <a:pt x="50" y="37"/>
                  </a:cubicBezTo>
                  <a:cubicBezTo>
                    <a:pt x="51" y="33"/>
                    <a:pt x="53" y="29"/>
                    <a:pt x="54" y="25"/>
                  </a:cubicBezTo>
                  <a:cubicBezTo>
                    <a:pt x="55" y="21"/>
                    <a:pt x="56" y="17"/>
                    <a:pt x="57" y="13"/>
                  </a:cubicBezTo>
                  <a:cubicBezTo>
                    <a:pt x="57" y="11"/>
                    <a:pt x="57" y="9"/>
                    <a:pt x="58" y="7"/>
                  </a:cubicBezTo>
                  <a:cubicBezTo>
                    <a:pt x="58" y="5"/>
                    <a:pt x="58" y="3"/>
                    <a:pt x="58" y="0"/>
                  </a:cubicBezTo>
                  <a:cubicBezTo>
                    <a:pt x="59" y="3"/>
                    <a:pt x="59" y="5"/>
                    <a:pt x="59" y="7"/>
                  </a:cubicBezTo>
                  <a:cubicBezTo>
                    <a:pt x="60" y="9"/>
                    <a:pt x="60" y="11"/>
                    <a:pt x="60" y="13"/>
                  </a:cubicBezTo>
                  <a:cubicBezTo>
                    <a:pt x="60" y="14"/>
                    <a:pt x="60" y="15"/>
                    <a:pt x="60" y="17"/>
                  </a:cubicBezTo>
                  <a:cubicBezTo>
                    <a:pt x="60" y="18"/>
                    <a:pt x="60" y="19"/>
                    <a:pt x="60" y="20"/>
                  </a:cubicBezTo>
                  <a:cubicBezTo>
                    <a:pt x="59" y="22"/>
                    <a:pt x="59" y="24"/>
                    <a:pt x="59" y="26"/>
                  </a:cubicBezTo>
                  <a:cubicBezTo>
                    <a:pt x="58" y="31"/>
                    <a:pt x="57" y="35"/>
                    <a:pt x="56" y="39"/>
                  </a:cubicBezTo>
                  <a:cubicBezTo>
                    <a:pt x="55" y="41"/>
                    <a:pt x="55" y="43"/>
                    <a:pt x="54" y="45"/>
                  </a:cubicBezTo>
                  <a:cubicBezTo>
                    <a:pt x="53" y="47"/>
                    <a:pt x="52" y="49"/>
                    <a:pt x="52" y="51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9" y="54"/>
                    <a:pt x="48" y="54"/>
                    <a:pt x="46" y="54"/>
                  </a:cubicBezTo>
                  <a:cubicBezTo>
                    <a:pt x="45" y="55"/>
                    <a:pt x="44" y="55"/>
                    <a:pt x="43" y="55"/>
                  </a:cubicBezTo>
                  <a:cubicBezTo>
                    <a:pt x="41" y="55"/>
                    <a:pt x="40" y="55"/>
                    <a:pt x="38" y="55"/>
                  </a:cubicBezTo>
                  <a:cubicBezTo>
                    <a:pt x="34" y="55"/>
                    <a:pt x="30" y="55"/>
                    <a:pt x="27" y="54"/>
                  </a:cubicBezTo>
                  <a:cubicBezTo>
                    <a:pt x="19" y="53"/>
                    <a:pt x="12" y="52"/>
                    <a:pt x="5" y="50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0"/>
                    <a:pt x="1" y="38"/>
                    <a:pt x="1" y="36"/>
                  </a:cubicBezTo>
                  <a:cubicBezTo>
                    <a:pt x="0" y="34"/>
                    <a:pt x="0" y="32"/>
                    <a:pt x="0" y="30"/>
                  </a:cubicBezTo>
                  <a:cubicBezTo>
                    <a:pt x="0" y="28"/>
                    <a:pt x="0" y="25"/>
                    <a:pt x="0" y="23"/>
                  </a:cubicBezTo>
                  <a:cubicBezTo>
                    <a:pt x="0" y="21"/>
                    <a:pt x="0" y="19"/>
                    <a:pt x="0" y="17"/>
                  </a:cubicBezTo>
                  <a:cubicBezTo>
                    <a:pt x="1" y="15"/>
                    <a:pt x="1" y="13"/>
                    <a:pt x="2" y="11"/>
                  </a:cubicBezTo>
                  <a:cubicBezTo>
                    <a:pt x="3" y="8"/>
                    <a:pt x="4" y="4"/>
                    <a:pt x="6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73"/>
            <p:cNvSpPr/>
            <p:nvPr/>
          </p:nvSpPr>
          <p:spPr bwMode="auto">
            <a:xfrm>
              <a:off x="3321894" y="6767361"/>
              <a:ext cx="317695" cy="29297"/>
            </a:xfrm>
            <a:custGeom>
              <a:avLst/>
              <a:gdLst>
                <a:gd name="T0" fmla="*/ 0 w 347"/>
                <a:gd name="T1" fmla="*/ 0 h 32"/>
                <a:gd name="T2" fmla="*/ 347 w 347"/>
                <a:gd name="T3" fmla="*/ 16 h 32"/>
                <a:gd name="T4" fmla="*/ 0 w 347"/>
                <a:gd name="T5" fmla="*/ 32 h 32"/>
                <a:gd name="T6" fmla="*/ 0 w 3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32">
                  <a:moveTo>
                    <a:pt x="0" y="0"/>
                  </a:moveTo>
                  <a:lnTo>
                    <a:pt x="3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74"/>
            <p:cNvSpPr/>
            <p:nvPr/>
          </p:nvSpPr>
          <p:spPr bwMode="auto">
            <a:xfrm>
              <a:off x="3321894" y="6698694"/>
              <a:ext cx="288397" cy="29297"/>
            </a:xfrm>
            <a:custGeom>
              <a:avLst/>
              <a:gdLst>
                <a:gd name="T0" fmla="*/ 0 w 315"/>
                <a:gd name="T1" fmla="*/ 0 h 32"/>
                <a:gd name="T2" fmla="*/ 315 w 315"/>
                <a:gd name="T3" fmla="*/ 16 h 32"/>
                <a:gd name="T4" fmla="*/ 0 w 315"/>
                <a:gd name="T5" fmla="*/ 32 h 32"/>
                <a:gd name="T6" fmla="*/ 0 w 31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32">
                  <a:moveTo>
                    <a:pt x="0" y="0"/>
                  </a:moveTo>
                  <a:lnTo>
                    <a:pt x="31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75"/>
            <p:cNvSpPr/>
            <p:nvPr/>
          </p:nvSpPr>
          <p:spPr bwMode="auto">
            <a:xfrm>
              <a:off x="3321894" y="6630944"/>
              <a:ext cx="268255" cy="29297"/>
            </a:xfrm>
            <a:custGeom>
              <a:avLst/>
              <a:gdLst>
                <a:gd name="T0" fmla="*/ 0 w 293"/>
                <a:gd name="T1" fmla="*/ 0 h 32"/>
                <a:gd name="T2" fmla="*/ 293 w 293"/>
                <a:gd name="T3" fmla="*/ 16 h 32"/>
                <a:gd name="T4" fmla="*/ 0 w 293"/>
                <a:gd name="T5" fmla="*/ 32 h 32"/>
                <a:gd name="T6" fmla="*/ 0 w 293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32">
                  <a:moveTo>
                    <a:pt x="0" y="0"/>
                  </a:moveTo>
                  <a:lnTo>
                    <a:pt x="293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76"/>
            <p:cNvSpPr/>
            <p:nvPr/>
          </p:nvSpPr>
          <p:spPr bwMode="auto">
            <a:xfrm>
              <a:off x="3331965" y="6562278"/>
              <a:ext cx="249029" cy="29297"/>
            </a:xfrm>
            <a:custGeom>
              <a:avLst/>
              <a:gdLst>
                <a:gd name="T0" fmla="*/ 0 w 272"/>
                <a:gd name="T1" fmla="*/ 0 h 32"/>
                <a:gd name="T2" fmla="*/ 272 w 272"/>
                <a:gd name="T3" fmla="*/ 16 h 32"/>
                <a:gd name="T4" fmla="*/ 0 w 272"/>
                <a:gd name="T5" fmla="*/ 32 h 32"/>
                <a:gd name="T6" fmla="*/ 0 w 272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2">
                  <a:moveTo>
                    <a:pt x="0" y="0"/>
                  </a:moveTo>
                  <a:lnTo>
                    <a:pt x="272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77"/>
            <p:cNvSpPr/>
            <p:nvPr/>
          </p:nvSpPr>
          <p:spPr bwMode="auto">
            <a:xfrm>
              <a:off x="3341120" y="6493612"/>
              <a:ext cx="229802" cy="29297"/>
            </a:xfrm>
            <a:custGeom>
              <a:avLst/>
              <a:gdLst>
                <a:gd name="T0" fmla="*/ 0 w 251"/>
                <a:gd name="T1" fmla="*/ 0 h 32"/>
                <a:gd name="T2" fmla="*/ 251 w 251"/>
                <a:gd name="T3" fmla="*/ 16 h 32"/>
                <a:gd name="T4" fmla="*/ 0 w 251"/>
                <a:gd name="T5" fmla="*/ 32 h 32"/>
                <a:gd name="T6" fmla="*/ 0 w 251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32">
                  <a:moveTo>
                    <a:pt x="0" y="0"/>
                  </a:moveTo>
                  <a:lnTo>
                    <a:pt x="251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78"/>
            <p:cNvSpPr/>
            <p:nvPr/>
          </p:nvSpPr>
          <p:spPr bwMode="auto">
            <a:xfrm>
              <a:off x="3351192" y="6424946"/>
              <a:ext cx="209660" cy="29297"/>
            </a:xfrm>
            <a:custGeom>
              <a:avLst/>
              <a:gdLst>
                <a:gd name="T0" fmla="*/ 0 w 229"/>
                <a:gd name="T1" fmla="*/ 0 h 32"/>
                <a:gd name="T2" fmla="*/ 229 w 229"/>
                <a:gd name="T3" fmla="*/ 16 h 32"/>
                <a:gd name="T4" fmla="*/ 0 w 229"/>
                <a:gd name="T5" fmla="*/ 32 h 32"/>
                <a:gd name="T6" fmla="*/ 0 w 22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9" h="32">
                  <a:moveTo>
                    <a:pt x="0" y="0"/>
                  </a:moveTo>
                  <a:lnTo>
                    <a:pt x="22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79"/>
            <p:cNvSpPr/>
            <p:nvPr/>
          </p:nvSpPr>
          <p:spPr bwMode="auto">
            <a:xfrm>
              <a:off x="3351192" y="6356280"/>
              <a:ext cx="200505" cy="29297"/>
            </a:xfrm>
            <a:custGeom>
              <a:avLst/>
              <a:gdLst>
                <a:gd name="T0" fmla="*/ 0 w 219"/>
                <a:gd name="T1" fmla="*/ 0 h 32"/>
                <a:gd name="T2" fmla="*/ 219 w 219"/>
                <a:gd name="T3" fmla="*/ 16 h 32"/>
                <a:gd name="T4" fmla="*/ 0 w 219"/>
                <a:gd name="T5" fmla="*/ 32 h 32"/>
                <a:gd name="T6" fmla="*/ 0 w 21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32">
                  <a:moveTo>
                    <a:pt x="0" y="0"/>
                  </a:moveTo>
                  <a:lnTo>
                    <a:pt x="21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80"/>
            <p:cNvSpPr/>
            <p:nvPr/>
          </p:nvSpPr>
          <p:spPr bwMode="auto">
            <a:xfrm>
              <a:off x="3361262" y="6288530"/>
              <a:ext cx="190434" cy="29297"/>
            </a:xfrm>
            <a:custGeom>
              <a:avLst/>
              <a:gdLst>
                <a:gd name="T0" fmla="*/ 0 w 208"/>
                <a:gd name="T1" fmla="*/ 0 h 32"/>
                <a:gd name="T2" fmla="*/ 208 w 208"/>
                <a:gd name="T3" fmla="*/ 16 h 32"/>
                <a:gd name="T4" fmla="*/ 0 w 208"/>
                <a:gd name="T5" fmla="*/ 32 h 32"/>
                <a:gd name="T6" fmla="*/ 0 w 20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2">
                  <a:moveTo>
                    <a:pt x="0" y="0"/>
                  </a:moveTo>
                  <a:lnTo>
                    <a:pt x="20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81"/>
            <p:cNvSpPr/>
            <p:nvPr/>
          </p:nvSpPr>
          <p:spPr bwMode="auto">
            <a:xfrm>
              <a:off x="3361262" y="6219864"/>
              <a:ext cx="180363" cy="29297"/>
            </a:xfrm>
            <a:custGeom>
              <a:avLst/>
              <a:gdLst>
                <a:gd name="T0" fmla="*/ 0 w 197"/>
                <a:gd name="T1" fmla="*/ 0 h 32"/>
                <a:gd name="T2" fmla="*/ 197 w 197"/>
                <a:gd name="T3" fmla="*/ 16 h 32"/>
                <a:gd name="T4" fmla="*/ 0 w 197"/>
                <a:gd name="T5" fmla="*/ 32 h 32"/>
                <a:gd name="T6" fmla="*/ 0 w 19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32">
                  <a:moveTo>
                    <a:pt x="0" y="0"/>
                  </a:moveTo>
                  <a:lnTo>
                    <a:pt x="19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82"/>
            <p:cNvSpPr/>
            <p:nvPr/>
          </p:nvSpPr>
          <p:spPr bwMode="auto">
            <a:xfrm>
              <a:off x="3370418" y="6151198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83"/>
            <p:cNvSpPr/>
            <p:nvPr/>
          </p:nvSpPr>
          <p:spPr bwMode="auto">
            <a:xfrm>
              <a:off x="3380489" y="608253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84"/>
            <p:cNvSpPr/>
            <p:nvPr/>
          </p:nvSpPr>
          <p:spPr bwMode="auto">
            <a:xfrm>
              <a:off x="3399715" y="6013866"/>
              <a:ext cx="161136" cy="30213"/>
            </a:xfrm>
            <a:custGeom>
              <a:avLst/>
              <a:gdLst>
                <a:gd name="T0" fmla="*/ 0 w 176"/>
                <a:gd name="T1" fmla="*/ 0 h 33"/>
                <a:gd name="T2" fmla="*/ 176 w 176"/>
                <a:gd name="T3" fmla="*/ 16 h 33"/>
                <a:gd name="T4" fmla="*/ 0 w 176"/>
                <a:gd name="T5" fmla="*/ 33 h 33"/>
                <a:gd name="T6" fmla="*/ 0 w 176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33">
                  <a:moveTo>
                    <a:pt x="0" y="0"/>
                  </a:moveTo>
                  <a:lnTo>
                    <a:pt x="176" y="16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85"/>
            <p:cNvSpPr/>
            <p:nvPr/>
          </p:nvSpPr>
          <p:spPr bwMode="auto">
            <a:xfrm>
              <a:off x="3409787" y="5946115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86"/>
            <p:cNvSpPr/>
            <p:nvPr/>
          </p:nvSpPr>
          <p:spPr bwMode="auto">
            <a:xfrm>
              <a:off x="3370418" y="5798712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87"/>
            <p:cNvSpPr/>
            <p:nvPr/>
          </p:nvSpPr>
          <p:spPr bwMode="auto">
            <a:xfrm>
              <a:off x="3311823" y="573096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88"/>
            <p:cNvSpPr/>
            <p:nvPr/>
          </p:nvSpPr>
          <p:spPr bwMode="auto">
            <a:xfrm>
              <a:off x="3273370" y="5662296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89"/>
            <p:cNvSpPr/>
            <p:nvPr/>
          </p:nvSpPr>
          <p:spPr bwMode="auto">
            <a:xfrm>
              <a:off x="3234002" y="5593630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90"/>
            <p:cNvSpPr/>
            <p:nvPr/>
          </p:nvSpPr>
          <p:spPr bwMode="auto">
            <a:xfrm>
              <a:off x="3204704" y="5524964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91"/>
            <p:cNvSpPr/>
            <p:nvPr/>
          </p:nvSpPr>
          <p:spPr bwMode="auto">
            <a:xfrm>
              <a:off x="3175407" y="5457213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92"/>
            <p:cNvSpPr/>
            <p:nvPr/>
          </p:nvSpPr>
          <p:spPr bwMode="auto">
            <a:xfrm>
              <a:off x="3165336" y="5388548"/>
              <a:ext cx="131839" cy="29297"/>
            </a:xfrm>
            <a:custGeom>
              <a:avLst/>
              <a:gdLst>
                <a:gd name="T0" fmla="*/ 0 w 144"/>
                <a:gd name="T1" fmla="*/ 0 h 32"/>
                <a:gd name="T2" fmla="*/ 144 w 144"/>
                <a:gd name="T3" fmla="*/ 16 h 32"/>
                <a:gd name="T4" fmla="*/ 0 w 144"/>
                <a:gd name="T5" fmla="*/ 32 h 32"/>
                <a:gd name="T6" fmla="*/ 0 w 144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32">
                  <a:moveTo>
                    <a:pt x="0" y="0"/>
                  </a:moveTo>
                  <a:lnTo>
                    <a:pt x="144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93"/>
            <p:cNvSpPr/>
            <p:nvPr/>
          </p:nvSpPr>
          <p:spPr bwMode="auto">
            <a:xfrm>
              <a:off x="3136038" y="5319881"/>
              <a:ext cx="151981" cy="29297"/>
            </a:xfrm>
            <a:custGeom>
              <a:avLst/>
              <a:gdLst>
                <a:gd name="T0" fmla="*/ 0 w 166"/>
                <a:gd name="T1" fmla="*/ 0 h 32"/>
                <a:gd name="T2" fmla="*/ 166 w 166"/>
                <a:gd name="T3" fmla="*/ 16 h 32"/>
                <a:gd name="T4" fmla="*/ 0 w 166"/>
                <a:gd name="T5" fmla="*/ 32 h 32"/>
                <a:gd name="T6" fmla="*/ 0 w 16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32">
                  <a:moveTo>
                    <a:pt x="0" y="0"/>
                  </a:moveTo>
                  <a:lnTo>
                    <a:pt x="16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94"/>
            <p:cNvSpPr/>
            <p:nvPr/>
          </p:nvSpPr>
          <p:spPr bwMode="auto">
            <a:xfrm>
              <a:off x="3177238" y="5251216"/>
              <a:ext cx="122683" cy="27466"/>
            </a:xfrm>
            <a:custGeom>
              <a:avLst/>
              <a:gdLst>
                <a:gd name="T0" fmla="*/ 0 w 50"/>
                <a:gd name="T1" fmla="*/ 0 h 11"/>
                <a:gd name="T2" fmla="*/ 0 w 50"/>
                <a:gd name="T3" fmla="*/ 7 h 11"/>
                <a:gd name="T4" fmla="*/ 4 w 50"/>
                <a:gd name="T5" fmla="*/ 11 h 11"/>
                <a:gd name="T6" fmla="*/ 50 w 50"/>
                <a:gd name="T7" fmla="*/ 6 h 11"/>
                <a:gd name="T8" fmla="*/ 0 w 5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10"/>
                    <a:pt x="4" y="11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95"/>
            <p:cNvSpPr/>
            <p:nvPr/>
          </p:nvSpPr>
          <p:spPr bwMode="auto">
            <a:xfrm>
              <a:off x="3177238" y="5268611"/>
              <a:ext cx="10071" cy="1190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5 h 5"/>
                <a:gd name="T4" fmla="*/ 4 w 4"/>
                <a:gd name="T5" fmla="*/ 4 h 5"/>
                <a:gd name="T6" fmla="*/ 0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96"/>
            <p:cNvSpPr/>
            <p:nvPr/>
          </p:nvSpPr>
          <p:spPr bwMode="auto">
            <a:xfrm>
              <a:off x="3138785" y="5182549"/>
              <a:ext cx="121768" cy="29297"/>
            </a:xfrm>
            <a:custGeom>
              <a:avLst/>
              <a:gdLst>
                <a:gd name="T0" fmla="*/ 0 w 50"/>
                <a:gd name="T1" fmla="*/ 0 h 12"/>
                <a:gd name="T2" fmla="*/ 0 w 50"/>
                <a:gd name="T3" fmla="*/ 11 h 12"/>
                <a:gd name="T4" fmla="*/ 1 w 50"/>
                <a:gd name="T5" fmla="*/ 12 h 12"/>
                <a:gd name="T6" fmla="*/ 50 w 50"/>
                <a:gd name="T7" fmla="*/ 6 h 12"/>
                <a:gd name="T8" fmla="*/ 0 w 5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2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97"/>
            <p:cNvSpPr/>
            <p:nvPr/>
          </p:nvSpPr>
          <p:spPr bwMode="auto">
            <a:xfrm>
              <a:off x="3138785" y="5210016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98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99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100"/>
            <p:cNvSpPr/>
            <p:nvPr/>
          </p:nvSpPr>
          <p:spPr bwMode="auto">
            <a:xfrm>
              <a:off x="3077443" y="4987538"/>
              <a:ext cx="153812" cy="29297"/>
            </a:xfrm>
            <a:custGeom>
              <a:avLst/>
              <a:gdLst>
                <a:gd name="T0" fmla="*/ 0 w 168"/>
                <a:gd name="T1" fmla="*/ 0 h 32"/>
                <a:gd name="T2" fmla="*/ 168 w 168"/>
                <a:gd name="T3" fmla="*/ 16 h 32"/>
                <a:gd name="T4" fmla="*/ 0 w 168"/>
                <a:gd name="T5" fmla="*/ 32 h 32"/>
                <a:gd name="T6" fmla="*/ 0 w 16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32">
                  <a:moveTo>
                    <a:pt x="0" y="0"/>
                  </a:moveTo>
                  <a:lnTo>
                    <a:pt x="16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101"/>
            <p:cNvSpPr/>
            <p:nvPr/>
          </p:nvSpPr>
          <p:spPr bwMode="auto">
            <a:xfrm>
              <a:off x="3096670" y="4918872"/>
              <a:ext cx="144656" cy="29297"/>
            </a:xfrm>
            <a:custGeom>
              <a:avLst/>
              <a:gdLst>
                <a:gd name="T0" fmla="*/ 0 w 158"/>
                <a:gd name="T1" fmla="*/ 0 h 32"/>
                <a:gd name="T2" fmla="*/ 158 w 158"/>
                <a:gd name="T3" fmla="*/ 16 h 32"/>
                <a:gd name="T4" fmla="*/ 0 w 158"/>
                <a:gd name="T5" fmla="*/ 32 h 32"/>
                <a:gd name="T6" fmla="*/ 0 w 15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32">
                  <a:moveTo>
                    <a:pt x="0" y="0"/>
                  </a:moveTo>
                  <a:lnTo>
                    <a:pt x="15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102"/>
            <p:cNvSpPr/>
            <p:nvPr/>
          </p:nvSpPr>
          <p:spPr bwMode="auto">
            <a:xfrm>
              <a:off x="3116812" y="4850206"/>
              <a:ext cx="133670" cy="29297"/>
            </a:xfrm>
            <a:custGeom>
              <a:avLst/>
              <a:gdLst>
                <a:gd name="T0" fmla="*/ 0 w 146"/>
                <a:gd name="T1" fmla="*/ 0 h 32"/>
                <a:gd name="T2" fmla="*/ 146 w 146"/>
                <a:gd name="T3" fmla="*/ 16 h 32"/>
                <a:gd name="T4" fmla="*/ 0 w 146"/>
                <a:gd name="T5" fmla="*/ 32 h 32"/>
                <a:gd name="T6" fmla="*/ 0 w 14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2">
                  <a:moveTo>
                    <a:pt x="0" y="0"/>
                  </a:moveTo>
                  <a:lnTo>
                    <a:pt x="14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103"/>
            <p:cNvSpPr/>
            <p:nvPr/>
          </p:nvSpPr>
          <p:spPr bwMode="auto">
            <a:xfrm>
              <a:off x="3146109" y="4781540"/>
              <a:ext cx="134586" cy="29297"/>
            </a:xfrm>
            <a:custGeom>
              <a:avLst/>
              <a:gdLst>
                <a:gd name="T0" fmla="*/ 0 w 147"/>
                <a:gd name="T1" fmla="*/ 0 h 32"/>
                <a:gd name="T2" fmla="*/ 147 w 147"/>
                <a:gd name="T3" fmla="*/ 16 h 32"/>
                <a:gd name="T4" fmla="*/ 0 w 147"/>
                <a:gd name="T5" fmla="*/ 32 h 32"/>
                <a:gd name="T6" fmla="*/ 0 w 1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32">
                  <a:moveTo>
                    <a:pt x="0" y="0"/>
                  </a:moveTo>
                  <a:lnTo>
                    <a:pt x="1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104"/>
            <p:cNvSpPr/>
            <p:nvPr/>
          </p:nvSpPr>
          <p:spPr bwMode="auto">
            <a:xfrm>
              <a:off x="3043568" y="4583782"/>
              <a:ext cx="1265285" cy="2269640"/>
            </a:xfrm>
            <a:custGeom>
              <a:avLst/>
              <a:gdLst>
                <a:gd name="T0" fmla="*/ 42 w 518"/>
                <a:gd name="T1" fmla="*/ 90 h 928"/>
                <a:gd name="T2" fmla="*/ 47 w 518"/>
                <a:gd name="T3" fmla="*/ 82 h 928"/>
                <a:gd name="T4" fmla="*/ 82 w 518"/>
                <a:gd name="T5" fmla="*/ 74 h 928"/>
                <a:gd name="T6" fmla="*/ 104 w 518"/>
                <a:gd name="T7" fmla="*/ 78 h 928"/>
                <a:gd name="T8" fmla="*/ 104 w 518"/>
                <a:gd name="T9" fmla="*/ 78 h 928"/>
                <a:gd name="T10" fmla="*/ 112 w 518"/>
                <a:gd name="T11" fmla="*/ 74 h 928"/>
                <a:gd name="T12" fmla="*/ 134 w 518"/>
                <a:gd name="T13" fmla="*/ 48 h 928"/>
                <a:gd name="T14" fmla="*/ 135 w 518"/>
                <a:gd name="T15" fmla="*/ 47 h 928"/>
                <a:gd name="T16" fmla="*/ 132 w 518"/>
                <a:gd name="T17" fmla="*/ 42 h 928"/>
                <a:gd name="T18" fmla="*/ 198 w 518"/>
                <a:gd name="T19" fmla="*/ 48 h 928"/>
                <a:gd name="T20" fmla="*/ 199 w 518"/>
                <a:gd name="T21" fmla="*/ 49 h 928"/>
                <a:gd name="T22" fmla="*/ 206 w 518"/>
                <a:gd name="T23" fmla="*/ 56 h 928"/>
                <a:gd name="T24" fmla="*/ 282 w 518"/>
                <a:gd name="T25" fmla="*/ 12 h 928"/>
                <a:gd name="T26" fmla="*/ 321 w 518"/>
                <a:gd name="T27" fmla="*/ 46 h 928"/>
                <a:gd name="T28" fmla="*/ 328 w 518"/>
                <a:gd name="T29" fmla="*/ 56 h 928"/>
                <a:gd name="T30" fmla="*/ 416 w 518"/>
                <a:gd name="T31" fmla="*/ 21 h 928"/>
                <a:gd name="T32" fmla="*/ 425 w 518"/>
                <a:gd name="T33" fmla="*/ 25 h 928"/>
                <a:gd name="T34" fmla="*/ 425 w 518"/>
                <a:gd name="T35" fmla="*/ 25 h 928"/>
                <a:gd name="T36" fmla="*/ 426 w 518"/>
                <a:gd name="T37" fmla="*/ 23 h 928"/>
                <a:gd name="T38" fmla="*/ 424 w 518"/>
                <a:gd name="T39" fmla="*/ 24 h 928"/>
                <a:gd name="T40" fmla="*/ 424 w 518"/>
                <a:gd name="T41" fmla="*/ 24 h 928"/>
                <a:gd name="T42" fmla="*/ 449 w 518"/>
                <a:gd name="T43" fmla="*/ 97 h 928"/>
                <a:gd name="T44" fmla="*/ 466 w 518"/>
                <a:gd name="T45" fmla="*/ 133 h 928"/>
                <a:gd name="T46" fmla="*/ 505 w 518"/>
                <a:gd name="T47" fmla="*/ 234 h 928"/>
                <a:gd name="T48" fmla="*/ 488 w 518"/>
                <a:gd name="T49" fmla="*/ 383 h 928"/>
                <a:gd name="T50" fmla="*/ 415 w 518"/>
                <a:gd name="T51" fmla="*/ 916 h 928"/>
                <a:gd name="T52" fmla="*/ 141 w 518"/>
                <a:gd name="T53" fmla="*/ 516 h 928"/>
                <a:gd name="T54" fmla="*/ 47 w 518"/>
                <a:gd name="T55" fmla="*/ 328 h 928"/>
                <a:gd name="T56" fmla="*/ 44 w 518"/>
                <a:gd name="T57" fmla="*/ 330 h 928"/>
                <a:gd name="T58" fmla="*/ 37 w 518"/>
                <a:gd name="T59" fmla="*/ 256 h 928"/>
                <a:gd name="T60" fmla="*/ 25 w 518"/>
                <a:gd name="T61" fmla="*/ 230 h 928"/>
                <a:gd name="T62" fmla="*/ 6 w 518"/>
                <a:gd name="T63" fmla="*/ 195 h 928"/>
                <a:gd name="T64" fmla="*/ 31 w 518"/>
                <a:gd name="T65" fmla="*/ 255 h 928"/>
                <a:gd name="T66" fmla="*/ 42 w 518"/>
                <a:gd name="T67" fmla="*/ 331 h 928"/>
                <a:gd name="T68" fmla="*/ 137 w 518"/>
                <a:gd name="T69" fmla="*/ 521 h 928"/>
                <a:gd name="T70" fmla="*/ 372 w 518"/>
                <a:gd name="T71" fmla="*/ 528 h 928"/>
                <a:gd name="T72" fmla="*/ 499 w 518"/>
                <a:gd name="T73" fmla="*/ 387 h 928"/>
                <a:gd name="T74" fmla="*/ 463 w 518"/>
                <a:gd name="T75" fmla="*/ 179 h 928"/>
                <a:gd name="T76" fmla="*/ 444 w 518"/>
                <a:gd name="T77" fmla="*/ 39 h 928"/>
                <a:gd name="T78" fmla="*/ 432 w 518"/>
                <a:gd name="T79" fmla="*/ 15 h 928"/>
                <a:gd name="T80" fmla="*/ 324 w 518"/>
                <a:gd name="T81" fmla="*/ 42 h 928"/>
                <a:gd name="T82" fmla="*/ 301 w 518"/>
                <a:gd name="T83" fmla="*/ 7 h 928"/>
                <a:gd name="T84" fmla="*/ 226 w 518"/>
                <a:gd name="T85" fmla="*/ 15 h 928"/>
                <a:gd name="T86" fmla="*/ 208 w 518"/>
                <a:gd name="T87" fmla="*/ 41 h 928"/>
                <a:gd name="T88" fmla="*/ 130 w 518"/>
                <a:gd name="T89" fmla="*/ 36 h 928"/>
                <a:gd name="T90" fmla="*/ 101 w 518"/>
                <a:gd name="T91" fmla="*/ 72 h 928"/>
                <a:gd name="T92" fmla="*/ 40 w 518"/>
                <a:gd name="T93" fmla="*/ 73 h 928"/>
                <a:gd name="T94" fmla="*/ 0 w 518"/>
                <a:gd name="T95" fmla="*/ 195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8" h="928">
                  <a:moveTo>
                    <a:pt x="6" y="195"/>
                  </a:moveTo>
                  <a:cubicBezTo>
                    <a:pt x="12" y="195"/>
                    <a:pt x="12" y="195"/>
                    <a:pt x="12" y="195"/>
                  </a:cubicBezTo>
                  <a:cubicBezTo>
                    <a:pt x="13" y="162"/>
                    <a:pt x="22" y="134"/>
                    <a:pt x="30" y="114"/>
                  </a:cubicBezTo>
                  <a:cubicBezTo>
                    <a:pt x="35" y="104"/>
                    <a:pt x="39" y="96"/>
                    <a:pt x="42" y="90"/>
                  </a:cubicBezTo>
                  <a:cubicBezTo>
                    <a:pt x="44" y="87"/>
                    <a:pt x="45" y="85"/>
                    <a:pt x="46" y="84"/>
                  </a:cubicBezTo>
                  <a:cubicBezTo>
                    <a:pt x="47" y="83"/>
                    <a:pt x="47" y="83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60" y="76"/>
                    <a:pt x="73" y="74"/>
                    <a:pt x="82" y="74"/>
                  </a:cubicBezTo>
                  <a:cubicBezTo>
                    <a:pt x="89" y="74"/>
                    <a:pt x="95" y="75"/>
                    <a:pt x="98" y="76"/>
                  </a:cubicBezTo>
                  <a:cubicBezTo>
                    <a:pt x="100" y="77"/>
                    <a:pt x="102" y="77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0"/>
                    <a:pt x="115" y="66"/>
                    <a:pt x="117" y="63"/>
                  </a:cubicBezTo>
                  <a:cubicBezTo>
                    <a:pt x="120" y="58"/>
                    <a:pt x="125" y="54"/>
                    <a:pt x="128" y="51"/>
                  </a:cubicBezTo>
                  <a:cubicBezTo>
                    <a:pt x="130" y="50"/>
                    <a:pt x="132" y="49"/>
                    <a:pt x="133" y="4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49" y="43"/>
                    <a:pt x="162" y="42"/>
                    <a:pt x="171" y="42"/>
                  </a:cubicBezTo>
                  <a:cubicBezTo>
                    <a:pt x="183" y="42"/>
                    <a:pt x="190" y="44"/>
                    <a:pt x="194" y="46"/>
                  </a:cubicBezTo>
                  <a:cubicBezTo>
                    <a:pt x="196" y="47"/>
                    <a:pt x="198" y="48"/>
                    <a:pt x="198" y="48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6" y="56"/>
                    <a:pt x="206" y="56"/>
                    <a:pt x="206" y="56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12" y="41"/>
                    <a:pt x="216" y="36"/>
                    <a:pt x="222" y="31"/>
                  </a:cubicBezTo>
                  <a:cubicBezTo>
                    <a:pt x="231" y="25"/>
                    <a:pt x="243" y="20"/>
                    <a:pt x="254" y="16"/>
                  </a:cubicBezTo>
                  <a:cubicBezTo>
                    <a:pt x="266" y="13"/>
                    <a:pt x="277" y="12"/>
                    <a:pt x="282" y="12"/>
                  </a:cubicBezTo>
                  <a:cubicBezTo>
                    <a:pt x="283" y="12"/>
                    <a:pt x="285" y="12"/>
                    <a:pt x="287" y="13"/>
                  </a:cubicBezTo>
                  <a:cubicBezTo>
                    <a:pt x="290" y="14"/>
                    <a:pt x="295" y="17"/>
                    <a:pt x="299" y="21"/>
                  </a:cubicBezTo>
                  <a:cubicBezTo>
                    <a:pt x="305" y="27"/>
                    <a:pt x="311" y="34"/>
                    <a:pt x="316" y="39"/>
                  </a:cubicBezTo>
                  <a:cubicBezTo>
                    <a:pt x="318" y="42"/>
                    <a:pt x="320" y="45"/>
                    <a:pt x="321" y="46"/>
                  </a:cubicBezTo>
                  <a:cubicBezTo>
                    <a:pt x="322" y="47"/>
                    <a:pt x="323" y="48"/>
                    <a:pt x="323" y="48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4" y="49"/>
                    <a:pt x="324" y="49"/>
                    <a:pt x="324" y="49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33" y="49"/>
                    <a:pt x="333" y="49"/>
                    <a:pt x="333" y="49"/>
                  </a:cubicBezTo>
                  <a:cubicBezTo>
                    <a:pt x="343" y="36"/>
                    <a:pt x="354" y="28"/>
                    <a:pt x="363" y="23"/>
                  </a:cubicBezTo>
                  <a:cubicBezTo>
                    <a:pt x="373" y="18"/>
                    <a:pt x="383" y="16"/>
                    <a:pt x="391" y="16"/>
                  </a:cubicBezTo>
                  <a:cubicBezTo>
                    <a:pt x="401" y="16"/>
                    <a:pt x="410" y="18"/>
                    <a:pt x="416" y="21"/>
                  </a:cubicBezTo>
                  <a:cubicBezTo>
                    <a:pt x="419" y="22"/>
                    <a:pt x="421" y="23"/>
                    <a:pt x="423" y="24"/>
                  </a:cubicBezTo>
                  <a:cubicBezTo>
                    <a:pt x="424" y="24"/>
                    <a:pt x="424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8" y="20"/>
                    <a:pt x="428" y="20"/>
                    <a:pt x="428" y="20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5" y="25"/>
                    <a:pt x="425" y="26"/>
                  </a:cubicBezTo>
                  <a:cubicBezTo>
                    <a:pt x="427" y="28"/>
                    <a:pt x="428" y="32"/>
                    <a:pt x="430" y="36"/>
                  </a:cubicBezTo>
                  <a:cubicBezTo>
                    <a:pt x="435" y="51"/>
                    <a:pt x="443" y="76"/>
                    <a:pt x="449" y="97"/>
                  </a:cubicBezTo>
                  <a:cubicBezTo>
                    <a:pt x="452" y="107"/>
                    <a:pt x="455" y="117"/>
                    <a:pt x="457" y="124"/>
                  </a:cubicBezTo>
                  <a:cubicBezTo>
                    <a:pt x="458" y="127"/>
                    <a:pt x="458" y="130"/>
                    <a:pt x="459" y="132"/>
                  </a:cubicBezTo>
                  <a:cubicBezTo>
                    <a:pt x="459" y="134"/>
                    <a:pt x="460" y="135"/>
                    <a:pt x="460" y="135"/>
                  </a:cubicBezTo>
                  <a:cubicBezTo>
                    <a:pt x="466" y="133"/>
                    <a:pt x="466" y="133"/>
                    <a:pt x="466" y="133"/>
                  </a:cubicBezTo>
                  <a:cubicBezTo>
                    <a:pt x="460" y="132"/>
                    <a:pt x="460" y="132"/>
                    <a:pt x="460" y="132"/>
                  </a:cubicBezTo>
                  <a:cubicBezTo>
                    <a:pt x="449" y="191"/>
                    <a:pt x="449" y="191"/>
                    <a:pt x="449" y="191"/>
                  </a:cubicBezTo>
                  <a:cubicBezTo>
                    <a:pt x="464" y="191"/>
                    <a:pt x="464" y="191"/>
                    <a:pt x="464" y="191"/>
                  </a:cubicBezTo>
                  <a:cubicBezTo>
                    <a:pt x="505" y="234"/>
                    <a:pt x="505" y="234"/>
                    <a:pt x="505" y="234"/>
                  </a:cubicBezTo>
                  <a:cubicBezTo>
                    <a:pt x="488" y="384"/>
                    <a:pt x="488" y="384"/>
                    <a:pt x="488" y="384"/>
                  </a:cubicBezTo>
                  <a:cubicBezTo>
                    <a:pt x="494" y="384"/>
                    <a:pt x="494" y="384"/>
                    <a:pt x="494" y="384"/>
                  </a:cubicBezTo>
                  <a:cubicBezTo>
                    <a:pt x="488" y="382"/>
                    <a:pt x="488" y="382"/>
                    <a:pt x="488" y="382"/>
                  </a:cubicBezTo>
                  <a:cubicBezTo>
                    <a:pt x="488" y="383"/>
                    <a:pt x="488" y="383"/>
                    <a:pt x="488" y="383"/>
                  </a:cubicBezTo>
                  <a:cubicBezTo>
                    <a:pt x="487" y="386"/>
                    <a:pt x="476" y="413"/>
                    <a:pt x="455" y="444"/>
                  </a:cubicBezTo>
                  <a:cubicBezTo>
                    <a:pt x="434" y="475"/>
                    <a:pt x="404" y="508"/>
                    <a:pt x="364" y="523"/>
                  </a:cubicBezTo>
                  <a:cubicBezTo>
                    <a:pt x="360" y="525"/>
                    <a:pt x="360" y="525"/>
                    <a:pt x="360" y="525"/>
                  </a:cubicBezTo>
                  <a:cubicBezTo>
                    <a:pt x="415" y="916"/>
                    <a:pt x="415" y="916"/>
                    <a:pt x="415" y="916"/>
                  </a:cubicBezTo>
                  <a:cubicBezTo>
                    <a:pt x="103" y="916"/>
                    <a:pt x="103" y="916"/>
                    <a:pt x="103" y="916"/>
                  </a:cubicBezTo>
                  <a:cubicBezTo>
                    <a:pt x="144" y="518"/>
                    <a:pt x="144" y="518"/>
                    <a:pt x="144" y="518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0" y="515"/>
                    <a:pt x="120" y="500"/>
                    <a:pt x="99" y="470"/>
                  </a:cubicBezTo>
                  <a:cubicBezTo>
                    <a:pt x="78" y="440"/>
                    <a:pt x="55" y="394"/>
                    <a:pt x="48" y="331"/>
                  </a:cubicBezTo>
                  <a:cubicBezTo>
                    <a:pt x="48" y="329"/>
                    <a:pt x="48" y="329"/>
                    <a:pt x="48" y="329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6" y="328"/>
                    <a:pt x="46" y="327"/>
                  </a:cubicBezTo>
                  <a:cubicBezTo>
                    <a:pt x="44" y="323"/>
                    <a:pt x="35" y="307"/>
                    <a:pt x="35" y="280"/>
                  </a:cubicBezTo>
                  <a:cubicBezTo>
                    <a:pt x="35" y="273"/>
                    <a:pt x="35" y="265"/>
                    <a:pt x="37" y="256"/>
                  </a:cubicBezTo>
                  <a:cubicBezTo>
                    <a:pt x="38" y="254"/>
                    <a:pt x="38" y="254"/>
                    <a:pt x="38" y="254"/>
                  </a:cubicBezTo>
                  <a:cubicBezTo>
                    <a:pt x="36" y="252"/>
                    <a:pt x="36" y="252"/>
                    <a:pt x="36" y="252"/>
                  </a:cubicBezTo>
                  <a:cubicBezTo>
                    <a:pt x="36" y="251"/>
                    <a:pt x="36" y="251"/>
                    <a:pt x="36" y="251"/>
                  </a:cubicBezTo>
                  <a:cubicBezTo>
                    <a:pt x="35" y="249"/>
                    <a:pt x="30" y="241"/>
                    <a:pt x="25" y="230"/>
                  </a:cubicBezTo>
                  <a:cubicBezTo>
                    <a:pt x="20" y="219"/>
                    <a:pt x="14" y="206"/>
                    <a:pt x="12" y="194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12" y="195"/>
                    <a:pt x="12" y="195"/>
                    <a:pt x="12" y="195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3" y="210"/>
                    <a:pt x="9" y="226"/>
                    <a:pt x="15" y="238"/>
                  </a:cubicBezTo>
                  <a:cubicBezTo>
                    <a:pt x="21" y="249"/>
                    <a:pt x="26" y="258"/>
                    <a:pt x="26" y="258"/>
                  </a:cubicBezTo>
                  <a:cubicBezTo>
                    <a:pt x="31" y="255"/>
                    <a:pt x="31" y="255"/>
                    <a:pt x="31" y="255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4" y="263"/>
                    <a:pt x="23" y="272"/>
                    <a:pt x="23" y="280"/>
                  </a:cubicBezTo>
                  <a:cubicBezTo>
                    <a:pt x="23" y="314"/>
                    <a:pt x="36" y="334"/>
                    <a:pt x="37" y="335"/>
                  </a:cubicBezTo>
                  <a:cubicBezTo>
                    <a:pt x="42" y="331"/>
                    <a:pt x="42" y="331"/>
                    <a:pt x="42" y="331"/>
                  </a:cubicBezTo>
                  <a:cubicBezTo>
                    <a:pt x="36" y="332"/>
                    <a:pt x="36" y="332"/>
                    <a:pt x="36" y="332"/>
                  </a:cubicBezTo>
                  <a:cubicBezTo>
                    <a:pt x="43" y="398"/>
                    <a:pt x="68" y="447"/>
                    <a:pt x="90" y="478"/>
                  </a:cubicBezTo>
                  <a:cubicBezTo>
                    <a:pt x="113" y="510"/>
                    <a:pt x="133" y="525"/>
                    <a:pt x="134" y="526"/>
                  </a:cubicBezTo>
                  <a:cubicBezTo>
                    <a:pt x="137" y="521"/>
                    <a:pt x="137" y="521"/>
                    <a:pt x="137" y="521"/>
                  </a:cubicBezTo>
                  <a:cubicBezTo>
                    <a:pt x="131" y="520"/>
                    <a:pt x="131" y="520"/>
                    <a:pt x="131" y="520"/>
                  </a:cubicBezTo>
                  <a:cubicBezTo>
                    <a:pt x="90" y="928"/>
                    <a:pt x="90" y="928"/>
                    <a:pt x="90" y="928"/>
                  </a:cubicBezTo>
                  <a:cubicBezTo>
                    <a:pt x="429" y="928"/>
                    <a:pt x="429" y="928"/>
                    <a:pt x="429" y="928"/>
                  </a:cubicBezTo>
                  <a:cubicBezTo>
                    <a:pt x="372" y="528"/>
                    <a:pt x="372" y="528"/>
                    <a:pt x="372" y="528"/>
                  </a:cubicBezTo>
                  <a:cubicBezTo>
                    <a:pt x="366" y="529"/>
                    <a:pt x="366" y="529"/>
                    <a:pt x="366" y="529"/>
                  </a:cubicBezTo>
                  <a:cubicBezTo>
                    <a:pt x="369" y="534"/>
                    <a:pt x="369" y="534"/>
                    <a:pt x="369" y="534"/>
                  </a:cubicBezTo>
                  <a:cubicBezTo>
                    <a:pt x="413" y="517"/>
                    <a:pt x="445" y="480"/>
                    <a:pt x="467" y="448"/>
                  </a:cubicBezTo>
                  <a:cubicBezTo>
                    <a:pt x="489" y="415"/>
                    <a:pt x="499" y="387"/>
                    <a:pt x="499" y="387"/>
                  </a:cubicBezTo>
                  <a:cubicBezTo>
                    <a:pt x="500" y="386"/>
                    <a:pt x="500" y="386"/>
                    <a:pt x="500" y="386"/>
                  </a:cubicBezTo>
                  <a:cubicBezTo>
                    <a:pt x="518" y="230"/>
                    <a:pt x="518" y="230"/>
                    <a:pt x="518" y="230"/>
                  </a:cubicBezTo>
                  <a:cubicBezTo>
                    <a:pt x="469" y="179"/>
                    <a:pt x="469" y="179"/>
                    <a:pt x="469" y="179"/>
                  </a:cubicBezTo>
                  <a:cubicBezTo>
                    <a:pt x="463" y="179"/>
                    <a:pt x="463" y="179"/>
                    <a:pt x="463" y="179"/>
                  </a:cubicBezTo>
                  <a:cubicBezTo>
                    <a:pt x="472" y="133"/>
                    <a:pt x="472" y="133"/>
                    <a:pt x="472" y="133"/>
                  </a:cubicBezTo>
                  <a:cubicBezTo>
                    <a:pt x="471" y="132"/>
                    <a:pt x="471" y="132"/>
                    <a:pt x="471" y="132"/>
                  </a:cubicBezTo>
                  <a:cubicBezTo>
                    <a:pt x="471" y="132"/>
                    <a:pt x="464" y="105"/>
                    <a:pt x="456" y="78"/>
                  </a:cubicBezTo>
                  <a:cubicBezTo>
                    <a:pt x="452" y="64"/>
                    <a:pt x="448" y="50"/>
                    <a:pt x="444" y="39"/>
                  </a:cubicBezTo>
                  <a:cubicBezTo>
                    <a:pt x="442" y="33"/>
                    <a:pt x="440" y="29"/>
                    <a:pt x="438" y="25"/>
                  </a:cubicBezTo>
                  <a:cubicBezTo>
                    <a:pt x="437" y="23"/>
                    <a:pt x="436" y="21"/>
                    <a:pt x="435" y="20"/>
                  </a:cubicBezTo>
                  <a:cubicBezTo>
                    <a:pt x="435" y="18"/>
                    <a:pt x="434" y="17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1" y="15"/>
                    <a:pt x="415" y="4"/>
                    <a:pt x="391" y="4"/>
                  </a:cubicBezTo>
                  <a:cubicBezTo>
                    <a:pt x="381" y="4"/>
                    <a:pt x="370" y="6"/>
                    <a:pt x="358" y="12"/>
                  </a:cubicBezTo>
                  <a:cubicBezTo>
                    <a:pt x="346" y="18"/>
                    <a:pt x="335" y="27"/>
                    <a:pt x="324" y="42"/>
                  </a:cubicBezTo>
                  <a:cubicBezTo>
                    <a:pt x="328" y="46"/>
                    <a:pt x="328" y="46"/>
                    <a:pt x="328" y="46"/>
                  </a:cubicBezTo>
                  <a:cubicBezTo>
                    <a:pt x="333" y="42"/>
                    <a:pt x="333" y="42"/>
                    <a:pt x="333" y="42"/>
                  </a:cubicBezTo>
                  <a:cubicBezTo>
                    <a:pt x="333" y="42"/>
                    <a:pt x="326" y="32"/>
                    <a:pt x="316" y="22"/>
                  </a:cubicBezTo>
                  <a:cubicBezTo>
                    <a:pt x="312" y="16"/>
                    <a:pt x="306" y="11"/>
                    <a:pt x="301" y="7"/>
                  </a:cubicBezTo>
                  <a:cubicBezTo>
                    <a:pt x="298" y="5"/>
                    <a:pt x="295" y="3"/>
                    <a:pt x="292" y="2"/>
                  </a:cubicBezTo>
                  <a:cubicBezTo>
                    <a:pt x="289" y="1"/>
                    <a:pt x="286" y="0"/>
                    <a:pt x="282" y="0"/>
                  </a:cubicBezTo>
                  <a:cubicBezTo>
                    <a:pt x="277" y="0"/>
                    <a:pt x="271" y="1"/>
                    <a:pt x="263" y="2"/>
                  </a:cubicBezTo>
                  <a:cubicBezTo>
                    <a:pt x="252" y="4"/>
                    <a:pt x="238" y="8"/>
                    <a:pt x="226" y="15"/>
                  </a:cubicBezTo>
                  <a:cubicBezTo>
                    <a:pt x="220" y="18"/>
                    <a:pt x="214" y="22"/>
                    <a:pt x="210" y="26"/>
                  </a:cubicBezTo>
                  <a:cubicBezTo>
                    <a:pt x="205" y="31"/>
                    <a:pt x="201" y="36"/>
                    <a:pt x="198" y="42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0"/>
                    <a:pt x="205" y="37"/>
                    <a:pt x="199" y="35"/>
                  </a:cubicBezTo>
                  <a:cubicBezTo>
                    <a:pt x="193" y="32"/>
                    <a:pt x="184" y="30"/>
                    <a:pt x="171" y="30"/>
                  </a:cubicBezTo>
                  <a:cubicBezTo>
                    <a:pt x="161" y="30"/>
                    <a:pt x="147" y="32"/>
                    <a:pt x="130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29" y="37"/>
                    <a:pt x="123" y="40"/>
                    <a:pt x="117" y="46"/>
                  </a:cubicBezTo>
                  <a:cubicBezTo>
                    <a:pt x="113" y="48"/>
                    <a:pt x="110" y="52"/>
                    <a:pt x="107" y="56"/>
                  </a:cubicBezTo>
                  <a:cubicBezTo>
                    <a:pt x="104" y="61"/>
                    <a:pt x="102" y="66"/>
                    <a:pt x="101" y="72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10" y="68"/>
                    <a:pt x="110" y="68"/>
                    <a:pt x="110" y="68"/>
                  </a:cubicBezTo>
                  <a:cubicBezTo>
                    <a:pt x="109" y="68"/>
                    <a:pt x="99" y="62"/>
                    <a:pt x="82" y="62"/>
                  </a:cubicBezTo>
                  <a:cubicBezTo>
                    <a:pt x="71" y="62"/>
                    <a:pt x="56" y="65"/>
                    <a:pt x="40" y="73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28" y="88"/>
                    <a:pt x="19" y="109"/>
                  </a:cubicBezTo>
                  <a:cubicBezTo>
                    <a:pt x="10" y="130"/>
                    <a:pt x="1" y="160"/>
                    <a:pt x="0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0" y="196"/>
                    <a:pt x="0" y="196"/>
                  </a:cubicBezTo>
                  <a:lnTo>
                    <a:pt x="6" y="195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32" name="文本框 431"/>
          <p:cNvSpPr txBox="1"/>
          <p:nvPr/>
        </p:nvSpPr>
        <p:spPr>
          <a:xfrm>
            <a:off x="6601165" y="1450428"/>
            <a:ext cx="15394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01</a:t>
            </a:r>
            <a:endParaRPr lang="zh-CN" altLang="en-US" sz="88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9" name="文本框 208"/>
          <p:cNvSpPr txBox="1"/>
          <p:nvPr/>
        </p:nvSpPr>
        <p:spPr>
          <a:xfrm>
            <a:off x="6755130" y="2863215"/>
            <a:ext cx="50507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校园美，全体美</a:t>
            </a:r>
            <a:endParaRPr lang="zh-CN" altLang="en-US" sz="5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" grpId="0"/>
      <p:bldP spid="20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主题实践活动展示</a:t>
            </a:r>
            <a:endParaRPr lang="zh-CN" altLang="en-US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45" name="组合 144"/>
          <p:cNvGrpSpPr/>
          <p:nvPr/>
        </p:nvGrpSpPr>
        <p:grpSpPr>
          <a:xfrm>
            <a:off x="0" y="1673237"/>
            <a:ext cx="4659086" cy="5184763"/>
            <a:chOff x="3016250" y="3175"/>
            <a:chExt cx="6162676" cy="6858001"/>
          </a:xfrm>
        </p:grpSpPr>
        <p:sp>
          <p:nvSpPr>
            <p:cNvPr id="146" name="Oval 5"/>
            <p:cNvSpPr>
              <a:spLocks noChangeArrowheads="1"/>
            </p:cNvSpPr>
            <p:nvPr/>
          </p:nvSpPr>
          <p:spPr bwMode="auto">
            <a:xfrm>
              <a:off x="4454525" y="3384550"/>
              <a:ext cx="1909763" cy="731838"/>
            </a:xfrm>
            <a:prstGeom prst="ellipse">
              <a:avLst/>
            </a:pr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6"/>
            <p:cNvSpPr/>
            <p:nvPr/>
          </p:nvSpPr>
          <p:spPr bwMode="auto">
            <a:xfrm>
              <a:off x="4625975" y="3098800"/>
              <a:ext cx="1590675" cy="1965325"/>
            </a:xfrm>
            <a:custGeom>
              <a:avLst/>
              <a:gdLst>
                <a:gd name="T0" fmla="*/ 902 w 1002"/>
                <a:gd name="T1" fmla="*/ 0 h 1238"/>
                <a:gd name="T2" fmla="*/ 1002 w 1002"/>
                <a:gd name="T3" fmla="*/ 818 h 1238"/>
                <a:gd name="T4" fmla="*/ 0 w 1002"/>
                <a:gd name="T5" fmla="*/ 1238 h 1238"/>
                <a:gd name="T6" fmla="*/ 60 w 1002"/>
                <a:gd name="T7" fmla="*/ 0 h 1238"/>
                <a:gd name="T8" fmla="*/ 902 w 1002"/>
                <a:gd name="T9" fmla="*/ 0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2" h="1238">
                  <a:moveTo>
                    <a:pt x="902" y="0"/>
                  </a:moveTo>
                  <a:lnTo>
                    <a:pt x="1002" y="818"/>
                  </a:lnTo>
                  <a:lnTo>
                    <a:pt x="0" y="1238"/>
                  </a:lnTo>
                  <a:lnTo>
                    <a:pt x="60" y="0"/>
                  </a:lnTo>
                  <a:lnTo>
                    <a:pt x="902" y="0"/>
                  </a:lnTo>
                  <a:close/>
                </a:path>
              </a:pathLst>
            </a:custGeom>
            <a:solidFill>
              <a:srgbClr val="E8A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7"/>
            <p:cNvSpPr/>
            <p:nvPr/>
          </p:nvSpPr>
          <p:spPr bwMode="auto">
            <a:xfrm>
              <a:off x="3016250" y="5094288"/>
              <a:ext cx="420688" cy="1382713"/>
            </a:xfrm>
            <a:custGeom>
              <a:avLst/>
              <a:gdLst>
                <a:gd name="T0" fmla="*/ 0 w 137"/>
                <a:gd name="T1" fmla="*/ 449 h 449"/>
                <a:gd name="T2" fmla="*/ 0 w 137"/>
                <a:gd name="T3" fmla="*/ 0 h 449"/>
                <a:gd name="T4" fmla="*/ 12 w 137"/>
                <a:gd name="T5" fmla="*/ 14 h 449"/>
                <a:gd name="T6" fmla="*/ 132 w 137"/>
                <a:gd name="T7" fmla="*/ 165 h 449"/>
                <a:gd name="T8" fmla="*/ 0 w 137"/>
                <a:gd name="T9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449">
                  <a:moveTo>
                    <a:pt x="0" y="44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26" y="30"/>
                    <a:pt x="137" y="144"/>
                    <a:pt x="132" y="165"/>
                  </a:cubicBezTo>
                  <a:lnTo>
                    <a:pt x="0" y="449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8"/>
            <p:cNvSpPr/>
            <p:nvPr/>
          </p:nvSpPr>
          <p:spPr bwMode="auto">
            <a:xfrm>
              <a:off x="7310438" y="4676775"/>
              <a:ext cx="1868488" cy="2184400"/>
            </a:xfrm>
            <a:custGeom>
              <a:avLst/>
              <a:gdLst>
                <a:gd name="T0" fmla="*/ 608 w 608"/>
                <a:gd name="T1" fmla="*/ 710 h 710"/>
                <a:gd name="T2" fmla="*/ 197 w 608"/>
                <a:gd name="T3" fmla="*/ 710 h 710"/>
                <a:gd name="T4" fmla="*/ 184 w 608"/>
                <a:gd name="T5" fmla="*/ 684 h 710"/>
                <a:gd name="T6" fmla="*/ 175 w 608"/>
                <a:gd name="T7" fmla="*/ 666 h 710"/>
                <a:gd name="T8" fmla="*/ 121 w 608"/>
                <a:gd name="T9" fmla="*/ 551 h 710"/>
                <a:gd name="T10" fmla="*/ 121 w 608"/>
                <a:gd name="T11" fmla="*/ 550 h 710"/>
                <a:gd name="T12" fmla="*/ 120 w 608"/>
                <a:gd name="T13" fmla="*/ 549 h 710"/>
                <a:gd name="T14" fmla="*/ 111 w 608"/>
                <a:gd name="T15" fmla="*/ 528 h 710"/>
                <a:gd name="T16" fmla="*/ 111 w 608"/>
                <a:gd name="T17" fmla="*/ 528 h 710"/>
                <a:gd name="T18" fmla="*/ 110 w 608"/>
                <a:gd name="T19" fmla="*/ 526 h 710"/>
                <a:gd name="T20" fmla="*/ 49 w 608"/>
                <a:gd name="T21" fmla="*/ 394 h 710"/>
                <a:gd name="T22" fmla="*/ 5 w 608"/>
                <a:gd name="T23" fmla="*/ 301 h 710"/>
                <a:gd name="T24" fmla="*/ 125 w 608"/>
                <a:gd name="T25" fmla="*/ 150 h 710"/>
                <a:gd name="T26" fmla="*/ 141 w 608"/>
                <a:gd name="T27" fmla="*/ 132 h 710"/>
                <a:gd name="T28" fmla="*/ 232 w 608"/>
                <a:gd name="T29" fmla="*/ 27 h 710"/>
                <a:gd name="T30" fmla="*/ 237 w 608"/>
                <a:gd name="T31" fmla="*/ 23 h 710"/>
                <a:gd name="T32" fmla="*/ 237 w 608"/>
                <a:gd name="T33" fmla="*/ 22 h 710"/>
                <a:gd name="T34" fmla="*/ 315 w 608"/>
                <a:gd name="T35" fmla="*/ 15 h 710"/>
                <a:gd name="T36" fmla="*/ 339 w 608"/>
                <a:gd name="T37" fmla="*/ 45 h 710"/>
                <a:gd name="T38" fmla="*/ 528 w 608"/>
                <a:gd name="T39" fmla="*/ 512 h 710"/>
                <a:gd name="T40" fmla="*/ 530 w 608"/>
                <a:gd name="T41" fmla="*/ 518 h 710"/>
                <a:gd name="T42" fmla="*/ 608 w 608"/>
                <a:gd name="T43" fmla="*/ 71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08" h="710">
                  <a:moveTo>
                    <a:pt x="608" y="710"/>
                  </a:moveTo>
                  <a:cubicBezTo>
                    <a:pt x="197" y="710"/>
                    <a:pt x="197" y="710"/>
                    <a:pt x="197" y="710"/>
                  </a:cubicBezTo>
                  <a:cubicBezTo>
                    <a:pt x="184" y="684"/>
                    <a:pt x="184" y="684"/>
                    <a:pt x="184" y="684"/>
                  </a:cubicBezTo>
                  <a:cubicBezTo>
                    <a:pt x="175" y="666"/>
                    <a:pt x="175" y="666"/>
                    <a:pt x="175" y="666"/>
                  </a:cubicBezTo>
                  <a:cubicBezTo>
                    <a:pt x="121" y="551"/>
                    <a:pt x="121" y="551"/>
                    <a:pt x="121" y="551"/>
                  </a:cubicBezTo>
                  <a:cubicBezTo>
                    <a:pt x="121" y="550"/>
                    <a:pt x="121" y="550"/>
                    <a:pt x="121" y="550"/>
                  </a:cubicBezTo>
                  <a:cubicBezTo>
                    <a:pt x="120" y="549"/>
                    <a:pt x="120" y="549"/>
                    <a:pt x="120" y="549"/>
                  </a:cubicBezTo>
                  <a:cubicBezTo>
                    <a:pt x="111" y="528"/>
                    <a:pt x="111" y="528"/>
                    <a:pt x="111" y="528"/>
                  </a:cubicBezTo>
                  <a:cubicBezTo>
                    <a:pt x="111" y="528"/>
                    <a:pt x="111" y="528"/>
                    <a:pt x="111" y="528"/>
                  </a:cubicBezTo>
                  <a:cubicBezTo>
                    <a:pt x="110" y="526"/>
                    <a:pt x="110" y="526"/>
                    <a:pt x="110" y="526"/>
                  </a:cubicBezTo>
                  <a:cubicBezTo>
                    <a:pt x="49" y="394"/>
                    <a:pt x="49" y="394"/>
                    <a:pt x="49" y="394"/>
                  </a:cubicBezTo>
                  <a:cubicBezTo>
                    <a:pt x="5" y="301"/>
                    <a:pt x="5" y="301"/>
                    <a:pt x="5" y="301"/>
                  </a:cubicBezTo>
                  <a:cubicBezTo>
                    <a:pt x="0" y="280"/>
                    <a:pt x="111" y="166"/>
                    <a:pt x="125" y="150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7" y="23"/>
                    <a:pt x="237" y="23"/>
                    <a:pt x="237" y="23"/>
                  </a:cubicBezTo>
                  <a:cubicBezTo>
                    <a:pt x="237" y="22"/>
                    <a:pt x="237" y="22"/>
                    <a:pt x="237" y="22"/>
                  </a:cubicBezTo>
                  <a:cubicBezTo>
                    <a:pt x="259" y="1"/>
                    <a:pt x="291" y="0"/>
                    <a:pt x="315" y="15"/>
                  </a:cubicBezTo>
                  <a:cubicBezTo>
                    <a:pt x="325" y="22"/>
                    <a:pt x="335" y="32"/>
                    <a:pt x="339" y="45"/>
                  </a:cubicBezTo>
                  <a:cubicBezTo>
                    <a:pt x="528" y="512"/>
                    <a:pt x="528" y="512"/>
                    <a:pt x="528" y="512"/>
                  </a:cubicBezTo>
                  <a:cubicBezTo>
                    <a:pt x="530" y="518"/>
                    <a:pt x="530" y="518"/>
                    <a:pt x="530" y="518"/>
                  </a:cubicBezTo>
                  <a:lnTo>
                    <a:pt x="608" y="710"/>
                  </a:lnTo>
                  <a:close/>
                </a:path>
              </a:pathLst>
            </a:custGeom>
            <a:solidFill>
              <a:srgbClr val="FCB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9"/>
            <p:cNvSpPr/>
            <p:nvPr/>
          </p:nvSpPr>
          <p:spPr bwMode="auto">
            <a:xfrm>
              <a:off x="3016250" y="3584575"/>
              <a:ext cx="5981700" cy="3276600"/>
            </a:xfrm>
            <a:custGeom>
              <a:avLst/>
              <a:gdLst>
                <a:gd name="T0" fmla="*/ 0 w 1947"/>
                <a:gd name="T1" fmla="*/ 989 h 1065"/>
                <a:gd name="T2" fmla="*/ 0 w 1947"/>
                <a:gd name="T3" fmla="*/ 98 h 1065"/>
                <a:gd name="T4" fmla="*/ 3 w 1947"/>
                <a:gd name="T5" fmla="*/ 97 h 1065"/>
                <a:gd name="T6" fmla="*/ 170 w 1947"/>
                <a:gd name="T7" fmla="*/ 64 h 1065"/>
                <a:gd name="T8" fmla="*/ 472 w 1947"/>
                <a:gd name="T9" fmla="*/ 4 h 1065"/>
                <a:gd name="T10" fmla="*/ 501 w 1947"/>
                <a:gd name="T11" fmla="*/ 0 h 1065"/>
                <a:gd name="T12" fmla="*/ 603 w 1947"/>
                <a:gd name="T13" fmla="*/ 94 h 1065"/>
                <a:gd name="T14" fmla="*/ 962 w 1947"/>
                <a:gd name="T15" fmla="*/ 85 h 1065"/>
                <a:gd name="T16" fmla="*/ 1059 w 1947"/>
                <a:gd name="T17" fmla="*/ 2 h 1065"/>
                <a:gd name="T18" fmla="*/ 1354 w 1947"/>
                <a:gd name="T19" fmla="*/ 62 h 1065"/>
                <a:gd name="T20" fmla="*/ 1560 w 1947"/>
                <a:gd name="T21" fmla="*/ 105 h 1065"/>
                <a:gd name="T22" fmla="*/ 1569 w 1947"/>
                <a:gd name="T23" fmla="*/ 110 h 1065"/>
                <a:gd name="T24" fmla="*/ 1668 w 1947"/>
                <a:gd name="T25" fmla="*/ 227 h 1065"/>
                <a:gd name="T26" fmla="*/ 1947 w 1947"/>
                <a:gd name="T27" fmla="*/ 856 h 1065"/>
                <a:gd name="T28" fmla="*/ 1926 w 1947"/>
                <a:gd name="T29" fmla="*/ 867 h 1065"/>
                <a:gd name="T30" fmla="*/ 1582 w 1947"/>
                <a:gd name="T31" fmla="*/ 1039 h 1065"/>
                <a:gd name="T32" fmla="*/ 1567 w 1947"/>
                <a:gd name="T33" fmla="*/ 1046 h 1065"/>
                <a:gd name="T34" fmla="*/ 1519 w 1947"/>
                <a:gd name="T35" fmla="*/ 906 h 1065"/>
                <a:gd name="T36" fmla="*/ 1519 w 1947"/>
                <a:gd name="T37" fmla="*/ 905 h 1065"/>
                <a:gd name="T38" fmla="*/ 1518 w 1947"/>
                <a:gd name="T39" fmla="*/ 904 h 1065"/>
                <a:gd name="T40" fmla="*/ 1508 w 1947"/>
                <a:gd name="T41" fmla="*/ 878 h 1065"/>
                <a:gd name="T42" fmla="*/ 1508 w 1947"/>
                <a:gd name="T43" fmla="*/ 881 h 1065"/>
                <a:gd name="T44" fmla="*/ 1493 w 1947"/>
                <a:gd name="T45" fmla="*/ 936 h 1065"/>
                <a:gd name="T46" fmla="*/ 1464 w 1947"/>
                <a:gd name="T47" fmla="*/ 1065 h 1065"/>
                <a:gd name="T48" fmla="*/ 85 w 1947"/>
                <a:gd name="T49" fmla="*/ 1065 h 1065"/>
                <a:gd name="T50" fmla="*/ 48 w 1947"/>
                <a:gd name="T51" fmla="*/ 914 h 1065"/>
                <a:gd name="T52" fmla="*/ 46 w 1947"/>
                <a:gd name="T53" fmla="*/ 908 h 1065"/>
                <a:gd name="T54" fmla="*/ 46 w 1947"/>
                <a:gd name="T55" fmla="*/ 906 h 1065"/>
                <a:gd name="T56" fmla="*/ 40 w 1947"/>
                <a:gd name="T57" fmla="*/ 890 h 1065"/>
                <a:gd name="T58" fmla="*/ 0 w 1947"/>
                <a:gd name="T59" fmla="*/ 989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47" h="1065">
                  <a:moveTo>
                    <a:pt x="0" y="989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472" y="4"/>
                    <a:pt x="472" y="4"/>
                    <a:pt x="472" y="4"/>
                  </a:cubicBezTo>
                  <a:cubicBezTo>
                    <a:pt x="484" y="1"/>
                    <a:pt x="488" y="0"/>
                    <a:pt x="501" y="0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703" y="179"/>
                    <a:pt x="868" y="176"/>
                    <a:pt x="962" y="85"/>
                  </a:cubicBezTo>
                  <a:cubicBezTo>
                    <a:pt x="1059" y="2"/>
                    <a:pt x="1059" y="2"/>
                    <a:pt x="1059" y="2"/>
                  </a:cubicBezTo>
                  <a:cubicBezTo>
                    <a:pt x="1112" y="2"/>
                    <a:pt x="1290" y="49"/>
                    <a:pt x="1354" y="62"/>
                  </a:cubicBezTo>
                  <a:cubicBezTo>
                    <a:pt x="1461" y="84"/>
                    <a:pt x="1557" y="104"/>
                    <a:pt x="1560" y="105"/>
                  </a:cubicBezTo>
                  <a:cubicBezTo>
                    <a:pt x="1569" y="110"/>
                    <a:pt x="1569" y="110"/>
                    <a:pt x="1569" y="110"/>
                  </a:cubicBezTo>
                  <a:cubicBezTo>
                    <a:pt x="1608" y="128"/>
                    <a:pt x="1652" y="187"/>
                    <a:pt x="1668" y="227"/>
                  </a:cubicBezTo>
                  <a:cubicBezTo>
                    <a:pt x="1947" y="856"/>
                    <a:pt x="1947" y="856"/>
                    <a:pt x="1947" y="856"/>
                  </a:cubicBezTo>
                  <a:cubicBezTo>
                    <a:pt x="1926" y="867"/>
                    <a:pt x="1926" y="867"/>
                    <a:pt x="1926" y="867"/>
                  </a:cubicBezTo>
                  <a:cubicBezTo>
                    <a:pt x="1582" y="1039"/>
                    <a:pt x="1582" y="1039"/>
                    <a:pt x="1582" y="1039"/>
                  </a:cubicBezTo>
                  <a:cubicBezTo>
                    <a:pt x="1567" y="1046"/>
                    <a:pt x="1567" y="1046"/>
                    <a:pt x="1567" y="1046"/>
                  </a:cubicBezTo>
                  <a:cubicBezTo>
                    <a:pt x="1567" y="1046"/>
                    <a:pt x="1536" y="954"/>
                    <a:pt x="1519" y="906"/>
                  </a:cubicBezTo>
                  <a:cubicBezTo>
                    <a:pt x="1519" y="905"/>
                    <a:pt x="1519" y="905"/>
                    <a:pt x="1519" y="905"/>
                  </a:cubicBezTo>
                  <a:cubicBezTo>
                    <a:pt x="1518" y="904"/>
                    <a:pt x="1518" y="904"/>
                    <a:pt x="1518" y="904"/>
                  </a:cubicBezTo>
                  <a:cubicBezTo>
                    <a:pt x="1513" y="889"/>
                    <a:pt x="1509" y="878"/>
                    <a:pt x="1508" y="878"/>
                  </a:cubicBezTo>
                  <a:cubicBezTo>
                    <a:pt x="1508" y="881"/>
                    <a:pt x="1508" y="881"/>
                    <a:pt x="1508" y="881"/>
                  </a:cubicBezTo>
                  <a:cubicBezTo>
                    <a:pt x="1503" y="900"/>
                    <a:pt x="1498" y="918"/>
                    <a:pt x="1493" y="936"/>
                  </a:cubicBezTo>
                  <a:cubicBezTo>
                    <a:pt x="1483" y="982"/>
                    <a:pt x="1474" y="1024"/>
                    <a:pt x="1464" y="1065"/>
                  </a:cubicBezTo>
                  <a:cubicBezTo>
                    <a:pt x="85" y="1065"/>
                    <a:pt x="85" y="1065"/>
                    <a:pt x="85" y="1065"/>
                  </a:cubicBezTo>
                  <a:cubicBezTo>
                    <a:pt x="74" y="1018"/>
                    <a:pt x="62" y="969"/>
                    <a:pt x="48" y="914"/>
                  </a:cubicBezTo>
                  <a:cubicBezTo>
                    <a:pt x="46" y="908"/>
                    <a:pt x="46" y="908"/>
                    <a:pt x="46" y="908"/>
                  </a:cubicBezTo>
                  <a:cubicBezTo>
                    <a:pt x="46" y="906"/>
                    <a:pt x="46" y="906"/>
                    <a:pt x="46" y="906"/>
                  </a:cubicBezTo>
                  <a:cubicBezTo>
                    <a:pt x="43" y="901"/>
                    <a:pt x="45" y="908"/>
                    <a:pt x="40" y="890"/>
                  </a:cubicBezTo>
                  <a:lnTo>
                    <a:pt x="0" y="989"/>
                  </a:lnTo>
                  <a:close/>
                </a:path>
              </a:pathLst>
            </a:custGeom>
            <a:solidFill>
              <a:srgbClr val="6F7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0"/>
            <p:cNvSpPr/>
            <p:nvPr/>
          </p:nvSpPr>
          <p:spPr bwMode="auto">
            <a:xfrm>
              <a:off x="3016250" y="3748088"/>
              <a:ext cx="4654550" cy="3113088"/>
            </a:xfrm>
            <a:custGeom>
              <a:avLst/>
              <a:gdLst>
                <a:gd name="T0" fmla="*/ 0 w 1515"/>
                <a:gd name="T1" fmla="*/ 304 h 1012"/>
                <a:gd name="T2" fmla="*/ 0 w 1515"/>
                <a:gd name="T3" fmla="*/ 45 h 1012"/>
                <a:gd name="T4" fmla="*/ 3 w 1515"/>
                <a:gd name="T5" fmla="*/ 44 h 1012"/>
                <a:gd name="T6" fmla="*/ 170 w 1515"/>
                <a:gd name="T7" fmla="*/ 11 h 1012"/>
                <a:gd name="T8" fmla="*/ 193 w 1515"/>
                <a:gd name="T9" fmla="*/ 6 h 1012"/>
                <a:gd name="T10" fmla="*/ 342 w 1515"/>
                <a:gd name="T11" fmla="*/ 494 h 1012"/>
                <a:gd name="T12" fmla="*/ 1184 w 1515"/>
                <a:gd name="T13" fmla="*/ 492 h 1012"/>
                <a:gd name="T14" fmla="*/ 1308 w 1515"/>
                <a:gd name="T15" fmla="*/ 0 h 1012"/>
                <a:gd name="T16" fmla="*/ 1354 w 1515"/>
                <a:gd name="T17" fmla="*/ 9 h 1012"/>
                <a:gd name="T18" fmla="*/ 1515 w 1515"/>
                <a:gd name="T19" fmla="*/ 42 h 1012"/>
                <a:gd name="T20" fmla="*/ 1493 w 1515"/>
                <a:gd name="T21" fmla="*/ 497 h 1012"/>
                <a:gd name="T22" fmla="*/ 1421 w 1515"/>
                <a:gd name="T23" fmla="*/ 1012 h 1012"/>
                <a:gd name="T24" fmla="*/ 101 w 1515"/>
                <a:gd name="T25" fmla="*/ 1012 h 1012"/>
                <a:gd name="T26" fmla="*/ 0 w 1515"/>
                <a:gd name="T27" fmla="*/ 304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5" h="1012">
                  <a:moveTo>
                    <a:pt x="0" y="304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70" y="11"/>
                    <a:pt x="170" y="11"/>
                    <a:pt x="170" y="11"/>
                  </a:cubicBezTo>
                  <a:cubicBezTo>
                    <a:pt x="193" y="6"/>
                    <a:pt x="193" y="6"/>
                    <a:pt x="193" y="6"/>
                  </a:cubicBezTo>
                  <a:cubicBezTo>
                    <a:pt x="342" y="494"/>
                    <a:pt x="342" y="494"/>
                    <a:pt x="342" y="494"/>
                  </a:cubicBezTo>
                  <a:cubicBezTo>
                    <a:pt x="1184" y="492"/>
                    <a:pt x="1184" y="492"/>
                    <a:pt x="1184" y="492"/>
                  </a:cubicBezTo>
                  <a:cubicBezTo>
                    <a:pt x="1308" y="0"/>
                    <a:pt x="1308" y="0"/>
                    <a:pt x="1308" y="0"/>
                  </a:cubicBezTo>
                  <a:cubicBezTo>
                    <a:pt x="1354" y="9"/>
                    <a:pt x="1354" y="9"/>
                    <a:pt x="1354" y="9"/>
                  </a:cubicBezTo>
                  <a:cubicBezTo>
                    <a:pt x="1417" y="22"/>
                    <a:pt x="1476" y="34"/>
                    <a:pt x="1515" y="42"/>
                  </a:cubicBezTo>
                  <a:cubicBezTo>
                    <a:pt x="1493" y="497"/>
                    <a:pt x="1493" y="497"/>
                    <a:pt x="1493" y="497"/>
                  </a:cubicBezTo>
                  <a:cubicBezTo>
                    <a:pt x="1421" y="1012"/>
                    <a:pt x="1421" y="1012"/>
                    <a:pt x="1421" y="1012"/>
                  </a:cubicBezTo>
                  <a:cubicBezTo>
                    <a:pt x="101" y="1012"/>
                    <a:pt x="101" y="1012"/>
                    <a:pt x="101" y="1012"/>
                  </a:cubicBezTo>
                  <a:lnTo>
                    <a:pt x="0" y="304"/>
                  </a:lnTo>
                  <a:close/>
                </a:path>
              </a:pathLst>
            </a:custGeom>
            <a:solidFill>
              <a:srgbClr val="FFC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1"/>
            <p:cNvSpPr/>
            <p:nvPr/>
          </p:nvSpPr>
          <p:spPr bwMode="auto">
            <a:xfrm>
              <a:off x="7221538" y="5276850"/>
              <a:ext cx="423863" cy="1584325"/>
            </a:xfrm>
            <a:custGeom>
              <a:avLst/>
              <a:gdLst>
                <a:gd name="T0" fmla="*/ 138 w 138"/>
                <a:gd name="T1" fmla="*/ 328 h 515"/>
                <a:gd name="T2" fmla="*/ 138 w 138"/>
                <a:gd name="T3" fmla="*/ 331 h 515"/>
                <a:gd name="T4" fmla="*/ 124 w 138"/>
                <a:gd name="T5" fmla="*/ 386 h 515"/>
                <a:gd name="T6" fmla="*/ 95 w 138"/>
                <a:gd name="T7" fmla="*/ 515 h 515"/>
                <a:gd name="T8" fmla="*/ 0 w 138"/>
                <a:gd name="T9" fmla="*/ 515 h 515"/>
                <a:gd name="T10" fmla="*/ 77 w 138"/>
                <a:gd name="T11" fmla="*/ 199 h 515"/>
                <a:gd name="T12" fmla="*/ 124 w 138"/>
                <a:gd name="T13" fmla="*/ 0 h 515"/>
                <a:gd name="T14" fmla="*/ 138 w 138"/>
                <a:gd name="T15" fmla="*/ 328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" h="515">
                  <a:moveTo>
                    <a:pt x="138" y="328"/>
                  </a:moveTo>
                  <a:cubicBezTo>
                    <a:pt x="138" y="331"/>
                    <a:pt x="138" y="331"/>
                    <a:pt x="138" y="331"/>
                  </a:cubicBezTo>
                  <a:cubicBezTo>
                    <a:pt x="133" y="350"/>
                    <a:pt x="128" y="368"/>
                    <a:pt x="124" y="386"/>
                  </a:cubicBezTo>
                  <a:cubicBezTo>
                    <a:pt x="113" y="432"/>
                    <a:pt x="104" y="474"/>
                    <a:pt x="95" y="515"/>
                  </a:cubicBezTo>
                  <a:cubicBezTo>
                    <a:pt x="0" y="515"/>
                    <a:pt x="0" y="515"/>
                    <a:pt x="0" y="515"/>
                  </a:cubicBezTo>
                  <a:cubicBezTo>
                    <a:pt x="23" y="425"/>
                    <a:pt x="53" y="303"/>
                    <a:pt x="77" y="199"/>
                  </a:cubicBezTo>
                  <a:cubicBezTo>
                    <a:pt x="104" y="88"/>
                    <a:pt x="124" y="0"/>
                    <a:pt x="124" y="0"/>
                  </a:cubicBezTo>
                  <a:lnTo>
                    <a:pt x="138" y="328"/>
                  </a:lnTo>
                  <a:close/>
                </a:path>
              </a:pathLst>
            </a:custGeom>
            <a:solidFill>
              <a:srgbClr val="BA8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2"/>
            <p:cNvSpPr/>
            <p:nvPr/>
          </p:nvSpPr>
          <p:spPr bwMode="auto">
            <a:xfrm>
              <a:off x="4546600" y="285750"/>
              <a:ext cx="1814513" cy="1827213"/>
            </a:xfrm>
            <a:custGeom>
              <a:avLst/>
              <a:gdLst>
                <a:gd name="T0" fmla="*/ 85 w 591"/>
                <a:gd name="T1" fmla="*/ 95 h 594"/>
                <a:gd name="T2" fmla="*/ 0 w 591"/>
                <a:gd name="T3" fmla="*/ 277 h 594"/>
                <a:gd name="T4" fmla="*/ 58 w 591"/>
                <a:gd name="T5" fmla="*/ 433 h 594"/>
                <a:gd name="T6" fmla="*/ 464 w 591"/>
                <a:gd name="T7" fmla="*/ 594 h 594"/>
                <a:gd name="T8" fmla="*/ 589 w 591"/>
                <a:gd name="T9" fmla="*/ 494 h 594"/>
                <a:gd name="T10" fmla="*/ 591 w 591"/>
                <a:gd name="T11" fmla="*/ 199 h 594"/>
                <a:gd name="T12" fmla="*/ 555 w 591"/>
                <a:gd name="T13" fmla="*/ 183 h 594"/>
                <a:gd name="T14" fmla="*/ 519 w 591"/>
                <a:gd name="T15" fmla="*/ 63 h 594"/>
                <a:gd name="T16" fmla="*/ 247 w 591"/>
                <a:gd name="T17" fmla="*/ 0 h 594"/>
                <a:gd name="T18" fmla="*/ 85 w 591"/>
                <a:gd name="T19" fmla="*/ 95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1" h="594">
                  <a:moveTo>
                    <a:pt x="85" y="95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0" y="338"/>
                    <a:pt x="23" y="393"/>
                    <a:pt x="58" y="433"/>
                  </a:cubicBezTo>
                  <a:cubicBezTo>
                    <a:pt x="464" y="594"/>
                    <a:pt x="464" y="594"/>
                    <a:pt x="464" y="594"/>
                  </a:cubicBezTo>
                  <a:cubicBezTo>
                    <a:pt x="589" y="494"/>
                    <a:pt x="589" y="494"/>
                    <a:pt x="589" y="494"/>
                  </a:cubicBezTo>
                  <a:cubicBezTo>
                    <a:pt x="591" y="199"/>
                    <a:pt x="591" y="199"/>
                    <a:pt x="591" y="199"/>
                  </a:cubicBezTo>
                  <a:cubicBezTo>
                    <a:pt x="555" y="183"/>
                    <a:pt x="555" y="183"/>
                    <a:pt x="555" y="183"/>
                  </a:cubicBezTo>
                  <a:cubicBezTo>
                    <a:pt x="519" y="63"/>
                    <a:pt x="519" y="63"/>
                    <a:pt x="519" y="63"/>
                  </a:cubicBezTo>
                  <a:cubicBezTo>
                    <a:pt x="247" y="0"/>
                    <a:pt x="247" y="0"/>
                    <a:pt x="247" y="0"/>
                  </a:cubicBezTo>
                  <a:lnTo>
                    <a:pt x="85" y="95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Oval 13"/>
            <p:cNvSpPr>
              <a:spLocks noChangeArrowheads="1"/>
            </p:cNvSpPr>
            <p:nvPr/>
          </p:nvSpPr>
          <p:spPr bwMode="auto">
            <a:xfrm>
              <a:off x="4241800" y="1344613"/>
              <a:ext cx="2482850" cy="446088"/>
            </a:xfrm>
            <a:prstGeom prst="ellipse">
              <a:avLst/>
            </a:prstGeom>
            <a:solidFill>
              <a:srgbClr val="917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4"/>
            <p:cNvSpPr/>
            <p:nvPr/>
          </p:nvSpPr>
          <p:spPr bwMode="auto">
            <a:xfrm>
              <a:off x="4140200" y="787400"/>
              <a:ext cx="2562225" cy="2862263"/>
            </a:xfrm>
            <a:custGeom>
              <a:avLst/>
              <a:gdLst>
                <a:gd name="T0" fmla="*/ 813 w 834"/>
                <a:gd name="T1" fmla="*/ 345 h 930"/>
                <a:gd name="T2" fmla="*/ 766 w 834"/>
                <a:gd name="T3" fmla="*/ 350 h 930"/>
                <a:gd name="T4" fmla="*/ 647 w 834"/>
                <a:gd name="T5" fmla="*/ 0 h 930"/>
                <a:gd name="T6" fmla="*/ 417 w 834"/>
                <a:gd name="T7" fmla="*/ 0 h 930"/>
                <a:gd name="T8" fmla="*/ 187 w 834"/>
                <a:gd name="T9" fmla="*/ 0 h 930"/>
                <a:gd name="T10" fmla="*/ 67 w 834"/>
                <a:gd name="T11" fmla="*/ 348 h 930"/>
                <a:gd name="T12" fmla="*/ 21 w 834"/>
                <a:gd name="T13" fmla="*/ 345 h 930"/>
                <a:gd name="T14" fmla="*/ 40 w 834"/>
                <a:gd name="T15" fmla="*/ 548 h 930"/>
                <a:gd name="T16" fmla="*/ 99 w 834"/>
                <a:gd name="T17" fmla="*/ 579 h 930"/>
                <a:gd name="T18" fmla="*/ 145 w 834"/>
                <a:gd name="T19" fmla="*/ 715 h 930"/>
                <a:gd name="T20" fmla="*/ 417 w 834"/>
                <a:gd name="T21" fmla="*/ 930 h 930"/>
                <a:gd name="T22" fmla="*/ 688 w 834"/>
                <a:gd name="T23" fmla="*/ 715 h 930"/>
                <a:gd name="T24" fmla="*/ 735 w 834"/>
                <a:gd name="T25" fmla="*/ 579 h 930"/>
                <a:gd name="T26" fmla="*/ 794 w 834"/>
                <a:gd name="T27" fmla="*/ 548 h 930"/>
                <a:gd name="T28" fmla="*/ 813 w 834"/>
                <a:gd name="T29" fmla="*/ 345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4" h="930">
                  <a:moveTo>
                    <a:pt x="813" y="345"/>
                  </a:moveTo>
                  <a:cubicBezTo>
                    <a:pt x="802" y="315"/>
                    <a:pt x="781" y="330"/>
                    <a:pt x="766" y="350"/>
                  </a:cubicBezTo>
                  <a:cubicBezTo>
                    <a:pt x="770" y="118"/>
                    <a:pt x="647" y="0"/>
                    <a:pt x="647" y="0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63" y="118"/>
                    <a:pt x="67" y="348"/>
                  </a:cubicBezTo>
                  <a:cubicBezTo>
                    <a:pt x="52" y="329"/>
                    <a:pt x="32" y="316"/>
                    <a:pt x="21" y="345"/>
                  </a:cubicBezTo>
                  <a:cubicBezTo>
                    <a:pt x="0" y="399"/>
                    <a:pt x="50" y="473"/>
                    <a:pt x="40" y="548"/>
                  </a:cubicBezTo>
                  <a:cubicBezTo>
                    <a:pt x="34" y="598"/>
                    <a:pt x="73" y="593"/>
                    <a:pt x="99" y="579"/>
                  </a:cubicBezTo>
                  <a:cubicBezTo>
                    <a:pt x="108" y="617"/>
                    <a:pt x="123" y="663"/>
                    <a:pt x="145" y="715"/>
                  </a:cubicBezTo>
                  <a:cubicBezTo>
                    <a:pt x="194" y="827"/>
                    <a:pt x="332" y="930"/>
                    <a:pt x="417" y="930"/>
                  </a:cubicBezTo>
                  <a:cubicBezTo>
                    <a:pt x="501" y="930"/>
                    <a:pt x="637" y="827"/>
                    <a:pt x="688" y="715"/>
                  </a:cubicBezTo>
                  <a:cubicBezTo>
                    <a:pt x="711" y="664"/>
                    <a:pt x="725" y="622"/>
                    <a:pt x="735" y="579"/>
                  </a:cubicBezTo>
                  <a:cubicBezTo>
                    <a:pt x="759" y="593"/>
                    <a:pt x="801" y="599"/>
                    <a:pt x="794" y="548"/>
                  </a:cubicBezTo>
                  <a:cubicBezTo>
                    <a:pt x="785" y="473"/>
                    <a:pt x="834" y="399"/>
                    <a:pt x="813" y="345"/>
                  </a:cubicBezTo>
                  <a:close/>
                </a:path>
              </a:pathLst>
            </a:custGeom>
            <a:solidFill>
              <a:srgbClr val="FCB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"/>
            <p:cNvSpPr/>
            <p:nvPr/>
          </p:nvSpPr>
          <p:spPr bwMode="auto">
            <a:xfrm>
              <a:off x="5605463" y="719138"/>
              <a:ext cx="974725" cy="1947863"/>
            </a:xfrm>
            <a:custGeom>
              <a:avLst/>
              <a:gdLst>
                <a:gd name="T0" fmla="*/ 211 w 317"/>
                <a:gd name="T1" fmla="*/ 582 h 633"/>
                <a:gd name="T2" fmla="*/ 0 w 317"/>
                <a:gd name="T3" fmla="*/ 36 h 633"/>
                <a:gd name="T4" fmla="*/ 76 w 317"/>
                <a:gd name="T5" fmla="*/ 0 h 633"/>
                <a:gd name="T6" fmla="*/ 317 w 317"/>
                <a:gd name="T7" fmla="*/ 386 h 633"/>
                <a:gd name="T8" fmla="*/ 258 w 317"/>
                <a:gd name="T9" fmla="*/ 633 h 633"/>
                <a:gd name="T10" fmla="*/ 257 w 317"/>
                <a:gd name="T11" fmla="*/ 633 h 633"/>
                <a:gd name="T12" fmla="*/ 211 w 317"/>
                <a:gd name="T13" fmla="*/ 582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7" h="633">
                  <a:moveTo>
                    <a:pt x="211" y="582"/>
                  </a:moveTo>
                  <a:cubicBezTo>
                    <a:pt x="231" y="417"/>
                    <a:pt x="247" y="144"/>
                    <a:pt x="0" y="36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297" y="45"/>
                    <a:pt x="317" y="386"/>
                  </a:cubicBezTo>
                  <a:cubicBezTo>
                    <a:pt x="258" y="633"/>
                    <a:pt x="258" y="633"/>
                    <a:pt x="258" y="633"/>
                  </a:cubicBezTo>
                  <a:cubicBezTo>
                    <a:pt x="257" y="633"/>
                    <a:pt x="257" y="633"/>
                    <a:pt x="257" y="633"/>
                  </a:cubicBezTo>
                  <a:cubicBezTo>
                    <a:pt x="230" y="633"/>
                    <a:pt x="209" y="609"/>
                    <a:pt x="211" y="582"/>
                  </a:cubicBez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6"/>
            <p:cNvSpPr/>
            <p:nvPr/>
          </p:nvSpPr>
          <p:spPr bwMode="auto">
            <a:xfrm>
              <a:off x="4327525" y="719138"/>
              <a:ext cx="974725" cy="1947863"/>
            </a:xfrm>
            <a:custGeom>
              <a:avLst/>
              <a:gdLst>
                <a:gd name="T0" fmla="*/ 105 w 317"/>
                <a:gd name="T1" fmla="*/ 582 h 633"/>
                <a:gd name="T2" fmla="*/ 317 w 317"/>
                <a:gd name="T3" fmla="*/ 36 h 633"/>
                <a:gd name="T4" fmla="*/ 241 w 317"/>
                <a:gd name="T5" fmla="*/ 0 h 633"/>
                <a:gd name="T6" fmla="*/ 0 w 317"/>
                <a:gd name="T7" fmla="*/ 386 h 633"/>
                <a:gd name="T8" fmla="*/ 59 w 317"/>
                <a:gd name="T9" fmla="*/ 633 h 633"/>
                <a:gd name="T10" fmla="*/ 59 w 317"/>
                <a:gd name="T11" fmla="*/ 633 h 633"/>
                <a:gd name="T12" fmla="*/ 105 w 317"/>
                <a:gd name="T13" fmla="*/ 582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7" h="633">
                  <a:moveTo>
                    <a:pt x="105" y="582"/>
                  </a:moveTo>
                  <a:cubicBezTo>
                    <a:pt x="86" y="417"/>
                    <a:pt x="70" y="144"/>
                    <a:pt x="317" y="36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41" y="0"/>
                    <a:pt x="20" y="45"/>
                    <a:pt x="0" y="386"/>
                  </a:cubicBezTo>
                  <a:cubicBezTo>
                    <a:pt x="59" y="633"/>
                    <a:pt x="59" y="633"/>
                    <a:pt x="59" y="633"/>
                  </a:cubicBezTo>
                  <a:cubicBezTo>
                    <a:pt x="59" y="633"/>
                    <a:pt x="59" y="633"/>
                    <a:pt x="59" y="633"/>
                  </a:cubicBezTo>
                  <a:cubicBezTo>
                    <a:pt x="87" y="633"/>
                    <a:pt x="108" y="609"/>
                    <a:pt x="105" y="582"/>
                  </a:cubicBez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7"/>
            <p:cNvSpPr/>
            <p:nvPr/>
          </p:nvSpPr>
          <p:spPr bwMode="auto">
            <a:xfrm>
              <a:off x="4349750" y="215900"/>
              <a:ext cx="2266950" cy="1243013"/>
            </a:xfrm>
            <a:custGeom>
              <a:avLst/>
              <a:gdLst>
                <a:gd name="T0" fmla="*/ 738 w 738"/>
                <a:gd name="T1" fmla="*/ 404 h 404"/>
                <a:gd name="T2" fmla="*/ 737 w 738"/>
                <a:gd name="T3" fmla="*/ 396 h 404"/>
                <a:gd name="T4" fmla="*/ 714 w 738"/>
                <a:gd name="T5" fmla="*/ 298 h 404"/>
                <a:gd name="T6" fmla="*/ 371 w 738"/>
                <a:gd name="T7" fmla="*/ 0 h 404"/>
                <a:gd name="T8" fmla="*/ 28 w 738"/>
                <a:gd name="T9" fmla="*/ 298 h 404"/>
                <a:gd name="T10" fmla="*/ 0 w 738"/>
                <a:gd name="T11" fmla="*/ 404 h 404"/>
                <a:gd name="T12" fmla="*/ 738 w 738"/>
                <a:gd name="T13" fmla="*/ 40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8" h="404">
                  <a:moveTo>
                    <a:pt x="738" y="404"/>
                  </a:moveTo>
                  <a:cubicBezTo>
                    <a:pt x="737" y="402"/>
                    <a:pt x="737" y="398"/>
                    <a:pt x="737" y="396"/>
                  </a:cubicBezTo>
                  <a:cubicBezTo>
                    <a:pt x="730" y="376"/>
                    <a:pt x="714" y="319"/>
                    <a:pt x="714" y="298"/>
                  </a:cubicBezTo>
                  <a:cubicBezTo>
                    <a:pt x="714" y="134"/>
                    <a:pt x="561" y="0"/>
                    <a:pt x="371" y="0"/>
                  </a:cubicBezTo>
                  <a:cubicBezTo>
                    <a:pt x="182" y="0"/>
                    <a:pt x="28" y="134"/>
                    <a:pt x="28" y="298"/>
                  </a:cubicBezTo>
                  <a:cubicBezTo>
                    <a:pt x="28" y="316"/>
                    <a:pt x="12" y="372"/>
                    <a:pt x="0" y="404"/>
                  </a:cubicBezTo>
                  <a:lnTo>
                    <a:pt x="738" y="404"/>
                  </a:lnTo>
                  <a:close/>
                </a:path>
              </a:pathLst>
            </a:custGeom>
            <a:solidFill>
              <a:srgbClr val="FFC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Oval 18"/>
            <p:cNvSpPr>
              <a:spLocks noChangeArrowheads="1"/>
            </p:cNvSpPr>
            <p:nvPr/>
          </p:nvSpPr>
          <p:spPr bwMode="auto">
            <a:xfrm>
              <a:off x="5203825" y="3175"/>
              <a:ext cx="542925" cy="547688"/>
            </a:xfrm>
            <a:prstGeom prst="ellipse">
              <a:avLst/>
            </a:prstGeom>
            <a:solidFill>
              <a:srgbClr val="FFC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9"/>
            <p:cNvSpPr/>
            <p:nvPr/>
          </p:nvSpPr>
          <p:spPr bwMode="auto">
            <a:xfrm>
              <a:off x="4868863" y="255588"/>
              <a:ext cx="328613" cy="957263"/>
            </a:xfrm>
            <a:custGeom>
              <a:avLst/>
              <a:gdLst>
                <a:gd name="T0" fmla="*/ 0 w 107"/>
                <a:gd name="T1" fmla="*/ 45 h 311"/>
                <a:gd name="T2" fmla="*/ 103 w 107"/>
                <a:gd name="T3" fmla="*/ 0 h 311"/>
                <a:gd name="T4" fmla="*/ 107 w 107"/>
                <a:gd name="T5" fmla="*/ 20 h 311"/>
                <a:gd name="T6" fmla="*/ 107 w 107"/>
                <a:gd name="T7" fmla="*/ 258 h 311"/>
                <a:gd name="T8" fmla="*/ 53 w 107"/>
                <a:gd name="T9" fmla="*/ 311 h 311"/>
                <a:gd name="T10" fmla="*/ 0 w 107"/>
                <a:gd name="T11" fmla="*/ 258 h 311"/>
                <a:gd name="T12" fmla="*/ 0 w 107"/>
                <a:gd name="T13" fmla="*/ 45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311">
                  <a:moveTo>
                    <a:pt x="0" y="45"/>
                  </a:moveTo>
                  <a:cubicBezTo>
                    <a:pt x="31" y="25"/>
                    <a:pt x="66" y="10"/>
                    <a:pt x="103" y="0"/>
                  </a:cubicBezTo>
                  <a:cubicBezTo>
                    <a:pt x="105" y="6"/>
                    <a:pt x="107" y="13"/>
                    <a:pt x="107" y="20"/>
                  </a:cubicBezTo>
                  <a:cubicBezTo>
                    <a:pt x="107" y="258"/>
                    <a:pt x="107" y="258"/>
                    <a:pt x="107" y="258"/>
                  </a:cubicBezTo>
                  <a:cubicBezTo>
                    <a:pt x="107" y="287"/>
                    <a:pt x="83" y="311"/>
                    <a:pt x="53" y="311"/>
                  </a:cubicBezTo>
                  <a:cubicBezTo>
                    <a:pt x="24" y="311"/>
                    <a:pt x="0" y="287"/>
                    <a:pt x="0" y="258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BA8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20"/>
            <p:cNvSpPr/>
            <p:nvPr/>
          </p:nvSpPr>
          <p:spPr bwMode="auto">
            <a:xfrm>
              <a:off x="5749925" y="249238"/>
              <a:ext cx="328613" cy="963613"/>
            </a:xfrm>
            <a:custGeom>
              <a:avLst/>
              <a:gdLst>
                <a:gd name="T0" fmla="*/ 6 w 107"/>
                <a:gd name="T1" fmla="*/ 0 h 313"/>
                <a:gd name="T2" fmla="*/ 107 w 107"/>
                <a:gd name="T3" fmla="*/ 41 h 313"/>
                <a:gd name="T4" fmla="*/ 107 w 107"/>
                <a:gd name="T5" fmla="*/ 260 h 313"/>
                <a:gd name="T6" fmla="*/ 54 w 107"/>
                <a:gd name="T7" fmla="*/ 313 h 313"/>
                <a:gd name="T8" fmla="*/ 0 w 107"/>
                <a:gd name="T9" fmla="*/ 260 h 313"/>
                <a:gd name="T10" fmla="*/ 0 w 107"/>
                <a:gd name="T11" fmla="*/ 22 h 313"/>
                <a:gd name="T12" fmla="*/ 6 w 107"/>
                <a:gd name="T13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313">
                  <a:moveTo>
                    <a:pt x="6" y="0"/>
                  </a:moveTo>
                  <a:cubicBezTo>
                    <a:pt x="42" y="9"/>
                    <a:pt x="77" y="23"/>
                    <a:pt x="107" y="41"/>
                  </a:cubicBezTo>
                  <a:cubicBezTo>
                    <a:pt x="107" y="260"/>
                    <a:pt x="107" y="260"/>
                    <a:pt x="107" y="260"/>
                  </a:cubicBezTo>
                  <a:cubicBezTo>
                    <a:pt x="107" y="289"/>
                    <a:pt x="83" y="313"/>
                    <a:pt x="54" y="313"/>
                  </a:cubicBezTo>
                  <a:cubicBezTo>
                    <a:pt x="25" y="313"/>
                    <a:pt x="0" y="289"/>
                    <a:pt x="0" y="26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4"/>
                    <a:pt x="2" y="7"/>
                    <a:pt x="6" y="0"/>
                  </a:cubicBezTo>
                  <a:close/>
                </a:path>
              </a:pathLst>
            </a:custGeom>
            <a:solidFill>
              <a:srgbClr val="BA8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21"/>
            <p:cNvSpPr/>
            <p:nvPr/>
          </p:nvSpPr>
          <p:spPr bwMode="auto">
            <a:xfrm>
              <a:off x="4192588" y="1344613"/>
              <a:ext cx="2581275" cy="258763"/>
            </a:xfrm>
            <a:custGeom>
              <a:avLst/>
              <a:gdLst>
                <a:gd name="T0" fmla="*/ 840 w 840"/>
                <a:gd name="T1" fmla="*/ 42 h 84"/>
                <a:gd name="T2" fmla="*/ 810 w 840"/>
                <a:gd name="T3" fmla="*/ 84 h 84"/>
                <a:gd name="T4" fmla="*/ 30 w 840"/>
                <a:gd name="T5" fmla="*/ 84 h 84"/>
                <a:gd name="T6" fmla="*/ 0 w 840"/>
                <a:gd name="T7" fmla="*/ 42 h 84"/>
                <a:gd name="T8" fmla="*/ 30 w 840"/>
                <a:gd name="T9" fmla="*/ 0 h 84"/>
                <a:gd name="T10" fmla="*/ 810 w 840"/>
                <a:gd name="T11" fmla="*/ 0 h 84"/>
                <a:gd name="T12" fmla="*/ 840 w 840"/>
                <a:gd name="T13" fmla="*/ 4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0" h="84">
                  <a:moveTo>
                    <a:pt x="840" y="42"/>
                  </a:moveTo>
                  <a:cubicBezTo>
                    <a:pt x="840" y="66"/>
                    <a:pt x="827" y="84"/>
                    <a:pt x="81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13" y="84"/>
                    <a:pt x="0" y="66"/>
                    <a:pt x="0" y="42"/>
                  </a:cubicBezTo>
                  <a:cubicBezTo>
                    <a:pt x="0" y="18"/>
                    <a:pt x="13" y="0"/>
                    <a:pt x="30" y="0"/>
                  </a:cubicBezTo>
                  <a:cubicBezTo>
                    <a:pt x="810" y="0"/>
                    <a:pt x="810" y="0"/>
                    <a:pt x="810" y="0"/>
                  </a:cubicBezTo>
                  <a:cubicBezTo>
                    <a:pt x="827" y="0"/>
                    <a:pt x="840" y="18"/>
                    <a:pt x="840" y="42"/>
                  </a:cubicBezTo>
                  <a:close/>
                </a:path>
              </a:pathLst>
            </a:custGeom>
            <a:solidFill>
              <a:srgbClr val="BA8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Rectangle 22"/>
            <p:cNvSpPr>
              <a:spLocks noChangeArrowheads="1"/>
            </p:cNvSpPr>
            <p:nvPr/>
          </p:nvSpPr>
          <p:spPr bwMode="auto">
            <a:xfrm>
              <a:off x="4067175" y="5791200"/>
              <a:ext cx="1081088" cy="144463"/>
            </a:xfrm>
            <a:prstGeom prst="rect">
              <a:avLst/>
            </a:prstGeom>
            <a:solidFill>
              <a:srgbClr val="BA8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Rectangle 23"/>
            <p:cNvSpPr>
              <a:spLocks noChangeArrowheads="1"/>
            </p:cNvSpPr>
            <p:nvPr/>
          </p:nvSpPr>
          <p:spPr bwMode="auto">
            <a:xfrm>
              <a:off x="5572125" y="5264150"/>
              <a:ext cx="1084263" cy="6715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24"/>
            <p:cNvSpPr/>
            <p:nvPr/>
          </p:nvSpPr>
          <p:spPr bwMode="auto">
            <a:xfrm>
              <a:off x="5916613" y="5156200"/>
              <a:ext cx="427038" cy="147638"/>
            </a:xfrm>
            <a:custGeom>
              <a:avLst/>
              <a:gdLst>
                <a:gd name="T0" fmla="*/ 126 w 139"/>
                <a:gd name="T1" fmla="*/ 48 h 48"/>
                <a:gd name="T2" fmla="*/ 13 w 139"/>
                <a:gd name="T3" fmla="*/ 48 h 48"/>
                <a:gd name="T4" fmla="*/ 0 w 139"/>
                <a:gd name="T5" fmla="*/ 35 h 48"/>
                <a:gd name="T6" fmla="*/ 0 w 139"/>
                <a:gd name="T7" fmla="*/ 13 h 48"/>
                <a:gd name="T8" fmla="*/ 13 w 139"/>
                <a:gd name="T9" fmla="*/ 0 h 48"/>
                <a:gd name="T10" fmla="*/ 126 w 139"/>
                <a:gd name="T11" fmla="*/ 0 h 48"/>
                <a:gd name="T12" fmla="*/ 139 w 139"/>
                <a:gd name="T13" fmla="*/ 13 h 48"/>
                <a:gd name="T14" fmla="*/ 139 w 139"/>
                <a:gd name="T15" fmla="*/ 35 h 48"/>
                <a:gd name="T16" fmla="*/ 126 w 139"/>
                <a:gd name="T1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48">
                  <a:moveTo>
                    <a:pt x="126" y="48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5" y="48"/>
                    <a:pt x="0" y="42"/>
                    <a:pt x="0" y="3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33" y="0"/>
                    <a:pt x="139" y="6"/>
                    <a:pt x="139" y="13"/>
                  </a:cubicBezTo>
                  <a:cubicBezTo>
                    <a:pt x="139" y="35"/>
                    <a:pt x="139" y="35"/>
                    <a:pt x="139" y="35"/>
                  </a:cubicBezTo>
                  <a:cubicBezTo>
                    <a:pt x="139" y="42"/>
                    <a:pt x="133" y="48"/>
                    <a:pt x="126" y="48"/>
                  </a:cubicBezTo>
                  <a:close/>
                </a:path>
              </a:pathLst>
            </a:custGeom>
            <a:solidFill>
              <a:srgbClr val="3634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Rectangle 25"/>
            <p:cNvSpPr>
              <a:spLocks noChangeArrowheads="1"/>
            </p:cNvSpPr>
            <p:nvPr/>
          </p:nvSpPr>
          <p:spPr bwMode="auto">
            <a:xfrm>
              <a:off x="6146800" y="5418138"/>
              <a:ext cx="463550" cy="52388"/>
            </a:xfrm>
            <a:prstGeom prst="rect">
              <a:avLst/>
            </a:prstGeom>
            <a:solidFill>
              <a:srgbClr val="6F7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Rectangle 26"/>
            <p:cNvSpPr>
              <a:spLocks noChangeArrowheads="1"/>
            </p:cNvSpPr>
            <p:nvPr/>
          </p:nvSpPr>
          <p:spPr bwMode="auto">
            <a:xfrm>
              <a:off x="6146800" y="5541963"/>
              <a:ext cx="463550" cy="50800"/>
            </a:xfrm>
            <a:prstGeom prst="rect">
              <a:avLst/>
            </a:prstGeom>
            <a:solidFill>
              <a:srgbClr val="6F7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Rectangle 27"/>
            <p:cNvSpPr>
              <a:spLocks noChangeArrowheads="1"/>
            </p:cNvSpPr>
            <p:nvPr/>
          </p:nvSpPr>
          <p:spPr bwMode="auto">
            <a:xfrm>
              <a:off x="6146800" y="5664200"/>
              <a:ext cx="463550" cy="52388"/>
            </a:xfrm>
            <a:prstGeom prst="rect">
              <a:avLst/>
            </a:prstGeom>
            <a:solidFill>
              <a:srgbClr val="6F7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Rectangle 28"/>
            <p:cNvSpPr>
              <a:spLocks noChangeArrowheads="1"/>
            </p:cNvSpPr>
            <p:nvPr/>
          </p:nvSpPr>
          <p:spPr bwMode="auto">
            <a:xfrm>
              <a:off x="5795963" y="5667375"/>
              <a:ext cx="150813" cy="131763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29"/>
            <p:cNvSpPr/>
            <p:nvPr/>
          </p:nvSpPr>
          <p:spPr bwMode="auto">
            <a:xfrm>
              <a:off x="5946775" y="5507038"/>
              <a:ext cx="49213" cy="77788"/>
            </a:xfrm>
            <a:custGeom>
              <a:avLst/>
              <a:gdLst>
                <a:gd name="T0" fmla="*/ 5 w 16"/>
                <a:gd name="T1" fmla="*/ 24 h 25"/>
                <a:gd name="T2" fmla="*/ 5 w 16"/>
                <a:gd name="T3" fmla="*/ 24 h 25"/>
                <a:gd name="T4" fmla="*/ 13 w 16"/>
                <a:gd name="T5" fmla="*/ 19 h 25"/>
                <a:gd name="T6" fmla="*/ 15 w 16"/>
                <a:gd name="T7" fmla="*/ 8 h 25"/>
                <a:gd name="T8" fmla="*/ 11 w 16"/>
                <a:gd name="T9" fmla="*/ 1 h 25"/>
                <a:gd name="T10" fmla="*/ 3 w 16"/>
                <a:gd name="T11" fmla="*/ 5 h 25"/>
                <a:gd name="T12" fmla="*/ 0 w 16"/>
                <a:gd name="T13" fmla="*/ 17 h 25"/>
                <a:gd name="T14" fmla="*/ 5 w 16"/>
                <a:gd name="T1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5">
                  <a:moveTo>
                    <a:pt x="5" y="24"/>
                  </a:moveTo>
                  <a:cubicBezTo>
                    <a:pt x="5" y="24"/>
                    <a:pt x="5" y="24"/>
                    <a:pt x="5" y="24"/>
                  </a:cubicBezTo>
                  <a:cubicBezTo>
                    <a:pt x="8" y="25"/>
                    <a:pt x="12" y="23"/>
                    <a:pt x="13" y="1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5"/>
                    <a:pt x="14" y="1"/>
                    <a:pt x="11" y="1"/>
                  </a:cubicBezTo>
                  <a:cubicBezTo>
                    <a:pt x="7" y="0"/>
                    <a:pt x="4" y="1"/>
                    <a:pt x="3" y="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2" y="24"/>
                    <a:pt x="5" y="2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30"/>
            <p:cNvSpPr/>
            <p:nvPr/>
          </p:nvSpPr>
          <p:spPr bwMode="auto">
            <a:xfrm>
              <a:off x="5749925" y="5411788"/>
              <a:ext cx="225425" cy="320675"/>
            </a:xfrm>
            <a:custGeom>
              <a:avLst/>
              <a:gdLst>
                <a:gd name="T0" fmla="*/ 70 w 73"/>
                <a:gd name="T1" fmla="*/ 25 h 104"/>
                <a:gd name="T2" fmla="*/ 73 w 73"/>
                <a:gd name="T3" fmla="*/ 61 h 104"/>
                <a:gd name="T4" fmla="*/ 72 w 73"/>
                <a:gd name="T5" fmla="*/ 69 h 104"/>
                <a:gd name="T6" fmla="*/ 68 w 73"/>
                <a:gd name="T7" fmla="*/ 80 h 104"/>
                <a:gd name="T8" fmla="*/ 63 w 73"/>
                <a:gd name="T9" fmla="*/ 85 h 104"/>
                <a:gd name="T10" fmla="*/ 51 w 73"/>
                <a:gd name="T11" fmla="*/ 100 h 104"/>
                <a:gd name="T12" fmla="*/ 39 w 73"/>
                <a:gd name="T13" fmla="*/ 104 h 104"/>
                <a:gd name="T14" fmla="*/ 32 w 73"/>
                <a:gd name="T15" fmla="*/ 102 h 104"/>
                <a:gd name="T16" fmla="*/ 17 w 73"/>
                <a:gd name="T17" fmla="*/ 88 h 104"/>
                <a:gd name="T18" fmla="*/ 12 w 73"/>
                <a:gd name="T19" fmla="*/ 84 h 104"/>
                <a:gd name="T20" fmla="*/ 6 w 73"/>
                <a:gd name="T21" fmla="*/ 75 h 104"/>
                <a:gd name="T22" fmla="*/ 4 w 73"/>
                <a:gd name="T23" fmla="*/ 67 h 104"/>
                <a:gd name="T24" fmla="*/ 1 w 73"/>
                <a:gd name="T25" fmla="*/ 30 h 104"/>
                <a:gd name="T26" fmla="*/ 19 w 73"/>
                <a:gd name="T27" fmla="*/ 3 h 104"/>
                <a:gd name="T28" fmla="*/ 48 w 73"/>
                <a:gd name="T29" fmla="*/ 1 h 104"/>
                <a:gd name="T30" fmla="*/ 70 w 73"/>
                <a:gd name="T31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04">
                  <a:moveTo>
                    <a:pt x="70" y="25"/>
                  </a:moveTo>
                  <a:cubicBezTo>
                    <a:pt x="73" y="61"/>
                    <a:pt x="73" y="61"/>
                    <a:pt x="73" y="61"/>
                  </a:cubicBezTo>
                  <a:cubicBezTo>
                    <a:pt x="73" y="64"/>
                    <a:pt x="73" y="67"/>
                    <a:pt x="72" y="69"/>
                  </a:cubicBezTo>
                  <a:cubicBezTo>
                    <a:pt x="71" y="73"/>
                    <a:pt x="70" y="77"/>
                    <a:pt x="68" y="80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51" y="100"/>
                    <a:pt x="51" y="100"/>
                    <a:pt x="51" y="100"/>
                  </a:cubicBezTo>
                  <a:cubicBezTo>
                    <a:pt x="49" y="102"/>
                    <a:pt x="44" y="104"/>
                    <a:pt x="39" y="104"/>
                  </a:cubicBezTo>
                  <a:cubicBezTo>
                    <a:pt x="36" y="104"/>
                    <a:pt x="33" y="103"/>
                    <a:pt x="32" y="102"/>
                  </a:cubicBezTo>
                  <a:cubicBezTo>
                    <a:pt x="17" y="88"/>
                    <a:pt x="17" y="88"/>
                    <a:pt x="17" y="88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9" y="82"/>
                    <a:pt x="7" y="79"/>
                    <a:pt x="6" y="75"/>
                  </a:cubicBezTo>
                  <a:cubicBezTo>
                    <a:pt x="5" y="72"/>
                    <a:pt x="4" y="69"/>
                    <a:pt x="4" y="67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16"/>
                    <a:pt x="8" y="4"/>
                    <a:pt x="19" y="3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59" y="0"/>
                    <a:pt x="69" y="11"/>
                    <a:pt x="70" y="25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31"/>
            <p:cNvSpPr/>
            <p:nvPr/>
          </p:nvSpPr>
          <p:spPr bwMode="auto">
            <a:xfrm>
              <a:off x="5749925" y="5414963"/>
              <a:ext cx="212725" cy="317500"/>
            </a:xfrm>
            <a:custGeom>
              <a:avLst/>
              <a:gdLst>
                <a:gd name="T0" fmla="*/ 65 w 69"/>
                <a:gd name="T1" fmla="*/ 24 h 103"/>
                <a:gd name="T2" fmla="*/ 68 w 69"/>
                <a:gd name="T3" fmla="*/ 60 h 103"/>
                <a:gd name="T4" fmla="*/ 68 w 69"/>
                <a:gd name="T5" fmla="*/ 69 h 103"/>
                <a:gd name="T6" fmla="*/ 64 w 69"/>
                <a:gd name="T7" fmla="*/ 79 h 103"/>
                <a:gd name="T8" fmla="*/ 58 w 69"/>
                <a:gd name="T9" fmla="*/ 84 h 103"/>
                <a:gd name="T10" fmla="*/ 47 w 69"/>
                <a:gd name="T11" fmla="*/ 99 h 103"/>
                <a:gd name="T12" fmla="*/ 39 w 69"/>
                <a:gd name="T13" fmla="*/ 103 h 103"/>
                <a:gd name="T14" fmla="*/ 32 w 69"/>
                <a:gd name="T15" fmla="*/ 101 h 103"/>
                <a:gd name="T16" fmla="*/ 17 w 69"/>
                <a:gd name="T17" fmla="*/ 87 h 103"/>
                <a:gd name="T18" fmla="*/ 12 w 69"/>
                <a:gd name="T19" fmla="*/ 83 h 103"/>
                <a:gd name="T20" fmla="*/ 6 w 69"/>
                <a:gd name="T21" fmla="*/ 74 h 103"/>
                <a:gd name="T22" fmla="*/ 4 w 69"/>
                <a:gd name="T23" fmla="*/ 66 h 103"/>
                <a:gd name="T24" fmla="*/ 1 w 69"/>
                <a:gd name="T25" fmla="*/ 29 h 103"/>
                <a:gd name="T26" fmla="*/ 19 w 69"/>
                <a:gd name="T27" fmla="*/ 2 h 103"/>
                <a:gd name="T28" fmla="*/ 43 w 69"/>
                <a:gd name="T29" fmla="*/ 1 h 103"/>
                <a:gd name="T30" fmla="*/ 65 w 69"/>
                <a:gd name="T31" fmla="*/ 2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" h="103">
                  <a:moveTo>
                    <a:pt x="65" y="24"/>
                  </a:moveTo>
                  <a:cubicBezTo>
                    <a:pt x="68" y="60"/>
                    <a:pt x="68" y="60"/>
                    <a:pt x="68" y="60"/>
                  </a:cubicBezTo>
                  <a:cubicBezTo>
                    <a:pt x="69" y="63"/>
                    <a:pt x="69" y="66"/>
                    <a:pt x="68" y="69"/>
                  </a:cubicBezTo>
                  <a:cubicBezTo>
                    <a:pt x="67" y="73"/>
                    <a:pt x="65" y="76"/>
                    <a:pt x="64" y="79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47" y="99"/>
                    <a:pt x="47" y="99"/>
                    <a:pt x="47" y="99"/>
                  </a:cubicBezTo>
                  <a:cubicBezTo>
                    <a:pt x="46" y="101"/>
                    <a:pt x="42" y="102"/>
                    <a:pt x="39" y="103"/>
                  </a:cubicBezTo>
                  <a:cubicBezTo>
                    <a:pt x="36" y="103"/>
                    <a:pt x="33" y="102"/>
                    <a:pt x="32" y="101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9" y="81"/>
                    <a:pt x="7" y="78"/>
                    <a:pt x="6" y="74"/>
                  </a:cubicBezTo>
                  <a:cubicBezTo>
                    <a:pt x="5" y="71"/>
                    <a:pt x="4" y="68"/>
                    <a:pt x="4" y="66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15"/>
                    <a:pt x="8" y="3"/>
                    <a:pt x="19" y="2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54" y="0"/>
                    <a:pt x="64" y="10"/>
                    <a:pt x="65" y="2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32"/>
            <p:cNvSpPr/>
            <p:nvPr/>
          </p:nvSpPr>
          <p:spPr bwMode="auto">
            <a:xfrm>
              <a:off x="5729288" y="5522913"/>
              <a:ext cx="55563" cy="79375"/>
            </a:xfrm>
            <a:custGeom>
              <a:avLst/>
              <a:gdLst>
                <a:gd name="T0" fmla="*/ 14 w 18"/>
                <a:gd name="T1" fmla="*/ 24 h 26"/>
                <a:gd name="T2" fmla="*/ 14 w 18"/>
                <a:gd name="T3" fmla="*/ 24 h 26"/>
                <a:gd name="T4" fmla="*/ 5 w 18"/>
                <a:gd name="T5" fmla="*/ 21 h 26"/>
                <a:gd name="T6" fmla="*/ 1 w 18"/>
                <a:gd name="T7" fmla="*/ 10 h 26"/>
                <a:gd name="T8" fmla="*/ 4 w 18"/>
                <a:gd name="T9" fmla="*/ 2 h 26"/>
                <a:gd name="T10" fmla="*/ 13 w 18"/>
                <a:gd name="T11" fmla="*/ 5 h 26"/>
                <a:gd name="T12" fmla="*/ 17 w 18"/>
                <a:gd name="T13" fmla="*/ 16 h 26"/>
                <a:gd name="T14" fmla="*/ 14 w 18"/>
                <a:gd name="T1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6">
                  <a:moveTo>
                    <a:pt x="14" y="2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1" y="26"/>
                    <a:pt x="7" y="25"/>
                    <a:pt x="5" y="2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7"/>
                    <a:pt x="1" y="3"/>
                    <a:pt x="4" y="2"/>
                  </a:cubicBezTo>
                  <a:cubicBezTo>
                    <a:pt x="7" y="0"/>
                    <a:pt x="12" y="2"/>
                    <a:pt x="13" y="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9"/>
                    <a:pt x="17" y="23"/>
                    <a:pt x="14" y="2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33"/>
            <p:cNvSpPr/>
            <p:nvPr/>
          </p:nvSpPr>
          <p:spPr bwMode="auto">
            <a:xfrm>
              <a:off x="5746750" y="5346700"/>
              <a:ext cx="230188" cy="244475"/>
            </a:xfrm>
            <a:custGeom>
              <a:avLst/>
              <a:gdLst>
                <a:gd name="T0" fmla="*/ 145 w 145"/>
                <a:gd name="T1" fmla="*/ 82 h 154"/>
                <a:gd name="T2" fmla="*/ 140 w 145"/>
                <a:gd name="T3" fmla="*/ 138 h 154"/>
                <a:gd name="T4" fmla="*/ 116 w 145"/>
                <a:gd name="T5" fmla="*/ 103 h 154"/>
                <a:gd name="T6" fmla="*/ 97 w 145"/>
                <a:gd name="T7" fmla="*/ 101 h 154"/>
                <a:gd name="T8" fmla="*/ 25 w 145"/>
                <a:gd name="T9" fmla="*/ 92 h 154"/>
                <a:gd name="T10" fmla="*/ 16 w 145"/>
                <a:gd name="T11" fmla="*/ 152 h 154"/>
                <a:gd name="T12" fmla="*/ 14 w 145"/>
                <a:gd name="T13" fmla="*/ 154 h 154"/>
                <a:gd name="T14" fmla="*/ 14 w 145"/>
                <a:gd name="T15" fmla="*/ 150 h 154"/>
                <a:gd name="T16" fmla="*/ 0 w 145"/>
                <a:gd name="T17" fmla="*/ 95 h 154"/>
                <a:gd name="T18" fmla="*/ 10 w 145"/>
                <a:gd name="T19" fmla="*/ 35 h 154"/>
                <a:gd name="T20" fmla="*/ 18 w 145"/>
                <a:gd name="T21" fmla="*/ 35 h 154"/>
                <a:gd name="T22" fmla="*/ 29 w 145"/>
                <a:gd name="T23" fmla="*/ 8 h 154"/>
                <a:gd name="T24" fmla="*/ 35 w 145"/>
                <a:gd name="T25" fmla="*/ 18 h 154"/>
                <a:gd name="T26" fmla="*/ 47 w 145"/>
                <a:gd name="T27" fmla="*/ 0 h 154"/>
                <a:gd name="T28" fmla="*/ 78 w 145"/>
                <a:gd name="T29" fmla="*/ 20 h 154"/>
                <a:gd name="T30" fmla="*/ 85 w 145"/>
                <a:gd name="T31" fmla="*/ 8 h 154"/>
                <a:gd name="T32" fmla="*/ 124 w 145"/>
                <a:gd name="T33" fmla="*/ 41 h 154"/>
                <a:gd name="T34" fmla="*/ 126 w 145"/>
                <a:gd name="T35" fmla="*/ 41 h 154"/>
                <a:gd name="T36" fmla="*/ 134 w 145"/>
                <a:gd name="T37" fmla="*/ 33 h 154"/>
                <a:gd name="T38" fmla="*/ 145 w 145"/>
                <a:gd name="T39" fmla="*/ 8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5" h="154">
                  <a:moveTo>
                    <a:pt x="145" y="82"/>
                  </a:moveTo>
                  <a:lnTo>
                    <a:pt x="140" y="138"/>
                  </a:lnTo>
                  <a:lnTo>
                    <a:pt x="116" y="103"/>
                  </a:lnTo>
                  <a:lnTo>
                    <a:pt x="97" y="101"/>
                  </a:lnTo>
                  <a:lnTo>
                    <a:pt x="25" y="92"/>
                  </a:lnTo>
                  <a:lnTo>
                    <a:pt x="16" y="152"/>
                  </a:lnTo>
                  <a:lnTo>
                    <a:pt x="14" y="154"/>
                  </a:lnTo>
                  <a:lnTo>
                    <a:pt x="14" y="150"/>
                  </a:lnTo>
                  <a:lnTo>
                    <a:pt x="0" y="95"/>
                  </a:lnTo>
                  <a:lnTo>
                    <a:pt x="10" y="35"/>
                  </a:lnTo>
                  <a:lnTo>
                    <a:pt x="18" y="35"/>
                  </a:lnTo>
                  <a:lnTo>
                    <a:pt x="29" y="8"/>
                  </a:lnTo>
                  <a:lnTo>
                    <a:pt x="35" y="18"/>
                  </a:lnTo>
                  <a:lnTo>
                    <a:pt x="47" y="0"/>
                  </a:lnTo>
                  <a:lnTo>
                    <a:pt x="78" y="20"/>
                  </a:lnTo>
                  <a:lnTo>
                    <a:pt x="85" y="8"/>
                  </a:lnTo>
                  <a:lnTo>
                    <a:pt x="124" y="41"/>
                  </a:lnTo>
                  <a:lnTo>
                    <a:pt x="126" y="41"/>
                  </a:lnTo>
                  <a:lnTo>
                    <a:pt x="134" y="33"/>
                  </a:lnTo>
                  <a:lnTo>
                    <a:pt x="145" y="82"/>
                  </a:lnTo>
                  <a:close/>
                </a:path>
              </a:pathLst>
            </a:custGeom>
            <a:solidFill>
              <a:srgbClr val="BA8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34"/>
            <p:cNvSpPr/>
            <p:nvPr/>
          </p:nvSpPr>
          <p:spPr bwMode="auto">
            <a:xfrm>
              <a:off x="5719763" y="5768975"/>
              <a:ext cx="303213" cy="73025"/>
            </a:xfrm>
            <a:custGeom>
              <a:avLst/>
              <a:gdLst>
                <a:gd name="T0" fmla="*/ 87 w 99"/>
                <a:gd name="T1" fmla="*/ 24 h 24"/>
                <a:gd name="T2" fmla="*/ 12 w 99"/>
                <a:gd name="T3" fmla="*/ 24 h 24"/>
                <a:gd name="T4" fmla="*/ 0 w 99"/>
                <a:gd name="T5" fmla="*/ 12 h 24"/>
                <a:gd name="T6" fmla="*/ 12 w 99"/>
                <a:gd name="T7" fmla="*/ 0 h 24"/>
                <a:gd name="T8" fmla="*/ 87 w 99"/>
                <a:gd name="T9" fmla="*/ 0 h 24"/>
                <a:gd name="T10" fmla="*/ 99 w 99"/>
                <a:gd name="T11" fmla="*/ 12 h 24"/>
                <a:gd name="T12" fmla="*/ 87 w 99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24">
                  <a:moveTo>
                    <a:pt x="87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5" y="24"/>
                    <a:pt x="0" y="19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4" y="0"/>
                    <a:pt x="99" y="5"/>
                    <a:pt x="99" y="12"/>
                  </a:cubicBezTo>
                  <a:cubicBezTo>
                    <a:pt x="99" y="19"/>
                    <a:pt x="94" y="24"/>
                    <a:pt x="87" y="24"/>
                  </a:cubicBezTo>
                  <a:close/>
                </a:path>
              </a:pathLst>
            </a:custGeom>
            <a:solidFill>
              <a:srgbClr val="6F7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6" name="Text Box 3"/>
          <p:cNvSpPr txBox="1">
            <a:spLocks noChangeArrowheads="1"/>
          </p:cNvSpPr>
          <p:nvPr/>
        </p:nvSpPr>
        <p:spPr bwMode="auto">
          <a:xfrm>
            <a:off x="4522470" y="1571625"/>
            <a:ext cx="7040880" cy="4079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sz="2400" b="1" dirty="0">
                <a:solidFill>
                  <a:schemeClr val="bg1"/>
                </a:solidFill>
                <a:latin typeface="宋体" panose="02010600030101010101" pitchFamily="2" charset="-122"/>
              </a:rPr>
              <a:t>活动主题</a:t>
            </a:r>
            <a:endParaRPr sz="2400" b="1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</a:rPr>
              <a:t>随着科技的进步和社会的发展，人类终于在滥用大自然资源和乱砍滥伐、排放尾气等行为后自尝恶果。当前地球的生态环境系统遭到了严重的破坏，亟待我们采取行动去拯救。因而，生态环境保护是功在当代、利在千秋的事业。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</a:rPr>
              <a:t>我们要清醒地认识到保护生态环境的紧迫性和艰巨性，以及加强生态文明建设的重要性和必要性，做绿化环保的践行者，用自己的实际行动保护校园环境、维护生态平衡，为地球重返青春贡献自己的一分力量。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5992" y="2311400"/>
            <a:ext cx="11376008" cy="4165855"/>
          </a:xfrm>
          <a:prstGeom prst="rect">
            <a:avLst/>
          </a:prstGeom>
          <a:solidFill>
            <a:srgbClr val="FE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活动具体目标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1223010" y="2686685"/>
            <a:ext cx="10561320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50000"/>
              </a:spcBef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</a:rPr>
              <a:t>知识目标：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通过实践探究，理解“绿水青山就是金山银山”的内涵，掌握绿化环保行动的要点，熟悉文明寝室的建设要求和特色寝室的建设标准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能力目标：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初步了解并掌握不同的保护环境的方法；在实践活动中，做到维护校园环境从我做起、从小事做起，使学生学会处理不同的垃圾类型，掌握美化环境、整理杂物的方法。</a:t>
            </a:r>
            <a:endParaRPr 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态度目标：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采用小组合作的形式，协同探究，让学生体会和分享共同的劳动成果，培养学生的团队意识；在保护校园环境的过程中，从我做起，从小事做起，养成热爱劳动的习惯。</a:t>
            </a:r>
            <a:endParaRPr 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830580"/>
            <a:ext cx="12192000" cy="6027420"/>
          </a:xfrm>
          <a:prstGeom prst="rect">
            <a:avLst/>
          </a:prstGeom>
          <a:solidFill>
            <a:srgbClr val="FE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主题活动知识储备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4679950" y="1212850"/>
            <a:ext cx="7305675" cy="5262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50000"/>
              </a:spcBef>
              <a:defRPr sz="24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环保卫士——孟祥民</a:t>
            </a:r>
            <a:endParaRPr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孟祥民（1963年8月—2011年7月24日），山东曲阜人。1981年10月参军，1985年2月加入中国共产党，1996年转业分配到淄博市环保局淄川分局，他连续15年工作在环保第一线，在被确诊患上癌症后，仍然坚守在一场场环保攻坚战中，知道生命最后一刻。他用一腔赤诚守护着碧水蓝天，以实际行动诠释了一名共产党员的高尚品德和人生价值。</a:t>
            </a:r>
            <a:endParaRPr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淄博市淄川区是一个有着百年历史的工矿区，小炼铁、石灰窑数量大、分布广，过去长年污染严重。自从1996年8月转业到淄川区环保分局，恢复、守护这片土地的碧水蓝天就成了孟祥民义不容辞的使命。为了排查线索，他与同事们常常披星戴月、顶风冒雨地去工作。</a:t>
            </a:r>
            <a:endParaRPr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710" y="1342390"/>
            <a:ext cx="3756025" cy="5003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830580"/>
            <a:ext cx="12192000" cy="6027420"/>
          </a:xfrm>
          <a:prstGeom prst="rect">
            <a:avLst/>
          </a:prstGeom>
          <a:solidFill>
            <a:srgbClr val="FE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主题活动实施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531495" y="857250"/>
            <a:ext cx="11454130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50000"/>
              </a:spcBef>
              <a:defRPr sz="24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活动准备</a:t>
            </a:r>
            <a:endParaRPr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 两名同学为一个小组。其中一名同学负责通过视频录制、拍照或书面记录等方式记录实施过程。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 准备清洁工具若干。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 准备环保标语若干。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活动实施过程</a:t>
            </a:r>
            <a:endParaRPr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 开展主题班会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 举行班级“大扫除”活动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 全校园行动起来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 活动交流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 实践过程展示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同学们把实践过程中的记录汇集制作成 PPT 演示文稿，并展示交流。PPT 演示文稿应包含如下内容。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（1）环保活动的关键性步骤说明。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（2）班级与校园在此次活动前后的对比图片。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（3）环保活动的心得体会。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学习效果评价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30537" y="1359017"/>
            <a:ext cx="4324063" cy="5498983"/>
            <a:chOff x="730537" y="2860675"/>
            <a:chExt cx="3143251" cy="3997325"/>
          </a:xfrm>
        </p:grpSpPr>
        <p:sp>
          <p:nvSpPr>
            <p:cNvPr id="227" name="Freeform 55"/>
            <p:cNvSpPr/>
            <p:nvPr/>
          </p:nvSpPr>
          <p:spPr bwMode="auto">
            <a:xfrm>
              <a:off x="730537" y="3363912"/>
              <a:ext cx="2693988" cy="855663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56"/>
            <p:cNvSpPr/>
            <p:nvPr/>
          </p:nvSpPr>
          <p:spPr bwMode="auto">
            <a:xfrm>
              <a:off x="732125" y="3363912"/>
              <a:ext cx="2692400" cy="852488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57"/>
            <p:cNvSpPr/>
            <p:nvPr/>
          </p:nvSpPr>
          <p:spPr bwMode="auto">
            <a:xfrm>
              <a:off x="3091150" y="2873375"/>
              <a:ext cx="769938" cy="1273175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58"/>
            <p:cNvSpPr/>
            <p:nvPr/>
          </p:nvSpPr>
          <p:spPr bwMode="auto">
            <a:xfrm>
              <a:off x="3078450" y="2860675"/>
              <a:ext cx="795338" cy="1300163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59"/>
            <p:cNvSpPr/>
            <p:nvPr/>
          </p:nvSpPr>
          <p:spPr bwMode="auto">
            <a:xfrm>
              <a:off x="1146462" y="3098800"/>
              <a:ext cx="1808163" cy="3738563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60"/>
            <p:cNvSpPr/>
            <p:nvPr/>
          </p:nvSpPr>
          <p:spPr bwMode="auto">
            <a:xfrm>
              <a:off x="1287750" y="4338637"/>
              <a:ext cx="717550" cy="2500313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61"/>
            <p:cNvSpPr>
              <a:spLocks noEditPoints="1"/>
            </p:cNvSpPr>
            <p:nvPr/>
          </p:nvSpPr>
          <p:spPr bwMode="auto">
            <a:xfrm>
              <a:off x="1146462" y="3276600"/>
              <a:ext cx="1643063" cy="1498600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62"/>
            <p:cNvSpPr/>
            <p:nvPr/>
          </p:nvSpPr>
          <p:spPr bwMode="auto">
            <a:xfrm>
              <a:off x="1484600" y="6384925"/>
              <a:ext cx="441325" cy="30163"/>
            </a:xfrm>
            <a:custGeom>
              <a:avLst/>
              <a:gdLst>
                <a:gd name="T0" fmla="*/ 0 w 278"/>
                <a:gd name="T1" fmla="*/ 0 h 19"/>
                <a:gd name="T2" fmla="*/ 278 w 278"/>
                <a:gd name="T3" fmla="*/ 9 h 19"/>
                <a:gd name="T4" fmla="*/ 0 w 278"/>
                <a:gd name="T5" fmla="*/ 19 h 19"/>
                <a:gd name="T6" fmla="*/ 0 w 278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8" h="19">
                  <a:moveTo>
                    <a:pt x="0" y="0"/>
                  </a:moveTo>
                  <a:lnTo>
                    <a:pt x="278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63"/>
            <p:cNvSpPr/>
            <p:nvPr/>
          </p:nvSpPr>
          <p:spPr bwMode="auto">
            <a:xfrm>
              <a:off x="1467137" y="6446837"/>
              <a:ext cx="466725" cy="30163"/>
            </a:xfrm>
            <a:custGeom>
              <a:avLst/>
              <a:gdLst>
                <a:gd name="T0" fmla="*/ 0 w 294"/>
                <a:gd name="T1" fmla="*/ 0 h 19"/>
                <a:gd name="T2" fmla="*/ 294 w 294"/>
                <a:gd name="T3" fmla="*/ 10 h 19"/>
                <a:gd name="T4" fmla="*/ 0 w 294"/>
                <a:gd name="T5" fmla="*/ 19 h 19"/>
                <a:gd name="T6" fmla="*/ 0 w 29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4" h="19">
                  <a:moveTo>
                    <a:pt x="0" y="0"/>
                  </a:moveTo>
                  <a:lnTo>
                    <a:pt x="294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64"/>
            <p:cNvSpPr/>
            <p:nvPr/>
          </p:nvSpPr>
          <p:spPr bwMode="auto">
            <a:xfrm>
              <a:off x="1467137" y="6508750"/>
              <a:ext cx="466725" cy="30163"/>
            </a:xfrm>
            <a:custGeom>
              <a:avLst/>
              <a:gdLst>
                <a:gd name="T0" fmla="*/ 0 w 294"/>
                <a:gd name="T1" fmla="*/ 0 h 19"/>
                <a:gd name="T2" fmla="*/ 294 w 294"/>
                <a:gd name="T3" fmla="*/ 10 h 19"/>
                <a:gd name="T4" fmla="*/ 0 w 294"/>
                <a:gd name="T5" fmla="*/ 19 h 19"/>
                <a:gd name="T6" fmla="*/ 0 w 29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4" h="19">
                  <a:moveTo>
                    <a:pt x="0" y="0"/>
                  </a:moveTo>
                  <a:lnTo>
                    <a:pt x="294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65"/>
            <p:cNvSpPr/>
            <p:nvPr/>
          </p:nvSpPr>
          <p:spPr bwMode="auto">
            <a:xfrm>
              <a:off x="1459200" y="6570662"/>
              <a:ext cx="482600" cy="30163"/>
            </a:xfrm>
            <a:custGeom>
              <a:avLst/>
              <a:gdLst>
                <a:gd name="T0" fmla="*/ 0 w 304"/>
                <a:gd name="T1" fmla="*/ 0 h 19"/>
                <a:gd name="T2" fmla="*/ 304 w 304"/>
                <a:gd name="T3" fmla="*/ 10 h 19"/>
                <a:gd name="T4" fmla="*/ 0 w 304"/>
                <a:gd name="T5" fmla="*/ 19 h 19"/>
                <a:gd name="T6" fmla="*/ 0 w 30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4" h="19">
                  <a:moveTo>
                    <a:pt x="0" y="0"/>
                  </a:moveTo>
                  <a:lnTo>
                    <a:pt x="304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66"/>
            <p:cNvSpPr/>
            <p:nvPr/>
          </p:nvSpPr>
          <p:spPr bwMode="auto">
            <a:xfrm>
              <a:off x="1451262" y="6632575"/>
              <a:ext cx="490538" cy="30163"/>
            </a:xfrm>
            <a:custGeom>
              <a:avLst/>
              <a:gdLst>
                <a:gd name="T0" fmla="*/ 0 w 309"/>
                <a:gd name="T1" fmla="*/ 0 h 19"/>
                <a:gd name="T2" fmla="*/ 309 w 309"/>
                <a:gd name="T3" fmla="*/ 10 h 19"/>
                <a:gd name="T4" fmla="*/ 0 w 309"/>
                <a:gd name="T5" fmla="*/ 19 h 19"/>
                <a:gd name="T6" fmla="*/ 0 w 30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9" h="19">
                  <a:moveTo>
                    <a:pt x="0" y="0"/>
                  </a:moveTo>
                  <a:lnTo>
                    <a:pt x="309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67"/>
            <p:cNvSpPr/>
            <p:nvPr/>
          </p:nvSpPr>
          <p:spPr bwMode="auto">
            <a:xfrm>
              <a:off x="1438562" y="6696075"/>
              <a:ext cx="523875" cy="30163"/>
            </a:xfrm>
            <a:custGeom>
              <a:avLst/>
              <a:gdLst>
                <a:gd name="T0" fmla="*/ 0 w 330"/>
                <a:gd name="T1" fmla="*/ 0 h 19"/>
                <a:gd name="T2" fmla="*/ 330 w 330"/>
                <a:gd name="T3" fmla="*/ 9 h 19"/>
                <a:gd name="T4" fmla="*/ 0 w 330"/>
                <a:gd name="T5" fmla="*/ 19 h 19"/>
                <a:gd name="T6" fmla="*/ 0 w 330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0" h="19">
                  <a:moveTo>
                    <a:pt x="0" y="0"/>
                  </a:moveTo>
                  <a:lnTo>
                    <a:pt x="330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68"/>
            <p:cNvSpPr/>
            <p:nvPr/>
          </p:nvSpPr>
          <p:spPr bwMode="auto">
            <a:xfrm>
              <a:off x="1438562" y="6757987"/>
              <a:ext cx="539750" cy="30163"/>
            </a:xfrm>
            <a:custGeom>
              <a:avLst/>
              <a:gdLst>
                <a:gd name="T0" fmla="*/ 0 w 340"/>
                <a:gd name="T1" fmla="*/ 0 h 19"/>
                <a:gd name="T2" fmla="*/ 340 w 340"/>
                <a:gd name="T3" fmla="*/ 9 h 19"/>
                <a:gd name="T4" fmla="*/ 0 w 340"/>
                <a:gd name="T5" fmla="*/ 19 h 19"/>
                <a:gd name="T6" fmla="*/ 0 w 340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" h="19">
                  <a:moveTo>
                    <a:pt x="0" y="0"/>
                  </a:moveTo>
                  <a:lnTo>
                    <a:pt x="340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69"/>
            <p:cNvSpPr/>
            <p:nvPr/>
          </p:nvSpPr>
          <p:spPr bwMode="auto">
            <a:xfrm>
              <a:off x="1484600" y="6323012"/>
              <a:ext cx="431800" cy="30163"/>
            </a:xfrm>
            <a:custGeom>
              <a:avLst/>
              <a:gdLst>
                <a:gd name="T0" fmla="*/ 0 w 272"/>
                <a:gd name="T1" fmla="*/ 0 h 19"/>
                <a:gd name="T2" fmla="*/ 272 w 272"/>
                <a:gd name="T3" fmla="*/ 9 h 19"/>
                <a:gd name="T4" fmla="*/ 0 w 272"/>
                <a:gd name="T5" fmla="*/ 19 h 19"/>
                <a:gd name="T6" fmla="*/ 0 w 27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19">
                  <a:moveTo>
                    <a:pt x="0" y="0"/>
                  </a:moveTo>
                  <a:lnTo>
                    <a:pt x="272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70"/>
            <p:cNvSpPr/>
            <p:nvPr/>
          </p:nvSpPr>
          <p:spPr bwMode="auto">
            <a:xfrm>
              <a:off x="1484600" y="6261100"/>
              <a:ext cx="431800" cy="30163"/>
            </a:xfrm>
            <a:custGeom>
              <a:avLst/>
              <a:gdLst>
                <a:gd name="T0" fmla="*/ 0 w 272"/>
                <a:gd name="T1" fmla="*/ 0 h 19"/>
                <a:gd name="T2" fmla="*/ 272 w 272"/>
                <a:gd name="T3" fmla="*/ 9 h 19"/>
                <a:gd name="T4" fmla="*/ 0 w 272"/>
                <a:gd name="T5" fmla="*/ 19 h 19"/>
                <a:gd name="T6" fmla="*/ 0 w 272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19">
                  <a:moveTo>
                    <a:pt x="0" y="0"/>
                  </a:moveTo>
                  <a:lnTo>
                    <a:pt x="272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71"/>
            <p:cNvSpPr/>
            <p:nvPr/>
          </p:nvSpPr>
          <p:spPr bwMode="auto">
            <a:xfrm>
              <a:off x="1495712" y="6199187"/>
              <a:ext cx="412750" cy="28575"/>
            </a:xfrm>
            <a:custGeom>
              <a:avLst/>
              <a:gdLst>
                <a:gd name="T0" fmla="*/ 0 w 260"/>
                <a:gd name="T1" fmla="*/ 0 h 18"/>
                <a:gd name="T2" fmla="*/ 260 w 260"/>
                <a:gd name="T3" fmla="*/ 9 h 18"/>
                <a:gd name="T4" fmla="*/ 0 w 260"/>
                <a:gd name="T5" fmla="*/ 18 h 18"/>
                <a:gd name="T6" fmla="*/ 0 w 260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18">
                  <a:moveTo>
                    <a:pt x="0" y="0"/>
                  </a:moveTo>
                  <a:lnTo>
                    <a:pt x="260" y="9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72"/>
            <p:cNvSpPr/>
            <p:nvPr/>
          </p:nvSpPr>
          <p:spPr bwMode="auto">
            <a:xfrm>
              <a:off x="1503650" y="6135687"/>
              <a:ext cx="404813" cy="30163"/>
            </a:xfrm>
            <a:custGeom>
              <a:avLst/>
              <a:gdLst>
                <a:gd name="T0" fmla="*/ 0 w 255"/>
                <a:gd name="T1" fmla="*/ 0 h 19"/>
                <a:gd name="T2" fmla="*/ 255 w 255"/>
                <a:gd name="T3" fmla="*/ 10 h 19"/>
                <a:gd name="T4" fmla="*/ 0 w 255"/>
                <a:gd name="T5" fmla="*/ 19 h 19"/>
                <a:gd name="T6" fmla="*/ 0 w 255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" h="19">
                  <a:moveTo>
                    <a:pt x="0" y="0"/>
                  </a:moveTo>
                  <a:lnTo>
                    <a:pt x="255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73"/>
            <p:cNvSpPr/>
            <p:nvPr/>
          </p:nvSpPr>
          <p:spPr bwMode="auto">
            <a:xfrm>
              <a:off x="1513175" y="6073775"/>
              <a:ext cx="395288" cy="30163"/>
            </a:xfrm>
            <a:custGeom>
              <a:avLst/>
              <a:gdLst>
                <a:gd name="T0" fmla="*/ 0 w 249"/>
                <a:gd name="T1" fmla="*/ 0 h 19"/>
                <a:gd name="T2" fmla="*/ 249 w 249"/>
                <a:gd name="T3" fmla="*/ 10 h 19"/>
                <a:gd name="T4" fmla="*/ 0 w 249"/>
                <a:gd name="T5" fmla="*/ 19 h 19"/>
                <a:gd name="T6" fmla="*/ 0 w 24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" h="19">
                  <a:moveTo>
                    <a:pt x="0" y="0"/>
                  </a:moveTo>
                  <a:lnTo>
                    <a:pt x="249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74"/>
            <p:cNvSpPr/>
            <p:nvPr/>
          </p:nvSpPr>
          <p:spPr bwMode="auto">
            <a:xfrm>
              <a:off x="1513175" y="6011862"/>
              <a:ext cx="395288" cy="30163"/>
            </a:xfrm>
            <a:custGeom>
              <a:avLst/>
              <a:gdLst>
                <a:gd name="T0" fmla="*/ 0 w 249"/>
                <a:gd name="T1" fmla="*/ 0 h 19"/>
                <a:gd name="T2" fmla="*/ 249 w 249"/>
                <a:gd name="T3" fmla="*/ 10 h 19"/>
                <a:gd name="T4" fmla="*/ 0 w 249"/>
                <a:gd name="T5" fmla="*/ 19 h 19"/>
                <a:gd name="T6" fmla="*/ 0 w 24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" h="19">
                  <a:moveTo>
                    <a:pt x="0" y="0"/>
                  </a:moveTo>
                  <a:lnTo>
                    <a:pt x="249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75"/>
            <p:cNvSpPr/>
            <p:nvPr/>
          </p:nvSpPr>
          <p:spPr bwMode="auto">
            <a:xfrm>
              <a:off x="1521112" y="5949950"/>
              <a:ext cx="387350" cy="30163"/>
            </a:xfrm>
            <a:custGeom>
              <a:avLst/>
              <a:gdLst>
                <a:gd name="T0" fmla="*/ 0 w 244"/>
                <a:gd name="T1" fmla="*/ 0 h 19"/>
                <a:gd name="T2" fmla="*/ 244 w 244"/>
                <a:gd name="T3" fmla="*/ 9 h 19"/>
                <a:gd name="T4" fmla="*/ 0 w 244"/>
                <a:gd name="T5" fmla="*/ 19 h 19"/>
                <a:gd name="T6" fmla="*/ 0 w 24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19">
                  <a:moveTo>
                    <a:pt x="0" y="0"/>
                  </a:moveTo>
                  <a:lnTo>
                    <a:pt x="244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76"/>
            <p:cNvSpPr/>
            <p:nvPr/>
          </p:nvSpPr>
          <p:spPr bwMode="auto">
            <a:xfrm>
              <a:off x="1521112" y="5888037"/>
              <a:ext cx="387350" cy="30163"/>
            </a:xfrm>
            <a:custGeom>
              <a:avLst/>
              <a:gdLst>
                <a:gd name="T0" fmla="*/ 0 w 244"/>
                <a:gd name="T1" fmla="*/ 0 h 19"/>
                <a:gd name="T2" fmla="*/ 244 w 244"/>
                <a:gd name="T3" fmla="*/ 9 h 19"/>
                <a:gd name="T4" fmla="*/ 0 w 244"/>
                <a:gd name="T5" fmla="*/ 19 h 19"/>
                <a:gd name="T6" fmla="*/ 0 w 24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4" h="19">
                  <a:moveTo>
                    <a:pt x="0" y="0"/>
                  </a:moveTo>
                  <a:lnTo>
                    <a:pt x="244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77"/>
            <p:cNvSpPr/>
            <p:nvPr/>
          </p:nvSpPr>
          <p:spPr bwMode="auto">
            <a:xfrm>
              <a:off x="1529050" y="5826125"/>
              <a:ext cx="379413" cy="30163"/>
            </a:xfrm>
            <a:custGeom>
              <a:avLst/>
              <a:gdLst>
                <a:gd name="T0" fmla="*/ 0 w 239"/>
                <a:gd name="T1" fmla="*/ 0 h 19"/>
                <a:gd name="T2" fmla="*/ 239 w 239"/>
                <a:gd name="T3" fmla="*/ 9 h 19"/>
                <a:gd name="T4" fmla="*/ 0 w 239"/>
                <a:gd name="T5" fmla="*/ 19 h 19"/>
                <a:gd name="T6" fmla="*/ 0 w 23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9" h="19">
                  <a:moveTo>
                    <a:pt x="0" y="0"/>
                  </a:moveTo>
                  <a:lnTo>
                    <a:pt x="239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78"/>
            <p:cNvSpPr/>
            <p:nvPr/>
          </p:nvSpPr>
          <p:spPr bwMode="auto">
            <a:xfrm>
              <a:off x="1538575" y="5764212"/>
              <a:ext cx="369888" cy="28575"/>
            </a:xfrm>
            <a:custGeom>
              <a:avLst/>
              <a:gdLst>
                <a:gd name="T0" fmla="*/ 0 w 233"/>
                <a:gd name="T1" fmla="*/ 0 h 18"/>
                <a:gd name="T2" fmla="*/ 233 w 233"/>
                <a:gd name="T3" fmla="*/ 9 h 18"/>
                <a:gd name="T4" fmla="*/ 0 w 233"/>
                <a:gd name="T5" fmla="*/ 18 h 18"/>
                <a:gd name="T6" fmla="*/ 0 w 233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18">
                  <a:moveTo>
                    <a:pt x="0" y="0"/>
                  </a:moveTo>
                  <a:lnTo>
                    <a:pt x="233" y="9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79"/>
            <p:cNvSpPr/>
            <p:nvPr/>
          </p:nvSpPr>
          <p:spPr bwMode="auto">
            <a:xfrm>
              <a:off x="1557625" y="5700712"/>
              <a:ext cx="358775" cy="30163"/>
            </a:xfrm>
            <a:custGeom>
              <a:avLst/>
              <a:gdLst>
                <a:gd name="T0" fmla="*/ 0 w 226"/>
                <a:gd name="T1" fmla="*/ 0 h 19"/>
                <a:gd name="T2" fmla="*/ 226 w 226"/>
                <a:gd name="T3" fmla="*/ 10 h 19"/>
                <a:gd name="T4" fmla="*/ 0 w 226"/>
                <a:gd name="T5" fmla="*/ 19 h 19"/>
                <a:gd name="T6" fmla="*/ 0 w 22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6" h="19">
                  <a:moveTo>
                    <a:pt x="0" y="0"/>
                  </a:moveTo>
                  <a:lnTo>
                    <a:pt x="226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80"/>
            <p:cNvSpPr/>
            <p:nvPr/>
          </p:nvSpPr>
          <p:spPr bwMode="auto">
            <a:xfrm>
              <a:off x="1565562" y="5638800"/>
              <a:ext cx="350838" cy="30163"/>
            </a:xfrm>
            <a:custGeom>
              <a:avLst/>
              <a:gdLst>
                <a:gd name="T0" fmla="*/ 0 w 221"/>
                <a:gd name="T1" fmla="*/ 0 h 19"/>
                <a:gd name="T2" fmla="*/ 221 w 221"/>
                <a:gd name="T3" fmla="*/ 10 h 19"/>
                <a:gd name="T4" fmla="*/ 0 w 221"/>
                <a:gd name="T5" fmla="*/ 19 h 19"/>
                <a:gd name="T6" fmla="*/ 0 w 221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19">
                  <a:moveTo>
                    <a:pt x="0" y="0"/>
                  </a:moveTo>
                  <a:lnTo>
                    <a:pt x="221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81"/>
            <p:cNvSpPr/>
            <p:nvPr/>
          </p:nvSpPr>
          <p:spPr bwMode="auto">
            <a:xfrm>
              <a:off x="1565562" y="5576887"/>
              <a:ext cx="350838" cy="30163"/>
            </a:xfrm>
            <a:custGeom>
              <a:avLst/>
              <a:gdLst>
                <a:gd name="T0" fmla="*/ 0 w 221"/>
                <a:gd name="T1" fmla="*/ 0 h 19"/>
                <a:gd name="T2" fmla="*/ 221 w 221"/>
                <a:gd name="T3" fmla="*/ 10 h 19"/>
                <a:gd name="T4" fmla="*/ 0 w 221"/>
                <a:gd name="T5" fmla="*/ 19 h 19"/>
                <a:gd name="T6" fmla="*/ 0 w 221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19">
                  <a:moveTo>
                    <a:pt x="0" y="0"/>
                  </a:moveTo>
                  <a:lnTo>
                    <a:pt x="221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82"/>
            <p:cNvSpPr/>
            <p:nvPr/>
          </p:nvSpPr>
          <p:spPr bwMode="auto">
            <a:xfrm>
              <a:off x="1575087" y="5514975"/>
              <a:ext cx="341313" cy="30163"/>
            </a:xfrm>
            <a:custGeom>
              <a:avLst/>
              <a:gdLst>
                <a:gd name="T0" fmla="*/ 0 w 215"/>
                <a:gd name="T1" fmla="*/ 0 h 19"/>
                <a:gd name="T2" fmla="*/ 215 w 215"/>
                <a:gd name="T3" fmla="*/ 9 h 19"/>
                <a:gd name="T4" fmla="*/ 0 w 215"/>
                <a:gd name="T5" fmla="*/ 19 h 19"/>
                <a:gd name="T6" fmla="*/ 0 w 215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" h="19">
                  <a:moveTo>
                    <a:pt x="0" y="0"/>
                  </a:moveTo>
                  <a:lnTo>
                    <a:pt x="215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83"/>
            <p:cNvSpPr/>
            <p:nvPr/>
          </p:nvSpPr>
          <p:spPr bwMode="auto">
            <a:xfrm>
              <a:off x="1575087" y="5453062"/>
              <a:ext cx="341313" cy="30163"/>
            </a:xfrm>
            <a:custGeom>
              <a:avLst/>
              <a:gdLst>
                <a:gd name="T0" fmla="*/ 0 w 215"/>
                <a:gd name="T1" fmla="*/ 0 h 19"/>
                <a:gd name="T2" fmla="*/ 215 w 215"/>
                <a:gd name="T3" fmla="*/ 9 h 19"/>
                <a:gd name="T4" fmla="*/ 0 w 215"/>
                <a:gd name="T5" fmla="*/ 19 h 19"/>
                <a:gd name="T6" fmla="*/ 0 w 215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" h="19">
                  <a:moveTo>
                    <a:pt x="0" y="0"/>
                  </a:moveTo>
                  <a:lnTo>
                    <a:pt x="215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84"/>
            <p:cNvSpPr/>
            <p:nvPr/>
          </p:nvSpPr>
          <p:spPr bwMode="auto">
            <a:xfrm>
              <a:off x="1583025" y="5391150"/>
              <a:ext cx="333375" cy="30163"/>
            </a:xfrm>
            <a:custGeom>
              <a:avLst/>
              <a:gdLst>
                <a:gd name="T0" fmla="*/ 0 w 210"/>
                <a:gd name="T1" fmla="*/ 0 h 19"/>
                <a:gd name="T2" fmla="*/ 210 w 210"/>
                <a:gd name="T3" fmla="*/ 9 h 19"/>
                <a:gd name="T4" fmla="*/ 0 w 210"/>
                <a:gd name="T5" fmla="*/ 19 h 19"/>
                <a:gd name="T6" fmla="*/ 0 w 210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" h="19">
                  <a:moveTo>
                    <a:pt x="0" y="0"/>
                  </a:moveTo>
                  <a:lnTo>
                    <a:pt x="210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85"/>
            <p:cNvSpPr/>
            <p:nvPr/>
          </p:nvSpPr>
          <p:spPr bwMode="auto">
            <a:xfrm>
              <a:off x="1592550" y="5329237"/>
              <a:ext cx="323850" cy="28575"/>
            </a:xfrm>
            <a:custGeom>
              <a:avLst/>
              <a:gdLst>
                <a:gd name="T0" fmla="*/ 0 w 204"/>
                <a:gd name="T1" fmla="*/ 0 h 18"/>
                <a:gd name="T2" fmla="*/ 204 w 204"/>
                <a:gd name="T3" fmla="*/ 9 h 18"/>
                <a:gd name="T4" fmla="*/ 0 w 204"/>
                <a:gd name="T5" fmla="*/ 18 h 18"/>
                <a:gd name="T6" fmla="*/ 0 w 204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18">
                  <a:moveTo>
                    <a:pt x="0" y="0"/>
                  </a:moveTo>
                  <a:lnTo>
                    <a:pt x="204" y="9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86"/>
            <p:cNvSpPr/>
            <p:nvPr/>
          </p:nvSpPr>
          <p:spPr bwMode="auto">
            <a:xfrm>
              <a:off x="1600487" y="5265737"/>
              <a:ext cx="315913" cy="30163"/>
            </a:xfrm>
            <a:custGeom>
              <a:avLst/>
              <a:gdLst>
                <a:gd name="T0" fmla="*/ 0 w 199"/>
                <a:gd name="T1" fmla="*/ 0 h 19"/>
                <a:gd name="T2" fmla="*/ 199 w 199"/>
                <a:gd name="T3" fmla="*/ 10 h 19"/>
                <a:gd name="T4" fmla="*/ 0 w 199"/>
                <a:gd name="T5" fmla="*/ 19 h 19"/>
                <a:gd name="T6" fmla="*/ 0 w 19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19">
                  <a:moveTo>
                    <a:pt x="0" y="0"/>
                  </a:moveTo>
                  <a:lnTo>
                    <a:pt x="199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87"/>
            <p:cNvSpPr/>
            <p:nvPr/>
          </p:nvSpPr>
          <p:spPr bwMode="auto">
            <a:xfrm>
              <a:off x="1608425" y="5203825"/>
              <a:ext cx="317500" cy="30163"/>
            </a:xfrm>
            <a:custGeom>
              <a:avLst/>
              <a:gdLst>
                <a:gd name="T0" fmla="*/ 0 w 200"/>
                <a:gd name="T1" fmla="*/ 0 h 19"/>
                <a:gd name="T2" fmla="*/ 200 w 200"/>
                <a:gd name="T3" fmla="*/ 10 h 19"/>
                <a:gd name="T4" fmla="*/ 0 w 200"/>
                <a:gd name="T5" fmla="*/ 19 h 19"/>
                <a:gd name="T6" fmla="*/ 0 w 200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19">
                  <a:moveTo>
                    <a:pt x="0" y="0"/>
                  </a:moveTo>
                  <a:lnTo>
                    <a:pt x="200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88"/>
            <p:cNvSpPr/>
            <p:nvPr/>
          </p:nvSpPr>
          <p:spPr bwMode="auto">
            <a:xfrm>
              <a:off x="1619537" y="5141912"/>
              <a:ext cx="306388" cy="30163"/>
            </a:xfrm>
            <a:custGeom>
              <a:avLst/>
              <a:gdLst>
                <a:gd name="T0" fmla="*/ 0 w 193"/>
                <a:gd name="T1" fmla="*/ 0 h 19"/>
                <a:gd name="T2" fmla="*/ 193 w 193"/>
                <a:gd name="T3" fmla="*/ 10 h 19"/>
                <a:gd name="T4" fmla="*/ 0 w 193"/>
                <a:gd name="T5" fmla="*/ 19 h 19"/>
                <a:gd name="T6" fmla="*/ 0 w 193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3" h="19">
                  <a:moveTo>
                    <a:pt x="0" y="0"/>
                  </a:moveTo>
                  <a:lnTo>
                    <a:pt x="193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89"/>
            <p:cNvSpPr/>
            <p:nvPr/>
          </p:nvSpPr>
          <p:spPr bwMode="auto">
            <a:xfrm>
              <a:off x="1619537" y="5080000"/>
              <a:ext cx="296863" cy="30163"/>
            </a:xfrm>
            <a:custGeom>
              <a:avLst/>
              <a:gdLst>
                <a:gd name="T0" fmla="*/ 0 w 187"/>
                <a:gd name="T1" fmla="*/ 0 h 19"/>
                <a:gd name="T2" fmla="*/ 187 w 187"/>
                <a:gd name="T3" fmla="*/ 9 h 19"/>
                <a:gd name="T4" fmla="*/ 0 w 187"/>
                <a:gd name="T5" fmla="*/ 19 h 19"/>
                <a:gd name="T6" fmla="*/ 0 w 187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19">
                  <a:moveTo>
                    <a:pt x="0" y="0"/>
                  </a:moveTo>
                  <a:lnTo>
                    <a:pt x="187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90"/>
            <p:cNvSpPr/>
            <p:nvPr/>
          </p:nvSpPr>
          <p:spPr bwMode="auto">
            <a:xfrm>
              <a:off x="1605250" y="4964112"/>
              <a:ext cx="217488" cy="30163"/>
            </a:xfrm>
            <a:custGeom>
              <a:avLst/>
              <a:gdLst>
                <a:gd name="T0" fmla="*/ 0 w 137"/>
                <a:gd name="T1" fmla="*/ 0 h 19"/>
                <a:gd name="T2" fmla="*/ 137 w 137"/>
                <a:gd name="T3" fmla="*/ 10 h 19"/>
                <a:gd name="T4" fmla="*/ 0 w 137"/>
                <a:gd name="T5" fmla="*/ 19 h 19"/>
                <a:gd name="T6" fmla="*/ 0 w 137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19">
                  <a:moveTo>
                    <a:pt x="0" y="0"/>
                  </a:moveTo>
                  <a:lnTo>
                    <a:pt x="137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91"/>
            <p:cNvSpPr/>
            <p:nvPr/>
          </p:nvSpPr>
          <p:spPr bwMode="auto">
            <a:xfrm>
              <a:off x="1546512" y="4902200"/>
              <a:ext cx="219075" cy="30163"/>
            </a:xfrm>
            <a:custGeom>
              <a:avLst/>
              <a:gdLst>
                <a:gd name="T0" fmla="*/ 0 w 138"/>
                <a:gd name="T1" fmla="*/ 0 h 19"/>
                <a:gd name="T2" fmla="*/ 138 w 138"/>
                <a:gd name="T3" fmla="*/ 9 h 19"/>
                <a:gd name="T4" fmla="*/ 0 w 138"/>
                <a:gd name="T5" fmla="*/ 19 h 19"/>
                <a:gd name="T6" fmla="*/ 0 w 138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19">
                  <a:moveTo>
                    <a:pt x="0" y="0"/>
                  </a:moveTo>
                  <a:lnTo>
                    <a:pt x="138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92"/>
            <p:cNvSpPr/>
            <p:nvPr/>
          </p:nvSpPr>
          <p:spPr bwMode="auto">
            <a:xfrm>
              <a:off x="1489362" y="4840287"/>
              <a:ext cx="215900" cy="30163"/>
            </a:xfrm>
            <a:custGeom>
              <a:avLst/>
              <a:gdLst>
                <a:gd name="T0" fmla="*/ 0 w 136"/>
                <a:gd name="T1" fmla="*/ 0 h 19"/>
                <a:gd name="T2" fmla="*/ 136 w 136"/>
                <a:gd name="T3" fmla="*/ 9 h 19"/>
                <a:gd name="T4" fmla="*/ 0 w 136"/>
                <a:gd name="T5" fmla="*/ 19 h 19"/>
                <a:gd name="T6" fmla="*/ 0 w 13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19">
                  <a:moveTo>
                    <a:pt x="0" y="0"/>
                  </a:moveTo>
                  <a:lnTo>
                    <a:pt x="136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93"/>
            <p:cNvSpPr/>
            <p:nvPr/>
          </p:nvSpPr>
          <p:spPr bwMode="auto">
            <a:xfrm>
              <a:off x="1440150" y="4778375"/>
              <a:ext cx="217488" cy="30163"/>
            </a:xfrm>
            <a:custGeom>
              <a:avLst/>
              <a:gdLst>
                <a:gd name="T0" fmla="*/ 0 w 137"/>
                <a:gd name="T1" fmla="*/ 0 h 19"/>
                <a:gd name="T2" fmla="*/ 137 w 137"/>
                <a:gd name="T3" fmla="*/ 9 h 19"/>
                <a:gd name="T4" fmla="*/ 0 w 137"/>
                <a:gd name="T5" fmla="*/ 19 h 19"/>
                <a:gd name="T6" fmla="*/ 0 w 137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19">
                  <a:moveTo>
                    <a:pt x="0" y="0"/>
                  </a:moveTo>
                  <a:lnTo>
                    <a:pt x="137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94"/>
            <p:cNvSpPr/>
            <p:nvPr/>
          </p:nvSpPr>
          <p:spPr bwMode="auto">
            <a:xfrm>
              <a:off x="1411575" y="4716462"/>
              <a:ext cx="215900" cy="30163"/>
            </a:xfrm>
            <a:custGeom>
              <a:avLst/>
              <a:gdLst>
                <a:gd name="T0" fmla="*/ 0 w 136"/>
                <a:gd name="T1" fmla="*/ 0 h 19"/>
                <a:gd name="T2" fmla="*/ 136 w 136"/>
                <a:gd name="T3" fmla="*/ 9 h 19"/>
                <a:gd name="T4" fmla="*/ 0 w 136"/>
                <a:gd name="T5" fmla="*/ 19 h 19"/>
                <a:gd name="T6" fmla="*/ 0 w 13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19">
                  <a:moveTo>
                    <a:pt x="0" y="0"/>
                  </a:moveTo>
                  <a:lnTo>
                    <a:pt x="136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95"/>
            <p:cNvSpPr/>
            <p:nvPr/>
          </p:nvSpPr>
          <p:spPr bwMode="auto">
            <a:xfrm>
              <a:off x="1373475" y="4652962"/>
              <a:ext cx="215900" cy="30163"/>
            </a:xfrm>
            <a:custGeom>
              <a:avLst/>
              <a:gdLst>
                <a:gd name="T0" fmla="*/ 0 w 136"/>
                <a:gd name="T1" fmla="*/ 0 h 19"/>
                <a:gd name="T2" fmla="*/ 136 w 136"/>
                <a:gd name="T3" fmla="*/ 10 h 19"/>
                <a:gd name="T4" fmla="*/ 0 w 136"/>
                <a:gd name="T5" fmla="*/ 19 h 19"/>
                <a:gd name="T6" fmla="*/ 0 w 13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19">
                  <a:moveTo>
                    <a:pt x="0" y="0"/>
                  </a:moveTo>
                  <a:lnTo>
                    <a:pt x="136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96"/>
            <p:cNvSpPr/>
            <p:nvPr/>
          </p:nvSpPr>
          <p:spPr bwMode="auto">
            <a:xfrm>
              <a:off x="1354425" y="4591050"/>
              <a:ext cx="215900" cy="30163"/>
            </a:xfrm>
            <a:custGeom>
              <a:avLst/>
              <a:gdLst>
                <a:gd name="T0" fmla="*/ 0 w 136"/>
                <a:gd name="T1" fmla="*/ 0 h 19"/>
                <a:gd name="T2" fmla="*/ 136 w 136"/>
                <a:gd name="T3" fmla="*/ 10 h 19"/>
                <a:gd name="T4" fmla="*/ 0 w 136"/>
                <a:gd name="T5" fmla="*/ 19 h 19"/>
                <a:gd name="T6" fmla="*/ 0 w 13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19">
                  <a:moveTo>
                    <a:pt x="0" y="0"/>
                  </a:moveTo>
                  <a:lnTo>
                    <a:pt x="136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97"/>
            <p:cNvSpPr/>
            <p:nvPr/>
          </p:nvSpPr>
          <p:spPr bwMode="auto">
            <a:xfrm>
              <a:off x="1335375" y="4529137"/>
              <a:ext cx="215900" cy="30163"/>
            </a:xfrm>
            <a:custGeom>
              <a:avLst/>
              <a:gdLst>
                <a:gd name="T0" fmla="*/ 0 w 136"/>
                <a:gd name="T1" fmla="*/ 0 h 19"/>
                <a:gd name="T2" fmla="*/ 136 w 136"/>
                <a:gd name="T3" fmla="*/ 10 h 19"/>
                <a:gd name="T4" fmla="*/ 0 w 136"/>
                <a:gd name="T5" fmla="*/ 19 h 19"/>
                <a:gd name="T6" fmla="*/ 0 w 13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19">
                  <a:moveTo>
                    <a:pt x="0" y="0"/>
                  </a:moveTo>
                  <a:lnTo>
                    <a:pt x="136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98"/>
            <p:cNvSpPr/>
            <p:nvPr/>
          </p:nvSpPr>
          <p:spPr bwMode="auto">
            <a:xfrm>
              <a:off x="1313150" y="4467225"/>
              <a:ext cx="200025" cy="30163"/>
            </a:xfrm>
            <a:custGeom>
              <a:avLst/>
              <a:gdLst>
                <a:gd name="T0" fmla="*/ 0 w 126"/>
                <a:gd name="T1" fmla="*/ 0 h 19"/>
                <a:gd name="T2" fmla="*/ 126 w 126"/>
                <a:gd name="T3" fmla="*/ 10 h 19"/>
                <a:gd name="T4" fmla="*/ 0 w 126"/>
                <a:gd name="T5" fmla="*/ 19 h 19"/>
                <a:gd name="T6" fmla="*/ 0 w 12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" h="19">
                  <a:moveTo>
                    <a:pt x="0" y="0"/>
                  </a:moveTo>
                  <a:lnTo>
                    <a:pt x="126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99"/>
            <p:cNvSpPr/>
            <p:nvPr/>
          </p:nvSpPr>
          <p:spPr bwMode="auto">
            <a:xfrm>
              <a:off x="1294100" y="4405312"/>
              <a:ext cx="190500" cy="30163"/>
            </a:xfrm>
            <a:custGeom>
              <a:avLst/>
              <a:gdLst>
                <a:gd name="T0" fmla="*/ 0 w 120"/>
                <a:gd name="T1" fmla="*/ 0 h 19"/>
                <a:gd name="T2" fmla="*/ 120 w 120"/>
                <a:gd name="T3" fmla="*/ 9 h 19"/>
                <a:gd name="T4" fmla="*/ 0 w 120"/>
                <a:gd name="T5" fmla="*/ 19 h 19"/>
                <a:gd name="T6" fmla="*/ 0 w 120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19">
                  <a:moveTo>
                    <a:pt x="0" y="0"/>
                  </a:moveTo>
                  <a:lnTo>
                    <a:pt x="120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100"/>
            <p:cNvSpPr/>
            <p:nvPr/>
          </p:nvSpPr>
          <p:spPr bwMode="auto">
            <a:xfrm>
              <a:off x="1294100" y="4343400"/>
              <a:ext cx="160338" cy="30163"/>
            </a:xfrm>
            <a:custGeom>
              <a:avLst/>
              <a:gdLst>
                <a:gd name="T0" fmla="*/ 0 w 101"/>
                <a:gd name="T1" fmla="*/ 0 h 19"/>
                <a:gd name="T2" fmla="*/ 101 w 101"/>
                <a:gd name="T3" fmla="*/ 9 h 19"/>
                <a:gd name="T4" fmla="*/ 0 w 101"/>
                <a:gd name="T5" fmla="*/ 19 h 19"/>
                <a:gd name="T6" fmla="*/ 0 w 101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19">
                  <a:moveTo>
                    <a:pt x="0" y="0"/>
                  </a:moveTo>
                  <a:lnTo>
                    <a:pt x="101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101"/>
            <p:cNvSpPr/>
            <p:nvPr/>
          </p:nvSpPr>
          <p:spPr bwMode="auto">
            <a:xfrm>
              <a:off x="1267112" y="4281487"/>
              <a:ext cx="179388" cy="30163"/>
            </a:xfrm>
            <a:custGeom>
              <a:avLst/>
              <a:gdLst>
                <a:gd name="T0" fmla="*/ 0 w 113"/>
                <a:gd name="T1" fmla="*/ 0 h 19"/>
                <a:gd name="T2" fmla="*/ 113 w 113"/>
                <a:gd name="T3" fmla="*/ 9 h 19"/>
                <a:gd name="T4" fmla="*/ 0 w 113"/>
                <a:gd name="T5" fmla="*/ 19 h 19"/>
                <a:gd name="T6" fmla="*/ 0 w 113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19">
                  <a:moveTo>
                    <a:pt x="0" y="0"/>
                  </a:moveTo>
                  <a:lnTo>
                    <a:pt x="113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102"/>
            <p:cNvSpPr/>
            <p:nvPr/>
          </p:nvSpPr>
          <p:spPr bwMode="auto">
            <a:xfrm>
              <a:off x="1236950" y="4219575"/>
              <a:ext cx="217488" cy="28575"/>
            </a:xfrm>
            <a:custGeom>
              <a:avLst/>
              <a:gdLst>
                <a:gd name="T0" fmla="*/ 0 w 137"/>
                <a:gd name="T1" fmla="*/ 0 h 18"/>
                <a:gd name="T2" fmla="*/ 137 w 137"/>
                <a:gd name="T3" fmla="*/ 9 h 18"/>
                <a:gd name="T4" fmla="*/ 0 w 137"/>
                <a:gd name="T5" fmla="*/ 18 h 18"/>
                <a:gd name="T6" fmla="*/ 0 w 137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18">
                  <a:moveTo>
                    <a:pt x="0" y="0"/>
                  </a:moveTo>
                  <a:lnTo>
                    <a:pt x="137" y="9"/>
                  </a:lnTo>
                  <a:lnTo>
                    <a:pt x="0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103"/>
            <p:cNvSpPr/>
            <p:nvPr/>
          </p:nvSpPr>
          <p:spPr bwMode="auto">
            <a:xfrm>
              <a:off x="1319500" y="4173537"/>
              <a:ext cx="14288" cy="17463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104"/>
            <p:cNvSpPr/>
            <p:nvPr/>
          </p:nvSpPr>
          <p:spPr bwMode="auto">
            <a:xfrm>
              <a:off x="1319500" y="4160837"/>
              <a:ext cx="139700" cy="28575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105"/>
            <p:cNvSpPr/>
            <p:nvPr/>
          </p:nvSpPr>
          <p:spPr bwMode="auto">
            <a:xfrm>
              <a:off x="1284575" y="4125912"/>
              <a:ext cx="1588" cy="3175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106"/>
            <p:cNvSpPr/>
            <p:nvPr/>
          </p:nvSpPr>
          <p:spPr bwMode="auto">
            <a:xfrm>
              <a:off x="1284575" y="4098925"/>
              <a:ext cx="138113" cy="30163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107"/>
            <p:cNvSpPr/>
            <p:nvPr/>
          </p:nvSpPr>
          <p:spPr bwMode="auto">
            <a:xfrm>
              <a:off x="1241712" y="406400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108"/>
            <p:cNvSpPr/>
            <p:nvPr/>
          </p:nvSpPr>
          <p:spPr bwMode="auto">
            <a:xfrm>
              <a:off x="1241712" y="4037012"/>
              <a:ext cx="163513" cy="30163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109"/>
            <p:cNvSpPr/>
            <p:nvPr/>
          </p:nvSpPr>
          <p:spPr bwMode="auto">
            <a:xfrm>
              <a:off x="1205200" y="3975100"/>
              <a:ext cx="163513" cy="30163"/>
            </a:xfrm>
            <a:custGeom>
              <a:avLst/>
              <a:gdLst>
                <a:gd name="T0" fmla="*/ 0 w 103"/>
                <a:gd name="T1" fmla="*/ 0 h 19"/>
                <a:gd name="T2" fmla="*/ 0 w 103"/>
                <a:gd name="T3" fmla="*/ 19 h 19"/>
                <a:gd name="T4" fmla="*/ 103 w 103"/>
                <a:gd name="T5" fmla="*/ 9 h 19"/>
                <a:gd name="T6" fmla="*/ 0 w 103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19">
                  <a:moveTo>
                    <a:pt x="0" y="0"/>
                  </a:moveTo>
                  <a:lnTo>
                    <a:pt x="0" y="19"/>
                  </a:lnTo>
                  <a:lnTo>
                    <a:pt x="103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110"/>
            <p:cNvSpPr/>
            <p:nvPr/>
          </p:nvSpPr>
          <p:spPr bwMode="auto">
            <a:xfrm>
              <a:off x="1205200" y="3975100"/>
              <a:ext cx="163513" cy="30163"/>
            </a:xfrm>
            <a:custGeom>
              <a:avLst/>
              <a:gdLst>
                <a:gd name="T0" fmla="*/ 0 w 103"/>
                <a:gd name="T1" fmla="*/ 0 h 19"/>
                <a:gd name="T2" fmla="*/ 0 w 103"/>
                <a:gd name="T3" fmla="*/ 19 h 19"/>
                <a:gd name="T4" fmla="*/ 103 w 103"/>
                <a:gd name="T5" fmla="*/ 9 h 19"/>
                <a:gd name="T6" fmla="*/ 0 w 103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19">
                  <a:moveTo>
                    <a:pt x="0" y="0"/>
                  </a:moveTo>
                  <a:lnTo>
                    <a:pt x="0" y="19"/>
                  </a:lnTo>
                  <a:lnTo>
                    <a:pt x="103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111"/>
            <p:cNvSpPr/>
            <p:nvPr/>
          </p:nvSpPr>
          <p:spPr bwMode="auto">
            <a:xfrm>
              <a:off x="1179800" y="3913187"/>
              <a:ext cx="163513" cy="28575"/>
            </a:xfrm>
            <a:custGeom>
              <a:avLst/>
              <a:gdLst>
                <a:gd name="T0" fmla="*/ 0 w 103"/>
                <a:gd name="T1" fmla="*/ 0 h 18"/>
                <a:gd name="T2" fmla="*/ 0 w 103"/>
                <a:gd name="T3" fmla="*/ 18 h 18"/>
                <a:gd name="T4" fmla="*/ 103 w 103"/>
                <a:gd name="T5" fmla="*/ 9 h 18"/>
                <a:gd name="T6" fmla="*/ 0 w 103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18">
                  <a:moveTo>
                    <a:pt x="0" y="0"/>
                  </a:moveTo>
                  <a:lnTo>
                    <a:pt x="0" y="18"/>
                  </a:lnTo>
                  <a:lnTo>
                    <a:pt x="103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112"/>
            <p:cNvSpPr/>
            <p:nvPr/>
          </p:nvSpPr>
          <p:spPr bwMode="auto">
            <a:xfrm>
              <a:off x="1179800" y="3913187"/>
              <a:ext cx="163513" cy="28575"/>
            </a:xfrm>
            <a:custGeom>
              <a:avLst/>
              <a:gdLst>
                <a:gd name="T0" fmla="*/ 0 w 103"/>
                <a:gd name="T1" fmla="*/ 0 h 18"/>
                <a:gd name="T2" fmla="*/ 0 w 103"/>
                <a:gd name="T3" fmla="*/ 18 h 18"/>
                <a:gd name="T4" fmla="*/ 103 w 103"/>
                <a:gd name="T5" fmla="*/ 9 h 18"/>
                <a:gd name="T6" fmla="*/ 0 w 103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18">
                  <a:moveTo>
                    <a:pt x="0" y="0"/>
                  </a:moveTo>
                  <a:lnTo>
                    <a:pt x="0" y="18"/>
                  </a:lnTo>
                  <a:lnTo>
                    <a:pt x="103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113"/>
            <p:cNvSpPr/>
            <p:nvPr/>
          </p:nvSpPr>
          <p:spPr bwMode="auto">
            <a:xfrm>
              <a:off x="1159162" y="3770312"/>
              <a:ext cx="168275" cy="30163"/>
            </a:xfrm>
            <a:custGeom>
              <a:avLst/>
              <a:gdLst>
                <a:gd name="T0" fmla="*/ 0 w 106"/>
                <a:gd name="T1" fmla="*/ 0 h 19"/>
                <a:gd name="T2" fmla="*/ 106 w 106"/>
                <a:gd name="T3" fmla="*/ 10 h 19"/>
                <a:gd name="T4" fmla="*/ 0 w 106"/>
                <a:gd name="T5" fmla="*/ 19 h 19"/>
                <a:gd name="T6" fmla="*/ 0 w 10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19">
                  <a:moveTo>
                    <a:pt x="0" y="0"/>
                  </a:moveTo>
                  <a:lnTo>
                    <a:pt x="106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114"/>
            <p:cNvSpPr/>
            <p:nvPr/>
          </p:nvSpPr>
          <p:spPr bwMode="auto">
            <a:xfrm>
              <a:off x="1170275" y="3708400"/>
              <a:ext cx="165100" cy="30163"/>
            </a:xfrm>
            <a:custGeom>
              <a:avLst/>
              <a:gdLst>
                <a:gd name="T0" fmla="*/ 0 w 104"/>
                <a:gd name="T1" fmla="*/ 0 h 19"/>
                <a:gd name="T2" fmla="*/ 104 w 104"/>
                <a:gd name="T3" fmla="*/ 10 h 19"/>
                <a:gd name="T4" fmla="*/ 0 w 104"/>
                <a:gd name="T5" fmla="*/ 19 h 19"/>
                <a:gd name="T6" fmla="*/ 0 w 10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9">
                  <a:moveTo>
                    <a:pt x="0" y="0"/>
                  </a:moveTo>
                  <a:lnTo>
                    <a:pt x="104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115"/>
            <p:cNvSpPr/>
            <p:nvPr/>
          </p:nvSpPr>
          <p:spPr bwMode="auto">
            <a:xfrm>
              <a:off x="1187737" y="3646487"/>
              <a:ext cx="165100" cy="30163"/>
            </a:xfrm>
            <a:custGeom>
              <a:avLst/>
              <a:gdLst>
                <a:gd name="T0" fmla="*/ 0 w 104"/>
                <a:gd name="T1" fmla="*/ 0 h 19"/>
                <a:gd name="T2" fmla="*/ 104 w 104"/>
                <a:gd name="T3" fmla="*/ 10 h 19"/>
                <a:gd name="T4" fmla="*/ 0 w 104"/>
                <a:gd name="T5" fmla="*/ 19 h 19"/>
                <a:gd name="T6" fmla="*/ 0 w 10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9">
                  <a:moveTo>
                    <a:pt x="0" y="0"/>
                  </a:moveTo>
                  <a:lnTo>
                    <a:pt x="104" y="10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116"/>
            <p:cNvSpPr/>
            <p:nvPr/>
          </p:nvSpPr>
          <p:spPr bwMode="auto">
            <a:xfrm>
              <a:off x="1205200" y="3584575"/>
              <a:ext cx="163513" cy="30163"/>
            </a:xfrm>
            <a:custGeom>
              <a:avLst/>
              <a:gdLst>
                <a:gd name="T0" fmla="*/ 0 w 103"/>
                <a:gd name="T1" fmla="*/ 0 h 19"/>
                <a:gd name="T2" fmla="*/ 103 w 103"/>
                <a:gd name="T3" fmla="*/ 9 h 19"/>
                <a:gd name="T4" fmla="*/ 0 w 103"/>
                <a:gd name="T5" fmla="*/ 19 h 19"/>
                <a:gd name="T6" fmla="*/ 0 w 103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3" h="19">
                  <a:moveTo>
                    <a:pt x="0" y="0"/>
                  </a:moveTo>
                  <a:lnTo>
                    <a:pt x="103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117"/>
            <p:cNvSpPr/>
            <p:nvPr/>
          </p:nvSpPr>
          <p:spPr bwMode="auto">
            <a:xfrm>
              <a:off x="1232187" y="3522662"/>
              <a:ext cx="165100" cy="30163"/>
            </a:xfrm>
            <a:custGeom>
              <a:avLst/>
              <a:gdLst>
                <a:gd name="T0" fmla="*/ 0 w 104"/>
                <a:gd name="T1" fmla="*/ 0 h 19"/>
                <a:gd name="T2" fmla="*/ 104 w 104"/>
                <a:gd name="T3" fmla="*/ 9 h 19"/>
                <a:gd name="T4" fmla="*/ 0 w 104"/>
                <a:gd name="T5" fmla="*/ 19 h 19"/>
                <a:gd name="T6" fmla="*/ 0 w 10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9">
                  <a:moveTo>
                    <a:pt x="0" y="0"/>
                  </a:moveTo>
                  <a:lnTo>
                    <a:pt x="104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118"/>
            <p:cNvSpPr/>
            <p:nvPr/>
          </p:nvSpPr>
          <p:spPr bwMode="auto">
            <a:xfrm>
              <a:off x="1257587" y="3460750"/>
              <a:ext cx="165100" cy="30163"/>
            </a:xfrm>
            <a:custGeom>
              <a:avLst/>
              <a:gdLst>
                <a:gd name="T0" fmla="*/ 0 w 104"/>
                <a:gd name="T1" fmla="*/ 0 h 19"/>
                <a:gd name="T2" fmla="*/ 104 w 104"/>
                <a:gd name="T3" fmla="*/ 9 h 19"/>
                <a:gd name="T4" fmla="*/ 0 w 104"/>
                <a:gd name="T5" fmla="*/ 19 h 19"/>
                <a:gd name="T6" fmla="*/ 0 w 10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9">
                  <a:moveTo>
                    <a:pt x="0" y="0"/>
                  </a:moveTo>
                  <a:lnTo>
                    <a:pt x="104" y="9"/>
                  </a:lnTo>
                  <a:lnTo>
                    <a:pt x="0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119"/>
            <p:cNvSpPr/>
            <p:nvPr/>
          </p:nvSpPr>
          <p:spPr bwMode="auto">
            <a:xfrm>
              <a:off x="1132175" y="3155950"/>
              <a:ext cx="1836738" cy="3702050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120"/>
            <p:cNvSpPr/>
            <p:nvPr/>
          </p:nvSpPr>
          <p:spPr bwMode="auto">
            <a:xfrm>
              <a:off x="2259300" y="5032375"/>
              <a:ext cx="177800" cy="28575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121"/>
            <p:cNvSpPr/>
            <p:nvPr/>
          </p:nvSpPr>
          <p:spPr bwMode="auto">
            <a:xfrm>
              <a:off x="1611600" y="5006975"/>
              <a:ext cx="187325" cy="46038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122"/>
            <p:cNvSpPr/>
            <p:nvPr/>
          </p:nvSpPr>
          <p:spPr bwMode="auto">
            <a:xfrm>
              <a:off x="1230600" y="4060825"/>
              <a:ext cx="793750" cy="180975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123"/>
            <p:cNvSpPr/>
            <p:nvPr/>
          </p:nvSpPr>
          <p:spPr bwMode="auto">
            <a:xfrm>
              <a:off x="2270412" y="3314700"/>
              <a:ext cx="28575" cy="519113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124"/>
            <p:cNvSpPr/>
            <p:nvPr/>
          </p:nvSpPr>
          <p:spPr bwMode="auto">
            <a:xfrm>
              <a:off x="1749712" y="3303587"/>
              <a:ext cx="117475" cy="776288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125"/>
            <p:cNvSpPr/>
            <p:nvPr/>
          </p:nvSpPr>
          <p:spPr bwMode="auto">
            <a:xfrm>
              <a:off x="1411575" y="3395662"/>
              <a:ext cx="146050" cy="746125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126"/>
            <p:cNvSpPr/>
            <p:nvPr/>
          </p:nvSpPr>
          <p:spPr bwMode="auto">
            <a:xfrm>
              <a:off x="1146462" y="3824287"/>
              <a:ext cx="196850" cy="46038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127"/>
            <p:cNvSpPr/>
            <p:nvPr/>
          </p:nvSpPr>
          <p:spPr bwMode="auto">
            <a:xfrm>
              <a:off x="1424275" y="3743325"/>
              <a:ext cx="266700" cy="68263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128"/>
            <p:cNvSpPr/>
            <p:nvPr/>
          </p:nvSpPr>
          <p:spPr bwMode="auto">
            <a:xfrm>
              <a:off x="1762412" y="3652837"/>
              <a:ext cx="428625" cy="96838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129"/>
            <p:cNvSpPr/>
            <p:nvPr/>
          </p:nvSpPr>
          <p:spPr bwMode="auto">
            <a:xfrm>
              <a:off x="2368837" y="3590925"/>
              <a:ext cx="336550" cy="31750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130"/>
            <p:cNvSpPr/>
            <p:nvPr/>
          </p:nvSpPr>
          <p:spPr bwMode="auto">
            <a:xfrm>
              <a:off x="1563975" y="4184650"/>
              <a:ext cx="695325" cy="142875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131"/>
            <p:cNvSpPr/>
            <p:nvPr/>
          </p:nvSpPr>
          <p:spPr bwMode="auto">
            <a:xfrm>
              <a:off x="1971962" y="3794125"/>
              <a:ext cx="800100" cy="1008063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132"/>
            <p:cNvSpPr/>
            <p:nvPr/>
          </p:nvSpPr>
          <p:spPr bwMode="auto">
            <a:xfrm>
              <a:off x="2064037" y="3833812"/>
              <a:ext cx="207963" cy="190500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133"/>
            <p:cNvSpPr/>
            <p:nvPr/>
          </p:nvSpPr>
          <p:spPr bwMode="auto">
            <a:xfrm>
              <a:off x="730537" y="3803650"/>
              <a:ext cx="549275" cy="415925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134"/>
            <p:cNvSpPr/>
            <p:nvPr/>
          </p:nvSpPr>
          <p:spPr bwMode="auto">
            <a:xfrm>
              <a:off x="732125" y="3786187"/>
              <a:ext cx="561975" cy="430213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6002336" y="1913719"/>
            <a:ext cx="5219700" cy="4996693"/>
          </a:xfrm>
          <a:prstGeom prst="rect">
            <a:avLst/>
          </a:prstGeom>
          <a:solidFill>
            <a:srgbClr val="FE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7" name="矩形 306"/>
          <p:cNvSpPr/>
          <p:nvPr/>
        </p:nvSpPr>
        <p:spPr>
          <a:xfrm>
            <a:off x="6304871" y="2448458"/>
            <a:ext cx="4613359" cy="3448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完成本主题实践活动之后，通过小组会议的形式进行总结与思考。具体方式可采取以小组为单位撰写主题学习自评总结，提交 PPT 演示文稿，并推选代表在总评会上讲解，其他小组进行相互点评，最后由教师进行总结评价。</a:t>
            </a:r>
            <a:endParaRPr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0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1555650" y="1082778"/>
            <a:ext cx="4541385" cy="5771102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29" name="组合 428"/>
          <p:cNvGrpSpPr/>
          <p:nvPr/>
        </p:nvGrpSpPr>
        <p:grpSpPr>
          <a:xfrm>
            <a:off x="8341153" y="2115408"/>
            <a:ext cx="418307" cy="485807"/>
            <a:chOff x="2765242" y="4547160"/>
            <a:chExt cx="1985821" cy="2306262"/>
          </a:xfrm>
        </p:grpSpPr>
        <p:sp>
          <p:nvSpPr>
            <p:cNvPr id="297" name="Freeform 55"/>
            <p:cNvSpPr/>
            <p:nvPr/>
          </p:nvSpPr>
          <p:spPr bwMode="auto">
            <a:xfrm>
              <a:off x="2772566" y="4591106"/>
              <a:ext cx="1963847" cy="672927"/>
            </a:xfrm>
            <a:custGeom>
              <a:avLst/>
              <a:gdLst>
                <a:gd name="T0" fmla="*/ 721 w 804"/>
                <a:gd name="T1" fmla="*/ 211 h 275"/>
                <a:gd name="T2" fmla="*/ 804 w 804"/>
                <a:gd name="T3" fmla="*/ 129 h 275"/>
                <a:gd name="T4" fmla="*/ 705 w 804"/>
                <a:gd name="T5" fmla="*/ 148 h 275"/>
                <a:gd name="T6" fmla="*/ 675 w 804"/>
                <a:gd name="T7" fmla="*/ 115 h 275"/>
                <a:gd name="T8" fmla="*/ 691 w 804"/>
                <a:gd name="T9" fmla="*/ 74 h 275"/>
                <a:gd name="T10" fmla="*/ 790 w 804"/>
                <a:gd name="T11" fmla="*/ 55 h 275"/>
                <a:gd name="T12" fmla="*/ 683 w 804"/>
                <a:gd name="T13" fmla="*/ 9 h 275"/>
                <a:gd name="T14" fmla="*/ 601 w 804"/>
                <a:gd name="T15" fmla="*/ 89 h 275"/>
                <a:gd name="T16" fmla="*/ 598 w 804"/>
                <a:gd name="T17" fmla="*/ 89 h 275"/>
                <a:gd name="T18" fmla="*/ 35 w 804"/>
                <a:gd name="T19" fmla="*/ 193 h 275"/>
                <a:gd name="T20" fmla="*/ 4 w 804"/>
                <a:gd name="T21" fmla="*/ 239 h 275"/>
                <a:gd name="T22" fmla="*/ 50 w 804"/>
                <a:gd name="T23" fmla="*/ 271 h 275"/>
                <a:gd name="T24" fmla="*/ 613 w 804"/>
                <a:gd name="T25" fmla="*/ 167 h 275"/>
                <a:gd name="T26" fmla="*/ 616 w 804"/>
                <a:gd name="T27" fmla="*/ 166 h 275"/>
                <a:gd name="T28" fmla="*/ 721 w 804"/>
                <a:gd name="T29" fmla="*/ 21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4" h="275">
                  <a:moveTo>
                    <a:pt x="721" y="211"/>
                  </a:moveTo>
                  <a:cubicBezTo>
                    <a:pt x="764" y="203"/>
                    <a:pt x="796" y="170"/>
                    <a:pt x="804" y="129"/>
                  </a:cubicBezTo>
                  <a:cubicBezTo>
                    <a:pt x="705" y="148"/>
                    <a:pt x="705" y="148"/>
                    <a:pt x="705" y="148"/>
                  </a:cubicBezTo>
                  <a:cubicBezTo>
                    <a:pt x="675" y="115"/>
                    <a:pt x="675" y="115"/>
                    <a:pt x="675" y="115"/>
                  </a:cubicBezTo>
                  <a:cubicBezTo>
                    <a:pt x="691" y="74"/>
                    <a:pt x="691" y="74"/>
                    <a:pt x="691" y="74"/>
                  </a:cubicBezTo>
                  <a:cubicBezTo>
                    <a:pt x="790" y="55"/>
                    <a:pt x="790" y="55"/>
                    <a:pt x="790" y="55"/>
                  </a:cubicBezTo>
                  <a:cubicBezTo>
                    <a:pt x="768" y="20"/>
                    <a:pt x="726" y="0"/>
                    <a:pt x="683" y="9"/>
                  </a:cubicBezTo>
                  <a:cubicBezTo>
                    <a:pt x="641" y="16"/>
                    <a:pt x="610" y="49"/>
                    <a:pt x="601" y="89"/>
                  </a:cubicBezTo>
                  <a:cubicBezTo>
                    <a:pt x="600" y="89"/>
                    <a:pt x="599" y="89"/>
                    <a:pt x="598" y="89"/>
                  </a:cubicBezTo>
                  <a:cubicBezTo>
                    <a:pt x="35" y="193"/>
                    <a:pt x="35" y="193"/>
                    <a:pt x="35" y="193"/>
                  </a:cubicBezTo>
                  <a:cubicBezTo>
                    <a:pt x="14" y="197"/>
                    <a:pt x="0" y="218"/>
                    <a:pt x="4" y="239"/>
                  </a:cubicBezTo>
                  <a:cubicBezTo>
                    <a:pt x="8" y="260"/>
                    <a:pt x="29" y="275"/>
                    <a:pt x="50" y="271"/>
                  </a:cubicBezTo>
                  <a:cubicBezTo>
                    <a:pt x="613" y="167"/>
                    <a:pt x="613" y="167"/>
                    <a:pt x="613" y="167"/>
                  </a:cubicBezTo>
                  <a:cubicBezTo>
                    <a:pt x="614" y="167"/>
                    <a:pt x="615" y="167"/>
                    <a:pt x="616" y="166"/>
                  </a:cubicBezTo>
                  <a:cubicBezTo>
                    <a:pt x="638" y="200"/>
                    <a:pt x="679" y="219"/>
                    <a:pt x="721" y="21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8" name="Freeform 56"/>
            <p:cNvSpPr/>
            <p:nvPr/>
          </p:nvSpPr>
          <p:spPr bwMode="auto">
            <a:xfrm>
              <a:off x="2765242" y="4593853"/>
              <a:ext cx="1985821" cy="674758"/>
            </a:xfrm>
            <a:custGeom>
              <a:avLst/>
              <a:gdLst>
                <a:gd name="T0" fmla="*/ 726 w 813"/>
                <a:gd name="T1" fmla="*/ 216 h 276"/>
                <a:gd name="T2" fmla="*/ 811 w 813"/>
                <a:gd name="T3" fmla="*/ 124 h 276"/>
                <a:gd name="T4" fmla="*/ 710 w 813"/>
                <a:gd name="T5" fmla="*/ 140 h 276"/>
                <a:gd name="T6" fmla="*/ 698 w 813"/>
                <a:gd name="T7" fmla="*/ 78 h 276"/>
                <a:gd name="T8" fmla="*/ 798 w 813"/>
                <a:gd name="T9" fmla="*/ 56 h 276"/>
                <a:gd name="T10" fmla="*/ 705 w 813"/>
                <a:gd name="T11" fmla="*/ 0 h 276"/>
                <a:gd name="T12" fmla="*/ 599 w 813"/>
                <a:gd name="T13" fmla="*/ 86 h 276"/>
                <a:gd name="T14" fmla="*/ 604 w 813"/>
                <a:gd name="T15" fmla="*/ 82 h 276"/>
                <a:gd name="T16" fmla="*/ 600 w 813"/>
                <a:gd name="T17" fmla="*/ 82 h 276"/>
                <a:gd name="T18" fmla="*/ 37 w 813"/>
                <a:gd name="T19" fmla="*/ 186 h 276"/>
                <a:gd name="T20" fmla="*/ 0 w 813"/>
                <a:gd name="T21" fmla="*/ 231 h 276"/>
                <a:gd name="T22" fmla="*/ 17 w 813"/>
                <a:gd name="T23" fmla="*/ 266 h 276"/>
                <a:gd name="T24" fmla="*/ 54 w 813"/>
                <a:gd name="T25" fmla="*/ 276 h 276"/>
                <a:gd name="T26" fmla="*/ 617 w 813"/>
                <a:gd name="T27" fmla="*/ 172 h 276"/>
                <a:gd name="T28" fmla="*/ 621 w 813"/>
                <a:gd name="T29" fmla="*/ 171 h 276"/>
                <a:gd name="T30" fmla="*/ 614 w 813"/>
                <a:gd name="T31" fmla="*/ 169 h 276"/>
                <a:gd name="T32" fmla="*/ 726 w 813"/>
                <a:gd name="T33" fmla="*/ 216 h 276"/>
                <a:gd name="T34" fmla="*/ 723 w 813"/>
                <a:gd name="T35" fmla="*/ 204 h 276"/>
                <a:gd name="T36" fmla="*/ 624 w 813"/>
                <a:gd name="T37" fmla="*/ 162 h 276"/>
                <a:gd name="T38" fmla="*/ 615 w 813"/>
                <a:gd name="T39" fmla="*/ 160 h 276"/>
                <a:gd name="T40" fmla="*/ 52 w 813"/>
                <a:gd name="T41" fmla="*/ 264 h 276"/>
                <a:gd name="T42" fmla="*/ 46 w 813"/>
                <a:gd name="T43" fmla="*/ 264 h 276"/>
                <a:gd name="T44" fmla="*/ 13 w 813"/>
                <a:gd name="T45" fmla="*/ 237 h 276"/>
                <a:gd name="T46" fmla="*/ 20 w 813"/>
                <a:gd name="T47" fmla="*/ 209 h 276"/>
                <a:gd name="T48" fmla="*/ 40 w 813"/>
                <a:gd name="T49" fmla="*/ 198 h 276"/>
                <a:gd name="T50" fmla="*/ 603 w 813"/>
                <a:gd name="T51" fmla="*/ 94 h 276"/>
                <a:gd name="T52" fmla="*/ 610 w 813"/>
                <a:gd name="T53" fmla="*/ 89 h 276"/>
                <a:gd name="T54" fmla="*/ 705 w 813"/>
                <a:gd name="T55" fmla="*/ 12 h 276"/>
                <a:gd name="T56" fmla="*/ 793 w 813"/>
                <a:gd name="T57" fmla="*/ 54 h 276"/>
                <a:gd name="T58" fmla="*/ 693 w 813"/>
                <a:gd name="T59" fmla="*/ 67 h 276"/>
                <a:gd name="T60" fmla="*/ 673 w 813"/>
                <a:gd name="T61" fmla="*/ 112 h 276"/>
                <a:gd name="T62" fmla="*/ 703 w 813"/>
                <a:gd name="T63" fmla="*/ 151 h 276"/>
                <a:gd name="T64" fmla="*/ 808 w 813"/>
                <a:gd name="T65" fmla="*/ 134 h 276"/>
                <a:gd name="T66" fmla="*/ 801 w 813"/>
                <a:gd name="T67" fmla="*/ 127 h 276"/>
                <a:gd name="T68" fmla="*/ 724 w 813"/>
                <a:gd name="T69" fmla="*/ 21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13" h="276">
                  <a:moveTo>
                    <a:pt x="724" y="210"/>
                  </a:moveTo>
                  <a:cubicBezTo>
                    <a:pt x="726" y="216"/>
                    <a:pt x="726" y="216"/>
                    <a:pt x="726" y="216"/>
                  </a:cubicBezTo>
                  <a:cubicBezTo>
                    <a:pt x="771" y="208"/>
                    <a:pt x="804" y="172"/>
                    <a:pt x="813" y="129"/>
                  </a:cubicBezTo>
                  <a:cubicBezTo>
                    <a:pt x="813" y="127"/>
                    <a:pt x="812" y="125"/>
                    <a:pt x="811" y="124"/>
                  </a:cubicBezTo>
                  <a:cubicBezTo>
                    <a:pt x="809" y="123"/>
                    <a:pt x="807" y="122"/>
                    <a:pt x="806" y="122"/>
                  </a:cubicBezTo>
                  <a:cubicBezTo>
                    <a:pt x="710" y="140"/>
                    <a:pt x="710" y="140"/>
                    <a:pt x="710" y="140"/>
                  </a:cubicBezTo>
                  <a:cubicBezTo>
                    <a:pt x="685" y="113"/>
                    <a:pt x="685" y="113"/>
                    <a:pt x="685" y="113"/>
                  </a:cubicBezTo>
                  <a:cubicBezTo>
                    <a:pt x="698" y="78"/>
                    <a:pt x="698" y="78"/>
                    <a:pt x="698" y="78"/>
                  </a:cubicBezTo>
                  <a:cubicBezTo>
                    <a:pt x="794" y="60"/>
                    <a:pt x="794" y="60"/>
                    <a:pt x="794" y="60"/>
                  </a:cubicBezTo>
                  <a:cubicBezTo>
                    <a:pt x="796" y="59"/>
                    <a:pt x="797" y="58"/>
                    <a:pt x="798" y="56"/>
                  </a:cubicBezTo>
                  <a:cubicBezTo>
                    <a:pt x="799" y="55"/>
                    <a:pt x="799" y="52"/>
                    <a:pt x="798" y="51"/>
                  </a:cubicBezTo>
                  <a:cubicBezTo>
                    <a:pt x="778" y="19"/>
                    <a:pt x="743" y="0"/>
                    <a:pt x="705" y="0"/>
                  </a:cubicBezTo>
                  <a:cubicBezTo>
                    <a:pt x="699" y="0"/>
                    <a:pt x="692" y="0"/>
                    <a:pt x="685" y="2"/>
                  </a:cubicBezTo>
                  <a:cubicBezTo>
                    <a:pt x="641" y="10"/>
                    <a:pt x="607" y="45"/>
                    <a:pt x="599" y="86"/>
                  </a:cubicBezTo>
                  <a:cubicBezTo>
                    <a:pt x="604" y="88"/>
                    <a:pt x="604" y="88"/>
                    <a:pt x="604" y="88"/>
                  </a:cubicBezTo>
                  <a:cubicBezTo>
                    <a:pt x="604" y="82"/>
                    <a:pt x="604" y="82"/>
                    <a:pt x="604" y="82"/>
                  </a:cubicBezTo>
                  <a:cubicBezTo>
                    <a:pt x="603" y="82"/>
                    <a:pt x="602" y="82"/>
                    <a:pt x="600" y="82"/>
                  </a:cubicBezTo>
                  <a:cubicBezTo>
                    <a:pt x="600" y="82"/>
                    <a:pt x="600" y="82"/>
                    <a:pt x="600" y="82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26" y="188"/>
                    <a:pt x="17" y="194"/>
                    <a:pt x="10" y="202"/>
                  </a:cubicBezTo>
                  <a:cubicBezTo>
                    <a:pt x="4" y="210"/>
                    <a:pt x="0" y="220"/>
                    <a:pt x="0" y="231"/>
                  </a:cubicBezTo>
                  <a:cubicBezTo>
                    <a:pt x="0" y="233"/>
                    <a:pt x="0" y="236"/>
                    <a:pt x="1" y="239"/>
                  </a:cubicBezTo>
                  <a:cubicBezTo>
                    <a:pt x="3" y="250"/>
                    <a:pt x="9" y="259"/>
                    <a:pt x="17" y="266"/>
                  </a:cubicBezTo>
                  <a:cubicBezTo>
                    <a:pt x="25" y="272"/>
                    <a:pt x="35" y="276"/>
                    <a:pt x="46" y="276"/>
                  </a:cubicBezTo>
                  <a:cubicBezTo>
                    <a:pt x="49" y="276"/>
                    <a:pt x="51" y="276"/>
                    <a:pt x="54" y="276"/>
                  </a:cubicBezTo>
                  <a:cubicBezTo>
                    <a:pt x="54" y="276"/>
                    <a:pt x="54" y="276"/>
                    <a:pt x="54" y="276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9" y="172"/>
                    <a:pt x="620" y="171"/>
                    <a:pt x="621" y="171"/>
                  </a:cubicBezTo>
                  <a:cubicBezTo>
                    <a:pt x="619" y="165"/>
                    <a:pt x="619" y="165"/>
                    <a:pt x="619" y="165"/>
                  </a:cubicBezTo>
                  <a:cubicBezTo>
                    <a:pt x="614" y="169"/>
                    <a:pt x="614" y="169"/>
                    <a:pt x="614" y="169"/>
                  </a:cubicBezTo>
                  <a:cubicBezTo>
                    <a:pt x="634" y="199"/>
                    <a:pt x="668" y="218"/>
                    <a:pt x="705" y="218"/>
                  </a:cubicBezTo>
                  <a:cubicBezTo>
                    <a:pt x="712" y="218"/>
                    <a:pt x="719" y="217"/>
                    <a:pt x="726" y="216"/>
                  </a:cubicBezTo>
                  <a:cubicBezTo>
                    <a:pt x="724" y="210"/>
                    <a:pt x="724" y="210"/>
                    <a:pt x="724" y="210"/>
                  </a:cubicBezTo>
                  <a:cubicBezTo>
                    <a:pt x="723" y="204"/>
                    <a:pt x="723" y="204"/>
                    <a:pt x="723" y="204"/>
                  </a:cubicBezTo>
                  <a:cubicBezTo>
                    <a:pt x="717" y="205"/>
                    <a:pt x="711" y="206"/>
                    <a:pt x="705" y="206"/>
                  </a:cubicBezTo>
                  <a:cubicBezTo>
                    <a:pt x="672" y="206"/>
                    <a:pt x="642" y="189"/>
                    <a:pt x="624" y="162"/>
                  </a:cubicBezTo>
                  <a:cubicBezTo>
                    <a:pt x="623" y="160"/>
                    <a:pt x="620" y="159"/>
                    <a:pt x="618" y="160"/>
                  </a:cubicBezTo>
                  <a:cubicBezTo>
                    <a:pt x="617" y="160"/>
                    <a:pt x="616" y="160"/>
                    <a:pt x="615" y="160"/>
                  </a:cubicBezTo>
                  <a:cubicBezTo>
                    <a:pt x="615" y="160"/>
                    <a:pt x="615" y="160"/>
                    <a:pt x="615" y="160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0" y="264"/>
                    <a:pt x="48" y="264"/>
                    <a:pt x="46" y="264"/>
                  </a:cubicBezTo>
                  <a:cubicBezTo>
                    <a:pt x="38" y="264"/>
                    <a:pt x="30" y="262"/>
                    <a:pt x="24" y="257"/>
                  </a:cubicBezTo>
                  <a:cubicBezTo>
                    <a:pt x="18" y="252"/>
                    <a:pt x="14" y="245"/>
                    <a:pt x="13" y="237"/>
                  </a:cubicBezTo>
                  <a:cubicBezTo>
                    <a:pt x="12" y="235"/>
                    <a:pt x="12" y="233"/>
                    <a:pt x="12" y="231"/>
                  </a:cubicBezTo>
                  <a:cubicBezTo>
                    <a:pt x="12" y="223"/>
                    <a:pt x="15" y="215"/>
                    <a:pt x="20" y="209"/>
                  </a:cubicBezTo>
                  <a:cubicBezTo>
                    <a:pt x="25" y="203"/>
                    <a:pt x="31" y="199"/>
                    <a:pt x="40" y="198"/>
                  </a:cubicBezTo>
                  <a:cubicBezTo>
                    <a:pt x="40" y="198"/>
                    <a:pt x="40" y="198"/>
                    <a:pt x="40" y="198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4" y="94"/>
                    <a:pt x="605" y="94"/>
                  </a:cubicBezTo>
                  <a:cubicBezTo>
                    <a:pt x="608" y="93"/>
                    <a:pt x="610" y="91"/>
                    <a:pt x="610" y="89"/>
                  </a:cubicBezTo>
                  <a:cubicBezTo>
                    <a:pt x="618" y="52"/>
                    <a:pt x="648" y="21"/>
                    <a:pt x="687" y="13"/>
                  </a:cubicBezTo>
                  <a:cubicBezTo>
                    <a:pt x="693" y="12"/>
                    <a:pt x="700" y="12"/>
                    <a:pt x="705" y="12"/>
                  </a:cubicBezTo>
                  <a:cubicBezTo>
                    <a:pt x="739" y="12"/>
                    <a:pt x="770" y="29"/>
                    <a:pt x="788" y="57"/>
                  </a:cubicBezTo>
                  <a:cubicBezTo>
                    <a:pt x="793" y="54"/>
                    <a:pt x="793" y="54"/>
                    <a:pt x="793" y="54"/>
                  </a:cubicBezTo>
                  <a:cubicBezTo>
                    <a:pt x="792" y="48"/>
                    <a:pt x="792" y="48"/>
                    <a:pt x="792" y="48"/>
                  </a:cubicBezTo>
                  <a:cubicBezTo>
                    <a:pt x="693" y="67"/>
                    <a:pt x="693" y="67"/>
                    <a:pt x="693" y="67"/>
                  </a:cubicBezTo>
                  <a:cubicBezTo>
                    <a:pt x="691" y="67"/>
                    <a:pt x="689" y="68"/>
                    <a:pt x="688" y="70"/>
                  </a:cubicBezTo>
                  <a:cubicBezTo>
                    <a:pt x="673" y="112"/>
                    <a:pt x="673" y="112"/>
                    <a:pt x="673" y="112"/>
                  </a:cubicBezTo>
                  <a:cubicBezTo>
                    <a:pt x="672" y="114"/>
                    <a:pt x="672" y="116"/>
                    <a:pt x="674" y="118"/>
                  </a:cubicBezTo>
                  <a:cubicBezTo>
                    <a:pt x="703" y="151"/>
                    <a:pt x="703" y="151"/>
                    <a:pt x="703" y="151"/>
                  </a:cubicBezTo>
                  <a:cubicBezTo>
                    <a:pt x="705" y="152"/>
                    <a:pt x="707" y="153"/>
                    <a:pt x="709" y="153"/>
                  </a:cubicBezTo>
                  <a:cubicBezTo>
                    <a:pt x="808" y="134"/>
                    <a:pt x="808" y="134"/>
                    <a:pt x="808" y="134"/>
                  </a:cubicBezTo>
                  <a:cubicBezTo>
                    <a:pt x="807" y="128"/>
                    <a:pt x="807" y="128"/>
                    <a:pt x="807" y="128"/>
                  </a:cubicBezTo>
                  <a:cubicBezTo>
                    <a:pt x="801" y="127"/>
                    <a:pt x="801" y="127"/>
                    <a:pt x="801" y="127"/>
                  </a:cubicBezTo>
                  <a:cubicBezTo>
                    <a:pt x="793" y="165"/>
                    <a:pt x="764" y="197"/>
                    <a:pt x="723" y="204"/>
                  </a:cubicBezTo>
                  <a:cubicBezTo>
                    <a:pt x="724" y="210"/>
                    <a:pt x="724" y="210"/>
                    <a:pt x="724" y="21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9" name="Freeform 57"/>
            <p:cNvSpPr/>
            <p:nvPr/>
          </p:nvSpPr>
          <p:spPr bwMode="auto">
            <a:xfrm>
              <a:off x="3058217" y="4547160"/>
              <a:ext cx="1235988" cy="2291613"/>
            </a:xfrm>
            <a:custGeom>
              <a:avLst/>
              <a:gdLst>
                <a:gd name="T0" fmla="*/ 0 w 506"/>
                <a:gd name="T1" fmla="*/ 210 h 937"/>
                <a:gd name="T2" fmla="*/ 37 w 506"/>
                <a:gd name="T3" fmla="*/ 93 h 937"/>
                <a:gd name="T4" fmla="*/ 101 w 506"/>
                <a:gd name="T5" fmla="*/ 88 h 937"/>
                <a:gd name="T6" fmla="*/ 126 w 506"/>
                <a:gd name="T7" fmla="*/ 57 h 937"/>
                <a:gd name="T8" fmla="*/ 198 w 506"/>
                <a:gd name="T9" fmla="*/ 60 h 937"/>
                <a:gd name="T10" fmla="*/ 276 w 506"/>
                <a:gd name="T11" fmla="*/ 21 h 937"/>
                <a:gd name="T12" fmla="*/ 322 w 506"/>
                <a:gd name="T13" fmla="*/ 61 h 937"/>
                <a:gd name="T14" fmla="*/ 422 w 506"/>
                <a:gd name="T15" fmla="*/ 35 h 937"/>
                <a:gd name="T16" fmla="*/ 460 w 506"/>
                <a:gd name="T17" fmla="*/ 148 h 937"/>
                <a:gd name="T18" fmla="*/ 450 w 506"/>
                <a:gd name="T19" fmla="*/ 200 h 937"/>
                <a:gd name="T20" fmla="*/ 460 w 506"/>
                <a:gd name="T21" fmla="*/ 200 h 937"/>
                <a:gd name="T22" fmla="*/ 506 w 506"/>
                <a:gd name="T23" fmla="*/ 247 h 937"/>
                <a:gd name="T24" fmla="*/ 488 w 506"/>
                <a:gd name="T25" fmla="*/ 399 h 937"/>
                <a:gd name="T26" fmla="*/ 360 w 506"/>
                <a:gd name="T27" fmla="*/ 544 h 937"/>
                <a:gd name="T28" fmla="*/ 416 w 506"/>
                <a:gd name="T29" fmla="*/ 937 h 937"/>
                <a:gd name="T30" fmla="*/ 91 w 506"/>
                <a:gd name="T31" fmla="*/ 937 h 937"/>
                <a:gd name="T32" fmla="*/ 131 w 506"/>
                <a:gd name="T33" fmla="*/ 536 h 937"/>
                <a:gd name="T34" fmla="*/ 36 w 506"/>
                <a:gd name="T35" fmla="*/ 346 h 937"/>
                <a:gd name="T36" fmla="*/ 25 w 506"/>
                <a:gd name="T37" fmla="*/ 270 h 937"/>
                <a:gd name="T38" fmla="*/ 0 w 506"/>
                <a:gd name="T39" fmla="*/ 210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6" h="937">
                  <a:moveTo>
                    <a:pt x="0" y="210"/>
                  </a:moveTo>
                  <a:cubicBezTo>
                    <a:pt x="1" y="142"/>
                    <a:pt x="37" y="93"/>
                    <a:pt x="37" y="93"/>
                  </a:cubicBezTo>
                  <a:cubicBezTo>
                    <a:pt x="76" y="74"/>
                    <a:pt x="101" y="88"/>
                    <a:pt x="101" y="88"/>
                  </a:cubicBezTo>
                  <a:cubicBezTo>
                    <a:pt x="104" y="68"/>
                    <a:pt x="126" y="57"/>
                    <a:pt x="126" y="57"/>
                  </a:cubicBezTo>
                  <a:cubicBezTo>
                    <a:pt x="181" y="42"/>
                    <a:pt x="198" y="60"/>
                    <a:pt x="198" y="60"/>
                  </a:cubicBezTo>
                  <a:cubicBezTo>
                    <a:pt x="209" y="31"/>
                    <a:pt x="259" y="21"/>
                    <a:pt x="276" y="21"/>
                  </a:cubicBezTo>
                  <a:cubicBezTo>
                    <a:pt x="294" y="21"/>
                    <a:pt x="322" y="61"/>
                    <a:pt x="322" y="61"/>
                  </a:cubicBezTo>
                  <a:cubicBezTo>
                    <a:pt x="368" y="0"/>
                    <a:pt x="422" y="35"/>
                    <a:pt x="422" y="35"/>
                  </a:cubicBezTo>
                  <a:cubicBezTo>
                    <a:pt x="431" y="43"/>
                    <a:pt x="460" y="148"/>
                    <a:pt x="460" y="148"/>
                  </a:cubicBezTo>
                  <a:cubicBezTo>
                    <a:pt x="450" y="200"/>
                    <a:pt x="450" y="200"/>
                    <a:pt x="450" y="200"/>
                  </a:cubicBezTo>
                  <a:cubicBezTo>
                    <a:pt x="460" y="200"/>
                    <a:pt x="460" y="200"/>
                    <a:pt x="460" y="200"/>
                  </a:cubicBezTo>
                  <a:cubicBezTo>
                    <a:pt x="506" y="247"/>
                    <a:pt x="506" y="247"/>
                    <a:pt x="506" y="247"/>
                  </a:cubicBezTo>
                  <a:cubicBezTo>
                    <a:pt x="488" y="399"/>
                    <a:pt x="488" y="399"/>
                    <a:pt x="488" y="399"/>
                  </a:cubicBezTo>
                  <a:cubicBezTo>
                    <a:pt x="488" y="399"/>
                    <a:pt x="445" y="511"/>
                    <a:pt x="360" y="544"/>
                  </a:cubicBezTo>
                  <a:cubicBezTo>
                    <a:pt x="416" y="937"/>
                    <a:pt x="416" y="937"/>
                    <a:pt x="416" y="937"/>
                  </a:cubicBezTo>
                  <a:cubicBezTo>
                    <a:pt x="91" y="937"/>
                    <a:pt x="91" y="937"/>
                    <a:pt x="91" y="937"/>
                  </a:cubicBezTo>
                  <a:cubicBezTo>
                    <a:pt x="131" y="536"/>
                    <a:pt x="131" y="536"/>
                    <a:pt x="131" y="536"/>
                  </a:cubicBezTo>
                  <a:cubicBezTo>
                    <a:pt x="131" y="536"/>
                    <a:pt x="51" y="476"/>
                    <a:pt x="36" y="346"/>
                  </a:cubicBezTo>
                  <a:cubicBezTo>
                    <a:pt x="36" y="346"/>
                    <a:pt x="16" y="318"/>
                    <a:pt x="25" y="270"/>
                  </a:cubicBezTo>
                  <a:cubicBezTo>
                    <a:pt x="25" y="270"/>
                    <a:pt x="5" y="237"/>
                    <a:pt x="0" y="210"/>
                  </a:cubicBezTo>
                </a:path>
              </a:pathLst>
            </a:custGeom>
            <a:solidFill>
              <a:srgbClr val="FFF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0" name="Freeform 58"/>
            <p:cNvSpPr/>
            <p:nvPr/>
          </p:nvSpPr>
          <p:spPr bwMode="auto">
            <a:xfrm>
              <a:off x="3155265" y="5393125"/>
              <a:ext cx="488902" cy="1445648"/>
            </a:xfrm>
            <a:custGeom>
              <a:avLst/>
              <a:gdLst>
                <a:gd name="T0" fmla="*/ 0 w 200"/>
                <a:gd name="T1" fmla="*/ 0 h 591"/>
                <a:gd name="T2" fmla="*/ 200 w 200"/>
                <a:gd name="T3" fmla="*/ 198 h 591"/>
                <a:gd name="T4" fmla="*/ 117 w 200"/>
                <a:gd name="T5" fmla="*/ 591 h 591"/>
                <a:gd name="T6" fmla="*/ 51 w 200"/>
                <a:gd name="T7" fmla="*/ 591 h 591"/>
                <a:gd name="T8" fmla="*/ 91 w 200"/>
                <a:gd name="T9" fmla="*/ 190 h 591"/>
                <a:gd name="T10" fmla="*/ 0 w 200"/>
                <a:gd name="T11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591">
                  <a:moveTo>
                    <a:pt x="0" y="0"/>
                  </a:moveTo>
                  <a:cubicBezTo>
                    <a:pt x="0" y="0"/>
                    <a:pt x="57" y="207"/>
                    <a:pt x="200" y="198"/>
                  </a:cubicBezTo>
                  <a:cubicBezTo>
                    <a:pt x="200" y="198"/>
                    <a:pt x="138" y="200"/>
                    <a:pt x="117" y="591"/>
                  </a:cubicBezTo>
                  <a:cubicBezTo>
                    <a:pt x="51" y="591"/>
                    <a:pt x="51" y="591"/>
                    <a:pt x="51" y="591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1" y="190"/>
                    <a:pt x="0" y="118"/>
                    <a:pt x="0" y="0"/>
                  </a:cubicBez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1" name="Freeform 59"/>
            <p:cNvSpPr>
              <a:spLocks noEditPoints="1"/>
            </p:cNvSpPr>
            <p:nvPr/>
          </p:nvSpPr>
          <p:spPr bwMode="auto">
            <a:xfrm>
              <a:off x="3058217" y="4668928"/>
              <a:ext cx="1123376" cy="1022666"/>
            </a:xfrm>
            <a:custGeom>
              <a:avLst/>
              <a:gdLst>
                <a:gd name="T0" fmla="*/ 250 w 460"/>
                <a:gd name="T1" fmla="*/ 155 h 418"/>
                <a:gd name="T2" fmla="*/ 450 w 460"/>
                <a:gd name="T3" fmla="*/ 150 h 418"/>
                <a:gd name="T4" fmla="*/ 460 w 460"/>
                <a:gd name="T5" fmla="*/ 98 h 418"/>
                <a:gd name="T6" fmla="*/ 358 w 460"/>
                <a:gd name="T7" fmla="*/ 94 h 418"/>
                <a:gd name="T8" fmla="*/ 358 w 460"/>
                <a:gd name="T9" fmla="*/ 94 h 418"/>
                <a:gd name="T10" fmla="*/ 332 w 460"/>
                <a:gd name="T11" fmla="*/ 0 h 418"/>
                <a:gd name="T12" fmla="*/ 322 w 460"/>
                <a:gd name="T13" fmla="*/ 11 h 418"/>
                <a:gd name="T14" fmla="*/ 318 w 460"/>
                <a:gd name="T15" fmla="*/ 105 h 418"/>
                <a:gd name="T16" fmla="*/ 190 w 460"/>
                <a:gd name="T17" fmla="*/ 124 h 418"/>
                <a:gd name="T18" fmla="*/ 211 w 460"/>
                <a:gd name="T19" fmla="*/ 116 h 418"/>
                <a:gd name="T20" fmla="*/ 202 w 460"/>
                <a:gd name="T21" fmla="*/ 2 h 418"/>
                <a:gd name="T22" fmla="*/ 191 w 460"/>
                <a:gd name="T23" fmla="*/ 44 h 418"/>
                <a:gd name="T24" fmla="*/ 198 w 460"/>
                <a:gd name="T25" fmla="*/ 10 h 418"/>
                <a:gd name="T26" fmla="*/ 187 w 460"/>
                <a:gd name="T27" fmla="*/ 4 h 418"/>
                <a:gd name="T28" fmla="*/ 131 w 460"/>
                <a:gd name="T29" fmla="*/ 134 h 418"/>
                <a:gd name="T30" fmla="*/ 78 w 460"/>
                <a:gd name="T31" fmla="*/ 150 h 418"/>
                <a:gd name="T32" fmla="*/ 78 w 460"/>
                <a:gd name="T33" fmla="*/ 150 h 418"/>
                <a:gd name="T34" fmla="*/ 84 w 460"/>
                <a:gd name="T35" fmla="*/ 107 h 418"/>
                <a:gd name="T36" fmla="*/ 101 w 460"/>
                <a:gd name="T37" fmla="*/ 38 h 418"/>
                <a:gd name="T38" fmla="*/ 56 w 460"/>
                <a:gd name="T39" fmla="*/ 152 h 418"/>
                <a:gd name="T40" fmla="*/ 0 w 460"/>
                <a:gd name="T41" fmla="*/ 165 h 418"/>
                <a:gd name="T42" fmla="*/ 61 w 460"/>
                <a:gd name="T43" fmla="*/ 264 h 418"/>
                <a:gd name="T44" fmla="*/ 123 w 460"/>
                <a:gd name="T45" fmla="*/ 275 h 418"/>
                <a:gd name="T46" fmla="*/ 135 w 460"/>
                <a:gd name="T47" fmla="*/ 286 h 418"/>
                <a:gd name="T48" fmla="*/ 250 w 460"/>
                <a:gd name="T49" fmla="*/ 293 h 418"/>
                <a:gd name="T50" fmla="*/ 235 w 460"/>
                <a:gd name="T51" fmla="*/ 418 h 418"/>
                <a:gd name="T52" fmla="*/ 342 w 460"/>
                <a:gd name="T53" fmla="*/ 265 h 418"/>
                <a:gd name="T54" fmla="*/ 286 w 460"/>
                <a:gd name="T55" fmla="*/ 248 h 418"/>
                <a:gd name="T56" fmla="*/ 349 w 460"/>
                <a:gd name="T57" fmla="*/ 263 h 418"/>
                <a:gd name="T58" fmla="*/ 400 w 460"/>
                <a:gd name="T59" fmla="*/ 250 h 418"/>
                <a:gd name="T60" fmla="*/ 235 w 460"/>
                <a:gd name="T61" fmla="*/ 206 h 418"/>
                <a:gd name="T62" fmla="*/ 237 w 460"/>
                <a:gd name="T63" fmla="*/ 220 h 418"/>
                <a:gd name="T64" fmla="*/ 250 w 460"/>
                <a:gd name="T65" fmla="*/ 155 h 418"/>
                <a:gd name="T66" fmla="*/ 174 w 460"/>
                <a:gd name="T67" fmla="*/ 129 h 418"/>
                <a:gd name="T68" fmla="*/ 173 w 460"/>
                <a:gd name="T69" fmla="*/ 129 h 418"/>
                <a:gd name="T70" fmla="*/ 175 w 460"/>
                <a:gd name="T71" fmla="*/ 122 h 418"/>
                <a:gd name="T72" fmla="*/ 174 w 460"/>
                <a:gd name="T73" fmla="*/ 12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0" h="418">
                  <a:moveTo>
                    <a:pt x="250" y="155"/>
                  </a:moveTo>
                  <a:cubicBezTo>
                    <a:pt x="450" y="150"/>
                    <a:pt x="450" y="150"/>
                    <a:pt x="450" y="150"/>
                  </a:cubicBezTo>
                  <a:cubicBezTo>
                    <a:pt x="460" y="98"/>
                    <a:pt x="460" y="98"/>
                    <a:pt x="460" y="98"/>
                  </a:cubicBezTo>
                  <a:cubicBezTo>
                    <a:pt x="414" y="91"/>
                    <a:pt x="381" y="91"/>
                    <a:pt x="358" y="94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34" y="91"/>
                    <a:pt x="332" y="0"/>
                    <a:pt x="332" y="0"/>
                  </a:cubicBezTo>
                  <a:cubicBezTo>
                    <a:pt x="322" y="11"/>
                    <a:pt x="322" y="11"/>
                    <a:pt x="322" y="11"/>
                  </a:cubicBezTo>
                  <a:cubicBezTo>
                    <a:pt x="318" y="105"/>
                    <a:pt x="318" y="105"/>
                    <a:pt x="318" y="105"/>
                  </a:cubicBezTo>
                  <a:cubicBezTo>
                    <a:pt x="275" y="100"/>
                    <a:pt x="218" y="115"/>
                    <a:pt x="190" y="124"/>
                  </a:cubicBezTo>
                  <a:cubicBezTo>
                    <a:pt x="195" y="121"/>
                    <a:pt x="202" y="118"/>
                    <a:pt x="211" y="116"/>
                  </a:cubicBezTo>
                  <a:cubicBezTo>
                    <a:pt x="211" y="116"/>
                    <a:pt x="194" y="105"/>
                    <a:pt x="202" y="2"/>
                  </a:cubicBezTo>
                  <a:cubicBezTo>
                    <a:pt x="202" y="2"/>
                    <a:pt x="197" y="20"/>
                    <a:pt x="191" y="44"/>
                  </a:cubicBezTo>
                  <a:cubicBezTo>
                    <a:pt x="198" y="10"/>
                    <a:pt x="198" y="10"/>
                    <a:pt x="198" y="10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187" y="4"/>
                    <a:pt x="154" y="121"/>
                    <a:pt x="131" y="134"/>
                  </a:cubicBezTo>
                  <a:cubicBezTo>
                    <a:pt x="96" y="140"/>
                    <a:pt x="78" y="150"/>
                    <a:pt x="78" y="150"/>
                  </a:cubicBezTo>
                  <a:cubicBezTo>
                    <a:pt x="78" y="150"/>
                    <a:pt x="78" y="150"/>
                    <a:pt x="78" y="150"/>
                  </a:cubicBezTo>
                  <a:cubicBezTo>
                    <a:pt x="78" y="141"/>
                    <a:pt x="79" y="127"/>
                    <a:pt x="84" y="107"/>
                  </a:cubicBezTo>
                  <a:cubicBezTo>
                    <a:pt x="94" y="72"/>
                    <a:pt x="101" y="38"/>
                    <a:pt x="101" y="38"/>
                  </a:cubicBezTo>
                  <a:cubicBezTo>
                    <a:pt x="101" y="38"/>
                    <a:pt x="74" y="52"/>
                    <a:pt x="56" y="152"/>
                  </a:cubicBezTo>
                  <a:cubicBezTo>
                    <a:pt x="21" y="157"/>
                    <a:pt x="0" y="165"/>
                    <a:pt x="0" y="165"/>
                  </a:cubicBezTo>
                  <a:cubicBezTo>
                    <a:pt x="14" y="215"/>
                    <a:pt x="61" y="264"/>
                    <a:pt x="61" y="264"/>
                  </a:cubicBezTo>
                  <a:cubicBezTo>
                    <a:pt x="71" y="274"/>
                    <a:pt x="99" y="275"/>
                    <a:pt x="123" y="275"/>
                  </a:cubicBezTo>
                  <a:cubicBezTo>
                    <a:pt x="147" y="275"/>
                    <a:pt x="135" y="286"/>
                    <a:pt x="135" y="286"/>
                  </a:cubicBezTo>
                  <a:cubicBezTo>
                    <a:pt x="192" y="275"/>
                    <a:pt x="250" y="293"/>
                    <a:pt x="250" y="293"/>
                  </a:cubicBezTo>
                  <a:cubicBezTo>
                    <a:pt x="206" y="343"/>
                    <a:pt x="235" y="418"/>
                    <a:pt x="235" y="418"/>
                  </a:cubicBezTo>
                  <a:cubicBezTo>
                    <a:pt x="234" y="303"/>
                    <a:pt x="342" y="265"/>
                    <a:pt x="342" y="265"/>
                  </a:cubicBezTo>
                  <a:cubicBezTo>
                    <a:pt x="321" y="261"/>
                    <a:pt x="302" y="255"/>
                    <a:pt x="286" y="248"/>
                  </a:cubicBezTo>
                  <a:cubicBezTo>
                    <a:pt x="318" y="260"/>
                    <a:pt x="349" y="263"/>
                    <a:pt x="349" y="263"/>
                  </a:cubicBezTo>
                  <a:cubicBezTo>
                    <a:pt x="367" y="257"/>
                    <a:pt x="400" y="250"/>
                    <a:pt x="400" y="250"/>
                  </a:cubicBezTo>
                  <a:cubicBezTo>
                    <a:pt x="301" y="254"/>
                    <a:pt x="235" y="206"/>
                    <a:pt x="235" y="206"/>
                  </a:cubicBezTo>
                  <a:cubicBezTo>
                    <a:pt x="237" y="220"/>
                    <a:pt x="237" y="220"/>
                    <a:pt x="237" y="220"/>
                  </a:cubicBezTo>
                  <a:cubicBezTo>
                    <a:pt x="228" y="170"/>
                    <a:pt x="250" y="155"/>
                    <a:pt x="250" y="155"/>
                  </a:cubicBezTo>
                  <a:moveTo>
                    <a:pt x="174" y="129"/>
                  </a:moveTo>
                  <a:cubicBezTo>
                    <a:pt x="174" y="129"/>
                    <a:pt x="174" y="129"/>
                    <a:pt x="173" y="129"/>
                  </a:cubicBezTo>
                  <a:cubicBezTo>
                    <a:pt x="175" y="122"/>
                    <a:pt x="175" y="122"/>
                    <a:pt x="175" y="122"/>
                  </a:cubicBezTo>
                  <a:cubicBezTo>
                    <a:pt x="175" y="125"/>
                    <a:pt x="174" y="127"/>
                    <a:pt x="174" y="129"/>
                  </a:cubicBezTo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2" name="Freeform 60"/>
            <p:cNvSpPr/>
            <p:nvPr/>
          </p:nvSpPr>
          <p:spPr bwMode="auto">
            <a:xfrm>
              <a:off x="3818120" y="5862801"/>
              <a:ext cx="121768" cy="29297"/>
            </a:xfrm>
            <a:custGeom>
              <a:avLst/>
              <a:gdLst>
                <a:gd name="T0" fmla="*/ 50 w 50"/>
                <a:gd name="T1" fmla="*/ 12 h 12"/>
                <a:gd name="T2" fmla="*/ 42 w 50"/>
                <a:gd name="T3" fmla="*/ 12 h 12"/>
                <a:gd name="T4" fmla="*/ 25 w 50"/>
                <a:gd name="T5" fmla="*/ 11 h 12"/>
                <a:gd name="T6" fmla="*/ 8 w 50"/>
                <a:gd name="T7" fmla="*/ 8 h 12"/>
                <a:gd name="T8" fmla="*/ 2 w 50"/>
                <a:gd name="T9" fmla="*/ 6 h 12"/>
                <a:gd name="T10" fmla="*/ 0 w 50"/>
                <a:gd name="T11" fmla="*/ 6 h 12"/>
                <a:gd name="T12" fmla="*/ 3 w 50"/>
                <a:gd name="T13" fmla="*/ 6 h 12"/>
                <a:gd name="T14" fmla="*/ 8 w 50"/>
                <a:gd name="T15" fmla="*/ 6 h 12"/>
                <a:gd name="T16" fmla="*/ 25 w 50"/>
                <a:gd name="T17" fmla="*/ 5 h 12"/>
                <a:gd name="T18" fmla="*/ 41 w 50"/>
                <a:gd name="T19" fmla="*/ 2 h 12"/>
                <a:gd name="T20" fmla="*/ 48 w 50"/>
                <a:gd name="T21" fmla="*/ 0 h 12"/>
                <a:gd name="T22" fmla="*/ 50 w 50"/>
                <a:gd name="T2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12">
                  <a:moveTo>
                    <a:pt x="50" y="12"/>
                  </a:moveTo>
                  <a:cubicBezTo>
                    <a:pt x="50" y="12"/>
                    <a:pt x="47" y="12"/>
                    <a:pt x="42" y="12"/>
                  </a:cubicBezTo>
                  <a:cubicBezTo>
                    <a:pt x="38" y="12"/>
                    <a:pt x="31" y="11"/>
                    <a:pt x="25" y="11"/>
                  </a:cubicBezTo>
                  <a:cubicBezTo>
                    <a:pt x="19" y="10"/>
                    <a:pt x="13" y="9"/>
                    <a:pt x="8" y="8"/>
                  </a:cubicBezTo>
                  <a:cubicBezTo>
                    <a:pt x="6" y="7"/>
                    <a:pt x="4" y="7"/>
                    <a:pt x="2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3" y="6"/>
                  </a:cubicBezTo>
                  <a:cubicBezTo>
                    <a:pt x="4" y="6"/>
                    <a:pt x="6" y="6"/>
                    <a:pt x="8" y="6"/>
                  </a:cubicBezTo>
                  <a:cubicBezTo>
                    <a:pt x="13" y="6"/>
                    <a:pt x="19" y="5"/>
                    <a:pt x="25" y="5"/>
                  </a:cubicBezTo>
                  <a:cubicBezTo>
                    <a:pt x="31" y="4"/>
                    <a:pt x="37" y="3"/>
                    <a:pt x="41" y="2"/>
                  </a:cubicBezTo>
                  <a:cubicBezTo>
                    <a:pt x="46" y="1"/>
                    <a:pt x="48" y="0"/>
                    <a:pt x="48" y="0"/>
                  </a:cubicBezTo>
                  <a:lnTo>
                    <a:pt x="50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3" name="Freeform 61"/>
            <p:cNvSpPr/>
            <p:nvPr/>
          </p:nvSpPr>
          <p:spPr bwMode="auto">
            <a:xfrm>
              <a:off x="3373165" y="5843574"/>
              <a:ext cx="131839" cy="38453"/>
            </a:xfrm>
            <a:custGeom>
              <a:avLst/>
              <a:gdLst>
                <a:gd name="T0" fmla="*/ 4 w 54"/>
                <a:gd name="T1" fmla="*/ 0 h 16"/>
                <a:gd name="T2" fmla="*/ 6 w 54"/>
                <a:gd name="T3" fmla="*/ 2 h 16"/>
                <a:gd name="T4" fmla="*/ 9 w 54"/>
                <a:gd name="T5" fmla="*/ 3 h 16"/>
                <a:gd name="T6" fmla="*/ 11 w 54"/>
                <a:gd name="T7" fmla="*/ 4 h 16"/>
                <a:gd name="T8" fmla="*/ 19 w 54"/>
                <a:gd name="T9" fmla="*/ 7 h 16"/>
                <a:gd name="T10" fmla="*/ 28 w 54"/>
                <a:gd name="T11" fmla="*/ 10 h 16"/>
                <a:gd name="T12" fmla="*/ 46 w 54"/>
                <a:gd name="T13" fmla="*/ 14 h 16"/>
                <a:gd name="T14" fmla="*/ 54 w 54"/>
                <a:gd name="T15" fmla="*/ 15 h 16"/>
                <a:gd name="T16" fmla="*/ 45 w 54"/>
                <a:gd name="T17" fmla="*/ 16 h 16"/>
                <a:gd name="T18" fmla="*/ 27 w 54"/>
                <a:gd name="T19" fmla="*/ 16 h 16"/>
                <a:gd name="T20" fmla="*/ 17 w 54"/>
                <a:gd name="T21" fmla="*/ 15 h 16"/>
                <a:gd name="T22" fmla="*/ 8 w 54"/>
                <a:gd name="T23" fmla="*/ 14 h 16"/>
                <a:gd name="T24" fmla="*/ 5 w 54"/>
                <a:gd name="T25" fmla="*/ 13 h 16"/>
                <a:gd name="T26" fmla="*/ 2 w 54"/>
                <a:gd name="T27" fmla="*/ 12 h 16"/>
                <a:gd name="T28" fmla="*/ 0 w 54"/>
                <a:gd name="T29" fmla="*/ 12 h 16"/>
                <a:gd name="T30" fmla="*/ 4 w 54"/>
                <a:gd name="T3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16">
                  <a:moveTo>
                    <a:pt x="4" y="0"/>
                  </a:moveTo>
                  <a:cubicBezTo>
                    <a:pt x="4" y="0"/>
                    <a:pt x="5" y="1"/>
                    <a:pt x="6" y="2"/>
                  </a:cubicBezTo>
                  <a:cubicBezTo>
                    <a:pt x="7" y="2"/>
                    <a:pt x="8" y="2"/>
                    <a:pt x="9" y="3"/>
                  </a:cubicBezTo>
                  <a:cubicBezTo>
                    <a:pt x="9" y="3"/>
                    <a:pt x="10" y="3"/>
                    <a:pt x="11" y="4"/>
                  </a:cubicBezTo>
                  <a:cubicBezTo>
                    <a:pt x="14" y="5"/>
                    <a:pt x="16" y="6"/>
                    <a:pt x="19" y="7"/>
                  </a:cubicBezTo>
                  <a:cubicBezTo>
                    <a:pt x="22" y="8"/>
                    <a:pt x="25" y="9"/>
                    <a:pt x="28" y="10"/>
                  </a:cubicBezTo>
                  <a:cubicBezTo>
                    <a:pt x="34" y="12"/>
                    <a:pt x="41" y="13"/>
                    <a:pt x="46" y="14"/>
                  </a:cubicBezTo>
                  <a:cubicBezTo>
                    <a:pt x="50" y="15"/>
                    <a:pt x="54" y="15"/>
                    <a:pt x="54" y="15"/>
                  </a:cubicBezTo>
                  <a:cubicBezTo>
                    <a:pt x="54" y="15"/>
                    <a:pt x="50" y="16"/>
                    <a:pt x="45" y="16"/>
                  </a:cubicBezTo>
                  <a:cubicBezTo>
                    <a:pt x="40" y="16"/>
                    <a:pt x="34" y="16"/>
                    <a:pt x="27" y="16"/>
                  </a:cubicBezTo>
                  <a:cubicBezTo>
                    <a:pt x="24" y="16"/>
                    <a:pt x="20" y="15"/>
                    <a:pt x="17" y="15"/>
                  </a:cubicBezTo>
                  <a:cubicBezTo>
                    <a:pt x="14" y="15"/>
                    <a:pt x="11" y="14"/>
                    <a:pt x="8" y="14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4" y="13"/>
                    <a:pt x="3" y="12"/>
                    <a:pt x="2" y="12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4" name="Freeform 62"/>
            <p:cNvSpPr/>
            <p:nvPr/>
          </p:nvSpPr>
          <p:spPr bwMode="auto">
            <a:xfrm>
              <a:off x="3106741" y="5199945"/>
              <a:ext cx="549328" cy="131839"/>
            </a:xfrm>
            <a:custGeom>
              <a:avLst/>
              <a:gdLst>
                <a:gd name="T0" fmla="*/ 26 w 225"/>
                <a:gd name="T1" fmla="*/ 24 h 54"/>
                <a:gd name="T2" fmla="*/ 40 w 225"/>
                <a:gd name="T3" fmla="*/ 41 h 54"/>
                <a:gd name="T4" fmla="*/ 51 w 225"/>
                <a:gd name="T5" fmla="*/ 45 h 54"/>
                <a:gd name="T6" fmla="*/ 64 w 225"/>
                <a:gd name="T7" fmla="*/ 43 h 54"/>
                <a:gd name="T8" fmla="*/ 71 w 225"/>
                <a:gd name="T9" fmla="*/ 40 h 54"/>
                <a:gd name="T10" fmla="*/ 77 w 225"/>
                <a:gd name="T11" fmla="*/ 37 h 54"/>
                <a:gd name="T12" fmla="*/ 88 w 225"/>
                <a:gd name="T13" fmla="*/ 28 h 54"/>
                <a:gd name="T14" fmla="*/ 95 w 225"/>
                <a:gd name="T15" fmla="*/ 21 h 54"/>
                <a:gd name="T16" fmla="*/ 102 w 225"/>
                <a:gd name="T17" fmla="*/ 24 h 54"/>
                <a:gd name="T18" fmla="*/ 118 w 225"/>
                <a:gd name="T19" fmla="*/ 27 h 54"/>
                <a:gd name="T20" fmla="*/ 129 w 225"/>
                <a:gd name="T21" fmla="*/ 26 h 54"/>
                <a:gd name="T22" fmla="*/ 140 w 225"/>
                <a:gd name="T23" fmla="*/ 24 h 54"/>
                <a:gd name="T24" fmla="*/ 151 w 225"/>
                <a:gd name="T25" fmla="*/ 21 h 54"/>
                <a:gd name="T26" fmla="*/ 172 w 225"/>
                <a:gd name="T27" fmla="*/ 12 h 54"/>
                <a:gd name="T28" fmla="*/ 182 w 225"/>
                <a:gd name="T29" fmla="*/ 6 h 54"/>
                <a:gd name="T30" fmla="*/ 204 w 225"/>
                <a:gd name="T31" fmla="*/ 12 h 54"/>
                <a:gd name="T32" fmla="*/ 215 w 225"/>
                <a:gd name="T33" fmla="*/ 13 h 54"/>
                <a:gd name="T34" fmla="*/ 225 w 225"/>
                <a:gd name="T35" fmla="*/ 11 h 54"/>
                <a:gd name="T36" fmla="*/ 215 w 225"/>
                <a:gd name="T37" fmla="*/ 13 h 54"/>
                <a:gd name="T38" fmla="*/ 203 w 225"/>
                <a:gd name="T39" fmla="*/ 13 h 54"/>
                <a:gd name="T40" fmla="*/ 183 w 225"/>
                <a:gd name="T41" fmla="*/ 8 h 54"/>
                <a:gd name="T42" fmla="*/ 163 w 225"/>
                <a:gd name="T43" fmla="*/ 20 h 54"/>
                <a:gd name="T44" fmla="*/ 147 w 225"/>
                <a:gd name="T45" fmla="*/ 26 h 54"/>
                <a:gd name="T46" fmla="*/ 135 w 225"/>
                <a:gd name="T47" fmla="*/ 30 h 54"/>
                <a:gd name="T48" fmla="*/ 124 w 225"/>
                <a:gd name="T49" fmla="*/ 32 h 54"/>
                <a:gd name="T50" fmla="*/ 106 w 225"/>
                <a:gd name="T51" fmla="*/ 31 h 54"/>
                <a:gd name="T52" fmla="*/ 94 w 225"/>
                <a:gd name="T53" fmla="*/ 27 h 54"/>
                <a:gd name="T54" fmla="*/ 93 w 225"/>
                <a:gd name="T55" fmla="*/ 33 h 54"/>
                <a:gd name="T56" fmla="*/ 81 w 225"/>
                <a:gd name="T57" fmla="*/ 43 h 54"/>
                <a:gd name="T58" fmla="*/ 74 w 225"/>
                <a:gd name="T59" fmla="*/ 47 h 54"/>
                <a:gd name="T60" fmla="*/ 67 w 225"/>
                <a:gd name="T61" fmla="*/ 51 h 54"/>
                <a:gd name="T62" fmla="*/ 51 w 225"/>
                <a:gd name="T63" fmla="*/ 54 h 54"/>
                <a:gd name="T64" fmla="*/ 34 w 225"/>
                <a:gd name="T65" fmla="*/ 48 h 54"/>
                <a:gd name="T66" fmla="*/ 18 w 225"/>
                <a:gd name="T67" fmla="*/ 31 h 54"/>
                <a:gd name="T68" fmla="*/ 10 w 225"/>
                <a:gd name="T6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5" h="54">
                  <a:moveTo>
                    <a:pt x="10" y="0"/>
                  </a:moveTo>
                  <a:cubicBezTo>
                    <a:pt x="15" y="8"/>
                    <a:pt x="21" y="16"/>
                    <a:pt x="26" y="24"/>
                  </a:cubicBezTo>
                  <a:cubicBezTo>
                    <a:pt x="29" y="28"/>
                    <a:pt x="32" y="32"/>
                    <a:pt x="35" y="36"/>
                  </a:cubicBezTo>
                  <a:cubicBezTo>
                    <a:pt x="37" y="37"/>
                    <a:pt x="39" y="39"/>
                    <a:pt x="40" y="41"/>
                  </a:cubicBezTo>
                  <a:cubicBezTo>
                    <a:pt x="42" y="42"/>
                    <a:pt x="44" y="43"/>
                    <a:pt x="45" y="44"/>
                  </a:cubicBezTo>
                  <a:cubicBezTo>
                    <a:pt x="47" y="44"/>
                    <a:pt x="49" y="45"/>
                    <a:pt x="51" y="45"/>
                  </a:cubicBezTo>
                  <a:cubicBezTo>
                    <a:pt x="53" y="45"/>
                    <a:pt x="56" y="45"/>
                    <a:pt x="58" y="45"/>
                  </a:cubicBezTo>
                  <a:cubicBezTo>
                    <a:pt x="60" y="44"/>
                    <a:pt x="62" y="44"/>
                    <a:pt x="64" y="43"/>
                  </a:cubicBezTo>
                  <a:cubicBezTo>
                    <a:pt x="65" y="43"/>
                    <a:pt x="66" y="42"/>
                    <a:pt x="68" y="42"/>
                  </a:cubicBezTo>
                  <a:cubicBezTo>
                    <a:pt x="69" y="41"/>
                    <a:pt x="70" y="41"/>
                    <a:pt x="71" y="40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9" y="36"/>
                    <a:pt x="81" y="34"/>
                    <a:pt x="83" y="33"/>
                  </a:cubicBezTo>
                  <a:cubicBezTo>
                    <a:pt x="84" y="31"/>
                    <a:pt x="86" y="29"/>
                    <a:pt x="88" y="28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2" y="24"/>
                  </a:cubicBezTo>
                  <a:cubicBezTo>
                    <a:pt x="103" y="25"/>
                    <a:pt x="105" y="25"/>
                    <a:pt x="107" y="25"/>
                  </a:cubicBezTo>
                  <a:cubicBezTo>
                    <a:pt x="110" y="26"/>
                    <a:pt x="114" y="27"/>
                    <a:pt x="118" y="27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31" y="26"/>
                    <a:pt x="133" y="26"/>
                    <a:pt x="134" y="25"/>
                  </a:cubicBezTo>
                  <a:cubicBezTo>
                    <a:pt x="136" y="25"/>
                    <a:pt x="138" y="25"/>
                    <a:pt x="140" y="24"/>
                  </a:cubicBezTo>
                  <a:cubicBezTo>
                    <a:pt x="142" y="24"/>
                    <a:pt x="144" y="23"/>
                    <a:pt x="145" y="23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4" y="20"/>
                    <a:pt x="158" y="18"/>
                    <a:pt x="161" y="17"/>
                  </a:cubicBezTo>
                  <a:cubicBezTo>
                    <a:pt x="165" y="15"/>
                    <a:pt x="168" y="13"/>
                    <a:pt x="172" y="12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9" y="9"/>
                    <a:pt x="196" y="11"/>
                    <a:pt x="204" y="12"/>
                  </a:cubicBezTo>
                  <a:cubicBezTo>
                    <a:pt x="205" y="12"/>
                    <a:pt x="207" y="13"/>
                    <a:pt x="209" y="13"/>
                  </a:cubicBezTo>
                  <a:cubicBezTo>
                    <a:pt x="211" y="13"/>
                    <a:pt x="213" y="13"/>
                    <a:pt x="215" y="13"/>
                  </a:cubicBezTo>
                  <a:cubicBezTo>
                    <a:pt x="216" y="13"/>
                    <a:pt x="218" y="13"/>
                    <a:pt x="220" y="12"/>
                  </a:cubicBezTo>
                  <a:cubicBezTo>
                    <a:pt x="222" y="12"/>
                    <a:pt x="224" y="12"/>
                    <a:pt x="225" y="11"/>
                  </a:cubicBezTo>
                  <a:cubicBezTo>
                    <a:pt x="224" y="12"/>
                    <a:pt x="222" y="12"/>
                    <a:pt x="220" y="13"/>
                  </a:cubicBezTo>
                  <a:cubicBezTo>
                    <a:pt x="218" y="13"/>
                    <a:pt x="216" y="13"/>
                    <a:pt x="215" y="13"/>
                  </a:cubicBezTo>
                  <a:cubicBezTo>
                    <a:pt x="213" y="13"/>
                    <a:pt x="211" y="14"/>
                    <a:pt x="209" y="13"/>
                  </a:cubicBezTo>
                  <a:cubicBezTo>
                    <a:pt x="207" y="13"/>
                    <a:pt x="205" y="13"/>
                    <a:pt x="203" y="13"/>
                  </a:cubicBezTo>
                  <a:cubicBezTo>
                    <a:pt x="196" y="12"/>
                    <a:pt x="189" y="10"/>
                    <a:pt x="182" y="8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73" y="14"/>
                    <a:pt x="173" y="14"/>
                    <a:pt x="173" y="14"/>
                  </a:cubicBezTo>
                  <a:cubicBezTo>
                    <a:pt x="170" y="16"/>
                    <a:pt x="166" y="18"/>
                    <a:pt x="163" y="20"/>
                  </a:cubicBezTo>
                  <a:cubicBezTo>
                    <a:pt x="159" y="21"/>
                    <a:pt x="156" y="23"/>
                    <a:pt x="152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5" y="27"/>
                    <a:pt x="143" y="28"/>
                    <a:pt x="141" y="28"/>
                  </a:cubicBezTo>
                  <a:cubicBezTo>
                    <a:pt x="139" y="29"/>
                    <a:pt x="137" y="29"/>
                    <a:pt x="135" y="30"/>
                  </a:cubicBezTo>
                  <a:cubicBezTo>
                    <a:pt x="133" y="30"/>
                    <a:pt x="131" y="31"/>
                    <a:pt x="130" y="31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14" y="32"/>
                    <a:pt x="110" y="32"/>
                    <a:pt x="106" y="31"/>
                  </a:cubicBezTo>
                  <a:cubicBezTo>
                    <a:pt x="104" y="31"/>
                    <a:pt x="102" y="30"/>
                    <a:pt x="100" y="30"/>
                  </a:cubicBezTo>
                  <a:cubicBezTo>
                    <a:pt x="98" y="29"/>
                    <a:pt x="96" y="29"/>
                    <a:pt x="94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1" y="34"/>
                    <a:pt x="89" y="36"/>
                    <a:pt x="87" y="38"/>
                  </a:cubicBezTo>
                  <a:cubicBezTo>
                    <a:pt x="85" y="40"/>
                    <a:pt x="83" y="42"/>
                    <a:pt x="81" y="43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3" y="48"/>
                    <a:pt x="72" y="49"/>
                    <a:pt x="71" y="49"/>
                  </a:cubicBezTo>
                  <a:cubicBezTo>
                    <a:pt x="70" y="50"/>
                    <a:pt x="68" y="50"/>
                    <a:pt x="67" y="51"/>
                  </a:cubicBezTo>
                  <a:cubicBezTo>
                    <a:pt x="65" y="52"/>
                    <a:pt x="62" y="52"/>
                    <a:pt x="59" y="53"/>
                  </a:cubicBezTo>
                  <a:cubicBezTo>
                    <a:pt x="56" y="53"/>
                    <a:pt x="54" y="54"/>
                    <a:pt x="51" y="54"/>
                  </a:cubicBezTo>
                  <a:cubicBezTo>
                    <a:pt x="48" y="54"/>
                    <a:pt x="45" y="53"/>
                    <a:pt x="42" y="52"/>
                  </a:cubicBezTo>
                  <a:cubicBezTo>
                    <a:pt x="39" y="51"/>
                    <a:pt x="36" y="50"/>
                    <a:pt x="34" y="48"/>
                  </a:cubicBezTo>
                  <a:cubicBezTo>
                    <a:pt x="32" y="46"/>
                    <a:pt x="30" y="44"/>
                    <a:pt x="28" y="42"/>
                  </a:cubicBezTo>
                  <a:cubicBezTo>
                    <a:pt x="24" y="39"/>
                    <a:pt x="21" y="35"/>
                    <a:pt x="18" y="31"/>
                  </a:cubicBezTo>
                  <a:cubicBezTo>
                    <a:pt x="12" y="23"/>
                    <a:pt x="6" y="14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5" name="Freeform 63"/>
            <p:cNvSpPr/>
            <p:nvPr/>
          </p:nvSpPr>
          <p:spPr bwMode="auto">
            <a:xfrm>
              <a:off x="3819952" y="4696395"/>
              <a:ext cx="32044" cy="351570"/>
            </a:xfrm>
            <a:custGeom>
              <a:avLst/>
              <a:gdLst>
                <a:gd name="T0" fmla="*/ 10 w 13"/>
                <a:gd name="T1" fmla="*/ 0 h 144"/>
                <a:gd name="T2" fmla="*/ 11 w 13"/>
                <a:gd name="T3" fmla="*/ 6 h 144"/>
                <a:gd name="T4" fmla="*/ 12 w 13"/>
                <a:gd name="T5" fmla="*/ 22 h 144"/>
                <a:gd name="T6" fmla="*/ 13 w 13"/>
                <a:gd name="T7" fmla="*/ 46 h 144"/>
                <a:gd name="T8" fmla="*/ 12 w 13"/>
                <a:gd name="T9" fmla="*/ 72 h 144"/>
                <a:gd name="T10" fmla="*/ 12 w 13"/>
                <a:gd name="T11" fmla="*/ 86 h 144"/>
                <a:gd name="T12" fmla="*/ 11 w 13"/>
                <a:gd name="T13" fmla="*/ 99 h 144"/>
                <a:gd name="T14" fmla="*/ 11 w 13"/>
                <a:gd name="T15" fmla="*/ 111 h 144"/>
                <a:gd name="T16" fmla="*/ 11 w 13"/>
                <a:gd name="T17" fmla="*/ 122 h 144"/>
                <a:gd name="T18" fmla="*/ 11 w 13"/>
                <a:gd name="T19" fmla="*/ 138 h 144"/>
                <a:gd name="T20" fmla="*/ 10 w 13"/>
                <a:gd name="T21" fmla="*/ 144 h 144"/>
                <a:gd name="T22" fmla="*/ 8 w 13"/>
                <a:gd name="T23" fmla="*/ 138 h 144"/>
                <a:gd name="T24" fmla="*/ 4 w 13"/>
                <a:gd name="T25" fmla="*/ 122 h 144"/>
                <a:gd name="T26" fmla="*/ 2 w 13"/>
                <a:gd name="T27" fmla="*/ 111 h 144"/>
                <a:gd name="T28" fmla="*/ 0 w 13"/>
                <a:gd name="T29" fmla="*/ 99 h 144"/>
                <a:gd name="T30" fmla="*/ 0 w 13"/>
                <a:gd name="T31" fmla="*/ 72 h 144"/>
                <a:gd name="T32" fmla="*/ 2 w 13"/>
                <a:gd name="T33" fmla="*/ 45 h 144"/>
                <a:gd name="T34" fmla="*/ 4 w 13"/>
                <a:gd name="T35" fmla="*/ 33 h 144"/>
                <a:gd name="T36" fmla="*/ 5 w 13"/>
                <a:gd name="T37" fmla="*/ 22 h 144"/>
                <a:gd name="T38" fmla="*/ 9 w 13"/>
                <a:gd name="T39" fmla="*/ 6 h 144"/>
                <a:gd name="T40" fmla="*/ 10 w 13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44">
                  <a:moveTo>
                    <a:pt x="10" y="0"/>
                  </a:moveTo>
                  <a:cubicBezTo>
                    <a:pt x="10" y="0"/>
                    <a:pt x="11" y="2"/>
                    <a:pt x="11" y="6"/>
                  </a:cubicBezTo>
                  <a:cubicBezTo>
                    <a:pt x="11" y="10"/>
                    <a:pt x="12" y="16"/>
                    <a:pt x="12" y="22"/>
                  </a:cubicBezTo>
                  <a:cubicBezTo>
                    <a:pt x="13" y="29"/>
                    <a:pt x="13" y="37"/>
                    <a:pt x="13" y="46"/>
                  </a:cubicBezTo>
                  <a:cubicBezTo>
                    <a:pt x="13" y="54"/>
                    <a:pt x="12" y="63"/>
                    <a:pt x="12" y="72"/>
                  </a:cubicBezTo>
                  <a:cubicBezTo>
                    <a:pt x="12" y="77"/>
                    <a:pt x="12" y="81"/>
                    <a:pt x="12" y="86"/>
                  </a:cubicBezTo>
                  <a:cubicBezTo>
                    <a:pt x="11" y="90"/>
                    <a:pt x="11" y="94"/>
                    <a:pt x="11" y="99"/>
                  </a:cubicBezTo>
                  <a:cubicBezTo>
                    <a:pt x="11" y="102"/>
                    <a:pt x="11" y="107"/>
                    <a:pt x="11" y="111"/>
                  </a:cubicBezTo>
                  <a:cubicBezTo>
                    <a:pt x="11" y="114"/>
                    <a:pt x="11" y="118"/>
                    <a:pt x="11" y="122"/>
                  </a:cubicBezTo>
                  <a:cubicBezTo>
                    <a:pt x="11" y="128"/>
                    <a:pt x="11" y="134"/>
                    <a:pt x="11" y="138"/>
                  </a:cubicBezTo>
                  <a:cubicBezTo>
                    <a:pt x="11" y="142"/>
                    <a:pt x="10" y="144"/>
                    <a:pt x="10" y="144"/>
                  </a:cubicBezTo>
                  <a:cubicBezTo>
                    <a:pt x="10" y="144"/>
                    <a:pt x="10" y="142"/>
                    <a:pt x="8" y="138"/>
                  </a:cubicBezTo>
                  <a:cubicBezTo>
                    <a:pt x="7" y="135"/>
                    <a:pt x="6" y="129"/>
                    <a:pt x="4" y="122"/>
                  </a:cubicBezTo>
                  <a:cubicBezTo>
                    <a:pt x="4" y="119"/>
                    <a:pt x="3" y="115"/>
                    <a:pt x="2" y="111"/>
                  </a:cubicBezTo>
                  <a:cubicBezTo>
                    <a:pt x="2" y="107"/>
                    <a:pt x="1" y="103"/>
                    <a:pt x="0" y="99"/>
                  </a:cubicBezTo>
                  <a:cubicBezTo>
                    <a:pt x="0" y="90"/>
                    <a:pt x="0" y="81"/>
                    <a:pt x="0" y="72"/>
                  </a:cubicBezTo>
                  <a:cubicBezTo>
                    <a:pt x="0" y="63"/>
                    <a:pt x="1" y="54"/>
                    <a:pt x="2" y="45"/>
                  </a:cubicBezTo>
                  <a:cubicBezTo>
                    <a:pt x="2" y="41"/>
                    <a:pt x="3" y="37"/>
                    <a:pt x="4" y="33"/>
                  </a:cubicBezTo>
                  <a:cubicBezTo>
                    <a:pt x="4" y="29"/>
                    <a:pt x="5" y="25"/>
                    <a:pt x="5" y="22"/>
                  </a:cubicBezTo>
                  <a:cubicBezTo>
                    <a:pt x="6" y="15"/>
                    <a:pt x="8" y="10"/>
                    <a:pt x="9" y="6"/>
                  </a:cubicBezTo>
                  <a:cubicBezTo>
                    <a:pt x="10" y="2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6" name="Freeform 64"/>
            <p:cNvSpPr/>
            <p:nvPr/>
          </p:nvSpPr>
          <p:spPr bwMode="auto">
            <a:xfrm>
              <a:off x="3465635" y="4689070"/>
              <a:ext cx="86061" cy="528271"/>
            </a:xfrm>
            <a:custGeom>
              <a:avLst/>
              <a:gdLst>
                <a:gd name="T0" fmla="*/ 34 w 35"/>
                <a:gd name="T1" fmla="*/ 0 h 216"/>
                <a:gd name="T2" fmla="*/ 31 w 35"/>
                <a:gd name="T3" fmla="*/ 16 h 216"/>
                <a:gd name="T4" fmla="*/ 28 w 35"/>
                <a:gd name="T5" fmla="*/ 31 h 216"/>
                <a:gd name="T6" fmla="*/ 22 w 35"/>
                <a:gd name="T7" fmla="*/ 62 h 216"/>
                <a:gd name="T8" fmla="*/ 18 w 35"/>
                <a:gd name="T9" fmla="*/ 78 h 216"/>
                <a:gd name="T10" fmla="*/ 15 w 35"/>
                <a:gd name="T11" fmla="*/ 93 h 216"/>
                <a:gd name="T12" fmla="*/ 13 w 35"/>
                <a:gd name="T13" fmla="*/ 109 h 216"/>
                <a:gd name="T14" fmla="*/ 12 w 35"/>
                <a:gd name="T15" fmla="*/ 123 h 216"/>
                <a:gd name="T16" fmla="*/ 12 w 35"/>
                <a:gd name="T17" fmla="*/ 122 h 216"/>
                <a:gd name="T18" fmla="*/ 17 w 35"/>
                <a:gd name="T19" fmla="*/ 146 h 216"/>
                <a:gd name="T20" fmla="*/ 20 w 35"/>
                <a:gd name="T21" fmla="*/ 157 h 216"/>
                <a:gd name="T22" fmla="*/ 23 w 35"/>
                <a:gd name="T23" fmla="*/ 169 h 216"/>
                <a:gd name="T24" fmla="*/ 28 w 35"/>
                <a:gd name="T25" fmla="*/ 193 h 216"/>
                <a:gd name="T26" fmla="*/ 31 w 35"/>
                <a:gd name="T27" fmla="*/ 204 h 216"/>
                <a:gd name="T28" fmla="*/ 35 w 35"/>
                <a:gd name="T29" fmla="*/ 216 h 216"/>
                <a:gd name="T30" fmla="*/ 29 w 35"/>
                <a:gd name="T31" fmla="*/ 205 h 216"/>
                <a:gd name="T32" fmla="*/ 23 w 35"/>
                <a:gd name="T33" fmla="*/ 194 h 216"/>
                <a:gd name="T34" fmla="*/ 19 w 35"/>
                <a:gd name="T35" fmla="*/ 183 h 216"/>
                <a:gd name="T36" fmla="*/ 15 w 35"/>
                <a:gd name="T37" fmla="*/ 172 h 216"/>
                <a:gd name="T38" fmla="*/ 11 w 35"/>
                <a:gd name="T39" fmla="*/ 160 h 216"/>
                <a:gd name="T40" fmla="*/ 7 w 35"/>
                <a:gd name="T41" fmla="*/ 149 h 216"/>
                <a:gd name="T42" fmla="*/ 0 w 35"/>
                <a:gd name="T43" fmla="*/ 125 h 216"/>
                <a:gd name="T44" fmla="*/ 0 w 35"/>
                <a:gd name="T45" fmla="*/ 125 h 216"/>
                <a:gd name="T46" fmla="*/ 0 w 35"/>
                <a:gd name="T47" fmla="*/ 124 h 216"/>
                <a:gd name="T48" fmla="*/ 0 w 35"/>
                <a:gd name="T49" fmla="*/ 115 h 216"/>
                <a:gd name="T50" fmla="*/ 1 w 35"/>
                <a:gd name="T51" fmla="*/ 107 h 216"/>
                <a:gd name="T52" fmla="*/ 4 w 35"/>
                <a:gd name="T53" fmla="*/ 91 h 216"/>
                <a:gd name="T54" fmla="*/ 8 w 35"/>
                <a:gd name="T55" fmla="*/ 75 h 216"/>
                <a:gd name="T56" fmla="*/ 12 w 35"/>
                <a:gd name="T57" fmla="*/ 60 h 216"/>
                <a:gd name="T58" fmla="*/ 17 w 35"/>
                <a:gd name="T59" fmla="*/ 45 h 216"/>
                <a:gd name="T60" fmla="*/ 22 w 35"/>
                <a:gd name="T61" fmla="*/ 30 h 216"/>
                <a:gd name="T62" fmla="*/ 28 w 35"/>
                <a:gd name="T63" fmla="*/ 15 h 216"/>
                <a:gd name="T64" fmla="*/ 34 w 35"/>
                <a:gd name="T6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216">
                  <a:moveTo>
                    <a:pt x="34" y="0"/>
                  </a:moveTo>
                  <a:cubicBezTo>
                    <a:pt x="33" y="5"/>
                    <a:pt x="32" y="10"/>
                    <a:pt x="31" y="16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4" y="99"/>
                    <a:pt x="13" y="104"/>
                    <a:pt x="13" y="109"/>
                  </a:cubicBezTo>
                  <a:cubicBezTo>
                    <a:pt x="12" y="114"/>
                    <a:pt x="11" y="119"/>
                    <a:pt x="12" y="123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14" y="130"/>
                    <a:pt x="15" y="138"/>
                    <a:pt x="17" y="146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8" y="193"/>
                    <a:pt x="28" y="193"/>
                    <a:pt x="28" y="193"/>
                  </a:cubicBezTo>
                  <a:cubicBezTo>
                    <a:pt x="31" y="204"/>
                    <a:pt x="31" y="204"/>
                    <a:pt x="31" y="204"/>
                  </a:cubicBezTo>
                  <a:cubicBezTo>
                    <a:pt x="32" y="208"/>
                    <a:pt x="33" y="212"/>
                    <a:pt x="35" y="216"/>
                  </a:cubicBezTo>
                  <a:cubicBezTo>
                    <a:pt x="32" y="213"/>
                    <a:pt x="30" y="209"/>
                    <a:pt x="29" y="205"/>
                  </a:cubicBezTo>
                  <a:cubicBezTo>
                    <a:pt x="27" y="202"/>
                    <a:pt x="25" y="198"/>
                    <a:pt x="23" y="194"/>
                  </a:cubicBezTo>
                  <a:cubicBezTo>
                    <a:pt x="22" y="191"/>
                    <a:pt x="20" y="187"/>
                    <a:pt x="19" y="183"/>
                  </a:cubicBezTo>
                  <a:cubicBezTo>
                    <a:pt x="17" y="179"/>
                    <a:pt x="16" y="175"/>
                    <a:pt x="15" y="172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9" y="156"/>
                    <a:pt x="8" y="152"/>
                    <a:pt x="7" y="149"/>
                  </a:cubicBezTo>
                  <a:cubicBezTo>
                    <a:pt x="5" y="141"/>
                    <a:pt x="2" y="133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1"/>
                    <a:pt x="0" y="118"/>
                    <a:pt x="0" y="115"/>
                  </a:cubicBezTo>
                  <a:cubicBezTo>
                    <a:pt x="0" y="113"/>
                    <a:pt x="1" y="110"/>
                    <a:pt x="1" y="107"/>
                  </a:cubicBezTo>
                  <a:cubicBezTo>
                    <a:pt x="2" y="102"/>
                    <a:pt x="3" y="96"/>
                    <a:pt x="4" y="91"/>
                  </a:cubicBezTo>
                  <a:cubicBezTo>
                    <a:pt x="5" y="86"/>
                    <a:pt x="6" y="81"/>
                    <a:pt x="8" y="75"/>
                  </a:cubicBezTo>
                  <a:cubicBezTo>
                    <a:pt x="9" y="70"/>
                    <a:pt x="10" y="65"/>
                    <a:pt x="12" y="60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8" y="40"/>
                    <a:pt x="20" y="35"/>
                    <a:pt x="22" y="30"/>
                  </a:cubicBezTo>
                  <a:cubicBezTo>
                    <a:pt x="24" y="24"/>
                    <a:pt x="26" y="20"/>
                    <a:pt x="28" y="15"/>
                  </a:cubicBezTo>
                  <a:cubicBezTo>
                    <a:pt x="30" y="10"/>
                    <a:pt x="32" y="5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7" name="Freeform 65"/>
            <p:cNvSpPr/>
            <p:nvPr/>
          </p:nvSpPr>
          <p:spPr bwMode="auto">
            <a:xfrm>
              <a:off x="3234002" y="4750412"/>
              <a:ext cx="105288" cy="510875"/>
            </a:xfrm>
            <a:custGeom>
              <a:avLst/>
              <a:gdLst>
                <a:gd name="T0" fmla="*/ 34 w 43"/>
                <a:gd name="T1" fmla="*/ 0 h 209"/>
                <a:gd name="T2" fmla="*/ 26 w 43"/>
                <a:gd name="T3" fmla="*/ 34 h 209"/>
                <a:gd name="T4" fmla="*/ 23 w 43"/>
                <a:gd name="T5" fmla="*/ 50 h 209"/>
                <a:gd name="T6" fmla="*/ 19 w 43"/>
                <a:gd name="T7" fmla="*/ 69 h 209"/>
                <a:gd name="T8" fmla="*/ 15 w 43"/>
                <a:gd name="T9" fmla="*/ 88 h 209"/>
                <a:gd name="T10" fmla="*/ 12 w 43"/>
                <a:gd name="T11" fmla="*/ 108 h 209"/>
                <a:gd name="T12" fmla="*/ 12 w 43"/>
                <a:gd name="T13" fmla="*/ 117 h 209"/>
                <a:gd name="T14" fmla="*/ 13 w 43"/>
                <a:gd name="T15" fmla="*/ 127 h 209"/>
                <a:gd name="T16" fmla="*/ 17 w 43"/>
                <a:gd name="T17" fmla="*/ 145 h 209"/>
                <a:gd name="T18" fmla="*/ 23 w 43"/>
                <a:gd name="T19" fmla="*/ 162 h 209"/>
                <a:gd name="T20" fmla="*/ 29 w 43"/>
                <a:gd name="T21" fmla="*/ 178 h 209"/>
                <a:gd name="T22" fmla="*/ 34 w 43"/>
                <a:gd name="T23" fmla="*/ 191 h 209"/>
                <a:gd name="T24" fmla="*/ 39 w 43"/>
                <a:gd name="T25" fmla="*/ 200 h 209"/>
                <a:gd name="T26" fmla="*/ 42 w 43"/>
                <a:gd name="T27" fmla="*/ 207 h 209"/>
                <a:gd name="T28" fmla="*/ 43 w 43"/>
                <a:gd name="T29" fmla="*/ 209 h 209"/>
                <a:gd name="T30" fmla="*/ 42 w 43"/>
                <a:gd name="T31" fmla="*/ 207 h 209"/>
                <a:gd name="T32" fmla="*/ 37 w 43"/>
                <a:gd name="T33" fmla="*/ 202 h 209"/>
                <a:gd name="T34" fmla="*/ 30 w 43"/>
                <a:gd name="T35" fmla="*/ 193 h 209"/>
                <a:gd name="T36" fmla="*/ 27 w 43"/>
                <a:gd name="T37" fmla="*/ 187 h 209"/>
                <a:gd name="T38" fmla="*/ 23 w 43"/>
                <a:gd name="T39" fmla="*/ 181 h 209"/>
                <a:gd name="T40" fmla="*/ 15 w 43"/>
                <a:gd name="T41" fmla="*/ 166 h 209"/>
                <a:gd name="T42" fmla="*/ 7 w 43"/>
                <a:gd name="T43" fmla="*/ 148 h 209"/>
                <a:gd name="T44" fmla="*/ 1 w 43"/>
                <a:gd name="T45" fmla="*/ 128 h 209"/>
                <a:gd name="T46" fmla="*/ 0 w 43"/>
                <a:gd name="T47" fmla="*/ 123 h 209"/>
                <a:gd name="T48" fmla="*/ 0 w 43"/>
                <a:gd name="T49" fmla="*/ 117 h 209"/>
                <a:gd name="T50" fmla="*/ 1 w 43"/>
                <a:gd name="T51" fmla="*/ 106 h 209"/>
                <a:gd name="T52" fmla="*/ 9 w 43"/>
                <a:gd name="T53" fmla="*/ 66 h 209"/>
                <a:gd name="T54" fmla="*/ 14 w 43"/>
                <a:gd name="T55" fmla="*/ 48 h 209"/>
                <a:gd name="T56" fmla="*/ 20 w 43"/>
                <a:gd name="T57" fmla="*/ 32 h 209"/>
                <a:gd name="T58" fmla="*/ 34 w 43"/>
                <a:gd name="T5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" h="209">
                  <a:moveTo>
                    <a:pt x="34" y="0"/>
                  </a:moveTo>
                  <a:cubicBezTo>
                    <a:pt x="34" y="0"/>
                    <a:pt x="31" y="14"/>
                    <a:pt x="26" y="34"/>
                  </a:cubicBezTo>
                  <a:cubicBezTo>
                    <a:pt x="25" y="39"/>
                    <a:pt x="24" y="45"/>
                    <a:pt x="23" y="50"/>
                  </a:cubicBezTo>
                  <a:cubicBezTo>
                    <a:pt x="22" y="56"/>
                    <a:pt x="20" y="62"/>
                    <a:pt x="19" y="69"/>
                  </a:cubicBezTo>
                  <a:cubicBezTo>
                    <a:pt x="18" y="75"/>
                    <a:pt x="16" y="81"/>
                    <a:pt x="15" y="88"/>
                  </a:cubicBezTo>
                  <a:cubicBezTo>
                    <a:pt x="14" y="94"/>
                    <a:pt x="13" y="101"/>
                    <a:pt x="12" y="108"/>
                  </a:cubicBezTo>
                  <a:cubicBezTo>
                    <a:pt x="12" y="111"/>
                    <a:pt x="12" y="114"/>
                    <a:pt x="12" y="117"/>
                  </a:cubicBezTo>
                  <a:cubicBezTo>
                    <a:pt x="12" y="120"/>
                    <a:pt x="12" y="123"/>
                    <a:pt x="13" y="127"/>
                  </a:cubicBezTo>
                  <a:cubicBezTo>
                    <a:pt x="14" y="132"/>
                    <a:pt x="16" y="139"/>
                    <a:pt x="17" y="145"/>
                  </a:cubicBezTo>
                  <a:cubicBezTo>
                    <a:pt x="19" y="151"/>
                    <a:pt x="21" y="157"/>
                    <a:pt x="23" y="162"/>
                  </a:cubicBezTo>
                  <a:cubicBezTo>
                    <a:pt x="25" y="168"/>
                    <a:pt x="27" y="173"/>
                    <a:pt x="29" y="178"/>
                  </a:cubicBezTo>
                  <a:cubicBezTo>
                    <a:pt x="31" y="182"/>
                    <a:pt x="33" y="187"/>
                    <a:pt x="34" y="191"/>
                  </a:cubicBezTo>
                  <a:cubicBezTo>
                    <a:pt x="36" y="194"/>
                    <a:pt x="38" y="198"/>
                    <a:pt x="39" y="200"/>
                  </a:cubicBezTo>
                  <a:cubicBezTo>
                    <a:pt x="40" y="203"/>
                    <a:pt x="41" y="205"/>
                    <a:pt x="42" y="207"/>
                  </a:cubicBezTo>
                  <a:cubicBezTo>
                    <a:pt x="43" y="208"/>
                    <a:pt x="43" y="209"/>
                    <a:pt x="43" y="209"/>
                  </a:cubicBezTo>
                  <a:cubicBezTo>
                    <a:pt x="43" y="209"/>
                    <a:pt x="43" y="208"/>
                    <a:pt x="42" y="207"/>
                  </a:cubicBezTo>
                  <a:cubicBezTo>
                    <a:pt x="40" y="206"/>
                    <a:pt x="39" y="204"/>
                    <a:pt x="37" y="202"/>
                  </a:cubicBezTo>
                  <a:cubicBezTo>
                    <a:pt x="35" y="199"/>
                    <a:pt x="33" y="196"/>
                    <a:pt x="30" y="193"/>
                  </a:cubicBezTo>
                  <a:cubicBezTo>
                    <a:pt x="29" y="191"/>
                    <a:pt x="28" y="189"/>
                    <a:pt x="27" y="187"/>
                  </a:cubicBezTo>
                  <a:cubicBezTo>
                    <a:pt x="25" y="185"/>
                    <a:pt x="24" y="183"/>
                    <a:pt x="23" y="181"/>
                  </a:cubicBezTo>
                  <a:cubicBezTo>
                    <a:pt x="20" y="176"/>
                    <a:pt x="17" y="171"/>
                    <a:pt x="15" y="166"/>
                  </a:cubicBezTo>
                  <a:cubicBezTo>
                    <a:pt x="12" y="160"/>
                    <a:pt x="10" y="154"/>
                    <a:pt x="7" y="148"/>
                  </a:cubicBezTo>
                  <a:cubicBezTo>
                    <a:pt x="5" y="142"/>
                    <a:pt x="3" y="136"/>
                    <a:pt x="1" y="128"/>
                  </a:cubicBezTo>
                  <a:cubicBezTo>
                    <a:pt x="1" y="126"/>
                    <a:pt x="1" y="125"/>
                    <a:pt x="0" y="123"/>
                  </a:cubicBezTo>
                  <a:cubicBezTo>
                    <a:pt x="0" y="121"/>
                    <a:pt x="0" y="119"/>
                    <a:pt x="0" y="117"/>
                  </a:cubicBezTo>
                  <a:cubicBezTo>
                    <a:pt x="0" y="114"/>
                    <a:pt x="0" y="110"/>
                    <a:pt x="1" y="106"/>
                  </a:cubicBezTo>
                  <a:cubicBezTo>
                    <a:pt x="2" y="92"/>
                    <a:pt x="5" y="79"/>
                    <a:pt x="9" y="66"/>
                  </a:cubicBezTo>
                  <a:cubicBezTo>
                    <a:pt x="11" y="60"/>
                    <a:pt x="13" y="54"/>
                    <a:pt x="14" y="48"/>
                  </a:cubicBezTo>
                  <a:cubicBezTo>
                    <a:pt x="16" y="42"/>
                    <a:pt x="18" y="37"/>
                    <a:pt x="20" y="32"/>
                  </a:cubicBezTo>
                  <a:cubicBezTo>
                    <a:pt x="27" y="13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8" name="Freeform 66"/>
            <p:cNvSpPr/>
            <p:nvPr/>
          </p:nvSpPr>
          <p:spPr bwMode="auto">
            <a:xfrm>
              <a:off x="3058217" y="5040640"/>
              <a:ext cx="133670" cy="32044"/>
            </a:xfrm>
            <a:custGeom>
              <a:avLst/>
              <a:gdLst>
                <a:gd name="T0" fmla="*/ 0 w 55"/>
                <a:gd name="T1" fmla="*/ 13 h 13"/>
                <a:gd name="T2" fmla="*/ 2 w 55"/>
                <a:gd name="T3" fmla="*/ 11 h 13"/>
                <a:gd name="T4" fmla="*/ 8 w 55"/>
                <a:gd name="T5" fmla="*/ 7 h 13"/>
                <a:gd name="T6" fmla="*/ 16 w 55"/>
                <a:gd name="T7" fmla="*/ 3 h 13"/>
                <a:gd name="T8" fmla="*/ 26 w 55"/>
                <a:gd name="T9" fmla="*/ 1 h 13"/>
                <a:gd name="T10" fmla="*/ 37 w 55"/>
                <a:gd name="T11" fmla="*/ 0 h 13"/>
                <a:gd name="T12" fmla="*/ 46 w 55"/>
                <a:gd name="T13" fmla="*/ 1 h 13"/>
                <a:gd name="T14" fmla="*/ 55 w 55"/>
                <a:gd name="T15" fmla="*/ 3 h 13"/>
                <a:gd name="T16" fmla="*/ 53 w 55"/>
                <a:gd name="T17" fmla="*/ 4 h 13"/>
                <a:gd name="T18" fmla="*/ 47 w 55"/>
                <a:gd name="T19" fmla="*/ 6 h 13"/>
                <a:gd name="T20" fmla="*/ 38 w 55"/>
                <a:gd name="T21" fmla="*/ 9 h 13"/>
                <a:gd name="T22" fmla="*/ 28 w 55"/>
                <a:gd name="T23" fmla="*/ 10 h 13"/>
                <a:gd name="T24" fmla="*/ 9 w 55"/>
                <a:gd name="T25" fmla="*/ 13 h 13"/>
                <a:gd name="T26" fmla="*/ 3 w 55"/>
                <a:gd name="T27" fmla="*/ 13 h 13"/>
                <a:gd name="T28" fmla="*/ 0 w 55"/>
                <a:gd name="T2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3">
                  <a:moveTo>
                    <a:pt x="0" y="13"/>
                  </a:moveTo>
                  <a:cubicBezTo>
                    <a:pt x="0" y="13"/>
                    <a:pt x="1" y="13"/>
                    <a:pt x="2" y="11"/>
                  </a:cubicBezTo>
                  <a:cubicBezTo>
                    <a:pt x="3" y="10"/>
                    <a:pt x="5" y="9"/>
                    <a:pt x="8" y="7"/>
                  </a:cubicBezTo>
                  <a:cubicBezTo>
                    <a:pt x="10" y="6"/>
                    <a:pt x="13" y="4"/>
                    <a:pt x="16" y="3"/>
                  </a:cubicBezTo>
                  <a:cubicBezTo>
                    <a:pt x="19" y="2"/>
                    <a:pt x="23" y="1"/>
                    <a:pt x="26" y="1"/>
                  </a:cubicBezTo>
                  <a:cubicBezTo>
                    <a:pt x="30" y="0"/>
                    <a:pt x="34" y="0"/>
                    <a:pt x="37" y="0"/>
                  </a:cubicBezTo>
                  <a:cubicBezTo>
                    <a:pt x="40" y="0"/>
                    <a:pt x="44" y="0"/>
                    <a:pt x="46" y="1"/>
                  </a:cubicBezTo>
                  <a:cubicBezTo>
                    <a:pt x="52" y="2"/>
                    <a:pt x="55" y="3"/>
                    <a:pt x="55" y="3"/>
                  </a:cubicBezTo>
                  <a:cubicBezTo>
                    <a:pt x="55" y="3"/>
                    <a:pt x="54" y="4"/>
                    <a:pt x="53" y="4"/>
                  </a:cubicBezTo>
                  <a:cubicBezTo>
                    <a:pt x="51" y="5"/>
                    <a:pt x="49" y="6"/>
                    <a:pt x="47" y="6"/>
                  </a:cubicBezTo>
                  <a:cubicBezTo>
                    <a:pt x="44" y="7"/>
                    <a:pt x="41" y="8"/>
                    <a:pt x="38" y="9"/>
                  </a:cubicBezTo>
                  <a:cubicBezTo>
                    <a:pt x="35" y="9"/>
                    <a:pt x="31" y="10"/>
                    <a:pt x="28" y="10"/>
                  </a:cubicBezTo>
                  <a:cubicBezTo>
                    <a:pt x="21" y="11"/>
                    <a:pt x="15" y="12"/>
                    <a:pt x="9" y="13"/>
                  </a:cubicBezTo>
                  <a:cubicBezTo>
                    <a:pt x="7" y="13"/>
                    <a:pt x="5" y="13"/>
                    <a:pt x="3" y="13"/>
                  </a:cubicBezTo>
                  <a:cubicBezTo>
                    <a:pt x="1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9" name="Freeform 67"/>
            <p:cNvSpPr/>
            <p:nvPr/>
          </p:nvSpPr>
          <p:spPr bwMode="auto">
            <a:xfrm>
              <a:off x="3248651" y="4984791"/>
              <a:ext cx="183109" cy="51271"/>
            </a:xfrm>
            <a:custGeom>
              <a:avLst/>
              <a:gdLst>
                <a:gd name="T0" fmla="*/ 0 w 75"/>
                <a:gd name="T1" fmla="*/ 21 h 21"/>
                <a:gd name="T2" fmla="*/ 3 w 75"/>
                <a:gd name="T3" fmla="*/ 18 h 21"/>
                <a:gd name="T4" fmla="*/ 10 w 75"/>
                <a:gd name="T5" fmla="*/ 13 h 21"/>
                <a:gd name="T6" fmla="*/ 35 w 75"/>
                <a:gd name="T7" fmla="*/ 3 h 21"/>
                <a:gd name="T8" fmla="*/ 50 w 75"/>
                <a:gd name="T9" fmla="*/ 1 h 21"/>
                <a:gd name="T10" fmla="*/ 62 w 75"/>
                <a:gd name="T11" fmla="*/ 1 h 21"/>
                <a:gd name="T12" fmla="*/ 71 w 75"/>
                <a:gd name="T13" fmla="*/ 2 h 21"/>
                <a:gd name="T14" fmla="*/ 75 w 75"/>
                <a:gd name="T15" fmla="*/ 3 h 21"/>
                <a:gd name="T16" fmla="*/ 71 w 75"/>
                <a:gd name="T17" fmla="*/ 4 h 21"/>
                <a:gd name="T18" fmla="*/ 68 w 75"/>
                <a:gd name="T19" fmla="*/ 5 h 21"/>
                <a:gd name="T20" fmla="*/ 63 w 75"/>
                <a:gd name="T21" fmla="*/ 6 h 21"/>
                <a:gd name="T22" fmla="*/ 51 w 75"/>
                <a:gd name="T23" fmla="*/ 10 h 21"/>
                <a:gd name="T24" fmla="*/ 38 w 75"/>
                <a:gd name="T25" fmla="*/ 13 h 21"/>
                <a:gd name="T26" fmla="*/ 12 w 75"/>
                <a:gd name="T27" fmla="*/ 19 h 21"/>
                <a:gd name="T28" fmla="*/ 4 w 75"/>
                <a:gd name="T29" fmla="*/ 20 h 21"/>
                <a:gd name="T30" fmla="*/ 0 w 75"/>
                <a:gd name="T3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7"/>
                    <a:pt x="7" y="15"/>
                    <a:pt x="10" y="13"/>
                  </a:cubicBezTo>
                  <a:cubicBezTo>
                    <a:pt x="17" y="9"/>
                    <a:pt x="26" y="6"/>
                    <a:pt x="35" y="3"/>
                  </a:cubicBezTo>
                  <a:cubicBezTo>
                    <a:pt x="40" y="2"/>
                    <a:pt x="45" y="1"/>
                    <a:pt x="50" y="1"/>
                  </a:cubicBezTo>
                  <a:cubicBezTo>
                    <a:pt x="54" y="0"/>
                    <a:pt x="59" y="0"/>
                    <a:pt x="62" y="1"/>
                  </a:cubicBezTo>
                  <a:cubicBezTo>
                    <a:pt x="66" y="1"/>
                    <a:pt x="69" y="1"/>
                    <a:pt x="71" y="2"/>
                  </a:cubicBezTo>
                  <a:cubicBezTo>
                    <a:pt x="73" y="2"/>
                    <a:pt x="75" y="3"/>
                    <a:pt x="75" y="3"/>
                  </a:cubicBezTo>
                  <a:cubicBezTo>
                    <a:pt x="75" y="3"/>
                    <a:pt x="73" y="3"/>
                    <a:pt x="71" y="4"/>
                  </a:cubicBezTo>
                  <a:cubicBezTo>
                    <a:pt x="70" y="4"/>
                    <a:pt x="69" y="5"/>
                    <a:pt x="68" y="5"/>
                  </a:cubicBezTo>
                  <a:cubicBezTo>
                    <a:pt x="66" y="5"/>
                    <a:pt x="65" y="6"/>
                    <a:pt x="63" y="6"/>
                  </a:cubicBezTo>
                  <a:cubicBezTo>
                    <a:pt x="59" y="7"/>
                    <a:pt x="55" y="9"/>
                    <a:pt x="51" y="10"/>
                  </a:cubicBezTo>
                  <a:cubicBezTo>
                    <a:pt x="47" y="11"/>
                    <a:pt x="42" y="12"/>
                    <a:pt x="38" y="13"/>
                  </a:cubicBezTo>
                  <a:cubicBezTo>
                    <a:pt x="29" y="15"/>
                    <a:pt x="20" y="17"/>
                    <a:pt x="12" y="19"/>
                  </a:cubicBezTo>
                  <a:cubicBezTo>
                    <a:pt x="9" y="19"/>
                    <a:pt x="6" y="20"/>
                    <a:pt x="4" y="20"/>
                  </a:cubicBezTo>
                  <a:cubicBezTo>
                    <a:pt x="2" y="20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0" name="Freeform 68"/>
            <p:cNvSpPr/>
            <p:nvPr/>
          </p:nvSpPr>
          <p:spPr bwMode="auto">
            <a:xfrm>
              <a:off x="3480283" y="4923450"/>
              <a:ext cx="291144" cy="68666"/>
            </a:xfrm>
            <a:custGeom>
              <a:avLst/>
              <a:gdLst>
                <a:gd name="T0" fmla="*/ 0 w 119"/>
                <a:gd name="T1" fmla="*/ 28 h 28"/>
                <a:gd name="T2" fmla="*/ 1 w 119"/>
                <a:gd name="T3" fmla="*/ 27 h 28"/>
                <a:gd name="T4" fmla="*/ 4 w 119"/>
                <a:gd name="T5" fmla="*/ 24 h 28"/>
                <a:gd name="T6" fmla="*/ 9 w 119"/>
                <a:gd name="T7" fmla="*/ 20 h 28"/>
                <a:gd name="T8" fmla="*/ 16 w 119"/>
                <a:gd name="T9" fmla="*/ 16 h 28"/>
                <a:gd name="T10" fmla="*/ 24 w 119"/>
                <a:gd name="T11" fmla="*/ 12 h 28"/>
                <a:gd name="T12" fmla="*/ 34 w 119"/>
                <a:gd name="T13" fmla="*/ 8 h 28"/>
                <a:gd name="T14" fmla="*/ 45 w 119"/>
                <a:gd name="T15" fmla="*/ 5 h 28"/>
                <a:gd name="T16" fmla="*/ 57 w 119"/>
                <a:gd name="T17" fmla="*/ 3 h 28"/>
                <a:gd name="T18" fmla="*/ 69 w 119"/>
                <a:gd name="T19" fmla="*/ 1 h 28"/>
                <a:gd name="T20" fmla="*/ 80 w 119"/>
                <a:gd name="T21" fmla="*/ 0 h 28"/>
                <a:gd name="T22" fmla="*/ 90 w 119"/>
                <a:gd name="T23" fmla="*/ 0 h 28"/>
                <a:gd name="T24" fmla="*/ 100 w 119"/>
                <a:gd name="T25" fmla="*/ 1 h 28"/>
                <a:gd name="T26" fmla="*/ 114 w 119"/>
                <a:gd name="T27" fmla="*/ 2 h 28"/>
                <a:gd name="T28" fmla="*/ 119 w 119"/>
                <a:gd name="T29" fmla="*/ 3 h 28"/>
                <a:gd name="T30" fmla="*/ 114 w 119"/>
                <a:gd name="T31" fmla="*/ 4 h 28"/>
                <a:gd name="T32" fmla="*/ 100 w 119"/>
                <a:gd name="T33" fmla="*/ 6 h 28"/>
                <a:gd name="T34" fmla="*/ 91 w 119"/>
                <a:gd name="T35" fmla="*/ 8 h 28"/>
                <a:gd name="T36" fmla="*/ 81 w 119"/>
                <a:gd name="T37" fmla="*/ 9 h 28"/>
                <a:gd name="T38" fmla="*/ 75 w 119"/>
                <a:gd name="T39" fmla="*/ 10 h 28"/>
                <a:gd name="T40" fmla="*/ 70 w 119"/>
                <a:gd name="T41" fmla="*/ 11 h 28"/>
                <a:gd name="T42" fmla="*/ 59 w 119"/>
                <a:gd name="T43" fmla="*/ 13 h 28"/>
                <a:gd name="T44" fmla="*/ 47 w 119"/>
                <a:gd name="T45" fmla="*/ 15 h 28"/>
                <a:gd name="T46" fmla="*/ 37 w 119"/>
                <a:gd name="T47" fmla="*/ 17 h 28"/>
                <a:gd name="T48" fmla="*/ 27 w 119"/>
                <a:gd name="T49" fmla="*/ 19 h 28"/>
                <a:gd name="T50" fmla="*/ 18 w 119"/>
                <a:gd name="T51" fmla="*/ 21 h 28"/>
                <a:gd name="T52" fmla="*/ 5 w 119"/>
                <a:gd name="T53" fmla="*/ 26 h 28"/>
                <a:gd name="T54" fmla="*/ 0 w 119"/>
                <a:gd name="T5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9" h="28">
                  <a:moveTo>
                    <a:pt x="0" y="28"/>
                  </a:moveTo>
                  <a:cubicBezTo>
                    <a:pt x="0" y="28"/>
                    <a:pt x="0" y="27"/>
                    <a:pt x="1" y="27"/>
                  </a:cubicBezTo>
                  <a:cubicBezTo>
                    <a:pt x="1" y="26"/>
                    <a:pt x="2" y="25"/>
                    <a:pt x="4" y="24"/>
                  </a:cubicBezTo>
                  <a:cubicBezTo>
                    <a:pt x="5" y="23"/>
                    <a:pt x="7" y="22"/>
                    <a:pt x="9" y="20"/>
                  </a:cubicBezTo>
                  <a:cubicBezTo>
                    <a:pt x="11" y="19"/>
                    <a:pt x="13" y="17"/>
                    <a:pt x="16" y="16"/>
                  </a:cubicBezTo>
                  <a:cubicBezTo>
                    <a:pt x="18" y="15"/>
                    <a:pt x="21" y="13"/>
                    <a:pt x="24" y="12"/>
                  </a:cubicBezTo>
                  <a:cubicBezTo>
                    <a:pt x="28" y="11"/>
                    <a:pt x="31" y="9"/>
                    <a:pt x="34" y="8"/>
                  </a:cubicBezTo>
                  <a:cubicBezTo>
                    <a:pt x="38" y="7"/>
                    <a:pt x="42" y="6"/>
                    <a:pt x="45" y="5"/>
                  </a:cubicBezTo>
                  <a:cubicBezTo>
                    <a:pt x="49" y="4"/>
                    <a:pt x="53" y="3"/>
                    <a:pt x="57" y="3"/>
                  </a:cubicBezTo>
                  <a:cubicBezTo>
                    <a:pt x="61" y="2"/>
                    <a:pt x="65" y="2"/>
                    <a:pt x="69" y="1"/>
                  </a:cubicBezTo>
                  <a:cubicBezTo>
                    <a:pt x="72" y="1"/>
                    <a:pt x="76" y="1"/>
                    <a:pt x="80" y="0"/>
                  </a:cubicBezTo>
                  <a:cubicBezTo>
                    <a:pt x="84" y="0"/>
                    <a:pt x="87" y="0"/>
                    <a:pt x="90" y="0"/>
                  </a:cubicBezTo>
                  <a:cubicBezTo>
                    <a:pt x="94" y="0"/>
                    <a:pt x="97" y="0"/>
                    <a:pt x="100" y="1"/>
                  </a:cubicBezTo>
                  <a:cubicBezTo>
                    <a:pt x="106" y="1"/>
                    <a:pt x="111" y="2"/>
                    <a:pt x="114" y="2"/>
                  </a:cubicBezTo>
                  <a:cubicBezTo>
                    <a:pt x="117" y="3"/>
                    <a:pt x="119" y="3"/>
                    <a:pt x="119" y="3"/>
                  </a:cubicBezTo>
                  <a:cubicBezTo>
                    <a:pt x="119" y="3"/>
                    <a:pt x="117" y="4"/>
                    <a:pt x="114" y="4"/>
                  </a:cubicBezTo>
                  <a:cubicBezTo>
                    <a:pt x="111" y="5"/>
                    <a:pt x="106" y="5"/>
                    <a:pt x="100" y="6"/>
                  </a:cubicBezTo>
                  <a:cubicBezTo>
                    <a:pt x="97" y="7"/>
                    <a:pt x="94" y="7"/>
                    <a:pt x="91" y="8"/>
                  </a:cubicBezTo>
                  <a:cubicBezTo>
                    <a:pt x="88" y="8"/>
                    <a:pt x="84" y="9"/>
                    <a:pt x="81" y="9"/>
                  </a:cubicBezTo>
                  <a:cubicBezTo>
                    <a:pt x="79" y="9"/>
                    <a:pt x="77" y="10"/>
                    <a:pt x="75" y="10"/>
                  </a:cubicBezTo>
                  <a:cubicBezTo>
                    <a:pt x="73" y="10"/>
                    <a:pt x="72" y="11"/>
                    <a:pt x="70" y="11"/>
                  </a:cubicBezTo>
                  <a:cubicBezTo>
                    <a:pt x="66" y="11"/>
                    <a:pt x="62" y="12"/>
                    <a:pt x="59" y="13"/>
                  </a:cubicBezTo>
                  <a:cubicBezTo>
                    <a:pt x="55" y="13"/>
                    <a:pt x="51" y="14"/>
                    <a:pt x="47" y="15"/>
                  </a:cubicBezTo>
                  <a:cubicBezTo>
                    <a:pt x="44" y="15"/>
                    <a:pt x="40" y="16"/>
                    <a:pt x="37" y="17"/>
                  </a:cubicBezTo>
                  <a:cubicBezTo>
                    <a:pt x="33" y="17"/>
                    <a:pt x="30" y="18"/>
                    <a:pt x="27" y="19"/>
                  </a:cubicBezTo>
                  <a:cubicBezTo>
                    <a:pt x="24" y="20"/>
                    <a:pt x="21" y="21"/>
                    <a:pt x="18" y="21"/>
                  </a:cubicBezTo>
                  <a:cubicBezTo>
                    <a:pt x="12" y="23"/>
                    <a:pt x="8" y="24"/>
                    <a:pt x="5" y="26"/>
                  </a:cubicBezTo>
                  <a:cubicBezTo>
                    <a:pt x="2" y="27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1" name="Freeform 69"/>
            <p:cNvSpPr/>
            <p:nvPr/>
          </p:nvSpPr>
          <p:spPr bwMode="auto">
            <a:xfrm>
              <a:off x="3893195" y="4879504"/>
              <a:ext cx="232549" cy="27466"/>
            </a:xfrm>
            <a:custGeom>
              <a:avLst/>
              <a:gdLst>
                <a:gd name="T0" fmla="*/ 0 w 95"/>
                <a:gd name="T1" fmla="*/ 10 h 11"/>
                <a:gd name="T2" fmla="*/ 4 w 95"/>
                <a:gd name="T3" fmla="*/ 9 h 11"/>
                <a:gd name="T4" fmla="*/ 14 w 95"/>
                <a:gd name="T5" fmla="*/ 5 h 11"/>
                <a:gd name="T6" fmla="*/ 30 w 95"/>
                <a:gd name="T7" fmla="*/ 2 h 11"/>
                <a:gd name="T8" fmla="*/ 38 w 95"/>
                <a:gd name="T9" fmla="*/ 1 h 11"/>
                <a:gd name="T10" fmla="*/ 47 w 95"/>
                <a:gd name="T11" fmla="*/ 0 h 11"/>
                <a:gd name="T12" fmla="*/ 56 w 95"/>
                <a:gd name="T13" fmla="*/ 0 h 11"/>
                <a:gd name="T14" fmla="*/ 65 w 95"/>
                <a:gd name="T15" fmla="*/ 1 h 11"/>
                <a:gd name="T16" fmla="*/ 80 w 95"/>
                <a:gd name="T17" fmla="*/ 4 h 11"/>
                <a:gd name="T18" fmla="*/ 86 w 95"/>
                <a:gd name="T19" fmla="*/ 6 h 11"/>
                <a:gd name="T20" fmla="*/ 91 w 95"/>
                <a:gd name="T21" fmla="*/ 8 h 11"/>
                <a:gd name="T22" fmla="*/ 95 w 95"/>
                <a:gd name="T23" fmla="*/ 10 h 11"/>
                <a:gd name="T24" fmla="*/ 90 w 95"/>
                <a:gd name="T25" fmla="*/ 10 h 11"/>
                <a:gd name="T26" fmla="*/ 86 w 95"/>
                <a:gd name="T27" fmla="*/ 10 h 11"/>
                <a:gd name="T28" fmla="*/ 80 w 95"/>
                <a:gd name="T29" fmla="*/ 10 h 11"/>
                <a:gd name="T30" fmla="*/ 65 w 95"/>
                <a:gd name="T31" fmla="*/ 10 h 11"/>
                <a:gd name="T32" fmla="*/ 56 w 95"/>
                <a:gd name="T33" fmla="*/ 10 h 11"/>
                <a:gd name="T34" fmla="*/ 47 w 95"/>
                <a:gd name="T35" fmla="*/ 10 h 11"/>
                <a:gd name="T36" fmla="*/ 15 w 95"/>
                <a:gd name="T37" fmla="*/ 11 h 11"/>
                <a:gd name="T38" fmla="*/ 4 w 95"/>
                <a:gd name="T39" fmla="*/ 11 h 11"/>
                <a:gd name="T40" fmla="*/ 0 w 95"/>
                <a:gd name="T4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11">
                  <a:moveTo>
                    <a:pt x="0" y="10"/>
                  </a:moveTo>
                  <a:cubicBezTo>
                    <a:pt x="0" y="10"/>
                    <a:pt x="1" y="10"/>
                    <a:pt x="4" y="9"/>
                  </a:cubicBezTo>
                  <a:cubicBezTo>
                    <a:pt x="6" y="8"/>
                    <a:pt x="10" y="6"/>
                    <a:pt x="14" y="5"/>
                  </a:cubicBezTo>
                  <a:cubicBezTo>
                    <a:pt x="19" y="4"/>
                    <a:pt x="24" y="3"/>
                    <a:pt x="30" y="2"/>
                  </a:cubicBezTo>
                  <a:cubicBezTo>
                    <a:pt x="32" y="2"/>
                    <a:pt x="35" y="1"/>
                    <a:pt x="38" y="1"/>
                  </a:cubicBezTo>
                  <a:cubicBezTo>
                    <a:pt x="41" y="1"/>
                    <a:pt x="44" y="1"/>
                    <a:pt x="47" y="0"/>
                  </a:cubicBezTo>
                  <a:cubicBezTo>
                    <a:pt x="50" y="0"/>
                    <a:pt x="53" y="0"/>
                    <a:pt x="56" y="0"/>
                  </a:cubicBezTo>
                  <a:cubicBezTo>
                    <a:pt x="59" y="1"/>
                    <a:pt x="62" y="1"/>
                    <a:pt x="65" y="1"/>
                  </a:cubicBezTo>
                  <a:cubicBezTo>
                    <a:pt x="71" y="2"/>
                    <a:pt x="76" y="3"/>
                    <a:pt x="80" y="4"/>
                  </a:cubicBezTo>
                  <a:cubicBezTo>
                    <a:pt x="83" y="5"/>
                    <a:pt x="85" y="6"/>
                    <a:pt x="86" y="6"/>
                  </a:cubicBezTo>
                  <a:cubicBezTo>
                    <a:pt x="88" y="7"/>
                    <a:pt x="90" y="8"/>
                    <a:pt x="91" y="8"/>
                  </a:cubicBezTo>
                  <a:cubicBezTo>
                    <a:pt x="93" y="10"/>
                    <a:pt x="95" y="10"/>
                    <a:pt x="95" y="10"/>
                  </a:cubicBezTo>
                  <a:cubicBezTo>
                    <a:pt x="95" y="10"/>
                    <a:pt x="93" y="10"/>
                    <a:pt x="90" y="10"/>
                  </a:cubicBezTo>
                  <a:cubicBezTo>
                    <a:pt x="89" y="10"/>
                    <a:pt x="87" y="10"/>
                    <a:pt x="86" y="10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5" y="10"/>
                    <a:pt x="70" y="10"/>
                    <a:pt x="65" y="10"/>
                  </a:cubicBezTo>
                  <a:cubicBezTo>
                    <a:pt x="62" y="10"/>
                    <a:pt x="59" y="10"/>
                    <a:pt x="56" y="10"/>
                  </a:cubicBezTo>
                  <a:cubicBezTo>
                    <a:pt x="53" y="10"/>
                    <a:pt x="50" y="10"/>
                    <a:pt x="47" y="10"/>
                  </a:cubicBezTo>
                  <a:cubicBezTo>
                    <a:pt x="36" y="11"/>
                    <a:pt x="24" y="11"/>
                    <a:pt x="15" y="11"/>
                  </a:cubicBezTo>
                  <a:cubicBezTo>
                    <a:pt x="11" y="11"/>
                    <a:pt x="7" y="11"/>
                    <a:pt x="4" y="11"/>
                  </a:cubicBezTo>
                  <a:cubicBezTo>
                    <a:pt x="2" y="11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2" name="Freeform 70"/>
            <p:cNvSpPr/>
            <p:nvPr/>
          </p:nvSpPr>
          <p:spPr bwMode="auto">
            <a:xfrm>
              <a:off x="3343867" y="5283260"/>
              <a:ext cx="476084" cy="102541"/>
            </a:xfrm>
            <a:custGeom>
              <a:avLst/>
              <a:gdLst>
                <a:gd name="T0" fmla="*/ 195 w 195"/>
                <a:gd name="T1" fmla="*/ 12 h 42"/>
                <a:gd name="T2" fmla="*/ 164 w 195"/>
                <a:gd name="T3" fmla="*/ 13 h 42"/>
                <a:gd name="T4" fmla="*/ 132 w 195"/>
                <a:gd name="T5" fmla="*/ 15 h 42"/>
                <a:gd name="T6" fmla="*/ 115 w 195"/>
                <a:gd name="T7" fmla="*/ 17 h 42"/>
                <a:gd name="T8" fmla="*/ 96 w 195"/>
                <a:gd name="T9" fmla="*/ 19 h 42"/>
                <a:gd name="T10" fmla="*/ 78 w 195"/>
                <a:gd name="T11" fmla="*/ 22 h 42"/>
                <a:gd name="T12" fmla="*/ 60 w 195"/>
                <a:gd name="T13" fmla="*/ 25 h 42"/>
                <a:gd name="T14" fmla="*/ 44 w 195"/>
                <a:gd name="T15" fmla="*/ 29 h 42"/>
                <a:gd name="T16" fmla="*/ 30 w 195"/>
                <a:gd name="T17" fmla="*/ 32 h 42"/>
                <a:gd name="T18" fmla="*/ 18 w 195"/>
                <a:gd name="T19" fmla="*/ 36 h 42"/>
                <a:gd name="T20" fmla="*/ 8 w 195"/>
                <a:gd name="T21" fmla="*/ 39 h 42"/>
                <a:gd name="T22" fmla="*/ 0 w 195"/>
                <a:gd name="T23" fmla="*/ 42 h 42"/>
                <a:gd name="T24" fmla="*/ 0 w 195"/>
                <a:gd name="T25" fmla="*/ 41 h 42"/>
                <a:gd name="T26" fmla="*/ 8 w 195"/>
                <a:gd name="T27" fmla="*/ 38 h 42"/>
                <a:gd name="T28" fmla="*/ 17 w 195"/>
                <a:gd name="T29" fmla="*/ 34 h 42"/>
                <a:gd name="T30" fmla="*/ 29 w 195"/>
                <a:gd name="T31" fmla="*/ 30 h 42"/>
                <a:gd name="T32" fmla="*/ 43 w 195"/>
                <a:gd name="T33" fmla="*/ 25 h 42"/>
                <a:gd name="T34" fmla="*/ 59 w 195"/>
                <a:gd name="T35" fmla="*/ 21 h 42"/>
                <a:gd name="T36" fmla="*/ 77 w 195"/>
                <a:gd name="T37" fmla="*/ 16 h 42"/>
                <a:gd name="T38" fmla="*/ 95 w 195"/>
                <a:gd name="T39" fmla="*/ 13 h 42"/>
                <a:gd name="T40" fmla="*/ 114 w 195"/>
                <a:gd name="T41" fmla="*/ 10 h 42"/>
                <a:gd name="T42" fmla="*/ 131 w 195"/>
                <a:gd name="T43" fmla="*/ 7 h 42"/>
                <a:gd name="T44" fmla="*/ 163 w 195"/>
                <a:gd name="T45" fmla="*/ 3 h 42"/>
                <a:gd name="T46" fmla="*/ 194 w 195"/>
                <a:gd name="T47" fmla="*/ 0 h 42"/>
                <a:gd name="T48" fmla="*/ 195 w 195"/>
                <a:gd name="T4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42">
                  <a:moveTo>
                    <a:pt x="195" y="12"/>
                  </a:moveTo>
                  <a:cubicBezTo>
                    <a:pt x="195" y="12"/>
                    <a:pt x="182" y="12"/>
                    <a:pt x="164" y="13"/>
                  </a:cubicBezTo>
                  <a:cubicBezTo>
                    <a:pt x="155" y="14"/>
                    <a:pt x="144" y="14"/>
                    <a:pt x="132" y="15"/>
                  </a:cubicBezTo>
                  <a:cubicBezTo>
                    <a:pt x="127" y="16"/>
                    <a:pt x="121" y="16"/>
                    <a:pt x="115" y="17"/>
                  </a:cubicBezTo>
                  <a:cubicBezTo>
                    <a:pt x="108" y="18"/>
                    <a:pt x="102" y="19"/>
                    <a:pt x="96" y="19"/>
                  </a:cubicBezTo>
                  <a:cubicBezTo>
                    <a:pt x="90" y="20"/>
                    <a:pt x="84" y="21"/>
                    <a:pt x="78" y="22"/>
                  </a:cubicBezTo>
                  <a:cubicBezTo>
                    <a:pt x="72" y="23"/>
                    <a:pt x="66" y="24"/>
                    <a:pt x="60" y="25"/>
                  </a:cubicBezTo>
                  <a:cubicBezTo>
                    <a:pt x="55" y="26"/>
                    <a:pt x="49" y="28"/>
                    <a:pt x="44" y="29"/>
                  </a:cubicBezTo>
                  <a:cubicBezTo>
                    <a:pt x="39" y="30"/>
                    <a:pt x="34" y="31"/>
                    <a:pt x="30" y="32"/>
                  </a:cubicBezTo>
                  <a:cubicBezTo>
                    <a:pt x="25" y="34"/>
                    <a:pt x="21" y="35"/>
                    <a:pt x="18" y="36"/>
                  </a:cubicBezTo>
                  <a:cubicBezTo>
                    <a:pt x="14" y="37"/>
                    <a:pt x="11" y="38"/>
                    <a:pt x="8" y="39"/>
                  </a:cubicBezTo>
                  <a:cubicBezTo>
                    <a:pt x="3" y="41"/>
                    <a:pt x="0" y="42"/>
                    <a:pt x="0" y="4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3" y="40"/>
                    <a:pt x="8" y="38"/>
                  </a:cubicBezTo>
                  <a:cubicBezTo>
                    <a:pt x="10" y="37"/>
                    <a:pt x="13" y="35"/>
                    <a:pt x="17" y="34"/>
                  </a:cubicBezTo>
                  <a:cubicBezTo>
                    <a:pt x="20" y="33"/>
                    <a:pt x="24" y="31"/>
                    <a:pt x="29" y="30"/>
                  </a:cubicBezTo>
                  <a:cubicBezTo>
                    <a:pt x="33" y="28"/>
                    <a:pt x="38" y="27"/>
                    <a:pt x="43" y="25"/>
                  </a:cubicBezTo>
                  <a:cubicBezTo>
                    <a:pt x="48" y="24"/>
                    <a:pt x="54" y="22"/>
                    <a:pt x="59" y="21"/>
                  </a:cubicBezTo>
                  <a:cubicBezTo>
                    <a:pt x="65" y="19"/>
                    <a:pt x="71" y="18"/>
                    <a:pt x="77" y="16"/>
                  </a:cubicBezTo>
                  <a:cubicBezTo>
                    <a:pt x="83" y="15"/>
                    <a:pt x="89" y="14"/>
                    <a:pt x="95" y="13"/>
                  </a:cubicBezTo>
                  <a:cubicBezTo>
                    <a:pt x="101" y="12"/>
                    <a:pt x="107" y="10"/>
                    <a:pt x="114" y="10"/>
                  </a:cubicBezTo>
                  <a:cubicBezTo>
                    <a:pt x="120" y="9"/>
                    <a:pt x="126" y="8"/>
                    <a:pt x="131" y="7"/>
                  </a:cubicBezTo>
                  <a:cubicBezTo>
                    <a:pt x="143" y="5"/>
                    <a:pt x="154" y="4"/>
                    <a:pt x="163" y="3"/>
                  </a:cubicBezTo>
                  <a:cubicBezTo>
                    <a:pt x="182" y="1"/>
                    <a:pt x="194" y="0"/>
                    <a:pt x="194" y="0"/>
                  </a:cubicBezTo>
                  <a:lnTo>
                    <a:pt x="19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3" name="Freeform 71"/>
            <p:cNvSpPr/>
            <p:nvPr/>
          </p:nvSpPr>
          <p:spPr bwMode="auto">
            <a:xfrm>
              <a:off x="3622193" y="5018667"/>
              <a:ext cx="549328" cy="692153"/>
            </a:xfrm>
            <a:custGeom>
              <a:avLst/>
              <a:gdLst>
                <a:gd name="T0" fmla="*/ 121 w 225"/>
                <a:gd name="T1" fmla="*/ 17 h 283"/>
                <a:gd name="T2" fmla="*/ 60 w 225"/>
                <a:gd name="T3" fmla="*/ 17 h 283"/>
                <a:gd name="T4" fmla="*/ 23 w 225"/>
                <a:gd name="T5" fmla="*/ 15 h 283"/>
                <a:gd name="T6" fmla="*/ 22 w 225"/>
                <a:gd name="T7" fmla="*/ 15 h 283"/>
                <a:gd name="T8" fmla="*/ 18 w 225"/>
                <a:gd name="T9" fmla="*/ 18 h 283"/>
                <a:gd name="T10" fmla="*/ 13 w 225"/>
                <a:gd name="T11" fmla="*/ 24 h 283"/>
                <a:gd name="T12" fmla="*/ 9 w 225"/>
                <a:gd name="T13" fmla="*/ 31 h 283"/>
                <a:gd name="T14" fmla="*/ 8 w 225"/>
                <a:gd name="T15" fmla="*/ 36 h 283"/>
                <a:gd name="T16" fmla="*/ 7 w 225"/>
                <a:gd name="T17" fmla="*/ 49 h 283"/>
                <a:gd name="T18" fmla="*/ 8 w 225"/>
                <a:gd name="T19" fmla="*/ 67 h 283"/>
                <a:gd name="T20" fmla="*/ 8 w 225"/>
                <a:gd name="T21" fmla="*/ 75 h 283"/>
                <a:gd name="T22" fmla="*/ 13 w 225"/>
                <a:gd name="T23" fmla="*/ 79 h 283"/>
                <a:gd name="T24" fmla="*/ 26 w 225"/>
                <a:gd name="T25" fmla="*/ 88 h 283"/>
                <a:gd name="T26" fmla="*/ 39 w 225"/>
                <a:gd name="T27" fmla="*/ 95 h 283"/>
                <a:gd name="T28" fmla="*/ 53 w 225"/>
                <a:gd name="T29" fmla="*/ 100 h 283"/>
                <a:gd name="T30" fmla="*/ 67 w 225"/>
                <a:gd name="T31" fmla="*/ 105 h 283"/>
                <a:gd name="T32" fmla="*/ 81 w 225"/>
                <a:gd name="T33" fmla="*/ 109 h 283"/>
                <a:gd name="T34" fmla="*/ 96 w 225"/>
                <a:gd name="T35" fmla="*/ 112 h 283"/>
                <a:gd name="T36" fmla="*/ 111 w 225"/>
                <a:gd name="T37" fmla="*/ 115 h 283"/>
                <a:gd name="T38" fmla="*/ 119 w 225"/>
                <a:gd name="T39" fmla="*/ 116 h 283"/>
                <a:gd name="T40" fmla="*/ 119 w 225"/>
                <a:gd name="T41" fmla="*/ 124 h 283"/>
                <a:gd name="T42" fmla="*/ 106 w 225"/>
                <a:gd name="T43" fmla="*/ 127 h 283"/>
                <a:gd name="T44" fmla="*/ 83 w 225"/>
                <a:gd name="T45" fmla="*/ 138 h 283"/>
                <a:gd name="T46" fmla="*/ 61 w 225"/>
                <a:gd name="T47" fmla="*/ 153 h 283"/>
                <a:gd name="T48" fmla="*/ 52 w 225"/>
                <a:gd name="T49" fmla="*/ 162 h 283"/>
                <a:gd name="T50" fmla="*/ 39 w 225"/>
                <a:gd name="T51" fmla="*/ 176 h 283"/>
                <a:gd name="T52" fmla="*/ 31 w 225"/>
                <a:gd name="T53" fmla="*/ 187 h 283"/>
                <a:gd name="T54" fmla="*/ 22 w 225"/>
                <a:gd name="T55" fmla="*/ 205 h 283"/>
                <a:gd name="T56" fmla="*/ 13 w 225"/>
                <a:gd name="T57" fmla="*/ 229 h 283"/>
                <a:gd name="T58" fmla="*/ 7 w 225"/>
                <a:gd name="T59" fmla="*/ 255 h 283"/>
                <a:gd name="T60" fmla="*/ 4 w 225"/>
                <a:gd name="T61" fmla="*/ 282 h 283"/>
                <a:gd name="T62" fmla="*/ 3 w 225"/>
                <a:gd name="T63" fmla="*/ 283 h 283"/>
                <a:gd name="T64" fmla="*/ 3 w 225"/>
                <a:gd name="T65" fmla="*/ 268 h 283"/>
                <a:gd name="T66" fmla="*/ 6 w 225"/>
                <a:gd name="T67" fmla="*/ 242 h 283"/>
                <a:gd name="T68" fmla="*/ 13 w 225"/>
                <a:gd name="T69" fmla="*/ 216 h 283"/>
                <a:gd name="T70" fmla="*/ 24 w 225"/>
                <a:gd name="T71" fmla="*/ 191 h 283"/>
                <a:gd name="T72" fmla="*/ 31 w 225"/>
                <a:gd name="T73" fmla="*/ 179 h 283"/>
                <a:gd name="T74" fmla="*/ 39 w 225"/>
                <a:gd name="T75" fmla="*/ 168 h 283"/>
                <a:gd name="T76" fmla="*/ 52 w 225"/>
                <a:gd name="T77" fmla="*/ 153 h 283"/>
                <a:gd name="T78" fmla="*/ 68 w 225"/>
                <a:gd name="T79" fmla="*/ 140 h 283"/>
                <a:gd name="T80" fmla="*/ 91 w 225"/>
                <a:gd name="T81" fmla="*/ 126 h 283"/>
                <a:gd name="T82" fmla="*/ 117 w 225"/>
                <a:gd name="T83" fmla="*/ 116 h 283"/>
                <a:gd name="T84" fmla="*/ 118 w 225"/>
                <a:gd name="T85" fmla="*/ 124 h 283"/>
                <a:gd name="T86" fmla="*/ 94 w 225"/>
                <a:gd name="T87" fmla="*/ 122 h 283"/>
                <a:gd name="T88" fmla="*/ 79 w 225"/>
                <a:gd name="T89" fmla="*/ 119 h 283"/>
                <a:gd name="T90" fmla="*/ 64 w 225"/>
                <a:gd name="T91" fmla="*/ 115 h 283"/>
                <a:gd name="T92" fmla="*/ 49 w 225"/>
                <a:gd name="T93" fmla="*/ 109 h 283"/>
                <a:gd name="T94" fmla="*/ 35 w 225"/>
                <a:gd name="T95" fmla="*/ 103 h 283"/>
                <a:gd name="T96" fmla="*/ 21 w 225"/>
                <a:gd name="T97" fmla="*/ 95 h 283"/>
                <a:gd name="T98" fmla="*/ 9 w 225"/>
                <a:gd name="T99" fmla="*/ 85 h 283"/>
                <a:gd name="T100" fmla="*/ 3 w 225"/>
                <a:gd name="T101" fmla="*/ 79 h 283"/>
                <a:gd name="T102" fmla="*/ 2 w 225"/>
                <a:gd name="T103" fmla="*/ 77 h 283"/>
                <a:gd name="T104" fmla="*/ 0 w 225"/>
                <a:gd name="T105" fmla="*/ 58 h 283"/>
                <a:gd name="T106" fmla="*/ 0 w 225"/>
                <a:gd name="T107" fmla="*/ 39 h 283"/>
                <a:gd name="T108" fmla="*/ 1 w 225"/>
                <a:gd name="T109" fmla="*/ 32 h 283"/>
                <a:gd name="T110" fmla="*/ 4 w 225"/>
                <a:gd name="T111" fmla="*/ 24 h 283"/>
                <a:gd name="T112" fmla="*/ 9 w 225"/>
                <a:gd name="T113" fmla="*/ 15 h 283"/>
                <a:gd name="T114" fmla="*/ 18 w 225"/>
                <a:gd name="T115" fmla="*/ 8 h 283"/>
                <a:gd name="T116" fmla="*/ 24 w 225"/>
                <a:gd name="T117" fmla="*/ 7 h 283"/>
                <a:gd name="T118" fmla="*/ 48 w 225"/>
                <a:gd name="T119" fmla="*/ 8 h 283"/>
                <a:gd name="T120" fmla="*/ 73 w 225"/>
                <a:gd name="T121" fmla="*/ 8 h 283"/>
                <a:gd name="T122" fmla="*/ 218 w 225"/>
                <a:gd name="T123" fmla="*/ 1 h 283"/>
                <a:gd name="T124" fmla="*/ 225 w 225"/>
                <a:gd name="T125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5" h="283">
                  <a:moveTo>
                    <a:pt x="219" y="12"/>
                  </a:moveTo>
                  <a:cubicBezTo>
                    <a:pt x="187" y="15"/>
                    <a:pt x="154" y="16"/>
                    <a:pt x="121" y="17"/>
                  </a:cubicBezTo>
                  <a:cubicBezTo>
                    <a:pt x="105" y="17"/>
                    <a:pt x="89" y="17"/>
                    <a:pt x="72" y="17"/>
                  </a:cubicBezTo>
                  <a:cubicBezTo>
                    <a:pt x="68" y="17"/>
                    <a:pt x="64" y="17"/>
                    <a:pt x="60" y="17"/>
                  </a:cubicBezTo>
                  <a:cubicBezTo>
                    <a:pt x="56" y="17"/>
                    <a:pt x="52" y="17"/>
                    <a:pt x="48" y="16"/>
                  </a:cubicBezTo>
                  <a:cubicBezTo>
                    <a:pt x="40" y="16"/>
                    <a:pt x="32" y="16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3" y="15"/>
                    <a:pt x="22" y="15"/>
                  </a:cubicBezTo>
                  <a:cubicBezTo>
                    <a:pt x="22" y="15"/>
                    <a:pt x="21" y="16"/>
                    <a:pt x="21" y="16"/>
                  </a:cubicBezTo>
                  <a:cubicBezTo>
                    <a:pt x="20" y="16"/>
                    <a:pt x="19" y="17"/>
                    <a:pt x="18" y="18"/>
                  </a:cubicBezTo>
                  <a:cubicBezTo>
                    <a:pt x="17" y="19"/>
                    <a:pt x="16" y="19"/>
                    <a:pt x="15" y="20"/>
                  </a:cubicBezTo>
                  <a:cubicBezTo>
                    <a:pt x="14" y="21"/>
                    <a:pt x="13" y="22"/>
                    <a:pt x="13" y="24"/>
                  </a:cubicBezTo>
                  <a:cubicBezTo>
                    <a:pt x="12" y="25"/>
                    <a:pt x="11" y="26"/>
                    <a:pt x="11" y="27"/>
                  </a:cubicBezTo>
                  <a:cubicBezTo>
                    <a:pt x="10" y="29"/>
                    <a:pt x="10" y="30"/>
                    <a:pt x="9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8"/>
                    <a:pt x="8" y="40"/>
                  </a:cubicBezTo>
                  <a:cubicBezTo>
                    <a:pt x="7" y="43"/>
                    <a:pt x="7" y="46"/>
                    <a:pt x="7" y="49"/>
                  </a:cubicBezTo>
                  <a:cubicBezTo>
                    <a:pt x="7" y="52"/>
                    <a:pt x="7" y="55"/>
                    <a:pt x="7" y="58"/>
                  </a:cubicBezTo>
                  <a:cubicBezTo>
                    <a:pt x="7" y="61"/>
                    <a:pt x="7" y="64"/>
                    <a:pt x="8" y="67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10" y="76"/>
                    <a:pt x="12" y="78"/>
                    <a:pt x="13" y="79"/>
                  </a:cubicBezTo>
                  <a:cubicBezTo>
                    <a:pt x="15" y="81"/>
                    <a:pt x="17" y="82"/>
                    <a:pt x="19" y="84"/>
                  </a:cubicBezTo>
                  <a:cubicBezTo>
                    <a:pt x="22" y="85"/>
                    <a:pt x="24" y="86"/>
                    <a:pt x="26" y="88"/>
                  </a:cubicBezTo>
                  <a:cubicBezTo>
                    <a:pt x="28" y="89"/>
                    <a:pt x="30" y="90"/>
                    <a:pt x="32" y="91"/>
                  </a:cubicBezTo>
                  <a:cubicBezTo>
                    <a:pt x="34" y="93"/>
                    <a:pt x="37" y="94"/>
                    <a:pt x="39" y="95"/>
                  </a:cubicBezTo>
                  <a:cubicBezTo>
                    <a:pt x="41" y="96"/>
                    <a:pt x="43" y="97"/>
                    <a:pt x="46" y="98"/>
                  </a:cubicBezTo>
                  <a:cubicBezTo>
                    <a:pt x="48" y="99"/>
                    <a:pt x="50" y="100"/>
                    <a:pt x="53" y="100"/>
                  </a:cubicBezTo>
                  <a:cubicBezTo>
                    <a:pt x="55" y="101"/>
                    <a:pt x="57" y="102"/>
                    <a:pt x="60" y="103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9" y="106"/>
                    <a:pt x="72" y="107"/>
                    <a:pt x="74" y="107"/>
                  </a:cubicBezTo>
                  <a:cubicBezTo>
                    <a:pt x="76" y="108"/>
                    <a:pt x="79" y="109"/>
                    <a:pt x="81" y="109"/>
                  </a:cubicBezTo>
                  <a:cubicBezTo>
                    <a:pt x="84" y="109"/>
                    <a:pt x="86" y="110"/>
                    <a:pt x="89" y="111"/>
                  </a:cubicBezTo>
                  <a:cubicBezTo>
                    <a:pt x="91" y="111"/>
                    <a:pt x="93" y="112"/>
                    <a:pt x="96" y="112"/>
                  </a:cubicBezTo>
                  <a:cubicBezTo>
                    <a:pt x="98" y="112"/>
                    <a:pt x="101" y="113"/>
                    <a:pt x="103" y="113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3" y="115"/>
                    <a:pt x="116" y="115"/>
                    <a:pt x="118" y="116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1" y="116"/>
                    <a:pt x="123" y="119"/>
                    <a:pt x="122" y="121"/>
                  </a:cubicBezTo>
                  <a:cubicBezTo>
                    <a:pt x="122" y="122"/>
                    <a:pt x="120" y="123"/>
                    <a:pt x="119" y="124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15" y="124"/>
                    <a:pt x="110" y="126"/>
                    <a:pt x="106" y="127"/>
                  </a:cubicBezTo>
                  <a:cubicBezTo>
                    <a:pt x="102" y="129"/>
                    <a:pt x="98" y="130"/>
                    <a:pt x="94" y="132"/>
                  </a:cubicBezTo>
                  <a:cubicBezTo>
                    <a:pt x="90" y="134"/>
                    <a:pt x="86" y="136"/>
                    <a:pt x="83" y="138"/>
                  </a:cubicBezTo>
                  <a:cubicBezTo>
                    <a:pt x="79" y="140"/>
                    <a:pt x="75" y="142"/>
                    <a:pt x="72" y="145"/>
                  </a:cubicBezTo>
                  <a:cubicBezTo>
                    <a:pt x="68" y="147"/>
                    <a:pt x="65" y="150"/>
                    <a:pt x="61" y="153"/>
                  </a:cubicBezTo>
                  <a:cubicBezTo>
                    <a:pt x="60" y="154"/>
                    <a:pt x="58" y="156"/>
                    <a:pt x="56" y="157"/>
                  </a:cubicBezTo>
                  <a:cubicBezTo>
                    <a:pt x="55" y="159"/>
                    <a:pt x="53" y="160"/>
                    <a:pt x="52" y="162"/>
                  </a:cubicBezTo>
                  <a:cubicBezTo>
                    <a:pt x="48" y="165"/>
                    <a:pt x="46" y="168"/>
                    <a:pt x="43" y="171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3" y="184"/>
                    <a:pt x="32" y="185"/>
                    <a:pt x="31" y="187"/>
                  </a:cubicBezTo>
                  <a:cubicBezTo>
                    <a:pt x="30" y="189"/>
                    <a:pt x="29" y="191"/>
                    <a:pt x="28" y="193"/>
                  </a:cubicBezTo>
                  <a:cubicBezTo>
                    <a:pt x="26" y="197"/>
                    <a:pt x="24" y="201"/>
                    <a:pt x="22" y="205"/>
                  </a:cubicBezTo>
                  <a:cubicBezTo>
                    <a:pt x="20" y="209"/>
                    <a:pt x="18" y="213"/>
                    <a:pt x="17" y="217"/>
                  </a:cubicBezTo>
                  <a:cubicBezTo>
                    <a:pt x="15" y="221"/>
                    <a:pt x="14" y="225"/>
                    <a:pt x="13" y="229"/>
                  </a:cubicBezTo>
                  <a:cubicBezTo>
                    <a:pt x="11" y="234"/>
                    <a:pt x="10" y="238"/>
                    <a:pt x="9" y="242"/>
                  </a:cubicBezTo>
                  <a:cubicBezTo>
                    <a:pt x="8" y="246"/>
                    <a:pt x="8" y="251"/>
                    <a:pt x="7" y="255"/>
                  </a:cubicBezTo>
                  <a:cubicBezTo>
                    <a:pt x="6" y="260"/>
                    <a:pt x="6" y="264"/>
                    <a:pt x="5" y="268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3"/>
                    <a:pt x="3" y="283"/>
                  </a:cubicBezTo>
                  <a:cubicBezTo>
                    <a:pt x="3" y="282"/>
                    <a:pt x="2" y="282"/>
                    <a:pt x="2" y="282"/>
                  </a:cubicBezTo>
                  <a:cubicBezTo>
                    <a:pt x="3" y="268"/>
                    <a:pt x="3" y="268"/>
                    <a:pt x="3" y="268"/>
                  </a:cubicBezTo>
                  <a:cubicBezTo>
                    <a:pt x="3" y="264"/>
                    <a:pt x="4" y="259"/>
                    <a:pt x="4" y="255"/>
                  </a:cubicBezTo>
                  <a:cubicBezTo>
                    <a:pt x="5" y="250"/>
                    <a:pt x="5" y="246"/>
                    <a:pt x="6" y="242"/>
                  </a:cubicBezTo>
                  <a:cubicBezTo>
                    <a:pt x="7" y="237"/>
                    <a:pt x="8" y="233"/>
                    <a:pt x="9" y="229"/>
                  </a:cubicBezTo>
                  <a:cubicBezTo>
                    <a:pt x="10" y="224"/>
                    <a:pt x="12" y="220"/>
                    <a:pt x="13" y="216"/>
                  </a:cubicBezTo>
                  <a:cubicBezTo>
                    <a:pt x="15" y="211"/>
                    <a:pt x="16" y="207"/>
                    <a:pt x="18" y="203"/>
                  </a:cubicBezTo>
                  <a:cubicBezTo>
                    <a:pt x="20" y="199"/>
                    <a:pt x="22" y="195"/>
                    <a:pt x="24" y="191"/>
                  </a:cubicBezTo>
                  <a:cubicBezTo>
                    <a:pt x="25" y="189"/>
                    <a:pt x="26" y="187"/>
                    <a:pt x="27" y="185"/>
                  </a:cubicBezTo>
                  <a:cubicBezTo>
                    <a:pt x="29" y="183"/>
                    <a:pt x="30" y="181"/>
                    <a:pt x="31" y="179"/>
                  </a:cubicBezTo>
                  <a:cubicBezTo>
                    <a:pt x="35" y="174"/>
                    <a:pt x="35" y="174"/>
                    <a:pt x="35" y="174"/>
                  </a:cubicBezTo>
                  <a:cubicBezTo>
                    <a:pt x="39" y="168"/>
                    <a:pt x="39" y="168"/>
                    <a:pt x="39" y="168"/>
                  </a:cubicBezTo>
                  <a:cubicBezTo>
                    <a:pt x="42" y="165"/>
                    <a:pt x="45" y="161"/>
                    <a:pt x="48" y="158"/>
                  </a:cubicBezTo>
                  <a:cubicBezTo>
                    <a:pt x="49" y="156"/>
                    <a:pt x="51" y="155"/>
                    <a:pt x="52" y="153"/>
                  </a:cubicBezTo>
                  <a:cubicBezTo>
                    <a:pt x="54" y="151"/>
                    <a:pt x="56" y="150"/>
                    <a:pt x="57" y="148"/>
                  </a:cubicBezTo>
                  <a:cubicBezTo>
                    <a:pt x="61" y="145"/>
                    <a:pt x="64" y="142"/>
                    <a:pt x="68" y="140"/>
                  </a:cubicBezTo>
                  <a:cubicBezTo>
                    <a:pt x="72" y="137"/>
                    <a:pt x="75" y="134"/>
                    <a:pt x="79" y="132"/>
                  </a:cubicBezTo>
                  <a:cubicBezTo>
                    <a:pt x="83" y="130"/>
                    <a:pt x="87" y="128"/>
                    <a:pt x="91" y="126"/>
                  </a:cubicBezTo>
                  <a:cubicBezTo>
                    <a:pt x="95" y="124"/>
                    <a:pt x="100" y="122"/>
                    <a:pt x="104" y="120"/>
                  </a:cubicBezTo>
                  <a:cubicBezTo>
                    <a:pt x="108" y="118"/>
                    <a:pt x="112" y="117"/>
                    <a:pt x="117" y="116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12" y="124"/>
                    <a:pt x="107" y="123"/>
                    <a:pt x="102" y="123"/>
                  </a:cubicBezTo>
                  <a:cubicBezTo>
                    <a:pt x="99" y="123"/>
                    <a:pt x="97" y="122"/>
                    <a:pt x="94" y="122"/>
                  </a:cubicBezTo>
                  <a:cubicBezTo>
                    <a:pt x="92" y="122"/>
                    <a:pt x="89" y="121"/>
                    <a:pt x="87" y="121"/>
                  </a:cubicBezTo>
                  <a:cubicBezTo>
                    <a:pt x="84" y="120"/>
                    <a:pt x="81" y="120"/>
                    <a:pt x="79" y="119"/>
                  </a:cubicBezTo>
                  <a:cubicBezTo>
                    <a:pt x="76" y="119"/>
                    <a:pt x="74" y="118"/>
                    <a:pt x="71" y="117"/>
                  </a:cubicBezTo>
                  <a:cubicBezTo>
                    <a:pt x="69" y="116"/>
                    <a:pt x="66" y="116"/>
                    <a:pt x="64" y="115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4" y="111"/>
                    <a:pt x="51" y="110"/>
                    <a:pt x="49" y="109"/>
                  </a:cubicBezTo>
                  <a:cubicBezTo>
                    <a:pt x="47" y="108"/>
                    <a:pt x="44" y="107"/>
                    <a:pt x="42" y="106"/>
                  </a:cubicBezTo>
                  <a:cubicBezTo>
                    <a:pt x="39" y="105"/>
                    <a:pt x="37" y="104"/>
                    <a:pt x="35" y="103"/>
                  </a:cubicBezTo>
                  <a:cubicBezTo>
                    <a:pt x="32" y="101"/>
                    <a:pt x="30" y="100"/>
                    <a:pt x="28" y="99"/>
                  </a:cubicBezTo>
                  <a:cubicBezTo>
                    <a:pt x="26" y="97"/>
                    <a:pt x="23" y="96"/>
                    <a:pt x="21" y="95"/>
                  </a:cubicBezTo>
                  <a:cubicBezTo>
                    <a:pt x="19" y="93"/>
                    <a:pt x="17" y="92"/>
                    <a:pt x="15" y="90"/>
                  </a:cubicBezTo>
                  <a:cubicBezTo>
                    <a:pt x="13" y="88"/>
                    <a:pt x="11" y="87"/>
                    <a:pt x="9" y="85"/>
                  </a:cubicBezTo>
                  <a:cubicBezTo>
                    <a:pt x="7" y="83"/>
                    <a:pt x="5" y="81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8"/>
                    <a:pt x="2" y="78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65"/>
                    <a:pt x="0" y="62"/>
                    <a:pt x="0" y="58"/>
                  </a:cubicBezTo>
                  <a:cubicBezTo>
                    <a:pt x="0" y="55"/>
                    <a:pt x="0" y="52"/>
                    <a:pt x="0" y="49"/>
                  </a:cubicBezTo>
                  <a:cubicBezTo>
                    <a:pt x="0" y="46"/>
                    <a:pt x="0" y="42"/>
                    <a:pt x="0" y="39"/>
                  </a:cubicBezTo>
                  <a:cubicBezTo>
                    <a:pt x="0" y="37"/>
                    <a:pt x="1" y="36"/>
                    <a:pt x="1" y="34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8"/>
                    <a:pt x="3" y="26"/>
                    <a:pt x="4" y="24"/>
                  </a:cubicBezTo>
                  <a:cubicBezTo>
                    <a:pt x="4" y="23"/>
                    <a:pt x="5" y="21"/>
                    <a:pt x="6" y="20"/>
                  </a:cubicBezTo>
                  <a:cubicBezTo>
                    <a:pt x="7" y="18"/>
                    <a:pt x="8" y="17"/>
                    <a:pt x="9" y="15"/>
                  </a:cubicBezTo>
                  <a:cubicBezTo>
                    <a:pt x="10" y="14"/>
                    <a:pt x="11" y="13"/>
                    <a:pt x="13" y="11"/>
                  </a:cubicBezTo>
                  <a:cubicBezTo>
                    <a:pt x="14" y="10"/>
                    <a:pt x="16" y="9"/>
                    <a:pt x="18" y="8"/>
                  </a:cubicBezTo>
                  <a:cubicBezTo>
                    <a:pt x="19" y="8"/>
                    <a:pt x="21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32" y="7"/>
                    <a:pt x="40" y="8"/>
                    <a:pt x="48" y="8"/>
                  </a:cubicBezTo>
                  <a:cubicBezTo>
                    <a:pt x="52" y="8"/>
                    <a:pt x="56" y="8"/>
                    <a:pt x="60" y="8"/>
                  </a:cubicBezTo>
                  <a:cubicBezTo>
                    <a:pt x="64" y="8"/>
                    <a:pt x="68" y="8"/>
                    <a:pt x="73" y="8"/>
                  </a:cubicBezTo>
                  <a:cubicBezTo>
                    <a:pt x="89" y="8"/>
                    <a:pt x="105" y="7"/>
                    <a:pt x="121" y="7"/>
                  </a:cubicBezTo>
                  <a:cubicBezTo>
                    <a:pt x="154" y="5"/>
                    <a:pt x="186" y="3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22" y="0"/>
                    <a:pt x="225" y="3"/>
                    <a:pt x="225" y="6"/>
                  </a:cubicBezTo>
                  <a:cubicBezTo>
                    <a:pt x="225" y="9"/>
                    <a:pt x="223" y="12"/>
                    <a:pt x="219" y="1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4" name="Freeform 72"/>
            <p:cNvSpPr/>
            <p:nvPr/>
          </p:nvSpPr>
          <p:spPr bwMode="auto">
            <a:xfrm>
              <a:off x="3683535" y="5047964"/>
              <a:ext cx="146487" cy="134586"/>
            </a:xfrm>
            <a:custGeom>
              <a:avLst/>
              <a:gdLst>
                <a:gd name="T0" fmla="*/ 6 w 60"/>
                <a:gd name="T1" fmla="*/ 0 h 55"/>
                <a:gd name="T2" fmla="*/ 4 w 60"/>
                <a:gd name="T3" fmla="*/ 12 h 55"/>
                <a:gd name="T4" fmla="*/ 4 w 60"/>
                <a:gd name="T5" fmla="*/ 18 h 55"/>
                <a:gd name="T6" fmla="*/ 5 w 60"/>
                <a:gd name="T7" fmla="*/ 23 h 55"/>
                <a:gd name="T8" fmla="*/ 6 w 60"/>
                <a:gd name="T9" fmla="*/ 29 h 55"/>
                <a:gd name="T10" fmla="*/ 7 w 60"/>
                <a:gd name="T11" fmla="*/ 35 h 55"/>
                <a:gd name="T12" fmla="*/ 10 w 60"/>
                <a:gd name="T13" fmla="*/ 45 h 55"/>
                <a:gd name="T14" fmla="*/ 7 w 60"/>
                <a:gd name="T15" fmla="*/ 43 h 55"/>
                <a:gd name="T16" fmla="*/ 17 w 60"/>
                <a:gd name="T17" fmla="*/ 45 h 55"/>
                <a:gd name="T18" fmla="*/ 28 w 60"/>
                <a:gd name="T19" fmla="*/ 47 h 55"/>
                <a:gd name="T20" fmla="*/ 38 w 60"/>
                <a:gd name="T21" fmla="*/ 47 h 55"/>
                <a:gd name="T22" fmla="*/ 43 w 60"/>
                <a:gd name="T23" fmla="*/ 47 h 55"/>
                <a:gd name="T24" fmla="*/ 45 w 60"/>
                <a:gd name="T25" fmla="*/ 47 h 55"/>
                <a:gd name="T26" fmla="*/ 47 w 60"/>
                <a:gd name="T27" fmla="*/ 46 h 55"/>
                <a:gd name="T28" fmla="*/ 45 w 60"/>
                <a:gd name="T29" fmla="*/ 48 h 55"/>
                <a:gd name="T30" fmla="*/ 47 w 60"/>
                <a:gd name="T31" fmla="*/ 43 h 55"/>
                <a:gd name="T32" fmla="*/ 50 w 60"/>
                <a:gd name="T33" fmla="*/ 37 h 55"/>
                <a:gd name="T34" fmla="*/ 54 w 60"/>
                <a:gd name="T35" fmla="*/ 25 h 55"/>
                <a:gd name="T36" fmla="*/ 57 w 60"/>
                <a:gd name="T37" fmla="*/ 13 h 55"/>
                <a:gd name="T38" fmla="*/ 58 w 60"/>
                <a:gd name="T39" fmla="*/ 7 h 55"/>
                <a:gd name="T40" fmla="*/ 58 w 60"/>
                <a:gd name="T41" fmla="*/ 0 h 55"/>
                <a:gd name="T42" fmla="*/ 59 w 60"/>
                <a:gd name="T43" fmla="*/ 7 h 55"/>
                <a:gd name="T44" fmla="*/ 60 w 60"/>
                <a:gd name="T45" fmla="*/ 13 h 55"/>
                <a:gd name="T46" fmla="*/ 60 w 60"/>
                <a:gd name="T47" fmla="*/ 17 h 55"/>
                <a:gd name="T48" fmla="*/ 60 w 60"/>
                <a:gd name="T49" fmla="*/ 20 h 55"/>
                <a:gd name="T50" fmla="*/ 59 w 60"/>
                <a:gd name="T51" fmla="*/ 26 h 55"/>
                <a:gd name="T52" fmla="*/ 56 w 60"/>
                <a:gd name="T53" fmla="*/ 39 h 55"/>
                <a:gd name="T54" fmla="*/ 54 w 60"/>
                <a:gd name="T55" fmla="*/ 45 h 55"/>
                <a:gd name="T56" fmla="*/ 52 w 60"/>
                <a:gd name="T57" fmla="*/ 51 h 55"/>
                <a:gd name="T58" fmla="*/ 51 w 60"/>
                <a:gd name="T59" fmla="*/ 53 h 55"/>
                <a:gd name="T60" fmla="*/ 50 w 60"/>
                <a:gd name="T61" fmla="*/ 53 h 55"/>
                <a:gd name="T62" fmla="*/ 46 w 60"/>
                <a:gd name="T63" fmla="*/ 54 h 55"/>
                <a:gd name="T64" fmla="*/ 43 w 60"/>
                <a:gd name="T65" fmla="*/ 55 h 55"/>
                <a:gd name="T66" fmla="*/ 38 w 60"/>
                <a:gd name="T67" fmla="*/ 55 h 55"/>
                <a:gd name="T68" fmla="*/ 27 w 60"/>
                <a:gd name="T69" fmla="*/ 54 h 55"/>
                <a:gd name="T70" fmla="*/ 5 w 60"/>
                <a:gd name="T71" fmla="*/ 50 h 55"/>
                <a:gd name="T72" fmla="*/ 3 w 60"/>
                <a:gd name="T73" fmla="*/ 49 h 55"/>
                <a:gd name="T74" fmla="*/ 3 w 60"/>
                <a:gd name="T75" fmla="*/ 48 h 55"/>
                <a:gd name="T76" fmla="*/ 1 w 60"/>
                <a:gd name="T77" fmla="*/ 42 h 55"/>
                <a:gd name="T78" fmla="*/ 1 w 60"/>
                <a:gd name="T79" fmla="*/ 36 h 55"/>
                <a:gd name="T80" fmla="*/ 0 w 60"/>
                <a:gd name="T81" fmla="*/ 30 h 55"/>
                <a:gd name="T82" fmla="*/ 0 w 60"/>
                <a:gd name="T83" fmla="*/ 23 h 55"/>
                <a:gd name="T84" fmla="*/ 0 w 60"/>
                <a:gd name="T85" fmla="*/ 17 h 55"/>
                <a:gd name="T86" fmla="*/ 2 w 60"/>
                <a:gd name="T87" fmla="*/ 11 h 55"/>
                <a:gd name="T88" fmla="*/ 6 w 60"/>
                <a:gd name="T8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0" h="55">
                  <a:moveTo>
                    <a:pt x="6" y="0"/>
                  </a:moveTo>
                  <a:cubicBezTo>
                    <a:pt x="5" y="4"/>
                    <a:pt x="5" y="8"/>
                    <a:pt x="4" y="12"/>
                  </a:cubicBezTo>
                  <a:cubicBezTo>
                    <a:pt x="4" y="14"/>
                    <a:pt x="4" y="16"/>
                    <a:pt x="4" y="18"/>
                  </a:cubicBezTo>
                  <a:cubicBezTo>
                    <a:pt x="4" y="19"/>
                    <a:pt x="4" y="21"/>
                    <a:pt x="5" y="23"/>
                  </a:cubicBezTo>
                  <a:cubicBezTo>
                    <a:pt x="5" y="25"/>
                    <a:pt x="5" y="27"/>
                    <a:pt x="6" y="29"/>
                  </a:cubicBezTo>
                  <a:cubicBezTo>
                    <a:pt x="6" y="31"/>
                    <a:pt x="6" y="33"/>
                    <a:pt x="7" y="35"/>
                  </a:cubicBezTo>
                  <a:cubicBezTo>
                    <a:pt x="8" y="38"/>
                    <a:pt x="9" y="42"/>
                    <a:pt x="10" y="4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1" y="44"/>
                    <a:pt x="14" y="44"/>
                    <a:pt x="17" y="45"/>
                  </a:cubicBezTo>
                  <a:cubicBezTo>
                    <a:pt x="21" y="46"/>
                    <a:pt x="24" y="46"/>
                    <a:pt x="28" y="47"/>
                  </a:cubicBezTo>
                  <a:cubicBezTo>
                    <a:pt x="31" y="47"/>
                    <a:pt x="34" y="47"/>
                    <a:pt x="38" y="47"/>
                  </a:cubicBezTo>
                  <a:cubicBezTo>
                    <a:pt x="39" y="47"/>
                    <a:pt x="41" y="47"/>
                    <a:pt x="43" y="47"/>
                  </a:cubicBezTo>
                  <a:cubicBezTo>
                    <a:pt x="43" y="47"/>
                    <a:pt x="44" y="47"/>
                    <a:pt x="45" y="47"/>
                  </a:cubicBezTo>
                  <a:cubicBezTo>
                    <a:pt x="45" y="47"/>
                    <a:pt x="46" y="47"/>
                    <a:pt x="47" y="46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6" y="46"/>
                    <a:pt x="47" y="45"/>
                    <a:pt x="47" y="43"/>
                  </a:cubicBezTo>
                  <a:cubicBezTo>
                    <a:pt x="48" y="41"/>
                    <a:pt x="49" y="39"/>
                    <a:pt x="50" y="37"/>
                  </a:cubicBezTo>
                  <a:cubicBezTo>
                    <a:pt x="51" y="33"/>
                    <a:pt x="53" y="29"/>
                    <a:pt x="54" y="25"/>
                  </a:cubicBezTo>
                  <a:cubicBezTo>
                    <a:pt x="55" y="21"/>
                    <a:pt x="56" y="17"/>
                    <a:pt x="57" y="13"/>
                  </a:cubicBezTo>
                  <a:cubicBezTo>
                    <a:pt x="57" y="11"/>
                    <a:pt x="57" y="9"/>
                    <a:pt x="58" y="7"/>
                  </a:cubicBezTo>
                  <a:cubicBezTo>
                    <a:pt x="58" y="5"/>
                    <a:pt x="58" y="3"/>
                    <a:pt x="58" y="0"/>
                  </a:cubicBezTo>
                  <a:cubicBezTo>
                    <a:pt x="59" y="3"/>
                    <a:pt x="59" y="5"/>
                    <a:pt x="59" y="7"/>
                  </a:cubicBezTo>
                  <a:cubicBezTo>
                    <a:pt x="60" y="9"/>
                    <a:pt x="60" y="11"/>
                    <a:pt x="60" y="13"/>
                  </a:cubicBezTo>
                  <a:cubicBezTo>
                    <a:pt x="60" y="14"/>
                    <a:pt x="60" y="15"/>
                    <a:pt x="60" y="17"/>
                  </a:cubicBezTo>
                  <a:cubicBezTo>
                    <a:pt x="60" y="18"/>
                    <a:pt x="60" y="19"/>
                    <a:pt x="60" y="20"/>
                  </a:cubicBezTo>
                  <a:cubicBezTo>
                    <a:pt x="59" y="22"/>
                    <a:pt x="59" y="24"/>
                    <a:pt x="59" y="26"/>
                  </a:cubicBezTo>
                  <a:cubicBezTo>
                    <a:pt x="58" y="31"/>
                    <a:pt x="57" y="35"/>
                    <a:pt x="56" y="39"/>
                  </a:cubicBezTo>
                  <a:cubicBezTo>
                    <a:pt x="55" y="41"/>
                    <a:pt x="55" y="43"/>
                    <a:pt x="54" y="45"/>
                  </a:cubicBezTo>
                  <a:cubicBezTo>
                    <a:pt x="53" y="47"/>
                    <a:pt x="52" y="49"/>
                    <a:pt x="52" y="51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9" y="54"/>
                    <a:pt x="48" y="54"/>
                    <a:pt x="46" y="54"/>
                  </a:cubicBezTo>
                  <a:cubicBezTo>
                    <a:pt x="45" y="55"/>
                    <a:pt x="44" y="55"/>
                    <a:pt x="43" y="55"/>
                  </a:cubicBezTo>
                  <a:cubicBezTo>
                    <a:pt x="41" y="55"/>
                    <a:pt x="40" y="55"/>
                    <a:pt x="38" y="55"/>
                  </a:cubicBezTo>
                  <a:cubicBezTo>
                    <a:pt x="34" y="55"/>
                    <a:pt x="30" y="55"/>
                    <a:pt x="27" y="54"/>
                  </a:cubicBezTo>
                  <a:cubicBezTo>
                    <a:pt x="19" y="53"/>
                    <a:pt x="12" y="52"/>
                    <a:pt x="5" y="50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0"/>
                    <a:pt x="1" y="38"/>
                    <a:pt x="1" y="36"/>
                  </a:cubicBezTo>
                  <a:cubicBezTo>
                    <a:pt x="0" y="34"/>
                    <a:pt x="0" y="32"/>
                    <a:pt x="0" y="30"/>
                  </a:cubicBezTo>
                  <a:cubicBezTo>
                    <a:pt x="0" y="28"/>
                    <a:pt x="0" y="25"/>
                    <a:pt x="0" y="23"/>
                  </a:cubicBezTo>
                  <a:cubicBezTo>
                    <a:pt x="0" y="21"/>
                    <a:pt x="0" y="19"/>
                    <a:pt x="0" y="17"/>
                  </a:cubicBezTo>
                  <a:cubicBezTo>
                    <a:pt x="1" y="15"/>
                    <a:pt x="1" y="13"/>
                    <a:pt x="2" y="11"/>
                  </a:cubicBezTo>
                  <a:cubicBezTo>
                    <a:pt x="3" y="8"/>
                    <a:pt x="4" y="4"/>
                    <a:pt x="6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5" name="Freeform 73"/>
            <p:cNvSpPr/>
            <p:nvPr/>
          </p:nvSpPr>
          <p:spPr bwMode="auto">
            <a:xfrm>
              <a:off x="3321894" y="6767361"/>
              <a:ext cx="317695" cy="29297"/>
            </a:xfrm>
            <a:custGeom>
              <a:avLst/>
              <a:gdLst>
                <a:gd name="T0" fmla="*/ 0 w 347"/>
                <a:gd name="T1" fmla="*/ 0 h 32"/>
                <a:gd name="T2" fmla="*/ 347 w 347"/>
                <a:gd name="T3" fmla="*/ 16 h 32"/>
                <a:gd name="T4" fmla="*/ 0 w 347"/>
                <a:gd name="T5" fmla="*/ 32 h 32"/>
                <a:gd name="T6" fmla="*/ 0 w 3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32">
                  <a:moveTo>
                    <a:pt x="0" y="0"/>
                  </a:moveTo>
                  <a:lnTo>
                    <a:pt x="3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6" name="Freeform 74"/>
            <p:cNvSpPr/>
            <p:nvPr/>
          </p:nvSpPr>
          <p:spPr bwMode="auto">
            <a:xfrm>
              <a:off x="3321894" y="6698694"/>
              <a:ext cx="288397" cy="29297"/>
            </a:xfrm>
            <a:custGeom>
              <a:avLst/>
              <a:gdLst>
                <a:gd name="T0" fmla="*/ 0 w 315"/>
                <a:gd name="T1" fmla="*/ 0 h 32"/>
                <a:gd name="T2" fmla="*/ 315 w 315"/>
                <a:gd name="T3" fmla="*/ 16 h 32"/>
                <a:gd name="T4" fmla="*/ 0 w 315"/>
                <a:gd name="T5" fmla="*/ 32 h 32"/>
                <a:gd name="T6" fmla="*/ 0 w 31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32">
                  <a:moveTo>
                    <a:pt x="0" y="0"/>
                  </a:moveTo>
                  <a:lnTo>
                    <a:pt x="31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7" name="Freeform 75"/>
            <p:cNvSpPr/>
            <p:nvPr/>
          </p:nvSpPr>
          <p:spPr bwMode="auto">
            <a:xfrm>
              <a:off x="3321894" y="6630944"/>
              <a:ext cx="268255" cy="29297"/>
            </a:xfrm>
            <a:custGeom>
              <a:avLst/>
              <a:gdLst>
                <a:gd name="T0" fmla="*/ 0 w 293"/>
                <a:gd name="T1" fmla="*/ 0 h 32"/>
                <a:gd name="T2" fmla="*/ 293 w 293"/>
                <a:gd name="T3" fmla="*/ 16 h 32"/>
                <a:gd name="T4" fmla="*/ 0 w 293"/>
                <a:gd name="T5" fmla="*/ 32 h 32"/>
                <a:gd name="T6" fmla="*/ 0 w 293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32">
                  <a:moveTo>
                    <a:pt x="0" y="0"/>
                  </a:moveTo>
                  <a:lnTo>
                    <a:pt x="293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8" name="Freeform 76"/>
            <p:cNvSpPr/>
            <p:nvPr/>
          </p:nvSpPr>
          <p:spPr bwMode="auto">
            <a:xfrm>
              <a:off x="3331965" y="6562278"/>
              <a:ext cx="249029" cy="29297"/>
            </a:xfrm>
            <a:custGeom>
              <a:avLst/>
              <a:gdLst>
                <a:gd name="T0" fmla="*/ 0 w 272"/>
                <a:gd name="T1" fmla="*/ 0 h 32"/>
                <a:gd name="T2" fmla="*/ 272 w 272"/>
                <a:gd name="T3" fmla="*/ 16 h 32"/>
                <a:gd name="T4" fmla="*/ 0 w 272"/>
                <a:gd name="T5" fmla="*/ 32 h 32"/>
                <a:gd name="T6" fmla="*/ 0 w 272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2">
                  <a:moveTo>
                    <a:pt x="0" y="0"/>
                  </a:moveTo>
                  <a:lnTo>
                    <a:pt x="272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9" name="Freeform 77"/>
            <p:cNvSpPr/>
            <p:nvPr/>
          </p:nvSpPr>
          <p:spPr bwMode="auto">
            <a:xfrm>
              <a:off x="3341120" y="6493612"/>
              <a:ext cx="229802" cy="29297"/>
            </a:xfrm>
            <a:custGeom>
              <a:avLst/>
              <a:gdLst>
                <a:gd name="T0" fmla="*/ 0 w 251"/>
                <a:gd name="T1" fmla="*/ 0 h 32"/>
                <a:gd name="T2" fmla="*/ 251 w 251"/>
                <a:gd name="T3" fmla="*/ 16 h 32"/>
                <a:gd name="T4" fmla="*/ 0 w 251"/>
                <a:gd name="T5" fmla="*/ 32 h 32"/>
                <a:gd name="T6" fmla="*/ 0 w 251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32">
                  <a:moveTo>
                    <a:pt x="0" y="0"/>
                  </a:moveTo>
                  <a:lnTo>
                    <a:pt x="251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0" name="Freeform 78"/>
            <p:cNvSpPr/>
            <p:nvPr/>
          </p:nvSpPr>
          <p:spPr bwMode="auto">
            <a:xfrm>
              <a:off x="3351192" y="6424946"/>
              <a:ext cx="209660" cy="29297"/>
            </a:xfrm>
            <a:custGeom>
              <a:avLst/>
              <a:gdLst>
                <a:gd name="T0" fmla="*/ 0 w 229"/>
                <a:gd name="T1" fmla="*/ 0 h 32"/>
                <a:gd name="T2" fmla="*/ 229 w 229"/>
                <a:gd name="T3" fmla="*/ 16 h 32"/>
                <a:gd name="T4" fmla="*/ 0 w 229"/>
                <a:gd name="T5" fmla="*/ 32 h 32"/>
                <a:gd name="T6" fmla="*/ 0 w 22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9" h="32">
                  <a:moveTo>
                    <a:pt x="0" y="0"/>
                  </a:moveTo>
                  <a:lnTo>
                    <a:pt x="22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1" name="Freeform 79"/>
            <p:cNvSpPr/>
            <p:nvPr/>
          </p:nvSpPr>
          <p:spPr bwMode="auto">
            <a:xfrm>
              <a:off x="3351192" y="6356280"/>
              <a:ext cx="200505" cy="29297"/>
            </a:xfrm>
            <a:custGeom>
              <a:avLst/>
              <a:gdLst>
                <a:gd name="T0" fmla="*/ 0 w 219"/>
                <a:gd name="T1" fmla="*/ 0 h 32"/>
                <a:gd name="T2" fmla="*/ 219 w 219"/>
                <a:gd name="T3" fmla="*/ 16 h 32"/>
                <a:gd name="T4" fmla="*/ 0 w 219"/>
                <a:gd name="T5" fmla="*/ 32 h 32"/>
                <a:gd name="T6" fmla="*/ 0 w 21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32">
                  <a:moveTo>
                    <a:pt x="0" y="0"/>
                  </a:moveTo>
                  <a:lnTo>
                    <a:pt x="21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2" name="Freeform 80"/>
            <p:cNvSpPr/>
            <p:nvPr/>
          </p:nvSpPr>
          <p:spPr bwMode="auto">
            <a:xfrm>
              <a:off x="3361262" y="6288530"/>
              <a:ext cx="190434" cy="29297"/>
            </a:xfrm>
            <a:custGeom>
              <a:avLst/>
              <a:gdLst>
                <a:gd name="T0" fmla="*/ 0 w 208"/>
                <a:gd name="T1" fmla="*/ 0 h 32"/>
                <a:gd name="T2" fmla="*/ 208 w 208"/>
                <a:gd name="T3" fmla="*/ 16 h 32"/>
                <a:gd name="T4" fmla="*/ 0 w 208"/>
                <a:gd name="T5" fmla="*/ 32 h 32"/>
                <a:gd name="T6" fmla="*/ 0 w 20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2">
                  <a:moveTo>
                    <a:pt x="0" y="0"/>
                  </a:moveTo>
                  <a:lnTo>
                    <a:pt x="20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3" name="Freeform 81"/>
            <p:cNvSpPr/>
            <p:nvPr/>
          </p:nvSpPr>
          <p:spPr bwMode="auto">
            <a:xfrm>
              <a:off x="3361262" y="6219864"/>
              <a:ext cx="180363" cy="29297"/>
            </a:xfrm>
            <a:custGeom>
              <a:avLst/>
              <a:gdLst>
                <a:gd name="T0" fmla="*/ 0 w 197"/>
                <a:gd name="T1" fmla="*/ 0 h 32"/>
                <a:gd name="T2" fmla="*/ 197 w 197"/>
                <a:gd name="T3" fmla="*/ 16 h 32"/>
                <a:gd name="T4" fmla="*/ 0 w 197"/>
                <a:gd name="T5" fmla="*/ 32 h 32"/>
                <a:gd name="T6" fmla="*/ 0 w 19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32">
                  <a:moveTo>
                    <a:pt x="0" y="0"/>
                  </a:moveTo>
                  <a:lnTo>
                    <a:pt x="19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4" name="Freeform 82"/>
            <p:cNvSpPr/>
            <p:nvPr/>
          </p:nvSpPr>
          <p:spPr bwMode="auto">
            <a:xfrm>
              <a:off x="3370418" y="6151198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5" name="Freeform 83"/>
            <p:cNvSpPr/>
            <p:nvPr/>
          </p:nvSpPr>
          <p:spPr bwMode="auto">
            <a:xfrm>
              <a:off x="3380489" y="608253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6" name="Freeform 84"/>
            <p:cNvSpPr/>
            <p:nvPr/>
          </p:nvSpPr>
          <p:spPr bwMode="auto">
            <a:xfrm>
              <a:off x="3399715" y="6013866"/>
              <a:ext cx="161136" cy="30213"/>
            </a:xfrm>
            <a:custGeom>
              <a:avLst/>
              <a:gdLst>
                <a:gd name="T0" fmla="*/ 0 w 176"/>
                <a:gd name="T1" fmla="*/ 0 h 33"/>
                <a:gd name="T2" fmla="*/ 176 w 176"/>
                <a:gd name="T3" fmla="*/ 16 h 33"/>
                <a:gd name="T4" fmla="*/ 0 w 176"/>
                <a:gd name="T5" fmla="*/ 33 h 33"/>
                <a:gd name="T6" fmla="*/ 0 w 176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33">
                  <a:moveTo>
                    <a:pt x="0" y="0"/>
                  </a:moveTo>
                  <a:lnTo>
                    <a:pt x="176" y="16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7" name="Freeform 85"/>
            <p:cNvSpPr/>
            <p:nvPr/>
          </p:nvSpPr>
          <p:spPr bwMode="auto">
            <a:xfrm>
              <a:off x="3409787" y="5946115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8" name="Freeform 86"/>
            <p:cNvSpPr/>
            <p:nvPr/>
          </p:nvSpPr>
          <p:spPr bwMode="auto">
            <a:xfrm>
              <a:off x="3370418" y="5798712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9" name="Freeform 87"/>
            <p:cNvSpPr/>
            <p:nvPr/>
          </p:nvSpPr>
          <p:spPr bwMode="auto">
            <a:xfrm>
              <a:off x="3311823" y="573096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0" name="Freeform 88"/>
            <p:cNvSpPr/>
            <p:nvPr/>
          </p:nvSpPr>
          <p:spPr bwMode="auto">
            <a:xfrm>
              <a:off x="3273370" y="5662296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1" name="Freeform 89"/>
            <p:cNvSpPr/>
            <p:nvPr/>
          </p:nvSpPr>
          <p:spPr bwMode="auto">
            <a:xfrm>
              <a:off x="3234002" y="5593630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2" name="Freeform 90"/>
            <p:cNvSpPr/>
            <p:nvPr/>
          </p:nvSpPr>
          <p:spPr bwMode="auto">
            <a:xfrm>
              <a:off x="3204704" y="5524964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3" name="Freeform 91"/>
            <p:cNvSpPr/>
            <p:nvPr/>
          </p:nvSpPr>
          <p:spPr bwMode="auto">
            <a:xfrm>
              <a:off x="3175407" y="5457213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4" name="Freeform 92"/>
            <p:cNvSpPr/>
            <p:nvPr/>
          </p:nvSpPr>
          <p:spPr bwMode="auto">
            <a:xfrm>
              <a:off x="3165336" y="5388548"/>
              <a:ext cx="131839" cy="29297"/>
            </a:xfrm>
            <a:custGeom>
              <a:avLst/>
              <a:gdLst>
                <a:gd name="T0" fmla="*/ 0 w 144"/>
                <a:gd name="T1" fmla="*/ 0 h 32"/>
                <a:gd name="T2" fmla="*/ 144 w 144"/>
                <a:gd name="T3" fmla="*/ 16 h 32"/>
                <a:gd name="T4" fmla="*/ 0 w 144"/>
                <a:gd name="T5" fmla="*/ 32 h 32"/>
                <a:gd name="T6" fmla="*/ 0 w 144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32">
                  <a:moveTo>
                    <a:pt x="0" y="0"/>
                  </a:moveTo>
                  <a:lnTo>
                    <a:pt x="144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5" name="Freeform 93"/>
            <p:cNvSpPr/>
            <p:nvPr/>
          </p:nvSpPr>
          <p:spPr bwMode="auto">
            <a:xfrm>
              <a:off x="3136038" y="5319881"/>
              <a:ext cx="151981" cy="29297"/>
            </a:xfrm>
            <a:custGeom>
              <a:avLst/>
              <a:gdLst>
                <a:gd name="T0" fmla="*/ 0 w 166"/>
                <a:gd name="T1" fmla="*/ 0 h 32"/>
                <a:gd name="T2" fmla="*/ 166 w 166"/>
                <a:gd name="T3" fmla="*/ 16 h 32"/>
                <a:gd name="T4" fmla="*/ 0 w 166"/>
                <a:gd name="T5" fmla="*/ 32 h 32"/>
                <a:gd name="T6" fmla="*/ 0 w 16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32">
                  <a:moveTo>
                    <a:pt x="0" y="0"/>
                  </a:moveTo>
                  <a:lnTo>
                    <a:pt x="16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6" name="Freeform 94"/>
            <p:cNvSpPr/>
            <p:nvPr/>
          </p:nvSpPr>
          <p:spPr bwMode="auto">
            <a:xfrm>
              <a:off x="3177238" y="5251216"/>
              <a:ext cx="122683" cy="27466"/>
            </a:xfrm>
            <a:custGeom>
              <a:avLst/>
              <a:gdLst>
                <a:gd name="T0" fmla="*/ 0 w 50"/>
                <a:gd name="T1" fmla="*/ 0 h 11"/>
                <a:gd name="T2" fmla="*/ 0 w 50"/>
                <a:gd name="T3" fmla="*/ 7 h 11"/>
                <a:gd name="T4" fmla="*/ 4 w 50"/>
                <a:gd name="T5" fmla="*/ 11 h 11"/>
                <a:gd name="T6" fmla="*/ 50 w 50"/>
                <a:gd name="T7" fmla="*/ 6 h 11"/>
                <a:gd name="T8" fmla="*/ 0 w 5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10"/>
                    <a:pt x="4" y="11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7" name="Freeform 95"/>
            <p:cNvSpPr/>
            <p:nvPr/>
          </p:nvSpPr>
          <p:spPr bwMode="auto">
            <a:xfrm>
              <a:off x="3177238" y="5268611"/>
              <a:ext cx="10071" cy="1190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5 h 5"/>
                <a:gd name="T4" fmla="*/ 4 w 4"/>
                <a:gd name="T5" fmla="*/ 4 h 5"/>
                <a:gd name="T6" fmla="*/ 0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8" name="Freeform 96"/>
            <p:cNvSpPr/>
            <p:nvPr/>
          </p:nvSpPr>
          <p:spPr bwMode="auto">
            <a:xfrm>
              <a:off x="3138785" y="5182549"/>
              <a:ext cx="121768" cy="29297"/>
            </a:xfrm>
            <a:custGeom>
              <a:avLst/>
              <a:gdLst>
                <a:gd name="T0" fmla="*/ 0 w 50"/>
                <a:gd name="T1" fmla="*/ 0 h 12"/>
                <a:gd name="T2" fmla="*/ 0 w 50"/>
                <a:gd name="T3" fmla="*/ 11 h 12"/>
                <a:gd name="T4" fmla="*/ 1 w 50"/>
                <a:gd name="T5" fmla="*/ 12 h 12"/>
                <a:gd name="T6" fmla="*/ 50 w 50"/>
                <a:gd name="T7" fmla="*/ 6 h 12"/>
                <a:gd name="T8" fmla="*/ 0 w 5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2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9" name="Freeform 97"/>
            <p:cNvSpPr/>
            <p:nvPr/>
          </p:nvSpPr>
          <p:spPr bwMode="auto">
            <a:xfrm>
              <a:off x="3138785" y="5210016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0" name="Freeform 98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1" name="Freeform 99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2" name="Freeform 100"/>
            <p:cNvSpPr/>
            <p:nvPr/>
          </p:nvSpPr>
          <p:spPr bwMode="auto">
            <a:xfrm>
              <a:off x="3077443" y="4987538"/>
              <a:ext cx="153812" cy="29297"/>
            </a:xfrm>
            <a:custGeom>
              <a:avLst/>
              <a:gdLst>
                <a:gd name="T0" fmla="*/ 0 w 168"/>
                <a:gd name="T1" fmla="*/ 0 h 32"/>
                <a:gd name="T2" fmla="*/ 168 w 168"/>
                <a:gd name="T3" fmla="*/ 16 h 32"/>
                <a:gd name="T4" fmla="*/ 0 w 168"/>
                <a:gd name="T5" fmla="*/ 32 h 32"/>
                <a:gd name="T6" fmla="*/ 0 w 16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32">
                  <a:moveTo>
                    <a:pt x="0" y="0"/>
                  </a:moveTo>
                  <a:lnTo>
                    <a:pt x="16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3" name="Freeform 101"/>
            <p:cNvSpPr/>
            <p:nvPr/>
          </p:nvSpPr>
          <p:spPr bwMode="auto">
            <a:xfrm>
              <a:off x="3096670" y="4918872"/>
              <a:ext cx="144656" cy="29297"/>
            </a:xfrm>
            <a:custGeom>
              <a:avLst/>
              <a:gdLst>
                <a:gd name="T0" fmla="*/ 0 w 158"/>
                <a:gd name="T1" fmla="*/ 0 h 32"/>
                <a:gd name="T2" fmla="*/ 158 w 158"/>
                <a:gd name="T3" fmla="*/ 16 h 32"/>
                <a:gd name="T4" fmla="*/ 0 w 158"/>
                <a:gd name="T5" fmla="*/ 32 h 32"/>
                <a:gd name="T6" fmla="*/ 0 w 15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32">
                  <a:moveTo>
                    <a:pt x="0" y="0"/>
                  </a:moveTo>
                  <a:lnTo>
                    <a:pt x="15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4" name="Freeform 102"/>
            <p:cNvSpPr/>
            <p:nvPr/>
          </p:nvSpPr>
          <p:spPr bwMode="auto">
            <a:xfrm>
              <a:off x="3116812" y="4850206"/>
              <a:ext cx="133670" cy="29297"/>
            </a:xfrm>
            <a:custGeom>
              <a:avLst/>
              <a:gdLst>
                <a:gd name="T0" fmla="*/ 0 w 146"/>
                <a:gd name="T1" fmla="*/ 0 h 32"/>
                <a:gd name="T2" fmla="*/ 146 w 146"/>
                <a:gd name="T3" fmla="*/ 16 h 32"/>
                <a:gd name="T4" fmla="*/ 0 w 146"/>
                <a:gd name="T5" fmla="*/ 32 h 32"/>
                <a:gd name="T6" fmla="*/ 0 w 14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2">
                  <a:moveTo>
                    <a:pt x="0" y="0"/>
                  </a:moveTo>
                  <a:lnTo>
                    <a:pt x="14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5" name="Freeform 103"/>
            <p:cNvSpPr/>
            <p:nvPr/>
          </p:nvSpPr>
          <p:spPr bwMode="auto">
            <a:xfrm>
              <a:off x="3146109" y="4781540"/>
              <a:ext cx="134586" cy="29297"/>
            </a:xfrm>
            <a:custGeom>
              <a:avLst/>
              <a:gdLst>
                <a:gd name="T0" fmla="*/ 0 w 147"/>
                <a:gd name="T1" fmla="*/ 0 h 32"/>
                <a:gd name="T2" fmla="*/ 147 w 147"/>
                <a:gd name="T3" fmla="*/ 16 h 32"/>
                <a:gd name="T4" fmla="*/ 0 w 147"/>
                <a:gd name="T5" fmla="*/ 32 h 32"/>
                <a:gd name="T6" fmla="*/ 0 w 1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32">
                  <a:moveTo>
                    <a:pt x="0" y="0"/>
                  </a:moveTo>
                  <a:lnTo>
                    <a:pt x="1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6" name="Freeform 104"/>
            <p:cNvSpPr/>
            <p:nvPr/>
          </p:nvSpPr>
          <p:spPr bwMode="auto">
            <a:xfrm>
              <a:off x="3043568" y="4583782"/>
              <a:ext cx="1265285" cy="2269640"/>
            </a:xfrm>
            <a:custGeom>
              <a:avLst/>
              <a:gdLst>
                <a:gd name="T0" fmla="*/ 42 w 518"/>
                <a:gd name="T1" fmla="*/ 90 h 928"/>
                <a:gd name="T2" fmla="*/ 47 w 518"/>
                <a:gd name="T3" fmla="*/ 82 h 928"/>
                <a:gd name="T4" fmla="*/ 82 w 518"/>
                <a:gd name="T5" fmla="*/ 74 h 928"/>
                <a:gd name="T6" fmla="*/ 104 w 518"/>
                <a:gd name="T7" fmla="*/ 78 h 928"/>
                <a:gd name="T8" fmla="*/ 104 w 518"/>
                <a:gd name="T9" fmla="*/ 78 h 928"/>
                <a:gd name="T10" fmla="*/ 112 w 518"/>
                <a:gd name="T11" fmla="*/ 74 h 928"/>
                <a:gd name="T12" fmla="*/ 134 w 518"/>
                <a:gd name="T13" fmla="*/ 48 h 928"/>
                <a:gd name="T14" fmla="*/ 135 w 518"/>
                <a:gd name="T15" fmla="*/ 47 h 928"/>
                <a:gd name="T16" fmla="*/ 132 w 518"/>
                <a:gd name="T17" fmla="*/ 42 h 928"/>
                <a:gd name="T18" fmla="*/ 198 w 518"/>
                <a:gd name="T19" fmla="*/ 48 h 928"/>
                <a:gd name="T20" fmla="*/ 199 w 518"/>
                <a:gd name="T21" fmla="*/ 49 h 928"/>
                <a:gd name="T22" fmla="*/ 206 w 518"/>
                <a:gd name="T23" fmla="*/ 56 h 928"/>
                <a:gd name="T24" fmla="*/ 282 w 518"/>
                <a:gd name="T25" fmla="*/ 12 h 928"/>
                <a:gd name="T26" fmla="*/ 321 w 518"/>
                <a:gd name="T27" fmla="*/ 46 h 928"/>
                <a:gd name="T28" fmla="*/ 328 w 518"/>
                <a:gd name="T29" fmla="*/ 56 h 928"/>
                <a:gd name="T30" fmla="*/ 416 w 518"/>
                <a:gd name="T31" fmla="*/ 21 h 928"/>
                <a:gd name="T32" fmla="*/ 425 w 518"/>
                <a:gd name="T33" fmla="*/ 25 h 928"/>
                <a:gd name="T34" fmla="*/ 425 w 518"/>
                <a:gd name="T35" fmla="*/ 25 h 928"/>
                <a:gd name="T36" fmla="*/ 426 w 518"/>
                <a:gd name="T37" fmla="*/ 23 h 928"/>
                <a:gd name="T38" fmla="*/ 424 w 518"/>
                <a:gd name="T39" fmla="*/ 24 h 928"/>
                <a:gd name="T40" fmla="*/ 424 w 518"/>
                <a:gd name="T41" fmla="*/ 24 h 928"/>
                <a:gd name="T42" fmla="*/ 449 w 518"/>
                <a:gd name="T43" fmla="*/ 97 h 928"/>
                <a:gd name="T44" fmla="*/ 466 w 518"/>
                <a:gd name="T45" fmla="*/ 133 h 928"/>
                <a:gd name="T46" fmla="*/ 505 w 518"/>
                <a:gd name="T47" fmla="*/ 234 h 928"/>
                <a:gd name="T48" fmla="*/ 488 w 518"/>
                <a:gd name="T49" fmla="*/ 383 h 928"/>
                <a:gd name="T50" fmla="*/ 415 w 518"/>
                <a:gd name="T51" fmla="*/ 916 h 928"/>
                <a:gd name="T52" fmla="*/ 141 w 518"/>
                <a:gd name="T53" fmla="*/ 516 h 928"/>
                <a:gd name="T54" fmla="*/ 47 w 518"/>
                <a:gd name="T55" fmla="*/ 328 h 928"/>
                <a:gd name="T56" fmla="*/ 44 w 518"/>
                <a:gd name="T57" fmla="*/ 330 h 928"/>
                <a:gd name="T58" fmla="*/ 37 w 518"/>
                <a:gd name="T59" fmla="*/ 256 h 928"/>
                <a:gd name="T60" fmla="*/ 25 w 518"/>
                <a:gd name="T61" fmla="*/ 230 h 928"/>
                <a:gd name="T62" fmla="*/ 6 w 518"/>
                <a:gd name="T63" fmla="*/ 195 h 928"/>
                <a:gd name="T64" fmla="*/ 31 w 518"/>
                <a:gd name="T65" fmla="*/ 255 h 928"/>
                <a:gd name="T66" fmla="*/ 42 w 518"/>
                <a:gd name="T67" fmla="*/ 331 h 928"/>
                <a:gd name="T68" fmla="*/ 137 w 518"/>
                <a:gd name="T69" fmla="*/ 521 h 928"/>
                <a:gd name="T70" fmla="*/ 372 w 518"/>
                <a:gd name="T71" fmla="*/ 528 h 928"/>
                <a:gd name="T72" fmla="*/ 499 w 518"/>
                <a:gd name="T73" fmla="*/ 387 h 928"/>
                <a:gd name="T74" fmla="*/ 463 w 518"/>
                <a:gd name="T75" fmla="*/ 179 h 928"/>
                <a:gd name="T76" fmla="*/ 444 w 518"/>
                <a:gd name="T77" fmla="*/ 39 h 928"/>
                <a:gd name="T78" fmla="*/ 432 w 518"/>
                <a:gd name="T79" fmla="*/ 15 h 928"/>
                <a:gd name="T80" fmla="*/ 324 w 518"/>
                <a:gd name="T81" fmla="*/ 42 h 928"/>
                <a:gd name="T82" fmla="*/ 301 w 518"/>
                <a:gd name="T83" fmla="*/ 7 h 928"/>
                <a:gd name="T84" fmla="*/ 226 w 518"/>
                <a:gd name="T85" fmla="*/ 15 h 928"/>
                <a:gd name="T86" fmla="*/ 208 w 518"/>
                <a:gd name="T87" fmla="*/ 41 h 928"/>
                <a:gd name="T88" fmla="*/ 130 w 518"/>
                <a:gd name="T89" fmla="*/ 36 h 928"/>
                <a:gd name="T90" fmla="*/ 101 w 518"/>
                <a:gd name="T91" fmla="*/ 72 h 928"/>
                <a:gd name="T92" fmla="*/ 40 w 518"/>
                <a:gd name="T93" fmla="*/ 73 h 928"/>
                <a:gd name="T94" fmla="*/ 0 w 518"/>
                <a:gd name="T95" fmla="*/ 195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8" h="928">
                  <a:moveTo>
                    <a:pt x="6" y="195"/>
                  </a:moveTo>
                  <a:cubicBezTo>
                    <a:pt x="12" y="195"/>
                    <a:pt x="12" y="195"/>
                    <a:pt x="12" y="195"/>
                  </a:cubicBezTo>
                  <a:cubicBezTo>
                    <a:pt x="13" y="162"/>
                    <a:pt x="22" y="134"/>
                    <a:pt x="30" y="114"/>
                  </a:cubicBezTo>
                  <a:cubicBezTo>
                    <a:pt x="35" y="104"/>
                    <a:pt x="39" y="96"/>
                    <a:pt x="42" y="90"/>
                  </a:cubicBezTo>
                  <a:cubicBezTo>
                    <a:pt x="44" y="87"/>
                    <a:pt x="45" y="85"/>
                    <a:pt x="46" y="84"/>
                  </a:cubicBezTo>
                  <a:cubicBezTo>
                    <a:pt x="47" y="83"/>
                    <a:pt x="47" y="83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60" y="76"/>
                    <a:pt x="73" y="74"/>
                    <a:pt x="82" y="74"/>
                  </a:cubicBezTo>
                  <a:cubicBezTo>
                    <a:pt x="89" y="74"/>
                    <a:pt x="95" y="75"/>
                    <a:pt x="98" y="76"/>
                  </a:cubicBezTo>
                  <a:cubicBezTo>
                    <a:pt x="100" y="77"/>
                    <a:pt x="102" y="77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0"/>
                    <a:pt x="115" y="66"/>
                    <a:pt x="117" y="63"/>
                  </a:cubicBezTo>
                  <a:cubicBezTo>
                    <a:pt x="120" y="58"/>
                    <a:pt x="125" y="54"/>
                    <a:pt x="128" y="51"/>
                  </a:cubicBezTo>
                  <a:cubicBezTo>
                    <a:pt x="130" y="50"/>
                    <a:pt x="132" y="49"/>
                    <a:pt x="133" y="4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49" y="43"/>
                    <a:pt x="162" y="42"/>
                    <a:pt x="171" y="42"/>
                  </a:cubicBezTo>
                  <a:cubicBezTo>
                    <a:pt x="183" y="42"/>
                    <a:pt x="190" y="44"/>
                    <a:pt x="194" y="46"/>
                  </a:cubicBezTo>
                  <a:cubicBezTo>
                    <a:pt x="196" y="47"/>
                    <a:pt x="198" y="48"/>
                    <a:pt x="198" y="48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6" y="56"/>
                    <a:pt x="206" y="56"/>
                    <a:pt x="206" y="56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12" y="41"/>
                    <a:pt x="216" y="36"/>
                    <a:pt x="222" y="31"/>
                  </a:cubicBezTo>
                  <a:cubicBezTo>
                    <a:pt x="231" y="25"/>
                    <a:pt x="243" y="20"/>
                    <a:pt x="254" y="16"/>
                  </a:cubicBezTo>
                  <a:cubicBezTo>
                    <a:pt x="266" y="13"/>
                    <a:pt x="277" y="12"/>
                    <a:pt x="282" y="12"/>
                  </a:cubicBezTo>
                  <a:cubicBezTo>
                    <a:pt x="283" y="12"/>
                    <a:pt x="285" y="12"/>
                    <a:pt x="287" y="13"/>
                  </a:cubicBezTo>
                  <a:cubicBezTo>
                    <a:pt x="290" y="14"/>
                    <a:pt x="295" y="17"/>
                    <a:pt x="299" y="21"/>
                  </a:cubicBezTo>
                  <a:cubicBezTo>
                    <a:pt x="305" y="27"/>
                    <a:pt x="311" y="34"/>
                    <a:pt x="316" y="39"/>
                  </a:cubicBezTo>
                  <a:cubicBezTo>
                    <a:pt x="318" y="42"/>
                    <a:pt x="320" y="45"/>
                    <a:pt x="321" y="46"/>
                  </a:cubicBezTo>
                  <a:cubicBezTo>
                    <a:pt x="322" y="47"/>
                    <a:pt x="323" y="48"/>
                    <a:pt x="323" y="48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4" y="49"/>
                    <a:pt x="324" y="49"/>
                    <a:pt x="324" y="49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33" y="49"/>
                    <a:pt x="333" y="49"/>
                    <a:pt x="333" y="49"/>
                  </a:cubicBezTo>
                  <a:cubicBezTo>
                    <a:pt x="343" y="36"/>
                    <a:pt x="354" y="28"/>
                    <a:pt x="363" y="23"/>
                  </a:cubicBezTo>
                  <a:cubicBezTo>
                    <a:pt x="373" y="18"/>
                    <a:pt x="383" y="16"/>
                    <a:pt x="391" y="16"/>
                  </a:cubicBezTo>
                  <a:cubicBezTo>
                    <a:pt x="401" y="16"/>
                    <a:pt x="410" y="18"/>
                    <a:pt x="416" y="21"/>
                  </a:cubicBezTo>
                  <a:cubicBezTo>
                    <a:pt x="419" y="22"/>
                    <a:pt x="421" y="23"/>
                    <a:pt x="423" y="24"/>
                  </a:cubicBezTo>
                  <a:cubicBezTo>
                    <a:pt x="424" y="24"/>
                    <a:pt x="424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8" y="20"/>
                    <a:pt x="428" y="20"/>
                    <a:pt x="428" y="20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5" y="25"/>
                    <a:pt x="425" y="26"/>
                  </a:cubicBezTo>
                  <a:cubicBezTo>
                    <a:pt x="427" y="28"/>
                    <a:pt x="428" y="32"/>
                    <a:pt x="430" y="36"/>
                  </a:cubicBezTo>
                  <a:cubicBezTo>
                    <a:pt x="435" y="51"/>
                    <a:pt x="443" y="76"/>
                    <a:pt x="449" y="97"/>
                  </a:cubicBezTo>
                  <a:cubicBezTo>
                    <a:pt x="452" y="107"/>
                    <a:pt x="455" y="117"/>
                    <a:pt x="457" y="124"/>
                  </a:cubicBezTo>
                  <a:cubicBezTo>
                    <a:pt x="458" y="127"/>
                    <a:pt x="458" y="130"/>
                    <a:pt x="459" y="132"/>
                  </a:cubicBezTo>
                  <a:cubicBezTo>
                    <a:pt x="459" y="134"/>
                    <a:pt x="460" y="135"/>
                    <a:pt x="460" y="135"/>
                  </a:cubicBezTo>
                  <a:cubicBezTo>
                    <a:pt x="466" y="133"/>
                    <a:pt x="466" y="133"/>
                    <a:pt x="466" y="133"/>
                  </a:cubicBezTo>
                  <a:cubicBezTo>
                    <a:pt x="460" y="132"/>
                    <a:pt x="460" y="132"/>
                    <a:pt x="460" y="132"/>
                  </a:cubicBezTo>
                  <a:cubicBezTo>
                    <a:pt x="449" y="191"/>
                    <a:pt x="449" y="191"/>
                    <a:pt x="449" y="191"/>
                  </a:cubicBezTo>
                  <a:cubicBezTo>
                    <a:pt x="464" y="191"/>
                    <a:pt x="464" y="191"/>
                    <a:pt x="464" y="191"/>
                  </a:cubicBezTo>
                  <a:cubicBezTo>
                    <a:pt x="505" y="234"/>
                    <a:pt x="505" y="234"/>
                    <a:pt x="505" y="234"/>
                  </a:cubicBezTo>
                  <a:cubicBezTo>
                    <a:pt x="488" y="384"/>
                    <a:pt x="488" y="384"/>
                    <a:pt x="488" y="384"/>
                  </a:cubicBezTo>
                  <a:cubicBezTo>
                    <a:pt x="494" y="384"/>
                    <a:pt x="494" y="384"/>
                    <a:pt x="494" y="384"/>
                  </a:cubicBezTo>
                  <a:cubicBezTo>
                    <a:pt x="488" y="382"/>
                    <a:pt x="488" y="382"/>
                    <a:pt x="488" y="382"/>
                  </a:cubicBezTo>
                  <a:cubicBezTo>
                    <a:pt x="488" y="383"/>
                    <a:pt x="488" y="383"/>
                    <a:pt x="488" y="383"/>
                  </a:cubicBezTo>
                  <a:cubicBezTo>
                    <a:pt x="487" y="386"/>
                    <a:pt x="476" y="413"/>
                    <a:pt x="455" y="444"/>
                  </a:cubicBezTo>
                  <a:cubicBezTo>
                    <a:pt x="434" y="475"/>
                    <a:pt x="404" y="508"/>
                    <a:pt x="364" y="523"/>
                  </a:cubicBezTo>
                  <a:cubicBezTo>
                    <a:pt x="360" y="525"/>
                    <a:pt x="360" y="525"/>
                    <a:pt x="360" y="525"/>
                  </a:cubicBezTo>
                  <a:cubicBezTo>
                    <a:pt x="415" y="916"/>
                    <a:pt x="415" y="916"/>
                    <a:pt x="415" y="916"/>
                  </a:cubicBezTo>
                  <a:cubicBezTo>
                    <a:pt x="103" y="916"/>
                    <a:pt x="103" y="916"/>
                    <a:pt x="103" y="916"/>
                  </a:cubicBezTo>
                  <a:cubicBezTo>
                    <a:pt x="144" y="518"/>
                    <a:pt x="144" y="518"/>
                    <a:pt x="144" y="518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0" y="515"/>
                    <a:pt x="120" y="500"/>
                    <a:pt x="99" y="470"/>
                  </a:cubicBezTo>
                  <a:cubicBezTo>
                    <a:pt x="78" y="440"/>
                    <a:pt x="55" y="394"/>
                    <a:pt x="48" y="331"/>
                  </a:cubicBezTo>
                  <a:cubicBezTo>
                    <a:pt x="48" y="329"/>
                    <a:pt x="48" y="329"/>
                    <a:pt x="48" y="329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6" y="328"/>
                    <a:pt x="46" y="327"/>
                  </a:cubicBezTo>
                  <a:cubicBezTo>
                    <a:pt x="44" y="323"/>
                    <a:pt x="35" y="307"/>
                    <a:pt x="35" y="280"/>
                  </a:cubicBezTo>
                  <a:cubicBezTo>
                    <a:pt x="35" y="273"/>
                    <a:pt x="35" y="265"/>
                    <a:pt x="37" y="256"/>
                  </a:cubicBezTo>
                  <a:cubicBezTo>
                    <a:pt x="38" y="254"/>
                    <a:pt x="38" y="254"/>
                    <a:pt x="38" y="254"/>
                  </a:cubicBezTo>
                  <a:cubicBezTo>
                    <a:pt x="36" y="252"/>
                    <a:pt x="36" y="252"/>
                    <a:pt x="36" y="252"/>
                  </a:cubicBezTo>
                  <a:cubicBezTo>
                    <a:pt x="36" y="251"/>
                    <a:pt x="36" y="251"/>
                    <a:pt x="36" y="251"/>
                  </a:cubicBezTo>
                  <a:cubicBezTo>
                    <a:pt x="35" y="249"/>
                    <a:pt x="30" y="241"/>
                    <a:pt x="25" y="230"/>
                  </a:cubicBezTo>
                  <a:cubicBezTo>
                    <a:pt x="20" y="219"/>
                    <a:pt x="14" y="206"/>
                    <a:pt x="12" y="194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12" y="195"/>
                    <a:pt x="12" y="195"/>
                    <a:pt x="12" y="195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3" y="210"/>
                    <a:pt x="9" y="226"/>
                    <a:pt x="15" y="238"/>
                  </a:cubicBezTo>
                  <a:cubicBezTo>
                    <a:pt x="21" y="249"/>
                    <a:pt x="26" y="258"/>
                    <a:pt x="26" y="258"/>
                  </a:cubicBezTo>
                  <a:cubicBezTo>
                    <a:pt x="31" y="255"/>
                    <a:pt x="31" y="255"/>
                    <a:pt x="31" y="255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4" y="263"/>
                    <a:pt x="23" y="272"/>
                    <a:pt x="23" y="280"/>
                  </a:cubicBezTo>
                  <a:cubicBezTo>
                    <a:pt x="23" y="314"/>
                    <a:pt x="36" y="334"/>
                    <a:pt x="37" y="335"/>
                  </a:cubicBezTo>
                  <a:cubicBezTo>
                    <a:pt x="42" y="331"/>
                    <a:pt x="42" y="331"/>
                    <a:pt x="42" y="331"/>
                  </a:cubicBezTo>
                  <a:cubicBezTo>
                    <a:pt x="36" y="332"/>
                    <a:pt x="36" y="332"/>
                    <a:pt x="36" y="332"/>
                  </a:cubicBezTo>
                  <a:cubicBezTo>
                    <a:pt x="43" y="398"/>
                    <a:pt x="68" y="447"/>
                    <a:pt x="90" y="478"/>
                  </a:cubicBezTo>
                  <a:cubicBezTo>
                    <a:pt x="113" y="510"/>
                    <a:pt x="133" y="525"/>
                    <a:pt x="134" y="526"/>
                  </a:cubicBezTo>
                  <a:cubicBezTo>
                    <a:pt x="137" y="521"/>
                    <a:pt x="137" y="521"/>
                    <a:pt x="137" y="521"/>
                  </a:cubicBezTo>
                  <a:cubicBezTo>
                    <a:pt x="131" y="520"/>
                    <a:pt x="131" y="520"/>
                    <a:pt x="131" y="520"/>
                  </a:cubicBezTo>
                  <a:cubicBezTo>
                    <a:pt x="90" y="928"/>
                    <a:pt x="90" y="928"/>
                    <a:pt x="90" y="928"/>
                  </a:cubicBezTo>
                  <a:cubicBezTo>
                    <a:pt x="429" y="928"/>
                    <a:pt x="429" y="928"/>
                    <a:pt x="429" y="928"/>
                  </a:cubicBezTo>
                  <a:cubicBezTo>
                    <a:pt x="372" y="528"/>
                    <a:pt x="372" y="528"/>
                    <a:pt x="372" y="528"/>
                  </a:cubicBezTo>
                  <a:cubicBezTo>
                    <a:pt x="366" y="529"/>
                    <a:pt x="366" y="529"/>
                    <a:pt x="366" y="529"/>
                  </a:cubicBezTo>
                  <a:cubicBezTo>
                    <a:pt x="369" y="534"/>
                    <a:pt x="369" y="534"/>
                    <a:pt x="369" y="534"/>
                  </a:cubicBezTo>
                  <a:cubicBezTo>
                    <a:pt x="413" y="517"/>
                    <a:pt x="445" y="480"/>
                    <a:pt x="467" y="448"/>
                  </a:cubicBezTo>
                  <a:cubicBezTo>
                    <a:pt x="489" y="415"/>
                    <a:pt x="499" y="387"/>
                    <a:pt x="499" y="387"/>
                  </a:cubicBezTo>
                  <a:cubicBezTo>
                    <a:pt x="500" y="386"/>
                    <a:pt x="500" y="386"/>
                    <a:pt x="500" y="386"/>
                  </a:cubicBezTo>
                  <a:cubicBezTo>
                    <a:pt x="518" y="230"/>
                    <a:pt x="518" y="230"/>
                    <a:pt x="518" y="230"/>
                  </a:cubicBezTo>
                  <a:cubicBezTo>
                    <a:pt x="469" y="179"/>
                    <a:pt x="469" y="179"/>
                    <a:pt x="469" y="179"/>
                  </a:cubicBezTo>
                  <a:cubicBezTo>
                    <a:pt x="463" y="179"/>
                    <a:pt x="463" y="179"/>
                    <a:pt x="463" y="179"/>
                  </a:cubicBezTo>
                  <a:cubicBezTo>
                    <a:pt x="472" y="133"/>
                    <a:pt x="472" y="133"/>
                    <a:pt x="472" y="133"/>
                  </a:cubicBezTo>
                  <a:cubicBezTo>
                    <a:pt x="471" y="132"/>
                    <a:pt x="471" y="132"/>
                    <a:pt x="471" y="132"/>
                  </a:cubicBezTo>
                  <a:cubicBezTo>
                    <a:pt x="471" y="132"/>
                    <a:pt x="464" y="105"/>
                    <a:pt x="456" y="78"/>
                  </a:cubicBezTo>
                  <a:cubicBezTo>
                    <a:pt x="452" y="64"/>
                    <a:pt x="448" y="50"/>
                    <a:pt x="444" y="39"/>
                  </a:cubicBezTo>
                  <a:cubicBezTo>
                    <a:pt x="442" y="33"/>
                    <a:pt x="440" y="29"/>
                    <a:pt x="438" y="25"/>
                  </a:cubicBezTo>
                  <a:cubicBezTo>
                    <a:pt x="437" y="23"/>
                    <a:pt x="436" y="21"/>
                    <a:pt x="435" y="20"/>
                  </a:cubicBezTo>
                  <a:cubicBezTo>
                    <a:pt x="435" y="18"/>
                    <a:pt x="434" y="17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1" y="15"/>
                    <a:pt x="415" y="4"/>
                    <a:pt x="391" y="4"/>
                  </a:cubicBezTo>
                  <a:cubicBezTo>
                    <a:pt x="381" y="4"/>
                    <a:pt x="370" y="6"/>
                    <a:pt x="358" y="12"/>
                  </a:cubicBezTo>
                  <a:cubicBezTo>
                    <a:pt x="346" y="18"/>
                    <a:pt x="335" y="27"/>
                    <a:pt x="324" y="42"/>
                  </a:cubicBezTo>
                  <a:cubicBezTo>
                    <a:pt x="328" y="46"/>
                    <a:pt x="328" y="46"/>
                    <a:pt x="328" y="46"/>
                  </a:cubicBezTo>
                  <a:cubicBezTo>
                    <a:pt x="333" y="42"/>
                    <a:pt x="333" y="42"/>
                    <a:pt x="333" y="42"/>
                  </a:cubicBezTo>
                  <a:cubicBezTo>
                    <a:pt x="333" y="42"/>
                    <a:pt x="326" y="32"/>
                    <a:pt x="316" y="22"/>
                  </a:cubicBezTo>
                  <a:cubicBezTo>
                    <a:pt x="312" y="16"/>
                    <a:pt x="306" y="11"/>
                    <a:pt x="301" y="7"/>
                  </a:cubicBezTo>
                  <a:cubicBezTo>
                    <a:pt x="298" y="5"/>
                    <a:pt x="295" y="3"/>
                    <a:pt x="292" y="2"/>
                  </a:cubicBezTo>
                  <a:cubicBezTo>
                    <a:pt x="289" y="1"/>
                    <a:pt x="286" y="0"/>
                    <a:pt x="282" y="0"/>
                  </a:cubicBezTo>
                  <a:cubicBezTo>
                    <a:pt x="277" y="0"/>
                    <a:pt x="271" y="1"/>
                    <a:pt x="263" y="2"/>
                  </a:cubicBezTo>
                  <a:cubicBezTo>
                    <a:pt x="252" y="4"/>
                    <a:pt x="238" y="8"/>
                    <a:pt x="226" y="15"/>
                  </a:cubicBezTo>
                  <a:cubicBezTo>
                    <a:pt x="220" y="18"/>
                    <a:pt x="214" y="22"/>
                    <a:pt x="210" y="26"/>
                  </a:cubicBezTo>
                  <a:cubicBezTo>
                    <a:pt x="205" y="31"/>
                    <a:pt x="201" y="36"/>
                    <a:pt x="198" y="42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0"/>
                    <a:pt x="205" y="37"/>
                    <a:pt x="199" y="35"/>
                  </a:cubicBezTo>
                  <a:cubicBezTo>
                    <a:pt x="193" y="32"/>
                    <a:pt x="184" y="30"/>
                    <a:pt x="171" y="30"/>
                  </a:cubicBezTo>
                  <a:cubicBezTo>
                    <a:pt x="161" y="30"/>
                    <a:pt x="147" y="32"/>
                    <a:pt x="130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29" y="37"/>
                    <a:pt x="123" y="40"/>
                    <a:pt x="117" y="46"/>
                  </a:cubicBezTo>
                  <a:cubicBezTo>
                    <a:pt x="113" y="48"/>
                    <a:pt x="110" y="52"/>
                    <a:pt x="107" y="56"/>
                  </a:cubicBezTo>
                  <a:cubicBezTo>
                    <a:pt x="104" y="61"/>
                    <a:pt x="102" y="66"/>
                    <a:pt x="101" y="72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10" y="68"/>
                    <a:pt x="110" y="68"/>
                    <a:pt x="110" y="68"/>
                  </a:cubicBezTo>
                  <a:cubicBezTo>
                    <a:pt x="109" y="68"/>
                    <a:pt x="99" y="62"/>
                    <a:pt x="82" y="62"/>
                  </a:cubicBezTo>
                  <a:cubicBezTo>
                    <a:pt x="71" y="62"/>
                    <a:pt x="56" y="65"/>
                    <a:pt x="40" y="73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28" y="88"/>
                    <a:pt x="19" y="109"/>
                  </a:cubicBezTo>
                  <a:cubicBezTo>
                    <a:pt x="10" y="130"/>
                    <a:pt x="1" y="160"/>
                    <a:pt x="0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0" y="196"/>
                    <a:pt x="0" y="196"/>
                  </a:cubicBezTo>
                  <a:lnTo>
                    <a:pt x="6" y="195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32" name="文本框 431"/>
          <p:cNvSpPr txBox="1"/>
          <p:nvPr/>
        </p:nvSpPr>
        <p:spPr>
          <a:xfrm>
            <a:off x="6601165" y="1450428"/>
            <a:ext cx="17815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02</a:t>
            </a:r>
            <a:endParaRPr kumimoji="0" lang="zh-CN" altLang="en-US" sz="8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9" name="文本框 208"/>
          <p:cNvSpPr txBox="1"/>
          <p:nvPr/>
        </p:nvSpPr>
        <p:spPr>
          <a:xfrm>
            <a:off x="6755130" y="2863215"/>
            <a:ext cx="52209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垃圾多，分类装</a:t>
            </a:r>
            <a:endParaRPr kumimoji="0" lang="zh-CN" altLang="en-US" sz="5400" b="0" i="0" u="none" strike="noStrike" kern="0" cap="none" spc="0" normalizeH="0" baseline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" grpId="0"/>
      <p:bldP spid="209" grpId="0"/>
    </p:bldLst>
  </p:timing>
</p:sld>
</file>

<file path=ppt/tags/tag1.xml><?xml version="1.0" encoding="utf-8"?>
<p:tagLst xmlns:p="http://schemas.openxmlformats.org/presentationml/2006/main">
  <p:tag name="ISPRING_ULTRA_SCORM_COURSE_ID" val="3A71CA5D-219F-4371-96B2-86AA6831AF3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OqbRUss20W9RjIAAElGAAAXAAAAdW5pdmVyc2FsL3VuaXZlcnNhbC5wbmftfHlYk9e6L63bbeuA2xZrkakVFQEBCyozqa0amSuIyJiKYEQmAQFDSGJt1QoIZUrKlFQZojJE5jGJLWUMEiFCgJBEhBAhCQFCEpKQcL/gsHfv7nPvOeePe8+9T/8AnrW+9b3rXe/8W2t93PnGA7xt8+7NGhoa25xPHffS0Ngg0dB4H/XB34GeoWenFoA/78V7gb/SqB7QnQUaf4Mecz+moVGTuWX1/Eag/eGVU37xGhofXVX/vMe6aHBNQ+MEy/n4sTPXggXMKEIlNMgJGfyxxfVdXw4ZqfYcdboKNvhHnbObm/fnN7xoH31/wjtk9MvNp120dh/8weXePZPfokMMa79+dCog8sA3zm0RwqNl9f1rqMp54fxYHfdIxIiyKMIJvNRb0DIPHemvtK3mFfgJzx2RiQkoYrKggX6WvMqxkLYv9ZlWQFZf7gIYfKKdLONgYq6KT6EIEwckBLKqdc92oP/jUyjPTE9JKqKA5KVui05leuLYphICST53ZQ/Q8S2cuDzkWpFUysw8+T7QZgj1ZLXtgx+oHymIU75k+fCVvwGNx0othVkOKmBBEIOC22SIngr1NTRstnYiKQeS2ijrjfQLxhJjwyRmAn2blAUXsh4bYa+F2DhSPEomlKtcEATBtWfD0sD6sFAxak2K6piFJnH68u4apCWwQ7GDKzlXd5MVE9thGRkjddETSEtPrLQk9nZeWCPBtKqkuiK45OQUwNPRbi++6KSCKURK71ozkyZiu+d+u7kF3uEkyqdu5Z7n1/cxu0GqRZ0ylSlE1jdXh1Py53Jwq9NzZBWPfEtU1Bh5oTHi8PwvXi/j7MFTyS3b9a+9+O5u0t908bQVJlQmTOHa+wphVDjrqDmVkU6JbzZowvXncFcvTZxv6CQFe87JT6ch0BhOetd7Gk8iM6pGM1nPfX8V3q7jH05DgBxOyO/d1k9mLNT9tAcZCL5ubSZxlVLCbZ+G4LInhO2nxghLE5rs34cinsTaznNMASMsMjLy58dPW+27T1SppGRUzPglVzc9s/4FN+8yQxBbSpIyfzaauowNjGEXNTGyKPmEmafGI7bEVvTHY1i3woTp/hu7WdWGolL+8S4937HAOHQnyYyWcBxE5x1WTuwyXtNG4zwdxc9Z9doYnu14caxg4LsJYT6oo2Re5A+upjcXEBotLB06aqvTCeGM+6yYiG0WguWWwKbPa1WRF9oGesRbhXgBBlHkUTfKlY1g3XMYhSG47muO+DgFz1ZcnUSMENp+Y3C65/F4LIZ7TjFBSfE765hZyy/j+pKLdrMiMOy+Wkywwchdiri1WEackYQVWimd1zQ1NF40F/c8XNkXgxaVO9JKP+UksyK5ycR8jw97mvtxky1Ya+YRCHFsYKEVG8aNU8w4xNl2zMVtdkMXW8/5xYz40nx/7Y2rm/eH1PN6mg8aYuqeHvF0h08MPBrFF3Gvrpo80cYxisPj4fGMeGI0PI8fONDcw0mP8ZylWjLur8moKJUZ71TsgF2tqt+3syY12Ryan9/YFTZuwm4oSgywqsyLjaqhHh22iyc2OnbUVhZYMAoElKsJRHT8R4As6JoVu7Evgzht+gpZPjeYSW0J5tjQOLIz1Kp0yuOJNZiq3n7biCNZznl+mOiPBKUweR2tsQn2dQMTBg3zkdBySpiGxs+dNTsV7bbUQk678YAOp/1e9Z5PWrCLsA0QS8/NX/b5mOO/beg8KJLG1EYEtQTGDDBixTPkYvPaDKRfg94YK53Ag8VDROW5pf31TZy9xRdrhA37jtIZJWxjpvGrfOs4VGiBXTZ2KIDzIDSwvLf+CKT8aa2l09Q4zKugwqap04mRBbusnRU7xvIfeHUK0VsfVRNDgZlVmEP9WoqiqFGPZveIhhtxP9AOSlqKuhMdq0XtvQIhzrtKIsvDwTyappZWUxNVB1FMUQVkIDuRuY8SnIw4Z22O4SXOiPczMPR7E6rEZPUy7xSl4qyHYRuCwF8ZTnnvXarzKTMBiU46xNRaBc24f9hzuCH9UppzVxjzSDUzA1ko55WhMbHEdGohEHUmsG4YimDg9lTiWTAfjpgdEGsxV7H+CXZIl5iMH6CtW6mIM7xZ7p1Bu9p0E6bMj+Zzbx5zGvr+MmU2bNw/Gm5rCbk1zDlYYcDyCJjy/C18l8IB7V0rauuLN+9YaiZwz2C7tbHdyFt0URPOPM6W4u5MFTVjDRWO5KW6oIHsQZE1RX8bRQ4YMCeR2FI8Np9OiYqiHtXQuK5dNArle/eL9rds9mXZNOGnTrK+8X2vctayMuOVT80lbm9cxDn0GPpGor08qq9QrPog+FYYDPY1Gy0OHGiNtw375RZnyZm8yB4JwYUwUReQdz1bCIZKbfRXRYqGjFE6YK7j2s8IhjfbXJKQZ2sGBldUr2BIA7E9D0OLoKTAbS/DeXFMi7Eu/oMHs3uayAaJRR5to/R440xucnTjzaau4XZB/KPi6MPVaAx3sFXtj/sES5RW+m1lsP1loqDx+YXPGW3zi0B4Z8wcJzsQMlicONYhrnsC8Vdq4WzudCBhKCim3Cpq5imn3xvHe1qfX5365UyFeKS5lRXjDfgh3+dlrSp5Ay6hfmM58/yzXTK3gBMv9kZG1HgaP/Jml5ixtLGL4ranHLsjTieaHd2daGdrgn35Ff34b6Et+Y2JH4RyvywuAPl7WDD8KFEW4JkKIMAJlNmA6fVyKq0YtAH4BLAisD674WMzesUCMG+MnOtrH1RPbUqOHo7yk67OYepKg5AR687VwErWe8SO19/QgqVoaBxKA9IRTMQ2uJvZHj6g8yqZVmQ9BOswQBwbWD1iHlNZsfdiQfvnhFhB8tzT5Ke06O5LhbV6+dXFTh30KsOp2qoj1am/OtvejcPcCGxCOHf5ZmVoMXKXtNg9K3I9DhQInJJXyegs3pFq5R4iUq+FwPviNKWy+ENbf6wlLmwa2lb3C8TDglfJacQYioaPcuLQwxkB45KcK+okJ2n8jLsYaD+4J1PZun2pDmsB05xOdmd4+NIaqYVasoKjvMBkpJjiN2RBrgyQlPOeNo4I0pOJ72tc99N1reGuFJ1suWAvY27Q0Lh9bzRGmxOd9OeNfN9gWJiYKETE/EvGBn5r7C8fBYY8+V0LDjR+/jlkvVTw5r8HJNiQVEeg4cbXo1cHBQQRk3eqRzyzV0lRa0lipRBloG7/9CdvuNVsAnzijjGQ1DQOffEfmibyO7AB4qr49489Nexf1XTr65DMI10AMtetlvutqJXBcEFD3o89rhbEqw+yCQCpJ9qwuYf4anLxrh0wQ4A/hv330OWCmuPrr/xkPb9nT8m0G3aQ1/WRevqBL518TfdYunj0GhCjD54Gpn2x9YBkT62W+uH+X0bTerzUjP18PcRij6v68bfvpxJ/PHhCTe3Dvwb+bwbGA7WbKXy+TUgadpRO1Pnopyz8SoyCry52E2Kq+vXfEKFm5c4UxpBgCTR3a/dJoFLbrLL9UW0HH3/DbwJhLCD6aG4URm+HJ0i5LA743OrkG+oMXNouC8000VbzoNaryrO6By1IKy/FrnHoN4woJdAzP0NjeVVNweSdhUYG9j1QCYdforaRv2kpBNQHh6h7oDq6e43F+Z417IwDgFEeeq8TqaBhONkWDyg7FiWFs54BHg3UowcRNexjGaO+DzMPBgw4qa3S7csatqr+REuDO+5riPwG2T0NETD39R+ofMLKNpxm5K5GtA0mRnvxFV4GqcrE4+94Jy2jowDp+N5iNENqDPLkwFoN31FOT42J9Nb05mNcEMDYHW8EFYM62WndaLzJTML7035jieLP6Bw1kxTm/lm/saQQ/Sf9ElPJJmMxEBrAb3RLVmrvZI+WVwL9Zn/Sf3CnQq0+mxTQHxZ4evFuVJ9XDehgJ9L+/j+FvtJ19EQNCPcvOkq5UHh/FEd9JzkrE1KN+2k+Ffpv02zZZa47t2UZoPNP+yh5qcPILQvBoZKkK1OZBs0Tpv8mGF4qIu5ZHOHfGOf78nO+z4X/G39hOSG4SP/5nf82DaDlWucW33/XlBc/R9lHDCHr/XFZcc9CcIGkFJiN579r67axpPf77U42RX+wvfW120bWeJ7kBP/RJlnZlkQz5x0GUVP7O51mKX+YDG/WXpUiC0wVHf00ChI6UR7+Pz/uq7M9VeP56I+yMQ9sXmj8zSHNXtgukleNOhhL/6C/3KnT4dhjLvLzSy/TLILJe6Ha797EIuWzRCotE5iw7driS3HAZ3VvnTJ+L/s6yLvF8yFV88N8+zdiwpkarzDmF7sNyKQGS/j/Q1ENlQKTz+J9pRPx1G3bnVZezAEeS+/GCqcTZ45a7JOeeI6ozw1qpV58ayeZFsal1syrtLmXnWkVATFE8a2tAb4XqSbGY0ksGFccAXZF5zFgsiUO72tWf5oFqdm62gVuDlCiH2X5tu1+M78B5FG9BFzkfcnKgZNUmC1wy3KqDvUr0dvYorRmp4iCf2VbAJp6y3c3BrD+0BWElNmUZMs5Qit9Ur68P4HooFqZgnfkaL3UmulpRsr8Tj7FJNTb/6O2ejeKEdVUBcTMemsHCjV/o/FEVAukSa9EEO29keQ5EnATRImgY3gN1f242JZAvyZH5+iI6PgucVNQhv47Br2+AneSbvlqD3AAn+TnjeYO5g5vrVgq2FN0I3DfEdrFc11lP0PHd2Nk3s8iWIEZLgCouIz/0hyK5R98AIuASxkZyDZw73LULLU9n7AZxtzl3Pg5jS6vvdugCiULehFZgl5qOjWx4Q+TPqovDywPRecO2oUUhxZI6l7l7y9rcEefFoXKE6HHzPETZ7+Idk28FSZPNPoqoL5Cw8jPI8jj6FjGIPQVozS0ifKgeFNe46ivX4z3CRCwLqXm96XzmRJJ3+Bb959yzRvRoubShjCTJo15gQTDyX0bj4ByDhrSSqdn4vRqqsUNohO3wlr3YqyC9nVEtABpIcbeEkk+M+nR6+H1O+M+8xNFq2NUbXUiA9OID/IoTETaJr8zpYe1Y5/MnpZ/VcCzrS2W+QsGX2nNmHAaMi5ZND1alTLqIDWAGrTJzrX9ubLIr1Ov5a3upVRw0l2u2UcyJfWUcCv/ct23yQdEOjPWT02Y3RKecVkadhhc553hHcJYKp5Ov/6ANs8Ql7lB5Y3pTVP0nYoERlZ66vKBfBLaB7/oO+fkYkkCDTvZv39ZZyTKkylJ5IK3MYRT79fC/sno0Lia0RtFewrOJ1y14xzZ2JTRyr26vJXS7FYY6xMsype06ht3nJ5tMjrRYibRxoXtVUSByUxetuy+Gcu5ysp5B/XwWPlWqsf19ApLMlsS2hYfYBXUJf2jCdl4u1RcMy8DbS4u/bn8CnhzZMCP8bZl1lNLVrRG58UqGO8UsoyN7Q8Av8hJzyyAMhPTG+HGxoyxaqcEA59xBvo+Nioiht0qcB5nYGUMhjk4840Xngg1fiOmXVllb0Jo8HH0Gy3Dd/il/jXwv8vA77r14Xx5wLUdWU0zMi7OgPSmCk8PbEsUyBlAv7VoOsdTE2KFVo+/cjLuuaqBHtymOht8PLShNVk8tyAO0Vsv5Z+VZDq1ymc9Ua19irhvm8Kg7FcJIaD/MvD4s5can1zIdGxMfnnH6Kynk2zaRDgI6/D2dGxIIv++Hbnw/SQi6dx20OrC3K+bDAIRk1sg5xDz8Tj7JHUFTGTsaqkqUVwXHVtHIrl71uYqCNWhdasvd5FHTRWZTvJXC6oJKnlNQRbmsbanvNhQERDdEoafiO3Wq1AIyahr5EPW6+s85ULUNbcgLg8tOAUZgauTap5Jay9cuLp2yGL98Y+GYjBli0X7oXYI2GsOvC/Jlwnkhg7FHVv1Qq78fSk/2Tb56KyVrZKVJW+K91fJ7q3Dph7Mr72DIjmPIFTAFCm2rAej860gJQ2kx4L0g9d5fiESd2NwSj60Q9G82glZ7Xw8GkdhgbVOSrXjX0MnGyB69CbtTJ+f6iHDdHb6sxbueKaEXCN/sWudNSC4tPcqbVtxom0LJV9RdJaYG2SaNwYR3Q5qJdhsMPLh44DSYhgoiyXIxvDb5JWXaXAMRp3K6Fx/HDIo34Jet3pUudDqVDvbqnAA8nKHwhZnaLBzPMFJUpMp0OtVvdgEah5cUD5Pca1tX82UDTZb+s/HtghJiltSPdE361zqlo/irwNZ2j1GDQ6qzSGkFETq8BwWPj+mg8VFjU8aPxNYJvtd9KJjhgimIo68OInVkkT06qhjSeSnqhSHZsnHLdhyJ5NaxcPiLZkOSz1XrgXUe/eglnJw/G0EwHKjxFUxCF6X5nVl4tlQGHuly7oaooMfkY5RkYkxsqha1ffzkZc4R+ulOqLXgtOtH4W0Xg0nrAS3X4slnAJva5MBmCi3mxTpOz5p+xsWl/URdnIXULF9cRDyAB167eA+WiPv8hZ43krow1Eos2HAi+fkhk2ee9g00X3bcYj5yWKiNqLG8/Pq7OI9uDh9n+WI7ifsNSWb/WmSeG5YZ+ryOXQOznnkdEdAA2kvhTDZ4C7zY8A+lZnfkJAumKvNv+i777UUulmeOzy+I9BYpj7zvAOwvthqLrSwbDJhGXm11KHjgrHSkhGC0/tHXlkIG7021QNY3QJasfJ4rY1kJjEeVC6YSHxeeM9FFFzagjJvmpKH5eYul7qs9mDIqxxiuFwclg82k8gw1wWI7sDXFgBgmCZmIiN4x7xnrKfXshWQHvxMFlw7PO+Pcl+hkCODUqDYyfwk9FzFWorqmDd+CjpW8n7bHRN2wlVH8ARj0pgjm0gpsxBmGS45912zTyGH4GSW1T4UauLesfCfZmv5keC2oo4lkIBbvm70NqdqCHsmMEsuXSdqz7zA3MK7QVdiP1FoyfmXftQSl4WAvGi6RxPsVEFJzCMHHxc+WCreU/yRnmwrPKCvxNK/a2jHijJVeUBgGVdP8hzQ/VQQaPMAJcOgYIypXNv1ePX3gfgaqiUvTbV0+ruyENRHYH68HVKFYDxojn5kxhbMCvGn+XS9GosW7GxdpV3FZ/YG4+GaU0DA0Hc6O4Z8pwi5rvJBCn4rNBBRjnj4hG7pUTFqNFYeSPAWRVwDMWO5FRDl3GOApAVb7Cc3GdTGGq7kFUTXp6ekKS9dA1GHMq6fRXwIAcVEsU97UpLsVO3vxC22lV8iH3ECN1U4+LZEky8RMpBcKKTa1MiPHzFWdgt3tQbim2E9iBGuRnp38OKXjUcE5MII0Bb2mk5riZbCbhuIV3HeDym4YpNBZdjroTze8bz3JmlzXGrsGT/PlhjP854PY/BVs0t11P2dyL1jhFGjhPIv7dvLdbSjuo/lKJLO+FsfMWELoIyIay4J8MMg0XC7M2I2OIIcQs51y/FeqKv7rDe5rtJEHDUG2oyfojqvR6QrAMAq7fFxtjAeQHgt8dZomEDhmk9wdli5WyY6Z9I1mx/Zw7FL+4zSI26cuBhwGbs7mHY3vXHq0GxmrsFxBJbk+D6WE3YO1F4ek1NLvLqcUs/v8bjurzrljpHFEd0HdM/5s4/ZvltUhxZ8zAElTUJZH6zmC1UKoYHTxbHg9WfvdapCcxTXzviPQZz2PwMFj0W/7Z6Oz6UtJo1tclr4bvICWlC2bnff8IH8YbBc8rJPpU4Ok1NoQem7B91i98W2V9Vt87udosc83tK5GqcQNG1PM1XAVyZv384Malwvd6BALVicouRBDNBnJdIWKiJ6ZTRM8dr0tBQ0ZxV+9UF9LWiNhtR/S2h5qSYTEXkucAy3Fg7a9DYwJ8tGmkhHDlbxqWv1uO/XSb94iMe2BttzSkXjEYQqfdRqrOZsGSb45Q+Oa6uiiqsi/oIOMZj/OjcsgNZEIHoE/seeQls3sO/rbLATchy9tJ69rdFvWAKKARePp3/cbMtNmUcut77ZovsP47THkBqUoIEuYU2QF37bUlHhS3if+ySe6tgkbSclCsbFULnNeq3xbVANSimm+4LWZFSpi5JiQW6XcyxQHxZtILQv9QWHoyRjUCnS/DX5SlOJsYZtq9EerpXCsXunmo0nrSG4kmTbMN/jA9BghHiYWCJ5w1XGaBo/Wlf9XjxQ0Iwx15eoCXDYprMuVaAICk1a32+yBVbVXwzFwi6KewwzJ65w+vKIqNMtzuteuMmjdRT/7eq0EajlPO232I965aiF7w0Cyfstk5YgpqSlPEIlgNYOLxcLU7jyXMq63HRtekNwhrfVwDRY9mOgqh/qVJf0w+LBpScbtkeeSTx+sefr7Y71vi9EE/LBTOTVC1y/xGBOCzpWIejxevf+b4O70opMVjstkIvyBpp7n0fi0R/7sVoyLWkZ12sgvdej/lwSOl1tCtwnzp8oclNJo/jQ0gnfOLvY8ofUTdJ9e0+0d53Y7L4PzI7/obZrXz45KLjLyM8z9ZsZQth80mHv0ICcr3DdotYhLBdc7peETn1HSyvVRGo8gvCqtXICS3gASEUXNHb5OhO85abGZrZEJ/xe6Hg/pmTJL8Ydt+iMxs1aRXWFyZWpWT2N+zOZkpZDLo4zdHf8umyvDEGwmI+K4/SNh6N+9bxDfXzU+PN8o94ssd1L7JnTzku2ysBoEAEX5pPlWVttJyY1lrjPxGAsLF3V0n9xK8dc4rw5MaML/+1z6I34UocyQ7pV+/Md8r1ljmHEruHZbmc0Hb2yV2S+U+wWQKk6ILGMmEs7QN9n37D0aZKJE+BT8Uan+d493r8rSl/gL5Xm0gd/X+WHtR407Cwrdx83XGqZ+ERsd4Ocq3XP3yObwivfNTYzXYPrjiHXPXIXfBBhIEW8MYNHo5mbT+iVUbkMXpxCWyo5kJIKh5d+EUZ2LMANZc+a+jwHYCctVD5+71kGZWFwYFOWthf1tkO1yCHcgAFTcWC5sVncIa831ObOrNpVkUg95nHPHcLasinGnxlzbKNsaPSB67lZrfp+wS4ud6kcrZ+PNpDccjgXZcYOQA5ihMIacj57aEGLwOQvNpTcyw4flx0fMIFVztjmdU8j0X3ENyrcqdCa03qh9SrbkC/I6gz02EFt1nql0pljxBp/IQ5Lzo8+U807FTbjnPUwIQwreYXMljHEYQXIfEG3RrZ/DLl4DzTPoUt0LsY1pQ8JOqje7VK70YvDJAfP4x6gsS+GMYpEsM/9t85TxK7nkEAR+14bPwAkBpKWduRJ2gzH/9dOx49+LQ0teBbz7jrrQFSpbXtN5pwvHwKEBh8Wniyfq6Df/rEH1qcOIMmTN3dVQ+CvN6rU7q+u6AgTG7jUOqpTW9OGmNcg5lsyEKBez/p/c7/qsXMNGYBBc2mQ1Zdz3jj587kOA9XCnFKIAh16qI7KbLg5SsFgBwepEVVdiu7b6LnGkpKaWq8t7rmiiZg2NPAjri5R6DhBzGsYPUoYRb362mD3J++/SLkGZBwCiMF+Dd4fV4+urXSD9D9578XqChC1YErtNclrMJfQqVIDmNsnNGxAqjmCak5upRK8Yd2Rf3T99aSfQ9Z0yIs6RfElbHtujnqyHPvImrVXYFBrMhCLbW+ro90qMd5JjVcO2XZisSHkgHVJFIV4etawzdal71GDx48KP1kniR+lefOT0tZJefNnjSVt60LqNZYsaymY60Y0rQVPTlVGr/MSl+ro2IlsOvAX+f9z5MHGEgP5s9tnmybiKFcCTWml30guqzJTpg07ZBmubRmrgeMzkbRLK/vR0eDoC8sdVJfoqbfW7yl83Om0T8LBQFgPtkIL3Aq7z/Fi1iQx0i4zRwk6FNtvv9t6qNoQhGm01d4GGYoGt2UkriilbDJ+xjZirPHthgSWdT5VaQSS9RLvI38KQT1bIg0coyyV8zxPdmAORoHtU8IL6t6xe9tYogbyrB0Kh4sZ/nxGrAwmJEpZK/l6H1AdRP1z6vtDLDurqAA38E0ZnK1g3a3bcDmFnBFI5bRuayCVonPEw82B1ZNl7Ax/MKg9FFuUjRNE0McspKUNDDr4jQsvZyxpK0xqS2Kr3Gi41LVnX29nfuqbSVx1A5JY7otcudwhxeXKUxqac9YDRQi3hKAxSyxCSWPLSB7FL9iL0ntVPLaSXsFpHBdcog9qxlhANx1rK3LDFe9KUB4Otce83X9JxvvwvYcqprte1c3K/Dp4yRlXoOcUN5Oi/KLD/Ma++ylWsGtMzOsR50p2f+KH9KKFEhuwWku76ZebSoLA9u3EotJR+mM3dnRHeE+i+dvwswxAEAtH0niscsmrsULDyOenik/pV6t036M277X/2OsFmPdplLcXrbSfnoweoWvGYIAfC6MEYr29pcfXjfFv94HwTVWdTjcdOpsynnM/SMmm+KTGt+RlT2DHg8FMzEhWieJI1IgvBQAPW5LKDXYuJNqPJ9R3MCgNJZ9jDCmVUbZmfux/2olNGqLa905UQ1kSsxkJk21NMasjXTXviHfc12LBMBY7583KR1RlCaVPoHoN7Xs76j6+p3z1JdpKfjDlqe9GRD2iIX0rVewP8eilxjEyPy26Fcn9J+0DnU4bm83KW1j6Web55cp+xRAwRUtgpw0E6zu1ZLUxob7fbifo0RNCADhPuJUwG4FF2hJfsxuPqpc63xqOA0uHnSmJZu8kmOHFz8/8K6r8/0deneIKybLCCvW5qBhIs5j4V0kAbrxNThowejtie5HB+ovRQTWe0S0c9HltjYHbt/WTX8nrlG9ypmKnQr3zd+7v12Vh3UwAuaQox1RvUq0yFREHhCRN1/cOEXLltw2QK//M7c41nljYTD6RCtQsHftf0yr8BL5jjPif3Jzt0FKgFE2oACUNpPyY+5xDwRDWysPor8/QNb353iqkuAJShUWpYAP3CAggwqFotbzXE942W79BOjcGxXF05XO+5GSltVnb2/1/QP5l7+JTKvHMWz/zrMG85QdQi9fb2sGxM9jkbcTAj7q+cyEt+MO34R0bYrHzL+KviQOqiWkTNA5XNbGSO9IsSNcQ/XHqyxfD7tbMqx1lrpjqTNu2UHvN7AKVetfTymU+09S3OpB81PddvPulU0VSzAcEtV+LFS/TPIVBZNGAvbTStdzdODpJIxRbFpfibxtZQxU8ZLDV+UzDI3f9LScwi/EyWbbEIRqu8LKL31NvWiIFd9ePIykuXitW7nofxmBwsUccHn0DVRUYgSLwx9Bj5qb0iMC2yn7yGT7vaFhrYHXCyLLfxSi4F4/yuHGUC60iMLui7r6VgJ7YSmL8xJis2AeWeSd7X1EYjhuTfH40pJVfM/JDejCoC6v9VxP+/uU26uGEkS/RCaKn1sI8vv/ZvAUT3hHqg1F8CtToePmdwIGjRkcQeeK9U7WVboXn8/dj6ooS7S2jyVY6A3ZvxZqUG0LuDV/J02LmTrjhanV9mhnv6+bvD7MVlf7c1LuSO5tI9Fmus/psY6tyFZm3gPQ74onbjS3emY9/+mAUmi+42uD9GWN0vvLH8X9dQPmorzOr/jm+X7LPttNmn43zpPuH0cODK4HztE94LuisWUVsAqK+0mQOUZvzOe1iSuKhZfzLJt4rTJbssn2cIo6o3kbSAN8fpdm71XiORWWmCjFuDE/cfUiZDZjPeIlbKrQsxil3KHKnygwlsjH0fGk1VNZg+Hk4nb2fcuoLz1pVJX7kiInE7+LOtb2MQlndXUHUgPxyC+PtITTN/lKN5z33HYQ4nQQXRGpkUHTOy8L3i2oL43TGbP/hPOMKG1goeh/HoWcJtDjp1OZK004S2hcvhLL8z0Z5lxFZ5qa0zFREV9i1xhJ00EbEGb6VOeWRgHK4JZAxao5vjA0oeWvnm8wkxlyfSNc8mcl4yfSPCX1RqbDN0eQNvzjl6Aswi2EkN9xkPoieo7VW4CQaWagkM29Jktu2JdifDG8qC4K6swkl5Z69VMEjwxWZ7bjkX8TMoYimU/4zLgfUfWLOFdn7bfKuldDw5v4d/yINatOv3ABWjpZMnqhIvAb3m7nzbp76US67cXjtp5g0hH27hcT2Bu58jWBtKQrzbo1A/Rv1HWQ3lqcdvCZSvexM61OiT74rBOJMVPsx3nPxxGwqC2p0PRLyzg1L05SAzy4fPeLRaPrOJHd3Bs/8+C+2xI1fEt+8FpVvsI0saGSclTKT2CxOSqMTfgZCSoEJWyP/1a2d2D/ghrC/sVRkedmksUj7LH5SsSZh6PzLSjEinb8i6X8v4k/OpymtybKnwxu2OzyxXRYTUEp5jH+i4zrZF4eAjJ5o+NeB8l8D/xr4/8LAa/ya7mryzV07YBFA7SybfHsbuachgl5Nvgv0W6nvFywcubCeY6B7wQIIXNDAi+GcOH5WfdShCbEYeX2A4ih/VVKBUy3jK9otNiUGJEruBhtJSv7zVxv+/D4EvBvg6KwvIVj9hdv+5QyIcs733fdkP/yX6GsG8XHw+ZZh9QGFvBu12j0MWRNDYorbhCR4DMMcQnKYQKo/nCiFl9FTZl0huxNx2qGMChxHkh7NzTZQvgLDRSeTWZdkjGp5eDTl1VH94XupCKS2weqLTb7q7SWtaLJS8nHbBoAdD5fk/uIkli3fts7uFIii+d2g5UX0DVBrFTj2RQiOaGqVJ88m7i1hxJ8Bql8/hILB1s/gIWascH6Oi79/HKMtEeHWUmJUZ+2xOT5SGDJTsLCKvRyIBAuaR1pnL18j8/epvy67sjIUN54gzawYQTbt65gnSllN20AeIMUYVRL8JOOCRbxAsDqfRLYPpNutyXBrLdZCLmhNNlm7fQ/Fhh9M5+s+be+u6baVhg9g+xAO/rs0DhHaqT/XwKP22JuebGrJk8JLYNTv2zG6zJkOuys1VJ2hwVtPXzSzV8ovEXlBQn9mAj2oY5G4ZZd5e9S5zcNtbOU8Mew4uqm6NDZF/emaDpksJQoRcHrEBJwlwhLPa1vLiXllsyNm8L0cO5q4g25mZP9+rcpfOjR1kRnVm2yFZEY5PMqZoBSAPigs6ssL97oBpthoFpIOcTPjJd9komN1l+QO/hYah3CiwDkKctOpuH+EHmbDYos4qicAAsg/qXPke90qHWZ5x4OvgjsvH3Y33ajekF5j3IJqCwaHTL4VHC5K15qxu1GMkwVNxw1UXsrEcuOUGV5YXo+sdRaNJu4VhcGUC2WcUJ2l0YpZrxXeYsPs0ZkPkHnyHBMJbOAuNq3b2F7zJC+6uIs3sh/6j6LpgZtxz6iV72kwZg+zrIsalPJ8xbfxqcrPy3TLviz7IcbrdyvEzkcJXgNH8zNKnJ3nKZHV+H/gV8uXRxYCq0tmBaeFaoG06Y30CYmgl6RoW1j6cmYb/289VPfGGnOon2yMwG0OtZh+1XKtKO5vKfXzI876+ywUgtin2l+XyDIKSyQah8g0G5vabRL7Q3EsUsC3oTmZeyO/qgHdd09TPmgWe42MlzwuKjqd/1S8G4vjld8tmz1Jk9IkJymQpqLBqXn18V5ANZjMGrQEd2RQwgVhelVtRwq4zZzGjJEgD972q8ElYN4mjZlDvKQCvS6kMnJXxiiYZBF+VbH9zSzITmPKqYcEWrWtH88lXhloHXXQ3bqAhGv0gX64DGgZXIOqGGwNKIFlMM6nKrudJDXDU5kgp9xY5XLhN/z3vo1u87r4dQ3q68Rp3Zkt+QGpyh1RXnxMakDvqvFZF+Vsr7AUZL+HbuWAf9QE8cJQEuTJEeGtCZTo23kpmqQgD7+mIlWdCMZ//nClyj2a4rdL0f6TUsleU87psFe6WNTBwwrt10sCalbUy49x5+7GjSo+B6LIz74ZExkqEs43VVl4VOn1ah/0LJ8sroox0y/2t54/MPBoFLr6oPnELXylsRhvcaK5LxF59gsPwPtjzOm7GGKIW9Nh5lAtWH6f6e/vYc5NW56LpUVTyhnnBmpHUTIKZP3sI7k4SODIBtMEUEB5l7DK0qvSjrkP4CCHjIpRg7Lnt4EwFt+3gzHIlojcAEGVpLiq8tWf3kXTSHeCX3NhkVdu11fg/SBAYZY5lSU83KPEsT2RZyefCvfZB7gE/CJqe8jmqu3Xsbb6DCHAg9T0Oa8y1mfGmtkVdxZwjFeK5TJb6D6HpR5DBenv6SPM3U/rPKICQO2p19bZ4EokNL0fAEZEvVnjHcjTgQPIfnjqObvPCiaPuKeX9yqqEwvOjpymvAKtQXig/l9Hcw5IGooFj8e7JroC2cuNI8tlxO3jsGQl4uo/biv3hHaqtM5Mhiimk3JCGGsZXkgrB/meCX9rQFYB+VCyhU9gU5G/tDUsMjnA47ehtNgMF9/qYGLriq4QTxEPbuFcYlYh5fv8EhVy7w7RHqzVndpiwcLI6TRENIRzQH1kd12mywF92CA0Gp92dN9JI0F8kEs5uImfL159VpadME38JtvKnCHmJmcvChbci47XEBjj2I1+0tPRF6qFSQHqCDkfNKCo8z/J2t7YMbKP8kCmaSIEbxfB4J36Nl+U7JpqPzc8K5WNCT+MQqwp2OzCaveZh7s4lv5JFcWNGHrhEPLgZw/Dl3bnLsrGNGP0ykbpmmmrsVW6jROmgDtiVilNg+xl92HFnfakHniqFt/u22/2tct9yu9q0QvKN1/JY/Z70/LaPR+GFEpNBXKe0rWrqcM6NrvTScirZWqjGT8tdyJnGy8WJBv4i54L+g839D/Q09FmW0w91hRZLGjBX/yeHpzO67ToNchDplRQh8JlJQlN8tkAXvaizysedJtQr3G0CZ7DiMPhbstKfhnd8CRQnZwm15nKkTwBsyB7jfEtwcpHXWC9vIHmQEKtfTLBZw7hovdzL3VvhyJ8nZuHdR/IFZdyGAXS8wD2Tmj8iomr8k9kZnZzfsFPm0qe3NEmfkoXtTk2hJeqRuu13XcBXJwU5SY8XIRt60ukb0kip9u41Rj0GmTxn9jwscFAPp6J1YX87Cv0HA+BdDZYSPIbp5UnvaAfjji0YClV/tF6v/RSB8Xf2/WGQEC8+EVnJnrVbYQ5comd2QjVqL885gcBzR+YJynmJxG1x2sgU7dBq5NzQ2WucPh9f210bAnsunWVqURBXBlOi1DcaF32P+SfFHHY0w+zGye+COfdbIOc1PWtAZm85kS4fU7ZeyAhOYVNMDFW+ZwVkSKMG6pVHyBQf1v7xaN2lA7eNC694jNh3VJV5vTI1s7foIGvZDH0nyOFZvBU5ZcucP2iXRbBgevHmEoORMUJWB3DKcfmgKwnZHGgOERi89YXlzpJ9ahKdPAWIGvcnTHmeU3VsSJjolwB4TwMwYEaZSVj2Fp2Bu82ULUcylTfc4xRBCC/Eav2Cn3mnpyqFxbOKX1vDZ+WND4H5zETSVkmogZWB/aWgZEfP74l2ru4+CeeYEEZHeHuq+0OkXaUC6OsE56hEPjRJK/nawvb164Q2rmnJrM9UXJaBUheAho3lZZwNKZ2TcnTvSxNyonu5Qbq8IivdO3iio2WWs9YTCgtX5amIhSbylSfnpB8lSnRXbfrjlz6WSIonG20PF6rI9ZebcwFoGBE95drGxG3Y4c6nS7b57RmHm2pSvgdJMqcJ3hJUSOMTPtU99YI1xrh9CnEZsWDfqnXfPwZEH4mE72xLXo5JNAC6Yy415vtYMBbxidYoF9bUKTnLAQ+Hm5Z3UgsJhedqckcpxRNx6meTSO1mUZApde/b60DmfO9niugv2OpCPvKgc2VtfbyCdjIaVFYAEM3jOFZMkpX5kw3hp5D7ndtOtL0MPGD51EEzsUC/8S21UFFbYddv8K2k5S19jHWmw/eh+zFO4kfDscoR2KqVJMGqvNig7VFA7fpLZCV31gZ2l1LN9AvHZOrIy/PdjYjMiwEHPeHBG9idgJhwzrDB3vTEspucUin8qt3zSfK4wDfGVfct5RvAArwJykZS073WLjlm3U+QuL4+YTjdpu2LJEqENuf4yGJA7vd0E5JpIe0A5LTjICmC2SGPzS9fIVuGWewLwE1vNC6BhZSNC+QpbmuWoqTHhVU6BzjpcoaJbKGd07hgLLOd01OWGuVzwAgHb24OLkddU1shFoy6ljqSVRfhM3tVr1qqX1YtmvK7mVgb1oU1hVWDR5hZMRAzoDX7dHPiPGTOPOWkXLBZjYEV7wF0WKgfA8o8b/16B6uuxj3USfyIoyMEQZ9ytylsK0LgYDJLtG/75/KCCFvGhCuqYTCKoKZQF2es8/+3dtuPHzpukLAVgma3LslOnl+rKtenU5LDgZ6N+dpws/119MwFFRCL95KiTgOcvBoHZXaf63GIAMY9edAUSgG1apTVUVSMIWawtvuRX41oC0KxyvqT4bQv+ljLCDIAO3+LAWydU26pmIzyi8o7vYdjAHChYFxX8LlM7hclQOgDvH6ymyjAQcBlzkBi3mR0js4PmX3wHZDp8p9k5IsduwkfWEiKbF8MIozKLGkFAKMYOw+CvYKBdPM3tQKxVdrYoS4BKn6pkA85TRDJVTAykbJkxJGDFvxUecg4rExYD+oeIw1Jeq85x0h5QWdJGlocsvZNCFcHRC2R9k1sh/0L5WXfKLgw3Qdd2V6J24GMq/dXUe2QhCmHMxEHi4SNjsuP/u6Q7xBQ7QyhCEdXrVHsQ5IYkaFyNEfQtg9GK54jewEwWIsBir22MiX2lfhDhCsNf50PsddfYP1AEVdFTqtyajb6cy+wyWwTO9oHpA8+Xf1nsKLNBU3TTWeSGzmyE8Kb4agUqAB+s2j3EvPLn1/8SfDiyWMM6ttbcxs1IUvTOrajSGB1snVur87oz7s339CUgoioH9z8o8RlnpWMUKNNmkcuk2zYwgPCqRO84c1B4rKSpDVpAQAytij6k8zomnWLNvLOMOFko/YimU8iOiLjDuDqj/44q7jgNHi/SK9v2+SzTxbjXW4QyTBjrFi8OdNGSkT4Pk62h7p4mlQ4UaNSAzNRrFYGTlEHRAJqPCxqRRh4osQAyvkzAXa+wv8Omq1aiVz7Zp4E2phE7wTcebV1JTB2gprUOmKMd+GAeDdlTNWuC+IA+VKvoNqy5OJ8inVyjSAzqbrNKxS5g3hNzTjzhBKH+ObUcslBgjXe55jVO4CSihFUjFnALhmNL93YMXedJMAapQg4frZPqw7uD2In3TMKR7VrZfEV+q0n72lXLgN0h0AptLAO/8JyJRk0IPhUTbqf1Myisx4jThZNfI10VwFQRO8/t9LeDIuDlUyuiank4OJS32mHXeA3usC0cs0i2okUCySTvNzchWDP6ghbmJvljxXPn2yhvD8b29QcKObHZz0wdrdyrNrBoFPaz/3GT3WAHRrOJ/wOF791bc3/gdQSwMEFAACAAgA6ptFS3yF9/FeAAAAagAAABsAAAB1bml2ZXJzYWwvdW5pdmVyc2FsLnBuZy54bWwtjFsKgCAQAP+D7iB7gE1xzYTMyyQp9KLE7PZFNH8zH9O7ssws++OM22pBIAc31FW/Hz5Hf7HyNoGGfwC7LZDAVv16xTEFC1oQEjdGagMs+DiFZEFJhR3XpCRB8y4fUEsBAgAAFAACAAgARJRXRyO0Tvv7AgAAsAgAABQAAAAAAAAAAQAAAAAAAAAAAHVuaXZlcnNhbC9wbGF5ZXIueG1sUEsBAgAAFAACAAgA6ptFSyzbRb1GMgAASUYAABcAAAAAAAAAAAAAAAAALQMAAHVuaXZlcnNhbC91bml2ZXJzYWwucG5nUEsBAgAAFAACAAgA6ptFS3yF9/FeAAAAagAAABsAAAAAAAAAAQAAAAAAqDUAAHVuaXZlcnNhbC91bml2ZXJzYWwucG5nLnhtbFBLBQYAAAAAAwADANAAAAA/NgAAAAA="/>
  <p:tag name="ISPRING_PRESENTATION_TITLE" val="五一劳动安全教育主题班会-动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3264</Words>
  <Application>WPS 演示</Application>
  <PresentationFormat>宽屏</PresentationFormat>
  <Paragraphs>142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</vt:lpstr>
      <vt:lpstr>宋体</vt:lpstr>
      <vt:lpstr>Wingdings</vt:lpstr>
      <vt:lpstr>等线</vt:lpstr>
      <vt:lpstr>思源黑体 CN Normal</vt:lpstr>
      <vt:lpstr>黑体</vt:lpstr>
      <vt:lpstr>庞门正道标题体</vt:lpstr>
      <vt:lpstr>微软雅黑</vt:lpstr>
      <vt:lpstr>Arial Unicode MS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五一劳动安全教育主题班会-动</dc:title>
  <dc:creator>Administrator</dc:creator>
  <cp:lastModifiedBy>无谓</cp:lastModifiedBy>
  <cp:revision>19</cp:revision>
  <dcterms:created xsi:type="dcterms:W3CDTF">2018-04-11T12:29:00Z</dcterms:created>
  <dcterms:modified xsi:type="dcterms:W3CDTF">2020-09-16T13:05:21Z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