
<file path=[Content_Types].xml><?xml version="1.0" encoding="utf-8"?>
<Types xmlns="http://schemas.openxmlformats.org/package/2006/content-types">
  <Default Extension="jpeg" ContentType="image/jpeg"/>
  <Default Extension="png" ContentType="image/png"/>
  <Default Extension="wdp" ContentType="image/vnd.ms-photo"/>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5"/>
  </p:handoutMasterIdLst>
  <p:sldIdLst>
    <p:sldId id="257" r:id="rId3"/>
    <p:sldId id="258" r:id="rId5"/>
    <p:sldId id="259" r:id="rId6"/>
    <p:sldId id="263" r:id="rId7"/>
    <p:sldId id="264" r:id="rId8"/>
    <p:sldId id="265" r:id="rId9"/>
    <p:sldId id="281" r:id="rId10"/>
    <p:sldId id="266" r:id="rId11"/>
    <p:sldId id="282" r:id="rId12"/>
    <p:sldId id="260" r:id="rId13"/>
    <p:sldId id="267" r:id="rId14"/>
    <p:sldId id="268" r:id="rId15"/>
    <p:sldId id="269" r:id="rId16"/>
    <p:sldId id="283" r:id="rId17"/>
    <p:sldId id="284" r:id="rId18"/>
    <p:sldId id="261" r:id="rId19"/>
    <p:sldId id="270" r:id="rId20"/>
    <p:sldId id="274" r:id="rId21"/>
    <p:sldId id="272" r:id="rId22"/>
    <p:sldId id="273" r:id="rId23"/>
    <p:sldId id="277" r:id="rId24"/>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clrMru>
    <a:srgbClr val="FEC900"/>
    <a:srgbClr val="7D8D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858" autoAdjust="0"/>
  </p:normalViewPr>
  <p:slideViewPr>
    <p:cSldViewPr snapToGrid="0" showGuides="1">
      <p:cViewPr varScale="1">
        <p:scale>
          <a:sx n="75" d="100"/>
          <a:sy n="75" d="100"/>
        </p:scale>
        <p:origin x="278" y="6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gs" Target="tags/tag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DCCA3BA-D0E2-4DC7-82DC-16285045851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042A58-42B3-4D37-A2F4-5D8FEE56E7A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9E042A58-42B3-4D37-A2F4-5D8FEE56E7AF}" type="slidenum">
              <a:rPr kumimoji="0" lang="zh-CN" altLang="en-US" sz="1800" b="0" i="0" u="none" strike="noStrike" kern="0" cap="none" spc="0" normalizeH="0" baseline="0" noProof="0" smtClean="0">
                <a:ln>
                  <a:noFill/>
                </a:ln>
                <a:solidFill>
                  <a:sysClr val="windowText" lastClr="000000"/>
                </a:solidFill>
                <a:effectLst/>
                <a:uLnTx/>
                <a:uFillTx/>
              </a:rPr>
            </a:fld>
            <a:endParaRPr kumimoji="0" lang="zh-CN" altLang="en-US" sz="1800" b="0" i="0" u="none" strike="noStrike" kern="0" cap="none" spc="0" normalizeH="0" baseline="0" noProof="0">
              <a:ln>
                <a:noFill/>
              </a:ln>
              <a:solidFill>
                <a:sysClr val="windowText" lastClr="000000"/>
              </a:solidFill>
              <a:effectLst/>
              <a:uLnTx/>
              <a:uFillTx/>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9E042A58-42B3-4D37-A2F4-5D8FEE56E7AF}"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9BEC361F-E5F5-49A0-A1CF-30B16B5AD8A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69578C5-3041-4C4C-B6FF-13EDAA0E509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EC361F-E5F5-49A0-A1CF-30B16B5AD8A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9578C5-3041-4C4C-B6FF-13EDAA0E509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microsoft.com/office/2007/relationships/hdphoto" Target="../media/image4.wdp"/><Relationship Id="rId3" Type="http://schemas.openxmlformats.org/officeDocument/2006/relationships/image" Target="../media/image3.png"/><Relationship Id="rId2" Type="http://schemas.microsoft.com/office/2007/relationships/hdphoto" Target="../media/image2.wdp"/><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image" Target="../media/image5.e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7.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5.emf"/></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microsoft.com/office/2007/relationships/hdphoto" Target="../media/image18.wdp"/><Relationship Id="rId1" Type="http://schemas.openxmlformats.org/officeDocument/2006/relationships/image" Target="../media/image17.pn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1.xml"/><Relationship Id="rId4" Type="http://schemas.microsoft.com/office/2007/relationships/hdphoto" Target="../media/image4.wdp"/><Relationship Id="rId3" Type="http://schemas.openxmlformats.org/officeDocument/2006/relationships/image" Target="../media/image3.png"/><Relationship Id="rId2" Type="http://schemas.microsoft.com/office/2007/relationships/hdphoto" Target="../media/image2.wdp"/><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9945" b="89994" l="9918" r="96360"/>
                    </a14:imgEffect>
                  </a14:imgLayer>
                </a14:imgProps>
              </a:ext>
              <a:ext uri="{28A0092B-C50C-407E-A947-70E740481C1C}">
                <a14:useLocalDpi xmlns:a14="http://schemas.microsoft.com/office/drawing/2010/main" val="0"/>
              </a:ext>
            </a:extLst>
          </a:blip>
          <a:srcRect l="48662" t="10148" b="31630"/>
          <a:stretch>
            <a:fillRect/>
          </a:stretch>
        </p:blipFill>
        <p:spPr>
          <a:xfrm>
            <a:off x="10269855" y="0"/>
            <a:ext cx="1670685" cy="2842895"/>
          </a:xfrm>
          <a:prstGeom prst="rect">
            <a:avLst/>
          </a:prstGeom>
        </p:spPr>
      </p:pic>
      <p:pic>
        <p:nvPicPr>
          <p:cNvPr id="9" name="图片 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0" b="89994" l="0" r="100000"/>
                    </a14:imgEffect>
                  </a14:imgLayer>
                </a14:imgProps>
              </a:ext>
              <a:ext uri="{28A0092B-C50C-407E-A947-70E740481C1C}">
                <a14:useLocalDpi xmlns:a14="http://schemas.microsoft.com/office/drawing/2010/main" val="0"/>
              </a:ext>
            </a:extLst>
          </a:blip>
          <a:srcRect b="79111"/>
          <a:stretch>
            <a:fillRect/>
          </a:stretch>
        </p:blipFill>
        <p:spPr>
          <a:xfrm>
            <a:off x="3810215" y="521729"/>
            <a:ext cx="4571570" cy="1432560"/>
          </a:xfrm>
          <a:prstGeom prst="rect">
            <a:avLst/>
          </a:prstGeom>
        </p:spPr>
      </p:pic>
      <p:sp>
        <p:nvSpPr>
          <p:cNvPr id="3" name="文本框 2"/>
          <p:cNvSpPr txBox="1"/>
          <p:nvPr/>
        </p:nvSpPr>
        <p:spPr>
          <a:xfrm>
            <a:off x="2061210" y="2607310"/>
            <a:ext cx="7449185" cy="1106805"/>
          </a:xfrm>
          <a:prstGeom prst="rect">
            <a:avLst/>
          </a:prstGeom>
          <a:noFill/>
        </p:spPr>
        <p:txBody>
          <a:bodyPr wrap="square" rtlCol="0">
            <a:spAutoFit/>
          </a:bodyPr>
          <a:lstStyle/>
          <a:p>
            <a:pPr algn="dist"/>
            <a:r>
              <a:rPr lang="zh-CN" altLang="en-US" sz="6600" dirty="0">
                <a:solidFill>
                  <a:schemeClr val="bg1"/>
                </a:solidFill>
                <a:latin typeface="宋体" panose="02010600030101010101" pitchFamily="2" charset="-122"/>
                <a:ea typeface="宋体" panose="02010600030101010101" pitchFamily="2" charset="-122"/>
              </a:rPr>
              <a:t>劳动教育实践教程</a:t>
            </a:r>
            <a:endParaRPr lang="zh-CN" altLang="en-US" sz="6600" dirty="0">
              <a:solidFill>
                <a:schemeClr val="bg1"/>
              </a:solidFill>
              <a:latin typeface="宋体" panose="02010600030101010101" pitchFamily="2" charset="-122"/>
              <a:ea typeface="宋体" panose="02010600030101010101" pitchFamily="2" charset="-122"/>
            </a:endParaRPr>
          </a:p>
        </p:txBody>
      </p:sp>
      <p:sp>
        <p:nvSpPr>
          <p:cNvPr id="4" name="文本框 3"/>
          <p:cNvSpPr txBox="1"/>
          <p:nvPr/>
        </p:nvSpPr>
        <p:spPr>
          <a:xfrm>
            <a:off x="3218180" y="4091940"/>
            <a:ext cx="5501640" cy="460375"/>
          </a:xfrm>
          <a:prstGeom prst="rect">
            <a:avLst/>
          </a:prstGeom>
          <a:noFill/>
        </p:spPr>
        <p:txBody>
          <a:bodyPr wrap="square" rtlCol="0">
            <a:spAutoFit/>
          </a:bodyPr>
          <a:p>
            <a:r>
              <a:rPr lang="zh-CN" altLang="en-US" sz="2400" b="1">
                <a:solidFill>
                  <a:schemeClr val="bg1"/>
                </a:solidFill>
              </a:rPr>
              <a:t>模块六   实践金工，继承大国工匠</a:t>
            </a:r>
            <a:endParaRPr lang="zh-CN" altLang="en-US" sz="2400" b="1">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175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childTnLst>
                                </p:cTn>
                              </p:par>
                            </p:childTnLst>
                          </p:cTn>
                        </p:par>
                        <p:par>
                          <p:cTn id="8" fill="hold">
                            <p:stCondLst>
                              <p:cond delay="1000"/>
                            </p:stCondLst>
                            <p:childTnLst>
                              <p:par>
                                <p:cTn id="9" presetID="2" presetClass="entr" presetSubtype="1" decel="10000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1555650" y="1082778"/>
            <a:ext cx="4541385" cy="5771102"/>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29" name="组合 428"/>
          <p:cNvGrpSpPr/>
          <p:nvPr/>
        </p:nvGrpSpPr>
        <p:grpSpPr>
          <a:xfrm>
            <a:off x="8341153" y="2115408"/>
            <a:ext cx="418307" cy="485807"/>
            <a:chOff x="2765242" y="4547160"/>
            <a:chExt cx="1985821" cy="2306262"/>
          </a:xfrm>
        </p:grpSpPr>
        <p:sp>
          <p:nvSpPr>
            <p:cNvPr id="297" name="Freeform 55"/>
            <p:cNvSpPr/>
            <p:nvPr/>
          </p:nvSpPr>
          <p:spPr bwMode="auto">
            <a:xfrm>
              <a:off x="2772566" y="4591106"/>
              <a:ext cx="1963847" cy="672927"/>
            </a:xfrm>
            <a:custGeom>
              <a:avLst/>
              <a:gdLst>
                <a:gd name="T0" fmla="*/ 721 w 804"/>
                <a:gd name="T1" fmla="*/ 211 h 275"/>
                <a:gd name="T2" fmla="*/ 804 w 804"/>
                <a:gd name="T3" fmla="*/ 129 h 275"/>
                <a:gd name="T4" fmla="*/ 705 w 804"/>
                <a:gd name="T5" fmla="*/ 148 h 275"/>
                <a:gd name="T6" fmla="*/ 675 w 804"/>
                <a:gd name="T7" fmla="*/ 115 h 275"/>
                <a:gd name="T8" fmla="*/ 691 w 804"/>
                <a:gd name="T9" fmla="*/ 74 h 275"/>
                <a:gd name="T10" fmla="*/ 790 w 804"/>
                <a:gd name="T11" fmla="*/ 55 h 275"/>
                <a:gd name="T12" fmla="*/ 683 w 804"/>
                <a:gd name="T13" fmla="*/ 9 h 275"/>
                <a:gd name="T14" fmla="*/ 601 w 804"/>
                <a:gd name="T15" fmla="*/ 89 h 275"/>
                <a:gd name="T16" fmla="*/ 598 w 804"/>
                <a:gd name="T17" fmla="*/ 89 h 275"/>
                <a:gd name="T18" fmla="*/ 35 w 804"/>
                <a:gd name="T19" fmla="*/ 193 h 275"/>
                <a:gd name="T20" fmla="*/ 4 w 804"/>
                <a:gd name="T21" fmla="*/ 239 h 275"/>
                <a:gd name="T22" fmla="*/ 50 w 804"/>
                <a:gd name="T23" fmla="*/ 271 h 275"/>
                <a:gd name="T24" fmla="*/ 613 w 804"/>
                <a:gd name="T25" fmla="*/ 167 h 275"/>
                <a:gd name="T26" fmla="*/ 616 w 804"/>
                <a:gd name="T27" fmla="*/ 166 h 275"/>
                <a:gd name="T28" fmla="*/ 721 w 804"/>
                <a:gd name="T29" fmla="*/ 211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4" h="275">
                  <a:moveTo>
                    <a:pt x="721" y="211"/>
                  </a:moveTo>
                  <a:cubicBezTo>
                    <a:pt x="764" y="203"/>
                    <a:pt x="796" y="170"/>
                    <a:pt x="804" y="129"/>
                  </a:cubicBezTo>
                  <a:cubicBezTo>
                    <a:pt x="705" y="148"/>
                    <a:pt x="705" y="148"/>
                    <a:pt x="705" y="148"/>
                  </a:cubicBezTo>
                  <a:cubicBezTo>
                    <a:pt x="675" y="115"/>
                    <a:pt x="675" y="115"/>
                    <a:pt x="675" y="115"/>
                  </a:cubicBezTo>
                  <a:cubicBezTo>
                    <a:pt x="691" y="74"/>
                    <a:pt x="691" y="74"/>
                    <a:pt x="691" y="74"/>
                  </a:cubicBezTo>
                  <a:cubicBezTo>
                    <a:pt x="790" y="55"/>
                    <a:pt x="790" y="55"/>
                    <a:pt x="790" y="55"/>
                  </a:cubicBezTo>
                  <a:cubicBezTo>
                    <a:pt x="768" y="20"/>
                    <a:pt x="726" y="0"/>
                    <a:pt x="683" y="9"/>
                  </a:cubicBezTo>
                  <a:cubicBezTo>
                    <a:pt x="641" y="16"/>
                    <a:pt x="610" y="49"/>
                    <a:pt x="601" y="89"/>
                  </a:cubicBezTo>
                  <a:cubicBezTo>
                    <a:pt x="600" y="89"/>
                    <a:pt x="599" y="89"/>
                    <a:pt x="598" y="89"/>
                  </a:cubicBezTo>
                  <a:cubicBezTo>
                    <a:pt x="35" y="193"/>
                    <a:pt x="35" y="193"/>
                    <a:pt x="35" y="193"/>
                  </a:cubicBezTo>
                  <a:cubicBezTo>
                    <a:pt x="14" y="197"/>
                    <a:pt x="0" y="218"/>
                    <a:pt x="4" y="239"/>
                  </a:cubicBezTo>
                  <a:cubicBezTo>
                    <a:pt x="8" y="260"/>
                    <a:pt x="29" y="275"/>
                    <a:pt x="50" y="271"/>
                  </a:cubicBezTo>
                  <a:cubicBezTo>
                    <a:pt x="613" y="167"/>
                    <a:pt x="613" y="167"/>
                    <a:pt x="613" y="167"/>
                  </a:cubicBezTo>
                  <a:cubicBezTo>
                    <a:pt x="614" y="167"/>
                    <a:pt x="615" y="167"/>
                    <a:pt x="616" y="166"/>
                  </a:cubicBezTo>
                  <a:cubicBezTo>
                    <a:pt x="638" y="200"/>
                    <a:pt x="679" y="219"/>
                    <a:pt x="721" y="21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8" name="Freeform 56"/>
            <p:cNvSpPr/>
            <p:nvPr/>
          </p:nvSpPr>
          <p:spPr bwMode="auto">
            <a:xfrm>
              <a:off x="2765242" y="4593853"/>
              <a:ext cx="1985821" cy="674758"/>
            </a:xfrm>
            <a:custGeom>
              <a:avLst/>
              <a:gdLst>
                <a:gd name="T0" fmla="*/ 726 w 813"/>
                <a:gd name="T1" fmla="*/ 216 h 276"/>
                <a:gd name="T2" fmla="*/ 811 w 813"/>
                <a:gd name="T3" fmla="*/ 124 h 276"/>
                <a:gd name="T4" fmla="*/ 710 w 813"/>
                <a:gd name="T5" fmla="*/ 140 h 276"/>
                <a:gd name="T6" fmla="*/ 698 w 813"/>
                <a:gd name="T7" fmla="*/ 78 h 276"/>
                <a:gd name="T8" fmla="*/ 798 w 813"/>
                <a:gd name="T9" fmla="*/ 56 h 276"/>
                <a:gd name="T10" fmla="*/ 705 w 813"/>
                <a:gd name="T11" fmla="*/ 0 h 276"/>
                <a:gd name="T12" fmla="*/ 599 w 813"/>
                <a:gd name="T13" fmla="*/ 86 h 276"/>
                <a:gd name="T14" fmla="*/ 604 w 813"/>
                <a:gd name="T15" fmla="*/ 82 h 276"/>
                <a:gd name="T16" fmla="*/ 600 w 813"/>
                <a:gd name="T17" fmla="*/ 82 h 276"/>
                <a:gd name="T18" fmla="*/ 37 w 813"/>
                <a:gd name="T19" fmla="*/ 186 h 276"/>
                <a:gd name="T20" fmla="*/ 0 w 813"/>
                <a:gd name="T21" fmla="*/ 231 h 276"/>
                <a:gd name="T22" fmla="*/ 17 w 813"/>
                <a:gd name="T23" fmla="*/ 266 h 276"/>
                <a:gd name="T24" fmla="*/ 54 w 813"/>
                <a:gd name="T25" fmla="*/ 276 h 276"/>
                <a:gd name="T26" fmla="*/ 617 w 813"/>
                <a:gd name="T27" fmla="*/ 172 h 276"/>
                <a:gd name="T28" fmla="*/ 621 w 813"/>
                <a:gd name="T29" fmla="*/ 171 h 276"/>
                <a:gd name="T30" fmla="*/ 614 w 813"/>
                <a:gd name="T31" fmla="*/ 169 h 276"/>
                <a:gd name="T32" fmla="*/ 726 w 813"/>
                <a:gd name="T33" fmla="*/ 216 h 276"/>
                <a:gd name="T34" fmla="*/ 723 w 813"/>
                <a:gd name="T35" fmla="*/ 204 h 276"/>
                <a:gd name="T36" fmla="*/ 624 w 813"/>
                <a:gd name="T37" fmla="*/ 162 h 276"/>
                <a:gd name="T38" fmla="*/ 615 w 813"/>
                <a:gd name="T39" fmla="*/ 160 h 276"/>
                <a:gd name="T40" fmla="*/ 52 w 813"/>
                <a:gd name="T41" fmla="*/ 264 h 276"/>
                <a:gd name="T42" fmla="*/ 46 w 813"/>
                <a:gd name="T43" fmla="*/ 264 h 276"/>
                <a:gd name="T44" fmla="*/ 13 w 813"/>
                <a:gd name="T45" fmla="*/ 237 h 276"/>
                <a:gd name="T46" fmla="*/ 20 w 813"/>
                <a:gd name="T47" fmla="*/ 209 h 276"/>
                <a:gd name="T48" fmla="*/ 40 w 813"/>
                <a:gd name="T49" fmla="*/ 198 h 276"/>
                <a:gd name="T50" fmla="*/ 603 w 813"/>
                <a:gd name="T51" fmla="*/ 94 h 276"/>
                <a:gd name="T52" fmla="*/ 610 w 813"/>
                <a:gd name="T53" fmla="*/ 89 h 276"/>
                <a:gd name="T54" fmla="*/ 705 w 813"/>
                <a:gd name="T55" fmla="*/ 12 h 276"/>
                <a:gd name="T56" fmla="*/ 793 w 813"/>
                <a:gd name="T57" fmla="*/ 54 h 276"/>
                <a:gd name="T58" fmla="*/ 693 w 813"/>
                <a:gd name="T59" fmla="*/ 67 h 276"/>
                <a:gd name="T60" fmla="*/ 673 w 813"/>
                <a:gd name="T61" fmla="*/ 112 h 276"/>
                <a:gd name="T62" fmla="*/ 703 w 813"/>
                <a:gd name="T63" fmla="*/ 151 h 276"/>
                <a:gd name="T64" fmla="*/ 808 w 813"/>
                <a:gd name="T65" fmla="*/ 134 h 276"/>
                <a:gd name="T66" fmla="*/ 801 w 813"/>
                <a:gd name="T67" fmla="*/ 127 h 276"/>
                <a:gd name="T68" fmla="*/ 724 w 813"/>
                <a:gd name="T69" fmla="*/ 21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3" h="276">
                  <a:moveTo>
                    <a:pt x="724" y="210"/>
                  </a:moveTo>
                  <a:cubicBezTo>
                    <a:pt x="726" y="216"/>
                    <a:pt x="726" y="216"/>
                    <a:pt x="726" y="216"/>
                  </a:cubicBezTo>
                  <a:cubicBezTo>
                    <a:pt x="771" y="208"/>
                    <a:pt x="804" y="172"/>
                    <a:pt x="813" y="129"/>
                  </a:cubicBezTo>
                  <a:cubicBezTo>
                    <a:pt x="813" y="127"/>
                    <a:pt x="812" y="125"/>
                    <a:pt x="811" y="124"/>
                  </a:cubicBezTo>
                  <a:cubicBezTo>
                    <a:pt x="809" y="123"/>
                    <a:pt x="807" y="122"/>
                    <a:pt x="806" y="122"/>
                  </a:cubicBezTo>
                  <a:cubicBezTo>
                    <a:pt x="710" y="140"/>
                    <a:pt x="710" y="140"/>
                    <a:pt x="710" y="140"/>
                  </a:cubicBezTo>
                  <a:cubicBezTo>
                    <a:pt x="685" y="113"/>
                    <a:pt x="685" y="113"/>
                    <a:pt x="685" y="113"/>
                  </a:cubicBezTo>
                  <a:cubicBezTo>
                    <a:pt x="698" y="78"/>
                    <a:pt x="698" y="78"/>
                    <a:pt x="698" y="78"/>
                  </a:cubicBezTo>
                  <a:cubicBezTo>
                    <a:pt x="794" y="60"/>
                    <a:pt x="794" y="60"/>
                    <a:pt x="794" y="60"/>
                  </a:cubicBezTo>
                  <a:cubicBezTo>
                    <a:pt x="796" y="59"/>
                    <a:pt x="797" y="58"/>
                    <a:pt x="798" y="56"/>
                  </a:cubicBezTo>
                  <a:cubicBezTo>
                    <a:pt x="799" y="55"/>
                    <a:pt x="799" y="52"/>
                    <a:pt x="798" y="51"/>
                  </a:cubicBezTo>
                  <a:cubicBezTo>
                    <a:pt x="778" y="19"/>
                    <a:pt x="743" y="0"/>
                    <a:pt x="705" y="0"/>
                  </a:cubicBezTo>
                  <a:cubicBezTo>
                    <a:pt x="699" y="0"/>
                    <a:pt x="692" y="0"/>
                    <a:pt x="685" y="2"/>
                  </a:cubicBezTo>
                  <a:cubicBezTo>
                    <a:pt x="641" y="10"/>
                    <a:pt x="607" y="45"/>
                    <a:pt x="599" y="86"/>
                  </a:cubicBezTo>
                  <a:cubicBezTo>
                    <a:pt x="604" y="88"/>
                    <a:pt x="604" y="88"/>
                    <a:pt x="604" y="88"/>
                  </a:cubicBezTo>
                  <a:cubicBezTo>
                    <a:pt x="604" y="82"/>
                    <a:pt x="604" y="82"/>
                    <a:pt x="604" y="82"/>
                  </a:cubicBezTo>
                  <a:cubicBezTo>
                    <a:pt x="603" y="82"/>
                    <a:pt x="602" y="82"/>
                    <a:pt x="600" y="82"/>
                  </a:cubicBezTo>
                  <a:cubicBezTo>
                    <a:pt x="600" y="82"/>
                    <a:pt x="600" y="82"/>
                    <a:pt x="600" y="82"/>
                  </a:cubicBezTo>
                  <a:cubicBezTo>
                    <a:pt x="37" y="186"/>
                    <a:pt x="37" y="186"/>
                    <a:pt x="37" y="186"/>
                  </a:cubicBezTo>
                  <a:cubicBezTo>
                    <a:pt x="37" y="186"/>
                    <a:pt x="37" y="186"/>
                    <a:pt x="37" y="186"/>
                  </a:cubicBezTo>
                  <a:cubicBezTo>
                    <a:pt x="26" y="188"/>
                    <a:pt x="17" y="194"/>
                    <a:pt x="10" y="202"/>
                  </a:cubicBezTo>
                  <a:cubicBezTo>
                    <a:pt x="4" y="210"/>
                    <a:pt x="0" y="220"/>
                    <a:pt x="0" y="231"/>
                  </a:cubicBezTo>
                  <a:cubicBezTo>
                    <a:pt x="0" y="233"/>
                    <a:pt x="0" y="236"/>
                    <a:pt x="1" y="239"/>
                  </a:cubicBezTo>
                  <a:cubicBezTo>
                    <a:pt x="3" y="250"/>
                    <a:pt x="9" y="259"/>
                    <a:pt x="17" y="266"/>
                  </a:cubicBezTo>
                  <a:cubicBezTo>
                    <a:pt x="25" y="272"/>
                    <a:pt x="35" y="276"/>
                    <a:pt x="46" y="276"/>
                  </a:cubicBezTo>
                  <a:cubicBezTo>
                    <a:pt x="49" y="276"/>
                    <a:pt x="51" y="276"/>
                    <a:pt x="54" y="276"/>
                  </a:cubicBezTo>
                  <a:cubicBezTo>
                    <a:pt x="54" y="276"/>
                    <a:pt x="54" y="276"/>
                    <a:pt x="54" y="276"/>
                  </a:cubicBezTo>
                  <a:cubicBezTo>
                    <a:pt x="617" y="172"/>
                    <a:pt x="617" y="172"/>
                    <a:pt x="617" y="172"/>
                  </a:cubicBezTo>
                  <a:cubicBezTo>
                    <a:pt x="617" y="172"/>
                    <a:pt x="617" y="172"/>
                    <a:pt x="617" y="172"/>
                  </a:cubicBezTo>
                  <a:cubicBezTo>
                    <a:pt x="619" y="172"/>
                    <a:pt x="620" y="171"/>
                    <a:pt x="621" y="171"/>
                  </a:cubicBezTo>
                  <a:cubicBezTo>
                    <a:pt x="619" y="165"/>
                    <a:pt x="619" y="165"/>
                    <a:pt x="619" y="165"/>
                  </a:cubicBezTo>
                  <a:cubicBezTo>
                    <a:pt x="614" y="169"/>
                    <a:pt x="614" y="169"/>
                    <a:pt x="614" y="169"/>
                  </a:cubicBezTo>
                  <a:cubicBezTo>
                    <a:pt x="634" y="199"/>
                    <a:pt x="668" y="218"/>
                    <a:pt x="705" y="218"/>
                  </a:cubicBezTo>
                  <a:cubicBezTo>
                    <a:pt x="712" y="218"/>
                    <a:pt x="719" y="217"/>
                    <a:pt x="726" y="216"/>
                  </a:cubicBezTo>
                  <a:cubicBezTo>
                    <a:pt x="724" y="210"/>
                    <a:pt x="724" y="210"/>
                    <a:pt x="724" y="210"/>
                  </a:cubicBezTo>
                  <a:cubicBezTo>
                    <a:pt x="723" y="204"/>
                    <a:pt x="723" y="204"/>
                    <a:pt x="723" y="204"/>
                  </a:cubicBezTo>
                  <a:cubicBezTo>
                    <a:pt x="717" y="205"/>
                    <a:pt x="711" y="206"/>
                    <a:pt x="705" y="206"/>
                  </a:cubicBezTo>
                  <a:cubicBezTo>
                    <a:pt x="672" y="206"/>
                    <a:pt x="642" y="189"/>
                    <a:pt x="624" y="162"/>
                  </a:cubicBezTo>
                  <a:cubicBezTo>
                    <a:pt x="623" y="160"/>
                    <a:pt x="620" y="159"/>
                    <a:pt x="618" y="160"/>
                  </a:cubicBezTo>
                  <a:cubicBezTo>
                    <a:pt x="617" y="160"/>
                    <a:pt x="616" y="160"/>
                    <a:pt x="615" y="160"/>
                  </a:cubicBezTo>
                  <a:cubicBezTo>
                    <a:pt x="615" y="160"/>
                    <a:pt x="615" y="160"/>
                    <a:pt x="615" y="160"/>
                  </a:cubicBezTo>
                  <a:cubicBezTo>
                    <a:pt x="52" y="264"/>
                    <a:pt x="52" y="264"/>
                    <a:pt x="52" y="264"/>
                  </a:cubicBezTo>
                  <a:cubicBezTo>
                    <a:pt x="52" y="264"/>
                    <a:pt x="52" y="264"/>
                    <a:pt x="52" y="264"/>
                  </a:cubicBezTo>
                  <a:cubicBezTo>
                    <a:pt x="50" y="264"/>
                    <a:pt x="48" y="264"/>
                    <a:pt x="46" y="264"/>
                  </a:cubicBezTo>
                  <a:cubicBezTo>
                    <a:pt x="38" y="264"/>
                    <a:pt x="30" y="262"/>
                    <a:pt x="24" y="257"/>
                  </a:cubicBezTo>
                  <a:cubicBezTo>
                    <a:pt x="18" y="252"/>
                    <a:pt x="14" y="245"/>
                    <a:pt x="13" y="237"/>
                  </a:cubicBezTo>
                  <a:cubicBezTo>
                    <a:pt x="12" y="235"/>
                    <a:pt x="12" y="233"/>
                    <a:pt x="12" y="231"/>
                  </a:cubicBezTo>
                  <a:cubicBezTo>
                    <a:pt x="12" y="223"/>
                    <a:pt x="15" y="215"/>
                    <a:pt x="20" y="209"/>
                  </a:cubicBezTo>
                  <a:cubicBezTo>
                    <a:pt x="25" y="203"/>
                    <a:pt x="31" y="199"/>
                    <a:pt x="40" y="198"/>
                  </a:cubicBezTo>
                  <a:cubicBezTo>
                    <a:pt x="40" y="198"/>
                    <a:pt x="40" y="198"/>
                    <a:pt x="40" y="198"/>
                  </a:cubicBezTo>
                  <a:cubicBezTo>
                    <a:pt x="603" y="94"/>
                    <a:pt x="603" y="94"/>
                    <a:pt x="603" y="94"/>
                  </a:cubicBezTo>
                  <a:cubicBezTo>
                    <a:pt x="603" y="94"/>
                    <a:pt x="603" y="94"/>
                    <a:pt x="603" y="94"/>
                  </a:cubicBezTo>
                  <a:cubicBezTo>
                    <a:pt x="603" y="94"/>
                    <a:pt x="604" y="94"/>
                    <a:pt x="605" y="94"/>
                  </a:cubicBezTo>
                  <a:cubicBezTo>
                    <a:pt x="608" y="93"/>
                    <a:pt x="610" y="91"/>
                    <a:pt x="610" y="89"/>
                  </a:cubicBezTo>
                  <a:cubicBezTo>
                    <a:pt x="618" y="52"/>
                    <a:pt x="648" y="21"/>
                    <a:pt x="687" y="13"/>
                  </a:cubicBezTo>
                  <a:cubicBezTo>
                    <a:pt x="693" y="12"/>
                    <a:pt x="700" y="12"/>
                    <a:pt x="705" y="12"/>
                  </a:cubicBezTo>
                  <a:cubicBezTo>
                    <a:pt x="739" y="12"/>
                    <a:pt x="770" y="29"/>
                    <a:pt x="788" y="57"/>
                  </a:cubicBezTo>
                  <a:cubicBezTo>
                    <a:pt x="793" y="54"/>
                    <a:pt x="793" y="54"/>
                    <a:pt x="793" y="54"/>
                  </a:cubicBezTo>
                  <a:cubicBezTo>
                    <a:pt x="792" y="48"/>
                    <a:pt x="792" y="48"/>
                    <a:pt x="792" y="48"/>
                  </a:cubicBezTo>
                  <a:cubicBezTo>
                    <a:pt x="693" y="67"/>
                    <a:pt x="693" y="67"/>
                    <a:pt x="693" y="67"/>
                  </a:cubicBezTo>
                  <a:cubicBezTo>
                    <a:pt x="691" y="67"/>
                    <a:pt x="689" y="68"/>
                    <a:pt x="688" y="70"/>
                  </a:cubicBezTo>
                  <a:cubicBezTo>
                    <a:pt x="673" y="112"/>
                    <a:pt x="673" y="112"/>
                    <a:pt x="673" y="112"/>
                  </a:cubicBezTo>
                  <a:cubicBezTo>
                    <a:pt x="672" y="114"/>
                    <a:pt x="672" y="116"/>
                    <a:pt x="674" y="118"/>
                  </a:cubicBezTo>
                  <a:cubicBezTo>
                    <a:pt x="703" y="151"/>
                    <a:pt x="703" y="151"/>
                    <a:pt x="703" y="151"/>
                  </a:cubicBezTo>
                  <a:cubicBezTo>
                    <a:pt x="705" y="152"/>
                    <a:pt x="707" y="153"/>
                    <a:pt x="709" y="153"/>
                  </a:cubicBezTo>
                  <a:cubicBezTo>
                    <a:pt x="808" y="134"/>
                    <a:pt x="808" y="134"/>
                    <a:pt x="808" y="134"/>
                  </a:cubicBezTo>
                  <a:cubicBezTo>
                    <a:pt x="807" y="128"/>
                    <a:pt x="807" y="128"/>
                    <a:pt x="807" y="128"/>
                  </a:cubicBezTo>
                  <a:cubicBezTo>
                    <a:pt x="801" y="127"/>
                    <a:pt x="801" y="127"/>
                    <a:pt x="801" y="127"/>
                  </a:cubicBezTo>
                  <a:cubicBezTo>
                    <a:pt x="793" y="165"/>
                    <a:pt x="764" y="197"/>
                    <a:pt x="723" y="204"/>
                  </a:cubicBezTo>
                  <a:cubicBezTo>
                    <a:pt x="724" y="210"/>
                    <a:pt x="724" y="210"/>
                    <a:pt x="724" y="21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9" name="Freeform 57"/>
            <p:cNvSpPr/>
            <p:nvPr/>
          </p:nvSpPr>
          <p:spPr bwMode="auto">
            <a:xfrm>
              <a:off x="3058217" y="4547160"/>
              <a:ext cx="1235988" cy="2291613"/>
            </a:xfrm>
            <a:custGeom>
              <a:avLst/>
              <a:gdLst>
                <a:gd name="T0" fmla="*/ 0 w 506"/>
                <a:gd name="T1" fmla="*/ 210 h 937"/>
                <a:gd name="T2" fmla="*/ 37 w 506"/>
                <a:gd name="T3" fmla="*/ 93 h 937"/>
                <a:gd name="T4" fmla="*/ 101 w 506"/>
                <a:gd name="T5" fmla="*/ 88 h 937"/>
                <a:gd name="T6" fmla="*/ 126 w 506"/>
                <a:gd name="T7" fmla="*/ 57 h 937"/>
                <a:gd name="T8" fmla="*/ 198 w 506"/>
                <a:gd name="T9" fmla="*/ 60 h 937"/>
                <a:gd name="T10" fmla="*/ 276 w 506"/>
                <a:gd name="T11" fmla="*/ 21 h 937"/>
                <a:gd name="T12" fmla="*/ 322 w 506"/>
                <a:gd name="T13" fmla="*/ 61 h 937"/>
                <a:gd name="T14" fmla="*/ 422 w 506"/>
                <a:gd name="T15" fmla="*/ 35 h 937"/>
                <a:gd name="T16" fmla="*/ 460 w 506"/>
                <a:gd name="T17" fmla="*/ 148 h 937"/>
                <a:gd name="T18" fmla="*/ 450 w 506"/>
                <a:gd name="T19" fmla="*/ 200 h 937"/>
                <a:gd name="T20" fmla="*/ 460 w 506"/>
                <a:gd name="T21" fmla="*/ 200 h 937"/>
                <a:gd name="T22" fmla="*/ 506 w 506"/>
                <a:gd name="T23" fmla="*/ 247 h 937"/>
                <a:gd name="T24" fmla="*/ 488 w 506"/>
                <a:gd name="T25" fmla="*/ 399 h 937"/>
                <a:gd name="T26" fmla="*/ 360 w 506"/>
                <a:gd name="T27" fmla="*/ 544 h 937"/>
                <a:gd name="T28" fmla="*/ 416 w 506"/>
                <a:gd name="T29" fmla="*/ 937 h 937"/>
                <a:gd name="T30" fmla="*/ 91 w 506"/>
                <a:gd name="T31" fmla="*/ 937 h 937"/>
                <a:gd name="T32" fmla="*/ 131 w 506"/>
                <a:gd name="T33" fmla="*/ 536 h 937"/>
                <a:gd name="T34" fmla="*/ 36 w 506"/>
                <a:gd name="T35" fmla="*/ 346 h 937"/>
                <a:gd name="T36" fmla="*/ 25 w 506"/>
                <a:gd name="T37" fmla="*/ 270 h 937"/>
                <a:gd name="T38" fmla="*/ 0 w 506"/>
                <a:gd name="T39" fmla="*/ 210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6" h="937">
                  <a:moveTo>
                    <a:pt x="0" y="210"/>
                  </a:moveTo>
                  <a:cubicBezTo>
                    <a:pt x="1" y="142"/>
                    <a:pt x="37" y="93"/>
                    <a:pt x="37" y="93"/>
                  </a:cubicBezTo>
                  <a:cubicBezTo>
                    <a:pt x="76" y="74"/>
                    <a:pt x="101" y="88"/>
                    <a:pt x="101" y="88"/>
                  </a:cubicBezTo>
                  <a:cubicBezTo>
                    <a:pt x="104" y="68"/>
                    <a:pt x="126" y="57"/>
                    <a:pt x="126" y="57"/>
                  </a:cubicBezTo>
                  <a:cubicBezTo>
                    <a:pt x="181" y="42"/>
                    <a:pt x="198" y="60"/>
                    <a:pt x="198" y="60"/>
                  </a:cubicBezTo>
                  <a:cubicBezTo>
                    <a:pt x="209" y="31"/>
                    <a:pt x="259" y="21"/>
                    <a:pt x="276" y="21"/>
                  </a:cubicBezTo>
                  <a:cubicBezTo>
                    <a:pt x="294" y="21"/>
                    <a:pt x="322" y="61"/>
                    <a:pt x="322" y="61"/>
                  </a:cubicBezTo>
                  <a:cubicBezTo>
                    <a:pt x="368" y="0"/>
                    <a:pt x="422" y="35"/>
                    <a:pt x="422" y="35"/>
                  </a:cubicBezTo>
                  <a:cubicBezTo>
                    <a:pt x="431" y="43"/>
                    <a:pt x="460" y="148"/>
                    <a:pt x="460" y="148"/>
                  </a:cubicBezTo>
                  <a:cubicBezTo>
                    <a:pt x="450" y="200"/>
                    <a:pt x="450" y="200"/>
                    <a:pt x="450" y="200"/>
                  </a:cubicBezTo>
                  <a:cubicBezTo>
                    <a:pt x="460" y="200"/>
                    <a:pt x="460" y="200"/>
                    <a:pt x="460" y="200"/>
                  </a:cubicBezTo>
                  <a:cubicBezTo>
                    <a:pt x="506" y="247"/>
                    <a:pt x="506" y="247"/>
                    <a:pt x="506" y="247"/>
                  </a:cubicBezTo>
                  <a:cubicBezTo>
                    <a:pt x="488" y="399"/>
                    <a:pt x="488" y="399"/>
                    <a:pt x="488" y="399"/>
                  </a:cubicBezTo>
                  <a:cubicBezTo>
                    <a:pt x="488" y="399"/>
                    <a:pt x="445" y="511"/>
                    <a:pt x="360" y="544"/>
                  </a:cubicBezTo>
                  <a:cubicBezTo>
                    <a:pt x="416" y="937"/>
                    <a:pt x="416" y="937"/>
                    <a:pt x="416" y="937"/>
                  </a:cubicBezTo>
                  <a:cubicBezTo>
                    <a:pt x="91" y="937"/>
                    <a:pt x="91" y="937"/>
                    <a:pt x="91" y="937"/>
                  </a:cubicBezTo>
                  <a:cubicBezTo>
                    <a:pt x="131" y="536"/>
                    <a:pt x="131" y="536"/>
                    <a:pt x="131" y="536"/>
                  </a:cubicBezTo>
                  <a:cubicBezTo>
                    <a:pt x="131" y="536"/>
                    <a:pt x="51" y="476"/>
                    <a:pt x="36" y="346"/>
                  </a:cubicBezTo>
                  <a:cubicBezTo>
                    <a:pt x="36" y="346"/>
                    <a:pt x="16" y="318"/>
                    <a:pt x="25" y="270"/>
                  </a:cubicBezTo>
                  <a:cubicBezTo>
                    <a:pt x="25" y="270"/>
                    <a:pt x="5" y="237"/>
                    <a:pt x="0" y="210"/>
                  </a:cubicBezTo>
                </a:path>
              </a:pathLst>
            </a:custGeom>
            <a:solidFill>
              <a:srgbClr val="FFFB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0" name="Freeform 58"/>
            <p:cNvSpPr/>
            <p:nvPr/>
          </p:nvSpPr>
          <p:spPr bwMode="auto">
            <a:xfrm>
              <a:off x="3155265" y="5393125"/>
              <a:ext cx="488902" cy="1445648"/>
            </a:xfrm>
            <a:custGeom>
              <a:avLst/>
              <a:gdLst>
                <a:gd name="T0" fmla="*/ 0 w 200"/>
                <a:gd name="T1" fmla="*/ 0 h 591"/>
                <a:gd name="T2" fmla="*/ 200 w 200"/>
                <a:gd name="T3" fmla="*/ 198 h 591"/>
                <a:gd name="T4" fmla="*/ 117 w 200"/>
                <a:gd name="T5" fmla="*/ 591 h 591"/>
                <a:gd name="T6" fmla="*/ 51 w 200"/>
                <a:gd name="T7" fmla="*/ 591 h 591"/>
                <a:gd name="T8" fmla="*/ 91 w 200"/>
                <a:gd name="T9" fmla="*/ 190 h 591"/>
                <a:gd name="T10" fmla="*/ 0 w 200"/>
                <a:gd name="T11" fmla="*/ 0 h 591"/>
              </a:gdLst>
              <a:ahLst/>
              <a:cxnLst>
                <a:cxn ang="0">
                  <a:pos x="T0" y="T1"/>
                </a:cxn>
                <a:cxn ang="0">
                  <a:pos x="T2" y="T3"/>
                </a:cxn>
                <a:cxn ang="0">
                  <a:pos x="T4" y="T5"/>
                </a:cxn>
                <a:cxn ang="0">
                  <a:pos x="T6" y="T7"/>
                </a:cxn>
                <a:cxn ang="0">
                  <a:pos x="T8" y="T9"/>
                </a:cxn>
                <a:cxn ang="0">
                  <a:pos x="T10" y="T11"/>
                </a:cxn>
              </a:cxnLst>
              <a:rect l="0" t="0" r="r" b="b"/>
              <a:pathLst>
                <a:path w="200" h="591">
                  <a:moveTo>
                    <a:pt x="0" y="0"/>
                  </a:moveTo>
                  <a:cubicBezTo>
                    <a:pt x="0" y="0"/>
                    <a:pt x="57" y="207"/>
                    <a:pt x="200" y="198"/>
                  </a:cubicBezTo>
                  <a:cubicBezTo>
                    <a:pt x="200" y="198"/>
                    <a:pt x="138" y="200"/>
                    <a:pt x="117" y="591"/>
                  </a:cubicBezTo>
                  <a:cubicBezTo>
                    <a:pt x="51" y="591"/>
                    <a:pt x="51" y="591"/>
                    <a:pt x="51" y="591"/>
                  </a:cubicBezTo>
                  <a:cubicBezTo>
                    <a:pt x="91" y="190"/>
                    <a:pt x="91" y="190"/>
                    <a:pt x="91" y="190"/>
                  </a:cubicBezTo>
                  <a:cubicBezTo>
                    <a:pt x="91" y="190"/>
                    <a:pt x="0" y="118"/>
                    <a:pt x="0" y="0"/>
                  </a:cubicBez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1" name="Freeform 59"/>
            <p:cNvSpPr>
              <a:spLocks noEditPoints="1"/>
            </p:cNvSpPr>
            <p:nvPr/>
          </p:nvSpPr>
          <p:spPr bwMode="auto">
            <a:xfrm>
              <a:off x="3058217" y="4668928"/>
              <a:ext cx="1123376" cy="1022666"/>
            </a:xfrm>
            <a:custGeom>
              <a:avLst/>
              <a:gdLst>
                <a:gd name="T0" fmla="*/ 250 w 460"/>
                <a:gd name="T1" fmla="*/ 155 h 418"/>
                <a:gd name="T2" fmla="*/ 450 w 460"/>
                <a:gd name="T3" fmla="*/ 150 h 418"/>
                <a:gd name="T4" fmla="*/ 460 w 460"/>
                <a:gd name="T5" fmla="*/ 98 h 418"/>
                <a:gd name="T6" fmla="*/ 358 w 460"/>
                <a:gd name="T7" fmla="*/ 94 h 418"/>
                <a:gd name="T8" fmla="*/ 358 w 460"/>
                <a:gd name="T9" fmla="*/ 94 h 418"/>
                <a:gd name="T10" fmla="*/ 332 w 460"/>
                <a:gd name="T11" fmla="*/ 0 h 418"/>
                <a:gd name="T12" fmla="*/ 322 w 460"/>
                <a:gd name="T13" fmla="*/ 11 h 418"/>
                <a:gd name="T14" fmla="*/ 318 w 460"/>
                <a:gd name="T15" fmla="*/ 105 h 418"/>
                <a:gd name="T16" fmla="*/ 190 w 460"/>
                <a:gd name="T17" fmla="*/ 124 h 418"/>
                <a:gd name="T18" fmla="*/ 211 w 460"/>
                <a:gd name="T19" fmla="*/ 116 h 418"/>
                <a:gd name="T20" fmla="*/ 202 w 460"/>
                <a:gd name="T21" fmla="*/ 2 h 418"/>
                <a:gd name="T22" fmla="*/ 191 w 460"/>
                <a:gd name="T23" fmla="*/ 44 h 418"/>
                <a:gd name="T24" fmla="*/ 198 w 460"/>
                <a:gd name="T25" fmla="*/ 10 h 418"/>
                <a:gd name="T26" fmla="*/ 187 w 460"/>
                <a:gd name="T27" fmla="*/ 4 h 418"/>
                <a:gd name="T28" fmla="*/ 131 w 460"/>
                <a:gd name="T29" fmla="*/ 134 h 418"/>
                <a:gd name="T30" fmla="*/ 78 w 460"/>
                <a:gd name="T31" fmla="*/ 150 h 418"/>
                <a:gd name="T32" fmla="*/ 78 w 460"/>
                <a:gd name="T33" fmla="*/ 150 h 418"/>
                <a:gd name="T34" fmla="*/ 84 w 460"/>
                <a:gd name="T35" fmla="*/ 107 h 418"/>
                <a:gd name="T36" fmla="*/ 101 w 460"/>
                <a:gd name="T37" fmla="*/ 38 h 418"/>
                <a:gd name="T38" fmla="*/ 56 w 460"/>
                <a:gd name="T39" fmla="*/ 152 h 418"/>
                <a:gd name="T40" fmla="*/ 0 w 460"/>
                <a:gd name="T41" fmla="*/ 165 h 418"/>
                <a:gd name="T42" fmla="*/ 61 w 460"/>
                <a:gd name="T43" fmla="*/ 264 h 418"/>
                <a:gd name="T44" fmla="*/ 123 w 460"/>
                <a:gd name="T45" fmla="*/ 275 h 418"/>
                <a:gd name="T46" fmla="*/ 135 w 460"/>
                <a:gd name="T47" fmla="*/ 286 h 418"/>
                <a:gd name="T48" fmla="*/ 250 w 460"/>
                <a:gd name="T49" fmla="*/ 293 h 418"/>
                <a:gd name="T50" fmla="*/ 235 w 460"/>
                <a:gd name="T51" fmla="*/ 418 h 418"/>
                <a:gd name="T52" fmla="*/ 342 w 460"/>
                <a:gd name="T53" fmla="*/ 265 h 418"/>
                <a:gd name="T54" fmla="*/ 286 w 460"/>
                <a:gd name="T55" fmla="*/ 248 h 418"/>
                <a:gd name="T56" fmla="*/ 349 w 460"/>
                <a:gd name="T57" fmla="*/ 263 h 418"/>
                <a:gd name="T58" fmla="*/ 400 w 460"/>
                <a:gd name="T59" fmla="*/ 250 h 418"/>
                <a:gd name="T60" fmla="*/ 235 w 460"/>
                <a:gd name="T61" fmla="*/ 206 h 418"/>
                <a:gd name="T62" fmla="*/ 237 w 460"/>
                <a:gd name="T63" fmla="*/ 220 h 418"/>
                <a:gd name="T64" fmla="*/ 250 w 460"/>
                <a:gd name="T65" fmla="*/ 155 h 418"/>
                <a:gd name="T66" fmla="*/ 174 w 460"/>
                <a:gd name="T67" fmla="*/ 129 h 418"/>
                <a:gd name="T68" fmla="*/ 173 w 460"/>
                <a:gd name="T69" fmla="*/ 129 h 418"/>
                <a:gd name="T70" fmla="*/ 175 w 460"/>
                <a:gd name="T71" fmla="*/ 122 h 418"/>
                <a:gd name="T72" fmla="*/ 174 w 460"/>
                <a:gd name="T73" fmla="*/ 12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0" h="418">
                  <a:moveTo>
                    <a:pt x="250" y="155"/>
                  </a:moveTo>
                  <a:cubicBezTo>
                    <a:pt x="450" y="150"/>
                    <a:pt x="450" y="150"/>
                    <a:pt x="450" y="150"/>
                  </a:cubicBezTo>
                  <a:cubicBezTo>
                    <a:pt x="460" y="98"/>
                    <a:pt x="460" y="98"/>
                    <a:pt x="460" y="98"/>
                  </a:cubicBezTo>
                  <a:cubicBezTo>
                    <a:pt x="414" y="91"/>
                    <a:pt x="381" y="91"/>
                    <a:pt x="358" y="94"/>
                  </a:cubicBezTo>
                  <a:cubicBezTo>
                    <a:pt x="358" y="94"/>
                    <a:pt x="358" y="94"/>
                    <a:pt x="358" y="94"/>
                  </a:cubicBezTo>
                  <a:cubicBezTo>
                    <a:pt x="334" y="91"/>
                    <a:pt x="332" y="0"/>
                    <a:pt x="332" y="0"/>
                  </a:cubicBezTo>
                  <a:cubicBezTo>
                    <a:pt x="322" y="11"/>
                    <a:pt x="322" y="11"/>
                    <a:pt x="322" y="11"/>
                  </a:cubicBezTo>
                  <a:cubicBezTo>
                    <a:pt x="318" y="105"/>
                    <a:pt x="318" y="105"/>
                    <a:pt x="318" y="105"/>
                  </a:cubicBezTo>
                  <a:cubicBezTo>
                    <a:pt x="275" y="100"/>
                    <a:pt x="218" y="115"/>
                    <a:pt x="190" y="124"/>
                  </a:cubicBezTo>
                  <a:cubicBezTo>
                    <a:pt x="195" y="121"/>
                    <a:pt x="202" y="118"/>
                    <a:pt x="211" y="116"/>
                  </a:cubicBezTo>
                  <a:cubicBezTo>
                    <a:pt x="211" y="116"/>
                    <a:pt x="194" y="105"/>
                    <a:pt x="202" y="2"/>
                  </a:cubicBezTo>
                  <a:cubicBezTo>
                    <a:pt x="202" y="2"/>
                    <a:pt x="197" y="20"/>
                    <a:pt x="191" y="44"/>
                  </a:cubicBezTo>
                  <a:cubicBezTo>
                    <a:pt x="198" y="10"/>
                    <a:pt x="198" y="10"/>
                    <a:pt x="198" y="10"/>
                  </a:cubicBezTo>
                  <a:cubicBezTo>
                    <a:pt x="187" y="4"/>
                    <a:pt x="187" y="4"/>
                    <a:pt x="187" y="4"/>
                  </a:cubicBezTo>
                  <a:cubicBezTo>
                    <a:pt x="187" y="4"/>
                    <a:pt x="154" y="121"/>
                    <a:pt x="131" y="134"/>
                  </a:cubicBezTo>
                  <a:cubicBezTo>
                    <a:pt x="96" y="140"/>
                    <a:pt x="78" y="150"/>
                    <a:pt x="78" y="150"/>
                  </a:cubicBezTo>
                  <a:cubicBezTo>
                    <a:pt x="78" y="150"/>
                    <a:pt x="78" y="150"/>
                    <a:pt x="78" y="150"/>
                  </a:cubicBezTo>
                  <a:cubicBezTo>
                    <a:pt x="78" y="141"/>
                    <a:pt x="79" y="127"/>
                    <a:pt x="84" y="107"/>
                  </a:cubicBezTo>
                  <a:cubicBezTo>
                    <a:pt x="94" y="72"/>
                    <a:pt x="101" y="38"/>
                    <a:pt x="101" y="38"/>
                  </a:cubicBezTo>
                  <a:cubicBezTo>
                    <a:pt x="101" y="38"/>
                    <a:pt x="74" y="52"/>
                    <a:pt x="56" y="152"/>
                  </a:cubicBezTo>
                  <a:cubicBezTo>
                    <a:pt x="21" y="157"/>
                    <a:pt x="0" y="165"/>
                    <a:pt x="0" y="165"/>
                  </a:cubicBezTo>
                  <a:cubicBezTo>
                    <a:pt x="14" y="215"/>
                    <a:pt x="61" y="264"/>
                    <a:pt x="61" y="264"/>
                  </a:cubicBezTo>
                  <a:cubicBezTo>
                    <a:pt x="71" y="274"/>
                    <a:pt x="99" y="275"/>
                    <a:pt x="123" y="275"/>
                  </a:cubicBezTo>
                  <a:cubicBezTo>
                    <a:pt x="147" y="275"/>
                    <a:pt x="135" y="286"/>
                    <a:pt x="135" y="286"/>
                  </a:cubicBezTo>
                  <a:cubicBezTo>
                    <a:pt x="192" y="275"/>
                    <a:pt x="250" y="293"/>
                    <a:pt x="250" y="293"/>
                  </a:cubicBezTo>
                  <a:cubicBezTo>
                    <a:pt x="206" y="343"/>
                    <a:pt x="235" y="418"/>
                    <a:pt x="235" y="418"/>
                  </a:cubicBezTo>
                  <a:cubicBezTo>
                    <a:pt x="234" y="303"/>
                    <a:pt x="342" y="265"/>
                    <a:pt x="342" y="265"/>
                  </a:cubicBezTo>
                  <a:cubicBezTo>
                    <a:pt x="321" y="261"/>
                    <a:pt x="302" y="255"/>
                    <a:pt x="286" y="248"/>
                  </a:cubicBezTo>
                  <a:cubicBezTo>
                    <a:pt x="318" y="260"/>
                    <a:pt x="349" y="263"/>
                    <a:pt x="349" y="263"/>
                  </a:cubicBezTo>
                  <a:cubicBezTo>
                    <a:pt x="367" y="257"/>
                    <a:pt x="400" y="250"/>
                    <a:pt x="400" y="250"/>
                  </a:cubicBezTo>
                  <a:cubicBezTo>
                    <a:pt x="301" y="254"/>
                    <a:pt x="235" y="206"/>
                    <a:pt x="235" y="206"/>
                  </a:cubicBezTo>
                  <a:cubicBezTo>
                    <a:pt x="237" y="220"/>
                    <a:pt x="237" y="220"/>
                    <a:pt x="237" y="220"/>
                  </a:cubicBezTo>
                  <a:cubicBezTo>
                    <a:pt x="228" y="170"/>
                    <a:pt x="250" y="155"/>
                    <a:pt x="250" y="155"/>
                  </a:cubicBezTo>
                  <a:moveTo>
                    <a:pt x="174" y="129"/>
                  </a:moveTo>
                  <a:cubicBezTo>
                    <a:pt x="174" y="129"/>
                    <a:pt x="174" y="129"/>
                    <a:pt x="173" y="129"/>
                  </a:cubicBezTo>
                  <a:cubicBezTo>
                    <a:pt x="175" y="122"/>
                    <a:pt x="175" y="122"/>
                    <a:pt x="175" y="122"/>
                  </a:cubicBezTo>
                  <a:cubicBezTo>
                    <a:pt x="175" y="125"/>
                    <a:pt x="174" y="127"/>
                    <a:pt x="174" y="129"/>
                  </a:cubicBezTo>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2" name="Freeform 60"/>
            <p:cNvSpPr/>
            <p:nvPr/>
          </p:nvSpPr>
          <p:spPr bwMode="auto">
            <a:xfrm>
              <a:off x="3818120" y="5862801"/>
              <a:ext cx="121768" cy="29297"/>
            </a:xfrm>
            <a:custGeom>
              <a:avLst/>
              <a:gdLst>
                <a:gd name="T0" fmla="*/ 50 w 50"/>
                <a:gd name="T1" fmla="*/ 12 h 12"/>
                <a:gd name="T2" fmla="*/ 42 w 50"/>
                <a:gd name="T3" fmla="*/ 12 h 12"/>
                <a:gd name="T4" fmla="*/ 25 w 50"/>
                <a:gd name="T5" fmla="*/ 11 h 12"/>
                <a:gd name="T6" fmla="*/ 8 w 50"/>
                <a:gd name="T7" fmla="*/ 8 h 12"/>
                <a:gd name="T8" fmla="*/ 2 w 50"/>
                <a:gd name="T9" fmla="*/ 6 h 12"/>
                <a:gd name="T10" fmla="*/ 0 w 50"/>
                <a:gd name="T11" fmla="*/ 6 h 12"/>
                <a:gd name="T12" fmla="*/ 3 w 50"/>
                <a:gd name="T13" fmla="*/ 6 h 12"/>
                <a:gd name="T14" fmla="*/ 8 w 50"/>
                <a:gd name="T15" fmla="*/ 6 h 12"/>
                <a:gd name="T16" fmla="*/ 25 w 50"/>
                <a:gd name="T17" fmla="*/ 5 h 12"/>
                <a:gd name="T18" fmla="*/ 41 w 50"/>
                <a:gd name="T19" fmla="*/ 2 h 12"/>
                <a:gd name="T20" fmla="*/ 48 w 50"/>
                <a:gd name="T21" fmla="*/ 0 h 12"/>
                <a:gd name="T22" fmla="*/ 50 w 50"/>
                <a:gd name="T2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12">
                  <a:moveTo>
                    <a:pt x="50" y="12"/>
                  </a:moveTo>
                  <a:cubicBezTo>
                    <a:pt x="50" y="12"/>
                    <a:pt x="47" y="12"/>
                    <a:pt x="42" y="12"/>
                  </a:cubicBezTo>
                  <a:cubicBezTo>
                    <a:pt x="38" y="12"/>
                    <a:pt x="31" y="11"/>
                    <a:pt x="25" y="11"/>
                  </a:cubicBezTo>
                  <a:cubicBezTo>
                    <a:pt x="19" y="10"/>
                    <a:pt x="13" y="9"/>
                    <a:pt x="8" y="8"/>
                  </a:cubicBezTo>
                  <a:cubicBezTo>
                    <a:pt x="6" y="7"/>
                    <a:pt x="4" y="7"/>
                    <a:pt x="2" y="6"/>
                  </a:cubicBezTo>
                  <a:cubicBezTo>
                    <a:pt x="1" y="6"/>
                    <a:pt x="0" y="6"/>
                    <a:pt x="0" y="6"/>
                  </a:cubicBezTo>
                  <a:cubicBezTo>
                    <a:pt x="0" y="6"/>
                    <a:pt x="1" y="6"/>
                    <a:pt x="3" y="6"/>
                  </a:cubicBezTo>
                  <a:cubicBezTo>
                    <a:pt x="4" y="6"/>
                    <a:pt x="6" y="6"/>
                    <a:pt x="8" y="6"/>
                  </a:cubicBezTo>
                  <a:cubicBezTo>
                    <a:pt x="13" y="6"/>
                    <a:pt x="19" y="5"/>
                    <a:pt x="25" y="5"/>
                  </a:cubicBezTo>
                  <a:cubicBezTo>
                    <a:pt x="31" y="4"/>
                    <a:pt x="37" y="3"/>
                    <a:pt x="41" y="2"/>
                  </a:cubicBezTo>
                  <a:cubicBezTo>
                    <a:pt x="46" y="1"/>
                    <a:pt x="48" y="0"/>
                    <a:pt x="48" y="0"/>
                  </a:cubicBezTo>
                  <a:lnTo>
                    <a:pt x="50"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3" name="Freeform 61"/>
            <p:cNvSpPr/>
            <p:nvPr/>
          </p:nvSpPr>
          <p:spPr bwMode="auto">
            <a:xfrm>
              <a:off x="3373165" y="5843574"/>
              <a:ext cx="131839" cy="38453"/>
            </a:xfrm>
            <a:custGeom>
              <a:avLst/>
              <a:gdLst>
                <a:gd name="T0" fmla="*/ 4 w 54"/>
                <a:gd name="T1" fmla="*/ 0 h 16"/>
                <a:gd name="T2" fmla="*/ 6 w 54"/>
                <a:gd name="T3" fmla="*/ 2 h 16"/>
                <a:gd name="T4" fmla="*/ 9 w 54"/>
                <a:gd name="T5" fmla="*/ 3 h 16"/>
                <a:gd name="T6" fmla="*/ 11 w 54"/>
                <a:gd name="T7" fmla="*/ 4 h 16"/>
                <a:gd name="T8" fmla="*/ 19 w 54"/>
                <a:gd name="T9" fmla="*/ 7 h 16"/>
                <a:gd name="T10" fmla="*/ 28 w 54"/>
                <a:gd name="T11" fmla="*/ 10 h 16"/>
                <a:gd name="T12" fmla="*/ 46 w 54"/>
                <a:gd name="T13" fmla="*/ 14 h 16"/>
                <a:gd name="T14" fmla="*/ 54 w 54"/>
                <a:gd name="T15" fmla="*/ 15 h 16"/>
                <a:gd name="T16" fmla="*/ 45 w 54"/>
                <a:gd name="T17" fmla="*/ 16 h 16"/>
                <a:gd name="T18" fmla="*/ 27 w 54"/>
                <a:gd name="T19" fmla="*/ 16 h 16"/>
                <a:gd name="T20" fmla="*/ 17 w 54"/>
                <a:gd name="T21" fmla="*/ 15 h 16"/>
                <a:gd name="T22" fmla="*/ 8 w 54"/>
                <a:gd name="T23" fmla="*/ 14 h 16"/>
                <a:gd name="T24" fmla="*/ 5 w 54"/>
                <a:gd name="T25" fmla="*/ 13 h 16"/>
                <a:gd name="T26" fmla="*/ 2 w 54"/>
                <a:gd name="T27" fmla="*/ 12 h 16"/>
                <a:gd name="T28" fmla="*/ 0 w 54"/>
                <a:gd name="T29" fmla="*/ 12 h 16"/>
                <a:gd name="T30" fmla="*/ 4 w 54"/>
                <a:gd name="T3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 h="16">
                  <a:moveTo>
                    <a:pt x="4" y="0"/>
                  </a:moveTo>
                  <a:cubicBezTo>
                    <a:pt x="4" y="0"/>
                    <a:pt x="5" y="1"/>
                    <a:pt x="6" y="2"/>
                  </a:cubicBezTo>
                  <a:cubicBezTo>
                    <a:pt x="7" y="2"/>
                    <a:pt x="8" y="2"/>
                    <a:pt x="9" y="3"/>
                  </a:cubicBezTo>
                  <a:cubicBezTo>
                    <a:pt x="9" y="3"/>
                    <a:pt x="10" y="3"/>
                    <a:pt x="11" y="4"/>
                  </a:cubicBezTo>
                  <a:cubicBezTo>
                    <a:pt x="14" y="5"/>
                    <a:pt x="16" y="6"/>
                    <a:pt x="19" y="7"/>
                  </a:cubicBezTo>
                  <a:cubicBezTo>
                    <a:pt x="22" y="8"/>
                    <a:pt x="25" y="9"/>
                    <a:pt x="28" y="10"/>
                  </a:cubicBezTo>
                  <a:cubicBezTo>
                    <a:pt x="34" y="12"/>
                    <a:pt x="41" y="13"/>
                    <a:pt x="46" y="14"/>
                  </a:cubicBezTo>
                  <a:cubicBezTo>
                    <a:pt x="50" y="15"/>
                    <a:pt x="54" y="15"/>
                    <a:pt x="54" y="15"/>
                  </a:cubicBezTo>
                  <a:cubicBezTo>
                    <a:pt x="54" y="15"/>
                    <a:pt x="50" y="16"/>
                    <a:pt x="45" y="16"/>
                  </a:cubicBezTo>
                  <a:cubicBezTo>
                    <a:pt x="40" y="16"/>
                    <a:pt x="34" y="16"/>
                    <a:pt x="27" y="16"/>
                  </a:cubicBezTo>
                  <a:cubicBezTo>
                    <a:pt x="24" y="16"/>
                    <a:pt x="20" y="15"/>
                    <a:pt x="17" y="15"/>
                  </a:cubicBezTo>
                  <a:cubicBezTo>
                    <a:pt x="14" y="15"/>
                    <a:pt x="11" y="14"/>
                    <a:pt x="8" y="14"/>
                  </a:cubicBezTo>
                  <a:cubicBezTo>
                    <a:pt x="7" y="13"/>
                    <a:pt x="6" y="13"/>
                    <a:pt x="5" y="13"/>
                  </a:cubicBezTo>
                  <a:cubicBezTo>
                    <a:pt x="4" y="13"/>
                    <a:pt x="3" y="12"/>
                    <a:pt x="2" y="12"/>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4" name="Freeform 62"/>
            <p:cNvSpPr/>
            <p:nvPr/>
          </p:nvSpPr>
          <p:spPr bwMode="auto">
            <a:xfrm>
              <a:off x="3106741" y="5199945"/>
              <a:ext cx="549328" cy="131839"/>
            </a:xfrm>
            <a:custGeom>
              <a:avLst/>
              <a:gdLst>
                <a:gd name="T0" fmla="*/ 26 w 225"/>
                <a:gd name="T1" fmla="*/ 24 h 54"/>
                <a:gd name="T2" fmla="*/ 40 w 225"/>
                <a:gd name="T3" fmla="*/ 41 h 54"/>
                <a:gd name="T4" fmla="*/ 51 w 225"/>
                <a:gd name="T5" fmla="*/ 45 h 54"/>
                <a:gd name="T6" fmla="*/ 64 w 225"/>
                <a:gd name="T7" fmla="*/ 43 h 54"/>
                <a:gd name="T8" fmla="*/ 71 w 225"/>
                <a:gd name="T9" fmla="*/ 40 h 54"/>
                <a:gd name="T10" fmla="*/ 77 w 225"/>
                <a:gd name="T11" fmla="*/ 37 h 54"/>
                <a:gd name="T12" fmla="*/ 88 w 225"/>
                <a:gd name="T13" fmla="*/ 28 h 54"/>
                <a:gd name="T14" fmla="*/ 95 w 225"/>
                <a:gd name="T15" fmla="*/ 21 h 54"/>
                <a:gd name="T16" fmla="*/ 102 w 225"/>
                <a:gd name="T17" fmla="*/ 24 h 54"/>
                <a:gd name="T18" fmla="*/ 118 w 225"/>
                <a:gd name="T19" fmla="*/ 27 h 54"/>
                <a:gd name="T20" fmla="*/ 129 w 225"/>
                <a:gd name="T21" fmla="*/ 26 h 54"/>
                <a:gd name="T22" fmla="*/ 140 w 225"/>
                <a:gd name="T23" fmla="*/ 24 h 54"/>
                <a:gd name="T24" fmla="*/ 151 w 225"/>
                <a:gd name="T25" fmla="*/ 21 h 54"/>
                <a:gd name="T26" fmla="*/ 172 w 225"/>
                <a:gd name="T27" fmla="*/ 12 h 54"/>
                <a:gd name="T28" fmla="*/ 182 w 225"/>
                <a:gd name="T29" fmla="*/ 6 h 54"/>
                <a:gd name="T30" fmla="*/ 204 w 225"/>
                <a:gd name="T31" fmla="*/ 12 h 54"/>
                <a:gd name="T32" fmla="*/ 215 w 225"/>
                <a:gd name="T33" fmla="*/ 13 h 54"/>
                <a:gd name="T34" fmla="*/ 225 w 225"/>
                <a:gd name="T35" fmla="*/ 11 h 54"/>
                <a:gd name="T36" fmla="*/ 215 w 225"/>
                <a:gd name="T37" fmla="*/ 13 h 54"/>
                <a:gd name="T38" fmla="*/ 203 w 225"/>
                <a:gd name="T39" fmla="*/ 13 h 54"/>
                <a:gd name="T40" fmla="*/ 183 w 225"/>
                <a:gd name="T41" fmla="*/ 8 h 54"/>
                <a:gd name="T42" fmla="*/ 163 w 225"/>
                <a:gd name="T43" fmla="*/ 20 h 54"/>
                <a:gd name="T44" fmla="*/ 147 w 225"/>
                <a:gd name="T45" fmla="*/ 26 h 54"/>
                <a:gd name="T46" fmla="*/ 135 w 225"/>
                <a:gd name="T47" fmla="*/ 30 h 54"/>
                <a:gd name="T48" fmla="*/ 124 w 225"/>
                <a:gd name="T49" fmla="*/ 32 h 54"/>
                <a:gd name="T50" fmla="*/ 106 w 225"/>
                <a:gd name="T51" fmla="*/ 31 h 54"/>
                <a:gd name="T52" fmla="*/ 94 w 225"/>
                <a:gd name="T53" fmla="*/ 27 h 54"/>
                <a:gd name="T54" fmla="*/ 93 w 225"/>
                <a:gd name="T55" fmla="*/ 33 h 54"/>
                <a:gd name="T56" fmla="*/ 81 w 225"/>
                <a:gd name="T57" fmla="*/ 43 h 54"/>
                <a:gd name="T58" fmla="*/ 74 w 225"/>
                <a:gd name="T59" fmla="*/ 47 h 54"/>
                <a:gd name="T60" fmla="*/ 67 w 225"/>
                <a:gd name="T61" fmla="*/ 51 h 54"/>
                <a:gd name="T62" fmla="*/ 51 w 225"/>
                <a:gd name="T63" fmla="*/ 54 h 54"/>
                <a:gd name="T64" fmla="*/ 34 w 225"/>
                <a:gd name="T65" fmla="*/ 48 h 54"/>
                <a:gd name="T66" fmla="*/ 18 w 225"/>
                <a:gd name="T67" fmla="*/ 31 h 54"/>
                <a:gd name="T68" fmla="*/ 10 w 225"/>
                <a:gd name="T6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5" h="54">
                  <a:moveTo>
                    <a:pt x="10" y="0"/>
                  </a:moveTo>
                  <a:cubicBezTo>
                    <a:pt x="15" y="8"/>
                    <a:pt x="21" y="16"/>
                    <a:pt x="26" y="24"/>
                  </a:cubicBezTo>
                  <a:cubicBezTo>
                    <a:pt x="29" y="28"/>
                    <a:pt x="32" y="32"/>
                    <a:pt x="35" y="36"/>
                  </a:cubicBezTo>
                  <a:cubicBezTo>
                    <a:pt x="37" y="37"/>
                    <a:pt x="39" y="39"/>
                    <a:pt x="40" y="41"/>
                  </a:cubicBezTo>
                  <a:cubicBezTo>
                    <a:pt x="42" y="42"/>
                    <a:pt x="44" y="43"/>
                    <a:pt x="45" y="44"/>
                  </a:cubicBezTo>
                  <a:cubicBezTo>
                    <a:pt x="47" y="44"/>
                    <a:pt x="49" y="45"/>
                    <a:pt x="51" y="45"/>
                  </a:cubicBezTo>
                  <a:cubicBezTo>
                    <a:pt x="53" y="45"/>
                    <a:pt x="56" y="45"/>
                    <a:pt x="58" y="45"/>
                  </a:cubicBezTo>
                  <a:cubicBezTo>
                    <a:pt x="60" y="44"/>
                    <a:pt x="62" y="44"/>
                    <a:pt x="64" y="43"/>
                  </a:cubicBezTo>
                  <a:cubicBezTo>
                    <a:pt x="65" y="43"/>
                    <a:pt x="66" y="42"/>
                    <a:pt x="68" y="42"/>
                  </a:cubicBezTo>
                  <a:cubicBezTo>
                    <a:pt x="69" y="41"/>
                    <a:pt x="70" y="41"/>
                    <a:pt x="71" y="40"/>
                  </a:cubicBezTo>
                  <a:cubicBezTo>
                    <a:pt x="74" y="39"/>
                    <a:pt x="74" y="39"/>
                    <a:pt x="74" y="39"/>
                  </a:cubicBezTo>
                  <a:cubicBezTo>
                    <a:pt x="77" y="37"/>
                    <a:pt x="77" y="37"/>
                    <a:pt x="77" y="37"/>
                  </a:cubicBezTo>
                  <a:cubicBezTo>
                    <a:pt x="79" y="36"/>
                    <a:pt x="81" y="34"/>
                    <a:pt x="83" y="33"/>
                  </a:cubicBezTo>
                  <a:cubicBezTo>
                    <a:pt x="84" y="31"/>
                    <a:pt x="86" y="29"/>
                    <a:pt x="88" y="28"/>
                  </a:cubicBezTo>
                  <a:cubicBezTo>
                    <a:pt x="93" y="23"/>
                    <a:pt x="93" y="23"/>
                    <a:pt x="93" y="23"/>
                  </a:cubicBezTo>
                  <a:cubicBezTo>
                    <a:pt x="95" y="21"/>
                    <a:pt x="95" y="21"/>
                    <a:pt x="95" y="21"/>
                  </a:cubicBezTo>
                  <a:cubicBezTo>
                    <a:pt x="97" y="22"/>
                    <a:pt x="97" y="22"/>
                    <a:pt x="97" y="22"/>
                  </a:cubicBezTo>
                  <a:cubicBezTo>
                    <a:pt x="98" y="23"/>
                    <a:pt x="100" y="23"/>
                    <a:pt x="102" y="24"/>
                  </a:cubicBezTo>
                  <a:cubicBezTo>
                    <a:pt x="103" y="25"/>
                    <a:pt x="105" y="25"/>
                    <a:pt x="107" y="25"/>
                  </a:cubicBezTo>
                  <a:cubicBezTo>
                    <a:pt x="110" y="26"/>
                    <a:pt x="114" y="27"/>
                    <a:pt x="118" y="27"/>
                  </a:cubicBezTo>
                  <a:cubicBezTo>
                    <a:pt x="123" y="27"/>
                    <a:pt x="123" y="27"/>
                    <a:pt x="123" y="27"/>
                  </a:cubicBezTo>
                  <a:cubicBezTo>
                    <a:pt x="129" y="26"/>
                    <a:pt x="129" y="26"/>
                    <a:pt x="129" y="26"/>
                  </a:cubicBezTo>
                  <a:cubicBezTo>
                    <a:pt x="131" y="26"/>
                    <a:pt x="133" y="26"/>
                    <a:pt x="134" y="25"/>
                  </a:cubicBezTo>
                  <a:cubicBezTo>
                    <a:pt x="136" y="25"/>
                    <a:pt x="138" y="25"/>
                    <a:pt x="140" y="24"/>
                  </a:cubicBezTo>
                  <a:cubicBezTo>
                    <a:pt x="142" y="24"/>
                    <a:pt x="144" y="23"/>
                    <a:pt x="145" y="23"/>
                  </a:cubicBezTo>
                  <a:cubicBezTo>
                    <a:pt x="151" y="21"/>
                    <a:pt x="151" y="21"/>
                    <a:pt x="151" y="21"/>
                  </a:cubicBezTo>
                  <a:cubicBezTo>
                    <a:pt x="154" y="20"/>
                    <a:pt x="158" y="18"/>
                    <a:pt x="161" y="17"/>
                  </a:cubicBezTo>
                  <a:cubicBezTo>
                    <a:pt x="165" y="15"/>
                    <a:pt x="168" y="13"/>
                    <a:pt x="172" y="12"/>
                  </a:cubicBezTo>
                  <a:cubicBezTo>
                    <a:pt x="182" y="6"/>
                    <a:pt x="182" y="6"/>
                    <a:pt x="182" y="6"/>
                  </a:cubicBezTo>
                  <a:cubicBezTo>
                    <a:pt x="182" y="6"/>
                    <a:pt x="182" y="6"/>
                    <a:pt x="182" y="6"/>
                  </a:cubicBezTo>
                  <a:cubicBezTo>
                    <a:pt x="182" y="6"/>
                    <a:pt x="182" y="6"/>
                    <a:pt x="182" y="6"/>
                  </a:cubicBezTo>
                  <a:cubicBezTo>
                    <a:pt x="189" y="9"/>
                    <a:pt x="196" y="11"/>
                    <a:pt x="204" y="12"/>
                  </a:cubicBezTo>
                  <a:cubicBezTo>
                    <a:pt x="205" y="12"/>
                    <a:pt x="207" y="13"/>
                    <a:pt x="209" y="13"/>
                  </a:cubicBezTo>
                  <a:cubicBezTo>
                    <a:pt x="211" y="13"/>
                    <a:pt x="213" y="13"/>
                    <a:pt x="215" y="13"/>
                  </a:cubicBezTo>
                  <a:cubicBezTo>
                    <a:pt x="216" y="13"/>
                    <a:pt x="218" y="13"/>
                    <a:pt x="220" y="12"/>
                  </a:cubicBezTo>
                  <a:cubicBezTo>
                    <a:pt x="222" y="12"/>
                    <a:pt x="224" y="12"/>
                    <a:pt x="225" y="11"/>
                  </a:cubicBezTo>
                  <a:cubicBezTo>
                    <a:pt x="224" y="12"/>
                    <a:pt x="222" y="12"/>
                    <a:pt x="220" y="13"/>
                  </a:cubicBezTo>
                  <a:cubicBezTo>
                    <a:pt x="218" y="13"/>
                    <a:pt x="216" y="13"/>
                    <a:pt x="215" y="13"/>
                  </a:cubicBezTo>
                  <a:cubicBezTo>
                    <a:pt x="213" y="13"/>
                    <a:pt x="211" y="14"/>
                    <a:pt x="209" y="13"/>
                  </a:cubicBezTo>
                  <a:cubicBezTo>
                    <a:pt x="207" y="13"/>
                    <a:pt x="205" y="13"/>
                    <a:pt x="203" y="13"/>
                  </a:cubicBezTo>
                  <a:cubicBezTo>
                    <a:pt x="196" y="12"/>
                    <a:pt x="189" y="10"/>
                    <a:pt x="182" y="8"/>
                  </a:cubicBezTo>
                  <a:cubicBezTo>
                    <a:pt x="183" y="8"/>
                    <a:pt x="183" y="8"/>
                    <a:pt x="183" y="8"/>
                  </a:cubicBezTo>
                  <a:cubicBezTo>
                    <a:pt x="173" y="14"/>
                    <a:pt x="173" y="14"/>
                    <a:pt x="173" y="14"/>
                  </a:cubicBezTo>
                  <a:cubicBezTo>
                    <a:pt x="170" y="16"/>
                    <a:pt x="166" y="18"/>
                    <a:pt x="163" y="20"/>
                  </a:cubicBezTo>
                  <a:cubicBezTo>
                    <a:pt x="159" y="21"/>
                    <a:pt x="156" y="23"/>
                    <a:pt x="152" y="24"/>
                  </a:cubicBezTo>
                  <a:cubicBezTo>
                    <a:pt x="147" y="26"/>
                    <a:pt x="147" y="26"/>
                    <a:pt x="147" y="26"/>
                  </a:cubicBezTo>
                  <a:cubicBezTo>
                    <a:pt x="145" y="27"/>
                    <a:pt x="143" y="28"/>
                    <a:pt x="141" y="28"/>
                  </a:cubicBezTo>
                  <a:cubicBezTo>
                    <a:pt x="139" y="29"/>
                    <a:pt x="137" y="29"/>
                    <a:pt x="135" y="30"/>
                  </a:cubicBezTo>
                  <a:cubicBezTo>
                    <a:pt x="133" y="30"/>
                    <a:pt x="131" y="31"/>
                    <a:pt x="130" y="31"/>
                  </a:cubicBezTo>
                  <a:cubicBezTo>
                    <a:pt x="124" y="32"/>
                    <a:pt x="124" y="32"/>
                    <a:pt x="124" y="32"/>
                  </a:cubicBezTo>
                  <a:cubicBezTo>
                    <a:pt x="118" y="32"/>
                    <a:pt x="118" y="32"/>
                    <a:pt x="118" y="32"/>
                  </a:cubicBezTo>
                  <a:cubicBezTo>
                    <a:pt x="114" y="32"/>
                    <a:pt x="110" y="32"/>
                    <a:pt x="106" y="31"/>
                  </a:cubicBezTo>
                  <a:cubicBezTo>
                    <a:pt x="104" y="31"/>
                    <a:pt x="102" y="30"/>
                    <a:pt x="100" y="30"/>
                  </a:cubicBezTo>
                  <a:cubicBezTo>
                    <a:pt x="98" y="29"/>
                    <a:pt x="96" y="29"/>
                    <a:pt x="94" y="27"/>
                  </a:cubicBezTo>
                  <a:cubicBezTo>
                    <a:pt x="98" y="27"/>
                    <a:pt x="98" y="27"/>
                    <a:pt x="98" y="27"/>
                  </a:cubicBezTo>
                  <a:cubicBezTo>
                    <a:pt x="93" y="33"/>
                    <a:pt x="93" y="33"/>
                    <a:pt x="93" y="33"/>
                  </a:cubicBezTo>
                  <a:cubicBezTo>
                    <a:pt x="91" y="34"/>
                    <a:pt x="89" y="36"/>
                    <a:pt x="87" y="38"/>
                  </a:cubicBezTo>
                  <a:cubicBezTo>
                    <a:pt x="85" y="40"/>
                    <a:pt x="83" y="42"/>
                    <a:pt x="81" y="43"/>
                  </a:cubicBezTo>
                  <a:cubicBezTo>
                    <a:pt x="78" y="45"/>
                    <a:pt x="78" y="45"/>
                    <a:pt x="78" y="45"/>
                  </a:cubicBezTo>
                  <a:cubicBezTo>
                    <a:pt x="74" y="47"/>
                    <a:pt x="74" y="47"/>
                    <a:pt x="74" y="47"/>
                  </a:cubicBezTo>
                  <a:cubicBezTo>
                    <a:pt x="73" y="48"/>
                    <a:pt x="72" y="49"/>
                    <a:pt x="71" y="49"/>
                  </a:cubicBezTo>
                  <a:cubicBezTo>
                    <a:pt x="70" y="50"/>
                    <a:pt x="68" y="50"/>
                    <a:pt x="67" y="51"/>
                  </a:cubicBezTo>
                  <a:cubicBezTo>
                    <a:pt x="65" y="52"/>
                    <a:pt x="62" y="52"/>
                    <a:pt x="59" y="53"/>
                  </a:cubicBezTo>
                  <a:cubicBezTo>
                    <a:pt x="56" y="53"/>
                    <a:pt x="54" y="54"/>
                    <a:pt x="51" y="54"/>
                  </a:cubicBezTo>
                  <a:cubicBezTo>
                    <a:pt x="48" y="54"/>
                    <a:pt x="45" y="53"/>
                    <a:pt x="42" y="52"/>
                  </a:cubicBezTo>
                  <a:cubicBezTo>
                    <a:pt x="39" y="51"/>
                    <a:pt x="36" y="50"/>
                    <a:pt x="34" y="48"/>
                  </a:cubicBezTo>
                  <a:cubicBezTo>
                    <a:pt x="32" y="46"/>
                    <a:pt x="30" y="44"/>
                    <a:pt x="28" y="42"/>
                  </a:cubicBezTo>
                  <a:cubicBezTo>
                    <a:pt x="24" y="39"/>
                    <a:pt x="21" y="35"/>
                    <a:pt x="18" y="31"/>
                  </a:cubicBezTo>
                  <a:cubicBezTo>
                    <a:pt x="12" y="23"/>
                    <a:pt x="6" y="14"/>
                    <a:pt x="0" y="6"/>
                  </a:cubicBezTo>
                  <a:cubicBezTo>
                    <a:pt x="10" y="0"/>
                    <a:pt x="10" y="0"/>
                    <a:pt x="10" y="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5" name="Freeform 63"/>
            <p:cNvSpPr/>
            <p:nvPr/>
          </p:nvSpPr>
          <p:spPr bwMode="auto">
            <a:xfrm>
              <a:off x="3819952" y="4696395"/>
              <a:ext cx="32044" cy="351570"/>
            </a:xfrm>
            <a:custGeom>
              <a:avLst/>
              <a:gdLst>
                <a:gd name="T0" fmla="*/ 10 w 13"/>
                <a:gd name="T1" fmla="*/ 0 h 144"/>
                <a:gd name="T2" fmla="*/ 11 w 13"/>
                <a:gd name="T3" fmla="*/ 6 h 144"/>
                <a:gd name="T4" fmla="*/ 12 w 13"/>
                <a:gd name="T5" fmla="*/ 22 h 144"/>
                <a:gd name="T6" fmla="*/ 13 w 13"/>
                <a:gd name="T7" fmla="*/ 46 h 144"/>
                <a:gd name="T8" fmla="*/ 12 w 13"/>
                <a:gd name="T9" fmla="*/ 72 h 144"/>
                <a:gd name="T10" fmla="*/ 12 w 13"/>
                <a:gd name="T11" fmla="*/ 86 h 144"/>
                <a:gd name="T12" fmla="*/ 11 w 13"/>
                <a:gd name="T13" fmla="*/ 99 h 144"/>
                <a:gd name="T14" fmla="*/ 11 w 13"/>
                <a:gd name="T15" fmla="*/ 111 h 144"/>
                <a:gd name="T16" fmla="*/ 11 w 13"/>
                <a:gd name="T17" fmla="*/ 122 h 144"/>
                <a:gd name="T18" fmla="*/ 11 w 13"/>
                <a:gd name="T19" fmla="*/ 138 h 144"/>
                <a:gd name="T20" fmla="*/ 10 w 13"/>
                <a:gd name="T21" fmla="*/ 144 h 144"/>
                <a:gd name="T22" fmla="*/ 8 w 13"/>
                <a:gd name="T23" fmla="*/ 138 h 144"/>
                <a:gd name="T24" fmla="*/ 4 w 13"/>
                <a:gd name="T25" fmla="*/ 122 h 144"/>
                <a:gd name="T26" fmla="*/ 2 w 13"/>
                <a:gd name="T27" fmla="*/ 111 h 144"/>
                <a:gd name="T28" fmla="*/ 0 w 13"/>
                <a:gd name="T29" fmla="*/ 99 h 144"/>
                <a:gd name="T30" fmla="*/ 0 w 13"/>
                <a:gd name="T31" fmla="*/ 72 h 144"/>
                <a:gd name="T32" fmla="*/ 2 w 13"/>
                <a:gd name="T33" fmla="*/ 45 h 144"/>
                <a:gd name="T34" fmla="*/ 4 w 13"/>
                <a:gd name="T35" fmla="*/ 33 h 144"/>
                <a:gd name="T36" fmla="*/ 5 w 13"/>
                <a:gd name="T37" fmla="*/ 22 h 144"/>
                <a:gd name="T38" fmla="*/ 9 w 13"/>
                <a:gd name="T39" fmla="*/ 6 h 144"/>
                <a:gd name="T40" fmla="*/ 10 w 13"/>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144">
                  <a:moveTo>
                    <a:pt x="10" y="0"/>
                  </a:moveTo>
                  <a:cubicBezTo>
                    <a:pt x="10" y="0"/>
                    <a:pt x="11" y="2"/>
                    <a:pt x="11" y="6"/>
                  </a:cubicBezTo>
                  <a:cubicBezTo>
                    <a:pt x="11" y="10"/>
                    <a:pt x="12" y="16"/>
                    <a:pt x="12" y="22"/>
                  </a:cubicBezTo>
                  <a:cubicBezTo>
                    <a:pt x="13" y="29"/>
                    <a:pt x="13" y="37"/>
                    <a:pt x="13" y="46"/>
                  </a:cubicBezTo>
                  <a:cubicBezTo>
                    <a:pt x="13" y="54"/>
                    <a:pt x="12" y="63"/>
                    <a:pt x="12" y="72"/>
                  </a:cubicBezTo>
                  <a:cubicBezTo>
                    <a:pt x="12" y="77"/>
                    <a:pt x="12" y="81"/>
                    <a:pt x="12" y="86"/>
                  </a:cubicBezTo>
                  <a:cubicBezTo>
                    <a:pt x="11" y="90"/>
                    <a:pt x="11" y="94"/>
                    <a:pt x="11" y="99"/>
                  </a:cubicBezTo>
                  <a:cubicBezTo>
                    <a:pt x="11" y="102"/>
                    <a:pt x="11" y="107"/>
                    <a:pt x="11" y="111"/>
                  </a:cubicBezTo>
                  <a:cubicBezTo>
                    <a:pt x="11" y="114"/>
                    <a:pt x="11" y="118"/>
                    <a:pt x="11" y="122"/>
                  </a:cubicBezTo>
                  <a:cubicBezTo>
                    <a:pt x="11" y="128"/>
                    <a:pt x="11" y="134"/>
                    <a:pt x="11" y="138"/>
                  </a:cubicBezTo>
                  <a:cubicBezTo>
                    <a:pt x="11" y="142"/>
                    <a:pt x="10" y="144"/>
                    <a:pt x="10" y="144"/>
                  </a:cubicBezTo>
                  <a:cubicBezTo>
                    <a:pt x="10" y="144"/>
                    <a:pt x="10" y="142"/>
                    <a:pt x="8" y="138"/>
                  </a:cubicBezTo>
                  <a:cubicBezTo>
                    <a:pt x="7" y="135"/>
                    <a:pt x="6" y="129"/>
                    <a:pt x="4" y="122"/>
                  </a:cubicBezTo>
                  <a:cubicBezTo>
                    <a:pt x="4" y="119"/>
                    <a:pt x="3" y="115"/>
                    <a:pt x="2" y="111"/>
                  </a:cubicBezTo>
                  <a:cubicBezTo>
                    <a:pt x="2" y="107"/>
                    <a:pt x="1" y="103"/>
                    <a:pt x="0" y="99"/>
                  </a:cubicBezTo>
                  <a:cubicBezTo>
                    <a:pt x="0" y="90"/>
                    <a:pt x="0" y="81"/>
                    <a:pt x="0" y="72"/>
                  </a:cubicBezTo>
                  <a:cubicBezTo>
                    <a:pt x="0" y="63"/>
                    <a:pt x="1" y="54"/>
                    <a:pt x="2" y="45"/>
                  </a:cubicBezTo>
                  <a:cubicBezTo>
                    <a:pt x="2" y="41"/>
                    <a:pt x="3" y="37"/>
                    <a:pt x="4" y="33"/>
                  </a:cubicBezTo>
                  <a:cubicBezTo>
                    <a:pt x="4" y="29"/>
                    <a:pt x="5" y="25"/>
                    <a:pt x="5" y="22"/>
                  </a:cubicBezTo>
                  <a:cubicBezTo>
                    <a:pt x="6" y="15"/>
                    <a:pt x="8" y="10"/>
                    <a:pt x="9" y="6"/>
                  </a:cubicBezTo>
                  <a:cubicBezTo>
                    <a:pt x="10" y="2"/>
                    <a:pt x="10" y="0"/>
                    <a:pt x="10"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6" name="Freeform 64"/>
            <p:cNvSpPr/>
            <p:nvPr/>
          </p:nvSpPr>
          <p:spPr bwMode="auto">
            <a:xfrm>
              <a:off x="3465635" y="4689070"/>
              <a:ext cx="86061" cy="528271"/>
            </a:xfrm>
            <a:custGeom>
              <a:avLst/>
              <a:gdLst>
                <a:gd name="T0" fmla="*/ 34 w 35"/>
                <a:gd name="T1" fmla="*/ 0 h 216"/>
                <a:gd name="T2" fmla="*/ 31 w 35"/>
                <a:gd name="T3" fmla="*/ 16 h 216"/>
                <a:gd name="T4" fmla="*/ 28 w 35"/>
                <a:gd name="T5" fmla="*/ 31 h 216"/>
                <a:gd name="T6" fmla="*/ 22 w 35"/>
                <a:gd name="T7" fmla="*/ 62 h 216"/>
                <a:gd name="T8" fmla="*/ 18 w 35"/>
                <a:gd name="T9" fmla="*/ 78 h 216"/>
                <a:gd name="T10" fmla="*/ 15 w 35"/>
                <a:gd name="T11" fmla="*/ 93 h 216"/>
                <a:gd name="T12" fmla="*/ 13 w 35"/>
                <a:gd name="T13" fmla="*/ 109 h 216"/>
                <a:gd name="T14" fmla="*/ 12 w 35"/>
                <a:gd name="T15" fmla="*/ 123 h 216"/>
                <a:gd name="T16" fmla="*/ 12 w 35"/>
                <a:gd name="T17" fmla="*/ 122 h 216"/>
                <a:gd name="T18" fmla="*/ 17 w 35"/>
                <a:gd name="T19" fmla="*/ 146 h 216"/>
                <a:gd name="T20" fmla="*/ 20 w 35"/>
                <a:gd name="T21" fmla="*/ 157 h 216"/>
                <a:gd name="T22" fmla="*/ 23 w 35"/>
                <a:gd name="T23" fmla="*/ 169 h 216"/>
                <a:gd name="T24" fmla="*/ 28 w 35"/>
                <a:gd name="T25" fmla="*/ 193 h 216"/>
                <a:gd name="T26" fmla="*/ 31 w 35"/>
                <a:gd name="T27" fmla="*/ 204 h 216"/>
                <a:gd name="T28" fmla="*/ 35 w 35"/>
                <a:gd name="T29" fmla="*/ 216 h 216"/>
                <a:gd name="T30" fmla="*/ 29 w 35"/>
                <a:gd name="T31" fmla="*/ 205 h 216"/>
                <a:gd name="T32" fmla="*/ 23 w 35"/>
                <a:gd name="T33" fmla="*/ 194 h 216"/>
                <a:gd name="T34" fmla="*/ 19 w 35"/>
                <a:gd name="T35" fmla="*/ 183 h 216"/>
                <a:gd name="T36" fmla="*/ 15 w 35"/>
                <a:gd name="T37" fmla="*/ 172 h 216"/>
                <a:gd name="T38" fmla="*/ 11 w 35"/>
                <a:gd name="T39" fmla="*/ 160 h 216"/>
                <a:gd name="T40" fmla="*/ 7 w 35"/>
                <a:gd name="T41" fmla="*/ 149 h 216"/>
                <a:gd name="T42" fmla="*/ 0 w 35"/>
                <a:gd name="T43" fmla="*/ 125 h 216"/>
                <a:gd name="T44" fmla="*/ 0 w 35"/>
                <a:gd name="T45" fmla="*/ 125 h 216"/>
                <a:gd name="T46" fmla="*/ 0 w 35"/>
                <a:gd name="T47" fmla="*/ 124 h 216"/>
                <a:gd name="T48" fmla="*/ 0 w 35"/>
                <a:gd name="T49" fmla="*/ 115 h 216"/>
                <a:gd name="T50" fmla="*/ 1 w 35"/>
                <a:gd name="T51" fmla="*/ 107 h 216"/>
                <a:gd name="T52" fmla="*/ 4 w 35"/>
                <a:gd name="T53" fmla="*/ 91 h 216"/>
                <a:gd name="T54" fmla="*/ 8 w 35"/>
                <a:gd name="T55" fmla="*/ 75 h 216"/>
                <a:gd name="T56" fmla="*/ 12 w 35"/>
                <a:gd name="T57" fmla="*/ 60 h 216"/>
                <a:gd name="T58" fmla="*/ 17 w 35"/>
                <a:gd name="T59" fmla="*/ 45 h 216"/>
                <a:gd name="T60" fmla="*/ 22 w 35"/>
                <a:gd name="T61" fmla="*/ 30 h 216"/>
                <a:gd name="T62" fmla="*/ 28 w 35"/>
                <a:gd name="T63" fmla="*/ 15 h 216"/>
                <a:gd name="T64" fmla="*/ 34 w 35"/>
                <a:gd name="T65"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16">
                  <a:moveTo>
                    <a:pt x="34" y="0"/>
                  </a:moveTo>
                  <a:cubicBezTo>
                    <a:pt x="33" y="5"/>
                    <a:pt x="32" y="10"/>
                    <a:pt x="31" y="16"/>
                  </a:cubicBezTo>
                  <a:cubicBezTo>
                    <a:pt x="28" y="31"/>
                    <a:pt x="28" y="31"/>
                    <a:pt x="28" y="31"/>
                  </a:cubicBezTo>
                  <a:cubicBezTo>
                    <a:pt x="22" y="62"/>
                    <a:pt x="22" y="62"/>
                    <a:pt x="22" y="62"/>
                  </a:cubicBezTo>
                  <a:cubicBezTo>
                    <a:pt x="18" y="78"/>
                    <a:pt x="18" y="78"/>
                    <a:pt x="18" y="78"/>
                  </a:cubicBezTo>
                  <a:cubicBezTo>
                    <a:pt x="15" y="93"/>
                    <a:pt x="15" y="93"/>
                    <a:pt x="15" y="93"/>
                  </a:cubicBezTo>
                  <a:cubicBezTo>
                    <a:pt x="14" y="99"/>
                    <a:pt x="13" y="104"/>
                    <a:pt x="13" y="109"/>
                  </a:cubicBezTo>
                  <a:cubicBezTo>
                    <a:pt x="12" y="114"/>
                    <a:pt x="11" y="119"/>
                    <a:pt x="12" y="123"/>
                  </a:cubicBezTo>
                  <a:cubicBezTo>
                    <a:pt x="12" y="122"/>
                    <a:pt x="12" y="122"/>
                    <a:pt x="12" y="122"/>
                  </a:cubicBezTo>
                  <a:cubicBezTo>
                    <a:pt x="14" y="130"/>
                    <a:pt x="15" y="138"/>
                    <a:pt x="17" y="146"/>
                  </a:cubicBezTo>
                  <a:cubicBezTo>
                    <a:pt x="20" y="157"/>
                    <a:pt x="20" y="157"/>
                    <a:pt x="20" y="157"/>
                  </a:cubicBezTo>
                  <a:cubicBezTo>
                    <a:pt x="23" y="169"/>
                    <a:pt x="23" y="169"/>
                    <a:pt x="23" y="169"/>
                  </a:cubicBezTo>
                  <a:cubicBezTo>
                    <a:pt x="28" y="193"/>
                    <a:pt x="28" y="193"/>
                    <a:pt x="28" y="193"/>
                  </a:cubicBezTo>
                  <a:cubicBezTo>
                    <a:pt x="31" y="204"/>
                    <a:pt x="31" y="204"/>
                    <a:pt x="31" y="204"/>
                  </a:cubicBezTo>
                  <a:cubicBezTo>
                    <a:pt x="32" y="208"/>
                    <a:pt x="33" y="212"/>
                    <a:pt x="35" y="216"/>
                  </a:cubicBezTo>
                  <a:cubicBezTo>
                    <a:pt x="32" y="213"/>
                    <a:pt x="30" y="209"/>
                    <a:pt x="29" y="205"/>
                  </a:cubicBezTo>
                  <a:cubicBezTo>
                    <a:pt x="27" y="202"/>
                    <a:pt x="25" y="198"/>
                    <a:pt x="23" y="194"/>
                  </a:cubicBezTo>
                  <a:cubicBezTo>
                    <a:pt x="22" y="191"/>
                    <a:pt x="20" y="187"/>
                    <a:pt x="19" y="183"/>
                  </a:cubicBezTo>
                  <a:cubicBezTo>
                    <a:pt x="17" y="179"/>
                    <a:pt x="16" y="175"/>
                    <a:pt x="15" y="172"/>
                  </a:cubicBezTo>
                  <a:cubicBezTo>
                    <a:pt x="11" y="160"/>
                    <a:pt x="11" y="160"/>
                    <a:pt x="11" y="160"/>
                  </a:cubicBezTo>
                  <a:cubicBezTo>
                    <a:pt x="9" y="156"/>
                    <a:pt x="8" y="152"/>
                    <a:pt x="7" y="149"/>
                  </a:cubicBezTo>
                  <a:cubicBezTo>
                    <a:pt x="5" y="141"/>
                    <a:pt x="2" y="133"/>
                    <a:pt x="0" y="125"/>
                  </a:cubicBezTo>
                  <a:cubicBezTo>
                    <a:pt x="0" y="125"/>
                    <a:pt x="0" y="125"/>
                    <a:pt x="0" y="125"/>
                  </a:cubicBezTo>
                  <a:cubicBezTo>
                    <a:pt x="0" y="124"/>
                    <a:pt x="0" y="124"/>
                    <a:pt x="0" y="124"/>
                  </a:cubicBezTo>
                  <a:cubicBezTo>
                    <a:pt x="0" y="121"/>
                    <a:pt x="0" y="118"/>
                    <a:pt x="0" y="115"/>
                  </a:cubicBezTo>
                  <a:cubicBezTo>
                    <a:pt x="0" y="113"/>
                    <a:pt x="1" y="110"/>
                    <a:pt x="1" y="107"/>
                  </a:cubicBezTo>
                  <a:cubicBezTo>
                    <a:pt x="2" y="102"/>
                    <a:pt x="3" y="96"/>
                    <a:pt x="4" y="91"/>
                  </a:cubicBezTo>
                  <a:cubicBezTo>
                    <a:pt x="5" y="86"/>
                    <a:pt x="6" y="81"/>
                    <a:pt x="8" y="75"/>
                  </a:cubicBezTo>
                  <a:cubicBezTo>
                    <a:pt x="9" y="70"/>
                    <a:pt x="10" y="65"/>
                    <a:pt x="12" y="60"/>
                  </a:cubicBezTo>
                  <a:cubicBezTo>
                    <a:pt x="17" y="45"/>
                    <a:pt x="17" y="45"/>
                    <a:pt x="17" y="45"/>
                  </a:cubicBezTo>
                  <a:cubicBezTo>
                    <a:pt x="18" y="40"/>
                    <a:pt x="20" y="35"/>
                    <a:pt x="22" y="30"/>
                  </a:cubicBezTo>
                  <a:cubicBezTo>
                    <a:pt x="24" y="24"/>
                    <a:pt x="26" y="20"/>
                    <a:pt x="28" y="15"/>
                  </a:cubicBezTo>
                  <a:cubicBezTo>
                    <a:pt x="30" y="10"/>
                    <a:pt x="32" y="5"/>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7" name="Freeform 65"/>
            <p:cNvSpPr/>
            <p:nvPr/>
          </p:nvSpPr>
          <p:spPr bwMode="auto">
            <a:xfrm>
              <a:off x="3234002" y="4750412"/>
              <a:ext cx="105288" cy="510875"/>
            </a:xfrm>
            <a:custGeom>
              <a:avLst/>
              <a:gdLst>
                <a:gd name="T0" fmla="*/ 34 w 43"/>
                <a:gd name="T1" fmla="*/ 0 h 209"/>
                <a:gd name="T2" fmla="*/ 26 w 43"/>
                <a:gd name="T3" fmla="*/ 34 h 209"/>
                <a:gd name="T4" fmla="*/ 23 w 43"/>
                <a:gd name="T5" fmla="*/ 50 h 209"/>
                <a:gd name="T6" fmla="*/ 19 w 43"/>
                <a:gd name="T7" fmla="*/ 69 h 209"/>
                <a:gd name="T8" fmla="*/ 15 w 43"/>
                <a:gd name="T9" fmla="*/ 88 h 209"/>
                <a:gd name="T10" fmla="*/ 12 w 43"/>
                <a:gd name="T11" fmla="*/ 108 h 209"/>
                <a:gd name="T12" fmla="*/ 12 w 43"/>
                <a:gd name="T13" fmla="*/ 117 h 209"/>
                <a:gd name="T14" fmla="*/ 13 w 43"/>
                <a:gd name="T15" fmla="*/ 127 h 209"/>
                <a:gd name="T16" fmla="*/ 17 w 43"/>
                <a:gd name="T17" fmla="*/ 145 h 209"/>
                <a:gd name="T18" fmla="*/ 23 w 43"/>
                <a:gd name="T19" fmla="*/ 162 h 209"/>
                <a:gd name="T20" fmla="*/ 29 w 43"/>
                <a:gd name="T21" fmla="*/ 178 h 209"/>
                <a:gd name="T22" fmla="*/ 34 w 43"/>
                <a:gd name="T23" fmla="*/ 191 h 209"/>
                <a:gd name="T24" fmla="*/ 39 w 43"/>
                <a:gd name="T25" fmla="*/ 200 h 209"/>
                <a:gd name="T26" fmla="*/ 42 w 43"/>
                <a:gd name="T27" fmla="*/ 207 h 209"/>
                <a:gd name="T28" fmla="*/ 43 w 43"/>
                <a:gd name="T29" fmla="*/ 209 h 209"/>
                <a:gd name="T30" fmla="*/ 42 w 43"/>
                <a:gd name="T31" fmla="*/ 207 h 209"/>
                <a:gd name="T32" fmla="*/ 37 w 43"/>
                <a:gd name="T33" fmla="*/ 202 h 209"/>
                <a:gd name="T34" fmla="*/ 30 w 43"/>
                <a:gd name="T35" fmla="*/ 193 h 209"/>
                <a:gd name="T36" fmla="*/ 27 w 43"/>
                <a:gd name="T37" fmla="*/ 187 h 209"/>
                <a:gd name="T38" fmla="*/ 23 w 43"/>
                <a:gd name="T39" fmla="*/ 181 h 209"/>
                <a:gd name="T40" fmla="*/ 15 w 43"/>
                <a:gd name="T41" fmla="*/ 166 h 209"/>
                <a:gd name="T42" fmla="*/ 7 w 43"/>
                <a:gd name="T43" fmla="*/ 148 h 209"/>
                <a:gd name="T44" fmla="*/ 1 w 43"/>
                <a:gd name="T45" fmla="*/ 128 h 209"/>
                <a:gd name="T46" fmla="*/ 0 w 43"/>
                <a:gd name="T47" fmla="*/ 123 h 209"/>
                <a:gd name="T48" fmla="*/ 0 w 43"/>
                <a:gd name="T49" fmla="*/ 117 h 209"/>
                <a:gd name="T50" fmla="*/ 1 w 43"/>
                <a:gd name="T51" fmla="*/ 106 h 209"/>
                <a:gd name="T52" fmla="*/ 9 w 43"/>
                <a:gd name="T53" fmla="*/ 66 h 209"/>
                <a:gd name="T54" fmla="*/ 14 w 43"/>
                <a:gd name="T55" fmla="*/ 48 h 209"/>
                <a:gd name="T56" fmla="*/ 20 w 43"/>
                <a:gd name="T57" fmla="*/ 32 h 209"/>
                <a:gd name="T58" fmla="*/ 34 w 43"/>
                <a:gd name="T59"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209">
                  <a:moveTo>
                    <a:pt x="34" y="0"/>
                  </a:moveTo>
                  <a:cubicBezTo>
                    <a:pt x="34" y="0"/>
                    <a:pt x="31" y="14"/>
                    <a:pt x="26" y="34"/>
                  </a:cubicBezTo>
                  <a:cubicBezTo>
                    <a:pt x="25" y="39"/>
                    <a:pt x="24" y="45"/>
                    <a:pt x="23" y="50"/>
                  </a:cubicBezTo>
                  <a:cubicBezTo>
                    <a:pt x="22" y="56"/>
                    <a:pt x="20" y="62"/>
                    <a:pt x="19" y="69"/>
                  </a:cubicBezTo>
                  <a:cubicBezTo>
                    <a:pt x="18" y="75"/>
                    <a:pt x="16" y="81"/>
                    <a:pt x="15" y="88"/>
                  </a:cubicBezTo>
                  <a:cubicBezTo>
                    <a:pt x="14" y="94"/>
                    <a:pt x="13" y="101"/>
                    <a:pt x="12" y="108"/>
                  </a:cubicBezTo>
                  <a:cubicBezTo>
                    <a:pt x="12" y="111"/>
                    <a:pt x="12" y="114"/>
                    <a:pt x="12" y="117"/>
                  </a:cubicBezTo>
                  <a:cubicBezTo>
                    <a:pt x="12" y="120"/>
                    <a:pt x="12" y="123"/>
                    <a:pt x="13" y="127"/>
                  </a:cubicBezTo>
                  <a:cubicBezTo>
                    <a:pt x="14" y="132"/>
                    <a:pt x="16" y="139"/>
                    <a:pt x="17" y="145"/>
                  </a:cubicBezTo>
                  <a:cubicBezTo>
                    <a:pt x="19" y="151"/>
                    <a:pt x="21" y="157"/>
                    <a:pt x="23" y="162"/>
                  </a:cubicBezTo>
                  <a:cubicBezTo>
                    <a:pt x="25" y="168"/>
                    <a:pt x="27" y="173"/>
                    <a:pt x="29" y="178"/>
                  </a:cubicBezTo>
                  <a:cubicBezTo>
                    <a:pt x="31" y="182"/>
                    <a:pt x="33" y="187"/>
                    <a:pt x="34" y="191"/>
                  </a:cubicBezTo>
                  <a:cubicBezTo>
                    <a:pt x="36" y="194"/>
                    <a:pt x="38" y="198"/>
                    <a:pt x="39" y="200"/>
                  </a:cubicBezTo>
                  <a:cubicBezTo>
                    <a:pt x="40" y="203"/>
                    <a:pt x="41" y="205"/>
                    <a:pt x="42" y="207"/>
                  </a:cubicBezTo>
                  <a:cubicBezTo>
                    <a:pt x="43" y="208"/>
                    <a:pt x="43" y="209"/>
                    <a:pt x="43" y="209"/>
                  </a:cubicBezTo>
                  <a:cubicBezTo>
                    <a:pt x="43" y="209"/>
                    <a:pt x="43" y="208"/>
                    <a:pt x="42" y="207"/>
                  </a:cubicBezTo>
                  <a:cubicBezTo>
                    <a:pt x="40" y="206"/>
                    <a:pt x="39" y="204"/>
                    <a:pt x="37" y="202"/>
                  </a:cubicBezTo>
                  <a:cubicBezTo>
                    <a:pt x="35" y="199"/>
                    <a:pt x="33" y="196"/>
                    <a:pt x="30" y="193"/>
                  </a:cubicBezTo>
                  <a:cubicBezTo>
                    <a:pt x="29" y="191"/>
                    <a:pt x="28" y="189"/>
                    <a:pt x="27" y="187"/>
                  </a:cubicBezTo>
                  <a:cubicBezTo>
                    <a:pt x="25" y="185"/>
                    <a:pt x="24" y="183"/>
                    <a:pt x="23" y="181"/>
                  </a:cubicBezTo>
                  <a:cubicBezTo>
                    <a:pt x="20" y="176"/>
                    <a:pt x="17" y="171"/>
                    <a:pt x="15" y="166"/>
                  </a:cubicBezTo>
                  <a:cubicBezTo>
                    <a:pt x="12" y="160"/>
                    <a:pt x="10" y="154"/>
                    <a:pt x="7" y="148"/>
                  </a:cubicBezTo>
                  <a:cubicBezTo>
                    <a:pt x="5" y="142"/>
                    <a:pt x="3" y="136"/>
                    <a:pt x="1" y="128"/>
                  </a:cubicBezTo>
                  <a:cubicBezTo>
                    <a:pt x="1" y="126"/>
                    <a:pt x="1" y="125"/>
                    <a:pt x="0" y="123"/>
                  </a:cubicBezTo>
                  <a:cubicBezTo>
                    <a:pt x="0" y="121"/>
                    <a:pt x="0" y="119"/>
                    <a:pt x="0" y="117"/>
                  </a:cubicBezTo>
                  <a:cubicBezTo>
                    <a:pt x="0" y="114"/>
                    <a:pt x="0" y="110"/>
                    <a:pt x="1" y="106"/>
                  </a:cubicBezTo>
                  <a:cubicBezTo>
                    <a:pt x="2" y="92"/>
                    <a:pt x="5" y="79"/>
                    <a:pt x="9" y="66"/>
                  </a:cubicBezTo>
                  <a:cubicBezTo>
                    <a:pt x="11" y="60"/>
                    <a:pt x="13" y="54"/>
                    <a:pt x="14" y="48"/>
                  </a:cubicBezTo>
                  <a:cubicBezTo>
                    <a:pt x="16" y="42"/>
                    <a:pt x="18" y="37"/>
                    <a:pt x="20" y="32"/>
                  </a:cubicBezTo>
                  <a:cubicBezTo>
                    <a:pt x="27" y="13"/>
                    <a:pt x="34" y="0"/>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8" name="Freeform 66"/>
            <p:cNvSpPr/>
            <p:nvPr/>
          </p:nvSpPr>
          <p:spPr bwMode="auto">
            <a:xfrm>
              <a:off x="3058217" y="5040640"/>
              <a:ext cx="133670" cy="32044"/>
            </a:xfrm>
            <a:custGeom>
              <a:avLst/>
              <a:gdLst>
                <a:gd name="T0" fmla="*/ 0 w 55"/>
                <a:gd name="T1" fmla="*/ 13 h 13"/>
                <a:gd name="T2" fmla="*/ 2 w 55"/>
                <a:gd name="T3" fmla="*/ 11 h 13"/>
                <a:gd name="T4" fmla="*/ 8 w 55"/>
                <a:gd name="T5" fmla="*/ 7 h 13"/>
                <a:gd name="T6" fmla="*/ 16 w 55"/>
                <a:gd name="T7" fmla="*/ 3 h 13"/>
                <a:gd name="T8" fmla="*/ 26 w 55"/>
                <a:gd name="T9" fmla="*/ 1 h 13"/>
                <a:gd name="T10" fmla="*/ 37 w 55"/>
                <a:gd name="T11" fmla="*/ 0 h 13"/>
                <a:gd name="T12" fmla="*/ 46 w 55"/>
                <a:gd name="T13" fmla="*/ 1 h 13"/>
                <a:gd name="T14" fmla="*/ 55 w 55"/>
                <a:gd name="T15" fmla="*/ 3 h 13"/>
                <a:gd name="T16" fmla="*/ 53 w 55"/>
                <a:gd name="T17" fmla="*/ 4 h 13"/>
                <a:gd name="T18" fmla="*/ 47 w 55"/>
                <a:gd name="T19" fmla="*/ 6 h 13"/>
                <a:gd name="T20" fmla="*/ 38 w 55"/>
                <a:gd name="T21" fmla="*/ 9 h 13"/>
                <a:gd name="T22" fmla="*/ 28 w 55"/>
                <a:gd name="T23" fmla="*/ 10 h 13"/>
                <a:gd name="T24" fmla="*/ 9 w 55"/>
                <a:gd name="T25" fmla="*/ 13 h 13"/>
                <a:gd name="T26" fmla="*/ 3 w 55"/>
                <a:gd name="T27" fmla="*/ 13 h 13"/>
                <a:gd name="T28" fmla="*/ 0 w 55"/>
                <a:gd name="T2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13">
                  <a:moveTo>
                    <a:pt x="0" y="13"/>
                  </a:moveTo>
                  <a:cubicBezTo>
                    <a:pt x="0" y="13"/>
                    <a:pt x="1" y="13"/>
                    <a:pt x="2" y="11"/>
                  </a:cubicBezTo>
                  <a:cubicBezTo>
                    <a:pt x="3" y="10"/>
                    <a:pt x="5" y="9"/>
                    <a:pt x="8" y="7"/>
                  </a:cubicBezTo>
                  <a:cubicBezTo>
                    <a:pt x="10" y="6"/>
                    <a:pt x="13" y="4"/>
                    <a:pt x="16" y="3"/>
                  </a:cubicBezTo>
                  <a:cubicBezTo>
                    <a:pt x="19" y="2"/>
                    <a:pt x="23" y="1"/>
                    <a:pt x="26" y="1"/>
                  </a:cubicBezTo>
                  <a:cubicBezTo>
                    <a:pt x="30" y="0"/>
                    <a:pt x="34" y="0"/>
                    <a:pt x="37" y="0"/>
                  </a:cubicBezTo>
                  <a:cubicBezTo>
                    <a:pt x="40" y="0"/>
                    <a:pt x="44" y="0"/>
                    <a:pt x="46" y="1"/>
                  </a:cubicBezTo>
                  <a:cubicBezTo>
                    <a:pt x="52" y="2"/>
                    <a:pt x="55" y="3"/>
                    <a:pt x="55" y="3"/>
                  </a:cubicBezTo>
                  <a:cubicBezTo>
                    <a:pt x="55" y="3"/>
                    <a:pt x="54" y="4"/>
                    <a:pt x="53" y="4"/>
                  </a:cubicBezTo>
                  <a:cubicBezTo>
                    <a:pt x="51" y="5"/>
                    <a:pt x="49" y="6"/>
                    <a:pt x="47" y="6"/>
                  </a:cubicBezTo>
                  <a:cubicBezTo>
                    <a:pt x="44" y="7"/>
                    <a:pt x="41" y="8"/>
                    <a:pt x="38" y="9"/>
                  </a:cubicBezTo>
                  <a:cubicBezTo>
                    <a:pt x="35" y="9"/>
                    <a:pt x="31" y="10"/>
                    <a:pt x="28" y="10"/>
                  </a:cubicBezTo>
                  <a:cubicBezTo>
                    <a:pt x="21" y="11"/>
                    <a:pt x="15" y="12"/>
                    <a:pt x="9" y="13"/>
                  </a:cubicBezTo>
                  <a:cubicBezTo>
                    <a:pt x="7" y="13"/>
                    <a:pt x="5" y="13"/>
                    <a:pt x="3" y="13"/>
                  </a:cubicBezTo>
                  <a:cubicBezTo>
                    <a:pt x="1" y="13"/>
                    <a:pt x="0" y="13"/>
                    <a:pt x="0" y="13"/>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9" name="Freeform 67"/>
            <p:cNvSpPr/>
            <p:nvPr/>
          </p:nvSpPr>
          <p:spPr bwMode="auto">
            <a:xfrm>
              <a:off x="3248651" y="4984791"/>
              <a:ext cx="183109" cy="51271"/>
            </a:xfrm>
            <a:custGeom>
              <a:avLst/>
              <a:gdLst>
                <a:gd name="T0" fmla="*/ 0 w 75"/>
                <a:gd name="T1" fmla="*/ 21 h 21"/>
                <a:gd name="T2" fmla="*/ 3 w 75"/>
                <a:gd name="T3" fmla="*/ 18 h 21"/>
                <a:gd name="T4" fmla="*/ 10 w 75"/>
                <a:gd name="T5" fmla="*/ 13 h 21"/>
                <a:gd name="T6" fmla="*/ 35 w 75"/>
                <a:gd name="T7" fmla="*/ 3 h 21"/>
                <a:gd name="T8" fmla="*/ 50 w 75"/>
                <a:gd name="T9" fmla="*/ 1 h 21"/>
                <a:gd name="T10" fmla="*/ 62 w 75"/>
                <a:gd name="T11" fmla="*/ 1 h 21"/>
                <a:gd name="T12" fmla="*/ 71 w 75"/>
                <a:gd name="T13" fmla="*/ 2 h 21"/>
                <a:gd name="T14" fmla="*/ 75 w 75"/>
                <a:gd name="T15" fmla="*/ 3 h 21"/>
                <a:gd name="T16" fmla="*/ 71 w 75"/>
                <a:gd name="T17" fmla="*/ 4 h 21"/>
                <a:gd name="T18" fmla="*/ 68 w 75"/>
                <a:gd name="T19" fmla="*/ 5 h 21"/>
                <a:gd name="T20" fmla="*/ 63 w 75"/>
                <a:gd name="T21" fmla="*/ 6 h 21"/>
                <a:gd name="T22" fmla="*/ 51 w 75"/>
                <a:gd name="T23" fmla="*/ 10 h 21"/>
                <a:gd name="T24" fmla="*/ 38 w 75"/>
                <a:gd name="T25" fmla="*/ 13 h 21"/>
                <a:gd name="T26" fmla="*/ 12 w 75"/>
                <a:gd name="T27" fmla="*/ 19 h 21"/>
                <a:gd name="T28" fmla="*/ 4 w 75"/>
                <a:gd name="T29" fmla="*/ 20 h 21"/>
                <a:gd name="T30" fmla="*/ 0 w 75"/>
                <a:gd name="T3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 h="21">
                  <a:moveTo>
                    <a:pt x="0" y="21"/>
                  </a:moveTo>
                  <a:cubicBezTo>
                    <a:pt x="0" y="21"/>
                    <a:pt x="1" y="20"/>
                    <a:pt x="3" y="18"/>
                  </a:cubicBezTo>
                  <a:cubicBezTo>
                    <a:pt x="5" y="17"/>
                    <a:pt x="7" y="15"/>
                    <a:pt x="10" y="13"/>
                  </a:cubicBezTo>
                  <a:cubicBezTo>
                    <a:pt x="17" y="9"/>
                    <a:pt x="26" y="6"/>
                    <a:pt x="35" y="3"/>
                  </a:cubicBezTo>
                  <a:cubicBezTo>
                    <a:pt x="40" y="2"/>
                    <a:pt x="45" y="1"/>
                    <a:pt x="50" y="1"/>
                  </a:cubicBezTo>
                  <a:cubicBezTo>
                    <a:pt x="54" y="0"/>
                    <a:pt x="59" y="0"/>
                    <a:pt x="62" y="1"/>
                  </a:cubicBezTo>
                  <a:cubicBezTo>
                    <a:pt x="66" y="1"/>
                    <a:pt x="69" y="1"/>
                    <a:pt x="71" y="2"/>
                  </a:cubicBezTo>
                  <a:cubicBezTo>
                    <a:pt x="73" y="2"/>
                    <a:pt x="75" y="3"/>
                    <a:pt x="75" y="3"/>
                  </a:cubicBezTo>
                  <a:cubicBezTo>
                    <a:pt x="75" y="3"/>
                    <a:pt x="73" y="3"/>
                    <a:pt x="71" y="4"/>
                  </a:cubicBezTo>
                  <a:cubicBezTo>
                    <a:pt x="70" y="4"/>
                    <a:pt x="69" y="5"/>
                    <a:pt x="68" y="5"/>
                  </a:cubicBezTo>
                  <a:cubicBezTo>
                    <a:pt x="66" y="5"/>
                    <a:pt x="65" y="6"/>
                    <a:pt x="63" y="6"/>
                  </a:cubicBezTo>
                  <a:cubicBezTo>
                    <a:pt x="59" y="7"/>
                    <a:pt x="55" y="9"/>
                    <a:pt x="51" y="10"/>
                  </a:cubicBezTo>
                  <a:cubicBezTo>
                    <a:pt x="47" y="11"/>
                    <a:pt x="42" y="12"/>
                    <a:pt x="38" y="13"/>
                  </a:cubicBezTo>
                  <a:cubicBezTo>
                    <a:pt x="29" y="15"/>
                    <a:pt x="20" y="17"/>
                    <a:pt x="12" y="19"/>
                  </a:cubicBezTo>
                  <a:cubicBezTo>
                    <a:pt x="9" y="19"/>
                    <a:pt x="6" y="20"/>
                    <a:pt x="4" y="20"/>
                  </a:cubicBezTo>
                  <a:cubicBezTo>
                    <a:pt x="2" y="20"/>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0" name="Freeform 68"/>
            <p:cNvSpPr/>
            <p:nvPr/>
          </p:nvSpPr>
          <p:spPr bwMode="auto">
            <a:xfrm>
              <a:off x="3480283" y="4923450"/>
              <a:ext cx="291144" cy="68666"/>
            </a:xfrm>
            <a:custGeom>
              <a:avLst/>
              <a:gdLst>
                <a:gd name="T0" fmla="*/ 0 w 119"/>
                <a:gd name="T1" fmla="*/ 28 h 28"/>
                <a:gd name="T2" fmla="*/ 1 w 119"/>
                <a:gd name="T3" fmla="*/ 27 h 28"/>
                <a:gd name="T4" fmla="*/ 4 w 119"/>
                <a:gd name="T5" fmla="*/ 24 h 28"/>
                <a:gd name="T6" fmla="*/ 9 w 119"/>
                <a:gd name="T7" fmla="*/ 20 h 28"/>
                <a:gd name="T8" fmla="*/ 16 w 119"/>
                <a:gd name="T9" fmla="*/ 16 h 28"/>
                <a:gd name="T10" fmla="*/ 24 w 119"/>
                <a:gd name="T11" fmla="*/ 12 h 28"/>
                <a:gd name="T12" fmla="*/ 34 w 119"/>
                <a:gd name="T13" fmla="*/ 8 h 28"/>
                <a:gd name="T14" fmla="*/ 45 w 119"/>
                <a:gd name="T15" fmla="*/ 5 h 28"/>
                <a:gd name="T16" fmla="*/ 57 w 119"/>
                <a:gd name="T17" fmla="*/ 3 h 28"/>
                <a:gd name="T18" fmla="*/ 69 w 119"/>
                <a:gd name="T19" fmla="*/ 1 h 28"/>
                <a:gd name="T20" fmla="*/ 80 w 119"/>
                <a:gd name="T21" fmla="*/ 0 h 28"/>
                <a:gd name="T22" fmla="*/ 90 w 119"/>
                <a:gd name="T23" fmla="*/ 0 h 28"/>
                <a:gd name="T24" fmla="*/ 100 w 119"/>
                <a:gd name="T25" fmla="*/ 1 h 28"/>
                <a:gd name="T26" fmla="*/ 114 w 119"/>
                <a:gd name="T27" fmla="*/ 2 h 28"/>
                <a:gd name="T28" fmla="*/ 119 w 119"/>
                <a:gd name="T29" fmla="*/ 3 h 28"/>
                <a:gd name="T30" fmla="*/ 114 w 119"/>
                <a:gd name="T31" fmla="*/ 4 h 28"/>
                <a:gd name="T32" fmla="*/ 100 w 119"/>
                <a:gd name="T33" fmla="*/ 6 h 28"/>
                <a:gd name="T34" fmla="*/ 91 w 119"/>
                <a:gd name="T35" fmla="*/ 8 h 28"/>
                <a:gd name="T36" fmla="*/ 81 w 119"/>
                <a:gd name="T37" fmla="*/ 9 h 28"/>
                <a:gd name="T38" fmla="*/ 75 w 119"/>
                <a:gd name="T39" fmla="*/ 10 h 28"/>
                <a:gd name="T40" fmla="*/ 70 w 119"/>
                <a:gd name="T41" fmla="*/ 11 h 28"/>
                <a:gd name="T42" fmla="*/ 59 w 119"/>
                <a:gd name="T43" fmla="*/ 13 h 28"/>
                <a:gd name="T44" fmla="*/ 47 w 119"/>
                <a:gd name="T45" fmla="*/ 15 h 28"/>
                <a:gd name="T46" fmla="*/ 37 w 119"/>
                <a:gd name="T47" fmla="*/ 17 h 28"/>
                <a:gd name="T48" fmla="*/ 27 w 119"/>
                <a:gd name="T49" fmla="*/ 19 h 28"/>
                <a:gd name="T50" fmla="*/ 18 w 119"/>
                <a:gd name="T51" fmla="*/ 21 h 28"/>
                <a:gd name="T52" fmla="*/ 5 w 119"/>
                <a:gd name="T53" fmla="*/ 26 h 28"/>
                <a:gd name="T54" fmla="*/ 0 w 119"/>
                <a:gd name="T5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9" h="28">
                  <a:moveTo>
                    <a:pt x="0" y="28"/>
                  </a:moveTo>
                  <a:cubicBezTo>
                    <a:pt x="0" y="28"/>
                    <a:pt x="0" y="27"/>
                    <a:pt x="1" y="27"/>
                  </a:cubicBezTo>
                  <a:cubicBezTo>
                    <a:pt x="1" y="26"/>
                    <a:pt x="2" y="25"/>
                    <a:pt x="4" y="24"/>
                  </a:cubicBezTo>
                  <a:cubicBezTo>
                    <a:pt x="5" y="23"/>
                    <a:pt x="7" y="22"/>
                    <a:pt x="9" y="20"/>
                  </a:cubicBezTo>
                  <a:cubicBezTo>
                    <a:pt x="11" y="19"/>
                    <a:pt x="13" y="17"/>
                    <a:pt x="16" y="16"/>
                  </a:cubicBezTo>
                  <a:cubicBezTo>
                    <a:pt x="18" y="15"/>
                    <a:pt x="21" y="13"/>
                    <a:pt x="24" y="12"/>
                  </a:cubicBezTo>
                  <a:cubicBezTo>
                    <a:pt x="28" y="11"/>
                    <a:pt x="31" y="9"/>
                    <a:pt x="34" y="8"/>
                  </a:cubicBezTo>
                  <a:cubicBezTo>
                    <a:pt x="38" y="7"/>
                    <a:pt x="42" y="6"/>
                    <a:pt x="45" y="5"/>
                  </a:cubicBezTo>
                  <a:cubicBezTo>
                    <a:pt x="49" y="4"/>
                    <a:pt x="53" y="3"/>
                    <a:pt x="57" y="3"/>
                  </a:cubicBezTo>
                  <a:cubicBezTo>
                    <a:pt x="61" y="2"/>
                    <a:pt x="65" y="2"/>
                    <a:pt x="69" y="1"/>
                  </a:cubicBezTo>
                  <a:cubicBezTo>
                    <a:pt x="72" y="1"/>
                    <a:pt x="76" y="1"/>
                    <a:pt x="80" y="0"/>
                  </a:cubicBezTo>
                  <a:cubicBezTo>
                    <a:pt x="84" y="0"/>
                    <a:pt x="87" y="0"/>
                    <a:pt x="90" y="0"/>
                  </a:cubicBezTo>
                  <a:cubicBezTo>
                    <a:pt x="94" y="0"/>
                    <a:pt x="97" y="0"/>
                    <a:pt x="100" y="1"/>
                  </a:cubicBezTo>
                  <a:cubicBezTo>
                    <a:pt x="106" y="1"/>
                    <a:pt x="111" y="2"/>
                    <a:pt x="114" y="2"/>
                  </a:cubicBezTo>
                  <a:cubicBezTo>
                    <a:pt x="117" y="3"/>
                    <a:pt x="119" y="3"/>
                    <a:pt x="119" y="3"/>
                  </a:cubicBezTo>
                  <a:cubicBezTo>
                    <a:pt x="119" y="3"/>
                    <a:pt x="117" y="4"/>
                    <a:pt x="114" y="4"/>
                  </a:cubicBezTo>
                  <a:cubicBezTo>
                    <a:pt x="111" y="5"/>
                    <a:pt x="106" y="5"/>
                    <a:pt x="100" y="6"/>
                  </a:cubicBezTo>
                  <a:cubicBezTo>
                    <a:pt x="97" y="7"/>
                    <a:pt x="94" y="7"/>
                    <a:pt x="91" y="8"/>
                  </a:cubicBezTo>
                  <a:cubicBezTo>
                    <a:pt x="88" y="8"/>
                    <a:pt x="84" y="9"/>
                    <a:pt x="81" y="9"/>
                  </a:cubicBezTo>
                  <a:cubicBezTo>
                    <a:pt x="79" y="9"/>
                    <a:pt x="77" y="10"/>
                    <a:pt x="75" y="10"/>
                  </a:cubicBezTo>
                  <a:cubicBezTo>
                    <a:pt x="73" y="10"/>
                    <a:pt x="72" y="11"/>
                    <a:pt x="70" y="11"/>
                  </a:cubicBezTo>
                  <a:cubicBezTo>
                    <a:pt x="66" y="11"/>
                    <a:pt x="62" y="12"/>
                    <a:pt x="59" y="13"/>
                  </a:cubicBezTo>
                  <a:cubicBezTo>
                    <a:pt x="55" y="13"/>
                    <a:pt x="51" y="14"/>
                    <a:pt x="47" y="15"/>
                  </a:cubicBezTo>
                  <a:cubicBezTo>
                    <a:pt x="44" y="15"/>
                    <a:pt x="40" y="16"/>
                    <a:pt x="37" y="17"/>
                  </a:cubicBezTo>
                  <a:cubicBezTo>
                    <a:pt x="33" y="17"/>
                    <a:pt x="30" y="18"/>
                    <a:pt x="27" y="19"/>
                  </a:cubicBezTo>
                  <a:cubicBezTo>
                    <a:pt x="24" y="20"/>
                    <a:pt x="21" y="21"/>
                    <a:pt x="18" y="21"/>
                  </a:cubicBezTo>
                  <a:cubicBezTo>
                    <a:pt x="12" y="23"/>
                    <a:pt x="8" y="24"/>
                    <a:pt x="5" y="26"/>
                  </a:cubicBezTo>
                  <a:cubicBezTo>
                    <a:pt x="2" y="27"/>
                    <a:pt x="0" y="28"/>
                    <a:pt x="0" y="28"/>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1" name="Freeform 69"/>
            <p:cNvSpPr/>
            <p:nvPr/>
          </p:nvSpPr>
          <p:spPr bwMode="auto">
            <a:xfrm>
              <a:off x="3893195" y="4879504"/>
              <a:ext cx="232549" cy="27466"/>
            </a:xfrm>
            <a:custGeom>
              <a:avLst/>
              <a:gdLst>
                <a:gd name="T0" fmla="*/ 0 w 95"/>
                <a:gd name="T1" fmla="*/ 10 h 11"/>
                <a:gd name="T2" fmla="*/ 4 w 95"/>
                <a:gd name="T3" fmla="*/ 9 h 11"/>
                <a:gd name="T4" fmla="*/ 14 w 95"/>
                <a:gd name="T5" fmla="*/ 5 h 11"/>
                <a:gd name="T6" fmla="*/ 30 w 95"/>
                <a:gd name="T7" fmla="*/ 2 h 11"/>
                <a:gd name="T8" fmla="*/ 38 w 95"/>
                <a:gd name="T9" fmla="*/ 1 h 11"/>
                <a:gd name="T10" fmla="*/ 47 w 95"/>
                <a:gd name="T11" fmla="*/ 0 h 11"/>
                <a:gd name="T12" fmla="*/ 56 w 95"/>
                <a:gd name="T13" fmla="*/ 0 h 11"/>
                <a:gd name="T14" fmla="*/ 65 w 95"/>
                <a:gd name="T15" fmla="*/ 1 h 11"/>
                <a:gd name="T16" fmla="*/ 80 w 95"/>
                <a:gd name="T17" fmla="*/ 4 h 11"/>
                <a:gd name="T18" fmla="*/ 86 w 95"/>
                <a:gd name="T19" fmla="*/ 6 h 11"/>
                <a:gd name="T20" fmla="*/ 91 w 95"/>
                <a:gd name="T21" fmla="*/ 8 h 11"/>
                <a:gd name="T22" fmla="*/ 95 w 95"/>
                <a:gd name="T23" fmla="*/ 10 h 11"/>
                <a:gd name="T24" fmla="*/ 90 w 95"/>
                <a:gd name="T25" fmla="*/ 10 h 11"/>
                <a:gd name="T26" fmla="*/ 86 w 95"/>
                <a:gd name="T27" fmla="*/ 10 h 11"/>
                <a:gd name="T28" fmla="*/ 80 w 95"/>
                <a:gd name="T29" fmla="*/ 10 h 11"/>
                <a:gd name="T30" fmla="*/ 65 w 95"/>
                <a:gd name="T31" fmla="*/ 10 h 11"/>
                <a:gd name="T32" fmla="*/ 56 w 95"/>
                <a:gd name="T33" fmla="*/ 10 h 11"/>
                <a:gd name="T34" fmla="*/ 47 w 95"/>
                <a:gd name="T35" fmla="*/ 10 h 11"/>
                <a:gd name="T36" fmla="*/ 15 w 95"/>
                <a:gd name="T37" fmla="*/ 11 h 11"/>
                <a:gd name="T38" fmla="*/ 4 w 95"/>
                <a:gd name="T39" fmla="*/ 11 h 11"/>
                <a:gd name="T40" fmla="*/ 0 w 95"/>
                <a:gd name="T4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
                  <a:moveTo>
                    <a:pt x="0" y="10"/>
                  </a:moveTo>
                  <a:cubicBezTo>
                    <a:pt x="0" y="10"/>
                    <a:pt x="1" y="10"/>
                    <a:pt x="4" y="9"/>
                  </a:cubicBezTo>
                  <a:cubicBezTo>
                    <a:pt x="6" y="8"/>
                    <a:pt x="10" y="6"/>
                    <a:pt x="14" y="5"/>
                  </a:cubicBezTo>
                  <a:cubicBezTo>
                    <a:pt x="19" y="4"/>
                    <a:pt x="24" y="3"/>
                    <a:pt x="30" y="2"/>
                  </a:cubicBezTo>
                  <a:cubicBezTo>
                    <a:pt x="32" y="2"/>
                    <a:pt x="35" y="1"/>
                    <a:pt x="38" y="1"/>
                  </a:cubicBezTo>
                  <a:cubicBezTo>
                    <a:pt x="41" y="1"/>
                    <a:pt x="44" y="1"/>
                    <a:pt x="47" y="0"/>
                  </a:cubicBezTo>
                  <a:cubicBezTo>
                    <a:pt x="50" y="0"/>
                    <a:pt x="53" y="0"/>
                    <a:pt x="56" y="0"/>
                  </a:cubicBezTo>
                  <a:cubicBezTo>
                    <a:pt x="59" y="1"/>
                    <a:pt x="62" y="1"/>
                    <a:pt x="65" y="1"/>
                  </a:cubicBezTo>
                  <a:cubicBezTo>
                    <a:pt x="71" y="2"/>
                    <a:pt x="76" y="3"/>
                    <a:pt x="80" y="4"/>
                  </a:cubicBezTo>
                  <a:cubicBezTo>
                    <a:pt x="83" y="5"/>
                    <a:pt x="85" y="6"/>
                    <a:pt x="86" y="6"/>
                  </a:cubicBezTo>
                  <a:cubicBezTo>
                    <a:pt x="88" y="7"/>
                    <a:pt x="90" y="8"/>
                    <a:pt x="91" y="8"/>
                  </a:cubicBezTo>
                  <a:cubicBezTo>
                    <a:pt x="93" y="10"/>
                    <a:pt x="95" y="10"/>
                    <a:pt x="95" y="10"/>
                  </a:cubicBezTo>
                  <a:cubicBezTo>
                    <a:pt x="95" y="10"/>
                    <a:pt x="93" y="10"/>
                    <a:pt x="90" y="10"/>
                  </a:cubicBezTo>
                  <a:cubicBezTo>
                    <a:pt x="89" y="10"/>
                    <a:pt x="87" y="10"/>
                    <a:pt x="86" y="10"/>
                  </a:cubicBezTo>
                  <a:cubicBezTo>
                    <a:pt x="84" y="10"/>
                    <a:pt x="82" y="10"/>
                    <a:pt x="80" y="10"/>
                  </a:cubicBezTo>
                  <a:cubicBezTo>
                    <a:pt x="75" y="10"/>
                    <a:pt x="70" y="10"/>
                    <a:pt x="65" y="10"/>
                  </a:cubicBezTo>
                  <a:cubicBezTo>
                    <a:pt x="62" y="10"/>
                    <a:pt x="59" y="10"/>
                    <a:pt x="56" y="10"/>
                  </a:cubicBezTo>
                  <a:cubicBezTo>
                    <a:pt x="53" y="10"/>
                    <a:pt x="50" y="10"/>
                    <a:pt x="47" y="10"/>
                  </a:cubicBezTo>
                  <a:cubicBezTo>
                    <a:pt x="36" y="11"/>
                    <a:pt x="24" y="11"/>
                    <a:pt x="15" y="11"/>
                  </a:cubicBezTo>
                  <a:cubicBezTo>
                    <a:pt x="11" y="11"/>
                    <a:pt x="7" y="11"/>
                    <a:pt x="4" y="11"/>
                  </a:cubicBezTo>
                  <a:cubicBezTo>
                    <a:pt x="2" y="11"/>
                    <a:pt x="0" y="10"/>
                    <a:pt x="0" y="1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2" name="Freeform 70"/>
            <p:cNvSpPr/>
            <p:nvPr/>
          </p:nvSpPr>
          <p:spPr bwMode="auto">
            <a:xfrm>
              <a:off x="3343867" y="5283260"/>
              <a:ext cx="476084" cy="102541"/>
            </a:xfrm>
            <a:custGeom>
              <a:avLst/>
              <a:gdLst>
                <a:gd name="T0" fmla="*/ 195 w 195"/>
                <a:gd name="T1" fmla="*/ 12 h 42"/>
                <a:gd name="T2" fmla="*/ 164 w 195"/>
                <a:gd name="T3" fmla="*/ 13 h 42"/>
                <a:gd name="T4" fmla="*/ 132 w 195"/>
                <a:gd name="T5" fmla="*/ 15 h 42"/>
                <a:gd name="T6" fmla="*/ 115 w 195"/>
                <a:gd name="T7" fmla="*/ 17 h 42"/>
                <a:gd name="T8" fmla="*/ 96 w 195"/>
                <a:gd name="T9" fmla="*/ 19 h 42"/>
                <a:gd name="T10" fmla="*/ 78 w 195"/>
                <a:gd name="T11" fmla="*/ 22 h 42"/>
                <a:gd name="T12" fmla="*/ 60 w 195"/>
                <a:gd name="T13" fmla="*/ 25 h 42"/>
                <a:gd name="T14" fmla="*/ 44 w 195"/>
                <a:gd name="T15" fmla="*/ 29 h 42"/>
                <a:gd name="T16" fmla="*/ 30 w 195"/>
                <a:gd name="T17" fmla="*/ 32 h 42"/>
                <a:gd name="T18" fmla="*/ 18 w 195"/>
                <a:gd name="T19" fmla="*/ 36 h 42"/>
                <a:gd name="T20" fmla="*/ 8 w 195"/>
                <a:gd name="T21" fmla="*/ 39 h 42"/>
                <a:gd name="T22" fmla="*/ 0 w 195"/>
                <a:gd name="T23" fmla="*/ 42 h 42"/>
                <a:gd name="T24" fmla="*/ 0 w 195"/>
                <a:gd name="T25" fmla="*/ 41 h 42"/>
                <a:gd name="T26" fmla="*/ 8 w 195"/>
                <a:gd name="T27" fmla="*/ 38 h 42"/>
                <a:gd name="T28" fmla="*/ 17 w 195"/>
                <a:gd name="T29" fmla="*/ 34 h 42"/>
                <a:gd name="T30" fmla="*/ 29 w 195"/>
                <a:gd name="T31" fmla="*/ 30 h 42"/>
                <a:gd name="T32" fmla="*/ 43 w 195"/>
                <a:gd name="T33" fmla="*/ 25 h 42"/>
                <a:gd name="T34" fmla="*/ 59 w 195"/>
                <a:gd name="T35" fmla="*/ 21 h 42"/>
                <a:gd name="T36" fmla="*/ 77 w 195"/>
                <a:gd name="T37" fmla="*/ 16 h 42"/>
                <a:gd name="T38" fmla="*/ 95 w 195"/>
                <a:gd name="T39" fmla="*/ 13 h 42"/>
                <a:gd name="T40" fmla="*/ 114 w 195"/>
                <a:gd name="T41" fmla="*/ 10 h 42"/>
                <a:gd name="T42" fmla="*/ 131 w 195"/>
                <a:gd name="T43" fmla="*/ 7 h 42"/>
                <a:gd name="T44" fmla="*/ 163 w 195"/>
                <a:gd name="T45" fmla="*/ 3 h 42"/>
                <a:gd name="T46" fmla="*/ 194 w 195"/>
                <a:gd name="T47" fmla="*/ 0 h 42"/>
                <a:gd name="T48" fmla="*/ 195 w 195"/>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42">
                  <a:moveTo>
                    <a:pt x="195" y="12"/>
                  </a:moveTo>
                  <a:cubicBezTo>
                    <a:pt x="195" y="12"/>
                    <a:pt x="182" y="12"/>
                    <a:pt x="164" y="13"/>
                  </a:cubicBezTo>
                  <a:cubicBezTo>
                    <a:pt x="155" y="14"/>
                    <a:pt x="144" y="14"/>
                    <a:pt x="132" y="15"/>
                  </a:cubicBezTo>
                  <a:cubicBezTo>
                    <a:pt x="127" y="16"/>
                    <a:pt x="121" y="16"/>
                    <a:pt x="115" y="17"/>
                  </a:cubicBezTo>
                  <a:cubicBezTo>
                    <a:pt x="108" y="18"/>
                    <a:pt x="102" y="19"/>
                    <a:pt x="96" y="19"/>
                  </a:cubicBezTo>
                  <a:cubicBezTo>
                    <a:pt x="90" y="20"/>
                    <a:pt x="84" y="21"/>
                    <a:pt x="78" y="22"/>
                  </a:cubicBezTo>
                  <a:cubicBezTo>
                    <a:pt x="72" y="23"/>
                    <a:pt x="66" y="24"/>
                    <a:pt x="60" y="25"/>
                  </a:cubicBezTo>
                  <a:cubicBezTo>
                    <a:pt x="55" y="26"/>
                    <a:pt x="49" y="28"/>
                    <a:pt x="44" y="29"/>
                  </a:cubicBezTo>
                  <a:cubicBezTo>
                    <a:pt x="39" y="30"/>
                    <a:pt x="34" y="31"/>
                    <a:pt x="30" y="32"/>
                  </a:cubicBezTo>
                  <a:cubicBezTo>
                    <a:pt x="25" y="34"/>
                    <a:pt x="21" y="35"/>
                    <a:pt x="18" y="36"/>
                  </a:cubicBezTo>
                  <a:cubicBezTo>
                    <a:pt x="14" y="37"/>
                    <a:pt x="11" y="38"/>
                    <a:pt x="8" y="39"/>
                  </a:cubicBezTo>
                  <a:cubicBezTo>
                    <a:pt x="3" y="41"/>
                    <a:pt x="0" y="42"/>
                    <a:pt x="0" y="42"/>
                  </a:cubicBezTo>
                  <a:cubicBezTo>
                    <a:pt x="0" y="41"/>
                    <a:pt x="0" y="41"/>
                    <a:pt x="0" y="41"/>
                  </a:cubicBezTo>
                  <a:cubicBezTo>
                    <a:pt x="0" y="41"/>
                    <a:pt x="3" y="40"/>
                    <a:pt x="8" y="38"/>
                  </a:cubicBezTo>
                  <a:cubicBezTo>
                    <a:pt x="10" y="37"/>
                    <a:pt x="13" y="35"/>
                    <a:pt x="17" y="34"/>
                  </a:cubicBezTo>
                  <a:cubicBezTo>
                    <a:pt x="20" y="33"/>
                    <a:pt x="24" y="31"/>
                    <a:pt x="29" y="30"/>
                  </a:cubicBezTo>
                  <a:cubicBezTo>
                    <a:pt x="33" y="28"/>
                    <a:pt x="38" y="27"/>
                    <a:pt x="43" y="25"/>
                  </a:cubicBezTo>
                  <a:cubicBezTo>
                    <a:pt x="48" y="24"/>
                    <a:pt x="54" y="22"/>
                    <a:pt x="59" y="21"/>
                  </a:cubicBezTo>
                  <a:cubicBezTo>
                    <a:pt x="65" y="19"/>
                    <a:pt x="71" y="18"/>
                    <a:pt x="77" y="16"/>
                  </a:cubicBezTo>
                  <a:cubicBezTo>
                    <a:pt x="83" y="15"/>
                    <a:pt x="89" y="14"/>
                    <a:pt x="95" y="13"/>
                  </a:cubicBezTo>
                  <a:cubicBezTo>
                    <a:pt x="101" y="12"/>
                    <a:pt x="107" y="10"/>
                    <a:pt x="114" y="10"/>
                  </a:cubicBezTo>
                  <a:cubicBezTo>
                    <a:pt x="120" y="9"/>
                    <a:pt x="126" y="8"/>
                    <a:pt x="131" y="7"/>
                  </a:cubicBezTo>
                  <a:cubicBezTo>
                    <a:pt x="143" y="5"/>
                    <a:pt x="154" y="4"/>
                    <a:pt x="163" y="3"/>
                  </a:cubicBezTo>
                  <a:cubicBezTo>
                    <a:pt x="182" y="1"/>
                    <a:pt x="194" y="0"/>
                    <a:pt x="194" y="0"/>
                  </a:cubicBezTo>
                  <a:lnTo>
                    <a:pt x="19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3" name="Freeform 71"/>
            <p:cNvSpPr/>
            <p:nvPr/>
          </p:nvSpPr>
          <p:spPr bwMode="auto">
            <a:xfrm>
              <a:off x="3622193" y="5018667"/>
              <a:ext cx="549328" cy="692153"/>
            </a:xfrm>
            <a:custGeom>
              <a:avLst/>
              <a:gdLst>
                <a:gd name="T0" fmla="*/ 121 w 225"/>
                <a:gd name="T1" fmla="*/ 17 h 283"/>
                <a:gd name="T2" fmla="*/ 60 w 225"/>
                <a:gd name="T3" fmla="*/ 17 h 283"/>
                <a:gd name="T4" fmla="*/ 23 w 225"/>
                <a:gd name="T5" fmla="*/ 15 h 283"/>
                <a:gd name="T6" fmla="*/ 22 w 225"/>
                <a:gd name="T7" fmla="*/ 15 h 283"/>
                <a:gd name="T8" fmla="*/ 18 w 225"/>
                <a:gd name="T9" fmla="*/ 18 h 283"/>
                <a:gd name="T10" fmla="*/ 13 w 225"/>
                <a:gd name="T11" fmla="*/ 24 h 283"/>
                <a:gd name="T12" fmla="*/ 9 w 225"/>
                <a:gd name="T13" fmla="*/ 31 h 283"/>
                <a:gd name="T14" fmla="*/ 8 w 225"/>
                <a:gd name="T15" fmla="*/ 36 h 283"/>
                <a:gd name="T16" fmla="*/ 7 w 225"/>
                <a:gd name="T17" fmla="*/ 49 h 283"/>
                <a:gd name="T18" fmla="*/ 8 w 225"/>
                <a:gd name="T19" fmla="*/ 67 h 283"/>
                <a:gd name="T20" fmla="*/ 8 w 225"/>
                <a:gd name="T21" fmla="*/ 75 h 283"/>
                <a:gd name="T22" fmla="*/ 13 w 225"/>
                <a:gd name="T23" fmla="*/ 79 h 283"/>
                <a:gd name="T24" fmla="*/ 26 w 225"/>
                <a:gd name="T25" fmla="*/ 88 h 283"/>
                <a:gd name="T26" fmla="*/ 39 w 225"/>
                <a:gd name="T27" fmla="*/ 95 h 283"/>
                <a:gd name="T28" fmla="*/ 53 w 225"/>
                <a:gd name="T29" fmla="*/ 100 h 283"/>
                <a:gd name="T30" fmla="*/ 67 w 225"/>
                <a:gd name="T31" fmla="*/ 105 h 283"/>
                <a:gd name="T32" fmla="*/ 81 w 225"/>
                <a:gd name="T33" fmla="*/ 109 h 283"/>
                <a:gd name="T34" fmla="*/ 96 w 225"/>
                <a:gd name="T35" fmla="*/ 112 h 283"/>
                <a:gd name="T36" fmla="*/ 111 w 225"/>
                <a:gd name="T37" fmla="*/ 115 h 283"/>
                <a:gd name="T38" fmla="*/ 119 w 225"/>
                <a:gd name="T39" fmla="*/ 116 h 283"/>
                <a:gd name="T40" fmla="*/ 119 w 225"/>
                <a:gd name="T41" fmla="*/ 124 h 283"/>
                <a:gd name="T42" fmla="*/ 106 w 225"/>
                <a:gd name="T43" fmla="*/ 127 h 283"/>
                <a:gd name="T44" fmla="*/ 83 w 225"/>
                <a:gd name="T45" fmla="*/ 138 h 283"/>
                <a:gd name="T46" fmla="*/ 61 w 225"/>
                <a:gd name="T47" fmla="*/ 153 h 283"/>
                <a:gd name="T48" fmla="*/ 52 w 225"/>
                <a:gd name="T49" fmla="*/ 162 h 283"/>
                <a:gd name="T50" fmla="*/ 39 w 225"/>
                <a:gd name="T51" fmla="*/ 176 h 283"/>
                <a:gd name="T52" fmla="*/ 31 w 225"/>
                <a:gd name="T53" fmla="*/ 187 h 283"/>
                <a:gd name="T54" fmla="*/ 22 w 225"/>
                <a:gd name="T55" fmla="*/ 205 h 283"/>
                <a:gd name="T56" fmla="*/ 13 w 225"/>
                <a:gd name="T57" fmla="*/ 229 h 283"/>
                <a:gd name="T58" fmla="*/ 7 w 225"/>
                <a:gd name="T59" fmla="*/ 255 h 283"/>
                <a:gd name="T60" fmla="*/ 4 w 225"/>
                <a:gd name="T61" fmla="*/ 282 h 283"/>
                <a:gd name="T62" fmla="*/ 3 w 225"/>
                <a:gd name="T63" fmla="*/ 283 h 283"/>
                <a:gd name="T64" fmla="*/ 3 w 225"/>
                <a:gd name="T65" fmla="*/ 268 h 283"/>
                <a:gd name="T66" fmla="*/ 6 w 225"/>
                <a:gd name="T67" fmla="*/ 242 h 283"/>
                <a:gd name="T68" fmla="*/ 13 w 225"/>
                <a:gd name="T69" fmla="*/ 216 h 283"/>
                <a:gd name="T70" fmla="*/ 24 w 225"/>
                <a:gd name="T71" fmla="*/ 191 h 283"/>
                <a:gd name="T72" fmla="*/ 31 w 225"/>
                <a:gd name="T73" fmla="*/ 179 h 283"/>
                <a:gd name="T74" fmla="*/ 39 w 225"/>
                <a:gd name="T75" fmla="*/ 168 h 283"/>
                <a:gd name="T76" fmla="*/ 52 w 225"/>
                <a:gd name="T77" fmla="*/ 153 h 283"/>
                <a:gd name="T78" fmla="*/ 68 w 225"/>
                <a:gd name="T79" fmla="*/ 140 h 283"/>
                <a:gd name="T80" fmla="*/ 91 w 225"/>
                <a:gd name="T81" fmla="*/ 126 h 283"/>
                <a:gd name="T82" fmla="*/ 117 w 225"/>
                <a:gd name="T83" fmla="*/ 116 h 283"/>
                <a:gd name="T84" fmla="*/ 118 w 225"/>
                <a:gd name="T85" fmla="*/ 124 h 283"/>
                <a:gd name="T86" fmla="*/ 94 w 225"/>
                <a:gd name="T87" fmla="*/ 122 h 283"/>
                <a:gd name="T88" fmla="*/ 79 w 225"/>
                <a:gd name="T89" fmla="*/ 119 h 283"/>
                <a:gd name="T90" fmla="*/ 64 w 225"/>
                <a:gd name="T91" fmla="*/ 115 h 283"/>
                <a:gd name="T92" fmla="*/ 49 w 225"/>
                <a:gd name="T93" fmla="*/ 109 h 283"/>
                <a:gd name="T94" fmla="*/ 35 w 225"/>
                <a:gd name="T95" fmla="*/ 103 h 283"/>
                <a:gd name="T96" fmla="*/ 21 w 225"/>
                <a:gd name="T97" fmla="*/ 95 h 283"/>
                <a:gd name="T98" fmla="*/ 9 w 225"/>
                <a:gd name="T99" fmla="*/ 85 h 283"/>
                <a:gd name="T100" fmla="*/ 3 w 225"/>
                <a:gd name="T101" fmla="*/ 79 h 283"/>
                <a:gd name="T102" fmla="*/ 2 w 225"/>
                <a:gd name="T103" fmla="*/ 77 h 283"/>
                <a:gd name="T104" fmla="*/ 0 w 225"/>
                <a:gd name="T105" fmla="*/ 58 h 283"/>
                <a:gd name="T106" fmla="*/ 0 w 225"/>
                <a:gd name="T107" fmla="*/ 39 h 283"/>
                <a:gd name="T108" fmla="*/ 1 w 225"/>
                <a:gd name="T109" fmla="*/ 32 h 283"/>
                <a:gd name="T110" fmla="*/ 4 w 225"/>
                <a:gd name="T111" fmla="*/ 24 h 283"/>
                <a:gd name="T112" fmla="*/ 9 w 225"/>
                <a:gd name="T113" fmla="*/ 15 h 283"/>
                <a:gd name="T114" fmla="*/ 18 w 225"/>
                <a:gd name="T115" fmla="*/ 8 h 283"/>
                <a:gd name="T116" fmla="*/ 24 w 225"/>
                <a:gd name="T117" fmla="*/ 7 h 283"/>
                <a:gd name="T118" fmla="*/ 48 w 225"/>
                <a:gd name="T119" fmla="*/ 8 h 283"/>
                <a:gd name="T120" fmla="*/ 73 w 225"/>
                <a:gd name="T121" fmla="*/ 8 h 283"/>
                <a:gd name="T122" fmla="*/ 218 w 225"/>
                <a:gd name="T123" fmla="*/ 1 h 283"/>
                <a:gd name="T124" fmla="*/ 225 w 225"/>
                <a:gd name="T125"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5" h="283">
                  <a:moveTo>
                    <a:pt x="219" y="12"/>
                  </a:moveTo>
                  <a:cubicBezTo>
                    <a:pt x="187" y="15"/>
                    <a:pt x="154" y="16"/>
                    <a:pt x="121" y="17"/>
                  </a:cubicBezTo>
                  <a:cubicBezTo>
                    <a:pt x="105" y="17"/>
                    <a:pt x="89" y="17"/>
                    <a:pt x="72" y="17"/>
                  </a:cubicBezTo>
                  <a:cubicBezTo>
                    <a:pt x="68" y="17"/>
                    <a:pt x="64" y="17"/>
                    <a:pt x="60" y="17"/>
                  </a:cubicBezTo>
                  <a:cubicBezTo>
                    <a:pt x="56" y="17"/>
                    <a:pt x="52" y="17"/>
                    <a:pt x="48" y="16"/>
                  </a:cubicBezTo>
                  <a:cubicBezTo>
                    <a:pt x="40" y="16"/>
                    <a:pt x="32" y="16"/>
                    <a:pt x="23" y="15"/>
                  </a:cubicBezTo>
                  <a:cubicBezTo>
                    <a:pt x="24" y="15"/>
                    <a:pt x="24" y="15"/>
                    <a:pt x="24" y="15"/>
                  </a:cubicBezTo>
                  <a:cubicBezTo>
                    <a:pt x="24" y="15"/>
                    <a:pt x="23" y="15"/>
                    <a:pt x="22" y="15"/>
                  </a:cubicBezTo>
                  <a:cubicBezTo>
                    <a:pt x="22" y="15"/>
                    <a:pt x="21" y="16"/>
                    <a:pt x="21" y="16"/>
                  </a:cubicBezTo>
                  <a:cubicBezTo>
                    <a:pt x="20" y="16"/>
                    <a:pt x="19" y="17"/>
                    <a:pt x="18" y="18"/>
                  </a:cubicBezTo>
                  <a:cubicBezTo>
                    <a:pt x="17" y="19"/>
                    <a:pt x="16" y="19"/>
                    <a:pt x="15" y="20"/>
                  </a:cubicBezTo>
                  <a:cubicBezTo>
                    <a:pt x="14" y="21"/>
                    <a:pt x="13" y="22"/>
                    <a:pt x="13" y="24"/>
                  </a:cubicBezTo>
                  <a:cubicBezTo>
                    <a:pt x="12" y="25"/>
                    <a:pt x="11" y="26"/>
                    <a:pt x="11" y="27"/>
                  </a:cubicBezTo>
                  <a:cubicBezTo>
                    <a:pt x="10" y="29"/>
                    <a:pt x="10" y="30"/>
                    <a:pt x="9" y="31"/>
                  </a:cubicBezTo>
                  <a:cubicBezTo>
                    <a:pt x="9" y="33"/>
                    <a:pt x="9" y="33"/>
                    <a:pt x="9" y="33"/>
                  </a:cubicBezTo>
                  <a:cubicBezTo>
                    <a:pt x="8" y="36"/>
                    <a:pt x="8" y="36"/>
                    <a:pt x="8" y="36"/>
                  </a:cubicBezTo>
                  <a:cubicBezTo>
                    <a:pt x="8" y="37"/>
                    <a:pt x="8" y="38"/>
                    <a:pt x="8" y="40"/>
                  </a:cubicBezTo>
                  <a:cubicBezTo>
                    <a:pt x="7" y="43"/>
                    <a:pt x="7" y="46"/>
                    <a:pt x="7" y="49"/>
                  </a:cubicBezTo>
                  <a:cubicBezTo>
                    <a:pt x="7" y="52"/>
                    <a:pt x="7" y="55"/>
                    <a:pt x="7" y="58"/>
                  </a:cubicBezTo>
                  <a:cubicBezTo>
                    <a:pt x="7" y="61"/>
                    <a:pt x="7" y="64"/>
                    <a:pt x="8" y="67"/>
                  </a:cubicBezTo>
                  <a:cubicBezTo>
                    <a:pt x="9" y="76"/>
                    <a:pt x="9" y="76"/>
                    <a:pt x="9" y="76"/>
                  </a:cubicBezTo>
                  <a:cubicBezTo>
                    <a:pt x="8" y="75"/>
                    <a:pt x="8" y="75"/>
                    <a:pt x="8" y="75"/>
                  </a:cubicBezTo>
                  <a:cubicBezTo>
                    <a:pt x="8" y="75"/>
                    <a:pt x="8" y="75"/>
                    <a:pt x="8" y="75"/>
                  </a:cubicBezTo>
                  <a:cubicBezTo>
                    <a:pt x="10" y="76"/>
                    <a:pt x="12" y="78"/>
                    <a:pt x="13" y="79"/>
                  </a:cubicBezTo>
                  <a:cubicBezTo>
                    <a:pt x="15" y="81"/>
                    <a:pt x="17" y="82"/>
                    <a:pt x="19" y="84"/>
                  </a:cubicBezTo>
                  <a:cubicBezTo>
                    <a:pt x="22" y="85"/>
                    <a:pt x="24" y="86"/>
                    <a:pt x="26" y="88"/>
                  </a:cubicBezTo>
                  <a:cubicBezTo>
                    <a:pt x="28" y="89"/>
                    <a:pt x="30" y="90"/>
                    <a:pt x="32" y="91"/>
                  </a:cubicBezTo>
                  <a:cubicBezTo>
                    <a:pt x="34" y="93"/>
                    <a:pt x="37" y="94"/>
                    <a:pt x="39" y="95"/>
                  </a:cubicBezTo>
                  <a:cubicBezTo>
                    <a:pt x="41" y="96"/>
                    <a:pt x="43" y="97"/>
                    <a:pt x="46" y="98"/>
                  </a:cubicBezTo>
                  <a:cubicBezTo>
                    <a:pt x="48" y="99"/>
                    <a:pt x="50" y="100"/>
                    <a:pt x="53" y="100"/>
                  </a:cubicBezTo>
                  <a:cubicBezTo>
                    <a:pt x="55" y="101"/>
                    <a:pt x="57" y="102"/>
                    <a:pt x="60" y="103"/>
                  </a:cubicBezTo>
                  <a:cubicBezTo>
                    <a:pt x="67" y="105"/>
                    <a:pt x="67" y="105"/>
                    <a:pt x="67" y="105"/>
                  </a:cubicBezTo>
                  <a:cubicBezTo>
                    <a:pt x="69" y="106"/>
                    <a:pt x="72" y="107"/>
                    <a:pt x="74" y="107"/>
                  </a:cubicBezTo>
                  <a:cubicBezTo>
                    <a:pt x="76" y="108"/>
                    <a:pt x="79" y="109"/>
                    <a:pt x="81" y="109"/>
                  </a:cubicBezTo>
                  <a:cubicBezTo>
                    <a:pt x="84" y="109"/>
                    <a:pt x="86" y="110"/>
                    <a:pt x="89" y="111"/>
                  </a:cubicBezTo>
                  <a:cubicBezTo>
                    <a:pt x="91" y="111"/>
                    <a:pt x="93" y="112"/>
                    <a:pt x="96" y="112"/>
                  </a:cubicBezTo>
                  <a:cubicBezTo>
                    <a:pt x="98" y="112"/>
                    <a:pt x="101" y="113"/>
                    <a:pt x="103" y="113"/>
                  </a:cubicBezTo>
                  <a:cubicBezTo>
                    <a:pt x="111" y="115"/>
                    <a:pt x="111" y="115"/>
                    <a:pt x="111" y="115"/>
                  </a:cubicBezTo>
                  <a:cubicBezTo>
                    <a:pt x="113" y="115"/>
                    <a:pt x="116" y="115"/>
                    <a:pt x="118" y="116"/>
                  </a:cubicBezTo>
                  <a:cubicBezTo>
                    <a:pt x="119" y="116"/>
                    <a:pt x="119" y="116"/>
                    <a:pt x="119" y="116"/>
                  </a:cubicBezTo>
                  <a:cubicBezTo>
                    <a:pt x="121" y="116"/>
                    <a:pt x="123" y="119"/>
                    <a:pt x="122" y="121"/>
                  </a:cubicBezTo>
                  <a:cubicBezTo>
                    <a:pt x="122" y="122"/>
                    <a:pt x="120" y="123"/>
                    <a:pt x="119" y="124"/>
                  </a:cubicBezTo>
                  <a:cubicBezTo>
                    <a:pt x="119" y="124"/>
                    <a:pt x="119" y="124"/>
                    <a:pt x="119" y="124"/>
                  </a:cubicBezTo>
                  <a:cubicBezTo>
                    <a:pt x="115" y="124"/>
                    <a:pt x="110" y="126"/>
                    <a:pt x="106" y="127"/>
                  </a:cubicBezTo>
                  <a:cubicBezTo>
                    <a:pt x="102" y="129"/>
                    <a:pt x="98" y="130"/>
                    <a:pt x="94" y="132"/>
                  </a:cubicBezTo>
                  <a:cubicBezTo>
                    <a:pt x="90" y="134"/>
                    <a:pt x="86" y="136"/>
                    <a:pt x="83" y="138"/>
                  </a:cubicBezTo>
                  <a:cubicBezTo>
                    <a:pt x="79" y="140"/>
                    <a:pt x="75" y="142"/>
                    <a:pt x="72" y="145"/>
                  </a:cubicBezTo>
                  <a:cubicBezTo>
                    <a:pt x="68" y="147"/>
                    <a:pt x="65" y="150"/>
                    <a:pt x="61" y="153"/>
                  </a:cubicBezTo>
                  <a:cubicBezTo>
                    <a:pt x="60" y="154"/>
                    <a:pt x="58" y="156"/>
                    <a:pt x="56" y="157"/>
                  </a:cubicBezTo>
                  <a:cubicBezTo>
                    <a:pt x="55" y="159"/>
                    <a:pt x="53" y="160"/>
                    <a:pt x="52" y="162"/>
                  </a:cubicBezTo>
                  <a:cubicBezTo>
                    <a:pt x="48" y="165"/>
                    <a:pt x="46" y="168"/>
                    <a:pt x="43" y="171"/>
                  </a:cubicBezTo>
                  <a:cubicBezTo>
                    <a:pt x="39" y="176"/>
                    <a:pt x="39" y="176"/>
                    <a:pt x="39" y="176"/>
                  </a:cubicBezTo>
                  <a:cubicBezTo>
                    <a:pt x="35" y="182"/>
                    <a:pt x="35" y="182"/>
                    <a:pt x="35" y="182"/>
                  </a:cubicBezTo>
                  <a:cubicBezTo>
                    <a:pt x="33" y="184"/>
                    <a:pt x="32" y="185"/>
                    <a:pt x="31" y="187"/>
                  </a:cubicBezTo>
                  <a:cubicBezTo>
                    <a:pt x="30" y="189"/>
                    <a:pt x="29" y="191"/>
                    <a:pt x="28" y="193"/>
                  </a:cubicBezTo>
                  <a:cubicBezTo>
                    <a:pt x="26" y="197"/>
                    <a:pt x="24" y="201"/>
                    <a:pt x="22" y="205"/>
                  </a:cubicBezTo>
                  <a:cubicBezTo>
                    <a:pt x="20" y="209"/>
                    <a:pt x="18" y="213"/>
                    <a:pt x="17" y="217"/>
                  </a:cubicBezTo>
                  <a:cubicBezTo>
                    <a:pt x="15" y="221"/>
                    <a:pt x="14" y="225"/>
                    <a:pt x="13" y="229"/>
                  </a:cubicBezTo>
                  <a:cubicBezTo>
                    <a:pt x="11" y="234"/>
                    <a:pt x="10" y="238"/>
                    <a:pt x="9" y="242"/>
                  </a:cubicBezTo>
                  <a:cubicBezTo>
                    <a:pt x="8" y="246"/>
                    <a:pt x="8" y="251"/>
                    <a:pt x="7" y="255"/>
                  </a:cubicBezTo>
                  <a:cubicBezTo>
                    <a:pt x="6" y="260"/>
                    <a:pt x="6" y="264"/>
                    <a:pt x="5" y="268"/>
                  </a:cubicBezTo>
                  <a:cubicBezTo>
                    <a:pt x="4" y="282"/>
                    <a:pt x="4" y="282"/>
                    <a:pt x="4" y="282"/>
                  </a:cubicBezTo>
                  <a:cubicBezTo>
                    <a:pt x="4" y="282"/>
                    <a:pt x="4" y="282"/>
                    <a:pt x="4" y="282"/>
                  </a:cubicBezTo>
                  <a:cubicBezTo>
                    <a:pt x="4" y="282"/>
                    <a:pt x="4" y="283"/>
                    <a:pt x="3" y="283"/>
                  </a:cubicBezTo>
                  <a:cubicBezTo>
                    <a:pt x="3" y="282"/>
                    <a:pt x="2" y="282"/>
                    <a:pt x="2" y="282"/>
                  </a:cubicBezTo>
                  <a:cubicBezTo>
                    <a:pt x="3" y="268"/>
                    <a:pt x="3" y="268"/>
                    <a:pt x="3" y="268"/>
                  </a:cubicBezTo>
                  <a:cubicBezTo>
                    <a:pt x="3" y="264"/>
                    <a:pt x="4" y="259"/>
                    <a:pt x="4" y="255"/>
                  </a:cubicBezTo>
                  <a:cubicBezTo>
                    <a:pt x="5" y="250"/>
                    <a:pt x="5" y="246"/>
                    <a:pt x="6" y="242"/>
                  </a:cubicBezTo>
                  <a:cubicBezTo>
                    <a:pt x="7" y="237"/>
                    <a:pt x="8" y="233"/>
                    <a:pt x="9" y="229"/>
                  </a:cubicBezTo>
                  <a:cubicBezTo>
                    <a:pt x="10" y="224"/>
                    <a:pt x="12" y="220"/>
                    <a:pt x="13" y="216"/>
                  </a:cubicBezTo>
                  <a:cubicBezTo>
                    <a:pt x="15" y="211"/>
                    <a:pt x="16" y="207"/>
                    <a:pt x="18" y="203"/>
                  </a:cubicBezTo>
                  <a:cubicBezTo>
                    <a:pt x="20" y="199"/>
                    <a:pt x="22" y="195"/>
                    <a:pt x="24" y="191"/>
                  </a:cubicBezTo>
                  <a:cubicBezTo>
                    <a:pt x="25" y="189"/>
                    <a:pt x="26" y="187"/>
                    <a:pt x="27" y="185"/>
                  </a:cubicBezTo>
                  <a:cubicBezTo>
                    <a:pt x="29" y="183"/>
                    <a:pt x="30" y="181"/>
                    <a:pt x="31" y="179"/>
                  </a:cubicBezTo>
                  <a:cubicBezTo>
                    <a:pt x="35" y="174"/>
                    <a:pt x="35" y="174"/>
                    <a:pt x="35" y="174"/>
                  </a:cubicBezTo>
                  <a:cubicBezTo>
                    <a:pt x="39" y="168"/>
                    <a:pt x="39" y="168"/>
                    <a:pt x="39" y="168"/>
                  </a:cubicBezTo>
                  <a:cubicBezTo>
                    <a:pt x="42" y="165"/>
                    <a:pt x="45" y="161"/>
                    <a:pt x="48" y="158"/>
                  </a:cubicBezTo>
                  <a:cubicBezTo>
                    <a:pt x="49" y="156"/>
                    <a:pt x="51" y="155"/>
                    <a:pt x="52" y="153"/>
                  </a:cubicBezTo>
                  <a:cubicBezTo>
                    <a:pt x="54" y="151"/>
                    <a:pt x="56" y="150"/>
                    <a:pt x="57" y="148"/>
                  </a:cubicBezTo>
                  <a:cubicBezTo>
                    <a:pt x="61" y="145"/>
                    <a:pt x="64" y="142"/>
                    <a:pt x="68" y="140"/>
                  </a:cubicBezTo>
                  <a:cubicBezTo>
                    <a:pt x="72" y="137"/>
                    <a:pt x="75" y="134"/>
                    <a:pt x="79" y="132"/>
                  </a:cubicBezTo>
                  <a:cubicBezTo>
                    <a:pt x="83" y="130"/>
                    <a:pt x="87" y="128"/>
                    <a:pt x="91" y="126"/>
                  </a:cubicBezTo>
                  <a:cubicBezTo>
                    <a:pt x="95" y="124"/>
                    <a:pt x="100" y="122"/>
                    <a:pt x="104" y="120"/>
                  </a:cubicBezTo>
                  <a:cubicBezTo>
                    <a:pt x="108" y="118"/>
                    <a:pt x="112" y="117"/>
                    <a:pt x="117" y="116"/>
                  </a:cubicBezTo>
                  <a:cubicBezTo>
                    <a:pt x="117" y="116"/>
                    <a:pt x="117" y="116"/>
                    <a:pt x="117" y="116"/>
                  </a:cubicBezTo>
                  <a:cubicBezTo>
                    <a:pt x="118" y="124"/>
                    <a:pt x="118" y="124"/>
                    <a:pt x="118" y="124"/>
                  </a:cubicBezTo>
                  <a:cubicBezTo>
                    <a:pt x="112" y="124"/>
                    <a:pt x="107" y="123"/>
                    <a:pt x="102" y="123"/>
                  </a:cubicBezTo>
                  <a:cubicBezTo>
                    <a:pt x="99" y="123"/>
                    <a:pt x="97" y="122"/>
                    <a:pt x="94" y="122"/>
                  </a:cubicBezTo>
                  <a:cubicBezTo>
                    <a:pt x="92" y="122"/>
                    <a:pt x="89" y="121"/>
                    <a:pt x="87" y="121"/>
                  </a:cubicBezTo>
                  <a:cubicBezTo>
                    <a:pt x="84" y="120"/>
                    <a:pt x="81" y="120"/>
                    <a:pt x="79" y="119"/>
                  </a:cubicBezTo>
                  <a:cubicBezTo>
                    <a:pt x="76" y="119"/>
                    <a:pt x="74" y="118"/>
                    <a:pt x="71" y="117"/>
                  </a:cubicBezTo>
                  <a:cubicBezTo>
                    <a:pt x="69" y="116"/>
                    <a:pt x="66" y="116"/>
                    <a:pt x="64" y="115"/>
                  </a:cubicBezTo>
                  <a:cubicBezTo>
                    <a:pt x="56" y="112"/>
                    <a:pt x="56" y="112"/>
                    <a:pt x="56" y="112"/>
                  </a:cubicBezTo>
                  <a:cubicBezTo>
                    <a:pt x="54" y="111"/>
                    <a:pt x="51" y="110"/>
                    <a:pt x="49" y="109"/>
                  </a:cubicBezTo>
                  <a:cubicBezTo>
                    <a:pt x="47" y="108"/>
                    <a:pt x="44" y="107"/>
                    <a:pt x="42" y="106"/>
                  </a:cubicBezTo>
                  <a:cubicBezTo>
                    <a:pt x="39" y="105"/>
                    <a:pt x="37" y="104"/>
                    <a:pt x="35" y="103"/>
                  </a:cubicBezTo>
                  <a:cubicBezTo>
                    <a:pt x="32" y="101"/>
                    <a:pt x="30" y="100"/>
                    <a:pt x="28" y="99"/>
                  </a:cubicBezTo>
                  <a:cubicBezTo>
                    <a:pt x="26" y="97"/>
                    <a:pt x="23" y="96"/>
                    <a:pt x="21" y="95"/>
                  </a:cubicBezTo>
                  <a:cubicBezTo>
                    <a:pt x="19" y="93"/>
                    <a:pt x="17" y="92"/>
                    <a:pt x="15" y="90"/>
                  </a:cubicBezTo>
                  <a:cubicBezTo>
                    <a:pt x="13" y="88"/>
                    <a:pt x="11" y="87"/>
                    <a:pt x="9" y="85"/>
                  </a:cubicBezTo>
                  <a:cubicBezTo>
                    <a:pt x="7" y="83"/>
                    <a:pt x="5" y="81"/>
                    <a:pt x="3" y="79"/>
                  </a:cubicBezTo>
                  <a:cubicBezTo>
                    <a:pt x="3" y="79"/>
                    <a:pt x="3" y="79"/>
                    <a:pt x="3" y="79"/>
                  </a:cubicBezTo>
                  <a:cubicBezTo>
                    <a:pt x="3" y="78"/>
                    <a:pt x="2" y="78"/>
                    <a:pt x="2" y="77"/>
                  </a:cubicBezTo>
                  <a:cubicBezTo>
                    <a:pt x="2" y="77"/>
                    <a:pt x="2" y="77"/>
                    <a:pt x="2" y="77"/>
                  </a:cubicBezTo>
                  <a:cubicBezTo>
                    <a:pt x="1" y="68"/>
                    <a:pt x="1" y="68"/>
                    <a:pt x="1" y="68"/>
                  </a:cubicBezTo>
                  <a:cubicBezTo>
                    <a:pt x="0" y="65"/>
                    <a:pt x="0" y="62"/>
                    <a:pt x="0" y="58"/>
                  </a:cubicBezTo>
                  <a:cubicBezTo>
                    <a:pt x="0" y="55"/>
                    <a:pt x="0" y="52"/>
                    <a:pt x="0" y="49"/>
                  </a:cubicBezTo>
                  <a:cubicBezTo>
                    <a:pt x="0" y="46"/>
                    <a:pt x="0" y="42"/>
                    <a:pt x="0" y="39"/>
                  </a:cubicBezTo>
                  <a:cubicBezTo>
                    <a:pt x="0" y="37"/>
                    <a:pt x="1" y="36"/>
                    <a:pt x="1" y="34"/>
                  </a:cubicBezTo>
                  <a:cubicBezTo>
                    <a:pt x="1" y="32"/>
                    <a:pt x="1" y="32"/>
                    <a:pt x="1" y="32"/>
                  </a:cubicBezTo>
                  <a:cubicBezTo>
                    <a:pt x="2" y="29"/>
                    <a:pt x="2" y="29"/>
                    <a:pt x="2" y="29"/>
                  </a:cubicBezTo>
                  <a:cubicBezTo>
                    <a:pt x="3" y="28"/>
                    <a:pt x="3" y="26"/>
                    <a:pt x="4" y="24"/>
                  </a:cubicBezTo>
                  <a:cubicBezTo>
                    <a:pt x="4" y="23"/>
                    <a:pt x="5" y="21"/>
                    <a:pt x="6" y="20"/>
                  </a:cubicBezTo>
                  <a:cubicBezTo>
                    <a:pt x="7" y="18"/>
                    <a:pt x="8" y="17"/>
                    <a:pt x="9" y="15"/>
                  </a:cubicBezTo>
                  <a:cubicBezTo>
                    <a:pt x="10" y="14"/>
                    <a:pt x="11" y="13"/>
                    <a:pt x="13" y="11"/>
                  </a:cubicBezTo>
                  <a:cubicBezTo>
                    <a:pt x="14" y="10"/>
                    <a:pt x="16" y="9"/>
                    <a:pt x="18" y="8"/>
                  </a:cubicBezTo>
                  <a:cubicBezTo>
                    <a:pt x="19" y="8"/>
                    <a:pt x="21" y="7"/>
                    <a:pt x="24" y="7"/>
                  </a:cubicBezTo>
                  <a:cubicBezTo>
                    <a:pt x="24" y="7"/>
                    <a:pt x="24" y="7"/>
                    <a:pt x="24" y="7"/>
                  </a:cubicBezTo>
                  <a:cubicBezTo>
                    <a:pt x="24" y="7"/>
                    <a:pt x="24" y="7"/>
                    <a:pt x="24" y="7"/>
                  </a:cubicBezTo>
                  <a:cubicBezTo>
                    <a:pt x="32" y="7"/>
                    <a:pt x="40" y="8"/>
                    <a:pt x="48" y="8"/>
                  </a:cubicBezTo>
                  <a:cubicBezTo>
                    <a:pt x="52" y="8"/>
                    <a:pt x="56" y="8"/>
                    <a:pt x="60" y="8"/>
                  </a:cubicBezTo>
                  <a:cubicBezTo>
                    <a:pt x="64" y="8"/>
                    <a:pt x="68" y="8"/>
                    <a:pt x="73" y="8"/>
                  </a:cubicBezTo>
                  <a:cubicBezTo>
                    <a:pt x="89" y="8"/>
                    <a:pt x="105" y="7"/>
                    <a:pt x="121" y="7"/>
                  </a:cubicBezTo>
                  <a:cubicBezTo>
                    <a:pt x="154" y="5"/>
                    <a:pt x="186" y="3"/>
                    <a:pt x="218" y="1"/>
                  </a:cubicBezTo>
                  <a:cubicBezTo>
                    <a:pt x="218" y="1"/>
                    <a:pt x="218" y="1"/>
                    <a:pt x="218" y="1"/>
                  </a:cubicBezTo>
                  <a:cubicBezTo>
                    <a:pt x="222" y="0"/>
                    <a:pt x="225" y="3"/>
                    <a:pt x="225" y="6"/>
                  </a:cubicBezTo>
                  <a:cubicBezTo>
                    <a:pt x="225" y="9"/>
                    <a:pt x="223" y="12"/>
                    <a:pt x="219" y="1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4" name="Freeform 72"/>
            <p:cNvSpPr/>
            <p:nvPr/>
          </p:nvSpPr>
          <p:spPr bwMode="auto">
            <a:xfrm>
              <a:off x="3683535" y="5047964"/>
              <a:ext cx="146487" cy="134586"/>
            </a:xfrm>
            <a:custGeom>
              <a:avLst/>
              <a:gdLst>
                <a:gd name="T0" fmla="*/ 6 w 60"/>
                <a:gd name="T1" fmla="*/ 0 h 55"/>
                <a:gd name="T2" fmla="*/ 4 w 60"/>
                <a:gd name="T3" fmla="*/ 12 h 55"/>
                <a:gd name="T4" fmla="*/ 4 w 60"/>
                <a:gd name="T5" fmla="*/ 18 h 55"/>
                <a:gd name="T6" fmla="*/ 5 w 60"/>
                <a:gd name="T7" fmla="*/ 23 h 55"/>
                <a:gd name="T8" fmla="*/ 6 w 60"/>
                <a:gd name="T9" fmla="*/ 29 h 55"/>
                <a:gd name="T10" fmla="*/ 7 w 60"/>
                <a:gd name="T11" fmla="*/ 35 h 55"/>
                <a:gd name="T12" fmla="*/ 10 w 60"/>
                <a:gd name="T13" fmla="*/ 45 h 55"/>
                <a:gd name="T14" fmla="*/ 7 w 60"/>
                <a:gd name="T15" fmla="*/ 43 h 55"/>
                <a:gd name="T16" fmla="*/ 17 w 60"/>
                <a:gd name="T17" fmla="*/ 45 h 55"/>
                <a:gd name="T18" fmla="*/ 28 w 60"/>
                <a:gd name="T19" fmla="*/ 47 h 55"/>
                <a:gd name="T20" fmla="*/ 38 w 60"/>
                <a:gd name="T21" fmla="*/ 47 h 55"/>
                <a:gd name="T22" fmla="*/ 43 w 60"/>
                <a:gd name="T23" fmla="*/ 47 h 55"/>
                <a:gd name="T24" fmla="*/ 45 w 60"/>
                <a:gd name="T25" fmla="*/ 47 h 55"/>
                <a:gd name="T26" fmla="*/ 47 w 60"/>
                <a:gd name="T27" fmla="*/ 46 h 55"/>
                <a:gd name="T28" fmla="*/ 45 w 60"/>
                <a:gd name="T29" fmla="*/ 48 h 55"/>
                <a:gd name="T30" fmla="*/ 47 w 60"/>
                <a:gd name="T31" fmla="*/ 43 h 55"/>
                <a:gd name="T32" fmla="*/ 50 w 60"/>
                <a:gd name="T33" fmla="*/ 37 h 55"/>
                <a:gd name="T34" fmla="*/ 54 w 60"/>
                <a:gd name="T35" fmla="*/ 25 h 55"/>
                <a:gd name="T36" fmla="*/ 57 w 60"/>
                <a:gd name="T37" fmla="*/ 13 h 55"/>
                <a:gd name="T38" fmla="*/ 58 w 60"/>
                <a:gd name="T39" fmla="*/ 7 h 55"/>
                <a:gd name="T40" fmla="*/ 58 w 60"/>
                <a:gd name="T41" fmla="*/ 0 h 55"/>
                <a:gd name="T42" fmla="*/ 59 w 60"/>
                <a:gd name="T43" fmla="*/ 7 h 55"/>
                <a:gd name="T44" fmla="*/ 60 w 60"/>
                <a:gd name="T45" fmla="*/ 13 h 55"/>
                <a:gd name="T46" fmla="*/ 60 w 60"/>
                <a:gd name="T47" fmla="*/ 17 h 55"/>
                <a:gd name="T48" fmla="*/ 60 w 60"/>
                <a:gd name="T49" fmla="*/ 20 h 55"/>
                <a:gd name="T50" fmla="*/ 59 w 60"/>
                <a:gd name="T51" fmla="*/ 26 h 55"/>
                <a:gd name="T52" fmla="*/ 56 w 60"/>
                <a:gd name="T53" fmla="*/ 39 h 55"/>
                <a:gd name="T54" fmla="*/ 54 w 60"/>
                <a:gd name="T55" fmla="*/ 45 h 55"/>
                <a:gd name="T56" fmla="*/ 52 w 60"/>
                <a:gd name="T57" fmla="*/ 51 h 55"/>
                <a:gd name="T58" fmla="*/ 51 w 60"/>
                <a:gd name="T59" fmla="*/ 53 h 55"/>
                <a:gd name="T60" fmla="*/ 50 w 60"/>
                <a:gd name="T61" fmla="*/ 53 h 55"/>
                <a:gd name="T62" fmla="*/ 46 w 60"/>
                <a:gd name="T63" fmla="*/ 54 h 55"/>
                <a:gd name="T64" fmla="*/ 43 w 60"/>
                <a:gd name="T65" fmla="*/ 55 h 55"/>
                <a:gd name="T66" fmla="*/ 38 w 60"/>
                <a:gd name="T67" fmla="*/ 55 h 55"/>
                <a:gd name="T68" fmla="*/ 27 w 60"/>
                <a:gd name="T69" fmla="*/ 54 h 55"/>
                <a:gd name="T70" fmla="*/ 5 w 60"/>
                <a:gd name="T71" fmla="*/ 50 h 55"/>
                <a:gd name="T72" fmla="*/ 3 w 60"/>
                <a:gd name="T73" fmla="*/ 49 h 55"/>
                <a:gd name="T74" fmla="*/ 3 w 60"/>
                <a:gd name="T75" fmla="*/ 48 h 55"/>
                <a:gd name="T76" fmla="*/ 1 w 60"/>
                <a:gd name="T77" fmla="*/ 42 h 55"/>
                <a:gd name="T78" fmla="*/ 1 w 60"/>
                <a:gd name="T79" fmla="*/ 36 h 55"/>
                <a:gd name="T80" fmla="*/ 0 w 60"/>
                <a:gd name="T81" fmla="*/ 30 h 55"/>
                <a:gd name="T82" fmla="*/ 0 w 60"/>
                <a:gd name="T83" fmla="*/ 23 h 55"/>
                <a:gd name="T84" fmla="*/ 0 w 60"/>
                <a:gd name="T85" fmla="*/ 17 h 55"/>
                <a:gd name="T86" fmla="*/ 2 w 60"/>
                <a:gd name="T87" fmla="*/ 11 h 55"/>
                <a:gd name="T88" fmla="*/ 6 w 60"/>
                <a:gd name="T8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0" h="55">
                  <a:moveTo>
                    <a:pt x="6" y="0"/>
                  </a:moveTo>
                  <a:cubicBezTo>
                    <a:pt x="5" y="4"/>
                    <a:pt x="5" y="8"/>
                    <a:pt x="4" y="12"/>
                  </a:cubicBezTo>
                  <a:cubicBezTo>
                    <a:pt x="4" y="14"/>
                    <a:pt x="4" y="16"/>
                    <a:pt x="4" y="18"/>
                  </a:cubicBezTo>
                  <a:cubicBezTo>
                    <a:pt x="4" y="19"/>
                    <a:pt x="4" y="21"/>
                    <a:pt x="5" y="23"/>
                  </a:cubicBezTo>
                  <a:cubicBezTo>
                    <a:pt x="5" y="25"/>
                    <a:pt x="5" y="27"/>
                    <a:pt x="6" y="29"/>
                  </a:cubicBezTo>
                  <a:cubicBezTo>
                    <a:pt x="6" y="31"/>
                    <a:pt x="6" y="33"/>
                    <a:pt x="7" y="35"/>
                  </a:cubicBezTo>
                  <a:cubicBezTo>
                    <a:pt x="8" y="38"/>
                    <a:pt x="9" y="42"/>
                    <a:pt x="10" y="45"/>
                  </a:cubicBezTo>
                  <a:cubicBezTo>
                    <a:pt x="7" y="43"/>
                    <a:pt x="7" y="43"/>
                    <a:pt x="7" y="43"/>
                  </a:cubicBezTo>
                  <a:cubicBezTo>
                    <a:pt x="11" y="44"/>
                    <a:pt x="14" y="44"/>
                    <a:pt x="17" y="45"/>
                  </a:cubicBezTo>
                  <a:cubicBezTo>
                    <a:pt x="21" y="46"/>
                    <a:pt x="24" y="46"/>
                    <a:pt x="28" y="47"/>
                  </a:cubicBezTo>
                  <a:cubicBezTo>
                    <a:pt x="31" y="47"/>
                    <a:pt x="34" y="47"/>
                    <a:pt x="38" y="47"/>
                  </a:cubicBezTo>
                  <a:cubicBezTo>
                    <a:pt x="39" y="47"/>
                    <a:pt x="41" y="47"/>
                    <a:pt x="43" y="47"/>
                  </a:cubicBezTo>
                  <a:cubicBezTo>
                    <a:pt x="43" y="47"/>
                    <a:pt x="44" y="47"/>
                    <a:pt x="45" y="47"/>
                  </a:cubicBezTo>
                  <a:cubicBezTo>
                    <a:pt x="45" y="47"/>
                    <a:pt x="46" y="47"/>
                    <a:pt x="47" y="46"/>
                  </a:cubicBezTo>
                  <a:cubicBezTo>
                    <a:pt x="45" y="48"/>
                    <a:pt x="45" y="48"/>
                    <a:pt x="45" y="48"/>
                  </a:cubicBezTo>
                  <a:cubicBezTo>
                    <a:pt x="46" y="46"/>
                    <a:pt x="47" y="45"/>
                    <a:pt x="47" y="43"/>
                  </a:cubicBezTo>
                  <a:cubicBezTo>
                    <a:pt x="48" y="41"/>
                    <a:pt x="49" y="39"/>
                    <a:pt x="50" y="37"/>
                  </a:cubicBezTo>
                  <a:cubicBezTo>
                    <a:pt x="51" y="33"/>
                    <a:pt x="53" y="29"/>
                    <a:pt x="54" y="25"/>
                  </a:cubicBezTo>
                  <a:cubicBezTo>
                    <a:pt x="55" y="21"/>
                    <a:pt x="56" y="17"/>
                    <a:pt x="57" y="13"/>
                  </a:cubicBezTo>
                  <a:cubicBezTo>
                    <a:pt x="57" y="11"/>
                    <a:pt x="57" y="9"/>
                    <a:pt x="58" y="7"/>
                  </a:cubicBezTo>
                  <a:cubicBezTo>
                    <a:pt x="58" y="5"/>
                    <a:pt x="58" y="3"/>
                    <a:pt x="58" y="0"/>
                  </a:cubicBezTo>
                  <a:cubicBezTo>
                    <a:pt x="59" y="3"/>
                    <a:pt x="59" y="5"/>
                    <a:pt x="59" y="7"/>
                  </a:cubicBezTo>
                  <a:cubicBezTo>
                    <a:pt x="60" y="9"/>
                    <a:pt x="60" y="11"/>
                    <a:pt x="60" y="13"/>
                  </a:cubicBezTo>
                  <a:cubicBezTo>
                    <a:pt x="60" y="14"/>
                    <a:pt x="60" y="15"/>
                    <a:pt x="60" y="17"/>
                  </a:cubicBezTo>
                  <a:cubicBezTo>
                    <a:pt x="60" y="18"/>
                    <a:pt x="60" y="19"/>
                    <a:pt x="60" y="20"/>
                  </a:cubicBezTo>
                  <a:cubicBezTo>
                    <a:pt x="59" y="22"/>
                    <a:pt x="59" y="24"/>
                    <a:pt x="59" y="26"/>
                  </a:cubicBezTo>
                  <a:cubicBezTo>
                    <a:pt x="58" y="31"/>
                    <a:pt x="57" y="35"/>
                    <a:pt x="56" y="39"/>
                  </a:cubicBezTo>
                  <a:cubicBezTo>
                    <a:pt x="55" y="41"/>
                    <a:pt x="55" y="43"/>
                    <a:pt x="54" y="45"/>
                  </a:cubicBezTo>
                  <a:cubicBezTo>
                    <a:pt x="53" y="47"/>
                    <a:pt x="52" y="49"/>
                    <a:pt x="52" y="51"/>
                  </a:cubicBezTo>
                  <a:cubicBezTo>
                    <a:pt x="51" y="53"/>
                    <a:pt x="51" y="53"/>
                    <a:pt x="51" y="53"/>
                  </a:cubicBezTo>
                  <a:cubicBezTo>
                    <a:pt x="50" y="53"/>
                    <a:pt x="50" y="53"/>
                    <a:pt x="50" y="53"/>
                  </a:cubicBezTo>
                  <a:cubicBezTo>
                    <a:pt x="49" y="54"/>
                    <a:pt x="48" y="54"/>
                    <a:pt x="46" y="54"/>
                  </a:cubicBezTo>
                  <a:cubicBezTo>
                    <a:pt x="45" y="55"/>
                    <a:pt x="44" y="55"/>
                    <a:pt x="43" y="55"/>
                  </a:cubicBezTo>
                  <a:cubicBezTo>
                    <a:pt x="41" y="55"/>
                    <a:pt x="40" y="55"/>
                    <a:pt x="38" y="55"/>
                  </a:cubicBezTo>
                  <a:cubicBezTo>
                    <a:pt x="34" y="55"/>
                    <a:pt x="30" y="55"/>
                    <a:pt x="27" y="54"/>
                  </a:cubicBezTo>
                  <a:cubicBezTo>
                    <a:pt x="19" y="53"/>
                    <a:pt x="12" y="52"/>
                    <a:pt x="5" y="50"/>
                  </a:cubicBezTo>
                  <a:cubicBezTo>
                    <a:pt x="3" y="49"/>
                    <a:pt x="3" y="49"/>
                    <a:pt x="3" y="49"/>
                  </a:cubicBezTo>
                  <a:cubicBezTo>
                    <a:pt x="3" y="48"/>
                    <a:pt x="3" y="48"/>
                    <a:pt x="3" y="48"/>
                  </a:cubicBezTo>
                  <a:cubicBezTo>
                    <a:pt x="1" y="42"/>
                    <a:pt x="1" y="42"/>
                    <a:pt x="1" y="42"/>
                  </a:cubicBezTo>
                  <a:cubicBezTo>
                    <a:pt x="1" y="40"/>
                    <a:pt x="1" y="38"/>
                    <a:pt x="1" y="36"/>
                  </a:cubicBezTo>
                  <a:cubicBezTo>
                    <a:pt x="0" y="34"/>
                    <a:pt x="0" y="32"/>
                    <a:pt x="0" y="30"/>
                  </a:cubicBezTo>
                  <a:cubicBezTo>
                    <a:pt x="0" y="28"/>
                    <a:pt x="0" y="25"/>
                    <a:pt x="0" y="23"/>
                  </a:cubicBezTo>
                  <a:cubicBezTo>
                    <a:pt x="0" y="21"/>
                    <a:pt x="0" y="19"/>
                    <a:pt x="0" y="17"/>
                  </a:cubicBezTo>
                  <a:cubicBezTo>
                    <a:pt x="1" y="15"/>
                    <a:pt x="1" y="13"/>
                    <a:pt x="2" y="11"/>
                  </a:cubicBezTo>
                  <a:cubicBezTo>
                    <a:pt x="3" y="8"/>
                    <a:pt x="4" y="4"/>
                    <a:pt x="6"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5" name="Freeform 73"/>
            <p:cNvSpPr/>
            <p:nvPr/>
          </p:nvSpPr>
          <p:spPr bwMode="auto">
            <a:xfrm>
              <a:off x="3321894" y="6767361"/>
              <a:ext cx="317695" cy="29297"/>
            </a:xfrm>
            <a:custGeom>
              <a:avLst/>
              <a:gdLst>
                <a:gd name="T0" fmla="*/ 0 w 347"/>
                <a:gd name="T1" fmla="*/ 0 h 32"/>
                <a:gd name="T2" fmla="*/ 347 w 347"/>
                <a:gd name="T3" fmla="*/ 16 h 32"/>
                <a:gd name="T4" fmla="*/ 0 w 347"/>
                <a:gd name="T5" fmla="*/ 32 h 32"/>
                <a:gd name="T6" fmla="*/ 0 w 347"/>
                <a:gd name="T7" fmla="*/ 0 h 32"/>
              </a:gdLst>
              <a:ahLst/>
              <a:cxnLst>
                <a:cxn ang="0">
                  <a:pos x="T0" y="T1"/>
                </a:cxn>
                <a:cxn ang="0">
                  <a:pos x="T2" y="T3"/>
                </a:cxn>
                <a:cxn ang="0">
                  <a:pos x="T4" y="T5"/>
                </a:cxn>
                <a:cxn ang="0">
                  <a:pos x="T6" y="T7"/>
                </a:cxn>
              </a:cxnLst>
              <a:rect l="0" t="0" r="r" b="b"/>
              <a:pathLst>
                <a:path w="347" h="32">
                  <a:moveTo>
                    <a:pt x="0" y="0"/>
                  </a:moveTo>
                  <a:lnTo>
                    <a:pt x="34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6" name="Freeform 74"/>
            <p:cNvSpPr/>
            <p:nvPr/>
          </p:nvSpPr>
          <p:spPr bwMode="auto">
            <a:xfrm>
              <a:off x="3321894" y="6698694"/>
              <a:ext cx="288397" cy="29297"/>
            </a:xfrm>
            <a:custGeom>
              <a:avLst/>
              <a:gdLst>
                <a:gd name="T0" fmla="*/ 0 w 315"/>
                <a:gd name="T1" fmla="*/ 0 h 32"/>
                <a:gd name="T2" fmla="*/ 315 w 315"/>
                <a:gd name="T3" fmla="*/ 16 h 32"/>
                <a:gd name="T4" fmla="*/ 0 w 315"/>
                <a:gd name="T5" fmla="*/ 32 h 32"/>
                <a:gd name="T6" fmla="*/ 0 w 315"/>
                <a:gd name="T7" fmla="*/ 0 h 32"/>
              </a:gdLst>
              <a:ahLst/>
              <a:cxnLst>
                <a:cxn ang="0">
                  <a:pos x="T0" y="T1"/>
                </a:cxn>
                <a:cxn ang="0">
                  <a:pos x="T2" y="T3"/>
                </a:cxn>
                <a:cxn ang="0">
                  <a:pos x="T4" y="T5"/>
                </a:cxn>
                <a:cxn ang="0">
                  <a:pos x="T6" y="T7"/>
                </a:cxn>
              </a:cxnLst>
              <a:rect l="0" t="0" r="r" b="b"/>
              <a:pathLst>
                <a:path w="315" h="32">
                  <a:moveTo>
                    <a:pt x="0" y="0"/>
                  </a:moveTo>
                  <a:lnTo>
                    <a:pt x="31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7" name="Freeform 75"/>
            <p:cNvSpPr/>
            <p:nvPr/>
          </p:nvSpPr>
          <p:spPr bwMode="auto">
            <a:xfrm>
              <a:off x="3321894" y="6630944"/>
              <a:ext cx="268255" cy="29297"/>
            </a:xfrm>
            <a:custGeom>
              <a:avLst/>
              <a:gdLst>
                <a:gd name="T0" fmla="*/ 0 w 293"/>
                <a:gd name="T1" fmla="*/ 0 h 32"/>
                <a:gd name="T2" fmla="*/ 293 w 293"/>
                <a:gd name="T3" fmla="*/ 16 h 32"/>
                <a:gd name="T4" fmla="*/ 0 w 293"/>
                <a:gd name="T5" fmla="*/ 32 h 32"/>
                <a:gd name="T6" fmla="*/ 0 w 293"/>
                <a:gd name="T7" fmla="*/ 0 h 32"/>
              </a:gdLst>
              <a:ahLst/>
              <a:cxnLst>
                <a:cxn ang="0">
                  <a:pos x="T0" y="T1"/>
                </a:cxn>
                <a:cxn ang="0">
                  <a:pos x="T2" y="T3"/>
                </a:cxn>
                <a:cxn ang="0">
                  <a:pos x="T4" y="T5"/>
                </a:cxn>
                <a:cxn ang="0">
                  <a:pos x="T6" y="T7"/>
                </a:cxn>
              </a:cxnLst>
              <a:rect l="0" t="0" r="r" b="b"/>
              <a:pathLst>
                <a:path w="293" h="32">
                  <a:moveTo>
                    <a:pt x="0" y="0"/>
                  </a:moveTo>
                  <a:lnTo>
                    <a:pt x="293"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8" name="Freeform 76"/>
            <p:cNvSpPr/>
            <p:nvPr/>
          </p:nvSpPr>
          <p:spPr bwMode="auto">
            <a:xfrm>
              <a:off x="3331965" y="6562278"/>
              <a:ext cx="249029" cy="29297"/>
            </a:xfrm>
            <a:custGeom>
              <a:avLst/>
              <a:gdLst>
                <a:gd name="T0" fmla="*/ 0 w 272"/>
                <a:gd name="T1" fmla="*/ 0 h 32"/>
                <a:gd name="T2" fmla="*/ 272 w 272"/>
                <a:gd name="T3" fmla="*/ 16 h 32"/>
                <a:gd name="T4" fmla="*/ 0 w 272"/>
                <a:gd name="T5" fmla="*/ 32 h 32"/>
                <a:gd name="T6" fmla="*/ 0 w 272"/>
                <a:gd name="T7" fmla="*/ 0 h 32"/>
              </a:gdLst>
              <a:ahLst/>
              <a:cxnLst>
                <a:cxn ang="0">
                  <a:pos x="T0" y="T1"/>
                </a:cxn>
                <a:cxn ang="0">
                  <a:pos x="T2" y="T3"/>
                </a:cxn>
                <a:cxn ang="0">
                  <a:pos x="T4" y="T5"/>
                </a:cxn>
                <a:cxn ang="0">
                  <a:pos x="T6" y="T7"/>
                </a:cxn>
              </a:cxnLst>
              <a:rect l="0" t="0" r="r" b="b"/>
              <a:pathLst>
                <a:path w="272" h="32">
                  <a:moveTo>
                    <a:pt x="0" y="0"/>
                  </a:moveTo>
                  <a:lnTo>
                    <a:pt x="272"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9" name="Freeform 77"/>
            <p:cNvSpPr/>
            <p:nvPr/>
          </p:nvSpPr>
          <p:spPr bwMode="auto">
            <a:xfrm>
              <a:off x="3341120" y="6493612"/>
              <a:ext cx="229802" cy="29297"/>
            </a:xfrm>
            <a:custGeom>
              <a:avLst/>
              <a:gdLst>
                <a:gd name="T0" fmla="*/ 0 w 251"/>
                <a:gd name="T1" fmla="*/ 0 h 32"/>
                <a:gd name="T2" fmla="*/ 251 w 251"/>
                <a:gd name="T3" fmla="*/ 16 h 32"/>
                <a:gd name="T4" fmla="*/ 0 w 251"/>
                <a:gd name="T5" fmla="*/ 32 h 32"/>
                <a:gd name="T6" fmla="*/ 0 w 251"/>
                <a:gd name="T7" fmla="*/ 0 h 32"/>
              </a:gdLst>
              <a:ahLst/>
              <a:cxnLst>
                <a:cxn ang="0">
                  <a:pos x="T0" y="T1"/>
                </a:cxn>
                <a:cxn ang="0">
                  <a:pos x="T2" y="T3"/>
                </a:cxn>
                <a:cxn ang="0">
                  <a:pos x="T4" y="T5"/>
                </a:cxn>
                <a:cxn ang="0">
                  <a:pos x="T6" y="T7"/>
                </a:cxn>
              </a:cxnLst>
              <a:rect l="0" t="0" r="r" b="b"/>
              <a:pathLst>
                <a:path w="251" h="32">
                  <a:moveTo>
                    <a:pt x="0" y="0"/>
                  </a:moveTo>
                  <a:lnTo>
                    <a:pt x="251"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0" name="Freeform 78"/>
            <p:cNvSpPr/>
            <p:nvPr/>
          </p:nvSpPr>
          <p:spPr bwMode="auto">
            <a:xfrm>
              <a:off x="3351192" y="6424946"/>
              <a:ext cx="209660" cy="29297"/>
            </a:xfrm>
            <a:custGeom>
              <a:avLst/>
              <a:gdLst>
                <a:gd name="T0" fmla="*/ 0 w 229"/>
                <a:gd name="T1" fmla="*/ 0 h 32"/>
                <a:gd name="T2" fmla="*/ 229 w 229"/>
                <a:gd name="T3" fmla="*/ 16 h 32"/>
                <a:gd name="T4" fmla="*/ 0 w 229"/>
                <a:gd name="T5" fmla="*/ 32 h 32"/>
                <a:gd name="T6" fmla="*/ 0 w 229"/>
                <a:gd name="T7" fmla="*/ 0 h 32"/>
              </a:gdLst>
              <a:ahLst/>
              <a:cxnLst>
                <a:cxn ang="0">
                  <a:pos x="T0" y="T1"/>
                </a:cxn>
                <a:cxn ang="0">
                  <a:pos x="T2" y="T3"/>
                </a:cxn>
                <a:cxn ang="0">
                  <a:pos x="T4" y="T5"/>
                </a:cxn>
                <a:cxn ang="0">
                  <a:pos x="T6" y="T7"/>
                </a:cxn>
              </a:cxnLst>
              <a:rect l="0" t="0" r="r" b="b"/>
              <a:pathLst>
                <a:path w="229" h="32">
                  <a:moveTo>
                    <a:pt x="0" y="0"/>
                  </a:moveTo>
                  <a:lnTo>
                    <a:pt x="229"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1" name="Freeform 79"/>
            <p:cNvSpPr/>
            <p:nvPr/>
          </p:nvSpPr>
          <p:spPr bwMode="auto">
            <a:xfrm>
              <a:off x="3351192" y="6356280"/>
              <a:ext cx="200505" cy="29297"/>
            </a:xfrm>
            <a:custGeom>
              <a:avLst/>
              <a:gdLst>
                <a:gd name="T0" fmla="*/ 0 w 219"/>
                <a:gd name="T1" fmla="*/ 0 h 32"/>
                <a:gd name="T2" fmla="*/ 219 w 219"/>
                <a:gd name="T3" fmla="*/ 16 h 32"/>
                <a:gd name="T4" fmla="*/ 0 w 219"/>
                <a:gd name="T5" fmla="*/ 32 h 32"/>
                <a:gd name="T6" fmla="*/ 0 w 219"/>
                <a:gd name="T7" fmla="*/ 0 h 32"/>
              </a:gdLst>
              <a:ahLst/>
              <a:cxnLst>
                <a:cxn ang="0">
                  <a:pos x="T0" y="T1"/>
                </a:cxn>
                <a:cxn ang="0">
                  <a:pos x="T2" y="T3"/>
                </a:cxn>
                <a:cxn ang="0">
                  <a:pos x="T4" y="T5"/>
                </a:cxn>
                <a:cxn ang="0">
                  <a:pos x="T6" y="T7"/>
                </a:cxn>
              </a:cxnLst>
              <a:rect l="0" t="0" r="r" b="b"/>
              <a:pathLst>
                <a:path w="219" h="32">
                  <a:moveTo>
                    <a:pt x="0" y="0"/>
                  </a:moveTo>
                  <a:lnTo>
                    <a:pt x="219"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2" name="Freeform 80"/>
            <p:cNvSpPr/>
            <p:nvPr/>
          </p:nvSpPr>
          <p:spPr bwMode="auto">
            <a:xfrm>
              <a:off x="3361262" y="6288530"/>
              <a:ext cx="190434" cy="29297"/>
            </a:xfrm>
            <a:custGeom>
              <a:avLst/>
              <a:gdLst>
                <a:gd name="T0" fmla="*/ 0 w 208"/>
                <a:gd name="T1" fmla="*/ 0 h 32"/>
                <a:gd name="T2" fmla="*/ 208 w 208"/>
                <a:gd name="T3" fmla="*/ 16 h 32"/>
                <a:gd name="T4" fmla="*/ 0 w 208"/>
                <a:gd name="T5" fmla="*/ 32 h 32"/>
                <a:gd name="T6" fmla="*/ 0 w 208"/>
                <a:gd name="T7" fmla="*/ 0 h 32"/>
              </a:gdLst>
              <a:ahLst/>
              <a:cxnLst>
                <a:cxn ang="0">
                  <a:pos x="T0" y="T1"/>
                </a:cxn>
                <a:cxn ang="0">
                  <a:pos x="T2" y="T3"/>
                </a:cxn>
                <a:cxn ang="0">
                  <a:pos x="T4" y="T5"/>
                </a:cxn>
                <a:cxn ang="0">
                  <a:pos x="T6" y="T7"/>
                </a:cxn>
              </a:cxnLst>
              <a:rect l="0" t="0" r="r" b="b"/>
              <a:pathLst>
                <a:path w="208" h="32">
                  <a:moveTo>
                    <a:pt x="0" y="0"/>
                  </a:moveTo>
                  <a:lnTo>
                    <a:pt x="20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3" name="Freeform 81"/>
            <p:cNvSpPr/>
            <p:nvPr/>
          </p:nvSpPr>
          <p:spPr bwMode="auto">
            <a:xfrm>
              <a:off x="3361262" y="6219864"/>
              <a:ext cx="180363" cy="29297"/>
            </a:xfrm>
            <a:custGeom>
              <a:avLst/>
              <a:gdLst>
                <a:gd name="T0" fmla="*/ 0 w 197"/>
                <a:gd name="T1" fmla="*/ 0 h 32"/>
                <a:gd name="T2" fmla="*/ 197 w 197"/>
                <a:gd name="T3" fmla="*/ 16 h 32"/>
                <a:gd name="T4" fmla="*/ 0 w 197"/>
                <a:gd name="T5" fmla="*/ 32 h 32"/>
                <a:gd name="T6" fmla="*/ 0 w 197"/>
                <a:gd name="T7" fmla="*/ 0 h 32"/>
              </a:gdLst>
              <a:ahLst/>
              <a:cxnLst>
                <a:cxn ang="0">
                  <a:pos x="T0" y="T1"/>
                </a:cxn>
                <a:cxn ang="0">
                  <a:pos x="T2" y="T3"/>
                </a:cxn>
                <a:cxn ang="0">
                  <a:pos x="T4" y="T5"/>
                </a:cxn>
                <a:cxn ang="0">
                  <a:pos x="T6" y="T7"/>
                </a:cxn>
              </a:cxnLst>
              <a:rect l="0" t="0" r="r" b="b"/>
              <a:pathLst>
                <a:path w="197" h="32">
                  <a:moveTo>
                    <a:pt x="0" y="0"/>
                  </a:moveTo>
                  <a:lnTo>
                    <a:pt x="19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4" name="Freeform 82"/>
            <p:cNvSpPr/>
            <p:nvPr/>
          </p:nvSpPr>
          <p:spPr bwMode="auto">
            <a:xfrm>
              <a:off x="3370418" y="6151198"/>
              <a:ext cx="181278" cy="29297"/>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5" name="Freeform 83"/>
            <p:cNvSpPr/>
            <p:nvPr/>
          </p:nvSpPr>
          <p:spPr bwMode="auto">
            <a:xfrm>
              <a:off x="3380489" y="6082532"/>
              <a:ext cx="171207" cy="29297"/>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6" name="Freeform 84"/>
            <p:cNvSpPr/>
            <p:nvPr/>
          </p:nvSpPr>
          <p:spPr bwMode="auto">
            <a:xfrm>
              <a:off x="3399715" y="6013866"/>
              <a:ext cx="161136" cy="30213"/>
            </a:xfrm>
            <a:custGeom>
              <a:avLst/>
              <a:gdLst>
                <a:gd name="T0" fmla="*/ 0 w 176"/>
                <a:gd name="T1" fmla="*/ 0 h 33"/>
                <a:gd name="T2" fmla="*/ 176 w 176"/>
                <a:gd name="T3" fmla="*/ 16 h 33"/>
                <a:gd name="T4" fmla="*/ 0 w 176"/>
                <a:gd name="T5" fmla="*/ 33 h 33"/>
                <a:gd name="T6" fmla="*/ 0 w 176"/>
                <a:gd name="T7" fmla="*/ 0 h 33"/>
              </a:gdLst>
              <a:ahLst/>
              <a:cxnLst>
                <a:cxn ang="0">
                  <a:pos x="T0" y="T1"/>
                </a:cxn>
                <a:cxn ang="0">
                  <a:pos x="T2" y="T3"/>
                </a:cxn>
                <a:cxn ang="0">
                  <a:pos x="T4" y="T5"/>
                </a:cxn>
                <a:cxn ang="0">
                  <a:pos x="T6" y="T7"/>
                </a:cxn>
              </a:cxnLst>
              <a:rect l="0" t="0" r="r" b="b"/>
              <a:pathLst>
                <a:path w="176" h="33">
                  <a:moveTo>
                    <a:pt x="0" y="0"/>
                  </a:moveTo>
                  <a:lnTo>
                    <a:pt x="176" y="16"/>
                  </a:lnTo>
                  <a:lnTo>
                    <a:pt x="0" y="33"/>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7" name="Freeform 85"/>
            <p:cNvSpPr/>
            <p:nvPr/>
          </p:nvSpPr>
          <p:spPr bwMode="auto">
            <a:xfrm>
              <a:off x="3409787" y="5946115"/>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8" name="Freeform 86"/>
            <p:cNvSpPr/>
            <p:nvPr/>
          </p:nvSpPr>
          <p:spPr bwMode="auto">
            <a:xfrm>
              <a:off x="3370418" y="5798712"/>
              <a:ext cx="181278" cy="29297"/>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9" name="Freeform 87"/>
            <p:cNvSpPr/>
            <p:nvPr/>
          </p:nvSpPr>
          <p:spPr bwMode="auto">
            <a:xfrm>
              <a:off x="3311823" y="5730962"/>
              <a:ext cx="171207" cy="29297"/>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0" name="Freeform 88"/>
            <p:cNvSpPr/>
            <p:nvPr/>
          </p:nvSpPr>
          <p:spPr bwMode="auto">
            <a:xfrm>
              <a:off x="3273370" y="5662296"/>
              <a:ext cx="151065" cy="29297"/>
            </a:xfrm>
            <a:custGeom>
              <a:avLst/>
              <a:gdLst>
                <a:gd name="T0" fmla="*/ 0 w 165"/>
                <a:gd name="T1" fmla="*/ 0 h 32"/>
                <a:gd name="T2" fmla="*/ 165 w 165"/>
                <a:gd name="T3" fmla="*/ 16 h 32"/>
                <a:gd name="T4" fmla="*/ 0 w 165"/>
                <a:gd name="T5" fmla="*/ 32 h 32"/>
                <a:gd name="T6" fmla="*/ 0 w 165"/>
                <a:gd name="T7" fmla="*/ 0 h 32"/>
              </a:gdLst>
              <a:ahLst/>
              <a:cxnLst>
                <a:cxn ang="0">
                  <a:pos x="T0" y="T1"/>
                </a:cxn>
                <a:cxn ang="0">
                  <a:pos x="T2" y="T3"/>
                </a:cxn>
                <a:cxn ang="0">
                  <a:pos x="T4" y="T5"/>
                </a:cxn>
                <a:cxn ang="0">
                  <a:pos x="T6" y="T7"/>
                </a:cxn>
              </a:cxnLst>
              <a:rect l="0" t="0" r="r" b="b"/>
              <a:pathLst>
                <a:path w="165" h="32">
                  <a:moveTo>
                    <a:pt x="0" y="0"/>
                  </a:moveTo>
                  <a:lnTo>
                    <a:pt x="16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1" name="Freeform 89"/>
            <p:cNvSpPr/>
            <p:nvPr/>
          </p:nvSpPr>
          <p:spPr bwMode="auto">
            <a:xfrm>
              <a:off x="3234002" y="5593630"/>
              <a:ext cx="151065" cy="29297"/>
            </a:xfrm>
            <a:custGeom>
              <a:avLst/>
              <a:gdLst>
                <a:gd name="T0" fmla="*/ 0 w 165"/>
                <a:gd name="T1" fmla="*/ 0 h 32"/>
                <a:gd name="T2" fmla="*/ 165 w 165"/>
                <a:gd name="T3" fmla="*/ 16 h 32"/>
                <a:gd name="T4" fmla="*/ 0 w 165"/>
                <a:gd name="T5" fmla="*/ 32 h 32"/>
                <a:gd name="T6" fmla="*/ 0 w 165"/>
                <a:gd name="T7" fmla="*/ 0 h 32"/>
              </a:gdLst>
              <a:ahLst/>
              <a:cxnLst>
                <a:cxn ang="0">
                  <a:pos x="T0" y="T1"/>
                </a:cxn>
                <a:cxn ang="0">
                  <a:pos x="T2" y="T3"/>
                </a:cxn>
                <a:cxn ang="0">
                  <a:pos x="T4" y="T5"/>
                </a:cxn>
                <a:cxn ang="0">
                  <a:pos x="T6" y="T7"/>
                </a:cxn>
              </a:cxnLst>
              <a:rect l="0" t="0" r="r" b="b"/>
              <a:pathLst>
                <a:path w="165" h="32">
                  <a:moveTo>
                    <a:pt x="0" y="0"/>
                  </a:moveTo>
                  <a:lnTo>
                    <a:pt x="16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2" name="Freeform 90"/>
            <p:cNvSpPr/>
            <p:nvPr/>
          </p:nvSpPr>
          <p:spPr bwMode="auto">
            <a:xfrm>
              <a:off x="3204704" y="5524964"/>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3" name="Freeform 91"/>
            <p:cNvSpPr/>
            <p:nvPr/>
          </p:nvSpPr>
          <p:spPr bwMode="auto">
            <a:xfrm>
              <a:off x="3175407" y="5457213"/>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4" name="Freeform 92"/>
            <p:cNvSpPr/>
            <p:nvPr/>
          </p:nvSpPr>
          <p:spPr bwMode="auto">
            <a:xfrm>
              <a:off x="3165336" y="5388548"/>
              <a:ext cx="131839" cy="29297"/>
            </a:xfrm>
            <a:custGeom>
              <a:avLst/>
              <a:gdLst>
                <a:gd name="T0" fmla="*/ 0 w 144"/>
                <a:gd name="T1" fmla="*/ 0 h 32"/>
                <a:gd name="T2" fmla="*/ 144 w 144"/>
                <a:gd name="T3" fmla="*/ 16 h 32"/>
                <a:gd name="T4" fmla="*/ 0 w 144"/>
                <a:gd name="T5" fmla="*/ 32 h 32"/>
                <a:gd name="T6" fmla="*/ 0 w 144"/>
                <a:gd name="T7" fmla="*/ 0 h 32"/>
              </a:gdLst>
              <a:ahLst/>
              <a:cxnLst>
                <a:cxn ang="0">
                  <a:pos x="T0" y="T1"/>
                </a:cxn>
                <a:cxn ang="0">
                  <a:pos x="T2" y="T3"/>
                </a:cxn>
                <a:cxn ang="0">
                  <a:pos x="T4" y="T5"/>
                </a:cxn>
                <a:cxn ang="0">
                  <a:pos x="T6" y="T7"/>
                </a:cxn>
              </a:cxnLst>
              <a:rect l="0" t="0" r="r" b="b"/>
              <a:pathLst>
                <a:path w="144" h="32">
                  <a:moveTo>
                    <a:pt x="0" y="0"/>
                  </a:moveTo>
                  <a:lnTo>
                    <a:pt x="144"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5" name="Freeform 93"/>
            <p:cNvSpPr/>
            <p:nvPr/>
          </p:nvSpPr>
          <p:spPr bwMode="auto">
            <a:xfrm>
              <a:off x="3136038" y="5319881"/>
              <a:ext cx="151981" cy="29297"/>
            </a:xfrm>
            <a:custGeom>
              <a:avLst/>
              <a:gdLst>
                <a:gd name="T0" fmla="*/ 0 w 166"/>
                <a:gd name="T1" fmla="*/ 0 h 32"/>
                <a:gd name="T2" fmla="*/ 166 w 166"/>
                <a:gd name="T3" fmla="*/ 16 h 32"/>
                <a:gd name="T4" fmla="*/ 0 w 166"/>
                <a:gd name="T5" fmla="*/ 32 h 32"/>
                <a:gd name="T6" fmla="*/ 0 w 166"/>
                <a:gd name="T7" fmla="*/ 0 h 32"/>
              </a:gdLst>
              <a:ahLst/>
              <a:cxnLst>
                <a:cxn ang="0">
                  <a:pos x="T0" y="T1"/>
                </a:cxn>
                <a:cxn ang="0">
                  <a:pos x="T2" y="T3"/>
                </a:cxn>
                <a:cxn ang="0">
                  <a:pos x="T4" y="T5"/>
                </a:cxn>
                <a:cxn ang="0">
                  <a:pos x="T6" y="T7"/>
                </a:cxn>
              </a:cxnLst>
              <a:rect l="0" t="0" r="r" b="b"/>
              <a:pathLst>
                <a:path w="166" h="32">
                  <a:moveTo>
                    <a:pt x="0" y="0"/>
                  </a:moveTo>
                  <a:lnTo>
                    <a:pt x="16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6" name="Freeform 94"/>
            <p:cNvSpPr/>
            <p:nvPr/>
          </p:nvSpPr>
          <p:spPr bwMode="auto">
            <a:xfrm>
              <a:off x="3177238" y="5251216"/>
              <a:ext cx="122683" cy="27466"/>
            </a:xfrm>
            <a:custGeom>
              <a:avLst/>
              <a:gdLst>
                <a:gd name="T0" fmla="*/ 0 w 50"/>
                <a:gd name="T1" fmla="*/ 0 h 11"/>
                <a:gd name="T2" fmla="*/ 0 w 50"/>
                <a:gd name="T3" fmla="*/ 7 h 11"/>
                <a:gd name="T4" fmla="*/ 4 w 50"/>
                <a:gd name="T5" fmla="*/ 11 h 11"/>
                <a:gd name="T6" fmla="*/ 50 w 50"/>
                <a:gd name="T7" fmla="*/ 6 h 11"/>
                <a:gd name="T8" fmla="*/ 0 w 50"/>
                <a:gd name="T9" fmla="*/ 0 h 11"/>
              </a:gdLst>
              <a:ahLst/>
              <a:cxnLst>
                <a:cxn ang="0">
                  <a:pos x="T0" y="T1"/>
                </a:cxn>
                <a:cxn ang="0">
                  <a:pos x="T2" y="T3"/>
                </a:cxn>
                <a:cxn ang="0">
                  <a:pos x="T4" y="T5"/>
                </a:cxn>
                <a:cxn ang="0">
                  <a:pos x="T6" y="T7"/>
                </a:cxn>
                <a:cxn ang="0">
                  <a:pos x="T8" y="T9"/>
                </a:cxn>
              </a:cxnLst>
              <a:rect l="0" t="0" r="r" b="b"/>
              <a:pathLst>
                <a:path w="50" h="11">
                  <a:moveTo>
                    <a:pt x="0" y="0"/>
                  </a:moveTo>
                  <a:cubicBezTo>
                    <a:pt x="0" y="7"/>
                    <a:pt x="0" y="7"/>
                    <a:pt x="0" y="7"/>
                  </a:cubicBezTo>
                  <a:cubicBezTo>
                    <a:pt x="1" y="8"/>
                    <a:pt x="2" y="10"/>
                    <a:pt x="4" y="11"/>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7" name="Freeform 95"/>
            <p:cNvSpPr/>
            <p:nvPr/>
          </p:nvSpPr>
          <p:spPr bwMode="auto">
            <a:xfrm>
              <a:off x="3177238" y="5268611"/>
              <a:ext cx="10071" cy="11902"/>
            </a:xfrm>
            <a:custGeom>
              <a:avLst/>
              <a:gdLst>
                <a:gd name="T0" fmla="*/ 0 w 4"/>
                <a:gd name="T1" fmla="*/ 0 h 5"/>
                <a:gd name="T2" fmla="*/ 0 w 4"/>
                <a:gd name="T3" fmla="*/ 5 h 5"/>
                <a:gd name="T4" fmla="*/ 4 w 4"/>
                <a:gd name="T5" fmla="*/ 4 h 5"/>
                <a:gd name="T6" fmla="*/ 0 w 4"/>
                <a:gd name="T7" fmla="*/ 0 h 5"/>
              </a:gdLst>
              <a:ahLst/>
              <a:cxnLst>
                <a:cxn ang="0">
                  <a:pos x="T0" y="T1"/>
                </a:cxn>
                <a:cxn ang="0">
                  <a:pos x="T2" y="T3"/>
                </a:cxn>
                <a:cxn ang="0">
                  <a:pos x="T4" y="T5"/>
                </a:cxn>
                <a:cxn ang="0">
                  <a:pos x="T6" y="T7"/>
                </a:cxn>
              </a:cxnLst>
              <a:rect l="0" t="0" r="r" b="b"/>
              <a:pathLst>
                <a:path w="4" h="5">
                  <a:moveTo>
                    <a:pt x="0" y="0"/>
                  </a:moveTo>
                  <a:cubicBezTo>
                    <a:pt x="0" y="5"/>
                    <a:pt x="0" y="5"/>
                    <a:pt x="0" y="5"/>
                  </a:cubicBezTo>
                  <a:cubicBezTo>
                    <a:pt x="4" y="4"/>
                    <a:pt x="4" y="4"/>
                    <a:pt x="4" y="4"/>
                  </a:cubicBezTo>
                  <a:cubicBezTo>
                    <a:pt x="2" y="3"/>
                    <a:pt x="1" y="1"/>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8" name="Freeform 96"/>
            <p:cNvSpPr/>
            <p:nvPr/>
          </p:nvSpPr>
          <p:spPr bwMode="auto">
            <a:xfrm>
              <a:off x="3138785" y="5182549"/>
              <a:ext cx="121768" cy="29297"/>
            </a:xfrm>
            <a:custGeom>
              <a:avLst/>
              <a:gdLst>
                <a:gd name="T0" fmla="*/ 0 w 50"/>
                <a:gd name="T1" fmla="*/ 0 h 12"/>
                <a:gd name="T2" fmla="*/ 0 w 50"/>
                <a:gd name="T3" fmla="*/ 11 h 12"/>
                <a:gd name="T4" fmla="*/ 1 w 50"/>
                <a:gd name="T5" fmla="*/ 12 h 12"/>
                <a:gd name="T6" fmla="*/ 50 w 50"/>
                <a:gd name="T7" fmla="*/ 6 h 12"/>
                <a:gd name="T8" fmla="*/ 0 w 50"/>
                <a:gd name="T9" fmla="*/ 0 h 12"/>
              </a:gdLst>
              <a:ahLst/>
              <a:cxnLst>
                <a:cxn ang="0">
                  <a:pos x="T0" y="T1"/>
                </a:cxn>
                <a:cxn ang="0">
                  <a:pos x="T2" y="T3"/>
                </a:cxn>
                <a:cxn ang="0">
                  <a:pos x="T4" y="T5"/>
                </a:cxn>
                <a:cxn ang="0">
                  <a:pos x="T6" y="T7"/>
                </a:cxn>
                <a:cxn ang="0">
                  <a:pos x="T8" y="T9"/>
                </a:cxn>
              </a:cxnLst>
              <a:rect l="0" t="0" r="r" b="b"/>
              <a:pathLst>
                <a:path w="50" h="12">
                  <a:moveTo>
                    <a:pt x="0" y="0"/>
                  </a:moveTo>
                  <a:cubicBezTo>
                    <a:pt x="0" y="11"/>
                    <a:pt x="0" y="11"/>
                    <a:pt x="0" y="11"/>
                  </a:cubicBezTo>
                  <a:cubicBezTo>
                    <a:pt x="0" y="11"/>
                    <a:pt x="0" y="11"/>
                    <a:pt x="1" y="12"/>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9" name="Freeform 97"/>
            <p:cNvSpPr/>
            <p:nvPr/>
          </p:nvSpPr>
          <p:spPr bwMode="auto">
            <a:xfrm>
              <a:off x="3138785" y="5210016"/>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0" y="0"/>
                    <a:pt x="0" y="0"/>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0" name="Freeform 98"/>
            <p:cNvSpPr/>
            <p:nvPr/>
          </p:nvSpPr>
          <p:spPr bwMode="auto">
            <a:xfrm>
              <a:off x="3089345" y="5114799"/>
              <a:ext cx="141910" cy="29297"/>
            </a:xfrm>
            <a:custGeom>
              <a:avLst/>
              <a:gdLst>
                <a:gd name="T0" fmla="*/ 0 w 155"/>
                <a:gd name="T1" fmla="*/ 0 h 32"/>
                <a:gd name="T2" fmla="*/ 0 w 155"/>
                <a:gd name="T3" fmla="*/ 32 h 32"/>
                <a:gd name="T4" fmla="*/ 155 w 155"/>
                <a:gd name="T5" fmla="*/ 16 h 32"/>
                <a:gd name="T6" fmla="*/ 0 w 155"/>
                <a:gd name="T7" fmla="*/ 0 h 32"/>
              </a:gdLst>
              <a:ahLst/>
              <a:cxnLst>
                <a:cxn ang="0">
                  <a:pos x="T0" y="T1"/>
                </a:cxn>
                <a:cxn ang="0">
                  <a:pos x="T2" y="T3"/>
                </a:cxn>
                <a:cxn ang="0">
                  <a:pos x="T4" y="T5"/>
                </a:cxn>
                <a:cxn ang="0">
                  <a:pos x="T6" y="T7"/>
                </a:cxn>
              </a:cxnLst>
              <a:rect l="0" t="0" r="r" b="b"/>
              <a:pathLst>
                <a:path w="155" h="32">
                  <a:moveTo>
                    <a:pt x="0" y="0"/>
                  </a:moveTo>
                  <a:lnTo>
                    <a:pt x="0" y="32"/>
                  </a:lnTo>
                  <a:lnTo>
                    <a:pt x="155" y="16"/>
                  </a:lnTo>
                  <a:lnTo>
                    <a:pt x="0" y="0"/>
                  </a:lnTo>
                  <a:close/>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1" name="Freeform 99"/>
            <p:cNvSpPr/>
            <p:nvPr/>
          </p:nvSpPr>
          <p:spPr bwMode="auto">
            <a:xfrm>
              <a:off x="3089345" y="5114799"/>
              <a:ext cx="141910" cy="29297"/>
            </a:xfrm>
            <a:custGeom>
              <a:avLst/>
              <a:gdLst>
                <a:gd name="T0" fmla="*/ 0 w 155"/>
                <a:gd name="T1" fmla="*/ 0 h 32"/>
                <a:gd name="T2" fmla="*/ 0 w 155"/>
                <a:gd name="T3" fmla="*/ 32 h 32"/>
                <a:gd name="T4" fmla="*/ 155 w 155"/>
                <a:gd name="T5" fmla="*/ 16 h 32"/>
                <a:gd name="T6" fmla="*/ 0 w 155"/>
                <a:gd name="T7" fmla="*/ 0 h 32"/>
              </a:gdLst>
              <a:ahLst/>
              <a:cxnLst>
                <a:cxn ang="0">
                  <a:pos x="T0" y="T1"/>
                </a:cxn>
                <a:cxn ang="0">
                  <a:pos x="T2" y="T3"/>
                </a:cxn>
                <a:cxn ang="0">
                  <a:pos x="T4" y="T5"/>
                </a:cxn>
                <a:cxn ang="0">
                  <a:pos x="T6" y="T7"/>
                </a:cxn>
              </a:cxnLst>
              <a:rect l="0" t="0" r="r" b="b"/>
              <a:pathLst>
                <a:path w="155" h="32">
                  <a:moveTo>
                    <a:pt x="0" y="0"/>
                  </a:moveTo>
                  <a:lnTo>
                    <a:pt x="0" y="32"/>
                  </a:lnTo>
                  <a:lnTo>
                    <a:pt x="155"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2" name="Freeform 100"/>
            <p:cNvSpPr/>
            <p:nvPr/>
          </p:nvSpPr>
          <p:spPr bwMode="auto">
            <a:xfrm>
              <a:off x="3077443" y="4987538"/>
              <a:ext cx="153812" cy="29297"/>
            </a:xfrm>
            <a:custGeom>
              <a:avLst/>
              <a:gdLst>
                <a:gd name="T0" fmla="*/ 0 w 168"/>
                <a:gd name="T1" fmla="*/ 0 h 32"/>
                <a:gd name="T2" fmla="*/ 168 w 168"/>
                <a:gd name="T3" fmla="*/ 16 h 32"/>
                <a:gd name="T4" fmla="*/ 0 w 168"/>
                <a:gd name="T5" fmla="*/ 32 h 32"/>
                <a:gd name="T6" fmla="*/ 0 w 168"/>
                <a:gd name="T7" fmla="*/ 0 h 32"/>
              </a:gdLst>
              <a:ahLst/>
              <a:cxnLst>
                <a:cxn ang="0">
                  <a:pos x="T0" y="T1"/>
                </a:cxn>
                <a:cxn ang="0">
                  <a:pos x="T2" y="T3"/>
                </a:cxn>
                <a:cxn ang="0">
                  <a:pos x="T4" y="T5"/>
                </a:cxn>
                <a:cxn ang="0">
                  <a:pos x="T6" y="T7"/>
                </a:cxn>
              </a:cxnLst>
              <a:rect l="0" t="0" r="r" b="b"/>
              <a:pathLst>
                <a:path w="168" h="32">
                  <a:moveTo>
                    <a:pt x="0" y="0"/>
                  </a:moveTo>
                  <a:lnTo>
                    <a:pt x="16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3" name="Freeform 101"/>
            <p:cNvSpPr/>
            <p:nvPr/>
          </p:nvSpPr>
          <p:spPr bwMode="auto">
            <a:xfrm>
              <a:off x="3096670" y="4918872"/>
              <a:ext cx="144656" cy="29297"/>
            </a:xfrm>
            <a:custGeom>
              <a:avLst/>
              <a:gdLst>
                <a:gd name="T0" fmla="*/ 0 w 158"/>
                <a:gd name="T1" fmla="*/ 0 h 32"/>
                <a:gd name="T2" fmla="*/ 158 w 158"/>
                <a:gd name="T3" fmla="*/ 16 h 32"/>
                <a:gd name="T4" fmla="*/ 0 w 158"/>
                <a:gd name="T5" fmla="*/ 32 h 32"/>
                <a:gd name="T6" fmla="*/ 0 w 158"/>
                <a:gd name="T7" fmla="*/ 0 h 32"/>
              </a:gdLst>
              <a:ahLst/>
              <a:cxnLst>
                <a:cxn ang="0">
                  <a:pos x="T0" y="T1"/>
                </a:cxn>
                <a:cxn ang="0">
                  <a:pos x="T2" y="T3"/>
                </a:cxn>
                <a:cxn ang="0">
                  <a:pos x="T4" y="T5"/>
                </a:cxn>
                <a:cxn ang="0">
                  <a:pos x="T6" y="T7"/>
                </a:cxn>
              </a:cxnLst>
              <a:rect l="0" t="0" r="r" b="b"/>
              <a:pathLst>
                <a:path w="158" h="32">
                  <a:moveTo>
                    <a:pt x="0" y="0"/>
                  </a:moveTo>
                  <a:lnTo>
                    <a:pt x="15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4" name="Freeform 102"/>
            <p:cNvSpPr/>
            <p:nvPr/>
          </p:nvSpPr>
          <p:spPr bwMode="auto">
            <a:xfrm>
              <a:off x="3116812" y="4850206"/>
              <a:ext cx="133670" cy="29297"/>
            </a:xfrm>
            <a:custGeom>
              <a:avLst/>
              <a:gdLst>
                <a:gd name="T0" fmla="*/ 0 w 146"/>
                <a:gd name="T1" fmla="*/ 0 h 32"/>
                <a:gd name="T2" fmla="*/ 146 w 146"/>
                <a:gd name="T3" fmla="*/ 16 h 32"/>
                <a:gd name="T4" fmla="*/ 0 w 146"/>
                <a:gd name="T5" fmla="*/ 32 h 32"/>
                <a:gd name="T6" fmla="*/ 0 w 146"/>
                <a:gd name="T7" fmla="*/ 0 h 32"/>
              </a:gdLst>
              <a:ahLst/>
              <a:cxnLst>
                <a:cxn ang="0">
                  <a:pos x="T0" y="T1"/>
                </a:cxn>
                <a:cxn ang="0">
                  <a:pos x="T2" y="T3"/>
                </a:cxn>
                <a:cxn ang="0">
                  <a:pos x="T4" y="T5"/>
                </a:cxn>
                <a:cxn ang="0">
                  <a:pos x="T6" y="T7"/>
                </a:cxn>
              </a:cxnLst>
              <a:rect l="0" t="0" r="r" b="b"/>
              <a:pathLst>
                <a:path w="146" h="32">
                  <a:moveTo>
                    <a:pt x="0" y="0"/>
                  </a:moveTo>
                  <a:lnTo>
                    <a:pt x="14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5" name="Freeform 103"/>
            <p:cNvSpPr/>
            <p:nvPr/>
          </p:nvSpPr>
          <p:spPr bwMode="auto">
            <a:xfrm>
              <a:off x="3146109" y="4781540"/>
              <a:ext cx="134586" cy="29297"/>
            </a:xfrm>
            <a:custGeom>
              <a:avLst/>
              <a:gdLst>
                <a:gd name="T0" fmla="*/ 0 w 147"/>
                <a:gd name="T1" fmla="*/ 0 h 32"/>
                <a:gd name="T2" fmla="*/ 147 w 147"/>
                <a:gd name="T3" fmla="*/ 16 h 32"/>
                <a:gd name="T4" fmla="*/ 0 w 147"/>
                <a:gd name="T5" fmla="*/ 32 h 32"/>
                <a:gd name="T6" fmla="*/ 0 w 147"/>
                <a:gd name="T7" fmla="*/ 0 h 32"/>
              </a:gdLst>
              <a:ahLst/>
              <a:cxnLst>
                <a:cxn ang="0">
                  <a:pos x="T0" y="T1"/>
                </a:cxn>
                <a:cxn ang="0">
                  <a:pos x="T2" y="T3"/>
                </a:cxn>
                <a:cxn ang="0">
                  <a:pos x="T4" y="T5"/>
                </a:cxn>
                <a:cxn ang="0">
                  <a:pos x="T6" y="T7"/>
                </a:cxn>
              </a:cxnLst>
              <a:rect l="0" t="0" r="r" b="b"/>
              <a:pathLst>
                <a:path w="147" h="32">
                  <a:moveTo>
                    <a:pt x="0" y="0"/>
                  </a:moveTo>
                  <a:lnTo>
                    <a:pt x="14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6" name="Freeform 104"/>
            <p:cNvSpPr/>
            <p:nvPr/>
          </p:nvSpPr>
          <p:spPr bwMode="auto">
            <a:xfrm>
              <a:off x="3043568" y="4583782"/>
              <a:ext cx="1265285" cy="2269640"/>
            </a:xfrm>
            <a:custGeom>
              <a:avLst/>
              <a:gdLst>
                <a:gd name="T0" fmla="*/ 42 w 518"/>
                <a:gd name="T1" fmla="*/ 90 h 928"/>
                <a:gd name="T2" fmla="*/ 47 w 518"/>
                <a:gd name="T3" fmla="*/ 82 h 928"/>
                <a:gd name="T4" fmla="*/ 82 w 518"/>
                <a:gd name="T5" fmla="*/ 74 h 928"/>
                <a:gd name="T6" fmla="*/ 104 w 518"/>
                <a:gd name="T7" fmla="*/ 78 h 928"/>
                <a:gd name="T8" fmla="*/ 104 w 518"/>
                <a:gd name="T9" fmla="*/ 78 h 928"/>
                <a:gd name="T10" fmla="*/ 112 w 518"/>
                <a:gd name="T11" fmla="*/ 74 h 928"/>
                <a:gd name="T12" fmla="*/ 134 w 518"/>
                <a:gd name="T13" fmla="*/ 48 h 928"/>
                <a:gd name="T14" fmla="*/ 135 w 518"/>
                <a:gd name="T15" fmla="*/ 47 h 928"/>
                <a:gd name="T16" fmla="*/ 132 w 518"/>
                <a:gd name="T17" fmla="*/ 42 h 928"/>
                <a:gd name="T18" fmla="*/ 198 w 518"/>
                <a:gd name="T19" fmla="*/ 48 h 928"/>
                <a:gd name="T20" fmla="*/ 199 w 518"/>
                <a:gd name="T21" fmla="*/ 49 h 928"/>
                <a:gd name="T22" fmla="*/ 206 w 518"/>
                <a:gd name="T23" fmla="*/ 56 h 928"/>
                <a:gd name="T24" fmla="*/ 282 w 518"/>
                <a:gd name="T25" fmla="*/ 12 h 928"/>
                <a:gd name="T26" fmla="*/ 321 w 518"/>
                <a:gd name="T27" fmla="*/ 46 h 928"/>
                <a:gd name="T28" fmla="*/ 328 w 518"/>
                <a:gd name="T29" fmla="*/ 56 h 928"/>
                <a:gd name="T30" fmla="*/ 416 w 518"/>
                <a:gd name="T31" fmla="*/ 21 h 928"/>
                <a:gd name="T32" fmla="*/ 425 w 518"/>
                <a:gd name="T33" fmla="*/ 25 h 928"/>
                <a:gd name="T34" fmla="*/ 425 w 518"/>
                <a:gd name="T35" fmla="*/ 25 h 928"/>
                <a:gd name="T36" fmla="*/ 426 w 518"/>
                <a:gd name="T37" fmla="*/ 23 h 928"/>
                <a:gd name="T38" fmla="*/ 424 w 518"/>
                <a:gd name="T39" fmla="*/ 24 h 928"/>
                <a:gd name="T40" fmla="*/ 424 w 518"/>
                <a:gd name="T41" fmla="*/ 24 h 928"/>
                <a:gd name="T42" fmla="*/ 449 w 518"/>
                <a:gd name="T43" fmla="*/ 97 h 928"/>
                <a:gd name="T44" fmla="*/ 466 w 518"/>
                <a:gd name="T45" fmla="*/ 133 h 928"/>
                <a:gd name="T46" fmla="*/ 505 w 518"/>
                <a:gd name="T47" fmla="*/ 234 h 928"/>
                <a:gd name="T48" fmla="*/ 488 w 518"/>
                <a:gd name="T49" fmla="*/ 383 h 928"/>
                <a:gd name="T50" fmla="*/ 415 w 518"/>
                <a:gd name="T51" fmla="*/ 916 h 928"/>
                <a:gd name="T52" fmla="*/ 141 w 518"/>
                <a:gd name="T53" fmla="*/ 516 h 928"/>
                <a:gd name="T54" fmla="*/ 47 w 518"/>
                <a:gd name="T55" fmla="*/ 328 h 928"/>
                <a:gd name="T56" fmla="*/ 44 w 518"/>
                <a:gd name="T57" fmla="*/ 330 h 928"/>
                <a:gd name="T58" fmla="*/ 37 w 518"/>
                <a:gd name="T59" fmla="*/ 256 h 928"/>
                <a:gd name="T60" fmla="*/ 25 w 518"/>
                <a:gd name="T61" fmla="*/ 230 h 928"/>
                <a:gd name="T62" fmla="*/ 6 w 518"/>
                <a:gd name="T63" fmla="*/ 195 h 928"/>
                <a:gd name="T64" fmla="*/ 31 w 518"/>
                <a:gd name="T65" fmla="*/ 255 h 928"/>
                <a:gd name="T66" fmla="*/ 42 w 518"/>
                <a:gd name="T67" fmla="*/ 331 h 928"/>
                <a:gd name="T68" fmla="*/ 137 w 518"/>
                <a:gd name="T69" fmla="*/ 521 h 928"/>
                <a:gd name="T70" fmla="*/ 372 w 518"/>
                <a:gd name="T71" fmla="*/ 528 h 928"/>
                <a:gd name="T72" fmla="*/ 499 w 518"/>
                <a:gd name="T73" fmla="*/ 387 h 928"/>
                <a:gd name="T74" fmla="*/ 463 w 518"/>
                <a:gd name="T75" fmla="*/ 179 h 928"/>
                <a:gd name="T76" fmla="*/ 444 w 518"/>
                <a:gd name="T77" fmla="*/ 39 h 928"/>
                <a:gd name="T78" fmla="*/ 432 w 518"/>
                <a:gd name="T79" fmla="*/ 15 h 928"/>
                <a:gd name="T80" fmla="*/ 324 w 518"/>
                <a:gd name="T81" fmla="*/ 42 h 928"/>
                <a:gd name="T82" fmla="*/ 301 w 518"/>
                <a:gd name="T83" fmla="*/ 7 h 928"/>
                <a:gd name="T84" fmla="*/ 226 w 518"/>
                <a:gd name="T85" fmla="*/ 15 h 928"/>
                <a:gd name="T86" fmla="*/ 208 w 518"/>
                <a:gd name="T87" fmla="*/ 41 h 928"/>
                <a:gd name="T88" fmla="*/ 130 w 518"/>
                <a:gd name="T89" fmla="*/ 36 h 928"/>
                <a:gd name="T90" fmla="*/ 101 w 518"/>
                <a:gd name="T91" fmla="*/ 72 h 928"/>
                <a:gd name="T92" fmla="*/ 40 w 518"/>
                <a:gd name="T93" fmla="*/ 73 h 928"/>
                <a:gd name="T94" fmla="*/ 0 w 518"/>
                <a:gd name="T95" fmla="*/ 195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8" h="928">
                  <a:moveTo>
                    <a:pt x="6" y="195"/>
                  </a:moveTo>
                  <a:cubicBezTo>
                    <a:pt x="12" y="195"/>
                    <a:pt x="12" y="195"/>
                    <a:pt x="12" y="195"/>
                  </a:cubicBezTo>
                  <a:cubicBezTo>
                    <a:pt x="13" y="162"/>
                    <a:pt x="22" y="134"/>
                    <a:pt x="30" y="114"/>
                  </a:cubicBezTo>
                  <a:cubicBezTo>
                    <a:pt x="35" y="104"/>
                    <a:pt x="39" y="96"/>
                    <a:pt x="42" y="90"/>
                  </a:cubicBezTo>
                  <a:cubicBezTo>
                    <a:pt x="44" y="87"/>
                    <a:pt x="45" y="85"/>
                    <a:pt x="46" y="84"/>
                  </a:cubicBezTo>
                  <a:cubicBezTo>
                    <a:pt x="47" y="83"/>
                    <a:pt x="47" y="83"/>
                    <a:pt x="47" y="82"/>
                  </a:cubicBezTo>
                  <a:cubicBezTo>
                    <a:pt x="47" y="82"/>
                    <a:pt x="47" y="82"/>
                    <a:pt x="47" y="82"/>
                  </a:cubicBezTo>
                  <a:cubicBezTo>
                    <a:pt x="47" y="82"/>
                    <a:pt x="47" y="82"/>
                    <a:pt x="47" y="82"/>
                  </a:cubicBezTo>
                  <a:cubicBezTo>
                    <a:pt x="47" y="82"/>
                    <a:pt x="47" y="82"/>
                    <a:pt x="47" y="82"/>
                  </a:cubicBezTo>
                  <a:cubicBezTo>
                    <a:pt x="43" y="78"/>
                    <a:pt x="43" y="78"/>
                    <a:pt x="43" y="78"/>
                  </a:cubicBezTo>
                  <a:cubicBezTo>
                    <a:pt x="45" y="84"/>
                    <a:pt x="45" y="84"/>
                    <a:pt x="45" y="84"/>
                  </a:cubicBezTo>
                  <a:cubicBezTo>
                    <a:pt x="60" y="76"/>
                    <a:pt x="73" y="74"/>
                    <a:pt x="82" y="74"/>
                  </a:cubicBezTo>
                  <a:cubicBezTo>
                    <a:pt x="89" y="74"/>
                    <a:pt x="95" y="75"/>
                    <a:pt x="98" y="76"/>
                  </a:cubicBezTo>
                  <a:cubicBezTo>
                    <a:pt x="100" y="77"/>
                    <a:pt x="102" y="77"/>
                    <a:pt x="103" y="78"/>
                  </a:cubicBezTo>
                  <a:cubicBezTo>
                    <a:pt x="103" y="78"/>
                    <a:pt x="103" y="78"/>
                    <a:pt x="103" y="78"/>
                  </a:cubicBezTo>
                  <a:cubicBezTo>
                    <a:pt x="104" y="78"/>
                    <a:pt x="104" y="78"/>
                    <a:pt x="104" y="78"/>
                  </a:cubicBezTo>
                  <a:cubicBezTo>
                    <a:pt x="104" y="78"/>
                    <a:pt x="104" y="78"/>
                    <a:pt x="104" y="78"/>
                  </a:cubicBezTo>
                  <a:cubicBezTo>
                    <a:pt x="105" y="75"/>
                    <a:pt x="105" y="75"/>
                    <a:pt x="105" y="75"/>
                  </a:cubicBezTo>
                  <a:cubicBezTo>
                    <a:pt x="104" y="78"/>
                    <a:pt x="104" y="78"/>
                    <a:pt x="104" y="78"/>
                  </a:cubicBezTo>
                  <a:cubicBezTo>
                    <a:pt x="104" y="78"/>
                    <a:pt x="104" y="78"/>
                    <a:pt x="104" y="78"/>
                  </a:cubicBezTo>
                  <a:cubicBezTo>
                    <a:pt x="105" y="75"/>
                    <a:pt x="105" y="75"/>
                    <a:pt x="105" y="75"/>
                  </a:cubicBezTo>
                  <a:cubicBezTo>
                    <a:pt x="104" y="78"/>
                    <a:pt x="104" y="78"/>
                    <a:pt x="104" y="78"/>
                  </a:cubicBezTo>
                  <a:cubicBezTo>
                    <a:pt x="111" y="83"/>
                    <a:pt x="111" y="83"/>
                    <a:pt x="111" y="83"/>
                  </a:cubicBezTo>
                  <a:cubicBezTo>
                    <a:pt x="112" y="74"/>
                    <a:pt x="112" y="74"/>
                    <a:pt x="112" y="74"/>
                  </a:cubicBezTo>
                  <a:cubicBezTo>
                    <a:pt x="113" y="70"/>
                    <a:pt x="115" y="66"/>
                    <a:pt x="117" y="63"/>
                  </a:cubicBezTo>
                  <a:cubicBezTo>
                    <a:pt x="120" y="58"/>
                    <a:pt x="125" y="54"/>
                    <a:pt x="128" y="51"/>
                  </a:cubicBezTo>
                  <a:cubicBezTo>
                    <a:pt x="130" y="50"/>
                    <a:pt x="132" y="49"/>
                    <a:pt x="133" y="48"/>
                  </a:cubicBezTo>
                  <a:cubicBezTo>
                    <a:pt x="134" y="48"/>
                    <a:pt x="134" y="48"/>
                    <a:pt x="134" y="48"/>
                  </a:cubicBezTo>
                  <a:cubicBezTo>
                    <a:pt x="135" y="47"/>
                    <a:pt x="135" y="47"/>
                    <a:pt x="135" y="47"/>
                  </a:cubicBezTo>
                  <a:cubicBezTo>
                    <a:pt x="135" y="47"/>
                    <a:pt x="135" y="47"/>
                    <a:pt x="135" y="47"/>
                  </a:cubicBezTo>
                  <a:cubicBezTo>
                    <a:pt x="134" y="46"/>
                    <a:pt x="134" y="46"/>
                    <a:pt x="134" y="46"/>
                  </a:cubicBezTo>
                  <a:cubicBezTo>
                    <a:pt x="135" y="47"/>
                    <a:pt x="135" y="47"/>
                    <a:pt x="135" y="47"/>
                  </a:cubicBezTo>
                  <a:cubicBezTo>
                    <a:pt x="135" y="47"/>
                    <a:pt x="135" y="47"/>
                    <a:pt x="135" y="47"/>
                  </a:cubicBezTo>
                  <a:cubicBezTo>
                    <a:pt x="134" y="46"/>
                    <a:pt x="134" y="46"/>
                    <a:pt x="134" y="46"/>
                  </a:cubicBezTo>
                  <a:cubicBezTo>
                    <a:pt x="135" y="47"/>
                    <a:pt x="135" y="47"/>
                    <a:pt x="135" y="47"/>
                  </a:cubicBezTo>
                  <a:cubicBezTo>
                    <a:pt x="132" y="42"/>
                    <a:pt x="132" y="42"/>
                    <a:pt x="132" y="42"/>
                  </a:cubicBezTo>
                  <a:cubicBezTo>
                    <a:pt x="134" y="48"/>
                    <a:pt x="134" y="48"/>
                    <a:pt x="134" y="48"/>
                  </a:cubicBezTo>
                  <a:cubicBezTo>
                    <a:pt x="149" y="43"/>
                    <a:pt x="162" y="42"/>
                    <a:pt x="171" y="42"/>
                  </a:cubicBezTo>
                  <a:cubicBezTo>
                    <a:pt x="183" y="42"/>
                    <a:pt x="190" y="44"/>
                    <a:pt x="194" y="46"/>
                  </a:cubicBezTo>
                  <a:cubicBezTo>
                    <a:pt x="196" y="47"/>
                    <a:pt x="198" y="48"/>
                    <a:pt x="198" y="48"/>
                  </a:cubicBezTo>
                  <a:cubicBezTo>
                    <a:pt x="199" y="49"/>
                    <a:pt x="199" y="49"/>
                    <a:pt x="199" y="49"/>
                  </a:cubicBezTo>
                  <a:cubicBezTo>
                    <a:pt x="199" y="49"/>
                    <a:pt x="199" y="49"/>
                    <a:pt x="199" y="49"/>
                  </a:cubicBezTo>
                  <a:cubicBezTo>
                    <a:pt x="201" y="47"/>
                    <a:pt x="201" y="47"/>
                    <a:pt x="201" y="47"/>
                  </a:cubicBezTo>
                  <a:cubicBezTo>
                    <a:pt x="199" y="49"/>
                    <a:pt x="199" y="49"/>
                    <a:pt x="199" y="49"/>
                  </a:cubicBezTo>
                  <a:cubicBezTo>
                    <a:pt x="199" y="49"/>
                    <a:pt x="199" y="49"/>
                    <a:pt x="199" y="49"/>
                  </a:cubicBezTo>
                  <a:cubicBezTo>
                    <a:pt x="201" y="47"/>
                    <a:pt x="201" y="47"/>
                    <a:pt x="201" y="47"/>
                  </a:cubicBezTo>
                  <a:cubicBezTo>
                    <a:pt x="199" y="49"/>
                    <a:pt x="199" y="49"/>
                    <a:pt x="199" y="49"/>
                  </a:cubicBezTo>
                  <a:cubicBezTo>
                    <a:pt x="206" y="56"/>
                    <a:pt x="206" y="56"/>
                    <a:pt x="206" y="56"/>
                  </a:cubicBezTo>
                  <a:cubicBezTo>
                    <a:pt x="209" y="47"/>
                    <a:pt x="209" y="47"/>
                    <a:pt x="209" y="47"/>
                  </a:cubicBezTo>
                  <a:cubicBezTo>
                    <a:pt x="212" y="41"/>
                    <a:pt x="216" y="36"/>
                    <a:pt x="222" y="31"/>
                  </a:cubicBezTo>
                  <a:cubicBezTo>
                    <a:pt x="231" y="25"/>
                    <a:pt x="243" y="20"/>
                    <a:pt x="254" y="16"/>
                  </a:cubicBezTo>
                  <a:cubicBezTo>
                    <a:pt x="266" y="13"/>
                    <a:pt x="277" y="12"/>
                    <a:pt x="282" y="12"/>
                  </a:cubicBezTo>
                  <a:cubicBezTo>
                    <a:pt x="283" y="12"/>
                    <a:pt x="285" y="12"/>
                    <a:pt x="287" y="13"/>
                  </a:cubicBezTo>
                  <a:cubicBezTo>
                    <a:pt x="290" y="14"/>
                    <a:pt x="295" y="17"/>
                    <a:pt x="299" y="21"/>
                  </a:cubicBezTo>
                  <a:cubicBezTo>
                    <a:pt x="305" y="27"/>
                    <a:pt x="311" y="34"/>
                    <a:pt x="316" y="39"/>
                  </a:cubicBezTo>
                  <a:cubicBezTo>
                    <a:pt x="318" y="42"/>
                    <a:pt x="320" y="45"/>
                    <a:pt x="321" y="46"/>
                  </a:cubicBezTo>
                  <a:cubicBezTo>
                    <a:pt x="322" y="47"/>
                    <a:pt x="323" y="48"/>
                    <a:pt x="323" y="48"/>
                  </a:cubicBezTo>
                  <a:cubicBezTo>
                    <a:pt x="323" y="49"/>
                    <a:pt x="323" y="49"/>
                    <a:pt x="323" y="49"/>
                  </a:cubicBezTo>
                  <a:cubicBezTo>
                    <a:pt x="324" y="49"/>
                    <a:pt x="324" y="49"/>
                    <a:pt x="324" y="49"/>
                  </a:cubicBezTo>
                  <a:cubicBezTo>
                    <a:pt x="328" y="56"/>
                    <a:pt x="328" y="56"/>
                    <a:pt x="328" y="56"/>
                  </a:cubicBezTo>
                  <a:cubicBezTo>
                    <a:pt x="333" y="49"/>
                    <a:pt x="333" y="49"/>
                    <a:pt x="333" y="49"/>
                  </a:cubicBezTo>
                  <a:cubicBezTo>
                    <a:pt x="343" y="36"/>
                    <a:pt x="354" y="28"/>
                    <a:pt x="363" y="23"/>
                  </a:cubicBezTo>
                  <a:cubicBezTo>
                    <a:pt x="373" y="18"/>
                    <a:pt x="383" y="16"/>
                    <a:pt x="391" y="16"/>
                  </a:cubicBezTo>
                  <a:cubicBezTo>
                    <a:pt x="401" y="16"/>
                    <a:pt x="410" y="18"/>
                    <a:pt x="416" y="21"/>
                  </a:cubicBezTo>
                  <a:cubicBezTo>
                    <a:pt x="419" y="22"/>
                    <a:pt x="421" y="23"/>
                    <a:pt x="423" y="24"/>
                  </a:cubicBezTo>
                  <a:cubicBezTo>
                    <a:pt x="424" y="24"/>
                    <a:pt x="424"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8" y="20"/>
                    <a:pt x="428" y="20"/>
                    <a:pt x="428" y="20"/>
                  </a:cubicBezTo>
                  <a:cubicBezTo>
                    <a:pt x="424" y="24"/>
                    <a:pt x="424" y="24"/>
                    <a:pt x="424" y="24"/>
                  </a:cubicBezTo>
                  <a:cubicBezTo>
                    <a:pt x="426" y="23"/>
                    <a:pt x="426" y="23"/>
                    <a:pt x="426" y="23"/>
                  </a:cubicBezTo>
                  <a:cubicBezTo>
                    <a:pt x="424" y="24"/>
                    <a:pt x="424" y="24"/>
                    <a:pt x="424" y="24"/>
                  </a:cubicBezTo>
                  <a:cubicBezTo>
                    <a:pt x="424" y="24"/>
                    <a:pt x="424" y="24"/>
                    <a:pt x="424" y="24"/>
                  </a:cubicBezTo>
                  <a:cubicBezTo>
                    <a:pt x="426" y="23"/>
                    <a:pt x="426" y="23"/>
                    <a:pt x="426" y="23"/>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5" y="25"/>
                    <a:pt x="425" y="26"/>
                  </a:cubicBezTo>
                  <a:cubicBezTo>
                    <a:pt x="427" y="28"/>
                    <a:pt x="428" y="32"/>
                    <a:pt x="430" y="36"/>
                  </a:cubicBezTo>
                  <a:cubicBezTo>
                    <a:pt x="435" y="51"/>
                    <a:pt x="443" y="76"/>
                    <a:pt x="449" y="97"/>
                  </a:cubicBezTo>
                  <a:cubicBezTo>
                    <a:pt x="452" y="107"/>
                    <a:pt x="455" y="117"/>
                    <a:pt x="457" y="124"/>
                  </a:cubicBezTo>
                  <a:cubicBezTo>
                    <a:pt x="458" y="127"/>
                    <a:pt x="458" y="130"/>
                    <a:pt x="459" y="132"/>
                  </a:cubicBezTo>
                  <a:cubicBezTo>
                    <a:pt x="459" y="134"/>
                    <a:pt x="460" y="135"/>
                    <a:pt x="460" y="135"/>
                  </a:cubicBezTo>
                  <a:cubicBezTo>
                    <a:pt x="466" y="133"/>
                    <a:pt x="466" y="133"/>
                    <a:pt x="466" y="133"/>
                  </a:cubicBezTo>
                  <a:cubicBezTo>
                    <a:pt x="460" y="132"/>
                    <a:pt x="460" y="132"/>
                    <a:pt x="460" y="132"/>
                  </a:cubicBezTo>
                  <a:cubicBezTo>
                    <a:pt x="449" y="191"/>
                    <a:pt x="449" y="191"/>
                    <a:pt x="449" y="191"/>
                  </a:cubicBezTo>
                  <a:cubicBezTo>
                    <a:pt x="464" y="191"/>
                    <a:pt x="464" y="191"/>
                    <a:pt x="464" y="191"/>
                  </a:cubicBezTo>
                  <a:cubicBezTo>
                    <a:pt x="505" y="234"/>
                    <a:pt x="505" y="234"/>
                    <a:pt x="505" y="234"/>
                  </a:cubicBezTo>
                  <a:cubicBezTo>
                    <a:pt x="488" y="384"/>
                    <a:pt x="488" y="384"/>
                    <a:pt x="488" y="384"/>
                  </a:cubicBezTo>
                  <a:cubicBezTo>
                    <a:pt x="494" y="384"/>
                    <a:pt x="494" y="384"/>
                    <a:pt x="494" y="384"/>
                  </a:cubicBezTo>
                  <a:cubicBezTo>
                    <a:pt x="488" y="382"/>
                    <a:pt x="488" y="382"/>
                    <a:pt x="488" y="382"/>
                  </a:cubicBezTo>
                  <a:cubicBezTo>
                    <a:pt x="488" y="383"/>
                    <a:pt x="488" y="383"/>
                    <a:pt x="488" y="383"/>
                  </a:cubicBezTo>
                  <a:cubicBezTo>
                    <a:pt x="487" y="386"/>
                    <a:pt x="476" y="413"/>
                    <a:pt x="455" y="444"/>
                  </a:cubicBezTo>
                  <a:cubicBezTo>
                    <a:pt x="434" y="475"/>
                    <a:pt x="404" y="508"/>
                    <a:pt x="364" y="523"/>
                  </a:cubicBezTo>
                  <a:cubicBezTo>
                    <a:pt x="360" y="525"/>
                    <a:pt x="360" y="525"/>
                    <a:pt x="360" y="525"/>
                  </a:cubicBezTo>
                  <a:cubicBezTo>
                    <a:pt x="415" y="916"/>
                    <a:pt x="415" y="916"/>
                    <a:pt x="415" y="916"/>
                  </a:cubicBezTo>
                  <a:cubicBezTo>
                    <a:pt x="103" y="916"/>
                    <a:pt x="103" y="916"/>
                    <a:pt x="103" y="916"/>
                  </a:cubicBezTo>
                  <a:cubicBezTo>
                    <a:pt x="144" y="518"/>
                    <a:pt x="144" y="518"/>
                    <a:pt x="144" y="518"/>
                  </a:cubicBezTo>
                  <a:cubicBezTo>
                    <a:pt x="141" y="516"/>
                    <a:pt x="141" y="516"/>
                    <a:pt x="141" y="516"/>
                  </a:cubicBezTo>
                  <a:cubicBezTo>
                    <a:pt x="141" y="516"/>
                    <a:pt x="141" y="516"/>
                    <a:pt x="141" y="516"/>
                  </a:cubicBezTo>
                  <a:cubicBezTo>
                    <a:pt x="140" y="515"/>
                    <a:pt x="120" y="500"/>
                    <a:pt x="99" y="470"/>
                  </a:cubicBezTo>
                  <a:cubicBezTo>
                    <a:pt x="78" y="440"/>
                    <a:pt x="55" y="394"/>
                    <a:pt x="48" y="331"/>
                  </a:cubicBezTo>
                  <a:cubicBezTo>
                    <a:pt x="48" y="329"/>
                    <a:pt x="48" y="329"/>
                    <a:pt x="48" y="329"/>
                  </a:cubicBezTo>
                  <a:cubicBezTo>
                    <a:pt x="47" y="328"/>
                    <a:pt x="47" y="328"/>
                    <a:pt x="47" y="328"/>
                  </a:cubicBezTo>
                  <a:cubicBezTo>
                    <a:pt x="44" y="330"/>
                    <a:pt x="44" y="330"/>
                    <a:pt x="44" y="330"/>
                  </a:cubicBezTo>
                  <a:cubicBezTo>
                    <a:pt x="47" y="328"/>
                    <a:pt x="47" y="328"/>
                    <a:pt x="47" y="328"/>
                  </a:cubicBezTo>
                  <a:cubicBezTo>
                    <a:pt x="47" y="328"/>
                    <a:pt x="47" y="328"/>
                    <a:pt x="47" y="328"/>
                  </a:cubicBezTo>
                  <a:cubicBezTo>
                    <a:pt x="44" y="330"/>
                    <a:pt x="44" y="330"/>
                    <a:pt x="44" y="330"/>
                  </a:cubicBezTo>
                  <a:cubicBezTo>
                    <a:pt x="47" y="328"/>
                    <a:pt x="47" y="328"/>
                    <a:pt x="47" y="328"/>
                  </a:cubicBezTo>
                  <a:cubicBezTo>
                    <a:pt x="47" y="328"/>
                    <a:pt x="46" y="328"/>
                    <a:pt x="46" y="327"/>
                  </a:cubicBezTo>
                  <a:cubicBezTo>
                    <a:pt x="44" y="323"/>
                    <a:pt x="35" y="307"/>
                    <a:pt x="35" y="280"/>
                  </a:cubicBezTo>
                  <a:cubicBezTo>
                    <a:pt x="35" y="273"/>
                    <a:pt x="35" y="265"/>
                    <a:pt x="37" y="256"/>
                  </a:cubicBezTo>
                  <a:cubicBezTo>
                    <a:pt x="38" y="254"/>
                    <a:pt x="38" y="254"/>
                    <a:pt x="38" y="254"/>
                  </a:cubicBezTo>
                  <a:cubicBezTo>
                    <a:pt x="36" y="252"/>
                    <a:pt x="36" y="252"/>
                    <a:pt x="36" y="252"/>
                  </a:cubicBezTo>
                  <a:cubicBezTo>
                    <a:pt x="36" y="251"/>
                    <a:pt x="36" y="251"/>
                    <a:pt x="36" y="251"/>
                  </a:cubicBezTo>
                  <a:cubicBezTo>
                    <a:pt x="35" y="249"/>
                    <a:pt x="30" y="241"/>
                    <a:pt x="25" y="230"/>
                  </a:cubicBezTo>
                  <a:cubicBezTo>
                    <a:pt x="20" y="219"/>
                    <a:pt x="14" y="206"/>
                    <a:pt x="12" y="194"/>
                  </a:cubicBezTo>
                  <a:cubicBezTo>
                    <a:pt x="6" y="195"/>
                    <a:pt x="6" y="195"/>
                    <a:pt x="6" y="195"/>
                  </a:cubicBezTo>
                  <a:cubicBezTo>
                    <a:pt x="12" y="195"/>
                    <a:pt x="12" y="195"/>
                    <a:pt x="12" y="195"/>
                  </a:cubicBezTo>
                  <a:cubicBezTo>
                    <a:pt x="6" y="195"/>
                    <a:pt x="6" y="195"/>
                    <a:pt x="6" y="195"/>
                  </a:cubicBezTo>
                  <a:cubicBezTo>
                    <a:pt x="0" y="196"/>
                    <a:pt x="0" y="196"/>
                    <a:pt x="0" y="196"/>
                  </a:cubicBezTo>
                  <a:cubicBezTo>
                    <a:pt x="3" y="210"/>
                    <a:pt x="9" y="226"/>
                    <a:pt x="15" y="238"/>
                  </a:cubicBezTo>
                  <a:cubicBezTo>
                    <a:pt x="21" y="249"/>
                    <a:pt x="26" y="258"/>
                    <a:pt x="26" y="258"/>
                  </a:cubicBezTo>
                  <a:cubicBezTo>
                    <a:pt x="31" y="255"/>
                    <a:pt x="31" y="255"/>
                    <a:pt x="31" y="255"/>
                  </a:cubicBezTo>
                  <a:cubicBezTo>
                    <a:pt x="25" y="254"/>
                    <a:pt x="25" y="254"/>
                    <a:pt x="25" y="254"/>
                  </a:cubicBezTo>
                  <a:cubicBezTo>
                    <a:pt x="24" y="263"/>
                    <a:pt x="23" y="272"/>
                    <a:pt x="23" y="280"/>
                  </a:cubicBezTo>
                  <a:cubicBezTo>
                    <a:pt x="23" y="314"/>
                    <a:pt x="36" y="334"/>
                    <a:pt x="37" y="335"/>
                  </a:cubicBezTo>
                  <a:cubicBezTo>
                    <a:pt x="42" y="331"/>
                    <a:pt x="42" y="331"/>
                    <a:pt x="42" y="331"/>
                  </a:cubicBezTo>
                  <a:cubicBezTo>
                    <a:pt x="36" y="332"/>
                    <a:pt x="36" y="332"/>
                    <a:pt x="36" y="332"/>
                  </a:cubicBezTo>
                  <a:cubicBezTo>
                    <a:pt x="43" y="398"/>
                    <a:pt x="68" y="447"/>
                    <a:pt x="90" y="478"/>
                  </a:cubicBezTo>
                  <a:cubicBezTo>
                    <a:pt x="113" y="510"/>
                    <a:pt x="133" y="525"/>
                    <a:pt x="134" y="526"/>
                  </a:cubicBezTo>
                  <a:cubicBezTo>
                    <a:pt x="137" y="521"/>
                    <a:pt x="137" y="521"/>
                    <a:pt x="137" y="521"/>
                  </a:cubicBezTo>
                  <a:cubicBezTo>
                    <a:pt x="131" y="520"/>
                    <a:pt x="131" y="520"/>
                    <a:pt x="131" y="520"/>
                  </a:cubicBezTo>
                  <a:cubicBezTo>
                    <a:pt x="90" y="928"/>
                    <a:pt x="90" y="928"/>
                    <a:pt x="90" y="928"/>
                  </a:cubicBezTo>
                  <a:cubicBezTo>
                    <a:pt x="429" y="928"/>
                    <a:pt x="429" y="928"/>
                    <a:pt x="429" y="928"/>
                  </a:cubicBezTo>
                  <a:cubicBezTo>
                    <a:pt x="372" y="528"/>
                    <a:pt x="372" y="528"/>
                    <a:pt x="372" y="528"/>
                  </a:cubicBezTo>
                  <a:cubicBezTo>
                    <a:pt x="366" y="529"/>
                    <a:pt x="366" y="529"/>
                    <a:pt x="366" y="529"/>
                  </a:cubicBezTo>
                  <a:cubicBezTo>
                    <a:pt x="369" y="534"/>
                    <a:pt x="369" y="534"/>
                    <a:pt x="369" y="534"/>
                  </a:cubicBezTo>
                  <a:cubicBezTo>
                    <a:pt x="413" y="517"/>
                    <a:pt x="445" y="480"/>
                    <a:pt x="467" y="448"/>
                  </a:cubicBezTo>
                  <a:cubicBezTo>
                    <a:pt x="489" y="415"/>
                    <a:pt x="499" y="387"/>
                    <a:pt x="499" y="387"/>
                  </a:cubicBezTo>
                  <a:cubicBezTo>
                    <a:pt x="500" y="386"/>
                    <a:pt x="500" y="386"/>
                    <a:pt x="500" y="386"/>
                  </a:cubicBezTo>
                  <a:cubicBezTo>
                    <a:pt x="518" y="230"/>
                    <a:pt x="518" y="230"/>
                    <a:pt x="518" y="230"/>
                  </a:cubicBezTo>
                  <a:cubicBezTo>
                    <a:pt x="469" y="179"/>
                    <a:pt x="469" y="179"/>
                    <a:pt x="469" y="179"/>
                  </a:cubicBezTo>
                  <a:cubicBezTo>
                    <a:pt x="463" y="179"/>
                    <a:pt x="463" y="179"/>
                    <a:pt x="463" y="179"/>
                  </a:cubicBezTo>
                  <a:cubicBezTo>
                    <a:pt x="472" y="133"/>
                    <a:pt x="472" y="133"/>
                    <a:pt x="472" y="133"/>
                  </a:cubicBezTo>
                  <a:cubicBezTo>
                    <a:pt x="471" y="132"/>
                    <a:pt x="471" y="132"/>
                    <a:pt x="471" y="132"/>
                  </a:cubicBezTo>
                  <a:cubicBezTo>
                    <a:pt x="471" y="132"/>
                    <a:pt x="464" y="105"/>
                    <a:pt x="456" y="78"/>
                  </a:cubicBezTo>
                  <a:cubicBezTo>
                    <a:pt x="452" y="64"/>
                    <a:pt x="448" y="50"/>
                    <a:pt x="444" y="39"/>
                  </a:cubicBezTo>
                  <a:cubicBezTo>
                    <a:pt x="442" y="33"/>
                    <a:pt x="440" y="29"/>
                    <a:pt x="438" y="25"/>
                  </a:cubicBezTo>
                  <a:cubicBezTo>
                    <a:pt x="437" y="23"/>
                    <a:pt x="436" y="21"/>
                    <a:pt x="435" y="20"/>
                  </a:cubicBezTo>
                  <a:cubicBezTo>
                    <a:pt x="435" y="18"/>
                    <a:pt x="434" y="17"/>
                    <a:pt x="432" y="15"/>
                  </a:cubicBezTo>
                  <a:cubicBezTo>
                    <a:pt x="432" y="15"/>
                    <a:pt x="432" y="15"/>
                    <a:pt x="432" y="15"/>
                  </a:cubicBezTo>
                  <a:cubicBezTo>
                    <a:pt x="432" y="15"/>
                    <a:pt x="432" y="15"/>
                    <a:pt x="432" y="15"/>
                  </a:cubicBezTo>
                  <a:cubicBezTo>
                    <a:pt x="431" y="15"/>
                    <a:pt x="415" y="4"/>
                    <a:pt x="391" y="4"/>
                  </a:cubicBezTo>
                  <a:cubicBezTo>
                    <a:pt x="381" y="4"/>
                    <a:pt x="370" y="6"/>
                    <a:pt x="358" y="12"/>
                  </a:cubicBezTo>
                  <a:cubicBezTo>
                    <a:pt x="346" y="18"/>
                    <a:pt x="335" y="27"/>
                    <a:pt x="324" y="42"/>
                  </a:cubicBezTo>
                  <a:cubicBezTo>
                    <a:pt x="328" y="46"/>
                    <a:pt x="328" y="46"/>
                    <a:pt x="328" y="46"/>
                  </a:cubicBezTo>
                  <a:cubicBezTo>
                    <a:pt x="333" y="42"/>
                    <a:pt x="333" y="42"/>
                    <a:pt x="333" y="42"/>
                  </a:cubicBezTo>
                  <a:cubicBezTo>
                    <a:pt x="333" y="42"/>
                    <a:pt x="326" y="32"/>
                    <a:pt x="316" y="22"/>
                  </a:cubicBezTo>
                  <a:cubicBezTo>
                    <a:pt x="312" y="16"/>
                    <a:pt x="306" y="11"/>
                    <a:pt x="301" y="7"/>
                  </a:cubicBezTo>
                  <a:cubicBezTo>
                    <a:pt x="298" y="5"/>
                    <a:pt x="295" y="3"/>
                    <a:pt x="292" y="2"/>
                  </a:cubicBezTo>
                  <a:cubicBezTo>
                    <a:pt x="289" y="1"/>
                    <a:pt x="286" y="0"/>
                    <a:pt x="282" y="0"/>
                  </a:cubicBezTo>
                  <a:cubicBezTo>
                    <a:pt x="277" y="0"/>
                    <a:pt x="271" y="1"/>
                    <a:pt x="263" y="2"/>
                  </a:cubicBezTo>
                  <a:cubicBezTo>
                    <a:pt x="252" y="4"/>
                    <a:pt x="238" y="8"/>
                    <a:pt x="226" y="15"/>
                  </a:cubicBezTo>
                  <a:cubicBezTo>
                    <a:pt x="220" y="18"/>
                    <a:pt x="214" y="22"/>
                    <a:pt x="210" y="26"/>
                  </a:cubicBezTo>
                  <a:cubicBezTo>
                    <a:pt x="205" y="31"/>
                    <a:pt x="201" y="36"/>
                    <a:pt x="198" y="42"/>
                  </a:cubicBezTo>
                  <a:cubicBezTo>
                    <a:pt x="204" y="45"/>
                    <a:pt x="204" y="45"/>
                    <a:pt x="204" y="45"/>
                  </a:cubicBezTo>
                  <a:cubicBezTo>
                    <a:pt x="208" y="41"/>
                    <a:pt x="208" y="41"/>
                    <a:pt x="208" y="41"/>
                  </a:cubicBezTo>
                  <a:cubicBezTo>
                    <a:pt x="208" y="40"/>
                    <a:pt x="205" y="37"/>
                    <a:pt x="199" y="35"/>
                  </a:cubicBezTo>
                  <a:cubicBezTo>
                    <a:pt x="193" y="32"/>
                    <a:pt x="184" y="30"/>
                    <a:pt x="171" y="30"/>
                  </a:cubicBezTo>
                  <a:cubicBezTo>
                    <a:pt x="161" y="30"/>
                    <a:pt x="147" y="32"/>
                    <a:pt x="130" y="36"/>
                  </a:cubicBezTo>
                  <a:cubicBezTo>
                    <a:pt x="130" y="36"/>
                    <a:pt x="130" y="36"/>
                    <a:pt x="130" y="36"/>
                  </a:cubicBezTo>
                  <a:cubicBezTo>
                    <a:pt x="129" y="37"/>
                    <a:pt x="129" y="37"/>
                    <a:pt x="129" y="37"/>
                  </a:cubicBezTo>
                  <a:cubicBezTo>
                    <a:pt x="129" y="37"/>
                    <a:pt x="123" y="40"/>
                    <a:pt x="117" y="46"/>
                  </a:cubicBezTo>
                  <a:cubicBezTo>
                    <a:pt x="113" y="48"/>
                    <a:pt x="110" y="52"/>
                    <a:pt x="107" y="56"/>
                  </a:cubicBezTo>
                  <a:cubicBezTo>
                    <a:pt x="104" y="61"/>
                    <a:pt x="102" y="66"/>
                    <a:pt x="101" y="72"/>
                  </a:cubicBezTo>
                  <a:cubicBezTo>
                    <a:pt x="107" y="73"/>
                    <a:pt x="107" y="73"/>
                    <a:pt x="107" y="73"/>
                  </a:cubicBezTo>
                  <a:cubicBezTo>
                    <a:pt x="110" y="68"/>
                    <a:pt x="110" y="68"/>
                    <a:pt x="110" y="68"/>
                  </a:cubicBezTo>
                  <a:cubicBezTo>
                    <a:pt x="109" y="68"/>
                    <a:pt x="99" y="62"/>
                    <a:pt x="82" y="62"/>
                  </a:cubicBezTo>
                  <a:cubicBezTo>
                    <a:pt x="71" y="62"/>
                    <a:pt x="56" y="65"/>
                    <a:pt x="40" y="73"/>
                  </a:cubicBezTo>
                  <a:cubicBezTo>
                    <a:pt x="39" y="74"/>
                    <a:pt x="39" y="74"/>
                    <a:pt x="39" y="74"/>
                  </a:cubicBezTo>
                  <a:cubicBezTo>
                    <a:pt x="38" y="75"/>
                    <a:pt x="38" y="75"/>
                    <a:pt x="38" y="75"/>
                  </a:cubicBezTo>
                  <a:cubicBezTo>
                    <a:pt x="38" y="75"/>
                    <a:pt x="28" y="88"/>
                    <a:pt x="19" y="109"/>
                  </a:cubicBezTo>
                  <a:cubicBezTo>
                    <a:pt x="10" y="130"/>
                    <a:pt x="1" y="160"/>
                    <a:pt x="0" y="195"/>
                  </a:cubicBezTo>
                  <a:cubicBezTo>
                    <a:pt x="0" y="196"/>
                    <a:pt x="0" y="196"/>
                    <a:pt x="0" y="196"/>
                  </a:cubicBezTo>
                  <a:cubicBezTo>
                    <a:pt x="0" y="196"/>
                    <a:pt x="0" y="196"/>
                    <a:pt x="0" y="196"/>
                  </a:cubicBezTo>
                  <a:lnTo>
                    <a:pt x="6" y="195"/>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432" name="文本框 431"/>
          <p:cNvSpPr txBox="1"/>
          <p:nvPr/>
        </p:nvSpPr>
        <p:spPr>
          <a:xfrm>
            <a:off x="6601165" y="1450428"/>
            <a:ext cx="1781572" cy="144655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8800" b="0"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rPr>
              <a:t>02</a:t>
            </a:r>
            <a:endParaRPr kumimoji="0" lang="zh-CN" altLang="en-US" sz="8800" b="0"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endParaRPr>
          </a:p>
        </p:txBody>
      </p:sp>
      <p:sp>
        <p:nvSpPr>
          <p:cNvPr id="209" name="文本框 208"/>
          <p:cNvSpPr txBox="1"/>
          <p:nvPr/>
        </p:nvSpPr>
        <p:spPr>
          <a:xfrm>
            <a:off x="6755130" y="2863215"/>
            <a:ext cx="5221605" cy="9220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5400" b="0" i="0" u="none" strike="noStrike" kern="0" cap="none" spc="0" normalizeH="0" baseline="0" dirty="0">
                <a:solidFill>
                  <a:schemeClr val="bg1"/>
                </a:solidFill>
                <a:latin typeface="宋体" panose="02010600030101010101" pitchFamily="2" charset="-122"/>
                <a:ea typeface="宋体" panose="02010600030101010101" pitchFamily="2" charset="-122"/>
              </a:rPr>
              <a:t>铜钥匙，精心做</a:t>
            </a:r>
            <a:endParaRPr kumimoji="0" lang="zh-CN" altLang="en-US" sz="5400" b="0" i="0" u="none" strike="noStrike" kern="0" cap="none" spc="0" normalizeH="0" baseline="0"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31"/>
                                        </p:tgtEl>
                                        <p:attrNameLst>
                                          <p:attrName>style.visibility</p:attrName>
                                        </p:attrNameLst>
                                      </p:cBhvr>
                                      <p:to>
                                        <p:strVal val="visible"/>
                                      </p:to>
                                    </p:set>
                                    <p:animEffect transition="in" filter="wipe(down)">
                                      <p:cBhvr>
                                        <p:cTn id="7" dur="750"/>
                                        <p:tgtEl>
                                          <p:spTgt spid="43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32"/>
                                        </p:tgtEl>
                                        <p:attrNameLst>
                                          <p:attrName>style.visibility</p:attrName>
                                        </p:attrNameLst>
                                      </p:cBhvr>
                                      <p:to>
                                        <p:strVal val="visible"/>
                                      </p:to>
                                    </p:set>
                                    <p:animEffect transition="in" filter="fade">
                                      <p:cBhvr>
                                        <p:cTn id="11" dur="500"/>
                                        <p:tgtEl>
                                          <p:spTgt spid="432"/>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429"/>
                                        </p:tgtEl>
                                        <p:attrNameLst>
                                          <p:attrName>style.visibility</p:attrName>
                                        </p:attrNameLst>
                                      </p:cBhvr>
                                      <p:to>
                                        <p:strVal val="visible"/>
                                      </p:to>
                                    </p:set>
                                    <p:animEffect transition="in" filter="fade">
                                      <p:cBhvr>
                                        <p:cTn id="15" dur="500"/>
                                        <p:tgtEl>
                                          <p:spTgt spid="429"/>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209"/>
                                        </p:tgtEl>
                                        <p:attrNameLst>
                                          <p:attrName>style.visibility</p:attrName>
                                        </p:attrNameLst>
                                      </p:cBhvr>
                                      <p:to>
                                        <p:strVal val="visible"/>
                                      </p:to>
                                    </p:set>
                                    <p:animEffect transition="in" filter="fade">
                                      <p:cBhvr>
                                        <p:cTn id="19" dur="750"/>
                                        <p:tgtEl>
                                          <p:spTgt spid="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2" grpId="0"/>
      <p:bldP spid="20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solidFill>
                  <a:prstClr val="white"/>
                </a:solidFill>
                <a:latin typeface="宋体" panose="02010600030101010101" pitchFamily="2" charset="-122"/>
                <a:ea typeface="宋体" panose="02010600030101010101" pitchFamily="2" charset="-122"/>
              </a:rPr>
              <a:t>主题实践活动展示</a:t>
            </a:r>
            <a:endParaRPr lang="zh-CN" altLang="en-US" sz="2400" dirty="0">
              <a:solidFill>
                <a:prstClr val="white"/>
              </a:solidFill>
              <a:latin typeface="宋体" panose="02010600030101010101" pitchFamily="2" charset="-122"/>
              <a:ea typeface="宋体" panose="02010600030101010101" pitchFamily="2" charset="-122"/>
            </a:endParaRPr>
          </a:p>
        </p:txBody>
      </p:sp>
      <p:sp>
        <p:nvSpPr>
          <p:cNvPr id="309" name="矩形 308"/>
          <p:cNvSpPr/>
          <p:nvPr/>
        </p:nvSpPr>
        <p:spPr>
          <a:xfrm>
            <a:off x="681375" y="1253684"/>
            <a:ext cx="10829251" cy="5112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0" name="图片 309"/>
          <p:cNvPicPr>
            <a:picLocks noChangeAspect="1"/>
          </p:cNvPicPr>
          <p:nvPr/>
        </p:nvPicPr>
        <p:blipFill>
          <a:blip r:embed="rId1"/>
          <a:stretch>
            <a:fillRect/>
          </a:stretch>
        </p:blipFill>
        <p:spPr>
          <a:xfrm>
            <a:off x="8620975" y="-30480"/>
            <a:ext cx="3722049" cy="6949985"/>
          </a:xfrm>
          <a:prstGeom prst="rect">
            <a:avLst/>
          </a:prstGeom>
        </p:spPr>
      </p:pic>
      <p:sp>
        <p:nvSpPr>
          <p:cNvPr id="313" name="文本框 312"/>
          <p:cNvSpPr txBox="1"/>
          <p:nvPr/>
        </p:nvSpPr>
        <p:spPr>
          <a:xfrm>
            <a:off x="1223645" y="1647190"/>
            <a:ext cx="7350760" cy="444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stStyle>
          <a:p>
            <a:r>
              <a:rPr lang="zh-CN" altLang="en-US" sz="2400" b="1" dirty="0">
                <a:latin typeface="宋体" panose="02010600030101010101" pitchFamily="2" charset="-122"/>
                <a:ea typeface="宋体" panose="02010600030101010101" pitchFamily="2" charset="-122"/>
              </a:rPr>
              <a:t>活动主题</a:t>
            </a:r>
            <a:endParaRPr lang="zh-CN" altLang="en-US" sz="2400" b="1" dirty="0">
              <a:latin typeface="宋体" panose="02010600030101010101" pitchFamily="2" charset="-122"/>
              <a:ea typeface="宋体" panose="02010600030101010101" pitchFamily="2" charset="-122"/>
            </a:endParaRPr>
          </a:p>
          <a:p>
            <a:r>
              <a:rPr lang="zh-CN" altLang="en-US" dirty="0">
                <a:latin typeface="宋体" panose="02010600030101010101" pitchFamily="2" charset="-122"/>
                <a:ea typeface="宋体" panose="02010600030101010101" pitchFamily="2" charset="-122"/>
              </a:rPr>
              <a:t>钥匙制作是金工工艺中最常见的一种。无论男女老少，无论贫穷富贵，每个人都曾经拿着黄灿灿的铜钥匙，在星夜拖着疲惫的身躯打开家门，放松身心。通过制作铜钥匙，我们可以协调金属、工具与人之间的关系，寻找到柔与刚之间的平衡，赋予金属材料以特殊的思维意识和文化内涵。它不仅具有重要的实用性，还凝结着劳动人民千百年来传承的金工工艺，承载着制作者彼时彼刻的巧思妙想。</a:t>
            </a:r>
            <a:endParaRPr lang="zh-CN" altLang="en-US" dirty="0">
              <a:latin typeface="宋体" panose="02010600030101010101" pitchFamily="2" charset="-122"/>
              <a:ea typeface="宋体" panose="02010600030101010101" pitchFamily="2" charset="-122"/>
            </a:endParaRPr>
          </a:p>
          <a:p>
            <a:r>
              <a:rPr lang="zh-CN" altLang="en-US" dirty="0">
                <a:latin typeface="宋体" panose="02010600030101010101" pitchFamily="2" charset="-122"/>
                <a:ea typeface="宋体" panose="02010600030101010101" pitchFamily="2" charset="-122"/>
              </a:rPr>
              <a:t>本次活动的提出，就是为了让同学们亲身体验金工工艺，感受劳动带来的乐趣，提高自己的动手能力和实践创新能力；深入理解金工工匠在劳动生产过程中形成的优良品质和劳动精神，向优秀的大国工匠学习，进而形成良好的劳动习惯和品质，树立正确的劳动价值观。</a:t>
            </a:r>
            <a:endParaRPr lang="zh-CN" altLang="en-US"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09"/>
                                        </p:tgtEl>
                                        <p:attrNameLst>
                                          <p:attrName>style.visibility</p:attrName>
                                        </p:attrNameLst>
                                      </p:cBhvr>
                                      <p:to>
                                        <p:strVal val="visible"/>
                                      </p:to>
                                    </p:set>
                                    <p:animEffect transition="in" filter="barn(outVertical)">
                                      <p:cBhvr>
                                        <p:cTn id="7" dur="500"/>
                                        <p:tgtEl>
                                          <p:spTgt spid="30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10"/>
                                        </p:tgtEl>
                                        <p:attrNameLst>
                                          <p:attrName>style.visibility</p:attrName>
                                        </p:attrNameLst>
                                      </p:cBhvr>
                                      <p:to>
                                        <p:strVal val="visible"/>
                                      </p:to>
                                    </p:set>
                                    <p:animEffect transition="in" filter="fade">
                                      <p:cBhvr>
                                        <p:cTn id="11" dur="1000"/>
                                        <p:tgtEl>
                                          <p:spTgt spid="310"/>
                                        </p:tgtEl>
                                      </p:cBhvr>
                                    </p:animEffect>
                                    <p:anim calcmode="lin" valueType="num">
                                      <p:cBhvr>
                                        <p:cTn id="12" dur="1000" fill="hold"/>
                                        <p:tgtEl>
                                          <p:spTgt spid="310"/>
                                        </p:tgtEl>
                                        <p:attrNameLst>
                                          <p:attrName>ppt_x</p:attrName>
                                        </p:attrNameLst>
                                      </p:cBhvr>
                                      <p:tavLst>
                                        <p:tav tm="0">
                                          <p:val>
                                            <p:strVal val="#ppt_x"/>
                                          </p:val>
                                        </p:tav>
                                        <p:tav tm="100000">
                                          <p:val>
                                            <p:strVal val="#ppt_x"/>
                                          </p:val>
                                        </p:tav>
                                      </p:tavLst>
                                    </p:anim>
                                    <p:anim calcmode="lin" valueType="num">
                                      <p:cBhvr>
                                        <p:cTn id="13" dur="1000" fill="hold"/>
                                        <p:tgtEl>
                                          <p:spTgt spid="31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313"/>
                                        </p:tgtEl>
                                        <p:attrNameLst>
                                          <p:attrName>style.visibility</p:attrName>
                                        </p:attrNameLst>
                                      </p:cBhvr>
                                      <p:to>
                                        <p:strVal val="visible"/>
                                      </p:to>
                                    </p:set>
                                    <p:animEffect transition="in" filter="fade">
                                      <p:cBhvr>
                                        <p:cTn id="17" dur="750"/>
                                        <p:tgtEl>
                                          <p:spTgt spid="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 grpId="0" animBg="1"/>
      <p:bldP spid="31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活动具体目标</a:t>
            </a:r>
            <a:endPar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84" name="矩形 83"/>
          <p:cNvSpPr/>
          <p:nvPr/>
        </p:nvSpPr>
        <p:spPr>
          <a:xfrm>
            <a:off x="681375" y="1253684"/>
            <a:ext cx="10829251" cy="5112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1156970" y="1441450"/>
            <a:ext cx="9075420" cy="725805"/>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sz="2000" b="1" dirty="0">
                <a:solidFill>
                  <a:schemeClr val="tx1"/>
                </a:solidFill>
                <a:latin typeface="宋体" panose="02010600030101010101" pitchFamily="2" charset="-122"/>
                <a:ea typeface="宋体" panose="02010600030101010101" pitchFamily="2" charset="-122"/>
              </a:rPr>
              <a:t>知识目标：</a:t>
            </a:r>
            <a:r>
              <a:rPr sz="2000" dirty="0">
                <a:solidFill>
                  <a:schemeClr val="tx1"/>
                </a:solidFill>
                <a:latin typeface="宋体" panose="02010600030101010101" pitchFamily="2" charset="-122"/>
                <a:ea typeface="宋体" panose="02010600030101010101" pitchFamily="2" charset="-122"/>
              </a:rPr>
              <a:t>通过合作探究式学习，学生学会如何使用工具处理材料，以及把这种能力迁移到生活和学习中，进而提高消化知识的能力</a:t>
            </a:r>
            <a:r>
              <a:rPr lang="zh-CN" sz="2000" dirty="0">
                <a:solidFill>
                  <a:schemeClr val="tx1"/>
                </a:solidFill>
                <a:latin typeface="宋体" panose="02010600030101010101" pitchFamily="2" charset="-122"/>
                <a:ea typeface="宋体" panose="02010600030101010101" pitchFamily="2" charset="-122"/>
              </a:rPr>
              <a:t>。</a:t>
            </a:r>
            <a:endParaRPr lang="zh-CN" sz="2000" dirty="0">
              <a:solidFill>
                <a:schemeClr val="tx1"/>
              </a:solidFill>
              <a:latin typeface="宋体" panose="02010600030101010101" pitchFamily="2" charset="-122"/>
              <a:ea typeface="宋体" panose="02010600030101010101" pitchFamily="2" charset="-122"/>
            </a:endParaRPr>
          </a:p>
        </p:txBody>
      </p:sp>
      <p:sp>
        <p:nvSpPr>
          <p:cNvPr id="88" name="矩形 87"/>
          <p:cNvSpPr/>
          <p:nvPr/>
        </p:nvSpPr>
        <p:spPr>
          <a:xfrm>
            <a:off x="1174750" y="2891155"/>
            <a:ext cx="9057640" cy="837565"/>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sz="2000" b="1" dirty="0">
                <a:solidFill>
                  <a:schemeClr val="tx1"/>
                </a:solidFill>
                <a:latin typeface="宋体" panose="02010600030101010101" pitchFamily="2" charset="-122"/>
                <a:ea typeface="宋体" panose="02010600030101010101" pitchFamily="2" charset="-122"/>
              </a:rPr>
              <a:t>能力目标：</a:t>
            </a:r>
            <a:r>
              <a:rPr sz="2000" dirty="0">
                <a:solidFill>
                  <a:schemeClr val="tx1"/>
                </a:solidFill>
                <a:latin typeface="宋体" panose="02010600030101010101" pitchFamily="2" charset="-122"/>
                <a:ea typeface="宋体" panose="02010600030101010101" pitchFamily="2" charset="-122"/>
              </a:rPr>
              <a:t>在实践活动中，学生能够了解并熟悉金工工艺的技巧，学会手工制作铜钥匙扣和利用工具制作铜钥匙的方法</a:t>
            </a:r>
            <a:r>
              <a:rPr lang="zh-CN" sz="2000" dirty="0">
                <a:solidFill>
                  <a:schemeClr val="tx1"/>
                </a:solidFill>
                <a:latin typeface="宋体" panose="02010600030101010101" pitchFamily="2" charset="-122"/>
                <a:ea typeface="宋体" panose="02010600030101010101" pitchFamily="2" charset="-122"/>
              </a:rPr>
              <a:t>。</a:t>
            </a:r>
            <a:endParaRPr lang="zh-CN" sz="2000" dirty="0">
              <a:solidFill>
                <a:schemeClr val="tx1"/>
              </a:solidFill>
              <a:latin typeface="宋体" panose="02010600030101010101" pitchFamily="2" charset="-122"/>
              <a:ea typeface="宋体" panose="02010600030101010101" pitchFamily="2" charset="-122"/>
            </a:endParaRPr>
          </a:p>
        </p:txBody>
      </p:sp>
      <p:sp>
        <p:nvSpPr>
          <p:cNvPr id="89" name="矩形 88"/>
          <p:cNvSpPr/>
          <p:nvPr/>
        </p:nvSpPr>
        <p:spPr>
          <a:xfrm>
            <a:off x="1156970" y="4354195"/>
            <a:ext cx="9075420" cy="894080"/>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b="1">
                <a:solidFill>
                  <a:schemeClr val="tx1"/>
                </a:solidFill>
                <a:latin typeface="宋体" panose="02010600030101010101" pitchFamily="2" charset="-122"/>
                <a:ea typeface="宋体" panose="02010600030101010101" pitchFamily="2" charset="-122"/>
              </a:rPr>
              <a:t>态度目标：</a:t>
            </a:r>
            <a:r>
              <a:rPr>
                <a:solidFill>
                  <a:schemeClr val="tx1"/>
                </a:solidFill>
                <a:latin typeface="宋体" panose="02010600030101010101" pitchFamily="2" charset="-122"/>
                <a:ea typeface="宋体" panose="02010600030101010101" pitchFamily="2" charset="-122"/>
              </a:rPr>
              <a:t>采用小组合作的形式，协同探究，让学生体会和分享共同的劳动成果，</a:t>
            </a:r>
            <a:endParaRPr>
              <a:solidFill>
                <a:schemeClr val="tx1"/>
              </a:solidFill>
              <a:latin typeface="宋体" panose="02010600030101010101" pitchFamily="2" charset="-122"/>
              <a:ea typeface="宋体" panose="02010600030101010101" pitchFamily="2" charset="-122"/>
            </a:endParaRPr>
          </a:p>
          <a:p>
            <a:pPr algn="l"/>
            <a:r>
              <a:rPr>
                <a:solidFill>
                  <a:schemeClr val="tx1"/>
                </a:solidFill>
                <a:latin typeface="宋体" panose="02010600030101010101" pitchFamily="2" charset="-122"/>
                <a:ea typeface="宋体" panose="02010600030101010101" pitchFamily="2" charset="-122"/>
              </a:rPr>
              <a:t>培养学生的团队意识</a:t>
            </a:r>
            <a:r>
              <a:rPr lang="zh-CN">
                <a:solidFill>
                  <a:schemeClr val="tx1"/>
                </a:solidFill>
                <a:latin typeface="宋体" panose="02010600030101010101" pitchFamily="2" charset="-122"/>
                <a:ea typeface="宋体" panose="02010600030101010101" pitchFamily="2" charset="-122"/>
              </a:rPr>
              <a:t>。</a:t>
            </a:r>
            <a:endParaRPr lang="zh-CN">
              <a:solidFill>
                <a:schemeClr val="tx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barn(outVertical)">
                                      <p:cBhvr>
                                        <p:cTn id="7" dur="750"/>
                                        <p:tgtEl>
                                          <p:spTgt spid="8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fade">
                                      <p:cBhvr>
                                        <p:cTn id="11" dur="750"/>
                                        <p:tgtEl>
                                          <p:spTgt spid="87"/>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88"/>
                                        </p:tgtEl>
                                        <p:attrNameLst>
                                          <p:attrName>style.visibility</p:attrName>
                                        </p:attrNameLst>
                                      </p:cBhvr>
                                      <p:to>
                                        <p:strVal val="visible"/>
                                      </p:to>
                                    </p:set>
                                    <p:animEffect transition="in" filter="fade">
                                      <p:cBhvr>
                                        <p:cTn id="15" dur="750"/>
                                        <p:tgtEl>
                                          <p:spTgt spid="88"/>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fade">
                                      <p:cBhvr>
                                        <p:cTn id="19" dur="7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7" grpId="0" bldLvl="0" animBg="1"/>
      <p:bldP spid="88" grpId="0" bldLvl="0" animBg="1"/>
      <p:bldP spid="8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主题活动实施</a:t>
            </a:r>
            <a:endPar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grpSp>
        <p:nvGrpSpPr>
          <p:cNvPr id="5" name="组合 4"/>
          <p:cNvGrpSpPr/>
          <p:nvPr/>
        </p:nvGrpSpPr>
        <p:grpSpPr>
          <a:xfrm>
            <a:off x="879290" y="1407883"/>
            <a:ext cx="10433685" cy="4835670"/>
            <a:chOff x="879290" y="1407883"/>
            <a:chExt cx="10433685" cy="4835670"/>
          </a:xfrm>
        </p:grpSpPr>
        <p:sp>
          <p:nvSpPr>
            <p:cNvPr id="2" name="矩形 1"/>
            <p:cNvSpPr/>
            <p:nvPr/>
          </p:nvSpPr>
          <p:spPr>
            <a:xfrm>
              <a:off x="879290" y="1407883"/>
              <a:ext cx="10433685" cy="48348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2452915" y="1535663"/>
              <a:ext cx="8345714" cy="470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000">
                  <a:latin typeface="思源黑体 CN Normal" panose="020B0400000000000000" pitchFamily="34" charset="-122"/>
                  <a:ea typeface="思源黑体 CN Normal" panose="020B0400000000000000" pitchFamily="34" charset="-122"/>
                </a:defRPr>
              </a:lvl1pPr>
            </a:lstStyle>
            <a:p>
              <a:pPr fontAlgn="auto">
                <a:lnSpc>
                  <a:spcPct val="100000"/>
                </a:lnSpc>
                <a:spcBef>
                  <a:spcPts val="0"/>
                </a:spcBef>
              </a:pPr>
              <a:r>
                <a:rPr b="1" dirty="0">
                  <a:latin typeface="宋体" panose="02010600030101010101" pitchFamily="2" charset="-122"/>
                  <a:ea typeface="宋体" panose="02010600030101010101" pitchFamily="2" charset="-122"/>
                </a:rPr>
                <a:t>活动准备</a:t>
              </a:r>
              <a:endParaRPr b="1" dirty="0">
                <a:latin typeface="宋体" panose="02010600030101010101" pitchFamily="2" charset="-122"/>
                <a:ea typeface="宋体" panose="02010600030101010101" pitchFamily="2" charset="-122"/>
              </a:endParaRPr>
            </a:p>
            <a:p>
              <a:pPr fontAlgn="auto">
                <a:lnSpc>
                  <a:spcPct val="100000"/>
                </a:lnSpc>
                <a:spcBef>
                  <a:spcPts val="0"/>
                </a:spcBef>
              </a:pPr>
              <a:r>
                <a:rPr dirty="0">
                  <a:latin typeface="宋体" panose="02010600030101010101" pitchFamily="2" charset="-122"/>
                  <a:ea typeface="宋体" panose="02010600030101010101" pitchFamily="2" charset="-122"/>
                </a:rPr>
                <a:t>1. 两名同学为一个小组。其中一名同学负责通过视频录制、拍照或书面记录等方式记录实施过程。</a:t>
              </a:r>
              <a:endParaRPr dirty="0">
                <a:latin typeface="宋体" panose="02010600030101010101" pitchFamily="2" charset="-122"/>
                <a:ea typeface="宋体" panose="02010600030101010101" pitchFamily="2" charset="-122"/>
              </a:endParaRPr>
            </a:p>
            <a:p>
              <a:pPr fontAlgn="auto">
                <a:lnSpc>
                  <a:spcPct val="100000"/>
                </a:lnSpc>
                <a:spcBef>
                  <a:spcPts val="0"/>
                </a:spcBef>
              </a:pPr>
              <a:r>
                <a:rPr dirty="0">
                  <a:latin typeface="宋体" panose="02010600030101010101" pitchFamily="2" charset="-122"/>
                  <a:ea typeface="宋体" panose="02010600030101010101" pitchFamily="2" charset="-122"/>
                </a:rPr>
                <a:t>2. 准备铜材、管钳、小钢锯、锉刀、剖线刀片等原材料若干。</a:t>
              </a:r>
              <a:endParaRPr dirty="0">
                <a:latin typeface="宋体" panose="02010600030101010101" pitchFamily="2" charset="-122"/>
                <a:ea typeface="宋体" panose="02010600030101010101" pitchFamily="2" charset="-122"/>
              </a:endParaRPr>
            </a:p>
            <a:p>
              <a:pPr fontAlgn="auto">
                <a:lnSpc>
                  <a:spcPct val="100000"/>
                </a:lnSpc>
                <a:spcBef>
                  <a:spcPts val="0"/>
                </a:spcBef>
              </a:pPr>
              <a:r>
                <a:rPr b="1" dirty="0">
                  <a:latin typeface="宋体" panose="02010600030101010101" pitchFamily="2" charset="-122"/>
                  <a:ea typeface="宋体" panose="02010600030101010101" pitchFamily="2" charset="-122"/>
                </a:rPr>
                <a:t>活动实施过程</a:t>
              </a:r>
              <a:endParaRPr b="1" dirty="0">
                <a:latin typeface="宋体" panose="02010600030101010101" pitchFamily="2" charset="-122"/>
                <a:ea typeface="宋体" panose="02010600030101010101" pitchFamily="2" charset="-122"/>
              </a:endParaRPr>
            </a:p>
            <a:p>
              <a:pPr fontAlgn="auto">
                <a:lnSpc>
                  <a:spcPct val="100000"/>
                </a:lnSpc>
                <a:spcBef>
                  <a:spcPts val="0"/>
                </a:spcBef>
              </a:pPr>
              <a:r>
                <a:rPr dirty="0">
                  <a:latin typeface="宋体" panose="02010600030101010101" pitchFamily="2" charset="-122"/>
                  <a:ea typeface="宋体" panose="02010600030101010101" pitchFamily="2" charset="-122"/>
                </a:rPr>
                <a:t>1. 了解金工工艺的流程及工具、设备的使用</a:t>
              </a:r>
              <a:endParaRPr dirty="0">
                <a:latin typeface="宋体" panose="02010600030101010101" pitchFamily="2" charset="-122"/>
                <a:ea typeface="宋体" panose="02010600030101010101" pitchFamily="2" charset="-122"/>
              </a:endParaRPr>
            </a:p>
            <a:p>
              <a:pPr fontAlgn="auto">
                <a:lnSpc>
                  <a:spcPct val="100000"/>
                </a:lnSpc>
                <a:spcBef>
                  <a:spcPts val="0"/>
                </a:spcBef>
              </a:pPr>
              <a:r>
                <a:rPr dirty="0">
                  <a:latin typeface="宋体" panose="02010600030101010101" pitchFamily="2" charset="-122"/>
                  <a:ea typeface="宋体" panose="02010600030101010101" pitchFamily="2" charset="-122"/>
                </a:rPr>
                <a:t>2. 金工的基本功训练</a:t>
              </a:r>
              <a:endParaRPr dirty="0">
                <a:latin typeface="宋体" panose="02010600030101010101" pitchFamily="2" charset="-122"/>
                <a:ea typeface="宋体" panose="02010600030101010101" pitchFamily="2" charset="-122"/>
              </a:endParaRPr>
            </a:p>
            <a:p>
              <a:pPr fontAlgn="auto">
                <a:lnSpc>
                  <a:spcPct val="100000"/>
                </a:lnSpc>
                <a:spcBef>
                  <a:spcPts val="0"/>
                </a:spcBef>
              </a:pPr>
              <a:r>
                <a:rPr dirty="0">
                  <a:latin typeface="宋体" panose="02010600030101010101" pitchFamily="2" charset="-122"/>
                  <a:ea typeface="宋体" panose="02010600030101010101" pitchFamily="2" charset="-122"/>
                </a:rPr>
                <a:t>3. 打磨钥匙</a:t>
              </a:r>
              <a:endParaRPr dirty="0">
                <a:latin typeface="宋体" panose="02010600030101010101" pitchFamily="2" charset="-122"/>
                <a:ea typeface="宋体" panose="02010600030101010101" pitchFamily="2" charset="-122"/>
              </a:endParaRPr>
            </a:p>
            <a:p>
              <a:pPr fontAlgn="auto">
                <a:lnSpc>
                  <a:spcPct val="100000"/>
                </a:lnSpc>
                <a:spcBef>
                  <a:spcPts val="0"/>
                </a:spcBef>
              </a:pPr>
              <a:r>
                <a:rPr dirty="0">
                  <a:latin typeface="宋体" panose="02010600030101010101" pitchFamily="2" charset="-122"/>
                  <a:ea typeface="宋体" panose="02010600030101010101" pitchFamily="2" charset="-122"/>
                </a:rPr>
                <a:t>4. 活动交流</a:t>
              </a:r>
              <a:endParaRPr dirty="0">
                <a:latin typeface="宋体" panose="02010600030101010101" pitchFamily="2" charset="-122"/>
                <a:ea typeface="宋体" panose="02010600030101010101" pitchFamily="2" charset="-122"/>
              </a:endParaRPr>
            </a:p>
            <a:p>
              <a:pPr fontAlgn="auto">
                <a:lnSpc>
                  <a:spcPct val="100000"/>
                </a:lnSpc>
                <a:spcBef>
                  <a:spcPts val="0"/>
                </a:spcBef>
              </a:pPr>
              <a:r>
                <a:rPr dirty="0">
                  <a:latin typeface="宋体" panose="02010600030101010101" pitchFamily="2" charset="-122"/>
                  <a:ea typeface="宋体" panose="02010600030101010101" pitchFamily="2" charset="-122"/>
                </a:rPr>
                <a:t>5. 实践过程展示</a:t>
              </a:r>
              <a:endParaRPr dirty="0">
                <a:latin typeface="宋体" panose="02010600030101010101" pitchFamily="2" charset="-122"/>
                <a:ea typeface="宋体" panose="02010600030101010101" pitchFamily="2" charset="-122"/>
              </a:endParaRPr>
            </a:p>
            <a:p>
              <a:pPr fontAlgn="auto">
                <a:lnSpc>
                  <a:spcPct val="100000"/>
                </a:lnSpc>
                <a:spcBef>
                  <a:spcPts val="0"/>
                </a:spcBef>
              </a:pPr>
              <a:r>
                <a:rPr dirty="0">
                  <a:latin typeface="宋体" panose="02010600030101010101" pitchFamily="2" charset="-122"/>
                  <a:ea typeface="宋体" panose="02010600030101010101" pitchFamily="2" charset="-122"/>
                </a:rPr>
                <a:t>同学们把实践过程中的记录汇集制作成 PPT 演示文稿，并展示交流。PPT 演示文稿应包含如下内容。</a:t>
              </a:r>
              <a:endParaRPr dirty="0">
                <a:latin typeface="宋体" panose="02010600030101010101" pitchFamily="2" charset="-122"/>
                <a:ea typeface="宋体" panose="02010600030101010101" pitchFamily="2" charset="-122"/>
              </a:endParaRPr>
            </a:p>
            <a:p>
              <a:pPr fontAlgn="auto">
                <a:lnSpc>
                  <a:spcPct val="100000"/>
                </a:lnSpc>
                <a:spcBef>
                  <a:spcPts val="0"/>
                </a:spcBef>
              </a:pPr>
              <a:r>
                <a:rPr dirty="0">
                  <a:latin typeface="宋体" panose="02010600030101010101" pitchFamily="2" charset="-122"/>
                  <a:ea typeface="宋体" panose="02010600030101010101" pitchFamily="2" charset="-122"/>
                </a:rPr>
                <a:t>（1）制作铜钥匙活动的关键性步骤说明。</a:t>
              </a:r>
              <a:endParaRPr dirty="0">
                <a:latin typeface="宋体" panose="02010600030101010101" pitchFamily="2" charset="-122"/>
                <a:ea typeface="宋体" panose="02010600030101010101" pitchFamily="2" charset="-122"/>
              </a:endParaRPr>
            </a:p>
            <a:p>
              <a:pPr fontAlgn="auto">
                <a:lnSpc>
                  <a:spcPct val="100000"/>
                </a:lnSpc>
                <a:spcBef>
                  <a:spcPts val="0"/>
                </a:spcBef>
              </a:pPr>
              <a:r>
                <a:rPr dirty="0">
                  <a:latin typeface="宋体" panose="02010600030101010101" pitchFamily="2" charset="-122"/>
                  <a:ea typeface="宋体" panose="02010600030101010101" pitchFamily="2" charset="-122"/>
                </a:rPr>
                <a:t>（2）制作过程的图片和成品的图片。</a:t>
              </a:r>
              <a:endParaRPr dirty="0">
                <a:latin typeface="宋体" panose="02010600030101010101" pitchFamily="2" charset="-122"/>
                <a:ea typeface="宋体" panose="02010600030101010101" pitchFamily="2" charset="-122"/>
              </a:endParaRPr>
            </a:p>
            <a:p>
              <a:pPr fontAlgn="auto">
                <a:lnSpc>
                  <a:spcPct val="100000"/>
                </a:lnSpc>
                <a:spcBef>
                  <a:spcPts val="0"/>
                </a:spcBef>
              </a:pPr>
              <a:r>
                <a:rPr dirty="0">
                  <a:latin typeface="宋体" panose="02010600030101010101" pitchFamily="2" charset="-122"/>
                  <a:ea typeface="宋体" panose="02010600030101010101" pitchFamily="2" charset="-122"/>
                </a:rPr>
                <a:t>（3）制作铜钥匙活动的心得体会。</a:t>
              </a:r>
              <a:endParaRPr dirty="0">
                <a:latin typeface="宋体" panose="02010600030101010101" pitchFamily="2" charset="-122"/>
                <a:ea typeface="宋体" panose="02010600030101010101" pitchFamily="2" charset="-122"/>
              </a:endParaRPr>
            </a:p>
          </p:txBody>
        </p:sp>
        <p:grpSp>
          <p:nvGrpSpPr>
            <p:cNvPr id="86" name="组合 85"/>
            <p:cNvGrpSpPr/>
            <p:nvPr/>
          </p:nvGrpSpPr>
          <p:grpSpPr>
            <a:xfrm>
              <a:off x="1190767" y="1904304"/>
              <a:ext cx="1117004" cy="1419466"/>
              <a:chOff x="4465411" y="2294916"/>
              <a:chExt cx="3590774" cy="4563084"/>
            </a:xfrm>
          </p:grpSpPr>
          <p:sp>
            <p:nvSpPr>
              <p:cNvPr id="8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5"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6"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7"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8"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9"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0"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1"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2"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3"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4"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5"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6"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7"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8"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9"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0"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1"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2"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3"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4"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5"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6"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7"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主题活动实施</a:t>
            </a:r>
            <a:endPar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grpSp>
        <p:nvGrpSpPr>
          <p:cNvPr id="5" name="组合 4"/>
          <p:cNvGrpSpPr/>
          <p:nvPr/>
        </p:nvGrpSpPr>
        <p:grpSpPr>
          <a:xfrm>
            <a:off x="879290" y="1407883"/>
            <a:ext cx="10433685" cy="4834890"/>
            <a:chOff x="879290" y="1407883"/>
            <a:chExt cx="10433685" cy="4834890"/>
          </a:xfrm>
        </p:grpSpPr>
        <p:sp>
          <p:nvSpPr>
            <p:cNvPr id="2" name="矩形 1"/>
            <p:cNvSpPr/>
            <p:nvPr/>
          </p:nvSpPr>
          <p:spPr>
            <a:xfrm>
              <a:off x="879290" y="1407883"/>
              <a:ext cx="10433685" cy="48348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p:cNvGrpSpPr/>
            <p:nvPr/>
          </p:nvGrpSpPr>
          <p:grpSpPr>
            <a:xfrm>
              <a:off x="1190767" y="1904304"/>
              <a:ext cx="1117004" cy="1412631"/>
              <a:chOff x="4465411" y="2294916"/>
              <a:chExt cx="3590774" cy="4541111"/>
            </a:xfrm>
          </p:grpSpPr>
          <p:sp>
            <p:nvSpPr>
              <p:cNvPr id="8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8" name="Freeform 136"/>
              <p:cNvSpPr/>
              <p:nvPr/>
            </p:nvSpPr>
            <p:spPr bwMode="auto">
              <a:xfrm>
                <a:off x="5510728" y="5003897"/>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5"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6"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7"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8"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9"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0"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1"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3"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4"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5"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6"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7"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8"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9"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0"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1"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2"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3"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5"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6"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7"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pic>
        <p:nvPicPr>
          <p:cNvPr id="4" name="图片 404" descr="20147197151"/>
          <p:cNvPicPr>
            <a:picLocks noChangeAspect="1"/>
          </p:cNvPicPr>
          <p:nvPr/>
        </p:nvPicPr>
        <p:blipFill>
          <a:blip r:embed="rId1" cstate="print"/>
          <a:stretch>
            <a:fillRect/>
          </a:stretch>
        </p:blipFill>
        <p:spPr>
          <a:xfrm>
            <a:off x="2743200" y="1497965"/>
            <a:ext cx="3375025" cy="2301875"/>
          </a:xfrm>
          <a:prstGeom prst="rect">
            <a:avLst/>
          </a:prstGeom>
        </p:spPr>
      </p:pic>
      <p:pic>
        <p:nvPicPr>
          <p:cNvPr id="6" name="图片 405" descr="猪"/>
          <p:cNvPicPr>
            <a:picLocks noChangeAspect="1"/>
          </p:cNvPicPr>
          <p:nvPr/>
        </p:nvPicPr>
        <p:blipFill>
          <a:blip r:embed="rId2" cstate="print"/>
          <a:stretch>
            <a:fillRect/>
          </a:stretch>
        </p:blipFill>
        <p:spPr>
          <a:xfrm>
            <a:off x="6632575" y="1588135"/>
            <a:ext cx="3570605" cy="2211705"/>
          </a:xfrm>
          <a:prstGeom prst="rect">
            <a:avLst/>
          </a:prstGeom>
        </p:spPr>
      </p:pic>
      <p:pic>
        <p:nvPicPr>
          <p:cNvPr id="7" name="图片 407" descr="妈妈"/>
          <p:cNvPicPr>
            <a:picLocks noChangeAspect="1"/>
          </p:cNvPicPr>
          <p:nvPr/>
        </p:nvPicPr>
        <p:blipFill>
          <a:blip r:embed="rId3" cstate="print"/>
          <a:srcRect t="9935" b="14697"/>
          <a:stretch>
            <a:fillRect/>
          </a:stretch>
        </p:blipFill>
        <p:spPr>
          <a:xfrm>
            <a:off x="2743200" y="3927475"/>
            <a:ext cx="3375025" cy="2170430"/>
          </a:xfrm>
          <a:prstGeom prst="rect">
            <a:avLst/>
          </a:prstGeom>
        </p:spPr>
      </p:pic>
      <p:pic>
        <p:nvPicPr>
          <p:cNvPr id="8" name="图片 410" descr="要"/>
          <p:cNvPicPr>
            <a:picLocks noChangeAspect="1"/>
          </p:cNvPicPr>
          <p:nvPr/>
        </p:nvPicPr>
        <p:blipFill>
          <a:blip r:embed="rId4" cstate="print"/>
          <a:srcRect l="6104" t="8466" r="6844" b="4721"/>
          <a:stretch>
            <a:fillRect/>
          </a:stretch>
        </p:blipFill>
        <p:spPr>
          <a:xfrm>
            <a:off x="6632575" y="3962400"/>
            <a:ext cx="3570605" cy="213550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7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学习效果评价</a:t>
            </a:r>
            <a:endPar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grpSp>
        <p:nvGrpSpPr>
          <p:cNvPr id="5" name="组合 4"/>
          <p:cNvGrpSpPr/>
          <p:nvPr/>
        </p:nvGrpSpPr>
        <p:grpSpPr>
          <a:xfrm>
            <a:off x="828490" y="1407883"/>
            <a:ext cx="10433685" cy="4834890"/>
            <a:chOff x="879290" y="1407883"/>
            <a:chExt cx="10433685" cy="4834890"/>
          </a:xfrm>
        </p:grpSpPr>
        <p:sp>
          <p:nvSpPr>
            <p:cNvPr id="2" name="矩形 1"/>
            <p:cNvSpPr/>
            <p:nvPr/>
          </p:nvSpPr>
          <p:spPr>
            <a:xfrm>
              <a:off x="879290" y="1407883"/>
              <a:ext cx="10433685" cy="48348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p:cNvGrpSpPr/>
            <p:nvPr/>
          </p:nvGrpSpPr>
          <p:grpSpPr>
            <a:xfrm>
              <a:off x="1190767" y="1904304"/>
              <a:ext cx="1117004" cy="1412631"/>
              <a:chOff x="4465411" y="2294916"/>
              <a:chExt cx="3590774" cy="4541111"/>
            </a:xfrm>
          </p:grpSpPr>
          <p:sp>
            <p:nvSpPr>
              <p:cNvPr id="8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8" name="Freeform 136"/>
              <p:cNvSpPr/>
              <p:nvPr/>
            </p:nvSpPr>
            <p:spPr bwMode="auto">
              <a:xfrm>
                <a:off x="5510728" y="5003897"/>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5"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6"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7"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8"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9"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0"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1"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3"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4"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5"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6"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7"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8"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9"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0"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1"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2"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3"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5"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6"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7"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sp>
        <p:nvSpPr>
          <p:cNvPr id="3" name="文本框 2"/>
          <p:cNvSpPr txBox="1"/>
          <p:nvPr/>
        </p:nvSpPr>
        <p:spPr>
          <a:xfrm>
            <a:off x="2914650" y="1555115"/>
            <a:ext cx="6363335" cy="1938020"/>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cs typeface="宋体" panose="02010600030101010101" pitchFamily="2" charset="-122"/>
              </a:rPr>
              <a:t>完成本主题实践活动之后，通过小组会议的形式进行总结与思考。具体方式可采取以小组为单位撰写主题学习自评总结，提交 PPT 演示文稿，并推选代表在总评会上讲解，其他小组进行相互点评，最后由教师进行总结评价。</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pic>
        <p:nvPicPr>
          <p:cNvPr id="9" name="图片 8"/>
          <p:cNvPicPr>
            <a:picLocks noChangeAspect="1"/>
          </p:cNvPicPr>
          <p:nvPr/>
        </p:nvPicPr>
        <p:blipFill>
          <a:blip r:embed="rId1"/>
          <a:stretch>
            <a:fillRect/>
          </a:stretch>
        </p:blipFill>
        <p:spPr>
          <a:xfrm>
            <a:off x="3573780" y="3493135"/>
            <a:ext cx="4987925" cy="35242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1555650" y="1082778"/>
            <a:ext cx="4541385" cy="5771102"/>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429" name="组合 428"/>
          <p:cNvGrpSpPr/>
          <p:nvPr/>
        </p:nvGrpSpPr>
        <p:grpSpPr>
          <a:xfrm>
            <a:off x="8341153" y="2115408"/>
            <a:ext cx="418307" cy="485807"/>
            <a:chOff x="2765242" y="4547160"/>
            <a:chExt cx="1985821" cy="2306262"/>
          </a:xfrm>
        </p:grpSpPr>
        <p:sp>
          <p:nvSpPr>
            <p:cNvPr id="297" name="Freeform 55"/>
            <p:cNvSpPr/>
            <p:nvPr/>
          </p:nvSpPr>
          <p:spPr bwMode="auto">
            <a:xfrm>
              <a:off x="2772566" y="4591106"/>
              <a:ext cx="1963847" cy="672927"/>
            </a:xfrm>
            <a:custGeom>
              <a:avLst/>
              <a:gdLst>
                <a:gd name="T0" fmla="*/ 721 w 804"/>
                <a:gd name="T1" fmla="*/ 211 h 275"/>
                <a:gd name="T2" fmla="*/ 804 w 804"/>
                <a:gd name="T3" fmla="*/ 129 h 275"/>
                <a:gd name="T4" fmla="*/ 705 w 804"/>
                <a:gd name="T5" fmla="*/ 148 h 275"/>
                <a:gd name="T6" fmla="*/ 675 w 804"/>
                <a:gd name="T7" fmla="*/ 115 h 275"/>
                <a:gd name="T8" fmla="*/ 691 w 804"/>
                <a:gd name="T9" fmla="*/ 74 h 275"/>
                <a:gd name="T10" fmla="*/ 790 w 804"/>
                <a:gd name="T11" fmla="*/ 55 h 275"/>
                <a:gd name="T12" fmla="*/ 683 w 804"/>
                <a:gd name="T13" fmla="*/ 9 h 275"/>
                <a:gd name="T14" fmla="*/ 601 w 804"/>
                <a:gd name="T15" fmla="*/ 89 h 275"/>
                <a:gd name="T16" fmla="*/ 598 w 804"/>
                <a:gd name="T17" fmla="*/ 89 h 275"/>
                <a:gd name="T18" fmla="*/ 35 w 804"/>
                <a:gd name="T19" fmla="*/ 193 h 275"/>
                <a:gd name="T20" fmla="*/ 4 w 804"/>
                <a:gd name="T21" fmla="*/ 239 h 275"/>
                <a:gd name="T22" fmla="*/ 50 w 804"/>
                <a:gd name="T23" fmla="*/ 271 h 275"/>
                <a:gd name="T24" fmla="*/ 613 w 804"/>
                <a:gd name="T25" fmla="*/ 167 h 275"/>
                <a:gd name="T26" fmla="*/ 616 w 804"/>
                <a:gd name="T27" fmla="*/ 166 h 275"/>
                <a:gd name="T28" fmla="*/ 721 w 804"/>
                <a:gd name="T29" fmla="*/ 211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4" h="275">
                  <a:moveTo>
                    <a:pt x="721" y="211"/>
                  </a:moveTo>
                  <a:cubicBezTo>
                    <a:pt x="764" y="203"/>
                    <a:pt x="796" y="170"/>
                    <a:pt x="804" y="129"/>
                  </a:cubicBezTo>
                  <a:cubicBezTo>
                    <a:pt x="705" y="148"/>
                    <a:pt x="705" y="148"/>
                    <a:pt x="705" y="148"/>
                  </a:cubicBezTo>
                  <a:cubicBezTo>
                    <a:pt x="675" y="115"/>
                    <a:pt x="675" y="115"/>
                    <a:pt x="675" y="115"/>
                  </a:cubicBezTo>
                  <a:cubicBezTo>
                    <a:pt x="691" y="74"/>
                    <a:pt x="691" y="74"/>
                    <a:pt x="691" y="74"/>
                  </a:cubicBezTo>
                  <a:cubicBezTo>
                    <a:pt x="790" y="55"/>
                    <a:pt x="790" y="55"/>
                    <a:pt x="790" y="55"/>
                  </a:cubicBezTo>
                  <a:cubicBezTo>
                    <a:pt x="768" y="20"/>
                    <a:pt x="726" y="0"/>
                    <a:pt x="683" y="9"/>
                  </a:cubicBezTo>
                  <a:cubicBezTo>
                    <a:pt x="641" y="16"/>
                    <a:pt x="610" y="49"/>
                    <a:pt x="601" y="89"/>
                  </a:cubicBezTo>
                  <a:cubicBezTo>
                    <a:pt x="600" y="89"/>
                    <a:pt x="599" y="89"/>
                    <a:pt x="598" y="89"/>
                  </a:cubicBezTo>
                  <a:cubicBezTo>
                    <a:pt x="35" y="193"/>
                    <a:pt x="35" y="193"/>
                    <a:pt x="35" y="193"/>
                  </a:cubicBezTo>
                  <a:cubicBezTo>
                    <a:pt x="14" y="197"/>
                    <a:pt x="0" y="218"/>
                    <a:pt x="4" y="239"/>
                  </a:cubicBezTo>
                  <a:cubicBezTo>
                    <a:pt x="8" y="260"/>
                    <a:pt x="29" y="275"/>
                    <a:pt x="50" y="271"/>
                  </a:cubicBezTo>
                  <a:cubicBezTo>
                    <a:pt x="613" y="167"/>
                    <a:pt x="613" y="167"/>
                    <a:pt x="613" y="167"/>
                  </a:cubicBezTo>
                  <a:cubicBezTo>
                    <a:pt x="614" y="167"/>
                    <a:pt x="615" y="167"/>
                    <a:pt x="616" y="166"/>
                  </a:cubicBezTo>
                  <a:cubicBezTo>
                    <a:pt x="638" y="200"/>
                    <a:pt x="679" y="219"/>
                    <a:pt x="721" y="21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8" name="Freeform 56"/>
            <p:cNvSpPr/>
            <p:nvPr/>
          </p:nvSpPr>
          <p:spPr bwMode="auto">
            <a:xfrm>
              <a:off x="2765242" y="4593853"/>
              <a:ext cx="1985821" cy="674758"/>
            </a:xfrm>
            <a:custGeom>
              <a:avLst/>
              <a:gdLst>
                <a:gd name="T0" fmla="*/ 726 w 813"/>
                <a:gd name="T1" fmla="*/ 216 h 276"/>
                <a:gd name="T2" fmla="*/ 811 w 813"/>
                <a:gd name="T3" fmla="*/ 124 h 276"/>
                <a:gd name="T4" fmla="*/ 710 w 813"/>
                <a:gd name="T5" fmla="*/ 140 h 276"/>
                <a:gd name="T6" fmla="*/ 698 w 813"/>
                <a:gd name="T7" fmla="*/ 78 h 276"/>
                <a:gd name="T8" fmla="*/ 798 w 813"/>
                <a:gd name="T9" fmla="*/ 56 h 276"/>
                <a:gd name="T10" fmla="*/ 705 w 813"/>
                <a:gd name="T11" fmla="*/ 0 h 276"/>
                <a:gd name="T12" fmla="*/ 599 w 813"/>
                <a:gd name="T13" fmla="*/ 86 h 276"/>
                <a:gd name="T14" fmla="*/ 604 w 813"/>
                <a:gd name="T15" fmla="*/ 82 h 276"/>
                <a:gd name="T16" fmla="*/ 600 w 813"/>
                <a:gd name="T17" fmla="*/ 82 h 276"/>
                <a:gd name="T18" fmla="*/ 37 w 813"/>
                <a:gd name="T19" fmla="*/ 186 h 276"/>
                <a:gd name="T20" fmla="*/ 0 w 813"/>
                <a:gd name="T21" fmla="*/ 231 h 276"/>
                <a:gd name="T22" fmla="*/ 17 w 813"/>
                <a:gd name="T23" fmla="*/ 266 h 276"/>
                <a:gd name="T24" fmla="*/ 54 w 813"/>
                <a:gd name="T25" fmla="*/ 276 h 276"/>
                <a:gd name="T26" fmla="*/ 617 w 813"/>
                <a:gd name="T27" fmla="*/ 172 h 276"/>
                <a:gd name="T28" fmla="*/ 621 w 813"/>
                <a:gd name="T29" fmla="*/ 171 h 276"/>
                <a:gd name="T30" fmla="*/ 614 w 813"/>
                <a:gd name="T31" fmla="*/ 169 h 276"/>
                <a:gd name="T32" fmla="*/ 726 w 813"/>
                <a:gd name="T33" fmla="*/ 216 h 276"/>
                <a:gd name="T34" fmla="*/ 723 w 813"/>
                <a:gd name="T35" fmla="*/ 204 h 276"/>
                <a:gd name="T36" fmla="*/ 624 w 813"/>
                <a:gd name="T37" fmla="*/ 162 h 276"/>
                <a:gd name="T38" fmla="*/ 615 w 813"/>
                <a:gd name="T39" fmla="*/ 160 h 276"/>
                <a:gd name="T40" fmla="*/ 52 w 813"/>
                <a:gd name="T41" fmla="*/ 264 h 276"/>
                <a:gd name="T42" fmla="*/ 46 w 813"/>
                <a:gd name="T43" fmla="*/ 264 h 276"/>
                <a:gd name="T44" fmla="*/ 13 w 813"/>
                <a:gd name="T45" fmla="*/ 237 h 276"/>
                <a:gd name="T46" fmla="*/ 20 w 813"/>
                <a:gd name="T47" fmla="*/ 209 h 276"/>
                <a:gd name="T48" fmla="*/ 40 w 813"/>
                <a:gd name="T49" fmla="*/ 198 h 276"/>
                <a:gd name="T50" fmla="*/ 603 w 813"/>
                <a:gd name="T51" fmla="*/ 94 h 276"/>
                <a:gd name="T52" fmla="*/ 610 w 813"/>
                <a:gd name="T53" fmla="*/ 89 h 276"/>
                <a:gd name="T54" fmla="*/ 705 w 813"/>
                <a:gd name="T55" fmla="*/ 12 h 276"/>
                <a:gd name="T56" fmla="*/ 793 w 813"/>
                <a:gd name="T57" fmla="*/ 54 h 276"/>
                <a:gd name="T58" fmla="*/ 693 w 813"/>
                <a:gd name="T59" fmla="*/ 67 h 276"/>
                <a:gd name="T60" fmla="*/ 673 w 813"/>
                <a:gd name="T61" fmla="*/ 112 h 276"/>
                <a:gd name="T62" fmla="*/ 703 w 813"/>
                <a:gd name="T63" fmla="*/ 151 h 276"/>
                <a:gd name="T64" fmla="*/ 808 w 813"/>
                <a:gd name="T65" fmla="*/ 134 h 276"/>
                <a:gd name="T66" fmla="*/ 801 w 813"/>
                <a:gd name="T67" fmla="*/ 127 h 276"/>
                <a:gd name="T68" fmla="*/ 724 w 813"/>
                <a:gd name="T69" fmla="*/ 21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3" h="276">
                  <a:moveTo>
                    <a:pt x="724" y="210"/>
                  </a:moveTo>
                  <a:cubicBezTo>
                    <a:pt x="726" y="216"/>
                    <a:pt x="726" y="216"/>
                    <a:pt x="726" y="216"/>
                  </a:cubicBezTo>
                  <a:cubicBezTo>
                    <a:pt x="771" y="208"/>
                    <a:pt x="804" y="172"/>
                    <a:pt x="813" y="129"/>
                  </a:cubicBezTo>
                  <a:cubicBezTo>
                    <a:pt x="813" y="127"/>
                    <a:pt x="812" y="125"/>
                    <a:pt x="811" y="124"/>
                  </a:cubicBezTo>
                  <a:cubicBezTo>
                    <a:pt x="809" y="123"/>
                    <a:pt x="807" y="122"/>
                    <a:pt x="806" y="122"/>
                  </a:cubicBezTo>
                  <a:cubicBezTo>
                    <a:pt x="710" y="140"/>
                    <a:pt x="710" y="140"/>
                    <a:pt x="710" y="140"/>
                  </a:cubicBezTo>
                  <a:cubicBezTo>
                    <a:pt x="685" y="113"/>
                    <a:pt x="685" y="113"/>
                    <a:pt x="685" y="113"/>
                  </a:cubicBezTo>
                  <a:cubicBezTo>
                    <a:pt x="698" y="78"/>
                    <a:pt x="698" y="78"/>
                    <a:pt x="698" y="78"/>
                  </a:cubicBezTo>
                  <a:cubicBezTo>
                    <a:pt x="794" y="60"/>
                    <a:pt x="794" y="60"/>
                    <a:pt x="794" y="60"/>
                  </a:cubicBezTo>
                  <a:cubicBezTo>
                    <a:pt x="796" y="59"/>
                    <a:pt x="797" y="58"/>
                    <a:pt x="798" y="56"/>
                  </a:cubicBezTo>
                  <a:cubicBezTo>
                    <a:pt x="799" y="55"/>
                    <a:pt x="799" y="52"/>
                    <a:pt x="798" y="51"/>
                  </a:cubicBezTo>
                  <a:cubicBezTo>
                    <a:pt x="778" y="19"/>
                    <a:pt x="743" y="0"/>
                    <a:pt x="705" y="0"/>
                  </a:cubicBezTo>
                  <a:cubicBezTo>
                    <a:pt x="699" y="0"/>
                    <a:pt x="692" y="0"/>
                    <a:pt x="685" y="2"/>
                  </a:cubicBezTo>
                  <a:cubicBezTo>
                    <a:pt x="641" y="10"/>
                    <a:pt x="607" y="45"/>
                    <a:pt x="599" y="86"/>
                  </a:cubicBezTo>
                  <a:cubicBezTo>
                    <a:pt x="604" y="88"/>
                    <a:pt x="604" y="88"/>
                    <a:pt x="604" y="88"/>
                  </a:cubicBezTo>
                  <a:cubicBezTo>
                    <a:pt x="604" y="82"/>
                    <a:pt x="604" y="82"/>
                    <a:pt x="604" y="82"/>
                  </a:cubicBezTo>
                  <a:cubicBezTo>
                    <a:pt x="603" y="82"/>
                    <a:pt x="602" y="82"/>
                    <a:pt x="600" y="82"/>
                  </a:cubicBezTo>
                  <a:cubicBezTo>
                    <a:pt x="600" y="82"/>
                    <a:pt x="600" y="82"/>
                    <a:pt x="600" y="82"/>
                  </a:cubicBezTo>
                  <a:cubicBezTo>
                    <a:pt x="37" y="186"/>
                    <a:pt x="37" y="186"/>
                    <a:pt x="37" y="186"/>
                  </a:cubicBezTo>
                  <a:cubicBezTo>
                    <a:pt x="37" y="186"/>
                    <a:pt x="37" y="186"/>
                    <a:pt x="37" y="186"/>
                  </a:cubicBezTo>
                  <a:cubicBezTo>
                    <a:pt x="26" y="188"/>
                    <a:pt x="17" y="194"/>
                    <a:pt x="10" y="202"/>
                  </a:cubicBezTo>
                  <a:cubicBezTo>
                    <a:pt x="4" y="210"/>
                    <a:pt x="0" y="220"/>
                    <a:pt x="0" y="231"/>
                  </a:cubicBezTo>
                  <a:cubicBezTo>
                    <a:pt x="0" y="233"/>
                    <a:pt x="0" y="236"/>
                    <a:pt x="1" y="239"/>
                  </a:cubicBezTo>
                  <a:cubicBezTo>
                    <a:pt x="3" y="250"/>
                    <a:pt x="9" y="259"/>
                    <a:pt x="17" y="266"/>
                  </a:cubicBezTo>
                  <a:cubicBezTo>
                    <a:pt x="25" y="272"/>
                    <a:pt x="35" y="276"/>
                    <a:pt x="46" y="276"/>
                  </a:cubicBezTo>
                  <a:cubicBezTo>
                    <a:pt x="49" y="276"/>
                    <a:pt x="51" y="276"/>
                    <a:pt x="54" y="276"/>
                  </a:cubicBezTo>
                  <a:cubicBezTo>
                    <a:pt x="54" y="276"/>
                    <a:pt x="54" y="276"/>
                    <a:pt x="54" y="276"/>
                  </a:cubicBezTo>
                  <a:cubicBezTo>
                    <a:pt x="617" y="172"/>
                    <a:pt x="617" y="172"/>
                    <a:pt x="617" y="172"/>
                  </a:cubicBezTo>
                  <a:cubicBezTo>
                    <a:pt x="617" y="172"/>
                    <a:pt x="617" y="172"/>
                    <a:pt x="617" y="172"/>
                  </a:cubicBezTo>
                  <a:cubicBezTo>
                    <a:pt x="619" y="172"/>
                    <a:pt x="620" y="171"/>
                    <a:pt x="621" y="171"/>
                  </a:cubicBezTo>
                  <a:cubicBezTo>
                    <a:pt x="619" y="165"/>
                    <a:pt x="619" y="165"/>
                    <a:pt x="619" y="165"/>
                  </a:cubicBezTo>
                  <a:cubicBezTo>
                    <a:pt x="614" y="169"/>
                    <a:pt x="614" y="169"/>
                    <a:pt x="614" y="169"/>
                  </a:cubicBezTo>
                  <a:cubicBezTo>
                    <a:pt x="634" y="199"/>
                    <a:pt x="668" y="218"/>
                    <a:pt x="705" y="218"/>
                  </a:cubicBezTo>
                  <a:cubicBezTo>
                    <a:pt x="712" y="218"/>
                    <a:pt x="719" y="217"/>
                    <a:pt x="726" y="216"/>
                  </a:cubicBezTo>
                  <a:cubicBezTo>
                    <a:pt x="724" y="210"/>
                    <a:pt x="724" y="210"/>
                    <a:pt x="724" y="210"/>
                  </a:cubicBezTo>
                  <a:cubicBezTo>
                    <a:pt x="723" y="204"/>
                    <a:pt x="723" y="204"/>
                    <a:pt x="723" y="204"/>
                  </a:cubicBezTo>
                  <a:cubicBezTo>
                    <a:pt x="717" y="205"/>
                    <a:pt x="711" y="206"/>
                    <a:pt x="705" y="206"/>
                  </a:cubicBezTo>
                  <a:cubicBezTo>
                    <a:pt x="672" y="206"/>
                    <a:pt x="642" y="189"/>
                    <a:pt x="624" y="162"/>
                  </a:cubicBezTo>
                  <a:cubicBezTo>
                    <a:pt x="623" y="160"/>
                    <a:pt x="620" y="159"/>
                    <a:pt x="618" y="160"/>
                  </a:cubicBezTo>
                  <a:cubicBezTo>
                    <a:pt x="617" y="160"/>
                    <a:pt x="616" y="160"/>
                    <a:pt x="615" y="160"/>
                  </a:cubicBezTo>
                  <a:cubicBezTo>
                    <a:pt x="615" y="160"/>
                    <a:pt x="615" y="160"/>
                    <a:pt x="615" y="160"/>
                  </a:cubicBezTo>
                  <a:cubicBezTo>
                    <a:pt x="52" y="264"/>
                    <a:pt x="52" y="264"/>
                    <a:pt x="52" y="264"/>
                  </a:cubicBezTo>
                  <a:cubicBezTo>
                    <a:pt x="52" y="264"/>
                    <a:pt x="52" y="264"/>
                    <a:pt x="52" y="264"/>
                  </a:cubicBezTo>
                  <a:cubicBezTo>
                    <a:pt x="50" y="264"/>
                    <a:pt x="48" y="264"/>
                    <a:pt x="46" y="264"/>
                  </a:cubicBezTo>
                  <a:cubicBezTo>
                    <a:pt x="38" y="264"/>
                    <a:pt x="30" y="262"/>
                    <a:pt x="24" y="257"/>
                  </a:cubicBezTo>
                  <a:cubicBezTo>
                    <a:pt x="18" y="252"/>
                    <a:pt x="14" y="245"/>
                    <a:pt x="13" y="237"/>
                  </a:cubicBezTo>
                  <a:cubicBezTo>
                    <a:pt x="12" y="235"/>
                    <a:pt x="12" y="233"/>
                    <a:pt x="12" y="231"/>
                  </a:cubicBezTo>
                  <a:cubicBezTo>
                    <a:pt x="12" y="223"/>
                    <a:pt x="15" y="215"/>
                    <a:pt x="20" y="209"/>
                  </a:cubicBezTo>
                  <a:cubicBezTo>
                    <a:pt x="25" y="203"/>
                    <a:pt x="31" y="199"/>
                    <a:pt x="40" y="198"/>
                  </a:cubicBezTo>
                  <a:cubicBezTo>
                    <a:pt x="40" y="198"/>
                    <a:pt x="40" y="198"/>
                    <a:pt x="40" y="198"/>
                  </a:cubicBezTo>
                  <a:cubicBezTo>
                    <a:pt x="603" y="94"/>
                    <a:pt x="603" y="94"/>
                    <a:pt x="603" y="94"/>
                  </a:cubicBezTo>
                  <a:cubicBezTo>
                    <a:pt x="603" y="94"/>
                    <a:pt x="603" y="94"/>
                    <a:pt x="603" y="94"/>
                  </a:cubicBezTo>
                  <a:cubicBezTo>
                    <a:pt x="603" y="94"/>
                    <a:pt x="604" y="94"/>
                    <a:pt x="605" y="94"/>
                  </a:cubicBezTo>
                  <a:cubicBezTo>
                    <a:pt x="608" y="93"/>
                    <a:pt x="610" y="91"/>
                    <a:pt x="610" y="89"/>
                  </a:cubicBezTo>
                  <a:cubicBezTo>
                    <a:pt x="618" y="52"/>
                    <a:pt x="648" y="21"/>
                    <a:pt x="687" y="13"/>
                  </a:cubicBezTo>
                  <a:cubicBezTo>
                    <a:pt x="693" y="12"/>
                    <a:pt x="700" y="12"/>
                    <a:pt x="705" y="12"/>
                  </a:cubicBezTo>
                  <a:cubicBezTo>
                    <a:pt x="739" y="12"/>
                    <a:pt x="770" y="29"/>
                    <a:pt x="788" y="57"/>
                  </a:cubicBezTo>
                  <a:cubicBezTo>
                    <a:pt x="793" y="54"/>
                    <a:pt x="793" y="54"/>
                    <a:pt x="793" y="54"/>
                  </a:cubicBezTo>
                  <a:cubicBezTo>
                    <a:pt x="792" y="48"/>
                    <a:pt x="792" y="48"/>
                    <a:pt x="792" y="48"/>
                  </a:cubicBezTo>
                  <a:cubicBezTo>
                    <a:pt x="693" y="67"/>
                    <a:pt x="693" y="67"/>
                    <a:pt x="693" y="67"/>
                  </a:cubicBezTo>
                  <a:cubicBezTo>
                    <a:pt x="691" y="67"/>
                    <a:pt x="689" y="68"/>
                    <a:pt x="688" y="70"/>
                  </a:cubicBezTo>
                  <a:cubicBezTo>
                    <a:pt x="673" y="112"/>
                    <a:pt x="673" y="112"/>
                    <a:pt x="673" y="112"/>
                  </a:cubicBezTo>
                  <a:cubicBezTo>
                    <a:pt x="672" y="114"/>
                    <a:pt x="672" y="116"/>
                    <a:pt x="674" y="118"/>
                  </a:cubicBezTo>
                  <a:cubicBezTo>
                    <a:pt x="703" y="151"/>
                    <a:pt x="703" y="151"/>
                    <a:pt x="703" y="151"/>
                  </a:cubicBezTo>
                  <a:cubicBezTo>
                    <a:pt x="705" y="152"/>
                    <a:pt x="707" y="153"/>
                    <a:pt x="709" y="153"/>
                  </a:cubicBezTo>
                  <a:cubicBezTo>
                    <a:pt x="808" y="134"/>
                    <a:pt x="808" y="134"/>
                    <a:pt x="808" y="134"/>
                  </a:cubicBezTo>
                  <a:cubicBezTo>
                    <a:pt x="807" y="128"/>
                    <a:pt x="807" y="128"/>
                    <a:pt x="807" y="128"/>
                  </a:cubicBezTo>
                  <a:cubicBezTo>
                    <a:pt x="801" y="127"/>
                    <a:pt x="801" y="127"/>
                    <a:pt x="801" y="127"/>
                  </a:cubicBezTo>
                  <a:cubicBezTo>
                    <a:pt x="793" y="165"/>
                    <a:pt x="764" y="197"/>
                    <a:pt x="723" y="204"/>
                  </a:cubicBezTo>
                  <a:cubicBezTo>
                    <a:pt x="724" y="210"/>
                    <a:pt x="724" y="210"/>
                    <a:pt x="724" y="21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9" name="Freeform 57"/>
            <p:cNvSpPr/>
            <p:nvPr/>
          </p:nvSpPr>
          <p:spPr bwMode="auto">
            <a:xfrm>
              <a:off x="3058217" y="4547160"/>
              <a:ext cx="1235988" cy="2291613"/>
            </a:xfrm>
            <a:custGeom>
              <a:avLst/>
              <a:gdLst>
                <a:gd name="T0" fmla="*/ 0 w 506"/>
                <a:gd name="T1" fmla="*/ 210 h 937"/>
                <a:gd name="T2" fmla="*/ 37 w 506"/>
                <a:gd name="T3" fmla="*/ 93 h 937"/>
                <a:gd name="T4" fmla="*/ 101 w 506"/>
                <a:gd name="T5" fmla="*/ 88 h 937"/>
                <a:gd name="T6" fmla="*/ 126 w 506"/>
                <a:gd name="T7" fmla="*/ 57 h 937"/>
                <a:gd name="T8" fmla="*/ 198 w 506"/>
                <a:gd name="T9" fmla="*/ 60 h 937"/>
                <a:gd name="T10" fmla="*/ 276 w 506"/>
                <a:gd name="T11" fmla="*/ 21 h 937"/>
                <a:gd name="T12" fmla="*/ 322 w 506"/>
                <a:gd name="T13" fmla="*/ 61 h 937"/>
                <a:gd name="T14" fmla="*/ 422 w 506"/>
                <a:gd name="T15" fmla="*/ 35 h 937"/>
                <a:gd name="T16" fmla="*/ 460 w 506"/>
                <a:gd name="T17" fmla="*/ 148 h 937"/>
                <a:gd name="T18" fmla="*/ 450 w 506"/>
                <a:gd name="T19" fmla="*/ 200 h 937"/>
                <a:gd name="T20" fmla="*/ 460 w 506"/>
                <a:gd name="T21" fmla="*/ 200 h 937"/>
                <a:gd name="T22" fmla="*/ 506 w 506"/>
                <a:gd name="T23" fmla="*/ 247 h 937"/>
                <a:gd name="T24" fmla="*/ 488 w 506"/>
                <a:gd name="T25" fmla="*/ 399 h 937"/>
                <a:gd name="T26" fmla="*/ 360 w 506"/>
                <a:gd name="T27" fmla="*/ 544 h 937"/>
                <a:gd name="T28" fmla="*/ 416 w 506"/>
                <a:gd name="T29" fmla="*/ 937 h 937"/>
                <a:gd name="T30" fmla="*/ 91 w 506"/>
                <a:gd name="T31" fmla="*/ 937 h 937"/>
                <a:gd name="T32" fmla="*/ 131 w 506"/>
                <a:gd name="T33" fmla="*/ 536 h 937"/>
                <a:gd name="T34" fmla="*/ 36 w 506"/>
                <a:gd name="T35" fmla="*/ 346 h 937"/>
                <a:gd name="T36" fmla="*/ 25 w 506"/>
                <a:gd name="T37" fmla="*/ 270 h 937"/>
                <a:gd name="T38" fmla="*/ 0 w 506"/>
                <a:gd name="T39" fmla="*/ 210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6" h="937">
                  <a:moveTo>
                    <a:pt x="0" y="210"/>
                  </a:moveTo>
                  <a:cubicBezTo>
                    <a:pt x="1" y="142"/>
                    <a:pt x="37" y="93"/>
                    <a:pt x="37" y="93"/>
                  </a:cubicBezTo>
                  <a:cubicBezTo>
                    <a:pt x="76" y="74"/>
                    <a:pt x="101" y="88"/>
                    <a:pt x="101" y="88"/>
                  </a:cubicBezTo>
                  <a:cubicBezTo>
                    <a:pt x="104" y="68"/>
                    <a:pt x="126" y="57"/>
                    <a:pt x="126" y="57"/>
                  </a:cubicBezTo>
                  <a:cubicBezTo>
                    <a:pt x="181" y="42"/>
                    <a:pt x="198" y="60"/>
                    <a:pt x="198" y="60"/>
                  </a:cubicBezTo>
                  <a:cubicBezTo>
                    <a:pt x="209" y="31"/>
                    <a:pt x="259" y="21"/>
                    <a:pt x="276" y="21"/>
                  </a:cubicBezTo>
                  <a:cubicBezTo>
                    <a:pt x="294" y="21"/>
                    <a:pt x="322" y="61"/>
                    <a:pt x="322" y="61"/>
                  </a:cubicBezTo>
                  <a:cubicBezTo>
                    <a:pt x="368" y="0"/>
                    <a:pt x="422" y="35"/>
                    <a:pt x="422" y="35"/>
                  </a:cubicBezTo>
                  <a:cubicBezTo>
                    <a:pt x="431" y="43"/>
                    <a:pt x="460" y="148"/>
                    <a:pt x="460" y="148"/>
                  </a:cubicBezTo>
                  <a:cubicBezTo>
                    <a:pt x="450" y="200"/>
                    <a:pt x="450" y="200"/>
                    <a:pt x="450" y="200"/>
                  </a:cubicBezTo>
                  <a:cubicBezTo>
                    <a:pt x="460" y="200"/>
                    <a:pt x="460" y="200"/>
                    <a:pt x="460" y="200"/>
                  </a:cubicBezTo>
                  <a:cubicBezTo>
                    <a:pt x="506" y="247"/>
                    <a:pt x="506" y="247"/>
                    <a:pt x="506" y="247"/>
                  </a:cubicBezTo>
                  <a:cubicBezTo>
                    <a:pt x="488" y="399"/>
                    <a:pt x="488" y="399"/>
                    <a:pt x="488" y="399"/>
                  </a:cubicBezTo>
                  <a:cubicBezTo>
                    <a:pt x="488" y="399"/>
                    <a:pt x="445" y="511"/>
                    <a:pt x="360" y="544"/>
                  </a:cubicBezTo>
                  <a:cubicBezTo>
                    <a:pt x="416" y="937"/>
                    <a:pt x="416" y="937"/>
                    <a:pt x="416" y="937"/>
                  </a:cubicBezTo>
                  <a:cubicBezTo>
                    <a:pt x="91" y="937"/>
                    <a:pt x="91" y="937"/>
                    <a:pt x="91" y="937"/>
                  </a:cubicBezTo>
                  <a:cubicBezTo>
                    <a:pt x="131" y="536"/>
                    <a:pt x="131" y="536"/>
                    <a:pt x="131" y="536"/>
                  </a:cubicBezTo>
                  <a:cubicBezTo>
                    <a:pt x="131" y="536"/>
                    <a:pt x="51" y="476"/>
                    <a:pt x="36" y="346"/>
                  </a:cubicBezTo>
                  <a:cubicBezTo>
                    <a:pt x="36" y="346"/>
                    <a:pt x="16" y="318"/>
                    <a:pt x="25" y="270"/>
                  </a:cubicBezTo>
                  <a:cubicBezTo>
                    <a:pt x="25" y="270"/>
                    <a:pt x="5" y="237"/>
                    <a:pt x="0" y="210"/>
                  </a:cubicBezTo>
                </a:path>
              </a:pathLst>
            </a:custGeom>
            <a:solidFill>
              <a:srgbClr val="FFFB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0" name="Freeform 58"/>
            <p:cNvSpPr/>
            <p:nvPr/>
          </p:nvSpPr>
          <p:spPr bwMode="auto">
            <a:xfrm>
              <a:off x="3155265" y="5393125"/>
              <a:ext cx="488902" cy="1445648"/>
            </a:xfrm>
            <a:custGeom>
              <a:avLst/>
              <a:gdLst>
                <a:gd name="T0" fmla="*/ 0 w 200"/>
                <a:gd name="T1" fmla="*/ 0 h 591"/>
                <a:gd name="T2" fmla="*/ 200 w 200"/>
                <a:gd name="T3" fmla="*/ 198 h 591"/>
                <a:gd name="T4" fmla="*/ 117 w 200"/>
                <a:gd name="T5" fmla="*/ 591 h 591"/>
                <a:gd name="T6" fmla="*/ 51 w 200"/>
                <a:gd name="T7" fmla="*/ 591 h 591"/>
                <a:gd name="T8" fmla="*/ 91 w 200"/>
                <a:gd name="T9" fmla="*/ 190 h 591"/>
                <a:gd name="T10" fmla="*/ 0 w 200"/>
                <a:gd name="T11" fmla="*/ 0 h 591"/>
              </a:gdLst>
              <a:ahLst/>
              <a:cxnLst>
                <a:cxn ang="0">
                  <a:pos x="T0" y="T1"/>
                </a:cxn>
                <a:cxn ang="0">
                  <a:pos x="T2" y="T3"/>
                </a:cxn>
                <a:cxn ang="0">
                  <a:pos x="T4" y="T5"/>
                </a:cxn>
                <a:cxn ang="0">
                  <a:pos x="T6" y="T7"/>
                </a:cxn>
                <a:cxn ang="0">
                  <a:pos x="T8" y="T9"/>
                </a:cxn>
                <a:cxn ang="0">
                  <a:pos x="T10" y="T11"/>
                </a:cxn>
              </a:cxnLst>
              <a:rect l="0" t="0" r="r" b="b"/>
              <a:pathLst>
                <a:path w="200" h="591">
                  <a:moveTo>
                    <a:pt x="0" y="0"/>
                  </a:moveTo>
                  <a:cubicBezTo>
                    <a:pt x="0" y="0"/>
                    <a:pt x="57" y="207"/>
                    <a:pt x="200" y="198"/>
                  </a:cubicBezTo>
                  <a:cubicBezTo>
                    <a:pt x="200" y="198"/>
                    <a:pt x="138" y="200"/>
                    <a:pt x="117" y="591"/>
                  </a:cubicBezTo>
                  <a:cubicBezTo>
                    <a:pt x="51" y="591"/>
                    <a:pt x="51" y="591"/>
                    <a:pt x="51" y="591"/>
                  </a:cubicBezTo>
                  <a:cubicBezTo>
                    <a:pt x="91" y="190"/>
                    <a:pt x="91" y="190"/>
                    <a:pt x="91" y="190"/>
                  </a:cubicBezTo>
                  <a:cubicBezTo>
                    <a:pt x="91" y="190"/>
                    <a:pt x="0" y="118"/>
                    <a:pt x="0" y="0"/>
                  </a:cubicBez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1" name="Freeform 59"/>
            <p:cNvSpPr>
              <a:spLocks noEditPoints="1"/>
            </p:cNvSpPr>
            <p:nvPr/>
          </p:nvSpPr>
          <p:spPr bwMode="auto">
            <a:xfrm>
              <a:off x="3058217" y="4668928"/>
              <a:ext cx="1123376" cy="1022666"/>
            </a:xfrm>
            <a:custGeom>
              <a:avLst/>
              <a:gdLst>
                <a:gd name="T0" fmla="*/ 250 w 460"/>
                <a:gd name="T1" fmla="*/ 155 h 418"/>
                <a:gd name="T2" fmla="*/ 450 w 460"/>
                <a:gd name="T3" fmla="*/ 150 h 418"/>
                <a:gd name="T4" fmla="*/ 460 w 460"/>
                <a:gd name="T5" fmla="*/ 98 h 418"/>
                <a:gd name="T6" fmla="*/ 358 w 460"/>
                <a:gd name="T7" fmla="*/ 94 h 418"/>
                <a:gd name="T8" fmla="*/ 358 w 460"/>
                <a:gd name="T9" fmla="*/ 94 h 418"/>
                <a:gd name="T10" fmla="*/ 332 w 460"/>
                <a:gd name="T11" fmla="*/ 0 h 418"/>
                <a:gd name="T12" fmla="*/ 322 w 460"/>
                <a:gd name="T13" fmla="*/ 11 h 418"/>
                <a:gd name="T14" fmla="*/ 318 w 460"/>
                <a:gd name="T15" fmla="*/ 105 h 418"/>
                <a:gd name="T16" fmla="*/ 190 w 460"/>
                <a:gd name="T17" fmla="*/ 124 h 418"/>
                <a:gd name="T18" fmla="*/ 211 w 460"/>
                <a:gd name="T19" fmla="*/ 116 h 418"/>
                <a:gd name="T20" fmla="*/ 202 w 460"/>
                <a:gd name="T21" fmla="*/ 2 h 418"/>
                <a:gd name="T22" fmla="*/ 191 w 460"/>
                <a:gd name="T23" fmla="*/ 44 h 418"/>
                <a:gd name="T24" fmla="*/ 198 w 460"/>
                <a:gd name="T25" fmla="*/ 10 h 418"/>
                <a:gd name="T26" fmla="*/ 187 w 460"/>
                <a:gd name="T27" fmla="*/ 4 h 418"/>
                <a:gd name="T28" fmla="*/ 131 w 460"/>
                <a:gd name="T29" fmla="*/ 134 h 418"/>
                <a:gd name="T30" fmla="*/ 78 w 460"/>
                <a:gd name="T31" fmla="*/ 150 h 418"/>
                <a:gd name="T32" fmla="*/ 78 w 460"/>
                <a:gd name="T33" fmla="*/ 150 h 418"/>
                <a:gd name="T34" fmla="*/ 84 w 460"/>
                <a:gd name="T35" fmla="*/ 107 h 418"/>
                <a:gd name="T36" fmla="*/ 101 w 460"/>
                <a:gd name="T37" fmla="*/ 38 h 418"/>
                <a:gd name="T38" fmla="*/ 56 w 460"/>
                <a:gd name="T39" fmla="*/ 152 h 418"/>
                <a:gd name="T40" fmla="*/ 0 w 460"/>
                <a:gd name="T41" fmla="*/ 165 h 418"/>
                <a:gd name="T42" fmla="*/ 61 w 460"/>
                <a:gd name="T43" fmla="*/ 264 h 418"/>
                <a:gd name="T44" fmla="*/ 123 w 460"/>
                <a:gd name="T45" fmla="*/ 275 h 418"/>
                <a:gd name="T46" fmla="*/ 135 w 460"/>
                <a:gd name="T47" fmla="*/ 286 h 418"/>
                <a:gd name="T48" fmla="*/ 250 w 460"/>
                <a:gd name="T49" fmla="*/ 293 h 418"/>
                <a:gd name="T50" fmla="*/ 235 w 460"/>
                <a:gd name="T51" fmla="*/ 418 h 418"/>
                <a:gd name="T52" fmla="*/ 342 w 460"/>
                <a:gd name="T53" fmla="*/ 265 h 418"/>
                <a:gd name="T54" fmla="*/ 286 w 460"/>
                <a:gd name="T55" fmla="*/ 248 h 418"/>
                <a:gd name="T56" fmla="*/ 349 w 460"/>
                <a:gd name="T57" fmla="*/ 263 h 418"/>
                <a:gd name="T58" fmla="*/ 400 w 460"/>
                <a:gd name="T59" fmla="*/ 250 h 418"/>
                <a:gd name="T60" fmla="*/ 235 w 460"/>
                <a:gd name="T61" fmla="*/ 206 h 418"/>
                <a:gd name="T62" fmla="*/ 237 w 460"/>
                <a:gd name="T63" fmla="*/ 220 h 418"/>
                <a:gd name="T64" fmla="*/ 250 w 460"/>
                <a:gd name="T65" fmla="*/ 155 h 418"/>
                <a:gd name="T66" fmla="*/ 174 w 460"/>
                <a:gd name="T67" fmla="*/ 129 h 418"/>
                <a:gd name="T68" fmla="*/ 173 w 460"/>
                <a:gd name="T69" fmla="*/ 129 h 418"/>
                <a:gd name="T70" fmla="*/ 175 w 460"/>
                <a:gd name="T71" fmla="*/ 122 h 418"/>
                <a:gd name="T72" fmla="*/ 174 w 460"/>
                <a:gd name="T73" fmla="*/ 12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0" h="418">
                  <a:moveTo>
                    <a:pt x="250" y="155"/>
                  </a:moveTo>
                  <a:cubicBezTo>
                    <a:pt x="450" y="150"/>
                    <a:pt x="450" y="150"/>
                    <a:pt x="450" y="150"/>
                  </a:cubicBezTo>
                  <a:cubicBezTo>
                    <a:pt x="460" y="98"/>
                    <a:pt x="460" y="98"/>
                    <a:pt x="460" y="98"/>
                  </a:cubicBezTo>
                  <a:cubicBezTo>
                    <a:pt x="414" y="91"/>
                    <a:pt x="381" y="91"/>
                    <a:pt x="358" y="94"/>
                  </a:cubicBezTo>
                  <a:cubicBezTo>
                    <a:pt x="358" y="94"/>
                    <a:pt x="358" y="94"/>
                    <a:pt x="358" y="94"/>
                  </a:cubicBezTo>
                  <a:cubicBezTo>
                    <a:pt x="334" y="91"/>
                    <a:pt x="332" y="0"/>
                    <a:pt x="332" y="0"/>
                  </a:cubicBezTo>
                  <a:cubicBezTo>
                    <a:pt x="322" y="11"/>
                    <a:pt x="322" y="11"/>
                    <a:pt x="322" y="11"/>
                  </a:cubicBezTo>
                  <a:cubicBezTo>
                    <a:pt x="318" y="105"/>
                    <a:pt x="318" y="105"/>
                    <a:pt x="318" y="105"/>
                  </a:cubicBezTo>
                  <a:cubicBezTo>
                    <a:pt x="275" y="100"/>
                    <a:pt x="218" y="115"/>
                    <a:pt x="190" y="124"/>
                  </a:cubicBezTo>
                  <a:cubicBezTo>
                    <a:pt x="195" y="121"/>
                    <a:pt x="202" y="118"/>
                    <a:pt x="211" y="116"/>
                  </a:cubicBezTo>
                  <a:cubicBezTo>
                    <a:pt x="211" y="116"/>
                    <a:pt x="194" y="105"/>
                    <a:pt x="202" y="2"/>
                  </a:cubicBezTo>
                  <a:cubicBezTo>
                    <a:pt x="202" y="2"/>
                    <a:pt x="197" y="20"/>
                    <a:pt x="191" y="44"/>
                  </a:cubicBezTo>
                  <a:cubicBezTo>
                    <a:pt x="198" y="10"/>
                    <a:pt x="198" y="10"/>
                    <a:pt x="198" y="10"/>
                  </a:cubicBezTo>
                  <a:cubicBezTo>
                    <a:pt x="187" y="4"/>
                    <a:pt x="187" y="4"/>
                    <a:pt x="187" y="4"/>
                  </a:cubicBezTo>
                  <a:cubicBezTo>
                    <a:pt x="187" y="4"/>
                    <a:pt x="154" y="121"/>
                    <a:pt x="131" y="134"/>
                  </a:cubicBezTo>
                  <a:cubicBezTo>
                    <a:pt x="96" y="140"/>
                    <a:pt x="78" y="150"/>
                    <a:pt x="78" y="150"/>
                  </a:cubicBezTo>
                  <a:cubicBezTo>
                    <a:pt x="78" y="150"/>
                    <a:pt x="78" y="150"/>
                    <a:pt x="78" y="150"/>
                  </a:cubicBezTo>
                  <a:cubicBezTo>
                    <a:pt x="78" y="141"/>
                    <a:pt x="79" y="127"/>
                    <a:pt x="84" y="107"/>
                  </a:cubicBezTo>
                  <a:cubicBezTo>
                    <a:pt x="94" y="72"/>
                    <a:pt x="101" y="38"/>
                    <a:pt x="101" y="38"/>
                  </a:cubicBezTo>
                  <a:cubicBezTo>
                    <a:pt x="101" y="38"/>
                    <a:pt x="74" y="52"/>
                    <a:pt x="56" y="152"/>
                  </a:cubicBezTo>
                  <a:cubicBezTo>
                    <a:pt x="21" y="157"/>
                    <a:pt x="0" y="165"/>
                    <a:pt x="0" y="165"/>
                  </a:cubicBezTo>
                  <a:cubicBezTo>
                    <a:pt x="14" y="215"/>
                    <a:pt x="61" y="264"/>
                    <a:pt x="61" y="264"/>
                  </a:cubicBezTo>
                  <a:cubicBezTo>
                    <a:pt x="71" y="274"/>
                    <a:pt x="99" y="275"/>
                    <a:pt x="123" y="275"/>
                  </a:cubicBezTo>
                  <a:cubicBezTo>
                    <a:pt x="147" y="275"/>
                    <a:pt x="135" y="286"/>
                    <a:pt x="135" y="286"/>
                  </a:cubicBezTo>
                  <a:cubicBezTo>
                    <a:pt x="192" y="275"/>
                    <a:pt x="250" y="293"/>
                    <a:pt x="250" y="293"/>
                  </a:cubicBezTo>
                  <a:cubicBezTo>
                    <a:pt x="206" y="343"/>
                    <a:pt x="235" y="418"/>
                    <a:pt x="235" y="418"/>
                  </a:cubicBezTo>
                  <a:cubicBezTo>
                    <a:pt x="234" y="303"/>
                    <a:pt x="342" y="265"/>
                    <a:pt x="342" y="265"/>
                  </a:cubicBezTo>
                  <a:cubicBezTo>
                    <a:pt x="321" y="261"/>
                    <a:pt x="302" y="255"/>
                    <a:pt x="286" y="248"/>
                  </a:cubicBezTo>
                  <a:cubicBezTo>
                    <a:pt x="318" y="260"/>
                    <a:pt x="349" y="263"/>
                    <a:pt x="349" y="263"/>
                  </a:cubicBezTo>
                  <a:cubicBezTo>
                    <a:pt x="367" y="257"/>
                    <a:pt x="400" y="250"/>
                    <a:pt x="400" y="250"/>
                  </a:cubicBezTo>
                  <a:cubicBezTo>
                    <a:pt x="301" y="254"/>
                    <a:pt x="235" y="206"/>
                    <a:pt x="235" y="206"/>
                  </a:cubicBezTo>
                  <a:cubicBezTo>
                    <a:pt x="237" y="220"/>
                    <a:pt x="237" y="220"/>
                    <a:pt x="237" y="220"/>
                  </a:cubicBezTo>
                  <a:cubicBezTo>
                    <a:pt x="228" y="170"/>
                    <a:pt x="250" y="155"/>
                    <a:pt x="250" y="155"/>
                  </a:cubicBezTo>
                  <a:moveTo>
                    <a:pt x="174" y="129"/>
                  </a:moveTo>
                  <a:cubicBezTo>
                    <a:pt x="174" y="129"/>
                    <a:pt x="174" y="129"/>
                    <a:pt x="173" y="129"/>
                  </a:cubicBezTo>
                  <a:cubicBezTo>
                    <a:pt x="175" y="122"/>
                    <a:pt x="175" y="122"/>
                    <a:pt x="175" y="122"/>
                  </a:cubicBezTo>
                  <a:cubicBezTo>
                    <a:pt x="175" y="125"/>
                    <a:pt x="174" y="127"/>
                    <a:pt x="174" y="129"/>
                  </a:cubicBezTo>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2" name="Freeform 60"/>
            <p:cNvSpPr/>
            <p:nvPr/>
          </p:nvSpPr>
          <p:spPr bwMode="auto">
            <a:xfrm>
              <a:off x="3818120" y="5862801"/>
              <a:ext cx="121768" cy="29297"/>
            </a:xfrm>
            <a:custGeom>
              <a:avLst/>
              <a:gdLst>
                <a:gd name="T0" fmla="*/ 50 w 50"/>
                <a:gd name="T1" fmla="*/ 12 h 12"/>
                <a:gd name="T2" fmla="*/ 42 w 50"/>
                <a:gd name="T3" fmla="*/ 12 h 12"/>
                <a:gd name="T4" fmla="*/ 25 w 50"/>
                <a:gd name="T5" fmla="*/ 11 h 12"/>
                <a:gd name="T6" fmla="*/ 8 w 50"/>
                <a:gd name="T7" fmla="*/ 8 h 12"/>
                <a:gd name="T8" fmla="*/ 2 w 50"/>
                <a:gd name="T9" fmla="*/ 6 h 12"/>
                <a:gd name="T10" fmla="*/ 0 w 50"/>
                <a:gd name="T11" fmla="*/ 6 h 12"/>
                <a:gd name="T12" fmla="*/ 3 w 50"/>
                <a:gd name="T13" fmla="*/ 6 h 12"/>
                <a:gd name="T14" fmla="*/ 8 w 50"/>
                <a:gd name="T15" fmla="*/ 6 h 12"/>
                <a:gd name="T16" fmla="*/ 25 w 50"/>
                <a:gd name="T17" fmla="*/ 5 h 12"/>
                <a:gd name="T18" fmla="*/ 41 w 50"/>
                <a:gd name="T19" fmla="*/ 2 h 12"/>
                <a:gd name="T20" fmla="*/ 48 w 50"/>
                <a:gd name="T21" fmla="*/ 0 h 12"/>
                <a:gd name="T22" fmla="*/ 50 w 50"/>
                <a:gd name="T2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12">
                  <a:moveTo>
                    <a:pt x="50" y="12"/>
                  </a:moveTo>
                  <a:cubicBezTo>
                    <a:pt x="50" y="12"/>
                    <a:pt x="47" y="12"/>
                    <a:pt x="42" y="12"/>
                  </a:cubicBezTo>
                  <a:cubicBezTo>
                    <a:pt x="38" y="12"/>
                    <a:pt x="31" y="11"/>
                    <a:pt x="25" y="11"/>
                  </a:cubicBezTo>
                  <a:cubicBezTo>
                    <a:pt x="19" y="10"/>
                    <a:pt x="13" y="9"/>
                    <a:pt x="8" y="8"/>
                  </a:cubicBezTo>
                  <a:cubicBezTo>
                    <a:pt x="6" y="7"/>
                    <a:pt x="4" y="7"/>
                    <a:pt x="2" y="6"/>
                  </a:cubicBezTo>
                  <a:cubicBezTo>
                    <a:pt x="1" y="6"/>
                    <a:pt x="0" y="6"/>
                    <a:pt x="0" y="6"/>
                  </a:cubicBezTo>
                  <a:cubicBezTo>
                    <a:pt x="0" y="6"/>
                    <a:pt x="1" y="6"/>
                    <a:pt x="3" y="6"/>
                  </a:cubicBezTo>
                  <a:cubicBezTo>
                    <a:pt x="4" y="6"/>
                    <a:pt x="6" y="6"/>
                    <a:pt x="8" y="6"/>
                  </a:cubicBezTo>
                  <a:cubicBezTo>
                    <a:pt x="13" y="6"/>
                    <a:pt x="19" y="5"/>
                    <a:pt x="25" y="5"/>
                  </a:cubicBezTo>
                  <a:cubicBezTo>
                    <a:pt x="31" y="4"/>
                    <a:pt x="37" y="3"/>
                    <a:pt x="41" y="2"/>
                  </a:cubicBezTo>
                  <a:cubicBezTo>
                    <a:pt x="46" y="1"/>
                    <a:pt x="48" y="0"/>
                    <a:pt x="48" y="0"/>
                  </a:cubicBezTo>
                  <a:lnTo>
                    <a:pt x="50"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3" name="Freeform 61"/>
            <p:cNvSpPr/>
            <p:nvPr/>
          </p:nvSpPr>
          <p:spPr bwMode="auto">
            <a:xfrm>
              <a:off x="3373165" y="5843574"/>
              <a:ext cx="131839" cy="38453"/>
            </a:xfrm>
            <a:custGeom>
              <a:avLst/>
              <a:gdLst>
                <a:gd name="T0" fmla="*/ 4 w 54"/>
                <a:gd name="T1" fmla="*/ 0 h 16"/>
                <a:gd name="T2" fmla="*/ 6 w 54"/>
                <a:gd name="T3" fmla="*/ 2 h 16"/>
                <a:gd name="T4" fmla="*/ 9 w 54"/>
                <a:gd name="T5" fmla="*/ 3 h 16"/>
                <a:gd name="T6" fmla="*/ 11 w 54"/>
                <a:gd name="T7" fmla="*/ 4 h 16"/>
                <a:gd name="T8" fmla="*/ 19 w 54"/>
                <a:gd name="T9" fmla="*/ 7 h 16"/>
                <a:gd name="T10" fmla="*/ 28 w 54"/>
                <a:gd name="T11" fmla="*/ 10 h 16"/>
                <a:gd name="T12" fmla="*/ 46 w 54"/>
                <a:gd name="T13" fmla="*/ 14 h 16"/>
                <a:gd name="T14" fmla="*/ 54 w 54"/>
                <a:gd name="T15" fmla="*/ 15 h 16"/>
                <a:gd name="T16" fmla="*/ 45 w 54"/>
                <a:gd name="T17" fmla="*/ 16 h 16"/>
                <a:gd name="T18" fmla="*/ 27 w 54"/>
                <a:gd name="T19" fmla="*/ 16 h 16"/>
                <a:gd name="T20" fmla="*/ 17 w 54"/>
                <a:gd name="T21" fmla="*/ 15 h 16"/>
                <a:gd name="T22" fmla="*/ 8 w 54"/>
                <a:gd name="T23" fmla="*/ 14 h 16"/>
                <a:gd name="T24" fmla="*/ 5 w 54"/>
                <a:gd name="T25" fmla="*/ 13 h 16"/>
                <a:gd name="T26" fmla="*/ 2 w 54"/>
                <a:gd name="T27" fmla="*/ 12 h 16"/>
                <a:gd name="T28" fmla="*/ 0 w 54"/>
                <a:gd name="T29" fmla="*/ 12 h 16"/>
                <a:gd name="T30" fmla="*/ 4 w 54"/>
                <a:gd name="T3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 h="16">
                  <a:moveTo>
                    <a:pt x="4" y="0"/>
                  </a:moveTo>
                  <a:cubicBezTo>
                    <a:pt x="4" y="0"/>
                    <a:pt x="5" y="1"/>
                    <a:pt x="6" y="2"/>
                  </a:cubicBezTo>
                  <a:cubicBezTo>
                    <a:pt x="7" y="2"/>
                    <a:pt x="8" y="2"/>
                    <a:pt x="9" y="3"/>
                  </a:cubicBezTo>
                  <a:cubicBezTo>
                    <a:pt x="9" y="3"/>
                    <a:pt x="10" y="3"/>
                    <a:pt x="11" y="4"/>
                  </a:cubicBezTo>
                  <a:cubicBezTo>
                    <a:pt x="14" y="5"/>
                    <a:pt x="16" y="6"/>
                    <a:pt x="19" y="7"/>
                  </a:cubicBezTo>
                  <a:cubicBezTo>
                    <a:pt x="22" y="8"/>
                    <a:pt x="25" y="9"/>
                    <a:pt x="28" y="10"/>
                  </a:cubicBezTo>
                  <a:cubicBezTo>
                    <a:pt x="34" y="12"/>
                    <a:pt x="41" y="13"/>
                    <a:pt x="46" y="14"/>
                  </a:cubicBezTo>
                  <a:cubicBezTo>
                    <a:pt x="50" y="15"/>
                    <a:pt x="54" y="15"/>
                    <a:pt x="54" y="15"/>
                  </a:cubicBezTo>
                  <a:cubicBezTo>
                    <a:pt x="54" y="15"/>
                    <a:pt x="50" y="16"/>
                    <a:pt x="45" y="16"/>
                  </a:cubicBezTo>
                  <a:cubicBezTo>
                    <a:pt x="40" y="16"/>
                    <a:pt x="34" y="16"/>
                    <a:pt x="27" y="16"/>
                  </a:cubicBezTo>
                  <a:cubicBezTo>
                    <a:pt x="24" y="16"/>
                    <a:pt x="20" y="15"/>
                    <a:pt x="17" y="15"/>
                  </a:cubicBezTo>
                  <a:cubicBezTo>
                    <a:pt x="14" y="15"/>
                    <a:pt x="11" y="14"/>
                    <a:pt x="8" y="14"/>
                  </a:cubicBezTo>
                  <a:cubicBezTo>
                    <a:pt x="7" y="13"/>
                    <a:pt x="6" y="13"/>
                    <a:pt x="5" y="13"/>
                  </a:cubicBezTo>
                  <a:cubicBezTo>
                    <a:pt x="4" y="13"/>
                    <a:pt x="3" y="12"/>
                    <a:pt x="2" y="12"/>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4" name="Freeform 62"/>
            <p:cNvSpPr/>
            <p:nvPr/>
          </p:nvSpPr>
          <p:spPr bwMode="auto">
            <a:xfrm>
              <a:off x="3106741" y="5199945"/>
              <a:ext cx="549328" cy="131839"/>
            </a:xfrm>
            <a:custGeom>
              <a:avLst/>
              <a:gdLst>
                <a:gd name="T0" fmla="*/ 26 w 225"/>
                <a:gd name="T1" fmla="*/ 24 h 54"/>
                <a:gd name="T2" fmla="*/ 40 w 225"/>
                <a:gd name="T3" fmla="*/ 41 h 54"/>
                <a:gd name="T4" fmla="*/ 51 w 225"/>
                <a:gd name="T5" fmla="*/ 45 h 54"/>
                <a:gd name="T6" fmla="*/ 64 w 225"/>
                <a:gd name="T7" fmla="*/ 43 h 54"/>
                <a:gd name="T8" fmla="*/ 71 w 225"/>
                <a:gd name="T9" fmla="*/ 40 h 54"/>
                <a:gd name="T10" fmla="*/ 77 w 225"/>
                <a:gd name="T11" fmla="*/ 37 h 54"/>
                <a:gd name="T12" fmla="*/ 88 w 225"/>
                <a:gd name="T13" fmla="*/ 28 h 54"/>
                <a:gd name="T14" fmla="*/ 95 w 225"/>
                <a:gd name="T15" fmla="*/ 21 h 54"/>
                <a:gd name="T16" fmla="*/ 102 w 225"/>
                <a:gd name="T17" fmla="*/ 24 h 54"/>
                <a:gd name="T18" fmla="*/ 118 w 225"/>
                <a:gd name="T19" fmla="*/ 27 h 54"/>
                <a:gd name="T20" fmla="*/ 129 w 225"/>
                <a:gd name="T21" fmla="*/ 26 h 54"/>
                <a:gd name="T22" fmla="*/ 140 w 225"/>
                <a:gd name="T23" fmla="*/ 24 h 54"/>
                <a:gd name="T24" fmla="*/ 151 w 225"/>
                <a:gd name="T25" fmla="*/ 21 h 54"/>
                <a:gd name="T26" fmla="*/ 172 w 225"/>
                <a:gd name="T27" fmla="*/ 12 h 54"/>
                <a:gd name="T28" fmla="*/ 182 w 225"/>
                <a:gd name="T29" fmla="*/ 6 h 54"/>
                <a:gd name="T30" fmla="*/ 204 w 225"/>
                <a:gd name="T31" fmla="*/ 12 h 54"/>
                <a:gd name="T32" fmla="*/ 215 w 225"/>
                <a:gd name="T33" fmla="*/ 13 h 54"/>
                <a:gd name="T34" fmla="*/ 225 w 225"/>
                <a:gd name="T35" fmla="*/ 11 h 54"/>
                <a:gd name="T36" fmla="*/ 215 w 225"/>
                <a:gd name="T37" fmla="*/ 13 h 54"/>
                <a:gd name="T38" fmla="*/ 203 w 225"/>
                <a:gd name="T39" fmla="*/ 13 h 54"/>
                <a:gd name="T40" fmla="*/ 183 w 225"/>
                <a:gd name="T41" fmla="*/ 8 h 54"/>
                <a:gd name="T42" fmla="*/ 163 w 225"/>
                <a:gd name="T43" fmla="*/ 20 h 54"/>
                <a:gd name="T44" fmla="*/ 147 w 225"/>
                <a:gd name="T45" fmla="*/ 26 h 54"/>
                <a:gd name="T46" fmla="*/ 135 w 225"/>
                <a:gd name="T47" fmla="*/ 30 h 54"/>
                <a:gd name="T48" fmla="*/ 124 w 225"/>
                <a:gd name="T49" fmla="*/ 32 h 54"/>
                <a:gd name="T50" fmla="*/ 106 w 225"/>
                <a:gd name="T51" fmla="*/ 31 h 54"/>
                <a:gd name="T52" fmla="*/ 94 w 225"/>
                <a:gd name="T53" fmla="*/ 27 h 54"/>
                <a:gd name="T54" fmla="*/ 93 w 225"/>
                <a:gd name="T55" fmla="*/ 33 h 54"/>
                <a:gd name="T56" fmla="*/ 81 w 225"/>
                <a:gd name="T57" fmla="*/ 43 h 54"/>
                <a:gd name="T58" fmla="*/ 74 w 225"/>
                <a:gd name="T59" fmla="*/ 47 h 54"/>
                <a:gd name="T60" fmla="*/ 67 w 225"/>
                <a:gd name="T61" fmla="*/ 51 h 54"/>
                <a:gd name="T62" fmla="*/ 51 w 225"/>
                <a:gd name="T63" fmla="*/ 54 h 54"/>
                <a:gd name="T64" fmla="*/ 34 w 225"/>
                <a:gd name="T65" fmla="*/ 48 h 54"/>
                <a:gd name="T66" fmla="*/ 18 w 225"/>
                <a:gd name="T67" fmla="*/ 31 h 54"/>
                <a:gd name="T68" fmla="*/ 10 w 225"/>
                <a:gd name="T6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5" h="54">
                  <a:moveTo>
                    <a:pt x="10" y="0"/>
                  </a:moveTo>
                  <a:cubicBezTo>
                    <a:pt x="15" y="8"/>
                    <a:pt x="21" y="16"/>
                    <a:pt x="26" y="24"/>
                  </a:cubicBezTo>
                  <a:cubicBezTo>
                    <a:pt x="29" y="28"/>
                    <a:pt x="32" y="32"/>
                    <a:pt x="35" y="36"/>
                  </a:cubicBezTo>
                  <a:cubicBezTo>
                    <a:pt x="37" y="37"/>
                    <a:pt x="39" y="39"/>
                    <a:pt x="40" y="41"/>
                  </a:cubicBezTo>
                  <a:cubicBezTo>
                    <a:pt x="42" y="42"/>
                    <a:pt x="44" y="43"/>
                    <a:pt x="45" y="44"/>
                  </a:cubicBezTo>
                  <a:cubicBezTo>
                    <a:pt x="47" y="44"/>
                    <a:pt x="49" y="45"/>
                    <a:pt x="51" y="45"/>
                  </a:cubicBezTo>
                  <a:cubicBezTo>
                    <a:pt x="53" y="45"/>
                    <a:pt x="56" y="45"/>
                    <a:pt x="58" y="45"/>
                  </a:cubicBezTo>
                  <a:cubicBezTo>
                    <a:pt x="60" y="44"/>
                    <a:pt x="62" y="44"/>
                    <a:pt x="64" y="43"/>
                  </a:cubicBezTo>
                  <a:cubicBezTo>
                    <a:pt x="65" y="43"/>
                    <a:pt x="66" y="42"/>
                    <a:pt x="68" y="42"/>
                  </a:cubicBezTo>
                  <a:cubicBezTo>
                    <a:pt x="69" y="41"/>
                    <a:pt x="70" y="41"/>
                    <a:pt x="71" y="40"/>
                  </a:cubicBezTo>
                  <a:cubicBezTo>
                    <a:pt x="74" y="39"/>
                    <a:pt x="74" y="39"/>
                    <a:pt x="74" y="39"/>
                  </a:cubicBezTo>
                  <a:cubicBezTo>
                    <a:pt x="77" y="37"/>
                    <a:pt x="77" y="37"/>
                    <a:pt x="77" y="37"/>
                  </a:cubicBezTo>
                  <a:cubicBezTo>
                    <a:pt x="79" y="36"/>
                    <a:pt x="81" y="34"/>
                    <a:pt x="83" y="33"/>
                  </a:cubicBezTo>
                  <a:cubicBezTo>
                    <a:pt x="84" y="31"/>
                    <a:pt x="86" y="29"/>
                    <a:pt x="88" y="28"/>
                  </a:cubicBezTo>
                  <a:cubicBezTo>
                    <a:pt x="93" y="23"/>
                    <a:pt x="93" y="23"/>
                    <a:pt x="93" y="23"/>
                  </a:cubicBezTo>
                  <a:cubicBezTo>
                    <a:pt x="95" y="21"/>
                    <a:pt x="95" y="21"/>
                    <a:pt x="95" y="21"/>
                  </a:cubicBezTo>
                  <a:cubicBezTo>
                    <a:pt x="97" y="22"/>
                    <a:pt x="97" y="22"/>
                    <a:pt x="97" y="22"/>
                  </a:cubicBezTo>
                  <a:cubicBezTo>
                    <a:pt x="98" y="23"/>
                    <a:pt x="100" y="23"/>
                    <a:pt x="102" y="24"/>
                  </a:cubicBezTo>
                  <a:cubicBezTo>
                    <a:pt x="103" y="25"/>
                    <a:pt x="105" y="25"/>
                    <a:pt x="107" y="25"/>
                  </a:cubicBezTo>
                  <a:cubicBezTo>
                    <a:pt x="110" y="26"/>
                    <a:pt x="114" y="27"/>
                    <a:pt x="118" y="27"/>
                  </a:cubicBezTo>
                  <a:cubicBezTo>
                    <a:pt x="123" y="27"/>
                    <a:pt x="123" y="27"/>
                    <a:pt x="123" y="27"/>
                  </a:cubicBezTo>
                  <a:cubicBezTo>
                    <a:pt x="129" y="26"/>
                    <a:pt x="129" y="26"/>
                    <a:pt x="129" y="26"/>
                  </a:cubicBezTo>
                  <a:cubicBezTo>
                    <a:pt x="131" y="26"/>
                    <a:pt x="133" y="26"/>
                    <a:pt x="134" y="25"/>
                  </a:cubicBezTo>
                  <a:cubicBezTo>
                    <a:pt x="136" y="25"/>
                    <a:pt x="138" y="25"/>
                    <a:pt x="140" y="24"/>
                  </a:cubicBezTo>
                  <a:cubicBezTo>
                    <a:pt x="142" y="24"/>
                    <a:pt x="144" y="23"/>
                    <a:pt x="145" y="23"/>
                  </a:cubicBezTo>
                  <a:cubicBezTo>
                    <a:pt x="151" y="21"/>
                    <a:pt x="151" y="21"/>
                    <a:pt x="151" y="21"/>
                  </a:cubicBezTo>
                  <a:cubicBezTo>
                    <a:pt x="154" y="20"/>
                    <a:pt x="158" y="18"/>
                    <a:pt x="161" y="17"/>
                  </a:cubicBezTo>
                  <a:cubicBezTo>
                    <a:pt x="165" y="15"/>
                    <a:pt x="168" y="13"/>
                    <a:pt x="172" y="12"/>
                  </a:cubicBezTo>
                  <a:cubicBezTo>
                    <a:pt x="182" y="6"/>
                    <a:pt x="182" y="6"/>
                    <a:pt x="182" y="6"/>
                  </a:cubicBezTo>
                  <a:cubicBezTo>
                    <a:pt x="182" y="6"/>
                    <a:pt x="182" y="6"/>
                    <a:pt x="182" y="6"/>
                  </a:cubicBezTo>
                  <a:cubicBezTo>
                    <a:pt x="182" y="6"/>
                    <a:pt x="182" y="6"/>
                    <a:pt x="182" y="6"/>
                  </a:cubicBezTo>
                  <a:cubicBezTo>
                    <a:pt x="189" y="9"/>
                    <a:pt x="196" y="11"/>
                    <a:pt x="204" y="12"/>
                  </a:cubicBezTo>
                  <a:cubicBezTo>
                    <a:pt x="205" y="12"/>
                    <a:pt x="207" y="13"/>
                    <a:pt x="209" y="13"/>
                  </a:cubicBezTo>
                  <a:cubicBezTo>
                    <a:pt x="211" y="13"/>
                    <a:pt x="213" y="13"/>
                    <a:pt x="215" y="13"/>
                  </a:cubicBezTo>
                  <a:cubicBezTo>
                    <a:pt x="216" y="13"/>
                    <a:pt x="218" y="13"/>
                    <a:pt x="220" y="12"/>
                  </a:cubicBezTo>
                  <a:cubicBezTo>
                    <a:pt x="222" y="12"/>
                    <a:pt x="224" y="12"/>
                    <a:pt x="225" y="11"/>
                  </a:cubicBezTo>
                  <a:cubicBezTo>
                    <a:pt x="224" y="12"/>
                    <a:pt x="222" y="12"/>
                    <a:pt x="220" y="13"/>
                  </a:cubicBezTo>
                  <a:cubicBezTo>
                    <a:pt x="218" y="13"/>
                    <a:pt x="216" y="13"/>
                    <a:pt x="215" y="13"/>
                  </a:cubicBezTo>
                  <a:cubicBezTo>
                    <a:pt x="213" y="13"/>
                    <a:pt x="211" y="14"/>
                    <a:pt x="209" y="13"/>
                  </a:cubicBezTo>
                  <a:cubicBezTo>
                    <a:pt x="207" y="13"/>
                    <a:pt x="205" y="13"/>
                    <a:pt x="203" y="13"/>
                  </a:cubicBezTo>
                  <a:cubicBezTo>
                    <a:pt x="196" y="12"/>
                    <a:pt x="189" y="10"/>
                    <a:pt x="182" y="8"/>
                  </a:cubicBezTo>
                  <a:cubicBezTo>
                    <a:pt x="183" y="8"/>
                    <a:pt x="183" y="8"/>
                    <a:pt x="183" y="8"/>
                  </a:cubicBezTo>
                  <a:cubicBezTo>
                    <a:pt x="173" y="14"/>
                    <a:pt x="173" y="14"/>
                    <a:pt x="173" y="14"/>
                  </a:cubicBezTo>
                  <a:cubicBezTo>
                    <a:pt x="170" y="16"/>
                    <a:pt x="166" y="18"/>
                    <a:pt x="163" y="20"/>
                  </a:cubicBezTo>
                  <a:cubicBezTo>
                    <a:pt x="159" y="21"/>
                    <a:pt x="156" y="23"/>
                    <a:pt x="152" y="24"/>
                  </a:cubicBezTo>
                  <a:cubicBezTo>
                    <a:pt x="147" y="26"/>
                    <a:pt x="147" y="26"/>
                    <a:pt x="147" y="26"/>
                  </a:cubicBezTo>
                  <a:cubicBezTo>
                    <a:pt x="145" y="27"/>
                    <a:pt x="143" y="28"/>
                    <a:pt x="141" y="28"/>
                  </a:cubicBezTo>
                  <a:cubicBezTo>
                    <a:pt x="139" y="29"/>
                    <a:pt x="137" y="29"/>
                    <a:pt x="135" y="30"/>
                  </a:cubicBezTo>
                  <a:cubicBezTo>
                    <a:pt x="133" y="30"/>
                    <a:pt x="131" y="31"/>
                    <a:pt x="130" y="31"/>
                  </a:cubicBezTo>
                  <a:cubicBezTo>
                    <a:pt x="124" y="32"/>
                    <a:pt x="124" y="32"/>
                    <a:pt x="124" y="32"/>
                  </a:cubicBezTo>
                  <a:cubicBezTo>
                    <a:pt x="118" y="32"/>
                    <a:pt x="118" y="32"/>
                    <a:pt x="118" y="32"/>
                  </a:cubicBezTo>
                  <a:cubicBezTo>
                    <a:pt x="114" y="32"/>
                    <a:pt x="110" y="32"/>
                    <a:pt x="106" y="31"/>
                  </a:cubicBezTo>
                  <a:cubicBezTo>
                    <a:pt x="104" y="31"/>
                    <a:pt x="102" y="30"/>
                    <a:pt x="100" y="30"/>
                  </a:cubicBezTo>
                  <a:cubicBezTo>
                    <a:pt x="98" y="29"/>
                    <a:pt x="96" y="29"/>
                    <a:pt x="94" y="27"/>
                  </a:cubicBezTo>
                  <a:cubicBezTo>
                    <a:pt x="98" y="27"/>
                    <a:pt x="98" y="27"/>
                    <a:pt x="98" y="27"/>
                  </a:cubicBezTo>
                  <a:cubicBezTo>
                    <a:pt x="93" y="33"/>
                    <a:pt x="93" y="33"/>
                    <a:pt x="93" y="33"/>
                  </a:cubicBezTo>
                  <a:cubicBezTo>
                    <a:pt x="91" y="34"/>
                    <a:pt x="89" y="36"/>
                    <a:pt x="87" y="38"/>
                  </a:cubicBezTo>
                  <a:cubicBezTo>
                    <a:pt x="85" y="40"/>
                    <a:pt x="83" y="42"/>
                    <a:pt x="81" y="43"/>
                  </a:cubicBezTo>
                  <a:cubicBezTo>
                    <a:pt x="78" y="45"/>
                    <a:pt x="78" y="45"/>
                    <a:pt x="78" y="45"/>
                  </a:cubicBezTo>
                  <a:cubicBezTo>
                    <a:pt x="74" y="47"/>
                    <a:pt x="74" y="47"/>
                    <a:pt x="74" y="47"/>
                  </a:cubicBezTo>
                  <a:cubicBezTo>
                    <a:pt x="73" y="48"/>
                    <a:pt x="72" y="49"/>
                    <a:pt x="71" y="49"/>
                  </a:cubicBezTo>
                  <a:cubicBezTo>
                    <a:pt x="70" y="50"/>
                    <a:pt x="68" y="50"/>
                    <a:pt x="67" y="51"/>
                  </a:cubicBezTo>
                  <a:cubicBezTo>
                    <a:pt x="65" y="52"/>
                    <a:pt x="62" y="52"/>
                    <a:pt x="59" y="53"/>
                  </a:cubicBezTo>
                  <a:cubicBezTo>
                    <a:pt x="56" y="53"/>
                    <a:pt x="54" y="54"/>
                    <a:pt x="51" y="54"/>
                  </a:cubicBezTo>
                  <a:cubicBezTo>
                    <a:pt x="48" y="54"/>
                    <a:pt x="45" y="53"/>
                    <a:pt x="42" y="52"/>
                  </a:cubicBezTo>
                  <a:cubicBezTo>
                    <a:pt x="39" y="51"/>
                    <a:pt x="36" y="50"/>
                    <a:pt x="34" y="48"/>
                  </a:cubicBezTo>
                  <a:cubicBezTo>
                    <a:pt x="32" y="46"/>
                    <a:pt x="30" y="44"/>
                    <a:pt x="28" y="42"/>
                  </a:cubicBezTo>
                  <a:cubicBezTo>
                    <a:pt x="24" y="39"/>
                    <a:pt x="21" y="35"/>
                    <a:pt x="18" y="31"/>
                  </a:cubicBezTo>
                  <a:cubicBezTo>
                    <a:pt x="12" y="23"/>
                    <a:pt x="6" y="14"/>
                    <a:pt x="0" y="6"/>
                  </a:cubicBezTo>
                  <a:cubicBezTo>
                    <a:pt x="10" y="0"/>
                    <a:pt x="10" y="0"/>
                    <a:pt x="10" y="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5" name="Freeform 63"/>
            <p:cNvSpPr/>
            <p:nvPr/>
          </p:nvSpPr>
          <p:spPr bwMode="auto">
            <a:xfrm>
              <a:off x="3819952" y="4696395"/>
              <a:ext cx="32044" cy="351570"/>
            </a:xfrm>
            <a:custGeom>
              <a:avLst/>
              <a:gdLst>
                <a:gd name="T0" fmla="*/ 10 w 13"/>
                <a:gd name="T1" fmla="*/ 0 h 144"/>
                <a:gd name="T2" fmla="*/ 11 w 13"/>
                <a:gd name="T3" fmla="*/ 6 h 144"/>
                <a:gd name="T4" fmla="*/ 12 w 13"/>
                <a:gd name="T5" fmla="*/ 22 h 144"/>
                <a:gd name="T6" fmla="*/ 13 w 13"/>
                <a:gd name="T7" fmla="*/ 46 h 144"/>
                <a:gd name="T8" fmla="*/ 12 w 13"/>
                <a:gd name="T9" fmla="*/ 72 h 144"/>
                <a:gd name="T10" fmla="*/ 12 w 13"/>
                <a:gd name="T11" fmla="*/ 86 h 144"/>
                <a:gd name="T12" fmla="*/ 11 w 13"/>
                <a:gd name="T13" fmla="*/ 99 h 144"/>
                <a:gd name="T14" fmla="*/ 11 w 13"/>
                <a:gd name="T15" fmla="*/ 111 h 144"/>
                <a:gd name="T16" fmla="*/ 11 w 13"/>
                <a:gd name="T17" fmla="*/ 122 h 144"/>
                <a:gd name="T18" fmla="*/ 11 w 13"/>
                <a:gd name="T19" fmla="*/ 138 h 144"/>
                <a:gd name="T20" fmla="*/ 10 w 13"/>
                <a:gd name="T21" fmla="*/ 144 h 144"/>
                <a:gd name="T22" fmla="*/ 8 w 13"/>
                <a:gd name="T23" fmla="*/ 138 h 144"/>
                <a:gd name="T24" fmla="*/ 4 w 13"/>
                <a:gd name="T25" fmla="*/ 122 h 144"/>
                <a:gd name="T26" fmla="*/ 2 w 13"/>
                <a:gd name="T27" fmla="*/ 111 h 144"/>
                <a:gd name="T28" fmla="*/ 0 w 13"/>
                <a:gd name="T29" fmla="*/ 99 h 144"/>
                <a:gd name="T30" fmla="*/ 0 w 13"/>
                <a:gd name="T31" fmla="*/ 72 h 144"/>
                <a:gd name="T32" fmla="*/ 2 w 13"/>
                <a:gd name="T33" fmla="*/ 45 h 144"/>
                <a:gd name="T34" fmla="*/ 4 w 13"/>
                <a:gd name="T35" fmla="*/ 33 h 144"/>
                <a:gd name="T36" fmla="*/ 5 w 13"/>
                <a:gd name="T37" fmla="*/ 22 h 144"/>
                <a:gd name="T38" fmla="*/ 9 w 13"/>
                <a:gd name="T39" fmla="*/ 6 h 144"/>
                <a:gd name="T40" fmla="*/ 10 w 13"/>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144">
                  <a:moveTo>
                    <a:pt x="10" y="0"/>
                  </a:moveTo>
                  <a:cubicBezTo>
                    <a:pt x="10" y="0"/>
                    <a:pt x="11" y="2"/>
                    <a:pt x="11" y="6"/>
                  </a:cubicBezTo>
                  <a:cubicBezTo>
                    <a:pt x="11" y="10"/>
                    <a:pt x="12" y="16"/>
                    <a:pt x="12" y="22"/>
                  </a:cubicBezTo>
                  <a:cubicBezTo>
                    <a:pt x="13" y="29"/>
                    <a:pt x="13" y="37"/>
                    <a:pt x="13" y="46"/>
                  </a:cubicBezTo>
                  <a:cubicBezTo>
                    <a:pt x="13" y="54"/>
                    <a:pt x="12" y="63"/>
                    <a:pt x="12" y="72"/>
                  </a:cubicBezTo>
                  <a:cubicBezTo>
                    <a:pt x="12" y="77"/>
                    <a:pt x="12" y="81"/>
                    <a:pt x="12" y="86"/>
                  </a:cubicBezTo>
                  <a:cubicBezTo>
                    <a:pt x="11" y="90"/>
                    <a:pt x="11" y="94"/>
                    <a:pt x="11" y="99"/>
                  </a:cubicBezTo>
                  <a:cubicBezTo>
                    <a:pt x="11" y="102"/>
                    <a:pt x="11" y="107"/>
                    <a:pt x="11" y="111"/>
                  </a:cubicBezTo>
                  <a:cubicBezTo>
                    <a:pt x="11" y="114"/>
                    <a:pt x="11" y="118"/>
                    <a:pt x="11" y="122"/>
                  </a:cubicBezTo>
                  <a:cubicBezTo>
                    <a:pt x="11" y="128"/>
                    <a:pt x="11" y="134"/>
                    <a:pt x="11" y="138"/>
                  </a:cubicBezTo>
                  <a:cubicBezTo>
                    <a:pt x="11" y="142"/>
                    <a:pt x="10" y="144"/>
                    <a:pt x="10" y="144"/>
                  </a:cubicBezTo>
                  <a:cubicBezTo>
                    <a:pt x="10" y="144"/>
                    <a:pt x="10" y="142"/>
                    <a:pt x="8" y="138"/>
                  </a:cubicBezTo>
                  <a:cubicBezTo>
                    <a:pt x="7" y="135"/>
                    <a:pt x="6" y="129"/>
                    <a:pt x="4" y="122"/>
                  </a:cubicBezTo>
                  <a:cubicBezTo>
                    <a:pt x="4" y="119"/>
                    <a:pt x="3" y="115"/>
                    <a:pt x="2" y="111"/>
                  </a:cubicBezTo>
                  <a:cubicBezTo>
                    <a:pt x="2" y="107"/>
                    <a:pt x="1" y="103"/>
                    <a:pt x="0" y="99"/>
                  </a:cubicBezTo>
                  <a:cubicBezTo>
                    <a:pt x="0" y="90"/>
                    <a:pt x="0" y="81"/>
                    <a:pt x="0" y="72"/>
                  </a:cubicBezTo>
                  <a:cubicBezTo>
                    <a:pt x="0" y="63"/>
                    <a:pt x="1" y="54"/>
                    <a:pt x="2" y="45"/>
                  </a:cubicBezTo>
                  <a:cubicBezTo>
                    <a:pt x="2" y="41"/>
                    <a:pt x="3" y="37"/>
                    <a:pt x="4" y="33"/>
                  </a:cubicBezTo>
                  <a:cubicBezTo>
                    <a:pt x="4" y="29"/>
                    <a:pt x="5" y="25"/>
                    <a:pt x="5" y="22"/>
                  </a:cubicBezTo>
                  <a:cubicBezTo>
                    <a:pt x="6" y="15"/>
                    <a:pt x="8" y="10"/>
                    <a:pt x="9" y="6"/>
                  </a:cubicBezTo>
                  <a:cubicBezTo>
                    <a:pt x="10" y="2"/>
                    <a:pt x="10" y="0"/>
                    <a:pt x="10"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6" name="Freeform 64"/>
            <p:cNvSpPr/>
            <p:nvPr/>
          </p:nvSpPr>
          <p:spPr bwMode="auto">
            <a:xfrm>
              <a:off x="3465635" y="4689070"/>
              <a:ext cx="86061" cy="528271"/>
            </a:xfrm>
            <a:custGeom>
              <a:avLst/>
              <a:gdLst>
                <a:gd name="T0" fmla="*/ 34 w 35"/>
                <a:gd name="T1" fmla="*/ 0 h 216"/>
                <a:gd name="T2" fmla="*/ 31 w 35"/>
                <a:gd name="T3" fmla="*/ 16 h 216"/>
                <a:gd name="T4" fmla="*/ 28 w 35"/>
                <a:gd name="T5" fmla="*/ 31 h 216"/>
                <a:gd name="T6" fmla="*/ 22 w 35"/>
                <a:gd name="T7" fmla="*/ 62 h 216"/>
                <a:gd name="T8" fmla="*/ 18 w 35"/>
                <a:gd name="T9" fmla="*/ 78 h 216"/>
                <a:gd name="T10" fmla="*/ 15 w 35"/>
                <a:gd name="T11" fmla="*/ 93 h 216"/>
                <a:gd name="T12" fmla="*/ 13 w 35"/>
                <a:gd name="T13" fmla="*/ 109 h 216"/>
                <a:gd name="T14" fmla="*/ 12 w 35"/>
                <a:gd name="T15" fmla="*/ 123 h 216"/>
                <a:gd name="T16" fmla="*/ 12 w 35"/>
                <a:gd name="T17" fmla="*/ 122 h 216"/>
                <a:gd name="T18" fmla="*/ 17 w 35"/>
                <a:gd name="T19" fmla="*/ 146 h 216"/>
                <a:gd name="T20" fmla="*/ 20 w 35"/>
                <a:gd name="T21" fmla="*/ 157 h 216"/>
                <a:gd name="T22" fmla="*/ 23 w 35"/>
                <a:gd name="T23" fmla="*/ 169 h 216"/>
                <a:gd name="T24" fmla="*/ 28 w 35"/>
                <a:gd name="T25" fmla="*/ 193 h 216"/>
                <a:gd name="T26" fmla="*/ 31 w 35"/>
                <a:gd name="T27" fmla="*/ 204 h 216"/>
                <a:gd name="T28" fmla="*/ 35 w 35"/>
                <a:gd name="T29" fmla="*/ 216 h 216"/>
                <a:gd name="T30" fmla="*/ 29 w 35"/>
                <a:gd name="T31" fmla="*/ 205 h 216"/>
                <a:gd name="T32" fmla="*/ 23 w 35"/>
                <a:gd name="T33" fmla="*/ 194 h 216"/>
                <a:gd name="T34" fmla="*/ 19 w 35"/>
                <a:gd name="T35" fmla="*/ 183 h 216"/>
                <a:gd name="T36" fmla="*/ 15 w 35"/>
                <a:gd name="T37" fmla="*/ 172 h 216"/>
                <a:gd name="T38" fmla="*/ 11 w 35"/>
                <a:gd name="T39" fmla="*/ 160 h 216"/>
                <a:gd name="T40" fmla="*/ 7 w 35"/>
                <a:gd name="T41" fmla="*/ 149 h 216"/>
                <a:gd name="T42" fmla="*/ 0 w 35"/>
                <a:gd name="T43" fmla="*/ 125 h 216"/>
                <a:gd name="T44" fmla="*/ 0 w 35"/>
                <a:gd name="T45" fmla="*/ 125 h 216"/>
                <a:gd name="T46" fmla="*/ 0 w 35"/>
                <a:gd name="T47" fmla="*/ 124 h 216"/>
                <a:gd name="T48" fmla="*/ 0 w 35"/>
                <a:gd name="T49" fmla="*/ 115 h 216"/>
                <a:gd name="T50" fmla="*/ 1 w 35"/>
                <a:gd name="T51" fmla="*/ 107 h 216"/>
                <a:gd name="T52" fmla="*/ 4 w 35"/>
                <a:gd name="T53" fmla="*/ 91 h 216"/>
                <a:gd name="T54" fmla="*/ 8 w 35"/>
                <a:gd name="T55" fmla="*/ 75 h 216"/>
                <a:gd name="T56" fmla="*/ 12 w 35"/>
                <a:gd name="T57" fmla="*/ 60 h 216"/>
                <a:gd name="T58" fmla="*/ 17 w 35"/>
                <a:gd name="T59" fmla="*/ 45 h 216"/>
                <a:gd name="T60" fmla="*/ 22 w 35"/>
                <a:gd name="T61" fmla="*/ 30 h 216"/>
                <a:gd name="T62" fmla="*/ 28 w 35"/>
                <a:gd name="T63" fmla="*/ 15 h 216"/>
                <a:gd name="T64" fmla="*/ 34 w 35"/>
                <a:gd name="T65"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16">
                  <a:moveTo>
                    <a:pt x="34" y="0"/>
                  </a:moveTo>
                  <a:cubicBezTo>
                    <a:pt x="33" y="5"/>
                    <a:pt x="32" y="10"/>
                    <a:pt x="31" y="16"/>
                  </a:cubicBezTo>
                  <a:cubicBezTo>
                    <a:pt x="28" y="31"/>
                    <a:pt x="28" y="31"/>
                    <a:pt x="28" y="31"/>
                  </a:cubicBezTo>
                  <a:cubicBezTo>
                    <a:pt x="22" y="62"/>
                    <a:pt x="22" y="62"/>
                    <a:pt x="22" y="62"/>
                  </a:cubicBezTo>
                  <a:cubicBezTo>
                    <a:pt x="18" y="78"/>
                    <a:pt x="18" y="78"/>
                    <a:pt x="18" y="78"/>
                  </a:cubicBezTo>
                  <a:cubicBezTo>
                    <a:pt x="15" y="93"/>
                    <a:pt x="15" y="93"/>
                    <a:pt x="15" y="93"/>
                  </a:cubicBezTo>
                  <a:cubicBezTo>
                    <a:pt x="14" y="99"/>
                    <a:pt x="13" y="104"/>
                    <a:pt x="13" y="109"/>
                  </a:cubicBezTo>
                  <a:cubicBezTo>
                    <a:pt x="12" y="114"/>
                    <a:pt x="11" y="119"/>
                    <a:pt x="12" y="123"/>
                  </a:cubicBezTo>
                  <a:cubicBezTo>
                    <a:pt x="12" y="122"/>
                    <a:pt x="12" y="122"/>
                    <a:pt x="12" y="122"/>
                  </a:cubicBezTo>
                  <a:cubicBezTo>
                    <a:pt x="14" y="130"/>
                    <a:pt x="15" y="138"/>
                    <a:pt x="17" y="146"/>
                  </a:cubicBezTo>
                  <a:cubicBezTo>
                    <a:pt x="20" y="157"/>
                    <a:pt x="20" y="157"/>
                    <a:pt x="20" y="157"/>
                  </a:cubicBezTo>
                  <a:cubicBezTo>
                    <a:pt x="23" y="169"/>
                    <a:pt x="23" y="169"/>
                    <a:pt x="23" y="169"/>
                  </a:cubicBezTo>
                  <a:cubicBezTo>
                    <a:pt x="28" y="193"/>
                    <a:pt x="28" y="193"/>
                    <a:pt x="28" y="193"/>
                  </a:cubicBezTo>
                  <a:cubicBezTo>
                    <a:pt x="31" y="204"/>
                    <a:pt x="31" y="204"/>
                    <a:pt x="31" y="204"/>
                  </a:cubicBezTo>
                  <a:cubicBezTo>
                    <a:pt x="32" y="208"/>
                    <a:pt x="33" y="212"/>
                    <a:pt x="35" y="216"/>
                  </a:cubicBezTo>
                  <a:cubicBezTo>
                    <a:pt x="32" y="213"/>
                    <a:pt x="30" y="209"/>
                    <a:pt x="29" y="205"/>
                  </a:cubicBezTo>
                  <a:cubicBezTo>
                    <a:pt x="27" y="202"/>
                    <a:pt x="25" y="198"/>
                    <a:pt x="23" y="194"/>
                  </a:cubicBezTo>
                  <a:cubicBezTo>
                    <a:pt x="22" y="191"/>
                    <a:pt x="20" y="187"/>
                    <a:pt x="19" y="183"/>
                  </a:cubicBezTo>
                  <a:cubicBezTo>
                    <a:pt x="17" y="179"/>
                    <a:pt x="16" y="175"/>
                    <a:pt x="15" y="172"/>
                  </a:cubicBezTo>
                  <a:cubicBezTo>
                    <a:pt x="11" y="160"/>
                    <a:pt x="11" y="160"/>
                    <a:pt x="11" y="160"/>
                  </a:cubicBezTo>
                  <a:cubicBezTo>
                    <a:pt x="9" y="156"/>
                    <a:pt x="8" y="152"/>
                    <a:pt x="7" y="149"/>
                  </a:cubicBezTo>
                  <a:cubicBezTo>
                    <a:pt x="5" y="141"/>
                    <a:pt x="2" y="133"/>
                    <a:pt x="0" y="125"/>
                  </a:cubicBezTo>
                  <a:cubicBezTo>
                    <a:pt x="0" y="125"/>
                    <a:pt x="0" y="125"/>
                    <a:pt x="0" y="125"/>
                  </a:cubicBezTo>
                  <a:cubicBezTo>
                    <a:pt x="0" y="124"/>
                    <a:pt x="0" y="124"/>
                    <a:pt x="0" y="124"/>
                  </a:cubicBezTo>
                  <a:cubicBezTo>
                    <a:pt x="0" y="121"/>
                    <a:pt x="0" y="118"/>
                    <a:pt x="0" y="115"/>
                  </a:cubicBezTo>
                  <a:cubicBezTo>
                    <a:pt x="0" y="113"/>
                    <a:pt x="1" y="110"/>
                    <a:pt x="1" y="107"/>
                  </a:cubicBezTo>
                  <a:cubicBezTo>
                    <a:pt x="2" y="102"/>
                    <a:pt x="3" y="96"/>
                    <a:pt x="4" y="91"/>
                  </a:cubicBezTo>
                  <a:cubicBezTo>
                    <a:pt x="5" y="86"/>
                    <a:pt x="6" y="81"/>
                    <a:pt x="8" y="75"/>
                  </a:cubicBezTo>
                  <a:cubicBezTo>
                    <a:pt x="9" y="70"/>
                    <a:pt x="10" y="65"/>
                    <a:pt x="12" y="60"/>
                  </a:cubicBezTo>
                  <a:cubicBezTo>
                    <a:pt x="17" y="45"/>
                    <a:pt x="17" y="45"/>
                    <a:pt x="17" y="45"/>
                  </a:cubicBezTo>
                  <a:cubicBezTo>
                    <a:pt x="18" y="40"/>
                    <a:pt x="20" y="35"/>
                    <a:pt x="22" y="30"/>
                  </a:cubicBezTo>
                  <a:cubicBezTo>
                    <a:pt x="24" y="24"/>
                    <a:pt x="26" y="20"/>
                    <a:pt x="28" y="15"/>
                  </a:cubicBezTo>
                  <a:cubicBezTo>
                    <a:pt x="30" y="10"/>
                    <a:pt x="32" y="5"/>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7" name="Freeform 65"/>
            <p:cNvSpPr/>
            <p:nvPr/>
          </p:nvSpPr>
          <p:spPr bwMode="auto">
            <a:xfrm>
              <a:off x="3234002" y="4750412"/>
              <a:ext cx="105288" cy="510875"/>
            </a:xfrm>
            <a:custGeom>
              <a:avLst/>
              <a:gdLst>
                <a:gd name="T0" fmla="*/ 34 w 43"/>
                <a:gd name="T1" fmla="*/ 0 h 209"/>
                <a:gd name="T2" fmla="*/ 26 w 43"/>
                <a:gd name="T3" fmla="*/ 34 h 209"/>
                <a:gd name="T4" fmla="*/ 23 w 43"/>
                <a:gd name="T5" fmla="*/ 50 h 209"/>
                <a:gd name="T6" fmla="*/ 19 w 43"/>
                <a:gd name="T7" fmla="*/ 69 h 209"/>
                <a:gd name="T8" fmla="*/ 15 w 43"/>
                <a:gd name="T9" fmla="*/ 88 h 209"/>
                <a:gd name="T10" fmla="*/ 12 w 43"/>
                <a:gd name="T11" fmla="*/ 108 h 209"/>
                <a:gd name="T12" fmla="*/ 12 w 43"/>
                <a:gd name="T13" fmla="*/ 117 h 209"/>
                <a:gd name="T14" fmla="*/ 13 w 43"/>
                <a:gd name="T15" fmla="*/ 127 h 209"/>
                <a:gd name="T16" fmla="*/ 17 w 43"/>
                <a:gd name="T17" fmla="*/ 145 h 209"/>
                <a:gd name="T18" fmla="*/ 23 w 43"/>
                <a:gd name="T19" fmla="*/ 162 h 209"/>
                <a:gd name="T20" fmla="*/ 29 w 43"/>
                <a:gd name="T21" fmla="*/ 178 h 209"/>
                <a:gd name="T22" fmla="*/ 34 w 43"/>
                <a:gd name="T23" fmla="*/ 191 h 209"/>
                <a:gd name="T24" fmla="*/ 39 w 43"/>
                <a:gd name="T25" fmla="*/ 200 h 209"/>
                <a:gd name="T26" fmla="*/ 42 w 43"/>
                <a:gd name="T27" fmla="*/ 207 h 209"/>
                <a:gd name="T28" fmla="*/ 43 w 43"/>
                <a:gd name="T29" fmla="*/ 209 h 209"/>
                <a:gd name="T30" fmla="*/ 42 w 43"/>
                <a:gd name="T31" fmla="*/ 207 h 209"/>
                <a:gd name="T32" fmla="*/ 37 w 43"/>
                <a:gd name="T33" fmla="*/ 202 h 209"/>
                <a:gd name="T34" fmla="*/ 30 w 43"/>
                <a:gd name="T35" fmla="*/ 193 h 209"/>
                <a:gd name="T36" fmla="*/ 27 w 43"/>
                <a:gd name="T37" fmla="*/ 187 h 209"/>
                <a:gd name="T38" fmla="*/ 23 w 43"/>
                <a:gd name="T39" fmla="*/ 181 h 209"/>
                <a:gd name="T40" fmla="*/ 15 w 43"/>
                <a:gd name="T41" fmla="*/ 166 h 209"/>
                <a:gd name="T42" fmla="*/ 7 w 43"/>
                <a:gd name="T43" fmla="*/ 148 h 209"/>
                <a:gd name="T44" fmla="*/ 1 w 43"/>
                <a:gd name="T45" fmla="*/ 128 h 209"/>
                <a:gd name="T46" fmla="*/ 0 w 43"/>
                <a:gd name="T47" fmla="*/ 123 h 209"/>
                <a:gd name="T48" fmla="*/ 0 w 43"/>
                <a:gd name="T49" fmla="*/ 117 h 209"/>
                <a:gd name="T50" fmla="*/ 1 w 43"/>
                <a:gd name="T51" fmla="*/ 106 h 209"/>
                <a:gd name="T52" fmla="*/ 9 w 43"/>
                <a:gd name="T53" fmla="*/ 66 h 209"/>
                <a:gd name="T54" fmla="*/ 14 w 43"/>
                <a:gd name="T55" fmla="*/ 48 h 209"/>
                <a:gd name="T56" fmla="*/ 20 w 43"/>
                <a:gd name="T57" fmla="*/ 32 h 209"/>
                <a:gd name="T58" fmla="*/ 34 w 43"/>
                <a:gd name="T59"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209">
                  <a:moveTo>
                    <a:pt x="34" y="0"/>
                  </a:moveTo>
                  <a:cubicBezTo>
                    <a:pt x="34" y="0"/>
                    <a:pt x="31" y="14"/>
                    <a:pt x="26" y="34"/>
                  </a:cubicBezTo>
                  <a:cubicBezTo>
                    <a:pt x="25" y="39"/>
                    <a:pt x="24" y="45"/>
                    <a:pt x="23" y="50"/>
                  </a:cubicBezTo>
                  <a:cubicBezTo>
                    <a:pt x="22" y="56"/>
                    <a:pt x="20" y="62"/>
                    <a:pt x="19" y="69"/>
                  </a:cubicBezTo>
                  <a:cubicBezTo>
                    <a:pt x="18" y="75"/>
                    <a:pt x="16" y="81"/>
                    <a:pt x="15" y="88"/>
                  </a:cubicBezTo>
                  <a:cubicBezTo>
                    <a:pt x="14" y="94"/>
                    <a:pt x="13" y="101"/>
                    <a:pt x="12" y="108"/>
                  </a:cubicBezTo>
                  <a:cubicBezTo>
                    <a:pt x="12" y="111"/>
                    <a:pt x="12" y="114"/>
                    <a:pt x="12" y="117"/>
                  </a:cubicBezTo>
                  <a:cubicBezTo>
                    <a:pt x="12" y="120"/>
                    <a:pt x="12" y="123"/>
                    <a:pt x="13" y="127"/>
                  </a:cubicBezTo>
                  <a:cubicBezTo>
                    <a:pt x="14" y="132"/>
                    <a:pt x="16" y="139"/>
                    <a:pt x="17" y="145"/>
                  </a:cubicBezTo>
                  <a:cubicBezTo>
                    <a:pt x="19" y="151"/>
                    <a:pt x="21" y="157"/>
                    <a:pt x="23" y="162"/>
                  </a:cubicBezTo>
                  <a:cubicBezTo>
                    <a:pt x="25" y="168"/>
                    <a:pt x="27" y="173"/>
                    <a:pt x="29" y="178"/>
                  </a:cubicBezTo>
                  <a:cubicBezTo>
                    <a:pt x="31" y="182"/>
                    <a:pt x="33" y="187"/>
                    <a:pt x="34" y="191"/>
                  </a:cubicBezTo>
                  <a:cubicBezTo>
                    <a:pt x="36" y="194"/>
                    <a:pt x="38" y="198"/>
                    <a:pt x="39" y="200"/>
                  </a:cubicBezTo>
                  <a:cubicBezTo>
                    <a:pt x="40" y="203"/>
                    <a:pt x="41" y="205"/>
                    <a:pt x="42" y="207"/>
                  </a:cubicBezTo>
                  <a:cubicBezTo>
                    <a:pt x="43" y="208"/>
                    <a:pt x="43" y="209"/>
                    <a:pt x="43" y="209"/>
                  </a:cubicBezTo>
                  <a:cubicBezTo>
                    <a:pt x="43" y="209"/>
                    <a:pt x="43" y="208"/>
                    <a:pt x="42" y="207"/>
                  </a:cubicBezTo>
                  <a:cubicBezTo>
                    <a:pt x="40" y="206"/>
                    <a:pt x="39" y="204"/>
                    <a:pt x="37" y="202"/>
                  </a:cubicBezTo>
                  <a:cubicBezTo>
                    <a:pt x="35" y="199"/>
                    <a:pt x="33" y="196"/>
                    <a:pt x="30" y="193"/>
                  </a:cubicBezTo>
                  <a:cubicBezTo>
                    <a:pt x="29" y="191"/>
                    <a:pt x="28" y="189"/>
                    <a:pt x="27" y="187"/>
                  </a:cubicBezTo>
                  <a:cubicBezTo>
                    <a:pt x="25" y="185"/>
                    <a:pt x="24" y="183"/>
                    <a:pt x="23" y="181"/>
                  </a:cubicBezTo>
                  <a:cubicBezTo>
                    <a:pt x="20" y="176"/>
                    <a:pt x="17" y="171"/>
                    <a:pt x="15" y="166"/>
                  </a:cubicBezTo>
                  <a:cubicBezTo>
                    <a:pt x="12" y="160"/>
                    <a:pt x="10" y="154"/>
                    <a:pt x="7" y="148"/>
                  </a:cubicBezTo>
                  <a:cubicBezTo>
                    <a:pt x="5" y="142"/>
                    <a:pt x="3" y="136"/>
                    <a:pt x="1" y="128"/>
                  </a:cubicBezTo>
                  <a:cubicBezTo>
                    <a:pt x="1" y="126"/>
                    <a:pt x="1" y="125"/>
                    <a:pt x="0" y="123"/>
                  </a:cubicBezTo>
                  <a:cubicBezTo>
                    <a:pt x="0" y="121"/>
                    <a:pt x="0" y="119"/>
                    <a:pt x="0" y="117"/>
                  </a:cubicBezTo>
                  <a:cubicBezTo>
                    <a:pt x="0" y="114"/>
                    <a:pt x="0" y="110"/>
                    <a:pt x="1" y="106"/>
                  </a:cubicBezTo>
                  <a:cubicBezTo>
                    <a:pt x="2" y="92"/>
                    <a:pt x="5" y="79"/>
                    <a:pt x="9" y="66"/>
                  </a:cubicBezTo>
                  <a:cubicBezTo>
                    <a:pt x="11" y="60"/>
                    <a:pt x="13" y="54"/>
                    <a:pt x="14" y="48"/>
                  </a:cubicBezTo>
                  <a:cubicBezTo>
                    <a:pt x="16" y="42"/>
                    <a:pt x="18" y="37"/>
                    <a:pt x="20" y="32"/>
                  </a:cubicBezTo>
                  <a:cubicBezTo>
                    <a:pt x="27" y="13"/>
                    <a:pt x="34" y="0"/>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8" name="Freeform 66"/>
            <p:cNvSpPr/>
            <p:nvPr/>
          </p:nvSpPr>
          <p:spPr bwMode="auto">
            <a:xfrm>
              <a:off x="3058217" y="5040640"/>
              <a:ext cx="133670" cy="32044"/>
            </a:xfrm>
            <a:custGeom>
              <a:avLst/>
              <a:gdLst>
                <a:gd name="T0" fmla="*/ 0 w 55"/>
                <a:gd name="T1" fmla="*/ 13 h 13"/>
                <a:gd name="T2" fmla="*/ 2 w 55"/>
                <a:gd name="T3" fmla="*/ 11 h 13"/>
                <a:gd name="T4" fmla="*/ 8 w 55"/>
                <a:gd name="T5" fmla="*/ 7 h 13"/>
                <a:gd name="T6" fmla="*/ 16 w 55"/>
                <a:gd name="T7" fmla="*/ 3 h 13"/>
                <a:gd name="T8" fmla="*/ 26 w 55"/>
                <a:gd name="T9" fmla="*/ 1 h 13"/>
                <a:gd name="T10" fmla="*/ 37 w 55"/>
                <a:gd name="T11" fmla="*/ 0 h 13"/>
                <a:gd name="T12" fmla="*/ 46 w 55"/>
                <a:gd name="T13" fmla="*/ 1 h 13"/>
                <a:gd name="T14" fmla="*/ 55 w 55"/>
                <a:gd name="T15" fmla="*/ 3 h 13"/>
                <a:gd name="T16" fmla="*/ 53 w 55"/>
                <a:gd name="T17" fmla="*/ 4 h 13"/>
                <a:gd name="T18" fmla="*/ 47 w 55"/>
                <a:gd name="T19" fmla="*/ 6 h 13"/>
                <a:gd name="T20" fmla="*/ 38 w 55"/>
                <a:gd name="T21" fmla="*/ 9 h 13"/>
                <a:gd name="T22" fmla="*/ 28 w 55"/>
                <a:gd name="T23" fmla="*/ 10 h 13"/>
                <a:gd name="T24" fmla="*/ 9 w 55"/>
                <a:gd name="T25" fmla="*/ 13 h 13"/>
                <a:gd name="T26" fmla="*/ 3 w 55"/>
                <a:gd name="T27" fmla="*/ 13 h 13"/>
                <a:gd name="T28" fmla="*/ 0 w 55"/>
                <a:gd name="T2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13">
                  <a:moveTo>
                    <a:pt x="0" y="13"/>
                  </a:moveTo>
                  <a:cubicBezTo>
                    <a:pt x="0" y="13"/>
                    <a:pt x="1" y="13"/>
                    <a:pt x="2" y="11"/>
                  </a:cubicBezTo>
                  <a:cubicBezTo>
                    <a:pt x="3" y="10"/>
                    <a:pt x="5" y="9"/>
                    <a:pt x="8" y="7"/>
                  </a:cubicBezTo>
                  <a:cubicBezTo>
                    <a:pt x="10" y="6"/>
                    <a:pt x="13" y="4"/>
                    <a:pt x="16" y="3"/>
                  </a:cubicBezTo>
                  <a:cubicBezTo>
                    <a:pt x="19" y="2"/>
                    <a:pt x="23" y="1"/>
                    <a:pt x="26" y="1"/>
                  </a:cubicBezTo>
                  <a:cubicBezTo>
                    <a:pt x="30" y="0"/>
                    <a:pt x="34" y="0"/>
                    <a:pt x="37" y="0"/>
                  </a:cubicBezTo>
                  <a:cubicBezTo>
                    <a:pt x="40" y="0"/>
                    <a:pt x="44" y="0"/>
                    <a:pt x="46" y="1"/>
                  </a:cubicBezTo>
                  <a:cubicBezTo>
                    <a:pt x="52" y="2"/>
                    <a:pt x="55" y="3"/>
                    <a:pt x="55" y="3"/>
                  </a:cubicBezTo>
                  <a:cubicBezTo>
                    <a:pt x="55" y="3"/>
                    <a:pt x="54" y="4"/>
                    <a:pt x="53" y="4"/>
                  </a:cubicBezTo>
                  <a:cubicBezTo>
                    <a:pt x="51" y="5"/>
                    <a:pt x="49" y="6"/>
                    <a:pt x="47" y="6"/>
                  </a:cubicBezTo>
                  <a:cubicBezTo>
                    <a:pt x="44" y="7"/>
                    <a:pt x="41" y="8"/>
                    <a:pt x="38" y="9"/>
                  </a:cubicBezTo>
                  <a:cubicBezTo>
                    <a:pt x="35" y="9"/>
                    <a:pt x="31" y="10"/>
                    <a:pt x="28" y="10"/>
                  </a:cubicBezTo>
                  <a:cubicBezTo>
                    <a:pt x="21" y="11"/>
                    <a:pt x="15" y="12"/>
                    <a:pt x="9" y="13"/>
                  </a:cubicBezTo>
                  <a:cubicBezTo>
                    <a:pt x="7" y="13"/>
                    <a:pt x="5" y="13"/>
                    <a:pt x="3" y="13"/>
                  </a:cubicBezTo>
                  <a:cubicBezTo>
                    <a:pt x="1" y="13"/>
                    <a:pt x="0" y="13"/>
                    <a:pt x="0" y="13"/>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9" name="Freeform 67"/>
            <p:cNvSpPr/>
            <p:nvPr/>
          </p:nvSpPr>
          <p:spPr bwMode="auto">
            <a:xfrm>
              <a:off x="3248651" y="4984791"/>
              <a:ext cx="183109" cy="51271"/>
            </a:xfrm>
            <a:custGeom>
              <a:avLst/>
              <a:gdLst>
                <a:gd name="T0" fmla="*/ 0 w 75"/>
                <a:gd name="T1" fmla="*/ 21 h 21"/>
                <a:gd name="T2" fmla="*/ 3 w 75"/>
                <a:gd name="T3" fmla="*/ 18 h 21"/>
                <a:gd name="T4" fmla="*/ 10 w 75"/>
                <a:gd name="T5" fmla="*/ 13 h 21"/>
                <a:gd name="T6" fmla="*/ 35 w 75"/>
                <a:gd name="T7" fmla="*/ 3 h 21"/>
                <a:gd name="T8" fmla="*/ 50 w 75"/>
                <a:gd name="T9" fmla="*/ 1 h 21"/>
                <a:gd name="T10" fmla="*/ 62 w 75"/>
                <a:gd name="T11" fmla="*/ 1 h 21"/>
                <a:gd name="T12" fmla="*/ 71 w 75"/>
                <a:gd name="T13" fmla="*/ 2 h 21"/>
                <a:gd name="T14" fmla="*/ 75 w 75"/>
                <a:gd name="T15" fmla="*/ 3 h 21"/>
                <a:gd name="T16" fmla="*/ 71 w 75"/>
                <a:gd name="T17" fmla="*/ 4 h 21"/>
                <a:gd name="T18" fmla="*/ 68 w 75"/>
                <a:gd name="T19" fmla="*/ 5 h 21"/>
                <a:gd name="T20" fmla="*/ 63 w 75"/>
                <a:gd name="T21" fmla="*/ 6 h 21"/>
                <a:gd name="T22" fmla="*/ 51 w 75"/>
                <a:gd name="T23" fmla="*/ 10 h 21"/>
                <a:gd name="T24" fmla="*/ 38 w 75"/>
                <a:gd name="T25" fmla="*/ 13 h 21"/>
                <a:gd name="T26" fmla="*/ 12 w 75"/>
                <a:gd name="T27" fmla="*/ 19 h 21"/>
                <a:gd name="T28" fmla="*/ 4 w 75"/>
                <a:gd name="T29" fmla="*/ 20 h 21"/>
                <a:gd name="T30" fmla="*/ 0 w 75"/>
                <a:gd name="T3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 h="21">
                  <a:moveTo>
                    <a:pt x="0" y="21"/>
                  </a:moveTo>
                  <a:cubicBezTo>
                    <a:pt x="0" y="21"/>
                    <a:pt x="1" y="20"/>
                    <a:pt x="3" y="18"/>
                  </a:cubicBezTo>
                  <a:cubicBezTo>
                    <a:pt x="5" y="17"/>
                    <a:pt x="7" y="15"/>
                    <a:pt x="10" y="13"/>
                  </a:cubicBezTo>
                  <a:cubicBezTo>
                    <a:pt x="17" y="9"/>
                    <a:pt x="26" y="6"/>
                    <a:pt x="35" y="3"/>
                  </a:cubicBezTo>
                  <a:cubicBezTo>
                    <a:pt x="40" y="2"/>
                    <a:pt x="45" y="1"/>
                    <a:pt x="50" y="1"/>
                  </a:cubicBezTo>
                  <a:cubicBezTo>
                    <a:pt x="54" y="0"/>
                    <a:pt x="59" y="0"/>
                    <a:pt x="62" y="1"/>
                  </a:cubicBezTo>
                  <a:cubicBezTo>
                    <a:pt x="66" y="1"/>
                    <a:pt x="69" y="1"/>
                    <a:pt x="71" y="2"/>
                  </a:cubicBezTo>
                  <a:cubicBezTo>
                    <a:pt x="73" y="2"/>
                    <a:pt x="75" y="3"/>
                    <a:pt x="75" y="3"/>
                  </a:cubicBezTo>
                  <a:cubicBezTo>
                    <a:pt x="75" y="3"/>
                    <a:pt x="73" y="3"/>
                    <a:pt x="71" y="4"/>
                  </a:cubicBezTo>
                  <a:cubicBezTo>
                    <a:pt x="70" y="4"/>
                    <a:pt x="69" y="5"/>
                    <a:pt x="68" y="5"/>
                  </a:cubicBezTo>
                  <a:cubicBezTo>
                    <a:pt x="66" y="5"/>
                    <a:pt x="65" y="6"/>
                    <a:pt x="63" y="6"/>
                  </a:cubicBezTo>
                  <a:cubicBezTo>
                    <a:pt x="59" y="7"/>
                    <a:pt x="55" y="9"/>
                    <a:pt x="51" y="10"/>
                  </a:cubicBezTo>
                  <a:cubicBezTo>
                    <a:pt x="47" y="11"/>
                    <a:pt x="42" y="12"/>
                    <a:pt x="38" y="13"/>
                  </a:cubicBezTo>
                  <a:cubicBezTo>
                    <a:pt x="29" y="15"/>
                    <a:pt x="20" y="17"/>
                    <a:pt x="12" y="19"/>
                  </a:cubicBezTo>
                  <a:cubicBezTo>
                    <a:pt x="9" y="19"/>
                    <a:pt x="6" y="20"/>
                    <a:pt x="4" y="20"/>
                  </a:cubicBezTo>
                  <a:cubicBezTo>
                    <a:pt x="2" y="20"/>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0" name="Freeform 68"/>
            <p:cNvSpPr/>
            <p:nvPr/>
          </p:nvSpPr>
          <p:spPr bwMode="auto">
            <a:xfrm>
              <a:off x="3480283" y="4923450"/>
              <a:ext cx="291144" cy="68666"/>
            </a:xfrm>
            <a:custGeom>
              <a:avLst/>
              <a:gdLst>
                <a:gd name="T0" fmla="*/ 0 w 119"/>
                <a:gd name="T1" fmla="*/ 28 h 28"/>
                <a:gd name="T2" fmla="*/ 1 w 119"/>
                <a:gd name="T3" fmla="*/ 27 h 28"/>
                <a:gd name="T4" fmla="*/ 4 w 119"/>
                <a:gd name="T5" fmla="*/ 24 h 28"/>
                <a:gd name="T6" fmla="*/ 9 w 119"/>
                <a:gd name="T7" fmla="*/ 20 h 28"/>
                <a:gd name="T8" fmla="*/ 16 w 119"/>
                <a:gd name="T9" fmla="*/ 16 h 28"/>
                <a:gd name="T10" fmla="*/ 24 w 119"/>
                <a:gd name="T11" fmla="*/ 12 h 28"/>
                <a:gd name="T12" fmla="*/ 34 w 119"/>
                <a:gd name="T13" fmla="*/ 8 h 28"/>
                <a:gd name="T14" fmla="*/ 45 w 119"/>
                <a:gd name="T15" fmla="*/ 5 h 28"/>
                <a:gd name="T16" fmla="*/ 57 w 119"/>
                <a:gd name="T17" fmla="*/ 3 h 28"/>
                <a:gd name="T18" fmla="*/ 69 w 119"/>
                <a:gd name="T19" fmla="*/ 1 h 28"/>
                <a:gd name="T20" fmla="*/ 80 w 119"/>
                <a:gd name="T21" fmla="*/ 0 h 28"/>
                <a:gd name="T22" fmla="*/ 90 w 119"/>
                <a:gd name="T23" fmla="*/ 0 h 28"/>
                <a:gd name="T24" fmla="*/ 100 w 119"/>
                <a:gd name="T25" fmla="*/ 1 h 28"/>
                <a:gd name="T26" fmla="*/ 114 w 119"/>
                <a:gd name="T27" fmla="*/ 2 h 28"/>
                <a:gd name="T28" fmla="*/ 119 w 119"/>
                <a:gd name="T29" fmla="*/ 3 h 28"/>
                <a:gd name="T30" fmla="*/ 114 w 119"/>
                <a:gd name="T31" fmla="*/ 4 h 28"/>
                <a:gd name="T32" fmla="*/ 100 w 119"/>
                <a:gd name="T33" fmla="*/ 6 h 28"/>
                <a:gd name="T34" fmla="*/ 91 w 119"/>
                <a:gd name="T35" fmla="*/ 8 h 28"/>
                <a:gd name="T36" fmla="*/ 81 w 119"/>
                <a:gd name="T37" fmla="*/ 9 h 28"/>
                <a:gd name="T38" fmla="*/ 75 w 119"/>
                <a:gd name="T39" fmla="*/ 10 h 28"/>
                <a:gd name="T40" fmla="*/ 70 w 119"/>
                <a:gd name="T41" fmla="*/ 11 h 28"/>
                <a:gd name="T42" fmla="*/ 59 w 119"/>
                <a:gd name="T43" fmla="*/ 13 h 28"/>
                <a:gd name="T44" fmla="*/ 47 w 119"/>
                <a:gd name="T45" fmla="*/ 15 h 28"/>
                <a:gd name="T46" fmla="*/ 37 w 119"/>
                <a:gd name="T47" fmla="*/ 17 h 28"/>
                <a:gd name="T48" fmla="*/ 27 w 119"/>
                <a:gd name="T49" fmla="*/ 19 h 28"/>
                <a:gd name="T50" fmla="*/ 18 w 119"/>
                <a:gd name="T51" fmla="*/ 21 h 28"/>
                <a:gd name="T52" fmla="*/ 5 w 119"/>
                <a:gd name="T53" fmla="*/ 26 h 28"/>
                <a:gd name="T54" fmla="*/ 0 w 119"/>
                <a:gd name="T5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9" h="28">
                  <a:moveTo>
                    <a:pt x="0" y="28"/>
                  </a:moveTo>
                  <a:cubicBezTo>
                    <a:pt x="0" y="28"/>
                    <a:pt x="0" y="27"/>
                    <a:pt x="1" y="27"/>
                  </a:cubicBezTo>
                  <a:cubicBezTo>
                    <a:pt x="1" y="26"/>
                    <a:pt x="2" y="25"/>
                    <a:pt x="4" y="24"/>
                  </a:cubicBezTo>
                  <a:cubicBezTo>
                    <a:pt x="5" y="23"/>
                    <a:pt x="7" y="22"/>
                    <a:pt x="9" y="20"/>
                  </a:cubicBezTo>
                  <a:cubicBezTo>
                    <a:pt x="11" y="19"/>
                    <a:pt x="13" y="17"/>
                    <a:pt x="16" y="16"/>
                  </a:cubicBezTo>
                  <a:cubicBezTo>
                    <a:pt x="18" y="15"/>
                    <a:pt x="21" y="13"/>
                    <a:pt x="24" y="12"/>
                  </a:cubicBezTo>
                  <a:cubicBezTo>
                    <a:pt x="28" y="11"/>
                    <a:pt x="31" y="9"/>
                    <a:pt x="34" y="8"/>
                  </a:cubicBezTo>
                  <a:cubicBezTo>
                    <a:pt x="38" y="7"/>
                    <a:pt x="42" y="6"/>
                    <a:pt x="45" y="5"/>
                  </a:cubicBezTo>
                  <a:cubicBezTo>
                    <a:pt x="49" y="4"/>
                    <a:pt x="53" y="3"/>
                    <a:pt x="57" y="3"/>
                  </a:cubicBezTo>
                  <a:cubicBezTo>
                    <a:pt x="61" y="2"/>
                    <a:pt x="65" y="2"/>
                    <a:pt x="69" y="1"/>
                  </a:cubicBezTo>
                  <a:cubicBezTo>
                    <a:pt x="72" y="1"/>
                    <a:pt x="76" y="1"/>
                    <a:pt x="80" y="0"/>
                  </a:cubicBezTo>
                  <a:cubicBezTo>
                    <a:pt x="84" y="0"/>
                    <a:pt x="87" y="0"/>
                    <a:pt x="90" y="0"/>
                  </a:cubicBezTo>
                  <a:cubicBezTo>
                    <a:pt x="94" y="0"/>
                    <a:pt x="97" y="0"/>
                    <a:pt x="100" y="1"/>
                  </a:cubicBezTo>
                  <a:cubicBezTo>
                    <a:pt x="106" y="1"/>
                    <a:pt x="111" y="2"/>
                    <a:pt x="114" y="2"/>
                  </a:cubicBezTo>
                  <a:cubicBezTo>
                    <a:pt x="117" y="3"/>
                    <a:pt x="119" y="3"/>
                    <a:pt x="119" y="3"/>
                  </a:cubicBezTo>
                  <a:cubicBezTo>
                    <a:pt x="119" y="3"/>
                    <a:pt x="117" y="4"/>
                    <a:pt x="114" y="4"/>
                  </a:cubicBezTo>
                  <a:cubicBezTo>
                    <a:pt x="111" y="5"/>
                    <a:pt x="106" y="5"/>
                    <a:pt x="100" y="6"/>
                  </a:cubicBezTo>
                  <a:cubicBezTo>
                    <a:pt x="97" y="7"/>
                    <a:pt x="94" y="7"/>
                    <a:pt x="91" y="8"/>
                  </a:cubicBezTo>
                  <a:cubicBezTo>
                    <a:pt x="88" y="8"/>
                    <a:pt x="84" y="9"/>
                    <a:pt x="81" y="9"/>
                  </a:cubicBezTo>
                  <a:cubicBezTo>
                    <a:pt x="79" y="9"/>
                    <a:pt x="77" y="10"/>
                    <a:pt x="75" y="10"/>
                  </a:cubicBezTo>
                  <a:cubicBezTo>
                    <a:pt x="73" y="10"/>
                    <a:pt x="72" y="11"/>
                    <a:pt x="70" y="11"/>
                  </a:cubicBezTo>
                  <a:cubicBezTo>
                    <a:pt x="66" y="11"/>
                    <a:pt x="62" y="12"/>
                    <a:pt x="59" y="13"/>
                  </a:cubicBezTo>
                  <a:cubicBezTo>
                    <a:pt x="55" y="13"/>
                    <a:pt x="51" y="14"/>
                    <a:pt x="47" y="15"/>
                  </a:cubicBezTo>
                  <a:cubicBezTo>
                    <a:pt x="44" y="15"/>
                    <a:pt x="40" y="16"/>
                    <a:pt x="37" y="17"/>
                  </a:cubicBezTo>
                  <a:cubicBezTo>
                    <a:pt x="33" y="17"/>
                    <a:pt x="30" y="18"/>
                    <a:pt x="27" y="19"/>
                  </a:cubicBezTo>
                  <a:cubicBezTo>
                    <a:pt x="24" y="20"/>
                    <a:pt x="21" y="21"/>
                    <a:pt x="18" y="21"/>
                  </a:cubicBezTo>
                  <a:cubicBezTo>
                    <a:pt x="12" y="23"/>
                    <a:pt x="8" y="24"/>
                    <a:pt x="5" y="26"/>
                  </a:cubicBezTo>
                  <a:cubicBezTo>
                    <a:pt x="2" y="27"/>
                    <a:pt x="0" y="28"/>
                    <a:pt x="0" y="28"/>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1" name="Freeform 69"/>
            <p:cNvSpPr/>
            <p:nvPr/>
          </p:nvSpPr>
          <p:spPr bwMode="auto">
            <a:xfrm>
              <a:off x="3893195" y="4879504"/>
              <a:ext cx="232549" cy="27466"/>
            </a:xfrm>
            <a:custGeom>
              <a:avLst/>
              <a:gdLst>
                <a:gd name="T0" fmla="*/ 0 w 95"/>
                <a:gd name="T1" fmla="*/ 10 h 11"/>
                <a:gd name="T2" fmla="*/ 4 w 95"/>
                <a:gd name="T3" fmla="*/ 9 h 11"/>
                <a:gd name="T4" fmla="*/ 14 w 95"/>
                <a:gd name="T5" fmla="*/ 5 h 11"/>
                <a:gd name="T6" fmla="*/ 30 w 95"/>
                <a:gd name="T7" fmla="*/ 2 h 11"/>
                <a:gd name="T8" fmla="*/ 38 w 95"/>
                <a:gd name="T9" fmla="*/ 1 h 11"/>
                <a:gd name="T10" fmla="*/ 47 w 95"/>
                <a:gd name="T11" fmla="*/ 0 h 11"/>
                <a:gd name="T12" fmla="*/ 56 w 95"/>
                <a:gd name="T13" fmla="*/ 0 h 11"/>
                <a:gd name="T14" fmla="*/ 65 w 95"/>
                <a:gd name="T15" fmla="*/ 1 h 11"/>
                <a:gd name="T16" fmla="*/ 80 w 95"/>
                <a:gd name="T17" fmla="*/ 4 h 11"/>
                <a:gd name="T18" fmla="*/ 86 w 95"/>
                <a:gd name="T19" fmla="*/ 6 h 11"/>
                <a:gd name="T20" fmla="*/ 91 w 95"/>
                <a:gd name="T21" fmla="*/ 8 h 11"/>
                <a:gd name="T22" fmla="*/ 95 w 95"/>
                <a:gd name="T23" fmla="*/ 10 h 11"/>
                <a:gd name="T24" fmla="*/ 90 w 95"/>
                <a:gd name="T25" fmla="*/ 10 h 11"/>
                <a:gd name="T26" fmla="*/ 86 w 95"/>
                <a:gd name="T27" fmla="*/ 10 h 11"/>
                <a:gd name="T28" fmla="*/ 80 w 95"/>
                <a:gd name="T29" fmla="*/ 10 h 11"/>
                <a:gd name="T30" fmla="*/ 65 w 95"/>
                <a:gd name="T31" fmla="*/ 10 h 11"/>
                <a:gd name="T32" fmla="*/ 56 w 95"/>
                <a:gd name="T33" fmla="*/ 10 h 11"/>
                <a:gd name="T34" fmla="*/ 47 w 95"/>
                <a:gd name="T35" fmla="*/ 10 h 11"/>
                <a:gd name="T36" fmla="*/ 15 w 95"/>
                <a:gd name="T37" fmla="*/ 11 h 11"/>
                <a:gd name="T38" fmla="*/ 4 w 95"/>
                <a:gd name="T39" fmla="*/ 11 h 11"/>
                <a:gd name="T40" fmla="*/ 0 w 95"/>
                <a:gd name="T4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
                  <a:moveTo>
                    <a:pt x="0" y="10"/>
                  </a:moveTo>
                  <a:cubicBezTo>
                    <a:pt x="0" y="10"/>
                    <a:pt x="1" y="10"/>
                    <a:pt x="4" y="9"/>
                  </a:cubicBezTo>
                  <a:cubicBezTo>
                    <a:pt x="6" y="8"/>
                    <a:pt x="10" y="6"/>
                    <a:pt x="14" y="5"/>
                  </a:cubicBezTo>
                  <a:cubicBezTo>
                    <a:pt x="19" y="4"/>
                    <a:pt x="24" y="3"/>
                    <a:pt x="30" y="2"/>
                  </a:cubicBezTo>
                  <a:cubicBezTo>
                    <a:pt x="32" y="2"/>
                    <a:pt x="35" y="1"/>
                    <a:pt x="38" y="1"/>
                  </a:cubicBezTo>
                  <a:cubicBezTo>
                    <a:pt x="41" y="1"/>
                    <a:pt x="44" y="1"/>
                    <a:pt x="47" y="0"/>
                  </a:cubicBezTo>
                  <a:cubicBezTo>
                    <a:pt x="50" y="0"/>
                    <a:pt x="53" y="0"/>
                    <a:pt x="56" y="0"/>
                  </a:cubicBezTo>
                  <a:cubicBezTo>
                    <a:pt x="59" y="1"/>
                    <a:pt x="62" y="1"/>
                    <a:pt x="65" y="1"/>
                  </a:cubicBezTo>
                  <a:cubicBezTo>
                    <a:pt x="71" y="2"/>
                    <a:pt x="76" y="3"/>
                    <a:pt x="80" y="4"/>
                  </a:cubicBezTo>
                  <a:cubicBezTo>
                    <a:pt x="83" y="5"/>
                    <a:pt x="85" y="6"/>
                    <a:pt x="86" y="6"/>
                  </a:cubicBezTo>
                  <a:cubicBezTo>
                    <a:pt x="88" y="7"/>
                    <a:pt x="90" y="8"/>
                    <a:pt x="91" y="8"/>
                  </a:cubicBezTo>
                  <a:cubicBezTo>
                    <a:pt x="93" y="10"/>
                    <a:pt x="95" y="10"/>
                    <a:pt x="95" y="10"/>
                  </a:cubicBezTo>
                  <a:cubicBezTo>
                    <a:pt x="95" y="10"/>
                    <a:pt x="93" y="10"/>
                    <a:pt x="90" y="10"/>
                  </a:cubicBezTo>
                  <a:cubicBezTo>
                    <a:pt x="89" y="10"/>
                    <a:pt x="87" y="10"/>
                    <a:pt x="86" y="10"/>
                  </a:cubicBezTo>
                  <a:cubicBezTo>
                    <a:pt x="84" y="10"/>
                    <a:pt x="82" y="10"/>
                    <a:pt x="80" y="10"/>
                  </a:cubicBezTo>
                  <a:cubicBezTo>
                    <a:pt x="75" y="10"/>
                    <a:pt x="70" y="10"/>
                    <a:pt x="65" y="10"/>
                  </a:cubicBezTo>
                  <a:cubicBezTo>
                    <a:pt x="62" y="10"/>
                    <a:pt x="59" y="10"/>
                    <a:pt x="56" y="10"/>
                  </a:cubicBezTo>
                  <a:cubicBezTo>
                    <a:pt x="53" y="10"/>
                    <a:pt x="50" y="10"/>
                    <a:pt x="47" y="10"/>
                  </a:cubicBezTo>
                  <a:cubicBezTo>
                    <a:pt x="36" y="11"/>
                    <a:pt x="24" y="11"/>
                    <a:pt x="15" y="11"/>
                  </a:cubicBezTo>
                  <a:cubicBezTo>
                    <a:pt x="11" y="11"/>
                    <a:pt x="7" y="11"/>
                    <a:pt x="4" y="11"/>
                  </a:cubicBezTo>
                  <a:cubicBezTo>
                    <a:pt x="2" y="11"/>
                    <a:pt x="0" y="10"/>
                    <a:pt x="0" y="1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2" name="Freeform 70"/>
            <p:cNvSpPr/>
            <p:nvPr/>
          </p:nvSpPr>
          <p:spPr bwMode="auto">
            <a:xfrm>
              <a:off x="3343867" y="5283260"/>
              <a:ext cx="476084" cy="102541"/>
            </a:xfrm>
            <a:custGeom>
              <a:avLst/>
              <a:gdLst>
                <a:gd name="T0" fmla="*/ 195 w 195"/>
                <a:gd name="T1" fmla="*/ 12 h 42"/>
                <a:gd name="T2" fmla="*/ 164 w 195"/>
                <a:gd name="T3" fmla="*/ 13 h 42"/>
                <a:gd name="T4" fmla="*/ 132 w 195"/>
                <a:gd name="T5" fmla="*/ 15 h 42"/>
                <a:gd name="T6" fmla="*/ 115 w 195"/>
                <a:gd name="T7" fmla="*/ 17 h 42"/>
                <a:gd name="T8" fmla="*/ 96 w 195"/>
                <a:gd name="T9" fmla="*/ 19 h 42"/>
                <a:gd name="T10" fmla="*/ 78 w 195"/>
                <a:gd name="T11" fmla="*/ 22 h 42"/>
                <a:gd name="T12" fmla="*/ 60 w 195"/>
                <a:gd name="T13" fmla="*/ 25 h 42"/>
                <a:gd name="T14" fmla="*/ 44 w 195"/>
                <a:gd name="T15" fmla="*/ 29 h 42"/>
                <a:gd name="T16" fmla="*/ 30 w 195"/>
                <a:gd name="T17" fmla="*/ 32 h 42"/>
                <a:gd name="T18" fmla="*/ 18 w 195"/>
                <a:gd name="T19" fmla="*/ 36 h 42"/>
                <a:gd name="T20" fmla="*/ 8 w 195"/>
                <a:gd name="T21" fmla="*/ 39 h 42"/>
                <a:gd name="T22" fmla="*/ 0 w 195"/>
                <a:gd name="T23" fmla="*/ 42 h 42"/>
                <a:gd name="T24" fmla="*/ 0 w 195"/>
                <a:gd name="T25" fmla="*/ 41 h 42"/>
                <a:gd name="T26" fmla="*/ 8 w 195"/>
                <a:gd name="T27" fmla="*/ 38 h 42"/>
                <a:gd name="T28" fmla="*/ 17 w 195"/>
                <a:gd name="T29" fmla="*/ 34 h 42"/>
                <a:gd name="T30" fmla="*/ 29 w 195"/>
                <a:gd name="T31" fmla="*/ 30 h 42"/>
                <a:gd name="T32" fmla="*/ 43 w 195"/>
                <a:gd name="T33" fmla="*/ 25 h 42"/>
                <a:gd name="T34" fmla="*/ 59 w 195"/>
                <a:gd name="T35" fmla="*/ 21 h 42"/>
                <a:gd name="T36" fmla="*/ 77 w 195"/>
                <a:gd name="T37" fmla="*/ 16 h 42"/>
                <a:gd name="T38" fmla="*/ 95 w 195"/>
                <a:gd name="T39" fmla="*/ 13 h 42"/>
                <a:gd name="T40" fmla="*/ 114 w 195"/>
                <a:gd name="T41" fmla="*/ 10 h 42"/>
                <a:gd name="T42" fmla="*/ 131 w 195"/>
                <a:gd name="T43" fmla="*/ 7 h 42"/>
                <a:gd name="T44" fmla="*/ 163 w 195"/>
                <a:gd name="T45" fmla="*/ 3 h 42"/>
                <a:gd name="T46" fmla="*/ 194 w 195"/>
                <a:gd name="T47" fmla="*/ 0 h 42"/>
                <a:gd name="T48" fmla="*/ 195 w 195"/>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42">
                  <a:moveTo>
                    <a:pt x="195" y="12"/>
                  </a:moveTo>
                  <a:cubicBezTo>
                    <a:pt x="195" y="12"/>
                    <a:pt x="182" y="12"/>
                    <a:pt x="164" y="13"/>
                  </a:cubicBezTo>
                  <a:cubicBezTo>
                    <a:pt x="155" y="14"/>
                    <a:pt x="144" y="14"/>
                    <a:pt x="132" y="15"/>
                  </a:cubicBezTo>
                  <a:cubicBezTo>
                    <a:pt x="127" y="16"/>
                    <a:pt x="121" y="16"/>
                    <a:pt x="115" y="17"/>
                  </a:cubicBezTo>
                  <a:cubicBezTo>
                    <a:pt x="108" y="18"/>
                    <a:pt x="102" y="19"/>
                    <a:pt x="96" y="19"/>
                  </a:cubicBezTo>
                  <a:cubicBezTo>
                    <a:pt x="90" y="20"/>
                    <a:pt x="84" y="21"/>
                    <a:pt x="78" y="22"/>
                  </a:cubicBezTo>
                  <a:cubicBezTo>
                    <a:pt x="72" y="23"/>
                    <a:pt x="66" y="24"/>
                    <a:pt x="60" y="25"/>
                  </a:cubicBezTo>
                  <a:cubicBezTo>
                    <a:pt x="55" y="26"/>
                    <a:pt x="49" y="28"/>
                    <a:pt x="44" y="29"/>
                  </a:cubicBezTo>
                  <a:cubicBezTo>
                    <a:pt x="39" y="30"/>
                    <a:pt x="34" y="31"/>
                    <a:pt x="30" y="32"/>
                  </a:cubicBezTo>
                  <a:cubicBezTo>
                    <a:pt x="25" y="34"/>
                    <a:pt x="21" y="35"/>
                    <a:pt x="18" y="36"/>
                  </a:cubicBezTo>
                  <a:cubicBezTo>
                    <a:pt x="14" y="37"/>
                    <a:pt x="11" y="38"/>
                    <a:pt x="8" y="39"/>
                  </a:cubicBezTo>
                  <a:cubicBezTo>
                    <a:pt x="3" y="41"/>
                    <a:pt x="0" y="42"/>
                    <a:pt x="0" y="42"/>
                  </a:cubicBezTo>
                  <a:cubicBezTo>
                    <a:pt x="0" y="41"/>
                    <a:pt x="0" y="41"/>
                    <a:pt x="0" y="41"/>
                  </a:cubicBezTo>
                  <a:cubicBezTo>
                    <a:pt x="0" y="41"/>
                    <a:pt x="3" y="40"/>
                    <a:pt x="8" y="38"/>
                  </a:cubicBezTo>
                  <a:cubicBezTo>
                    <a:pt x="10" y="37"/>
                    <a:pt x="13" y="35"/>
                    <a:pt x="17" y="34"/>
                  </a:cubicBezTo>
                  <a:cubicBezTo>
                    <a:pt x="20" y="33"/>
                    <a:pt x="24" y="31"/>
                    <a:pt x="29" y="30"/>
                  </a:cubicBezTo>
                  <a:cubicBezTo>
                    <a:pt x="33" y="28"/>
                    <a:pt x="38" y="27"/>
                    <a:pt x="43" y="25"/>
                  </a:cubicBezTo>
                  <a:cubicBezTo>
                    <a:pt x="48" y="24"/>
                    <a:pt x="54" y="22"/>
                    <a:pt x="59" y="21"/>
                  </a:cubicBezTo>
                  <a:cubicBezTo>
                    <a:pt x="65" y="19"/>
                    <a:pt x="71" y="18"/>
                    <a:pt x="77" y="16"/>
                  </a:cubicBezTo>
                  <a:cubicBezTo>
                    <a:pt x="83" y="15"/>
                    <a:pt x="89" y="14"/>
                    <a:pt x="95" y="13"/>
                  </a:cubicBezTo>
                  <a:cubicBezTo>
                    <a:pt x="101" y="12"/>
                    <a:pt x="107" y="10"/>
                    <a:pt x="114" y="10"/>
                  </a:cubicBezTo>
                  <a:cubicBezTo>
                    <a:pt x="120" y="9"/>
                    <a:pt x="126" y="8"/>
                    <a:pt x="131" y="7"/>
                  </a:cubicBezTo>
                  <a:cubicBezTo>
                    <a:pt x="143" y="5"/>
                    <a:pt x="154" y="4"/>
                    <a:pt x="163" y="3"/>
                  </a:cubicBezTo>
                  <a:cubicBezTo>
                    <a:pt x="182" y="1"/>
                    <a:pt x="194" y="0"/>
                    <a:pt x="194" y="0"/>
                  </a:cubicBezTo>
                  <a:lnTo>
                    <a:pt x="19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3" name="Freeform 71"/>
            <p:cNvSpPr/>
            <p:nvPr/>
          </p:nvSpPr>
          <p:spPr bwMode="auto">
            <a:xfrm>
              <a:off x="3622193" y="5018667"/>
              <a:ext cx="549328" cy="692153"/>
            </a:xfrm>
            <a:custGeom>
              <a:avLst/>
              <a:gdLst>
                <a:gd name="T0" fmla="*/ 121 w 225"/>
                <a:gd name="T1" fmla="*/ 17 h 283"/>
                <a:gd name="T2" fmla="*/ 60 w 225"/>
                <a:gd name="T3" fmla="*/ 17 h 283"/>
                <a:gd name="T4" fmla="*/ 23 w 225"/>
                <a:gd name="T5" fmla="*/ 15 h 283"/>
                <a:gd name="T6" fmla="*/ 22 w 225"/>
                <a:gd name="T7" fmla="*/ 15 h 283"/>
                <a:gd name="T8" fmla="*/ 18 w 225"/>
                <a:gd name="T9" fmla="*/ 18 h 283"/>
                <a:gd name="T10" fmla="*/ 13 w 225"/>
                <a:gd name="T11" fmla="*/ 24 h 283"/>
                <a:gd name="T12" fmla="*/ 9 w 225"/>
                <a:gd name="T13" fmla="*/ 31 h 283"/>
                <a:gd name="T14" fmla="*/ 8 w 225"/>
                <a:gd name="T15" fmla="*/ 36 h 283"/>
                <a:gd name="T16" fmla="*/ 7 w 225"/>
                <a:gd name="T17" fmla="*/ 49 h 283"/>
                <a:gd name="T18" fmla="*/ 8 w 225"/>
                <a:gd name="T19" fmla="*/ 67 h 283"/>
                <a:gd name="T20" fmla="*/ 8 w 225"/>
                <a:gd name="T21" fmla="*/ 75 h 283"/>
                <a:gd name="T22" fmla="*/ 13 w 225"/>
                <a:gd name="T23" fmla="*/ 79 h 283"/>
                <a:gd name="T24" fmla="*/ 26 w 225"/>
                <a:gd name="T25" fmla="*/ 88 h 283"/>
                <a:gd name="T26" fmla="*/ 39 w 225"/>
                <a:gd name="T27" fmla="*/ 95 h 283"/>
                <a:gd name="T28" fmla="*/ 53 w 225"/>
                <a:gd name="T29" fmla="*/ 100 h 283"/>
                <a:gd name="T30" fmla="*/ 67 w 225"/>
                <a:gd name="T31" fmla="*/ 105 h 283"/>
                <a:gd name="T32" fmla="*/ 81 w 225"/>
                <a:gd name="T33" fmla="*/ 109 h 283"/>
                <a:gd name="T34" fmla="*/ 96 w 225"/>
                <a:gd name="T35" fmla="*/ 112 h 283"/>
                <a:gd name="T36" fmla="*/ 111 w 225"/>
                <a:gd name="T37" fmla="*/ 115 h 283"/>
                <a:gd name="T38" fmla="*/ 119 w 225"/>
                <a:gd name="T39" fmla="*/ 116 h 283"/>
                <a:gd name="T40" fmla="*/ 119 w 225"/>
                <a:gd name="T41" fmla="*/ 124 h 283"/>
                <a:gd name="T42" fmla="*/ 106 w 225"/>
                <a:gd name="T43" fmla="*/ 127 h 283"/>
                <a:gd name="T44" fmla="*/ 83 w 225"/>
                <a:gd name="T45" fmla="*/ 138 h 283"/>
                <a:gd name="T46" fmla="*/ 61 w 225"/>
                <a:gd name="T47" fmla="*/ 153 h 283"/>
                <a:gd name="T48" fmla="*/ 52 w 225"/>
                <a:gd name="T49" fmla="*/ 162 h 283"/>
                <a:gd name="T50" fmla="*/ 39 w 225"/>
                <a:gd name="T51" fmla="*/ 176 h 283"/>
                <a:gd name="T52" fmla="*/ 31 w 225"/>
                <a:gd name="T53" fmla="*/ 187 h 283"/>
                <a:gd name="T54" fmla="*/ 22 w 225"/>
                <a:gd name="T55" fmla="*/ 205 h 283"/>
                <a:gd name="T56" fmla="*/ 13 w 225"/>
                <a:gd name="T57" fmla="*/ 229 h 283"/>
                <a:gd name="T58" fmla="*/ 7 w 225"/>
                <a:gd name="T59" fmla="*/ 255 h 283"/>
                <a:gd name="T60" fmla="*/ 4 w 225"/>
                <a:gd name="T61" fmla="*/ 282 h 283"/>
                <a:gd name="T62" fmla="*/ 3 w 225"/>
                <a:gd name="T63" fmla="*/ 283 h 283"/>
                <a:gd name="T64" fmla="*/ 3 w 225"/>
                <a:gd name="T65" fmla="*/ 268 h 283"/>
                <a:gd name="T66" fmla="*/ 6 w 225"/>
                <a:gd name="T67" fmla="*/ 242 h 283"/>
                <a:gd name="T68" fmla="*/ 13 w 225"/>
                <a:gd name="T69" fmla="*/ 216 h 283"/>
                <a:gd name="T70" fmla="*/ 24 w 225"/>
                <a:gd name="T71" fmla="*/ 191 h 283"/>
                <a:gd name="T72" fmla="*/ 31 w 225"/>
                <a:gd name="T73" fmla="*/ 179 h 283"/>
                <a:gd name="T74" fmla="*/ 39 w 225"/>
                <a:gd name="T75" fmla="*/ 168 h 283"/>
                <a:gd name="T76" fmla="*/ 52 w 225"/>
                <a:gd name="T77" fmla="*/ 153 h 283"/>
                <a:gd name="T78" fmla="*/ 68 w 225"/>
                <a:gd name="T79" fmla="*/ 140 h 283"/>
                <a:gd name="T80" fmla="*/ 91 w 225"/>
                <a:gd name="T81" fmla="*/ 126 h 283"/>
                <a:gd name="T82" fmla="*/ 117 w 225"/>
                <a:gd name="T83" fmla="*/ 116 h 283"/>
                <a:gd name="T84" fmla="*/ 118 w 225"/>
                <a:gd name="T85" fmla="*/ 124 h 283"/>
                <a:gd name="T86" fmla="*/ 94 w 225"/>
                <a:gd name="T87" fmla="*/ 122 h 283"/>
                <a:gd name="T88" fmla="*/ 79 w 225"/>
                <a:gd name="T89" fmla="*/ 119 h 283"/>
                <a:gd name="T90" fmla="*/ 64 w 225"/>
                <a:gd name="T91" fmla="*/ 115 h 283"/>
                <a:gd name="T92" fmla="*/ 49 w 225"/>
                <a:gd name="T93" fmla="*/ 109 h 283"/>
                <a:gd name="T94" fmla="*/ 35 w 225"/>
                <a:gd name="T95" fmla="*/ 103 h 283"/>
                <a:gd name="T96" fmla="*/ 21 w 225"/>
                <a:gd name="T97" fmla="*/ 95 h 283"/>
                <a:gd name="T98" fmla="*/ 9 w 225"/>
                <a:gd name="T99" fmla="*/ 85 h 283"/>
                <a:gd name="T100" fmla="*/ 3 w 225"/>
                <a:gd name="T101" fmla="*/ 79 h 283"/>
                <a:gd name="T102" fmla="*/ 2 w 225"/>
                <a:gd name="T103" fmla="*/ 77 h 283"/>
                <a:gd name="T104" fmla="*/ 0 w 225"/>
                <a:gd name="T105" fmla="*/ 58 h 283"/>
                <a:gd name="T106" fmla="*/ 0 w 225"/>
                <a:gd name="T107" fmla="*/ 39 h 283"/>
                <a:gd name="T108" fmla="*/ 1 w 225"/>
                <a:gd name="T109" fmla="*/ 32 h 283"/>
                <a:gd name="T110" fmla="*/ 4 w 225"/>
                <a:gd name="T111" fmla="*/ 24 h 283"/>
                <a:gd name="T112" fmla="*/ 9 w 225"/>
                <a:gd name="T113" fmla="*/ 15 h 283"/>
                <a:gd name="T114" fmla="*/ 18 w 225"/>
                <a:gd name="T115" fmla="*/ 8 h 283"/>
                <a:gd name="T116" fmla="*/ 24 w 225"/>
                <a:gd name="T117" fmla="*/ 7 h 283"/>
                <a:gd name="T118" fmla="*/ 48 w 225"/>
                <a:gd name="T119" fmla="*/ 8 h 283"/>
                <a:gd name="T120" fmla="*/ 73 w 225"/>
                <a:gd name="T121" fmla="*/ 8 h 283"/>
                <a:gd name="T122" fmla="*/ 218 w 225"/>
                <a:gd name="T123" fmla="*/ 1 h 283"/>
                <a:gd name="T124" fmla="*/ 225 w 225"/>
                <a:gd name="T125"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5" h="283">
                  <a:moveTo>
                    <a:pt x="219" y="12"/>
                  </a:moveTo>
                  <a:cubicBezTo>
                    <a:pt x="187" y="15"/>
                    <a:pt x="154" y="16"/>
                    <a:pt x="121" y="17"/>
                  </a:cubicBezTo>
                  <a:cubicBezTo>
                    <a:pt x="105" y="17"/>
                    <a:pt x="89" y="17"/>
                    <a:pt x="72" y="17"/>
                  </a:cubicBezTo>
                  <a:cubicBezTo>
                    <a:pt x="68" y="17"/>
                    <a:pt x="64" y="17"/>
                    <a:pt x="60" y="17"/>
                  </a:cubicBezTo>
                  <a:cubicBezTo>
                    <a:pt x="56" y="17"/>
                    <a:pt x="52" y="17"/>
                    <a:pt x="48" y="16"/>
                  </a:cubicBezTo>
                  <a:cubicBezTo>
                    <a:pt x="40" y="16"/>
                    <a:pt x="32" y="16"/>
                    <a:pt x="23" y="15"/>
                  </a:cubicBezTo>
                  <a:cubicBezTo>
                    <a:pt x="24" y="15"/>
                    <a:pt x="24" y="15"/>
                    <a:pt x="24" y="15"/>
                  </a:cubicBezTo>
                  <a:cubicBezTo>
                    <a:pt x="24" y="15"/>
                    <a:pt x="23" y="15"/>
                    <a:pt x="22" y="15"/>
                  </a:cubicBezTo>
                  <a:cubicBezTo>
                    <a:pt x="22" y="15"/>
                    <a:pt x="21" y="16"/>
                    <a:pt x="21" y="16"/>
                  </a:cubicBezTo>
                  <a:cubicBezTo>
                    <a:pt x="20" y="16"/>
                    <a:pt x="19" y="17"/>
                    <a:pt x="18" y="18"/>
                  </a:cubicBezTo>
                  <a:cubicBezTo>
                    <a:pt x="17" y="19"/>
                    <a:pt x="16" y="19"/>
                    <a:pt x="15" y="20"/>
                  </a:cubicBezTo>
                  <a:cubicBezTo>
                    <a:pt x="14" y="21"/>
                    <a:pt x="13" y="22"/>
                    <a:pt x="13" y="24"/>
                  </a:cubicBezTo>
                  <a:cubicBezTo>
                    <a:pt x="12" y="25"/>
                    <a:pt x="11" y="26"/>
                    <a:pt x="11" y="27"/>
                  </a:cubicBezTo>
                  <a:cubicBezTo>
                    <a:pt x="10" y="29"/>
                    <a:pt x="10" y="30"/>
                    <a:pt x="9" y="31"/>
                  </a:cubicBezTo>
                  <a:cubicBezTo>
                    <a:pt x="9" y="33"/>
                    <a:pt x="9" y="33"/>
                    <a:pt x="9" y="33"/>
                  </a:cubicBezTo>
                  <a:cubicBezTo>
                    <a:pt x="8" y="36"/>
                    <a:pt x="8" y="36"/>
                    <a:pt x="8" y="36"/>
                  </a:cubicBezTo>
                  <a:cubicBezTo>
                    <a:pt x="8" y="37"/>
                    <a:pt x="8" y="38"/>
                    <a:pt x="8" y="40"/>
                  </a:cubicBezTo>
                  <a:cubicBezTo>
                    <a:pt x="7" y="43"/>
                    <a:pt x="7" y="46"/>
                    <a:pt x="7" y="49"/>
                  </a:cubicBezTo>
                  <a:cubicBezTo>
                    <a:pt x="7" y="52"/>
                    <a:pt x="7" y="55"/>
                    <a:pt x="7" y="58"/>
                  </a:cubicBezTo>
                  <a:cubicBezTo>
                    <a:pt x="7" y="61"/>
                    <a:pt x="7" y="64"/>
                    <a:pt x="8" y="67"/>
                  </a:cubicBezTo>
                  <a:cubicBezTo>
                    <a:pt x="9" y="76"/>
                    <a:pt x="9" y="76"/>
                    <a:pt x="9" y="76"/>
                  </a:cubicBezTo>
                  <a:cubicBezTo>
                    <a:pt x="8" y="75"/>
                    <a:pt x="8" y="75"/>
                    <a:pt x="8" y="75"/>
                  </a:cubicBezTo>
                  <a:cubicBezTo>
                    <a:pt x="8" y="75"/>
                    <a:pt x="8" y="75"/>
                    <a:pt x="8" y="75"/>
                  </a:cubicBezTo>
                  <a:cubicBezTo>
                    <a:pt x="10" y="76"/>
                    <a:pt x="12" y="78"/>
                    <a:pt x="13" y="79"/>
                  </a:cubicBezTo>
                  <a:cubicBezTo>
                    <a:pt x="15" y="81"/>
                    <a:pt x="17" y="82"/>
                    <a:pt x="19" y="84"/>
                  </a:cubicBezTo>
                  <a:cubicBezTo>
                    <a:pt x="22" y="85"/>
                    <a:pt x="24" y="86"/>
                    <a:pt x="26" y="88"/>
                  </a:cubicBezTo>
                  <a:cubicBezTo>
                    <a:pt x="28" y="89"/>
                    <a:pt x="30" y="90"/>
                    <a:pt x="32" y="91"/>
                  </a:cubicBezTo>
                  <a:cubicBezTo>
                    <a:pt x="34" y="93"/>
                    <a:pt x="37" y="94"/>
                    <a:pt x="39" y="95"/>
                  </a:cubicBezTo>
                  <a:cubicBezTo>
                    <a:pt x="41" y="96"/>
                    <a:pt x="43" y="97"/>
                    <a:pt x="46" y="98"/>
                  </a:cubicBezTo>
                  <a:cubicBezTo>
                    <a:pt x="48" y="99"/>
                    <a:pt x="50" y="100"/>
                    <a:pt x="53" y="100"/>
                  </a:cubicBezTo>
                  <a:cubicBezTo>
                    <a:pt x="55" y="101"/>
                    <a:pt x="57" y="102"/>
                    <a:pt x="60" y="103"/>
                  </a:cubicBezTo>
                  <a:cubicBezTo>
                    <a:pt x="67" y="105"/>
                    <a:pt x="67" y="105"/>
                    <a:pt x="67" y="105"/>
                  </a:cubicBezTo>
                  <a:cubicBezTo>
                    <a:pt x="69" y="106"/>
                    <a:pt x="72" y="107"/>
                    <a:pt x="74" y="107"/>
                  </a:cubicBezTo>
                  <a:cubicBezTo>
                    <a:pt x="76" y="108"/>
                    <a:pt x="79" y="109"/>
                    <a:pt x="81" y="109"/>
                  </a:cubicBezTo>
                  <a:cubicBezTo>
                    <a:pt x="84" y="109"/>
                    <a:pt x="86" y="110"/>
                    <a:pt x="89" y="111"/>
                  </a:cubicBezTo>
                  <a:cubicBezTo>
                    <a:pt x="91" y="111"/>
                    <a:pt x="93" y="112"/>
                    <a:pt x="96" y="112"/>
                  </a:cubicBezTo>
                  <a:cubicBezTo>
                    <a:pt x="98" y="112"/>
                    <a:pt x="101" y="113"/>
                    <a:pt x="103" y="113"/>
                  </a:cubicBezTo>
                  <a:cubicBezTo>
                    <a:pt x="111" y="115"/>
                    <a:pt x="111" y="115"/>
                    <a:pt x="111" y="115"/>
                  </a:cubicBezTo>
                  <a:cubicBezTo>
                    <a:pt x="113" y="115"/>
                    <a:pt x="116" y="115"/>
                    <a:pt x="118" y="116"/>
                  </a:cubicBezTo>
                  <a:cubicBezTo>
                    <a:pt x="119" y="116"/>
                    <a:pt x="119" y="116"/>
                    <a:pt x="119" y="116"/>
                  </a:cubicBezTo>
                  <a:cubicBezTo>
                    <a:pt x="121" y="116"/>
                    <a:pt x="123" y="119"/>
                    <a:pt x="122" y="121"/>
                  </a:cubicBezTo>
                  <a:cubicBezTo>
                    <a:pt x="122" y="122"/>
                    <a:pt x="120" y="123"/>
                    <a:pt x="119" y="124"/>
                  </a:cubicBezTo>
                  <a:cubicBezTo>
                    <a:pt x="119" y="124"/>
                    <a:pt x="119" y="124"/>
                    <a:pt x="119" y="124"/>
                  </a:cubicBezTo>
                  <a:cubicBezTo>
                    <a:pt x="115" y="124"/>
                    <a:pt x="110" y="126"/>
                    <a:pt x="106" y="127"/>
                  </a:cubicBezTo>
                  <a:cubicBezTo>
                    <a:pt x="102" y="129"/>
                    <a:pt x="98" y="130"/>
                    <a:pt x="94" y="132"/>
                  </a:cubicBezTo>
                  <a:cubicBezTo>
                    <a:pt x="90" y="134"/>
                    <a:pt x="86" y="136"/>
                    <a:pt x="83" y="138"/>
                  </a:cubicBezTo>
                  <a:cubicBezTo>
                    <a:pt x="79" y="140"/>
                    <a:pt x="75" y="142"/>
                    <a:pt x="72" y="145"/>
                  </a:cubicBezTo>
                  <a:cubicBezTo>
                    <a:pt x="68" y="147"/>
                    <a:pt x="65" y="150"/>
                    <a:pt x="61" y="153"/>
                  </a:cubicBezTo>
                  <a:cubicBezTo>
                    <a:pt x="60" y="154"/>
                    <a:pt x="58" y="156"/>
                    <a:pt x="56" y="157"/>
                  </a:cubicBezTo>
                  <a:cubicBezTo>
                    <a:pt x="55" y="159"/>
                    <a:pt x="53" y="160"/>
                    <a:pt x="52" y="162"/>
                  </a:cubicBezTo>
                  <a:cubicBezTo>
                    <a:pt x="48" y="165"/>
                    <a:pt x="46" y="168"/>
                    <a:pt x="43" y="171"/>
                  </a:cubicBezTo>
                  <a:cubicBezTo>
                    <a:pt x="39" y="176"/>
                    <a:pt x="39" y="176"/>
                    <a:pt x="39" y="176"/>
                  </a:cubicBezTo>
                  <a:cubicBezTo>
                    <a:pt x="35" y="182"/>
                    <a:pt x="35" y="182"/>
                    <a:pt x="35" y="182"/>
                  </a:cubicBezTo>
                  <a:cubicBezTo>
                    <a:pt x="33" y="184"/>
                    <a:pt x="32" y="185"/>
                    <a:pt x="31" y="187"/>
                  </a:cubicBezTo>
                  <a:cubicBezTo>
                    <a:pt x="30" y="189"/>
                    <a:pt x="29" y="191"/>
                    <a:pt x="28" y="193"/>
                  </a:cubicBezTo>
                  <a:cubicBezTo>
                    <a:pt x="26" y="197"/>
                    <a:pt x="24" y="201"/>
                    <a:pt x="22" y="205"/>
                  </a:cubicBezTo>
                  <a:cubicBezTo>
                    <a:pt x="20" y="209"/>
                    <a:pt x="18" y="213"/>
                    <a:pt x="17" y="217"/>
                  </a:cubicBezTo>
                  <a:cubicBezTo>
                    <a:pt x="15" y="221"/>
                    <a:pt x="14" y="225"/>
                    <a:pt x="13" y="229"/>
                  </a:cubicBezTo>
                  <a:cubicBezTo>
                    <a:pt x="11" y="234"/>
                    <a:pt x="10" y="238"/>
                    <a:pt x="9" y="242"/>
                  </a:cubicBezTo>
                  <a:cubicBezTo>
                    <a:pt x="8" y="246"/>
                    <a:pt x="8" y="251"/>
                    <a:pt x="7" y="255"/>
                  </a:cubicBezTo>
                  <a:cubicBezTo>
                    <a:pt x="6" y="260"/>
                    <a:pt x="6" y="264"/>
                    <a:pt x="5" y="268"/>
                  </a:cubicBezTo>
                  <a:cubicBezTo>
                    <a:pt x="4" y="282"/>
                    <a:pt x="4" y="282"/>
                    <a:pt x="4" y="282"/>
                  </a:cubicBezTo>
                  <a:cubicBezTo>
                    <a:pt x="4" y="282"/>
                    <a:pt x="4" y="282"/>
                    <a:pt x="4" y="282"/>
                  </a:cubicBezTo>
                  <a:cubicBezTo>
                    <a:pt x="4" y="282"/>
                    <a:pt x="4" y="283"/>
                    <a:pt x="3" y="283"/>
                  </a:cubicBezTo>
                  <a:cubicBezTo>
                    <a:pt x="3" y="282"/>
                    <a:pt x="2" y="282"/>
                    <a:pt x="2" y="282"/>
                  </a:cubicBezTo>
                  <a:cubicBezTo>
                    <a:pt x="3" y="268"/>
                    <a:pt x="3" y="268"/>
                    <a:pt x="3" y="268"/>
                  </a:cubicBezTo>
                  <a:cubicBezTo>
                    <a:pt x="3" y="264"/>
                    <a:pt x="4" y="259"/>
                    <a:pt x="4" y="255"/>
                  </a:cubicBezTo>
                  <a:cubicBezTo>
                    <a:pt x="5" y="250"/>
                    <a:pt x="5" y="246"/>
                    <a:pt x="6" y="242"/>
                  </a:cubicBezTo>
                  <a:cubicBezTo>
                    <a:pt x="7" y="237"/>
                    <a:pt x="8" y="233"/>
                    <a:pt x="9" y="229"/>
                  </a:cubicBezTo>
                  <a:cubicBezTo>
                    <a:pt x="10" y="224"/>
                    <a:pt x="12" y="220"/>
                    <a:pt x="13" y="216"/>
                  </a:cubicBezTo>
                  <a:cubicBezTo>
                    <a:pt x="15" y="211"/>
                    <a:pt x="16" y="207"/>
                    <a:pt x="18" y="203"/>
                  </a:cubicBezTo>
                  <a:cubicBezTo>
                    <a:pt x="20" y="199"/>
                    <a:pt x="22" y="195"/>
                    <a:pt x="24" y="191"/>
                  </a:cubicBezTo>
                  <a:cubicBezTo>
                    <a:pt x="25" y="189"/>
                    <a:pt x="26" y="187"/>
                    <a:pt x="27" y="185"/>
                  </a:cubicBezTo>
                  <a:cubicBezTo>
                    <a:pt x="29" y="183"/>
                    <a:pt x="30" y="181"/>
                    <a:pt x="31" y="179"/>
                  </a:cubicBezTo>
                  <a:cubicBezTo>
                    <a:pt x="35" y="174"/>
                    <a:pt x="35" y="174"/>
                    <a:pt x="35" y="174"/>
                  </a:cubicBezTo>
                  <a:cubicBezTo>
                    <a:pt x="39" y="168"/>
                    <a:pt x="39" y="168"/>
                    <a:pt x="39" y="168"/>
                  </a:cubicBezTo>
                  <a:cubicBezTo>
                    <a:pt x="42" y="165"/>
                    <a:pt x="45" y="161"/>
                    <a:pt x="48" y="158"/>
                  </a:cubicBezTo>
                  <a:cubicBezTo>
                    <a:pt x="49" y="156"/>
                    <a:pt x="51" y="155"/>
                    <a:pt x="52" y="153"/>
                  </a:cubicBezTo>
                  <a:cubicBezTo>
                    <a:pt x="54" y="151"/>
                    <a:pt x="56" y="150"/>
                    <a:pt x="57" y="148"/>
                  </a:cubicBezTo>
                  <a:cubicBezTo>
                    <a:pt x="61" y="145"/>
                    <a:pt x="64" y="142"/>
                    <a:pt x="68" y="140"/>
                  </a:cubicBezTo>
                  <a:cubicBezTo>
                    <a:pt x="72" y="137"/>
                    <a:pt x="75" y="134"/>
                    <a:pt x="79" y="132"/>
                  </a:cubicBezTo>
                  <a:cubicBezTo>
                    <a:pt x="83" y="130"/>
                    <a:pt x="87" y="128"/>
                    <a:pt x="91" y="126"/>
                  </a:cubicBezTo>
                  <a:cubicBezTo>
                    <a:pt x="95" y="124"/>
                    <a:pt x="100" y="122"/>
                    <a:pt x="104" y="120"/>
                  </a:cubicBezTo>
                  <a:cubicBezTo>
                    <a:pt x="108" y="118"/>
                    <a:pt x="112" y="117"/>
                    <a:pt x="117" y="116"/>
                  </a:cubicBezTo>
                  <a:cubicBezTo>
                    <a:pt x="117" y="116"/>
                    <a:pt x="117" y="116"/>
                    <a:pt x="117" y="116"/>
                  </a:cubicBezTo>
                  <a:cubicBezTo>
                    <a:pt x="118" y="124"/>
                    <a:pt x="118" y="124"/>
                    <a:pt x="118" y="124"/>
                  </a:cubicBezTo>
                  <a:cubicBezTo>
                    <a:pt x="112" y="124"/>
                    <a:pt x="107" y="123"/>
                    <a:pt x="102" y="123"/>
                  </a:cubicBezTo>
                  <a:cubicBezTo>
                    <a:pt x="99" y="123"/>
                    <a:pt x="97" y="122"/>
                    <a:pt x="94" y="122"/>
                  </a:cubicBezTo>
                  <a:cubicBezTo>
                    <a:pt x="92" y="122"/>
                    <a:pt x="89" y="121"/>
                    <a:pt x="87" y="121"/>
                  </a:cubicBezTo>
                  <a:cubicBezTo>
                    <a:pt x="84" y="120"/>
                    <a:pt x="81" y="120"/>
                    <a:pt x="79" y="119"/>
                  </a:cubicBezTo>
                  <a:cubicBezTo>
                    <a:pt x="76" y="119"/>
                    <a:pt x="74" y="118"/>
                    <a:pt x="71" y="117"/>
                  </a:cubicBezTo>
                  <a:cubicBezTo>
                    <a:pt x="69" y="116"/>
                    <a:pt x="66" y="116"/>
                    <a:pt x="64" y="115"/>
                  </a:cubicBezTo>
                  <a:cubicBezTo>
                    <a:pt x="56" y="112"/>
                    <a:pt x="56" y="112"/>
                    <a:pt x="56" y="112"/>
                  </a:cubicBezTo>
                  <a:cubicBezTo>
                    <a:pt x="54" y="111"/>
                    <a:pt x="51" y="110"/>
                    <a:pt x="49" y="109"/>
                  </a:cubicBezTo>
                  <a:cubicBezTo>
                    <a:pt x="47" y="108"/>
                    <a:pt x="44" y="107"/>
                    <a:pt x="42" y="106"/>
                  </a:cubicBezTo>
                  <a:cubicBezTo>
                    <a:pt x="39" y="105"/>
                    <a:pt x="37" y="104"/>
                    <a:pt x="35" y="103"/>
                  </a:cubicBezTo>
                  <a:cubicBezTo>
                    <a:pt x="32" y="101"/>
                    <a:pt x="30" y="100"/>
                    <a:pt x="28" y="99"/>
                  </a:cubicBezTo>
                  <a:cubicBezTo>
                    <a:pt x="26" y="97"/>
                    <a:pt x="23" y="96"/>
                    <a:pt x="21" y="95"/>
                  </a:cubicBezTo>
                  <a:cubicBezTo>
                    <a:pt x="19" y="93"/>
                    <a:pt x="17" y="92"/>
                    <a:pt x="15" y="90"/>
                  </a:cubicBezTo>
                  <a:cubicBezTo>
                    <a:pt x="13" y="88"/>
                    <a:pt x="11" y="87"/>
                    <a:pt x="9" y="85"/>
                  </a:cubicBezTo>
                  <a:cubicBezTo>
                    <a:pt x="7" y="83"/>
                    <a:pt x="5" y="81"/>
                    <a:pt x="3" y="79"/>
                  </a:cubicBezTo>
                  <a:cubicBezTo>
                    <a:pt x="3" y="79"/>
                    <a:pt x="3" y="79"/>
                    <a:pt x="3" y="79"/>
                  </a:cubicBezTo>
                  <a:cubicBezTo>
                    <a:pt x="3" y="78"/>
                    <a:pt x="2" y="78"/>
                    <a:pt x="2" y="77"/>
                  </a:cubicBezTo>
                  <a:cubicBezTo>
                    <a:pt x="2" y="77"/>
                    <a:pt x="2" y="77"/>
                    <a:pt x="2" y="77"/>
                  </a:cubicBezTo>
                  <a:cubicBezTo>
                    <a:pt x="1" y="68"/>
                    <a:pt x="1" y="68"/>
                    <a:pt x="1" y="68"/>
                  </a:cubicBezTo>
                  <a:cubicBezTo>
                    <a:pt x="0" y="65"/>
                    <a:pt x="0" y="62"/>
                    <a:pt x="0" y="58"/>
                  </a:cubicBezTo>
                  <a:cubicBezTo>
                    <a:pt x="0" y="55"/>
                    <a:pt x="0" y="52"/>
                    <a:pt x="0" y="49"/>
                  </a:cubicBezTo>
                  <a:cubicBezTo>
                    <a:pt x="0" y="46"/>
                    <a:pt x="0" y="42"/>
                    <a:pt x="0" y="39"/>
                  </a:cubicBezTo>
                  <a:cubicBezTo>
                    <a:pt x="0" y="37"/>
                    <a:pt x="1" y="36"/>
                    <a:pt x="1" y="34"/>
                  </a:cubicBezTo>
                  <a:cubicBezTo>
                    <a:pt x="1" y="32"/>
                    <a:pt x="1" y="32"/>
                    <a:pt x="1" y="32"/>
                  </a:cubicBezTo>
                  <a:cubicBezTo>
                    <a:pt x="2" y="29"/>
                    <a:pt x="2" y="29"/>
                    <a:pt x="2" y="29"/>
                  </a:cubicBezTo>
                  <a:cubicBezTo>
                    <a:pt x="3" y="28"/>
                    <a:pt x="3" y="26"/>
                    <a:pt x="4" y="24"/>
                  </a:cubicBezTo>
                  <a:cubicBezTo>
                    <a:pt x="4" y="23"/>
                    <a:pt x="5" y="21"/>
                    <a:pt x="6" y="20"/>
                  </a:cubicBezTo>
                  <a:cubicBezTo>
                    <a:pt x="7" y="18"/>
                    <a:pt x="8" y="17"/>
                    <a:pt x="9" y="15"/>
                  </a:cubicBezTo>
                  <a:cubicBezTo>
                    <a:pt x="10" y="14"/>
                    <a:pt x="11" y="13"/>
                    <a:pt x="13" y="11"/>
                  </a:cubicBezTo>
                  <a:cubicBezTo>
                    <a:pt x="14" y="10"/>
                    <a:pt x="16" y="9"/>
                    <a:pt x="18" y="8"/>
                  </a:cubicBezTo>
                  <a:cubicBezTo>
                    <a:pt x="19" y="8"/>
                    <a:pt x="21" y="7"/>
                    <a:pt x="24" y="7"/>
                  </a:cubicBezTo>
                  <a:cubicBezTo>
                    <a:pt x="24" y="7"/>
                    <a:pt x="24" y="7"/>
                    <a:pt x="24" y="7"/>
                  </a:cubicBezTo>
                  <a:cubicBezTo>
                    <a:pt x="24" y="7"/>
                    <a:pt x="24" y="7"/>
                    <a:pt x="24" y="7"/>
                  </a:cubicBezTo>
                  <a:cubicBezTo>
                    <a:pt x="32" y="7"/>
                    <a:pt x="40" y="8"/>
                    <a:pt x="48" y="8"/>
                  </a:cubicBezTo>
                  <a:cubicBezTo>
                    <a:pt x="52" y="8"/>
                    <a:pt x="56" y="8"/>
                    <a:pt x="60" y="8"/>
                  </a:cubicBezTo>
                  <a:cubicBezTo>
                    <a:pt x="64" y="8"/>
                    <a:pt x="68" y="8"/>
                    <a:pt x="73" y="8"/>
                  </a:cubicBezTo>
                  <a:cubicBezTo>
                    <a:pt x="89" y="8"/>
                    <a:pt x="105" y="7"/>
                    <a:pt x="121" y="7"/>
                  </a:cubicBezTo>
                  <a:cubicBezTo>
                    <a:pt x="154" y="5"/>
                    <a:pt x="186" y="3"/>
                    <a:pt x="218" y="1"/>
                  </a:cubicBezTo>
                  <a:cubicBezTo>
                    <a:pt x="218" y="1"/>
                    <a:pt x="218" y="1"/>
                    <a:pt x="218" y="1"/>
                  </a:cubicBezTo>
                  <a:cubicBezTo>
                    <a:pt x="222" y="0"/>
                    <a:pt x="225" y="3"/>
                    <a:pt x="225" y="6"/>
                  </a:cubicBezTo>
                  <a:cubicBezTo>
                    <a:pt x="225" y="9"/>
                    <a:pt x="223" y="12"/>
                    <a:pt x="219" y="1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4" name="Freeform 72"/>
            <p:cNvSpPr/>
            <p:nvPr/>
          </p:nvSpPr>
          <p:spPr bwMode="auto">
            <a:xfrm>
              <a:off x="3683535" y="5047964"/>
              <a:ext cx="146487" cy="134586"/>
            </a:xfrm>
            <a:custGeom>
              <a:avLst/>
              <a:gdLst>
                <a:gd name="T0" fmla="*/ 6 w 60"/>
                <a:gd name="T1" fmla="*/ 0 h 55"/>
                <a:gd name="T2" fmla="*/ 4 w 60"/>
                <a:gd name="T3" fmla="*/ 12 h 55"/>
                <a:gd name="T4" fmla="*/ 4 w 60"/>
                <a:gd name="T5" fmla="*/ 18 h 55"/>
                <a:gd name="T6" fmla="*/ 5 w 60"/>
                <a:gd name="T7" fmla="*/ 23 h 55"/>
                <a:gd name="T8" fmla="*/ 6 w 60"/>
                <a:gd name="T9" fmla="*/ 29 h 55"/>
                <a:gd name="T10" fmla="*/ 7 w 60"/>
                <a:gd name="T11" fmla="*/ 35 h 55"/>
                <a:gd name="T12" fmla="*/ 10 w 60"/>
                <a:gd name="T13" fmla="*/ 45 h 55"/>
                <a:gd name="T14" fmla="*/ 7 w 60"/>
                <a:gd name="T15" fmla="*/ 43 h 55"/>
                <a:gd name="T16" fmla="*/ 17 w 60"/>
                <a:gd name="T17" fmla="*/ 45 h 55"/>
                <a:gd name="T18" fmla="*/ 28 w 60"/>
                <a:gd name="T19" fmla="*/ 47 h 55"/>
                <a:gd name="T20" fmla="*/ 38 w 60"/>
                <a:gd name="T21" fmla="*/ 47 h 55"/>
                <a:gd name="T22" fmla="*/ 43 w 60"/>
                <a:gd name="T23" fmla="*/ 47 h 55"/>
                <a:gd name="T24" fmla="*/ 45 w 60"/>
                <a:gd name="T25" fmla="*/ 47 h 55"/>
                <a:gd name="T26" fmla="*/ 47 w 60"/>
                <a:gd name="T27" fmla="*/ 46 h 55"/>
                <a:gd name="T28" fmla="*/ 45 w 60"/>
                <a:gd name="T29" fmla="*/ 48 h 55"/>
                <a:gd name="T30" fmla="*/ 47 w 60"/>
                <a:gd name="T31" fmla="*/ 43 h 55"/>
                <a:gd name="T32" fmla="*/ 50 w 60"/>
                <a:gd name="T33" fmla="*/ 37 h 55"/>
                <a:gd name="T34" fmla="*/ 54 w 60"/>
                <a:gd name="T35" fmla="*/ 25 h 55"/>
                <a:gd name="T36" fmla="*/ 57 w 60"/>
                <a:gd name="T37" fmla="*/ 13 h 55"/>
                <a:gd name="T38" fmla="*/ 58 w 60"/>
                <a:gd name="T39" fmla="*/ 7 h 55"/>
                <a:gd name="T40" fmla="*/ 58 w 60"/>
                <a:gd name="T41" fmla="*/ 0 h 55"/>
                <a:gd name="T42" fmla="*/ 59 w 60"/>
                <a:gd name="T43" fmla="*/ 7 h 55"/>
                <a:gd name="T44" fmla="*/ 60 w 60"/>
                <a:gd name="T45" fmla="*/ 13 h 55"/>
                <a:gd name="T46" fmla="*/ 60 w 60"/>
                <a:gd name="T47" fmla="*/ 17 h 55"/>
                <a:gd name="T48" fmla="*/ 60 w 60"/>
                <a:gd name="T49" fmla="*/ 20 h 55"/>
                <a:gd name="T50" fmla="*/ 59 w 60"/>
                <a:gd name="T51" fmla="*/ 26 h 55"/>
                <a:gd name="T52" fmla="*/ 56 w 60"/>
                <a:gd name="T53" fmla="*/ 39 h 55"/>
                <a:gd name="T54" fmla="*/ 54 w 60"/>
                <a:gd name="T55" fmla="*/ 45 h 55"/>
                <a:gd name="T56" fmla="*/ 52 w 60"/>
                <a:gd name="T57" fmla="*/ 51 h 55"/>
                <a:gd name="T58" fmla="*/ 51 w 60"/>
                <a:gd name="T59" fmla="*/ 53 h 55"/>
                <a:gd name="T60" fmla="*/ 50 w 60"/>
                <a:gd name="T61" fmla="*/ 53 h 55"/>
                <a:gd name="T62" fmla="*/ 46 w 60"/>
                <a:gd name="T63" fmla="*/ 54 h 55"/>
                <a:gd name="T64" fmla="*/ 43 w 60"/>
                <a:gd name="T65" fmla="*/ 55 h 55"/>
                <a:gd name="T66" fmla="*/ 38 w 60"/>
                <a:gd name="T67" fmla="*/ 55 h 55"/>
                <a:gd name="T68" fmla="*/ 27 w 60"/>
                <a:gd name="T69" fmla="*/ 54 h 55"/>
                <a:gd name="T70" fmla="*/ 5 w 60"/>
                <a:gd name="T71" fmla="*/ 50 h 55"/>
                <a:gd name="T72" fmla="*/ 3 w 60"/>
                <a:gd name="T73" fmla="*/ 49 h 55"/>
                <a:gd name="T74" fmla="*/ 3 w 60"/>
                <a:gd name="T75" fmla="*/ 48 h 55"/>
                <a:gd name="T76" fmla="*/ 1 w 60"/>
                <a:gd name="T77" fmla="*/ 42 h 55"/>
                <a:gd name="T78" fmla="*/ 1 w 60"/>
                <a:gd name="T79" fmla="*/ 36 h 55"/>
                <a:gd name="T80" fmla="*/ 0 w 60"/>
                <a:gd name="T81" fmla="*/ 30 h 55"/>
                <a:gd name="T82" fmla="*/ 0 w 60"/>
                <a:gd name="T83" fmla="*/ 23 h 55"/>
                <a:gd name="T84" fmla="*/ 0 w 60"/>
                <a:gd name="T85" fmla="*/ 17 h 55"/>
                <a:gd name="T86" fmla="*/ 2 w 60"/>
                <a:gd name="T87" fmla="*/ 11 h 55"/>
                <a:gd name="T88" fmla="*/ 6 w 60"/>
                <a:gd name="T8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0" h="55">
                  <a:moveTo>
                    <a:pt x="6" y="0"/>
                  </a:moveTo>
                  <a:cubicBezTo>
                    <a:pt x="5" y="4"/>
                    <a:pt x="5" y="8"/>
                    <a:pt x="4" y="12"/>
                  </a:cubicBezTo>
                  <a:cubicBezTo>
                    <a:pt x="4" y="14"/>
                    <a:pt x="4" y="16"/>
                    <a:pt x="4" y="18"/>
                  </a:cubicBezTo>
                  <a:cubicBezTo>
                    <a:pt x="4" y="19"/>
                    <a:pt x="4" y="21"/>
                    <a:pt x="5" y="23"/>
                  </a:cubicBezTo>
                  <a:cubicBezTo>
                    <a:pt x="5" y="25"/>
                    <a:pt x="5" y="27"/>
                    <a:pt x="6" y="29"/>
                  </a:cubicBezTo>
                  <a:cubicBezTo>
                    <a:pt x="6" y="31"/>
                    <a:pt x="6" y="33"/>
                    <a:pt x="7" y="35"/>
                  </a:cubicBezTo>
                  <a:cubicBezTo>
                    <a:pt x="8" y="38"/>
                    <a:pt x="9" y="42"/>
                    <a:pt x="10" y="45"/>
                  </a:cubicBezTo>
                  <a:cubicBezTo>
                    <a:pt x="7" y="43"/>
                    <a:pt x="7" y="43"/>
                    <a:pt x="7" y="43"/>
                  </a:cubicBezTo>
                  <a:cubicBezTo>
                    <a:pt x="11" y="44"/>
                    <a:pt x="14" y="44"/>
                    <a:pt x="17" y="45"/>
                  </a:cubicBezTo>
                  <a:cubicBezTo>
                    <a:pt x="21" y="46"/>
                    <a:pt x="24" y="46"/>
                    <a:pt x="28" y="47"/>
                  </a:cubicBezTo>
                  <a:cubicBezTo>
                    <a:pt x="31" y="47"/>
                    <a:pt x="34" y="47"/>
                    <a:pt x="38" y="47"/>
                  </a:cubicBezTo>
                  <a:cubicBezTo>
                    <a:pt x="39" y="47"/>
                    <a:pt x="41" y="47"/>
                    <a:pt x="43" y="47"/>
                  </a:cubicBezTo>
                  <a:cubicBezTo>
                    <a:pt x="43" y="47"/>
                    <a:pt x="44" y="47"/>
                    <a:pt x="45" y="47"/>
                  </a:cubicBezTo>
                  <a:cubicBezTo>
                    <a:pt x="45" y="47"/>
                    <a:pt x="46" y="47"/>
                    <a:pt x="47" y="46"/>
                  </a:cubicBezTo>
                  <a:cubicBezTo>
                    <a:pt x="45" y="48"/>
                    <a:pt x="45" y="48"/>
                    <a:pt x="45" y="48"/>
                  </a:cubicBezTo>
                  <a:cubicBezTo>
                    <a:pt x="46" y="46"/>
                    <a:pt x="47" y="45"/>
                    <a:pt x="47" y="43"/>
                  </a:cubicBezTo>
                  <a:cubicBezTo>
                    <a:pt x="48" y="41"/>
                    <a:pt x="49" y="39"/>
                    <a:pt x="50" y="37"/>
                  </a:cubicBezTo>
                  <a:cubicBezTo>
                    <a:pt x="51" y="33"/>
                    <a:pt x="53" y="29"/>
                    <a:pt x="54" y="25"/>
                  </a:cubicBezTo>
                  <a:cubicBezTo>
                    <a:pt x="55" y="21"/>
                    <a:pt x="56" y="17"/>
                    <a:pt x="57" y="13"/>
                  </a:cubicBezTo>
                  <a:cubicBezTo>
                    <a:pt x="57" y="11"/>
                    <a:pt x="57" y="9"/>
                    <a:pt x="58" y="7"/>
                  </a:cubicBezTo>
                  <a:cubicBezTo>
                    <a:pt x="58" y="5"/>
                    <a:pt x="58" y="3"/>
                    <a:pt x="58" y="0"/>
                  </a:cubicBezTo>
                  <a:cubicBezTo>
                    <a:pt x="59" y="3"/>
                    <a:pt x="59" y="5"/>
                    <a:pt x="59" y="7"/>
                  </a:cubicBezTo>
                  <a:cubicBezTo>
                    <a:pt x="60" y="9"/>
                    <a:pt x="60" y="11"/>
                    <a:pt x="60" y="13"/>
                  </a:cubicBezTo>
                  <a:cubicBezTo>
                    <a:pt x="60" y="14"/>
                    <a:pt x="60" y="15"/>
                    <a:pt x="60" y="17"/>
                  </a:cubicBezTo>
                  <a:cubicBezTo>
                    <a:pt x="60" y="18"/>
                    <a:pt x="60" y="19"/>
                    <a:pt x="60" y="20"/>
                  </a:cubicBezTo>
                  <a:cubicBezTo>
                    <a:pt x="59" y="22"/>
                    <a:pt x="59" y="24"/>
                    <a:pt x="59" y="26"/>
                  </a:cubicBezTo>
                  <a:cubicBezTo>
                    <a:pt x="58" y="31"/>
                    <a:pt x="57" y="35"/>
                    <a:pt x="56" y="39"/>
                  </a:cubicBezTo>
                  <a:cubicBezTo>
                    <a:pt x="55" y="41"/>
                    <a:pt x="55" y="43"/>
                    <a:pt x="54" y="45"/>
                  </a:cubicBezTo>
                  <a:cubicBezTo>
                    <a:pt x="53" y="47"/>
                    <a:pt x="52" y="49"/>
                    <a:pt x="52" y="51"/>
                  </a:cubicBezTo>
                  <a:cubicBezTo>
                    <a:pt x="51" y="53"/>
                    <a:pt x="51" y="53"/>
                    <a:pt x="51" y="53"/>
                  </a:cubicBezTo>
                  <a:cubicBezTo>
                    <a:pt x="50" y="53"/>
                    <a:pt x="50" y="53"/>
                    <a:pt x="50" y="53"/>
                  </a:cubicBezTo>
                  <a:cubicBezTo>
                    <a:pt x="49" y="54"/>
                    <a:pt x="48" y="54"/>
                    <a:pt x="46" y="54"/>
                  </a:cubicBezTo>
                  <a:cubicBezTo>
                    <a:pt x="45" y="55"/>
                    <a:pt x="44" y="55"/>
                    <a:pt x="43" y="55"/>
                  </a:cubicBezTo>
                  <a:cubicBezTo>
                    <a:pt x="41" y="55"/>
                    <a:pt x="40" y="55"/>
                    <a:pt x="38" y="55"/>
                  </a:cubicBezTo>
                  <a:cubicBezTo>
                    <a:pt x="34" y="55"/>
                    <a:pt x="30" y="55"/>
                    <a:pt x="27" y="54"/>
                  </a:cubicBezTo>
                  <a:cubicBezTo>
                    <a:pt x="19" y="53"/>
                    <a:pt x="12" y="52"/>
                    <a:pt x="5" y="50"/>
                  </a:cubicBezTo>
                  <a:cubicBezTo>
                    <a:pt x="3" y="49"/>
                    <a:pt x="3" y="49"/>
                    <a:pt x="3" y="49"/>
                  </a:cubicBezTo>
                  <a:cubicBezTo>
                    <a:pt x="3" y="48"/>
                    <a:pt x="3" y="48"/>
                    <a:pt x="3" y="48"/>
                  </a:cubicBezTo>
                  <a:cubicBezTo>
                    <a:pt x="1" y="42"/>
                    <a:pt x="1" y="42"/>
                    <a:pt x="1" y="42"/>
                  </a:cubicBezTo>
                  <a:cubicBezTo>
                    <a:pt x="1" y="40"/>
                    <a:pt x="1" y="38"/>
                    <a:pt x="1" y="36"/>
                  </a:cubicBezTo>
                  <a:cubicBezTo>
                    <a:pt x="0" y="34"/>
                    <a:pt x="0" y="32"/>
                    <a:pt x="0" y="30"/>
                  </a:cubicBezTo>
                  <a:cubicBezTo>
                    <a:pt x="0" y="28"/>
                    <a:pt x="0" y="25"/>
                    <a:pt x="0" y="23"/>
                  </a:cubicBezTo>
                  <a:cubicBezTo>
                    <a:pt x="0" y="21"/>
                    <a:pt x="0" y="19"/>
                    <a:pt x="0" y="17"/>
                  </a:cubicBezTo>
                  <a:cubicBezTo>
                    <a:pt x="1" y="15"/>
                    <a:pt x="1" y="13"/>
                    <a:pt x="2" y="11"/>
                  </a:cubicBezTo>
                  <a:cubicBezTo>
                    <a:pt x="3" y="8"/>
                    <a:pt x="4" y="4"/>
                    <a:pt x="6"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5" name="Freeform 73"/>
            <p:cNvSpPr/>
            <p:nvPr/>
          </p:nvSpPr>
          <p:spPr bwMode="auto">
            <a:xfrm>
              <a:off x="3321894" y="6767361"/>
              <a:ext cx="317695" cy="29297"/>
            </a:xfrm>
            <a:custGeom>
              <a:avLst/>
              <a:gdLst>
                <a:gd name="T0" fmla="*/ 0 w 347"/>
                <a:gd name="T1" fmla="*/ 0 h 32"/>
                <a:gd name="T2" fmla="*/ 347 w 347"/>
                <a:gd name="T3" fmla="*/ 16 h 32"/>
                <a:gd name="T4" fmla="*/ 0 w 347"/>
                <a:gd name="T5" fmla="*/ 32 h 32"/>
                <a:gd name="T6" fmla="*/ 0 w 347"/>
                <a:gd name="T7" fmla="*/ 0 h 32"/>
              </a:gdLst>
              <a:ahLst/>
              <a:cxnLst>
                <a:cxn ang="0">
                  <a:pos x="T0" y="T1"/>
                </a:cxn>
                <a:cxn ang="0">
                  <a:pos x="T2" y="T3"/>
                </a:cxn>
                <a:cxn ang="0">
                  <a:pos x="T4" y="T5"/>
                </a:cxn>
                <a:cxn ang="0">
                  <a:pos x="T6" y="T7"/>
                </a:cxn>
              </a:cxnLst>
              <a:rect l="0" t="0" r="r" b="b"/>
              <a:pathLst>
                <a:path w="347" h="32">
                  <a:moveTo>
                    <a:pt x="0" y="0"/>
                  </a:moveTo>
                  <a:lnTo>
                    <a:pt x="34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6" name="Freeform 74"/>
            <p:cNvSpPr/>
            <p:nvPr/>
          </p:nvSpPr>
          <p:spPr bwMode="auto">
            <a:xfrm>
              <a:off x="3321894" y="6698694"/>
              <a:ext cx="288397" cy="29297"/>
            </a:xfrm>
            <a:custGeom>
              <a:avLst/>
              <a:gdLst>
                <a:gd name="T0" fmla="*/ 0 w 315"/>
                <a:gd name="T1" fmla="*/ 0 h 32"/>
                <a:gd name="T2" fmla="*/ 315 w 315"/>
                <a:gd name="T3" fmla="*/ 16 h 32"/>
                <a:gd name="T4" fmla="*/ 0 w 315"/>
                <a:gd name="T5" fmla="*/ 32 h 32"/>
                <a:gd name="T6" fmla="*/ 0 w 315"/>
                <a:gd name="T7" fmla="*/ 0 h 32"/>
              </a:gdLst>
              <a:ahLst/>
              <a:cxnLst>
                <a:cxn ang="0">
                  <a:pos x="T0" y="T1"/>
                </a:cxn>
                <a:cxn ang="0">
                  <a:pos x="T2" y="T3"/>
                </a:cxn>
                <a:cxn ang="0">
                  <a:pos x="T4" y="T5"/>
                </a:cxn>
                <a:cxn ang="0">
                  <a:pos x="T6" y="T7"/>
                </a:cxn>
              </a:cxnLst>
              <a:rect l="0" t="0" r="r" b="b"/>
              <a:pathLst>
                <a:path w="315" h="32">
                  <a:moveTo>
                    <a:pt x="0" y="0"/>
                  </a:moveTo>
                  <a:lnTo>
                    <a:pt x="31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7" name="Freeform 75"/>
            <p:cNvSpPr/>
            <p:nvPr/>
          </p:nvSpPr>
          <p:spPr bwMode="auto">
            <a:xfrm>
              <a:off x="3321894" y="6630944"/>
              <a:ext cx="268255" cy="29297"/>
            </a:xfrm>
            <a:custGeom>
              <a:avLst/>
              <a:gdLst>
                <a:gd name="T0" fmla="*/ 0 w 293"/>
                <a:gd name="T1" fmla="*/ 0 h 32"/>
                <a:gd name="T2" fmla="*/ 293 w 293"/>
                <a:gd name="T3" fmla="*/ 16 h 32"/>
                <a:gd name="T4" fmla="*/ 0 w 293"/>
                <a:gd name="T5" fmla="*/ 32 h 32"/>
                <a:gd name="T6" fmla="*/ 0 w 293"/>
                <a:gd name="T7" fmla="*/ 0 h 32"/>
              </a:gdLst>
              <a:ahLst/>
              <a:cxnLst>
                <a:cxn ang="0">
                  <a:pos x="T0" y="T1"/>
                </a:cxn>
                <a:cxn ang="0">
                  <a:pos x="T2" y="T3"/>
                </a:cxn>
                <a:cxn ang="0">
                  <a:pos x="T4" y="T5"/>
                </a:cxn>
                <a:cxn ang="0">
                  <a:pos x="T6" y="T7"/>
                </a:cxn>
              </a:cxnLst>
              <a:rect l="0" t="0" r="r" b="b"/>
              <a:pathLst>
                <a:path w="293" h="32">
                  <a:moveTo>
                    <a:pt x="0" y="0"/>
                  </a:moveTo>
                  <a:lnTo>
                    <a:pt x="293"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8" name="Freeform 76"/>
            <p:cNvSpPr/>
            <p:nvPr/>
          </p:nvSpPr>
          <p:spPr bwMode="auto">
            <a:xfrm>
              <a:off x="3331965" y="6562278"/>
              <a:ext cx="249029" cy="29297"/>
            </a:xfrm>
            <a:custGeom>
              <a:avLst/>
              <a:gdLst>
                <a:gd name="T0" fmla="*/ 0 w 272"/>
                <a:gd name="T1" fmla="*/ 0 h 32"/>
                <a:gd name="T2" fmla="*/ 272 w 272"/>
                <a:gd name="T3" fmla="*/ 16 h 32"/>
                <a:gd name="T4" fmla="*/ 0 w 272"/>
                <a:gd name="T5" fmla="*/ 32 h 32"/>
                <a:gd name="T6" fmla="*/ 0 w 272"/>
                <a:gd name="T7" fmla="*/ 0 h 32"/>
              </a:gdLst>
              <a:ahLst/>
              <a:cxnLst>
                <a:cxn ang="0">
                  <a:pos x="T0" y="T1"/>
                </a:cxn>
                <a:cxn ang="0">
                  <a:pos x="T2" y="T3"/>
                </a:cxn>
                <a:cxn ang="0">
                  <a:pos x="T4" y="T5"/>
                </a:cxn>
                <a:cxn ang="0">
                  <a:pos x="T6" y="T7"/>
                </a:cxn>
              </a:cxnLst>
              <a:rect l="0" t="0" r="r" b="b"/>
              <a:pathLst>
                <a:path w="272" h="32">
                  <a:moveTo>
                    <a:pt x="0" y="0"/>
                  </a:moveTo>
                  <a:lnTo>
                    <a:pt x="272"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9" name="Freeform 77"/>
            <p:cNvSpPr/>
            <p:nvPr/>
          </p:nvSpPr>
          <p:spPr bwMode="auto">
            <a:xfrm>
              <a:off x="3341120" y="6493612"/>
              <a:ext cx="229802" cy="29297"/>
            </a:xfrm>
            <a:custGeom>
              <a:avLst/>
              <a:gdLst>
                <a:gd name="T0" fmla="*/ 0 w 251"/>
                <a:gd name="T1" fmla="*/ 0 h 32"/>
                <a:gd name="T2" fmla="*/ 251 w 251"/>
                <a:gd name="T3" fmla="*/ 16 h 32"/>
                <a:gd name="T4" fmla="*/ 0 w 251"/>
                <a:gd name="T5" fmla="*/ 32 h 32"/>
                <a:gd name="T6" fmla="*/ 0 w 251"/>
                <a:gd name="T7" fmla="*/ 0 h 32"/>
              </a:gdLst>
              <a:ahLst/>
              <a:cxnLst>
                <a:cxn ang="0">
                  <a:pos x="T0" y="T1"/>
                </a:cxn>
                <a:cxn ang="0">
                  <a:pos x="T2" y="T3"/>
                </a:cxn>
                <a:cxn ang="0">
                  <a:pos x="T4" y="T5"/>
                </a:cxn>
                <a:cxn ang="0">
                  <a:pos x="T6" y="T7"/>
                </a:cxn>
              </a:cxnLst>
              <a:rect l="0" t="0" r="r" b="b"/>
              <a:pathLst>
                <a:path w="251" h="32">
                  <a:moveTo>
                    <a:pt x="0" y="0"/>
                  </a:moveTo>
                  <a:lnTo>
                    <a:pt x="251"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0" name="Freeform 78"/>
            <p:cNvSpPr/>
            <p:nvPr/>
          </p:nvSpPr>
          <p:spPr bwMode="auto">
            <a:xfrm>
              <a:off x="3351192" y="6424946"/>
              <a:ext cx="209660" cy="29297"/>
            </a:xfrm>
            <a:custGeom>
              <a:avLst/>
              <a:gdLst>
                <a:gd name="T0" fmla="*/ 0 w 229"/>
                <a:gd name="T1" fmla="*/ 0 h 32"/>
                <a:gd name="T2" fmla="*/ 229 w 229"/>
                <a:gd name="T3" fmla="*/ 16 h 32"/>
                <a:gd name="T4" fmla="*/ 0 w 229"/>
                <a:gd name="T5" fmla="*/ 32 h 32"/>
                <a:gd name="T6" fmla="*/ 0 w 229"/>
                <a:gd name="T7" fmla="*/ 0 h 32"/>
              </a:gdLst>
              <a:ahLst/>
              <a:cxnLst>
                <a:cxn ang="0">
                  <a:pos x="T0" y="T1"/>
                </a:cxn>
                <a:cxn ang="0">
                  <a:pos x="T2" y="T3"/>
                </a:cxn>
                <a:cxn ang="0">
                  <a:pos x="T4" y="T5"/>
                </a:cxn>
                <a:cxn ang="0">
                  <a:pos x="T6" y="T7"/>
                </a:cxn>
              </a:cxnLst>
              <a:rect l="0" t="0" r="r" b="b"/>
              <a:pathLst>
                <a:path w="229" h="32">
                  <a:moveTo>
                    <a:pt x="0" y="0"/>
                  </a:moveTo>
                  <a:lnTo>
                    <a:pt x="229"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1" name="Freeform 79"/>
            <p:cNvSpPr/>
            <p:nvPr/>
          </p:nvSpPr>
          <p:spPr bwMode="auto">
            <a:xfrm>
              <a:off x="3351192" y="6356280"/>
              <a:ext cx="200505" cy="29297"/>
            </a:xfrm>
            <a:custGeom>
              <a:avLst/>
              <a:gdLst>
                <a:gd name="T0" fmla="*/ 0 w 219"/>
                <a:gd name="T1" fmla="*/ 0 h 32"/>
                <a:gd name="T2" fmla="*/ 219 w 219"/>
                <a:gd name="T3" fmla="*/ 16 h 32"/>
                <a:gd name="T4" fmla="*/ 0 w 219"/>
                <a:gd name="T5" fmla="*/ 32 h 32"/>
                <a:gd name="T6" fmla="*/ 0 w 219"/>
                <a:gd name="T7" fmla="*/ 0 h 32"/>
              </a:gdLst>
              <a:ahLst/>
              <a:cxnLst>
                <a:cxn ang="0">
                  <a:pos x="T0" y="T1"/>
                </a:cxn>
                <a:cxn ang="0">
                  <a:pos x="T2" y="T3"/>
                </a:cxn>
                <a:cxn ang="0">
                  <a:pos x="T4" y="T5"/>
                </a:cxn>
                <a:cxn ang="0">
                  <a:pos x="T6" y="T7"/>
                </a:cxn>
              </a:cxnLst>
              <a:rect l="0" t="0" r="r" b="b"/>
              <a:pathLst>
                <a:path w="219" h="32">
                  <a:moveTo>
                    <a:pt x="0" y="0"/>
                  </a:moveTo>
                  <a:lnTo>
                    <a:pt x="219"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2" name="Freeform 80"/>
            <p:cNvSpPr/>
            <p:nvPr/>
          </p:nvSpPr>
          <p:spPr bwMode="auto">
            <a:xfrm>
              <a:off x="3361262" y="6288530"/>
              <a:ext cx="190434" cy="29297"/>
            </a:xfrm>
            <a:custGeom>
              <a:avLst/>
              <a:gdLst>
                <a:gd name="T0" fmla="*/ 0 w 208"/>
                <a:gd name="T1" fmla="*/ 0 h 32"/>
                <a:gd name="T2" fmla="*/ 208 w 208"/>
                <a:gd name="T3" fmla="*/ 16 h 32"/>
                <a:gd name="T4" fmla="*/ 0 w 208"/>
                <a:gd name="T5" fmla="*/ 32 h 32"/>
                <a:gd name="T6" fmla="*/ 0 w 208"/>
                <a:gd name="T7" fmla="*/ 0 h 32"/>
              </a:gdLst>
              <a:ahLst/>
              <a:cxnLst>
                <a:cxn ang="0">
                  <a:pos x="T0" y="T1"/>
                </a:cxn>
                <a:cxn ang="0">
                  <a:pos x="T2" y="T3"/>
                </a:cxn>
                <a:cxn ang="0">
                  <a:pos x="T4" y="T5"/>
                </a:cxn>
                <a:cxn ang="0">
                  <a:pos x="T6" y="T7"/>
                </a:cxn>
              </a:cxnLst>
              <a:rect l="0" t="0" r="r" b="b"/>
              <a:pathLst>
                <a:path w="208" h="32">
                  <a:moveTo>
                    <a:pt x="0" y="0"/>
                  </a:moveTo>
                  <a:lnTo>
                    <a:pt x="20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3" name="Freeform 81"/>
            <p:cNvSpPr/>
            <p:nvPr/>
          </p:nvSpPr>
          <p:spPr bwMode="auto">
            <a:xfrm>
              <a:off x="3361262" y="6219864"/>
              <a:ext cx="180363" cy="29297"/>
            </a:xfrm>
            <a:custGeom>
              <a:avLst/>
              <a:gdLst>
                <a:gd name="T0" fmla="*/ 0 w 197"/>
                <a:gd name="T1" fmla="*/ 0 h 32"/>
                <a:gd name="T2" fmla="*/ 197 w 197"/>
                <a:gd name="T3" fmla="*/ 16 h 32"/>
                <a:gd name="T4" fmla="*/ 0 w 197"/>
                <a:gd name="T5" fmla="*/ 32 h 32"/>
                <a:gd name="T6" fmla="*/ 0 w 197"/>
                <a:gd name="T7" fmla="*/ 0 h 32"/>
              </a:gdLst>
              <a:ahLst/>
              <a:cxnLst>
                <a:cxn ang="0">
                  <a:pos x="T0" y="T1"/>
                </a:cxn>
                <a:cxn ang="0">
                  <a:pos x="T2" y="T3"/>
                </a:cxn>
                <a:cxn ang="0">
                  <a:pos x="T4" y="T5"/>
                </a:cxn>
                <a:cxn ang="0">
                  <a:pos x="T6" y="T7"/>
                </a:cxn>
              </a:cxnLst>
              <a:rect l="0" t="0" r="r" b="b"/>
              <a:pathLst>
                <a:path w="197" h="32">
                  <a:moveTo>
                    <a:pt x="0" y="0"/>
                  </a:moveTo>
                  <a:lnTo>
                    <a:pt x="19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4" name="Freeform 82"/>
            <p:cNvSpPr/>
            <p:nvPr/>
          </p:nvSpPr>
          <p:spPr bwMode="auto">
            <a:xfrm>
              <a:off x="3370418" y="6151198"/>
              <a:ext cx="181278" cy="29297"/>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5" name="Freeform 83"/>
            <p:cNvSpPr/>
            <p:nvPr/>
          </p:nvSpPr>
          <p:spPr bwMode="auto">
            <a:xfrm>
              <a:off x="3380489" y="6082532"/>
              <a:ext cx="171207" cy="29297"/>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6" name="Freeform 84"/>
            <p:cNvSpPr/>
            <p:nvPr/>
          </p:nvSpPr>
          <p:spPr bwMode="auto">
            <a:xfrm>
              <a:off x="3399715" y="6013866"/>
              <a:ext cx="161136" cy="30213"/>
            </a:xfrm>
            <a:custGeom>
              <a:avLst/>
              <a:gdLst>
                <a:gd name="T0" fmla="*/ 0 w 176"/>
                <a:gd name="T1" fmla="*/ 0 h 33"/>
                <a:gd name="T2" fmla="*/ 176 w 176"/>
                <a:gd name="T3" fmla="*/ 16 h 33"/>
                <a:gd name="T4" fmla="*/ 0 w 176"/>
                <a:gd name="T5" fmla="*/ 33 h 33"/>
                <a:gd name="T6" fmla="*/ 0 w 176"/>
                <a:gd name="T7" fmla="*/ 0 h 33"/>
              </a:gdLst>
              <a:ahLst/>
              <a:cxnLst>
                <a:cxn ang="0">
                  <a:pos x="T0" y="T1"/>
                </a:cxn>
                <a:cxn ang="0">
                  <a:pos x="T2" y="T3"/>
                </a:cxn>
                <a:cxn ang="0">
                  <a:pos x="T4" y="T5"/>
                </a:cxn>
                <a:cxn ang="0">
                  <a:pos x="T6" y="T7"/>
                </a:cxn>
              </a:cxnLst>
              <a:rect l="0" t="0" r="r" b="b"/>
              <a:pathLst>
                <a:path w="176" h="33">
                  <a:moveTo>
                    <a:pt x="0" y="0"/>
                  </a:moveTo>
                  <a:lnTo>
                    <a:pt x="176" y="16"/>
                  </a:lnTo>
                  <a:lnTo>
                    <a:pt x="0" y="33"/>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7" name="Freeform 85"/>
            <p:cNvSpPr/>
            <p:nvPr/>
          </p:nvSpPr>
          <p:spPr bwMode="auto">
            <a:xfrm>
              <a:off x="3409787" y="5946115"/>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8" name="Freeform 86"/>
            <p:cNvSpPr/>
            <p:nvPr/>
          </p:nvSpPr>
          <p:spPr bwMode="auto">
            <a:xfrm>
              <a:off x="3370418" y="5798712"/>
              <a:ext cx="181278" cy="29297"/>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9" name="Freeform 87"/>
            <p:cNvSpPr/>
            <p:nvPr/>
          </p:nvSpPr>
          <p:spPr bwMode="auto">
            <a:xfrm>
              <a:off x="3311823" y="5730962"/>
              <a:ext cx="171207" cy="29297"/>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0" name="Freeform 88"/>
            <p:cNvSpPr/>
            <p:nvPr/>
          </p:nvSpPr>
          <p:spPr bwMode="auto">
            <a:xfrm>
              <a:off x="3273370" y="5662296"/>
              <a:ext cx="151065" cy="29297"/>
            </a:xfrm>
            <a:custGeom>
              <a:avLst/>
              <a:gdLst>
                <a:gd name="T0" fmla="*/ 0 w 165"/>
                <a:gd name="T1" fmla="*/ 0 h 32"/>
                <a:gd name="T2" fmla="*/ 165 w 165"/>
                <a:gd name="T3" fmla="*/ 16 h 32"/>
                <a:gd name="T4" fmla="*/ 0 w 165"/>
                <a:gd name="T5" fmla="*/ 32 h 32"/>
                <a:gd name="T6" fmla="*/ 0 w 165"/>
                <a:gd name="T7" fmla="*/ 0 h 32"/>
              </a:gdLst>
              <a:ahLst/>
              <a:cxnLst>
                <a:cxn ang="0">
                  <a:pos x="T0" y="T1"/>
                </a:cxn>
                <a:cxn ang="0">
                  <a:pos x="T2" y="T3"/>
                </a:cxn>
                <a:cxn ang="0">
                  <a:pos x="T4" y="T5"/>
                </a:cxn>
                <a:cxn ang="0">
                  <a:pos x="T6" y="T7"/>
                </a:cxn>
              </a:cxnLst>
              <a:rect l="0" t="0" r="r" b="b"/>
              <a:pathLst>
                <a:path w="165" h="32">
                  <a:moveTo>
                    <a:pt x="0" y="0"/>
                  </a:moveTo>
                  <a:lnTo>
                    <a:pt x="16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1" name="Freeform 89"/>
            <p:cNvSpPr/>
            <p:nvPr/>
          </p:nvSpPr>
          <p:spPr bwMode="auto">
            <a:xfrm>
              <a:off x="3234002" y="5593630"/>
              <a:ext cx="151065" cy="29297"/>
            </a:xfrm>
            <a:custGeom>
              <a:avLst/>
              <a:gdLst>
                <a:gd name="T0" fmla="*/ 0 w 165"/>
                <a:gd name="T1" fmla="*/ 0 h 32"/>
                <a:gd name="T2" fmla="*/ 165 w 165"/>
                <a:gd name="T3" fmla="*/ 16 h 32"/>
                <a:gd name="T4" fmla="*/ 0 w 165"/>
                <a:gd name="T5" fmla="*/ 32 h 32"/>
                <a:gd name="T6" fmla="*/ 0 w 165"/>
                <a:gd name="T7" fmla="*/ 0 h 32"/>
              </a:gdLst>
              <a:ahLst/>
              <a:cxnLst>
                <a:cxn ang="0">
                  <a:pos x="T0" y="T1"/>
                </a:cxn>
                <a:cxn ang="0">
                  <a:pos x="T2" y="T3"/>
                </a:cxn>
                <a:cxn ang="0">
                  <a:pos x="T4" y="T5"/>
                </a:cxn>
                <a:cxn ang="0">
                  <a:pos x="T6" y="T7"/>
                </a:cxn>
              </a:cxnLst>
              <a:rect l="0" t="0" r="r" b="b"/>
              <a:pathLst>
                <a:path w="165" h="32">
                  <a:moveTo>
                    <a:pt x="0" y="0"/>
                  </a:moveTo>
                  <a:lnTo>
                    <a:pt x="16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2" name="Freeform 90"/>
            <p:cNvSpPr/>
            <p:nvPr/>
          </p:nvSpPr>
          <p:spPr bwMode="auto">
            <a:xfrm>
              <a:off x="3204704" y="5524964"/>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3" name="Freeform 91"/>
            <p:cNvSpPr/>
            <p:nvPr/>
          </p:nvSpPr>
          <p:spPr bwMode="auto">
            <a:xfrm>
              <a:off x="3175407" y="5457213"/>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4" name="Freeform 92"/>
            <p:cNvSpPr/>
            <p:nvPr/>
          </p:nvSpPr>
          <p:spPr bwMode="auto">
            <a:xfrm>
              <a:off x="3165336" y="5388548"/>
              <a:ext cx="131839" cy="29297"/>
            </a:xfrm>
            <a:custGeom>
              <a:avLst/>
              <a:gdLst>
                <a:gd name="T0" fmla="*/ 0 w 144"/>
                <a:gd name="T1" fmla="*/ 0 h 32"/>
                <a:gd name="T2" fmla="*/ 144 w 144"/>
                <a:gd name="T3" fmla="*/ 16 h 32"/>
                <a:gd name="T4" fmla="*/ 0 w 144"/>
                <a:gd name="T5" fmla="*/ 32 h 32"/>
                <a:gd name="T6" fmla="*/ 0 w 144"/>
                <a:gd name="T7" fmla="*/ 0 h 32"/>
              </a:gdLst>
              <a:ahLst/>
              <a:cxnLst>
                <a:cxn ang="0">
                  <a:pos x="T0" y="T1"/>
                </a:cxn>
                <a:cxn ang="0">
                  <a:pos x="T2" y="T3"/>
                </a:cxn>
                <a:cxn ang="0">
                  <a:pos x="T4" y="T5"/>
                </a:cxn>
                <a:cxn ang="0">
                  <a:pos x="T6" y="T7"/>
                </a:cxn>
              </a:cxnLst>
              <a:rect l="0" t="0" r="r" b="b"/>
              <a:pathLst>
                <a:path w="144" h="32">
                  <a:moveTo>
                    <a:pt x="0" y="0"/>
                  </a:moveTo>
                  <a:lnTo>
                    <a:pt x="144"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5" name="Freeform 93"/>
            <p:cNvSpPr/>
            <p:nvPr/>
          </p:nvSpPr>
          <p:spPr bwMode="auto">
            <a:xfrm>
              <a:off x="3136038" y="5319881"/>
              <a:ext cx="151981" cy="29297"/>
            </a:xfrm>
            <a:custGeom>
              <a:avLst/>
              <a:gdLst>
                <a:gd name="T0" fmla="*/ 0 w 166"/>
                <a:gd name="T1" fmla="*/ 0 h 32"/>
                <a:gd name="T2" fmla="*/ 166 w 166"/>
                <a:gd name="T3" fmla="*/ 16 h 32"/>
                <a:gd name="T4" fmla="*/ 0 w 166"/>
                <a:gd name="T5" fmla="*/ 32 h 32"/>
                <a:gd name="T6" fmla="*/ 0 w 166"/>
                <a:gd name="T7" fmla="*/ 0 h 32"/>
              </a:gdLst>
              <a:ahLst/>
              <a:cxnLst>
                <a:cxn ang="0">
                  <a:pos x="T0" y="T1"/>
                </a:cxn>
                <a:cxn ang="0">
                  <a:pos x="T2" y="T3"/>
                </a:cxn>
                <a:cxn ang="0">
                  <a:pos x="T4" y="T5"/>
                </a:cxn>
                <a:cxn ang="0">
                  <a:pos x="T6" y="T7"/>
                </a:cxn>
              </a:cxnLst>
              <a:rect l="0" t="0" r="r" b="b"/>
              <a:pathLst>
                <a:path w="166" h="32">
                  <a:moveTo>
                    <a:pt x="0" y="0"/>
                  </a:moveTo>
                  <a:lnTo>
                    <a:pt x="16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6" name="Freeform 94"/>
            <p:cNvSpPr/>
            <p:nvPr/>
          </p:nvSpPr>
          <p:spPr bwMode="auto">
            <a:xfrm>
              <a:off x="3177238" y="5251216"/>
              <a:ext cx="122683" cy="27466"/>
            </a:xfrm>
            <a:custGeom>
              <a:avLst/>
              <a:gdLst>
                <a:gd name="T0" fmla="*/ 0 w 50"/>
                <a:gd name="T1" fmla="*/ 0 h 11"/>
                <a:gd name="T2" fmla="*/ 0 w 50"/>
                <a:gd name="T3" fmla="*/ 7 h 11"/>
                <a:gd name="T4" fmla="*/ 4 w 50"/>
                <a:gd name="T5" fmla="*/ 11 h 11"/>
                <a:gd name="T6" fmla="*/ 50 w 50"/>
                <a:gd name="T7" fmla="*/ 6 h 11"/>
                <a:gd name="T8" fmla="*/ 0 w 50"/>
                <a:gd name="T9" fmla="*/ 0 h 11"/>
              </a:gdLst>
              <a:ahLst/>
              <a:cxnLst>
                <a:cxn ang="0">
                  <a:pos x="T0" y="T1"/>
                </a:cxn>
                <a:cxn ang="0">
                  <a:pos x="T2" y="T3"/>
                </a:cxn>
                <a:cxn ang="0">
                  <a:pos x="T4" y="T5"/>
                </a:cxn>
                <a:cxn ang="0">
                  <a:pos x="T6" y="T7"/>
                </a:cxn>
                <a:cxn ang="0">
                  <a:pos x="T8" y="T9"/>
                </a:cxn>
              </a:cxnLst>
              <a:rect l="0" t="0" r="r" b="b"/>
              <a:pathLst>
                <a:path w="50" h="11">
                  <a:moveTo>
                    <a:pt x="0" y="0"/>
                  </a:moveTo>
                  <a:cubicBezTo>
                    <a:pt x="0" y="7"/>
                    <a:pt x="0" y="7"/>
                    <a:pt x="0" y="7"/>
                  </a:cubicBezTo>
                  <a:cubicBezTo>
                    <a:pt x="1" y="8"/>
                    <a:pt x="2" y="10"/>
                    <a:pt x="4" y="11"/>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7" name="Freeform 95"/>
            <p:cNvSpPr/>
            <p:nvPr/>
          </p:nvSpPr>
          <p:spPr bwMode="auto">
            <a:xfrm>
              <a:off x="3177238" y="5268611"/>
              <a:ext cx="10071" cy="11902"/>
            </a:xfrm>
            <a:custGeom>
              <a:avLst/>
              <a:gdLst>
                <a:gd name="T0" fmla="*/ 0 w 4"/>
                <a:gd name="T1" fmla="*/ 0 h 5"/>
                <a:gd name="T2" fmla="*/ 0 w 4"/>
                <a:gd name="T3" fmla="*/ 5 h 5"/>
                <a:gd name="T4" fmla="*/ 4 w 4"/>
                <a:gd name="T5" fmla="*/ 4 h 5"/>
                <a:gd name="T6" fmla="*/ 0 w 4"/>
                <a:gd name="T7" fmla="*/ 0 h 5"/>
              </a:gdLst>
              <a:ahLst/>
              <a:cxnLst>
                <a:cxn ang="0">
                  <a:pos x="T0" y="T1"/>
                </a:cxn>
                <a:cxn ang="0">
                  <a:pos x="T2" y="T3"/>
                </a:cxn>
                <a:cxn ang="0">
                  <a:pos x="T4" y="T5"/>
                </a:cxn>
                <a:cxn ang="0">
                  <a:pos x="T6" y="T7"/>
                </a:cxn>
              </a:cxnLst>
              <a:rect l="0" t="0" r="r" b="b"/>
              <a:pathLst>
                <a:path w="4" h="5">
                  <a:moveTo>
                    <a:pt x="0" y="0"/>
                  </a:moveTo>
                  <a:cubicBezTo>
                    <a:pt x="0" y="5"/>
                    <a:pt x="0" y="5"/>
                    <a:pt x="0" y="5"/>
                  </a:cubicBezTo>
                  <a:cubicBezTo>
                    <a:pt x="4" y="4"/>
                    <a:pt x="4" y="4"/>
                    <a:pt x="4" y="4"/>
                  </a:cubicBezTo>
                  <a:cubicBezTo>
                    <a:pt x="2" y="3"/>
                    <a:pt x="1" y="1"/>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8" name="Freeform 96"/>
            <p:cNvSpPr/>
            <p:nvPr/>
          </p:nvSpPr>
          <p:spPr bwMode="auto">
            <a:xfrm>
              <a:off x="3138785" y="5182549"/>
              <a:ext cx="121768" cy="29297"/>
            </a:xfrm>
            <a:custGeom>
              <a:avLst/>
              <a:gdLst>
                <a:gd name="T0" fmla="*/ 0 w 50"/>
                <a:gd name="T1" fmla="*/ 0 h 12"/>
                <a:gd name="T2" fmla="*/ 0 w 50"/>
                <a:gd name="T3" fmla="*/ 11 h 12"/>
                <a:gd name="T4" fmla="*/ 1 w 50"/>
                <a:gd name="T5" fmla="*/ 12 h 12"/>
                <a:gd name="T6" fmla="*/ 50 w 50"/>
                <a:gd name="T7" fmla="*/ 6 h 12"/>
                <a:gd name="T8" fmla="*/ 0 w 50"/>
                <a:gd name="T9" fmla="*/ 0 h 12"/>
              </a:gdLst>
              <a:ahLst/>
              <a:cxnLst>
                <a:cxn ang="0">
                  <a:pos x="T0" y="T1"/>
                </a:cxn>
                <a:cxn ang="0">
                  <a:pos x="T2" y="T3"/>
                </a:cxn>
                <a:cxn ang="0">
                  <a:pos x="T4" y="T5"/>
                </a:cxn>
                <a:cxn ang="0">
                  <a:pos x="T6" y="T7"/>
                </a:cxn>
                <a:cxn ang="0">
                  <a:pos x="T8" y="T9"/>
                </a:cxn>
              </a:cxnLst>
              <a:rect l="0" t="0" r="r" b="b"/>
              <a:pathLst>
                <a:path w="50" h="12">
                  <a:moveTo>
                    <a:pt x="0" y="0"/>
                  </a:moveTo>
                  <a:cubicBezTo>
                    <a:pt x="0" y="11"/>
                    <a:pt x="0" y="11"/>
                    <a:pt x="0" y="11"/>
                  </a:cubicBezTo>
                  <a:cubicBezTo>
                    <a:pt x="0" y="11"/>
                    <a:pt x="0" y="11"/>
                    <a:pt x="1" y="12"/>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9" name="Freeform 97"/>
            <p:cNvSpPr/>
            <p:nvPr/>
          </p:nvSpPr>
          <p:spPr bwMode="auto">
            <a:xfrm>
              <a:off x="3138785" y="5210016"/>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0" y="0"/>
                    <a:pt x="0" y="0"/>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0" name="Freeform 98"/>
            <p:cNvSpPr/>
            <p:nvPr/>
          </p:nvSpPr>
          <p:spPr bwMode="auto">
            <a:xfrm>
              <a:off x="3089345" y="5114799"/>
              <a:ext cx="141910" cy="29297"/>
            </a:xfrm>
            <a:custGeom>
              <a:avLst/>
              <a:gdLst>
                <a:gd name="T0" fmla="*/ 0 w 155"/>
                <a:gd name="T1" fmla="*/ 0 h 32"/>
                <a:gd name="T2" fmla="*/ 0 w 155"/>
                <a:gd name="T3" fmla="*/ 32 h 32"/>
                <a:gd name="T4" fmla="*/ 155 w 155"/>
                <a:gd name="T5" fmla="*/ 16 h 32"/>
                <a:gd name="T6" fmla="*/ 0 w 155"/>
                <a:gd name="T7" fmla="*/ 0 h 32"/>
              </a:gdLst>
              <a:ahLst/>
              <a:cxnLst>
                <a:cxn ang="0">
                  <a:pos x="T0" y="T1"/>
                </a:cxn>
                <a:cxn ang="0">
                  <a:pos x="T2" y="T3"/>
                </a:cxn>
                <a:cxn ang="0">
                  <a:pos x="T4" y="T5"/>
                </a:cxn>
                <a:cxn ang="0">
                  <a:pos x="T6" y="T7"/>
                </a:cxn>
              </a:cxnLst>
              <a:rect l="0" t="0" r="r" b="b"/>
              <a:pathLst>
                <a:path w="155" h="32">
                  <a:moveTo>
                    <a:pt x="0" y="0"/>
                  </a:moveTo>
                  <a:lnTo>
                    <a:pt x="0" y="32"/>
                  </a:lnTo>
                  <a:lnTo>
                    <a:pt x="155" y="16"/>
                  </a:lnTo>
                  <a:lnTo>
                    <a:pt x="0" y="0"/>
                  </a:lnTo>
                  <a:close/>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1" name="Freeform 99"/>
            <p:cNvSpPr/>
            <p:nvPr/>
          </p:nvSpPr>
          <p:spPr bwMode="auto">
            <a:xfrm>
              <a:off x="3089345" y="5114799"/>
              <a:ext cx="141910" cy="29297"/>
            </a:xfrm>
            <a:custGeom>
              <a:avLst/>
              <a:gdLst>
                <a:gd name="T0" fmla="*/ 0 w 155"/>
                <a:gd name="T1" fmla="*/ 0 h 32"/>
                <a:gd name="T2" fmla="*/ 0 w 155"/>
                <a:gd name="T3" fmla="*/ 32 h 32"/>
                <a:gd name="T4" fmla="*/ 155 w 155"/>
                <a:gd name="T5" fmla="*/ 16 h 32"/>
                <a:gd name="T6" fmla="*/ 0 w 155"/>
                <a:gd name="T7" fmla="*/ 0 h 32"/>
              </a:gdLst>
              <a:ahLst/>
              <a:cxnLst>
                <a:cxn ang="0">
                  <a:pos x="T0" y="T1"/>
                </a:cxn>
                <a:cxn ang="0">
                  <a:pos x="T2" y="T3"/>
                </a:cxn>
                <a:cxn ang="0">
                  <a:pos x="T4" y="T5"/>
                </a:cxn>
                <a:cxn ang="0">
                  <a:pos x="T6" y="T7"/>
                </a:cxn>
              </a:cxnLst>
              <a:rect l="0" t="0" r="r" b="b"/>
              <a:pathLst>
                <a:path w="155" h="32">
                  <a:moveTo>
                    <a:pt x="0" y="0"/>
                  </a:moveTo>
                  <a:lnTo>
                    <a:pt x="0" y="32"/>
                  </a:lnTo>
                  <a:lnTo>
                    <a:pt x="155"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2" name="Freeform 100"/>
            <p:cNvSpPr/>
            <p:nvPr/>
          </p:nvSpPr>
          <p:spPr bwMode="auto">
            <a:xfrm>
              <a:off x="3077443" y="4987538"/>
              <a:ext cx="153812" cy="29297"/>
            </a:xfrm>
            <a:custGeom>
              <a:avLst/>
              <a:gdLst>
                <a:gd name="T0" fmla="*/ 0 w 168"/>
                <a:gd name="T1" fmla="*/ 0 h 32"/>
                <a:gd name="T2" fmla="*/ 168 w 168"/>
                <a:gd name="T3" fmla="*/ 16 h 32"/>
                <a:gd name="T4" fmla="*/ 0 w 168"/>
                <a:gd name="T5" fmla="*/ 32 h 32"/>
                <a:gd name="T6" fmla="*/ 0 w 168"/>
                <a:gd name="T7" fmla="*/ 0 h 32"/>
              </a:gdLst>
              <a:ahLst/>
              <a:cxnLst>
                <a:cxn ang="0">
                  <a:pos x="T0" y="T1"/>
                </a:cxn>
                <a:cxn ang="0">
                  <a:pos x="T2" y="T3"/>
                </a:cxn>
                <a:cxn ang="0">
                  <a:pos x="T4" y="T5"/>
                </a:cxn>
                <a:cxn ang="0">
                  <a:pos x="T6" y="T7"/>
                </a:cxn>
              </a:cxnLst>
              <a:rect l="0" t="0" r="r" b="b"/>
              <a:pathLst>
                <a:path w="168" h="32">
                  <a:moveTo>
                    <a:pt x="0" y="0"/>
                  </a:moveTo>
                  <a:lnTo>
                    <a:pt x="16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3" name="Freeform 101"/>
            <p:cNvSpPr/>
            <p:nvPr/>
          </p:nvSpPr>
          <p:spPr bwMode="auto">
            <a:xfrm>
              <a:off x="3096670" y="4918872"/>
              <a:ext cx="144656" cy="29297"/>
            </a:xfrm>
            <a:custGeom>
              <a:avLst/>
              <a:gdLst>
                <a:gd name="T0" fmla="*/ 0 w 158"/>
                <a:gd name="T1" fmla="*/ 0 h 32"/>
                <a:gd name="T2" fmla="*/ 158 w 158"/>
                <a:gd name="T3" fmla="*/ 16 h 32"/>
                <a:gd name="T4" fmla="*/ 0 w 158"/>
                <a:gd name="T5" fmla="*/ 32 h 32"/>
                <a:gd name="T6" fmla="*/ 0 w 158"/>
                <a:gd name="T7" fmla="*/ 0 h 32"/>
              </a:gdLst>
              <a:ahLst/>
              <a:cxnLst>
                <a:cxn ang="0">
                  <a:pos x="T0" y="T1"/>
                </a:cxn>
                <a:cxn ang="0">
                  <a:pos x="T2" y="T3"/>
                </a:cxn>
                <a:cxn ang="0">
                  <a:pos x="T4" y="T5"/>
                </a:cxn>
                <a:cxn ang="0">
                  <a:pos x="T6" y="T7"/>
                </a:cxn>
              </a:cxnLst>
              <a:rect l="0" t="0" r="r" b="b"/>
              <a:pathLst>
                <a:path w="158" h="32">
                  <a:moveTo>
                    <a:pt x="0" y="0"/>
                  </a:moveTo>
                  <a:lnTo>
                    <a:pt x="15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4" name="Freeform 102"/>
            <p:cNvSpPr/>
            <p:nvPr/>
          </p:nvSpPr>
          <p:spPr bwMode="auto">
            <a:xfrm>
              <a:off x="3116812" y="4850206"/>
              <a:ext cx="133670" cy="29297"/>
            </a:xfrm>
            <a:custGeom>
              <a:avLst/>
              <a:gdLst>
                <a:gd name="T0" fmla="*/ 0 w 146"/>
                <a:gd name="T1" fmla="*/ 0 h 32"/>
                <a:gd name="T2" fmla="*/ 146 w 146"/>
                <a:gd name="T3" fmla="*/ 16 h 32"/>
                <a:gd name="T4" fmla="*/ 0 w 146"/>
                <a:gd name="T5" fmla="*/ 32 h 32"/>
                <a:gd name="T6" fmla="*/ 0 w 146"/>
                <a:gd name="T7" fmla="*/ 0 h 32"/>
              </a:gdLst>
              <a:ahLst/>
              <a:cxnLst>
                <a:cxn ang="0">
                  <a:pos x="T0" y="T1"/>
                </a:cxn>
                <a:cxn ang="0">
                  <a:pos x="T2" y="T3"/>
                </a:cxn>
                <a:cxn ang="0">
                  <a:pos x="T4" y="T5"/>
                </a:cxn>
                <a:cxn ang="0">
                  <a:pos x="T6" y="T7"/>
                </a:cxn>
              </a:cxnLst>
              <a:rect l="0" t="0" r="r" b="b"/>
              <a:pathLst>
                <a:path w="146" h="32">
                  <a:moveTo>
                    <a:pt x="0" y="0"/>
                  </a:moveTo>
                  <a:lnTo>
                    <a:pt x="14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5" name="Freeform 103"/>
            <p:cNvSpPr/>
            <p:nvPr/>
          </p:nvSpPr>
          <p:spPr bwMode="auto">
            <a:xfrm>
              <a:off x="3146109" y="4781540"/>
              <a:ext cx="134586" cy="29297"/>
            </a:xfrm>
            <a:custGeom>
              <a:avLst/>
              <a:gdLst>
                <a:gd name="T0" fmla="*/ 0 w 147"/>
                <a:gd name="T1" fmla="*/ 0 h 32"/>
                <a:gd name="T2" fmla="*/ 147 w 147"/>
                <a:gd name="T3" fmla="*/ 16 h 32"/>
                <a:gd name="T4" fmla="*/ 0 w 147"/>
                <a:gd name="T5" fmla="*/ 32 h 32"/>
                <a:gd name="T6" fmla="*/ 0 w 147"/>
                <a:gd name="T7" fmla="*/ 0 h 32"/>
              </a:gdLst>
              <a:ahLst/>
              <a:cxnLst>
                <a:cxn ang="0">
                  <a:pos x="T0" y="T1"/>
                </a:cxn>
                <a:cxn ang="0">
                  <a:pos x="T2" y="T3"/>
                </a:cxn>
                <a:cxn ang="0">
                  <a:pos x="T4" y="T5"/>
                </a:cxn>
                <a:cxn ang="0">
                  <a:pos x="T6" y="T7"/>
                </a:cxn>
              </a:cxnLst>
              <a:rect l="0" t="0" r="r" b="b"/>
              <a:pathLst>
                <a:path w="147" h="32">
                  <a:moveTo>
                    <a:pt x="0" y="0"/>
                  </a:moveTo>
                  <a:lnTo>
                    <a:pt x="14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6" name="Freeform 104"/>
            <p:cNvSpPr/>
            <p:nvPr/>
          </p:nvSpPr>
          <p:spPr bwMode="auto">
            <a:xfrm>
              <a:off x="3043568" y="4583782"/>
              <a:ext cx="1265285" cy="2269640"/>
            </a:xfrm>
            <a:custGeom>
              <a:avLst/>
              <a:gdLst>
                <a:gd name="T0" fmla="*/ 42 w 518"/>
                <a:gd name="T1" fmla="*/ 90 h 928"/>
                <a:gd name="T2" fmla="*/ 47 w 518"/>
                <a:gd name="T3" fmla="*/ 82 h 928"/>
                <a:gd name="T4" fmla="*/ 82 w 518"/>
                <a:gd name="T5" fmla="*/ 74 h 928"/>
                <a:gd name="T6" fmla="*/ 104 w 518"/>
                <a:gd name="T7" fmla="*/ 78 h 928"/>
                <a:gd name="T8" fmla="*/ 104 w 518"/>
                <a:gd name="T9" fmla="*/ 78 h 928"/>
                <a:gd name="T10" fmla="*/ 112 w 518"/>
                <a:gd name="T11" fmla="*/ 74 h 928"/>
                <a:gd name="T12" fmla="*/ 134 w 518"/>
                <a:gd name="T13" fmla="*/ 48 h 928"/>
                <a:gd name="T14" fmla="*/ 135 w 518"/>
                <a:gd name="T15" fmla="*/ 47 h 928"/>
                <a:gd name="T16" fmla="*/ 132 w 518"/>
                <a:gd name="T17" fmla="*/ 42 h 928"/>
                <a:gd name="T18" fmla="*/ 198 w 518"/>
                <a:gd name="T19" fmla="*/ 48 h 928"/>
                <a:gd name="T20" fmla="*/ 199 w 518"/>
                <a:gd name="T21" fmla="*/ 49 h 928"/>
                <a:gd name="T22" fmla="*/ 206 w 518"/>
                <a:gd name="T23" fmla="*/ 56 h 928"/>
                <a:gd name="T24" fmla="*/ 282 w 518"/>
                <a:gd name="T25" fmla="*/ 12 h 928"/>
                <a:gd name="T26" fmla="*/ 321 w 518"/>
                <a:gd name="T27" fmla="*/ 46 h 928"/>
                <a:gd name="T28" fmla="*/ 328 w 518"/>
                <a:gd name="T29" fmla="*/ 56 h 928"/>
                <a:gd name="T30" fmla="*/ 416 w 518"/>
                <a:gd name="T31" fmla="*/ 21 h 928"/>
                <a:gd name="T32" fmla="*/ 425 w 518"/>
                <a:gd name="T33" fmla="*/ 25 h 928"/>
                <a:gd name="T34" fmla="*/ 425 w 518"/>
                <a:gd name="T35" fmla="*/ 25 h 928"/>
                <a:gd name="T36" fmla="*/ 426 w 518"/>
                <a:gd name="T37" fmla="*/ 23 h 928"/>
                <a:gd name="T38" fmla="*/ 424 w 518"/>
                <a:gd name="T39" fmla="*/ 24 h 928"/>
                <a:gd name="T40" fmla="*/ 424 w 518"/>
                <a:gd name="T41" fmla="*/ 24 h 928"/>
                <a:gd name="T42" fmla="*/ 449 w 518"/>
                <a:gd name="T43" fmla="*/ 97 h 928"/>
                <a:gd name="T44" fmla="*/ 466 w 518"/>
                <a:gd name="T45" fmla="*/ 133 h 928"/>
                <a:gd name="T46" fmla="*/ 505 w 518"/>
                <a:gd name="T47" fmla="*/ 234 h 928"/>
                <a:gd name="T48" fmla="*/ 488 w 518"/>
                <a:gd name="T49" fmla="*/ 383 h 928"/>
                <a:gd name="T50" fmla="*/ 415 w 518"/>
                <a:gd name="T51" fmla="*/ 916 h 928"/>
                <a:gd name="T52" fmla="*/ 141 w 518"/>
                <a:gd name="T53" fmla="*/ 516 h 928"/>
                <a:gd name="T54" fmla="*/ 47 w 518"/>
                <a:gd name="T55" fmla="*/ 328 h 928"/>
                <a:gd name="T56" fmla="*/ 44 w 518"/>
                <a:gd name="T57" fmla="*/ 330 h 928"/>
                <a:gd name="T58" fmla="*/ 37 w 518"/>
                <a:gd name="T59" fmla="*/ 256 h 928"/>
                <a:gd name="T60" fmla="*/ 25 w 518"/>
                <a:gd name="T61" fmla="*/ 230 h 928"/>
                <a:gd name="T62" fmla="*/ 6 w 518"/>
                <a:gd name="T63" fmla="*/ 195 h 928"/>
                <a:gd name="T64" fmla="*/ 31 w 518"/>
                <a:gd name="T65" fmla="*/ 255 h 928"/>
                <a:gd name="T66" fmla="*/ 42 w 518"/>
                <a:gd name="T67" fmla="*/ 331 h 928"/>
                <a:gd name="T68" fmla="*/ 137 w 518"/>
                <a:gd name="T69" fmla="*/ 521 h 928"/>
                <a:gd name="T70" fmla="*/ 372 w 518"/>
                <a:gd name="T71" fmla="*/ 528 h 928"/>
                <a:gd name="T72" fmla="*/ 499 w 518"/>
                <a:gd name="T73" fmla="*/ 387 h 928"/>
                <a:gd name="T74" fmla="*/ 463 w 518"/>
                <a:gd name="T75" fmla="*/ 179 h 928"/>
                <a:gd name="T76" fmla="*/ 444 w 518"/>
                <a:gd name="T77" fmla="*/ 39 h 928"/>
                <a:gd name="T78" fmla="*/ 432 w 518"/>
                <a:gd name="T79" fmla="*/ 15 h 928"/>
                <a:gd name="T80" fmla="*/ 324 w 518"/>
                <a:gd name="T81" fmla="*/ 42 h 928"/>
                <a:gd name="T82" fmla="*/ 301 w 518"/>
                <a:gd name="T83" fmla="*/ 7 h 928"/>
                <a:gd name="T84" fmla="*/ 226 w 518"/>
                <a:gd name="T85" fmla="*/ 15 h 928"/>
                <a:gd name="T86" fmla="*/ 208 w 518"/>
                <a:gd name="T87" fmla="*/ 41 h 928"/>
                <a:gd name="T88" fmla="*/ 130 w 518"/>
                <a:gd name="T89" fmla="*/ 36 h 928"/>
                <a:gd name="T90" fmla="*/ 101 w 518"/>
                <a:gd name="T91" fmla="*/ 72 h 928"/>
                <a:gd name="T92" fmla="*/ 40 w 518"/>
                <a:gd name="T93" fmla="*/ 73 h 928"/>
                <a:gd name="T94" fmla="*/ 0 w 518"/>
                <a:gd name="T95" fmla="*/ 195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8" h="928">
                  <a:moveTo>
                    <a:pt x="6" y="195"/>
                  </a:moveTo>
                  <a:cubicBezTo>
                    <a:pt x="12" y="195"/>
                    <a:pt x="12" y="195"/>
                    <a:pt x="12" y="195"/>
                  </a:cubicBezTo>
                  <a:cubicBezTo>
                    <a:pt x="13" y="162"/>
                    <a:pt x="22" y="134"/>
                    <a:pt x="30" y="114"/>
                  </a:cubicBezTo>
                  <a:cubicBezTo>
                    <a:pt x="35" y="104"/>
                    <a:pt x="39" y="96"/>
                    <a:pt x="42" y="90"/>
                  </a:cubicBezTo>
                  <a:cubicBezTo>
                    <a:pt x="44" y="87"/>
                    <a:pt x="45" y="85"/>
                    <a:pt x="46" y="84"/>
                  </a:cubicBezTo>
                  <a:cubicBezTo>
                    <a:pt x="47" y="83"/>
                    <a:pt x="47" y="83"/>
                    <a:pt x="47" y="82"/>
                  </a:cubicBezTo>
                  <a:cubicBezTo>
                    <a:pt x="47" y="82"/>
                    <a:pt x="47" y="82"/>
                    <a:pt x="47" y="82"/>
                  </a:cubicBezTo>
                  <a:cubicBezTo>
                    <a:pt x="47" y="82"/>
                    <a:pt x="47" y="82"/>
                    <a:pt x="47" y="82"/>
                  </a:cubicBezTo>
                  <a:cubicBezTo>
                    <a:pt x="47" y="82"/>
                    <a:pt x="47" y="82"/>
                    <a:pt x="47" y="82"/>
                  </a:cubicBezTo>
                  <a:cubicBezTo>
                    <a:pt x="43" y="78"/>
                    <a:pt x="43" y="78"/>
                    <a:pt x="43" y="78"/>
                  </a:cubicBezTo>
                  <a:cubicBezTo>
                    <a:pt x="45" y="84"/>
                    <a:pt x="45" y="84"/>
                    <a:pt x="45" y="84"/>
                  </a:cubicBezTo>
                  <a:cubicBezTo>
                    <a:pt x="60" y="76"/>
                    <a:pt x="73" y="74"/>
                    <a:pt x="82" y="74"/>
                  </a:cubicBezTo>
                  <a:cubicBezTo>
                    <a:pt x="89" y="74"/>
                    <a:pt x="95" y="75"/>
                    <a:pt x="98" y="76"/>
                  </a:cubicBezTo>
                  <a:cubicBezTo>
                    <a:pt x="100" y="77"/>
                    <a:pt x="102" y="77"/>
                    <a:pt x="103" y="78"/>
                  </a:cubicBezTo>
                  <a:cubicBezTo>
                    <a:pt x="103" y="78"/>
                    <a:pt x="103" y="78"/>
                    <a:pt x="103" y="78"/>
                  </a:cubicBezTo>
                  <a:cubicBezTo>
                    <a:pt x="104" y="78"/>
                    <a:pt x="104" y="78"/>
                    <a:pt x="104" y="78"/>
                  </a:cubicBezTo>
                  <a:cubicBezTo>
                    <a:pt x="104" y="78"/>
                    <a:pt x="104" y="78"/>
                    <a:pt x="104" y="78"/>
                  </a:cubicBezTo>
                  <a:cubicBezTo>
                    <a:pt x="105" y="75"/>
                    <a:pt x="105" y="75"/>
                    <a:pt x="105" y="75"/>
                  </a:cubicBezTo>
                  <a:cubicBezTo>
                    <a:pt x="104" y="78"/>
                    <a:pt x="104" y="78"/>
                    <a:pt x="104" y="78"/>
                  </a:cubicBezTo>
                  <a:cubicBezTo>
                    <a:pt x="104" y="78"/>
                    <a:pt x="104" y="78"/>
                    <a:pt x="104" y="78"/>
                  </a:cubicBezTo>
                  <a:cubicBezTo>
                    <a:pt x="105" y="75"/>
                    <a:pt x="105" y="75"/>
                    <a:pt x="105" y="75"/>
                  </a:cubicBezTo>
                  <a:cubicBezTo>
                    <a:pt x="104" y="78"/>
                    <a:pt x="104" y="78"/>
                    <a:pt x="104" y="78"/>
                  </a:cubicBezTo>
                  <a:cubicBezTo>
                    <a:pt x="111" y="83"/>
                    <a:pt x="111" y="83"/>
                    <a:pt x="111" y="83"/>
                  </a:cubicBezTo>
                  <a:cubicBezTo>
                    <a:pt x="112" y="74"/>
                    <a:pt x="112" y="74"/>
                    <a:pt x="112" y="74"/>
                  </a:cubicBezTo>
                  <a:cubicBezTo>
                    <a:pt x="113" y="70"/>
                    <a:pt x="115" y="66"/>
                    <a:pt x="117" y="63"/>
                  </a:cubicBezTo>
                  <a:cubicBezTo>
                    <a:pt x="120" y="58"/>
                    <a:pt x="125" y="54"/>
                    <a:pt x="128" y="51"/>
                  </a:cubicBezTo>
                  <a:cubicBezTo>
                    <a:pt x="130" y="50"/>
                    <a:pt x="132" y="49"/>
                    <a:pt x="133" y="48"/>
                  </a:cubicBezTo>
                  <a:cubicBezTo>
                    <a:pt x="134" y="48"/>
                    <a:pt x="134" y="48"/>
                    <a:pt x="134" y="48"/>
                  </a:cubicBezTo>
                  <a:cubicBezTo>
                    <a:pt x="135" y="47"/>
                    <a:pt x="135" y="47"/>
                    <a:pt x="135" y="47"/>
                  </a:cubicBezTo>
                  <a:cubicBezTo>
                    <a:pt x="135" y="47"/>
                    <a:pt x="135" y="47"/>
                    <a:pt x="135" y="47"/>
                  </a:cubicBezTo>
                  <a:cubicBezTo>
                    <a:pt x="134" y="46"/>
                    <a:pt x="134" y="46"/>
                    <a:pt x="134" y="46"/>
                  </a:cubicBezTo>
                  <a:cubicBezTo>
                    <a:pt x="135" y="47"/>
                    <a:pt x="135" y="47"/>
                    <a:pt x="135" y="47"/>
                  </a:cubicBezTo>
                  <a:cubicBezTo>
                    <a:pt x="135" y="47"/>
                    <a:pt x="135" y="47"/>
                    <a:pt x="135" y="47"/>
                  </a:cubicBezTo>
                  <a:cubicBezTo>
                    <a:pt x="134" y="46"/>
                    <a:pt x="134" y="46"/>
                    <a:pt x="134" y="46"/>
                  </a:cubicBezTo>
                  <a:cubicBezTo>
                    <a:pt x="135" y="47"/>
                    <a:pt x="135" y="47"/>
                    <a:pt x="135" y="47"/>
                  </a:cubicBezTo>
                  <a:cubicBezTo>
                    <a:pt x="132" y="42"/>
                    <a:pt x="132" y="42"/>
                    <a:pt x="132" y="42"/>
                  </a:cubicBezTo>
                  <a:cubicBezTo>
                    <a:pt x="134" y="48"/>
                    <a:pt x="134" y="48"/>
                    <a:pt x="134" y="48"/>
                  </a:cubicBezTo>
                  <a:cubicBezTo>
                    <a:pt x="149" y="43"/>
                    <a:pt x="162" y="42"/>
                    <a:pt x="171" y="42"/>
                  </a:cubicBezTo>
                  <a:cubicBezTo>
                    <a:pt x="183" y="42"/>
                    <a:pt x="190" y="44"/>
                    <a:pt x="194" y="46"/>
                  </a:cubicBezTo>
                  <a:cubicBezTo>
                    <a:pt x="196" y="47"/>
                    <a:pt x="198" y="48"/>
                    <a:pt x="198" y="48"/>
                  </a:cubicBezTo>
                  <a:cubicBezTo>
                    <a:pt x="199" y="49"/>
                    <a:pt x="199" y="49"/>
                    <a:pt x="199" y="49"/>
                  </a:cubicBezTo>
                  <a:cubicBezTo>
                    <a:pt x="199" y="49"/>
                    <a:pt x="199" y="49"/>
                    <a:pt x="199" y="49"/>
                  </a:cubicBezTo>
                  <a:cubicBezTo>
                    <a:pt x="201" y="47"/>
                    <a:pt x="201" y="47"/>
                    <a:pt x="201" y="47"/>
                  </a:cubicBezTo>
                  <a:cubicBezTo>
                    <a:pt x="199" y="49"/>
                    <a:pt x="199" y="49"/>
                    <a:pt x="199" y="49"/>
                  </a:cubicBezTo>
                  <a:cubicBezTo>
                    <a:pt x="199" y="49"/>
                    <a:pt x="199" y="49"/>
                    <a:pt x="199" y="49"/>
                  </a:cubicBezTo>
                  <a:cubicBezTo>
                    <a:pt x="201" y="47"/>
                    <a:pt x="201" y="47"/>
                    <a:pt x="201" y="47"/>
                  </a:cubicBezTo>
                  <a:cubicBezTo>
                    <a:pt x="199" y="49"/>
                    <a:pt x="199" y="49"/>
                    <a:pt x="199" y="49"/>
                  </a:cubicBezTo>
                  <a:cubicBezTo>
                    <a:pt x="206" y="56"/>
                    <a:pt x="206" y="56"/>
                    <a:pt x="206" y="56"/>
                  </a:cubicBezTo>
                  <a:cubicBezTo>
                    <a:pt x="209" y="47"/>
                    <a:pt x="209" y="47"/>
                    <a:pt x="209" y="47"/>
                  </a:cubicBezTo>
                  <a:cubicBezTo>
                    <a:pt x="212" y="41"/>
                    <a:pt x="216" y="36"/>
                    <a:pt x="222" y="31"/>
                  </a:cubicBezTo>
                  <a:cubicBezTo>
                    <a:pt x="231" y="25"/>
                    <a:pt x="243" y="20"/>
                    <a:pt x="254" y="16"/>
                  </a:cubicBezTo>
                  <a:cubicBezTo>
                    <a:pt x="266" y="13"/>
                    <a:pt x="277" y="12"/>
                    <a:pt x="282" y="12"/>
                  </a:cubicBezTo>
                  <a:cubicBezTo>
                    <a:pt x="283" y="12"/>
                    <a:pt x="285" y="12"/>
                    <a:pt x="287" y="13"/>
                  </a:cubicBezTo>
                  <a:cubicBezTo>
                    <a:pt x="290" y="14"/>
                    <a:pt x="295" y="17"/>
                    <a:pt x="299" y="21"/>
                  </a:cubicBezTo>
                  <a:cubicBezTo>
                    <a:pt x="305" y="27"/>
                    <a:pt x="311" y="34"/>
                    <a:pt x="316" y="39"/>
                  </a:cubicBezTo>
                  <a:cubicBezTo>
                    <a:pt x="318" y="42"/>
                    <a:pt x="320" y="45"/>
                    <a:pt x="321" y="46"/>
                  </a:cubicBezTo>
                  <a:cubicBezTo>
                    <a:pt x="322" y="47"/>
                    <a:pt x="323" y="48"/>
                    <a:pt x="323" y="48"/>
                  </a:cubicBezTo>
                  <a:cubicBezTo>
                    <a:pt x="323" y="49"/>
                    <a:pt x="323" y="49"/>
                    <a:pt x="323" y="49"/>
                  </a:cubicBezTo>
                  <a:cubicBezTo>
                    <a:pt x="324" y="49"/>
                    <a:pt x="324" y="49"/>
                    <a:pt x="324" y="49"/>
                  </a:cubicBezTo>
                  <a:cubicBezTo>
                    <a:pt x="328" y="56"/>
                    <a:pt x="328" y="56"/>
                    <a:pt x="328" y="56"/>
                  </a:cubicBezTo>
                  <a:cubicBezTo>
                    <a:pt x="333" y="49"/>
                    <a:pt x="333" y="49"/>
                    <a:pt x="333" y="49"/>
                  </a:cubicBezTo>
                  <a:cubicBezTo>
                    <a:pt x="343" y="36"/>
                    <a:pt x="354" y="28"/>
                    <a:pt x="363" y="23"/>
                  </a:cubicBezTo>
                  <a:cubicBezTo>
                    <a:pt x="373" y="18"/>
                    <a:pt x="383" y="16"/>
                    <a:pt x="391" y="16"/>
                  </a:cubicBezTo>
                  <a:cubicBezTo>
                    <a:pt x="401" y="16"/>
                    <a:pt x="410" y="18"/>
                    <a:pt x="416" y="21"/>
                  </a:cubicBezTo>
                  <a:cubicBezTo>
                    <a:pt x="419" y="22"/>
                    <a:pt x="421" y="23"/>
                    <a:pt x="423" y="24"/>
                  </a:cubicBezTo>
                  <a:cubicBezTo>
                    <a:pt x="424" y="24"/>
                    <a:pt x="424"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8" y="20"/>
                    <a:pt x="428" y="20"/>
                    <a:pt x="428" y="20"/>
                  </a:cubicBezTo>
                  <a:cubicBezTo>
                    <a:pt x="424" y="24"/>
                    <a:pt x="424" y="24"/>
                    <a:pt x="424" y="24"/>
                  </a:cubicBezTo>
                  <a:cubicBezTo>
                    <a:pt x="426" y="23"/>
                    <a:pt x="426" y="23"/>
                    <a:pt x="426" y="23"/>
                  </a:cubicBezTo>
                  <a:cubicBezTo>
                    <a:pt x="424" y="24"/>
                    <a:pt x="424" y="24"/>
                    <a:pt x="424" y="24"/>
                  </a:cubicBezTo>
                  <a:cubicBezTo>
                    <a:pt x="424" y="24"/>
                    <a:pt x="424" y="24"/>
                    <a:pt x="424" y="24"/>
                  </a:cubicBezTo>
                  <a:cubicBezTo>
                    <a:pt x="426" y="23"/>
                    <a:pt x="426" y="23"/>
                    <a:pt x="426" y="23"/>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5" y="25"/>
                    <a:pt x="425" y="26"/>
                  </a:cubicBezTo>
                  <a:cubicBezTo>
                    <a:pt x="427" y="28"/>
                    <a:pt x="428" y="32"/>
                    <a:pt x="430" y="36"/>
                  </a:cubicBezTo>
                  <a:cubicBezTo>
                    <a:pt x="435" y="51"/>
                    <a:pt x="443" y="76"/>
                    <a:pt x="449" y="97"/>
                  </a:cubicBezTo>
                  <a:cubicBezTo>
                    <a:pt x="452" y="107"/>
                    <a:pt x="455" y="117"/>
                    <a:pt x="457" y="124"/>
                  </a:cubicBezTo>
                  <a:cubicBezTo>
                    <a:pt x="458" y="127"/>
                    <a:pt x="458" y="130"/>
                    <a:pt x="459" y="132"/>
                  </a:cubicBezTo>
                  <a:cubicBezTo>
                    <a:pt x="459" y="134"/>
                    <a:pt x="460" y="135"/>
                    <a:pt x="460" y="135"/>
                  </a:cubicBezTo>
                  <a:cubicBezTo>
                    <a:pt x="466" y="133"/>
                    <a:pt x="466" y="133"/>
                    <a:pt x="466" y="133"/>
                  </a:cubicBezTo>
                  <a:cubicBezTo>
                    <a:pt x="460" y="132"/>
                    <a:pt x="460" y="132"/>
                    <a:pt x="460" y="132"/>
                  </a:cubicBezTo>
                  <a:cubicBezTo>
                    <a:pt x="449" y="191"/>
                    <a:pt x="449" y="191"/>
                    <a:pt x="449" y="191"/>
                  </a:cubicBezTo>
                  <a:cubicBezTo>
                    <a:pt x="464" y="191"/>
                    <a:pt x="464" y="191"/>
                    <a:pt x="464" y="191"/>
                  </a:cubicBezTo>
                  <a:cubicBezTo>
                    <a:pt x="505" y="234"/>
                    <a:pt x="505" y="234"/>
                    <a:pt x="505" y="234"/>
                  </a:cubicBezTo>
                  <a:cubicBezTo>
                    <a:pt x="488" y="384"/>
                    <a:pt x="488" y="384"/>
                    <a:pt x="488" y="384"/>
                  </a:cubicBezTo>
                  <a:cubicBezTo>
                    <a:pt x="494" y="384"/>
                    <a:pt x="494" y="384"/>
                    <a:pt x="494" y="384"/>
                  </a:cubicBezTo>
                  <a:cubicBezTo>
                    <a:pt x="488" y="382"/>
                    <a:pt x="488" y="382"/>
                    <a:pt x="488" y="382"/>
                  </a:cubicBezTo>
                  <a:cubicBezTo>
                    <a:pt x="488" y="383"/>
                    <a:pt x="488" y="383"/>
                    <a:pt x="488" y="383"/>
                  </a:cubicBezTo>
                  <a:cubicBezTo>
                    <a:pt x="487" y="386"/>
                    <a:pt x="476" y="413"/>
                    <a:pt x="455" y="444"/>
                  </a:cubicBezTo>
                  <a:cubicBezTo>
                    <a:pt x="434" y="475"/>
                    <a:pt x="404" y="508"/>
                    <a:pt x="364" y="523"/>
                  </a:cubicBezTo>
                  <a:cubicBezTo>
                    <a:pt x="360" y="525"/>
                    <a:pt x="360" y="525"/>
                    <a:pt x="360" y="525"/>
                  </a:cubicBezTo>
                  <a:cubicBezTo>
                    <a:pt x="415" y="916"/>
                    <a:pt x="415" y="916"/>
                    <a:pt x="415" y="916"/>
                  </a:cubicBezTo>
                  <a:cubicBezTo>
                    <a:pt x="103" y="916"/>
                    <a:pt x="103" y="916"/>
                    <a:pt x="103" y="916"/>
                  </a:cubicBezTo>
                  <a:cubicBezTo>
                    <a:pt x="144" y="518"/>
                    <a:pt x="144" y="518"/>
                    <a:pt x="144" y="518"/>
                  </a:cubicBezTo>
                  <a:cubicBezTo>
                    <a:pt x="141" y="516"/>
                    <a:pt x="141" y="516"/>
                    <a:pt x="141" y="516"/>
                  </a:cubicBezTo>
                  <a:cubicBezTo>
                    <a:pt x="141" y="516"/>
                    <a:pt x="141" y="516"/>
                    <a:pt x="141" y="516"/>
                  </a:cubicBezTo>
                  <a:cubicBezTo>
                    <a:pt x="140" y="515"/>
                    <a:pt x="120" y="500"/>
                    <a:pt x="99" y="470"/>
                  </a:cubicBezTo>
                  <a:cubicBezTo>
                    <a:pt x="78" y="440"/>
                    <a:pt x="55" y="394"/>
                    <a:pt x="48" y="331"/>
                  </a:cubicBezTo>
                  <a:cubicBezTo>
                    <a:pt x="48" y="329"/>
                    <a:pt x="48" y="329"/>
                    <a:pt x="48" y="329"/>
                  </a:cubicBezTo>
                  <a:cubicBezTo>
                    <a:pt x="47" y="328"/>
                    <a:pt x="47" y="328"/>
                    <a:pt x="47" y="328"/>
                  </a:cubicBezTo>
                  <a:cubicBezTo>
                    <a:pt x="44" y="330"/>
                    <a:pt x="44" y="330"/>
                    <a:pt x="44" y="330"/>
                  </a:cubicBezTo>
                  <a:cubicBezTo>
                    <a:pt x="47" y="328"/>
                    <a:pt x="47" y="328"/>
                    <a:pt x="47" y="328"/>
                  </a:cubicBezTo>
                  <a:cubicBezTo>
                    <a:pt x="47" y="328"/>
                    <a:pt x="47" y="328"/>
                    <a:pt x="47" y="328"/>
                  </a:cubicBezTo>
                  <a:cubicBezTo>
                    <a:pt x="44" y="330"/>
                    <a:pt x="44" y="330"/>
                    <a:pt x="44" y="330"/>
                  </a:cubicBezTo>
                  <a:cubicBezTo>
                    <a:pt x="47" y="328"/>
                    <a:pt x="47" y="328"/>
                    <a:pt x="47" y="328"/>
                  </a:cubicBezTo>
                  <a:cubicBezTo>
                    <a:pt x="47" y="328"/>
                    <a:pt x="46" y="328"/>
                    <a:pt x="46" y="327"/>
                  </a:cubicBezTo>
                  <a:cubicBezTo>
                    <a:pt x="44" y="323"/>
                    <a:pt x="35" y="307"/>
                    <a:pt x="35" y="280"/>
                  </a:cubicBezTo>
                  <a:cubicBezTo>
                    <a:pt x="35" y="273"/>
                    <a:pt x="35" y="265"/>
                    <a:pt x="37" y="256"/>
                  </a:cubicBezTo>
                  <a:cubicBezTo>
                    <a:pt x="38" y="254"/>
                    <a:pt x="38" y="254"/>
                    <a:pt x="38" y="254"/>
                  </a:cubicBezTo>
                  <a:cubicBezTo>
                    <a:pt x="36" y="252"/>
                    <a:pt x="36" y="252"/>
                    <a:pt x="36" y="252"/>
                  </a:cubicBezTo>
                  <a:cubicBezTo>
                    <a:pt x="36" y="251"/>
                    <a:pt x="36" y="251"/>
                    <a:pt x="36" y="251"/>
                  </a:cubicBezTo>
                  <a:cubicBezTo>
                    <a:pt x="35" y="249"/>
                    <a:pt x="30" y="241"/>
                    <a:pt x="25" y="230"/>
                  </a:cubicBezTo>
                  <a:cubicBezTo>
                    <a:pt x="20" y="219"/>
                    <a:pt x="14" y="206"/>
                    <a:pt x="12" y="194"/>
                  </a:cubicBezTo>
                  <a:cubicBezTo>
                    <a:pt x="6" y="195"/>
                    <a:pt x="6" y="195"/>
                    <a:pt x="6" y="195"/>
                  </a:cubicBezTo>
                  <a:cubicBezTo>
                    <a:pt x="12" y="195"/>
                    <a:pt x="12" y="195"/>
                    <a:pt x="12" y="195"/>
                  </a:cubicBezTo>
                  <a:cubicBezTo>
                    <a:pt x="6" y="195"/>
                    <a:pt x="6" y="195"/>
                    <a:pt x="6" y="195"/>
                  </a:cubicBezTo>
                  <a:cubicBezTo>
                    <a:pt x="0" y="196"/>
                    <a:pt x="0" y="196"/>
                    <a:pt x="0" y="196"/>
                  </a:cubicBezTo>
                  <a:cubicBezTo>
                    <a:pt x="3" y="210"/>
                    <a:pt x="9" y="226"/>
                    <a:pt x="15" y="238"/>
                  </a:cubicBezTo>
                  <a:cubicBezTo>
                    <a:pt x="21" y="249"/>
                    <a:pt x="26" y="258"/>
                    <a:pt x="26" y="258"/>
                  </a:cubicBezTo>
                  <a:cubicBezTo>
                    <a:pt x="31" y="255"/>
                    <a:pt x="31" y="255"/>
                    <a:pt x="31" y="255"/>
                  </a:cubicBezTo>
                  <a:cubicBezTo>
                    <a:pt x="25" y="254"/>
                    <a:pt x="25" y="254"/>
                    <a:pt x="25" y="254"/>
                  </a:cubicBezTo>
                  <a:cubicBezTo>
                    <a:pt x="24" y="263"/>
                    <a:pt x="23" y="272"/>
                    <a:pt x="23" y="280"/>
                  </a:cubicBezTo>
                  <a:cubicBezTo>
                    <a:pt x="23" y="314"/>
                    <a:pt x="36" y="334"/>
                    <a:pt x="37" y="335"/>
                  </a:cubicBezTo>
                  <a:cubicBezTo>
                    <a:pt x="42" y="331"/>
                    <a:pt x="42" y="331"/>
                    <a:pt x="42" y="331"/>
                  </a:cubicBezTo>
                  <a:cubicBezTo>
                    <a:pt x="36" y="332"/>
                    <a:pt x="36" y="332"/>
                    <a:pt x="36" y="332"/>
                  </a:cubicBezTo>
                  <a:cubicBezTo>
                    <a:pt x="43" y="398"/>
                    <a:pt x="68" y="447"/>
                    <a:pt x="90" y="478"/>
                  </a:cubicBezTo>
                  <a:cubicBezTo>
                    <a:pt x="113" y="510"/>
                    <a:pt x="133" y="525"/>
                    <a:pt x="134" y="526"/>
                  </a:cubicBezTo>
                  <a:cubicBezTo>
                    <a:pt x="137" y="521"/>
                    <a:pt x="137" y="521"/>
                    <a:pt x="137" y="521"/>
                  </a:cubicBezTo>
                  <a:cubicBezTo>
                    <a:pt x="131" y="520"/>
                    <a:pt x="131" y="520"/>
                    <a:pt x="131" y="520"/>
                  </a:cubicBezTo>
                  <a:cubicBezTo>
                    <a:pt x="90" y="928"/>
                    <a:pt x="90" y="928"/>
                    <a:pt x="90" y="928"/>
                  </a:cubicBezTo>
                  <a:cubicBezTo>
                    <a:pt x="429" y="928"/>
                    <a:pt x="429" y="928"/>
                    <a:pt x="429" y="928"/>
                  </a:cubicBezTo>
                  <a:cubicBezTo>
                    <a:pt x="372" y="528"/>
                    <a:pt x="372" y="528"/>
                    <a:pt x="372" y="528"/>
                  </a:cubicBezTo>
                  <a:cubicBezTo>
                    <a:pt x="366" y="529"/>
                    <a:pt x="366" y="529"/>
                    <a:pt x="366" y="529"/>
                  </a:cubicBezTo>
                  <a:cubicBezTo>
                    <a:pt x="369" y="534"/>
                    <a:pt x="369" y="534"/>
                    <a:pt x="369" y="534"/>
                  </a:cubicBezTo>
                  <a:cubicBezTo>
                    <a:pt x="413" y="517"/>
                    <a:pt x="445" y="480"/>
                    <a:pt x="467" y="448"/>
                  </a:cubicBezTo>
                  <a:cubicBezTo>
                    <a:pt x="489" y="415"/>
                    <a:pt x="499" y="387"/>
                    <a:pt x="499" y="387"/>
                  </a:cubicBezTo>
                  <a:cubicBezTo>
                    <a:pt x="500" y="386"/>
                    <a:pt x="500" y="386"/>
                    <a:pt x="500" y="386"/>
                  </a:cubicBezTo>
                  <a:cubicBezTo>
                    <a:pt x="518" y="230"/>
                    <a:pt x="518" y="230"/>
                    <a:pt x="518" y="230"/>
                  </a:cubicBezTo>
                  <a:cubicBezTo>
                    <a:pt x="469" y="179"/>
                    <a:pt x="469" y="179"/>
                    <a:pt x="469" y="179"/>
                  </a:cubicBezTo>
                  <a:cubicBezTo>
                    <a:pt x="463" y="179"/>
                    <a:pt x="463" y="179"/>
                    <a:pt x="463" y="179"/>
                  </a:cubicBezTo>
                  <a:cubicBezTo>
                    <a:pt x="472" y="133"/>
                    <a:pt x="472" y="133"/>
                    <a:pt x="472" y="133"/>
                  </a:cubicBezTo>
                  <a:cubicBezTo>
                    <a:pt x="471" y="132"/>
                    <a:pt x="471" y="132"/>
                    <a:pt x="471" y="132"/>
                  </a:cubicBezTo>
                  <a:cubicBezTo>
                    <a:pt x="471" y="132"/>
                    <a:pt x="464" y="105"/>
                    <a:pt x="456" y="78"/>
                  </a:cubicBezTo>
                  <a:cubicBezTo>
                    <a:pt x="452" y="64"/>
                    <a:pt x="448" y="50"/>
                    <a:pt x="444" y="39"/>
                  </a:cubicBezTo>
                  <a:cubicBezTo>
                    <a:pt x="442" y="33"/>
                    <a:pt x="440" y="29"/>
                    <a:pt x="438" y="25"/>
                  </a:cubicBezTo>
                  <a:cubicBezTo>
                    <a:pt x="437" y="23"/>
                    <a:pt x="436" y="21"/>
                    <a:pt x="435" y="20"/>
                  </a:cubicBezTo>
                  <a:cubicBezTo>
                    <a:pt x="435" y="18"/>
                    <a:pt x="434" y="17"/>
                    <a:pt x="432" y="15"/>
                  </a:cubicBezTo>
                  <a:cubicBezTo>
                    <a:pt x="432" y="15"/>
                    <a:pt x="432" y="15"/>
                    <a:pt x="432" y="15"/>
                  </a:cubicBezTo>
                  <a:cubicBezTo>
                    <a:pt x="432" y="15"/>
                    <a:pt x="432" y="15"/>
                    <a:pt x="432" y="15"/>
                  </a:cubicBezTo>
                  <a:cubicBezTo>
                    <a:pt x="431" y="15"/>
                    <a:pt x="415" y="4"/>
                    <a:pt x="391" y="4"/>
                  </a:cubicBezTo>
                  <a:cubicBezTo>
                    <a:pt x="381" y="4"/>
                    <a:pt x="370" y="6"/>
                    <a:pt x="358" y="12"/>
                  </a:cubicBezTo>
                  <a:cubicBezTo>
                    <a:pt x="346" y="18"/>
                    <a:pt x="335" y="27"/>
                    <a:pt x="324" y="42"/>
                  </a:cubicBezTo>
                  <a:cubicBezTo>
                    <a:pt x="328" y="46"/>
                    <a:pt x="328" y="46"/>
                    <a:pt x="328" y="46"/>
                  </a:cubicBezTo>
                  <a:cubicBezTo>
                    <a:pt x="333" y="42"/>
                    <a:pt x="333" y="42"/>
                    <a:pt x="333" y="42"/>
                  </a:cubicBezTo>
                  <a:cubicBezTo>
                    <a:pt x="333" y="42"/>
                    <a:pt x="326" y="32"/>
                    <a:pt x="316" y="22"/>
                  </a:cubicBezTo>
                  <a:cubicBezTo>
                    <a:pt x="312" y="16"/>
                    <a:pt x="306" y="11"/>
                    <a:pt x="301" y="7"/>
                  </a:cubicBezTo>
                  <a:cubicBezTo>
                    <a:pt x="298" y="5"/>
                    <a:pt x="295" y="3"/>
                    <a:pt x="292" y="2"/>
                  </a:cubicBezTo>
                  <a:cubicBezTo>
                    <a:pt x="289" y="1"/>
                    <a:pt x="286" y="0"/>
                    <a:pt x="282" y="0"/>
                  </a:cubicBezTo>
                  <a:cubicBezTo>
                    <a:pt x="277" y="0"/>
                    <a:pt x="271" y="1"/>
                    <a:pt x="263" y="2"/>
                  </a:cubicBezTo>
                  <a:cubicBezTo>
                    <a:pt x="252" y="4"/>
                    <a:pt x="238" y="8"/>
                    <a:pt x="226" y="15"/>
                  </a:cubicBezTo>
                  <a:cubicBezTo>
                    <a:pt x="220" y="18"/>
                    <a:pt x="214" y="22"/>
                    <a:pt x="210" y="26"/>
                  </a:cubicBezTo>
                  <a:cubicBezTo>
                    <a:pt x="205" y="31"/>
                    <a:pt x="201" y="36"/>
                    <a:pt x="198" y="42"/>
                  </a:cubicBezTo>
                  <a:cubicBezTo>
                    <a:pt x="204" y="45"/>
                    <a:pt x="204" y="45"/>
                    <a:pt x="204" y="45"/>
                  </a:cubicBezTo>
                  <a:cubicBezTo>
                    <a:pt x="208" y="41"/>
                    <a:pt x="208" y="41"/>
                    <a:pt x="208" y="41"/>
                  </a:cubicBezTo>
                  <a:cubicBezTo>
                    <a:pt x="208" y="40"/>
                    <a:pt x="205" y="37"/>
                    <a:pt x="199" y="35"/>
                  </a:cubicBezTo>
                  <a:cubicBezTo>
                    <a:pt x="193" y="32"/>
                    <a:pt x="184" y="30"/>
                    <a:pt x="171" y="30"/>
                  </a:cubicBezTo>
                  <a:cubicBezTo>
                    <a:pt x="161" y="30"/>
                    <a:pt x="147" y="32"/>
                    <a:pt x="130" y="36"/>
                  </a:cubicBezTo>
                  <a:cubicBezTo>
                    <a:pt x="130" y="36"/>
                    <a:pt x="130" y="36"/>
                    <a:pt x="130" y="36"/>
                  </a:cubicBezTo>
                  <a:cubicBezTo>
                    <a:pt x="129" y="37"/>
                    <a:pt x="129" y="37"/>
                    <a:pt x="129" y="37"/>
                  </a:cubicBezTo>
                  <a:cubicBezTo>
                    <a:pt x="129" y="37"/>
                    <a:pt x="123" y="40"/>
                    <a:pt x="117" y="46"/>
                  </a:cubicBezTo>
                  <a:cubicBezTo>
                    <a:pt x="113" y="48"/>
                    <a:pt x="110" y="52"/>
                    <a:pt x="107" y="56"/>
                  </a:cubicBezTo>
                  <a:cubicBezTo>
                    <a:pt x="104" y="61"/>
                    <a:pt x="102" y="66"/>
                    <a:pt x="101" y="72"/>
                  </a:cubicBezTo>
                  <a:cubicBezTo>
                    <a:pt x="107" y="73"/>
                    <a:pt x="107" y="73"/>
                    <a:pt x="107" y="73"/>
                  </a:cubicBezTo>
                  <a:cubicBezTo>
                    <a:pt x="110" y="68"/>
                    <a:pt x="110" y="68"/>
                    <a:pt x="110" y="68"/>
                  </a:cubicBezTo>
                  <a:cubicBezTo>
                    <a:pt x="109" y="68"/>
                    <a:pt x="99" y="62"/>
                    <a:pt x="82" y="62"/>
                  </a:cubicBezTo>
                  <a:cubicBezTo>
                    <a:pt x="71" y="62"/>
                    <a:pt x="56" y="65"/>
                    <a:pt x="40" y="73"/>
                  </a:cubicBezTo>
                  <a:cubicBezTo>
                    <a:pt x="39" y="74"/>
                    <a:pt x="39" y="74"/>
                    <a:pt x="39" y="74"/>
                  </a:cubicBezTo>
                  <a:cubicBezTo>
                    <a:pt x="38" y="75"/>
                    <a:pt x="38" y="75"/>
                    <a:pt x="38" y="75"/>
                  </a:cubicBezTo>
                  <a:cubicBezTo>
                    <a:pt x="38" y="75"/>
                    <a:pt x="28" y="88"/>
                    <a:pt x="19" y="109"/>
                  </a:cubicBezTo>
                  <a:cubicBezTo>
                    <a:pt x="10" y="130"/>
                    <a:pt x="1" y="160"/>
                    <a:pt x="0" y="195"/>
                  </a:cubicBezTo>
                  <a:cubicBezTo>
                    <a:pt x="0" y="196"/>
                    <a:pt x="0" y="196"/>
                    <a:pt x="0" y="196"/>
                  </a:cubicBezTo>
                  <a:cubicBezTo>
                    <a:pt x="0" y="196"/>
                    <a:pt x="0" y="196"/>
                    <a:pt x="0" y="196"/>
                  </a:cubicBezTo>
                  <a:lnTo>
                    <a:pt x="6" y="195"/>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432" name="文本框 431"/>
          <p:cNvSpPr txBox="1"/>
          <p:nvPr/>
        </p:nvSpPr>
        <p:spPr>
          <a:xfrm>
            <a:off x="6601165" y="1450428"/>
            <a:ext cx="1781572" cy="144655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8800" b="0"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rPr>
              <a:t>03</a:t>
            </a:r>
            <a:endParaRPr kumimoji="0" lang="zh-CN" altLang="en-US" sz="8800" b="0" i="0" u="none" strike="noStrike" kern="0" cap="none" spc="0" normalizeH="0" baseline="0" noProof="0" dirty="0">
              <a:ln>
                <a:noFill/>
              </a:ln>
              <a:solidFill>
                <a:schemeClr val="bg1"/>
              </a:solidFill>
              <a:effectLst/>
              <a:uLnTx/>
              <a:uFillTx/>
              <a:latin typeface="宋体" panose="02010600030101010101" pitchFamily="2" charset="-122"/>
              <a:ea typeface="宋体" panose="02010600030101010101" pitchFamily="2" charset="-122"/>
            </a:endParaRPr>
          </a:p>
        </p:txBody>
      </p:sp>
      <p:sp>
        <p:nvSpPr>
          <p:cNvPr id="209" name="文本框 208"/>
          <p:cNvSpPr txBox="1"/>
          <p:nvPr/>
        </p:nvSpPr>
        <p:spPr>
          <a:xfrm>
            <a:off x="6755130" y="2863215"/>
            <a:ext cx="5220970" cy="9220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5400" b="0" i="0" u="none" strike="noStrike" kern="0" cap="none" spc="0" normalizeH="0" baseline="0" dirty="0">
                <a:solidFill>
                  <a:schemeClr val="bg1"/>
                </a:solidFill>
                <a:latin typeface="宋体" panose="02010600030101010101" pitchFamily="2" charset="-122"/>
                <a:ea typeface="宋体" panose="02010600030101010101" pitchFamily="2" charset="-122"/>
              </a:rPr>
              <a:t>小铜锤，精细化</a:t>
            </a:r>
            <a:endParaRPr kumimoji="0" lang="zh-CN" altLang="en-US" sz="5400" b="0" i="0" u="none" strike="noStrike" kern="0" cap="none" spc="0" normalizeH="0" baseline="0"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31"/>
                                        </p:tgtEl>
                                        <p:attrNameLst>
                                          <p:attrName>style.visibility</p:attrName>
                                        </p:attrNameLst>
                                      </p:cBhvr>
                                      <p:to>
                                        <p:strVal val="visible"/>
                                      </p:to>
                                    </p:set>
                                    <p:animEffect transition="in" filter="wipe(down)">
                                      <p:cBhvr>
                                        <p:cTn id="7" dur="750"/>
                                        <p:tgtEl>
                                          <p:spTgt spid="43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32"/>
                                        </p:tgtEl>
                                        <p:attrNameLst>
                                          <p:attrName>style.visibility</p:attrName>
                                        </p:attrNameLst>
                                      </p:cBhvr>
                                      <p:to>
                                        <p:strVal val="visible"/>
                                      </p:to>
                                    </p:set>
                                    <p:animEffect transition="in" filter="fade">
                                      <p:cBhvr>
                                        <p:cTn id="11" dur="500"/>
                                        <p:tgtEl>
                                          <p:spTgt spid="432"/>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429"/>
                                        </p:tgtEl>
                                        <p:attrNameLst>
                                          <p:attrName>style.visibility</p:attrName>
                                        </p:attrNameLst>
                                      </p:cBhvr>
                                      <p:to>
                                        <p:strVal val="visible"/>
                                      </p:to>
                                    </p:set>
                                    <p:animEffect transition="in" filter="fade">
                                      <p:cBhvr>
                                        <p:cTn id="15" dur="500"/>
                                        <p:tgtEl>
                                          <p:spTgt spid="429"/>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209"/>
                                        </p:tgtEl>
                                        <p:attrNameLst>
                                          <p:attrName>style.visibility</p:attrName>
                                        </p:attrNameLst>
                                      </p:cBhvr>
                                      <p:to>
                                        <p:strVal val="visible"/>
                                      </p:to>
                                    </p:set>
                                    <p:animEffect transition="in" filter="fade">
                                      <p:cBhvr>
                                        <p:cTn id="19" dur="750"/>
                                        <p:tgtEl>
                                          <p:spTgt spid="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2" grpId="0"/>
      <p:bldP spid="20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主题实践活动展示</a:t>
            </a:r>
            <a:endPar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4" name="文本框 3"/>
          <p:cNvSpPr txBox="1"/>
          <p:nvPr/>
        </p:nvSpPr>
        <p:spPr>
          <a:xfrm>
            <a:off x="4717687" y="1778453"/>
            <a:ext cx="7082971" cy="4559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000">
                <a:latin typeface="思源黑体 CN Normal" panose="020B0400000000000000" pitchFamily="34" charset="-122"/>
                <a:ea typeface="思源黑体 CN Normal" panose="020B0400000000000000" pitchFamily="34" charset="-122"/>
              </a:defRPr>
            </a:lvl1pPr>
          </a:lstStyle>
          <a:p>
            <a:r>
              <a:rPr sz="2800" b="1" dirty="0">
                <a:solidFill>
                  <a:schemeClr val="bg1"/>
                </a:solidFill>
                <a:latin typeface="宋体" panose="02010600030101010101" pitchFamily="2" charset="-122"/>
                <a:ea typeface="宋体" panose="02010600030101010101" pitchFamily="2" charset="-122"/>
              </a:rPr>
              <a:t>活动主题</a:t>
            </a:r>
            <a:endParaRPr sz="2800" b="1" dirty="0">
              <a:solidFill>
                <a:schemeClr val="bg1"/>
              </a:solidFill>
              <a:latin typeface="宋体" panose="02010600030101010101" pitchFamily="2" charset="-122"/>
              <a:ea typeface="宋体" panose="02010600030101010101" pitchFamily="2" charset="-122"/>
            </a:endParaRPr>
          </a:p>
          <a:p>
            <a:r>
              <a:rPr dirty="0">
                <a:solidFill>
                  <a:schemeClr val="bg1"/>
                </a:solidFill>
                <a:latin typeface="宋体" panose="02010600030101010101" pitchFamily="2" charset="-122"/>
                <a:ea typeface="宋体" panose="02010600030101010101" pitchFamily="2" charset="-122"/>
              </a:rPr>
              <a:t>金工工艺是一种常见的生产技艺，是劳动人民在无数次实践和奋斗后传承下来的劳动经验。劳动是一个不断进步和克服困难的过程，我们的学习也是如此。</a:t>
            </a:r>
            <a:endParaRPr dirty="0">
              <a:solidFill>
                <a:schemeClr val="bg1"/>
              </a:solidFill>
              <a:latin typeface="宋体" panose="02010600030101010101" pitchFamily="2" charset="-122"/>
              <a:ea typeface="宋体" panose="02010600030101010101" pitchFamily="2" charset="-122"/>
            </a:endParaRPr>
          </a:p>
          <a:p>
            <a:r>
              <a:rPr dirty="0">
                <a:solidFill>
                  <a:schemeClr val="bg1"/>
                </a:solidFill>
                <a:latin typeface="宋体" panose="02010600030101010101" pitchFamily="2" charset="-122"/>
                <a:ea typeface="宋体" panose="02010600030101010101" pitchFamily="2" charset="-122"/>
              </a:rPr>
              <a:t>本次活动的提出，就是为了帮助同学们在能够依靠自己的劳动制作出小型铜制品的基础上，尝试运用所学知识和技能，通过自己的劳动制作一把小铜锤，提高动手能力和实践创新能力，理解并继承“如切如磋，如琢如磨”的工匠精神，在实践中涵养精益求精、一丝不苟的劳动习惯，形成爱岗敬业、艰苦奋斗、勇于创新的劳动精神。</a:t>
            </a:r>
            <a:endParaRPr dirty="0">
              <a:solidFill>
                <a:schemeClr val="bg1"/>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167005" y="2352040"/>
            <a:ext cx="4550410" cy="34131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活动具体目标</a:t>
            </a:r>
            <a:endPar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pic>
        <p:nvPicPr>
          <p:cNvPr id="84" name="图片 8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435831" y="566057"/>
            <a:ext cx="3364410" cy="6120639"/>
          </a:xfrm>
          <a:prstGeom prst="rect">
            <a:avLst/>
          </a:prstGeom>
        </p:spPr>
      </p:pic>
      <p:grpSp>
        <p:nvGrpSpPr>
          <p:cNvPr id="2" name="组合 1"/>
          <p:cNvGrpSpPr/>
          <p:nvPr/>
        </p:nvGrpSpPr>
        <p:grpSpPr>
          <a:xfrm>
            <a:off x="745914" y="1212877"/>
            <a:ext cx="6387103" cy="1730375"/>
            <a:chOff x="745914" y="1212877"/>
            <a:chExt cx="6387103" cy="1730375"/>
          </a:xfrm>
        </p:grpSpPr>
        <p:sp>
          <p:nvSpPr>
            <p:cNvPr id="85" name="矩形 84"/>
            <p:cNvSpPr/>
            <p:nvPr/>
          </p:nvSpPr>
          <p:spPr>
            <a:xfrm>
              <a:off x="745914" y="1313207"/>
              <a:ext cx="5964555" cy="1630045"/>
            </a:xfrm>
            <a:prstGeom prst="rect">
              <a:avLst/>
            </a:prstGeom>
            <a:solidFill>
              <a:schemeClr val="bg1"/>
            </a:solidFill>
            <a:ln>
              <a:noFill/>
            </a:ln>
            <a:effectLst>
              <a:outerShdw blurRad="635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85"/>
            <p:cNvGrpSpPr/>
            <p:nvPr/>
          </p:nvGrpSpPr>
          <p:grpSpPr>
            <a:xfrm rot="1638663">
              <a:off x="6287425" y="1212877"/>
              <a:ext cx="845592" cy="596026"/>
              <a:chOff x="5872163" y="3270250"/>
              <a:chExt cx="457200" cy="322263"/>
            </a:xfrm>
          </p:grpSpPr>
          <p:sp>
            <p:nvSpPr>
              <p:cNvPr id="87"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9" name="文本框 88"/>
            <p:cNvSpPr txBox="1"/>
            <p:nvPr/>
          </p:nvSpPr>
          <p:spPr>
            <a:xfrm>
              <a:off x="807509" y="1376707"/>
              <a:ext cx="6038850" cy="1529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nSpc>
                  <a:spcPct val="130000"/>
                </a:lnSpc>
                <a:spcBef>
                  <a:spcPct val="50000"/>
                </a:spcBef>
                <a:defRPr sz="2000">
                  <a:solidFill>
                    <a:schemeClr val="bg1"/>
                  </a:solidFill>
                  <a:latin typeface="思源黑体 CN Normal" panose="020B0400000000000000" pitchFamily="34" charset="-122"/>
                  <a:ea typeface="思源黑体 CN Normal" panose="020B0400000000000000" pitchFamily="34" charset="-122"/>
                </a:defRPr>
              </a:lvl1pPr>
            </a:lstStyle>
            <a:p>
              <a:r>
                <a:rPr lang="zh-CN" altLang="en-US" sz="1800" b="1" dirty="0">
                  <a:solidFill>
                    <a:schemeClr val="tx1"/>
                  </a:solidFill>
                  <a:latin typeface="宋体" panose="02010600030101010101" pitchFamily="2" charset="-122"/>
                  <a:ea typeface="宋体" panose="02010600030101010101" pitchFamily="2" charset="-122"/>
                </a:rPr>
                <a:t>知识目标：</a:t>
              </a:r>
              <a:r>
                <a:rPr lang="zh-CN" altLang="en-US" sz="1800" dirty="0">
                  <a:solidFill>
                    <a:schemeClr val="tx1"/>
                  </a:solidFill>
                  <a:latin typeface="宋体" panose="02010600030101010101" pitchFamily="2" charset="-122"/>
                  <a:ea typeface="宋体" panose="02010600030101010101" pitchFamily="2" charset="-122"/>
                </a:rPr>
                <a:t>通过合作探究式学习，学生学会如何消化系统、艰涩的知识，正确运用金工工艺技法，并将这种环环相扣、解决问题的能力迁移到学习中去；通过制作铜锤实践活动，培养、提高学生的动手实践能力和创新能力。</a:t>
              </a:r>
              <a:endParaRPr lang="zh-CN" altLang="en-US" sz="1800" dirty="0">
                <a:solidFill>
                  <a:schemeClr val="tx1"/>
                </a:solidFill>
                <a:latin typeface="宋体" panose="02010600030101010101" pitchFamily="2" charset="-122"/>
                <a:ea typeface="宋体" panose="02010600030101010101" pitchFamily="2" charset="-122"/>
              </a:endParaRPr>
            </a:p>
          </p:txBody>
        </p:sp>
      </p:grpSp>
      <p:grpSp>
        <p:nvGrpSpPr>
          <p:cNvPr id="91" name="组合 90"/>
          <p:cNvGrpSpPr/>
          <p:nvPr/>
        </p:nvGrpSpPr>
        <p:grpSpPr>
          <a:xfrm>
            <a:off x="745914" y="3077964"/>
            <a:ext cx="6387103" cy="1579880"/>
            <a:chOff x="745914" y="1212877"/>
            <a:chExt cx="6387103" cy="1579880"/>
          </a:xfrm>
        </p:grpSpPr>
        <p:sp>
          <p:nvSpPr>
            <p:cNvPr id="92" name="矩形 91"/>
            <p:cNvSpPr/>
            <p:nvPr/>
          </p:nvSpPr>
          <p:spPr>
            <a:xfrm>
              <a:off x="745914" y="1510692"/>
              <a:ext cx="5964555" cy="1282065"/>
            </a:xfrm>
            <a:prstGeom prst="rect">
              <a:avLst/>
            </a:prstGeom>
            <a:solidFill>
              <a:schemeClr val="bg1"/>
            </a:solidFill>
            <a:ln>
              <a:noFill/>
            </a:ln>
            <a:effectLst>
              <a:outerShdw blurRad="635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p:cNvGrpSpPr/>
            <p:nvPr/>
          </p:nvGrpSpPr>
          <p:grpSpPr>
            <a:xfrm rot="1638663">
              <a:off x="6287425" y="1212877"/>
              <a:ext cx="845592" cy="596026"/>
              <a:chOff x="5872163" y="3270250"/>
              <a:chExt cx="457200" cy="322263"/>
            </a:xfrm>
          </p:grpSpPr>
          <p:sp>
            <p:nvSpPr>
              <p:cNvPr id="95"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4" name="文本框 93"/>
            <p:cNvSpPr txBox="1"/>
            <p:nvPr/>
          </p:nvSpPr>
          <p:spPr>
            <a:xfrm>
              <a:off x="829073" y="1566157"/>
              <a:ext cx="5841170" cy="1170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nSpc>
                  <a:spcPct val="130000"/>
                </a:lnSpc>
                <a:spcBef>
                  <a:spcPct val="50000"/>
                </a:spcBef>
                <a:defRPr sz="1600">
                  <a:latin typeface="思源黑体 CN Normal" panose="020B0400000000000000" pitchFamily="34" charset="-122"/>
                  <a:ea typeface="思源黑体 CN Normal" panose="020B0400000000000000" pitchFamily="34" charset="-122"/>
                </a:defRPr>
              </a:lvl1pPr>
            </a:lstStyle>
            <a:p>
              <a:r>
                <a:rPr lang="zh-CN" altLang="en-US" sz="1800" b="1" dirty="0">
                  <a:latin typeface="宋体" panose="02010600030101010101" pitchFamily="2" charset="-122"/>
                  <a:ea typeface="宋体" panose="02010600030101010101" pitchFamily="2" charset="-122"/>
                </a:rPr>
                <a:t>能力目标：</a:t>
              </a:r>
              <a:r>
                <a:rPr lang="zh-CN" altLang="en-US" sz="1800" dirty="0">
                  <a:latin typeface="宋体" panose="02010600030101010101" pitchFamily="2" charset="-122"/>
                  <a:ea typeface="宋体" panose="02010600030101010101" pitchFamily="2" charset="-122"/>
                </a:rPr>
                <a:t>在实践活动中，学生能够了解并掌握铜锤制造的方法，能够运用所学知识发现问题、分析问题、解决问题，最终制造出精致的小铜锤。</a:t>
              </a:r>
              <a:endParaRPr lang="zh-CN" altLang="en-US" sz="1800" dirty="0">
                <a:latin typeface="宋体" panose="02010600030101010101" pitchFamily="2" charset="-122"/>
                <a:ea typeface="宋体" panose="02010600030101010101" pitchFamily="2" charset="-122"/>
              </a:endParaRPr>
            </a:p>
          </p:txBody>
        </p:sp>
      </p:grpSp>
      <p:grpSp>
        <p:nvGrpSpPr>
          <p:cNvPr id="97" name="组合 96"/>
          <p:cNvGrpSpPr/>
          <p:nvPr/>
        </p:nvGrpSpPr>
        <p:grpSpPr>
          <a:xfrm>
            <a:off x="745914" y="4943050"/>
            <a:ext cx="6387103" cy="1423698"/>
            <a:chOff x="745914" y="1212877"/>
            <a:chExt cx="6387103" cy="1423698"/>
          </a:xfrm>
        </p:grpSpPr>
        <p:sp>
          <p:nvSpPr>
            <p:cNvPr id="98" name="矩形 97"/>
            <p:cNvSpPr/>
            <p:nvPr/>
          </p:nvSpPr>
          <p:spPr>
            <a:xfrm>
              <a:off x="745914" y="1510890"/>
              <a:ext cx="5964308" cy="1125685"/>
            </a:xfrm>
            <a:prstGeom prst="rect">
              <a:avLst/>
            </a:prstGeom>
            <a:solidFill>
              <a:schemeClr val="bg1"/>
            </a:solidFill>
            <a:ln>
              <a:noFill/>
            </a:ln>
            <a:effectLst>
              <a:outerShdw blurRad="635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9" name="组合 98"/>
            <p:cNvGrpSpPr/>
            <p:nvPr/>
          </p:nvGrpSpPr>
          <p:grpSpPr>
            <a:xfrm rot="1638663">
              <a:off x="6287425" y="1212877"/>
              <a:ext cx="845592" cy="596026"/>
              <a:chOff x="5872163" y="3270250"/>
              <a:chExt cx="457200" cy="322263"/>
            </a:xfrm>
          </p:grpSpPr>
          <p:sp>
            <p:nvSpPr>
              <p:cNvPr id="101"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0" name="文本框 99"/>
            <p:cNvSpPr txBox="1"/>
            <p:nvPr/>
          </p:nvSpPr>
          <p:spPr>
            <a:xfrm>
              <a:off x="807483" y="1720462"/>
              <a:ext cx="5841170" cy="810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nSpc>
                  <a:spcPct val="130000"/>
                </a:lnSpc>
                <a:spcBef>
                  <a:spcPct val="50000"/>
                </a:spcBef>
                <a:defRPr sz="1600">
                  <a:latin typeface="思源黑体 CN Normal" panose="020B0400000000000000" pitchFamily="34" charset="-122"/>
                  <a:ea typeface="思源黑体 CN Normal" panose="020B0400000000000000" pitchFamily="34" charset="-122"/>
                </a:defRPr>
              </a:lvl1pPr>
            </a:lstStyle>
            <a:p>
              <a:r>
                <a:rPr lang="zh-CN" altLang="en-US" sz="1800" b="1" dirty="0">
                  <a:latin typeface="宋体" panose="02010600030101010101" pitchFamily="2" charset="-122"/>
                  <a:ea typeface="宋体" panose="02010600030101010101" pitchFamily="2" charset="-122"/>
                </a:rPr>
                <a:t>态度目标：</a:t>
              </a:r>
              <a:r>
                <a:rPr lang="zh-CN" altLang="en-US" sz="1800" dirty="0">
                  <a:latin typeface="宋体" panose="02010600030101010101" pitchFamily="2" charset="-122"/>
                  <a:ea typeface="宋体" panose="02010600030101010101" pitchFamily="2" charset="-122"/>
                </a:rPr>
                <a:t>采用小组合作的形式，协同探究，让学生体会和分享共同的劳动成果，培养学生的团队意识。</a:t>
              </a:r>
              <a:endParaRPr lang="zh-CN" altLang="en-US" sz="1800" dirty="0">
                <a:latin typeface="宋体" panose="02010600030101010101" pitchFamily="2" charset="-122"/>
                <a:ea typeface="宋体" panose="02010600030101010101" pitchFamily="2" charset="-122"/>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750"/>
                                        <p:tgtEl>
                                          <p:spTgt spid="2"/>
                                        </p:tgtEl>
                                      </p:cBhvr>
                                    </p:animEffect>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91"/>
                                        </p:tgtEl>
                                        <p:attrNameLst>
                                          <p:attrName>style.visibility</p:attrName>
                                        </p:attrNameLst>
                                      </p:cBhvr>
                                      <p:to>
                                        <p:strVal val="visible"/>
                                      </p:to>
                                    </p:set>
                                    <p:animEffect transition="in" filter="fade">
                                      <p:cBhvr>
                                        <p:cTn id="17" dur="750"/>
                                        <p:tgtEl>
                                          <p:spTgt spid="91"/>
                                        </p:tgtEl>
                                      </p:cBhvr>
                                    </p:animEffect>
                                  </p:childTnLst>
                                </p:cTn>
                              </p:par>
                            </p:childTnLst>
                          </p:cTn>
                        </p:par>
                        <p:par>
                          <p:cTn id="18" fill="hold">
                            <p:stCondLst>
                              <p:cond delay="3000"/>
                            </p:stCondLst>
                            <p:childTnLst>
                              <p:par>
                                <p:cTn id="19" presetID="10" presetClass="entr" presetSubtype="0" fill="hold" nodeType="afterEffect">
                                  <p:stCondLst>
                                    <p:cond delay="0"/>
                                  </p:stCondLst>
                                  <p:childTnLst>
                                    <p:set>
                                      <p:cBhvr>
                                        <p:cTn id="20" dur="1" fill="hold">
                                          <p:stCondLst>
                                            <p:cond delay="0"/>
                                          </p:stCondLst>
                                        </p:cTn>
                                        <p:tgtEl>
                                          <p:spTgt spid="97"/>
                                        </p:tgtEl>
                                        <p:attrNameLst>
                                          <p:attrName>style.visibility</p:attrName>
                                        </p:attrNameLst>
                                      </p:cBhvr>
                                      <p:to>
                                        <p:strVal val="visible"/>
                                      </p:to>
                                    </p:set>
                                    <p:animEffect transition="in" filter="fade">
                                      <p:cBhvr>
                                        <p:cTn id="21" dur="75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主题活动实施</a:t>
            </a:r>
            <a:endPar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88" name="Text Box 4"/>
          <p:cNvSpPr txBox="1">
            <a:spLocks noChangeArrowheads="1"/>
          </p:cNvSpPr>
          <p:nvPr/>
        </p:nvSpPr>
        <p:spPr bwMode="auto">
          <a:xfrm>
            <a:off x="419100" y="1099820"/>
            <a:ext cx="11025505" cy="4892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ea typeface="黑体" panose="02010609060101010101" charset="-122"/>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ea typeface="黑体" panose="02010609060101010101" charset="-122"/>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ea typeface="黑体" panose="02010609060101010101" charset="-122"/>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9pPr>
          </a:lstStyle>
          <a:p>
            <a:pPr fontAlgn="auto">
              <a:spcBef>
                <a:spcPts val="0"/>
              </a:spcBef>
              <a:buClrTx/>
              <a:buSzTx/>
              <a:buFontTx/>
              <a:buNone/>
            </a:pPr>
            <a:r>
              <a:rPr lang="zh-CN" altLang="en-US" sz="2400" b="1" dirty="0">
                <a:solidFill>
                  <a:schemeClr val="bg1"/>
                </a:solidFill>
                <a:latin typeface="宋体" panose="02010600030101010101" pitchFamily="2" charset="-122"/>
                <a:ea typeface="宋体" panose="02010600030101010101" pitchFamily="2" charset="-122"/>
              </a:rPr>
              <a:t>活动准备</a:t>
            </a:r>
            <a:endParaRPr lang="zh-CN" altLang="en-US" sz="2400" b="1" dirty="0">
              <a:solidFill>
                <a:schemeClr val="bg1"/>
              </a:solidFill>
              <a:latin typeface="宋体" panose="02010600030101010101" pitchFamily="2" charset="-122"/>
              <a:ea typeface="宋体" panose="02010600030101010101" pitchFamily="2" charset="-122"/>
            </a:endParaRPr>
          </a:p>
          <a:p>
            <a:pPr fontAlgn="auto">
              <a:spcBef>
                <a:spcPts val="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1. 四名同学为一个小组。其中一名同学负责通过视频录制、拍照或书面记录等方式记录实施过程。</a:t>
            </a:r>
            <a:endParaRPr lang="zh-CN" altLang="en-US" sz="2400" dirty="0">
              <a:solidFill>
                <a:schemeClr val="bg1"/>
              </a:solidFill>
              <a:latin typeface="宋体" panose="02010600030101010101" pitchFamily="2" charset="-122"/>
              <a:ea typeface="宋体" panose="02010600030101010101" pitchFamily="2" charset="-122"/>
            </a:endParaRPr>
          </a:p>
          <a:p>
            <a:pPr fontAlgn="auto">
              <a:spcBef>
                <a:spcPts val="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2. 准备观摩用的纸、笔。</a:t>
            </a:r>
            <a:endParaRPr lang="zh-CN" altLang="en-US" sz="2400" dirty="0">
              <a:solidFill>
                <a:schemeClr val="bg1"/>
              </a:solidFill>
              <a:latin typeface="宋体" panose="02010600030101010101" pitchFamily="2" charset="-122"/>
              <a:ea typeface="宋体" panose="02010600030101010101" pitchFamily="2" charset="-122"/>
            </a:endParaRPr>
          </a:p>
          <a:p>
            <a:pPr fontAlgn="auto">
              <a:spcBef>
                <a:spcPts val="0"/>
              </a:spcBef>
              <a:buClrTx/>
              <a:buSzTx/>
              <a:buFontTx/>
              <a:buNone/>
            </a:pPr>
            <a:r>
              <a:rPr lang="zh-CN" altLang="en-US" sz="2400" b="1" dirty="0">
                <a:solidFill>
                  <a:schemeClr val="bg1"/>
                </a:solidFill>
                <a:latin typeface="宋体" panose="02010600030101010101" pitchFamily="2" charset="-122"/>
                <a:ea typeface="宋体" panose="02010600030101010101" pitchFamily="2" charset="-122"/>
              </a:rPr>
              <a:t>活动实施过程</a:t>
            </a:r>
            <a:endParaRPr lang="zh-CN" altLang="en-US" sz="2400" b="1" dirty="0">
              <a:solidFill>
                <a:schemeClr val="bg1"/>
              </a:solidFill>
              <a:latin typeface="宋体" panose="02010600030101010101" pitchFamily="2" charset="-122"/>
              <a:ea typeface="宋体" panose="02010600030101010101" pitchFamily="2" charset="-122"/>
            </a:endParaRPr>
          </a:p>
          <a:p>
            <a:pPr fontAlgn="auto">
              <a:spcBef>
                <a:spcPts val="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1. 熟悉金工工艺技法</a:t>
            </a:r>
            <a:endParaRPr lang="zh-CN" altLang="en-US" sz="2400" dirty="0">
              <a:solidFill>
                <a:schemeClr val="bg1"/>
              </a:solidFill>
              <a:latin typeface="宋体" panose="02010600030101010101" pitchFamily="2" charset="-122"/>
              <a:ea typeface="宋体" panose="02010600030101010101" pitchFamily="2" charset="-122"/>
            </a:endParaRPr>
          </a:p>
          <a:p>
            <a:pPr fontAlgn="auto">
              <a:spcBef>
                <a:spcPts val="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2. 制作小铜锤</a:t>
            </a:r>
            <a:endParaRPr lang="zh-CN" altLang="en-US" sz="2400" dirty="0">
              <a:solidFill>
                <a:schemeClr val="bg1"/>
              </a:solidFill>
              <a:latin typeface="宋体" panose="02010600030101010101" pitchFamily="2" charset="-122"/>
              <a:ea typeface="宋体" panose="02010600030101010101" pitchFamily="2" charset="-122"/>
            </a:endParaRPr>
          </a:p>
          <a:p>
            <a:pPr fontAlgn="auto">
              <a:spcBef>
                <a:spcPts val="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3. 活动交流</a:t>
            </a:r>
            <a:endParaRPr lang="zh-CN" altLang="en-US" sz="2400" dirty="0">
              <a:solidFill>
                <a:schemeClr val="bg1"/>
              </a:solidFill>
              <a:latin typeface="宋体" panose="02010600030101010101" pitchFamily="2" charset="-122"/>
              <a:ea typeface="宋体" panose="02010600030101010101" pitchFamily="2" charset="-122"/>
            </a:endParaRPr>
          </a:p>
          <a:p>
            <a:pPr fontAlgn="auto">
              <a:spcBef>
                <a:spcPts val="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4. 实践过程展示</a:t>
            </a:r>
            <a:endParaRPr lang="zh-CN" altLang="en-US" sz="2400" dirty="0">
              <a:solidFill>
                <a:schemeClr val="bg1"/>
              </a:solidFill>
              <a:latin typeface="宋体" panose="02010600030101010101" pitchFamily="2" charset="-122"/>
              <a:ea typeface="宋体" panose="02010600030101010101" pitchFamily="2" charset="-122"/>
            </a:endParaRPr>
          </a:p>
          <a:p>
            <a:pPr fontAlgn="auto">
              <a:spcBef>
                <a:spcPts val="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同学们分组把实践过程中的记录汇集制作成 PPT 演示文稿，并展示交流。PPT 演示文稿应包含如下内容。</a:t>
            </a:r>
            <a:endParaRPr lang="zh-CN" altLang="en-US" sz="2400" dirty="0">
              <a:solidFill>
                <a:schemeClr val="bg1"/>
              </a:solidFill>
              <a:latin typeface="宋体" panose="02010600030101010101" pitchFamily="2" charset="-122"/>
              <a:ea typeface="宋体" panose="02010600030101010101" pitchFamily="2" charset="-122"/>
            </a:endParaRPr>
          </a:p>
          <a:p>
            <a:pPr fontAlgn="auto">
              <a:spcBef>
                <a:spcPts val="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（1）制作小铜锤实践活动的关键性步骤说明。</a:t>
            </a:r>
            <a:endParaRPr lang="zh-CN" altLang="en-US" sz="2400" dirty="0">
              <a:solidFill>
                <a:schemeClr val="bg1"/>
              </a:solidFill>
              <a:latin typeface="宋体" panose="02010600030101010101" pitchFamily="2" charset="-122"/>
              <a:ea typeface="宋体" panose="02010600030101010101" pitchFamily="2" charset="-122"/>
            </a:endParaRPr>
          </a:p>
          <a:p>
            <a:pPr fontAlgn="auto">
              <a:spcBef>
                <a:spcPts val="0"/>
              </a:spcBef>
              <a:buClrTx/>
              <a:buSzTx/>
              <a:buFontTx/>
              <a:buNone/>
            </a:pPr>
            <a:r>
              <a:rPr lang="zh-CN" altLang="en-US" sz="2400" dirty="0">
                <a:solidFill>
                  <a:schemeClr val="bg1"/>
                </a:solidFill>
                <a:latin typeface="宋体" panose="02010600030101010101" pitchFamily="2" charset="-122"/>
                <a:ea typeface="宋体" panose="02010600030101010101" pitchFamily="2" charset="-122"/>
              </a:rPr>
              <a:t>（2）制作过程的心得体会。</a:t>
            </a:r>
            <a:endParaRPr lang="zh-CN" altLang="en-US" sz="2400" dirty="0">
              <a:solidFill>
                <a:schemeClr val="bg1"/>
              </a:solidFill>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7976235" y="1886585"/>
            <a:ext cx="2491105" cy="241109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75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pic>
        <p:nvPicPr>
          <p:cNvPr id="276" name="图片 275"/>
          <p:cNvPicPr>
            <a:picLocks noChangeAspect="1"/>
          </p:cNvPicPr>
          <p:nvPr/>
        </p:nvPicPr>
        <p:blipFill>
          <a:blip r:embed="rId1"/>
          <a:stretch>
            <a:fillRect/>
          </a:stretch>
        </p:blipFill>
        <p:spPr>
          <a:xfrm>
            <a:off x="8620975" y="-30480"/>
            <a:ext cx="3722049" cy="6949985"/>
          </a:xfrm>
          <a:prstGeom prst="rect">
            <a:avLst/>
          </a:prstGeom>
        </p:spPr>
      </p:pic>
      <p:sp>
        <p:nvSpPr>
          <p:cNvPr id="278" name="文本框 277"/>
          <p:cNvSpPr txBox="1"/>
          <p:nvPr/>
        </p:nvSpPr>
        <p:spPr>
          <a:xfrm>
            <a:off x="1085331" y="1415157"/>
            <a:ext cx="1527858" cy="769441"/>
          </a:xfrm>
          <a:prstGeom prst="rect">
            <a:avLst/>
          </a:prstGeom>
          <a:noFill/>
        </p:spPr>
        <p:txBody>
          <a:bodyPr wrap="square" rtlCol="0">
            <a:spAutoFit/>
          </a:bodyPr>
          <a:lstStyle/>
          <a:p>
            <a:pPr algn="dist"/>
            <a:r>
              <a:rPr lang="zh-CN" altLang="en-US" sz="4400" dirty="0">
                <a:solidFill>
                  <a:schemeClr val="bg1"/>
                </a:solidFill>
                <a:latin typeface="宋体" panose="02010600030101010101" pitchFamily="2" charset="-122"/>
                <a:ea typeface="宋体" panose="02010600030101010101" pitchFamily="2" charset="-122"/>
              </a:rPr>
              <a:t>目录</a:t>
            </a:r>
            <a:endParaRPr lang="zh-CN" altLang="en-US" sz="4400" dirty="0">
              <a:solidFill>
                <a:schemeClr val="bg1"/>
              </a:solidFill>
              <a:latin typeface="宋体" panose="02010600030101010101" pitchFamily="2" charset="-122"/>
              <a:ea typeface="宋体" panose="02010600030101010101" pitchFamily="2" charset="-122"/>
            </a:endParaRPr>
          </a:p>
        </p:txBody>
      </p:sp>
      <p:sp>
        <p:nvSpPr>
          <p:cNvPr id="279" name="文本框 278"/>
          <p:cNvSpPr txBox="1"/>
          <p:nvPr/>
        </p:nvSpPr>
        <p:spPr>
          <a:xfrm>
            <a:off x="2726435" y="1705094"/>
            <a:ext cx="2366690" cy="369332"/>
          </a:xfrm>
          <a:prstGeom prst="rect">
            <a:avLst/>
          </a:prstGeom>
          <a:noFill/>
        </p:spPr>
        <p:txBody>
          <a:bodyPr wrap="square" rtlCol="0">
            <a:spAutoFit/>
          </a:bodyPr>
          <a:lstStyle/>
          <a:p>
            <a:pPr algn="dist"/>
            <a:r>
              <a:rPr lang="en-US" altLang="zh-CN" dirty="0">
                <a:solidFill>
                  <a:schemeClr val="bg1"/>
                </a:solidFill>
                <a:latin typeface="宋体" panose="02010600030101010101" pitchFamily="2" charset="-122"/>
                <a:ea typeface="宋体" panose="02010600030101010101" pitchFamily="2" charset="-122"/>
              </a:rPr>
              <a:t>CONTENTS</a:t>
            </a:r>
            <a:endParaRPr lang="zh-CN" altLang="en-US" dirty="0">
              <a:solidFill>
                <a:schemeClr val="bg1"/>
              </a:solidFill>
              <a:latin typeface="宋体" panose="02010600030101010101" pitchFamily="2" charset="-122"/>
              <a:ea typeface="宋体" panose="02010600030101010101" pitchFamily="2" charset="-122"/>
            </a:endParaRPr>
          </a:p>
        </p:txBody>
      </p:sp>
      <p:grpSp>
        <p:nvGrpSpPr>
          <p:cNvPr id="285" name="组合 284"/>
          <p:cNvGrpSpPr/>
          <p:nvPr/>
        </p:nvGrpSpPr>
        <p:grpSpPr>
          <a:xfrm>
            <a:off x="1085331" y="2512089"/>
            <a:ext cx="4765009" cy="521970"/>
            <a:chOff x="1085331" y="2218189"/>
            <a:chExt cx="4765009" cy="521970"/>
          </a:xfrm>
        </p:grpSpPr>
        <p:grpSp>
          <p:nvGrpSpPr>
            <p:cNvPr id="280" name="组合 279"/>
            <p:cNvGrpSpPr/>
            <p:nvPr/>
          </p:nvGrpSpPr>
          <p:grpSpPr>
            <a:xfrm>
              <a:off x="1085331" y="2253146"/>
              <a:ext cx="643113" cy="453306"/>
              <a:chOff x="5872163" y="3270250"/>
              <a:chExt cx="457200" cy="322263"/>
            </a:xfrm>
          </p:grpSpPr>
          <p:sp>
            <p:nvSpPr>
              <p:cNvPr id="281"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84" name="文本框 283"/>
            <p:cNvSpPr txBox="1"/>
            <p:nvPr/>
          </p:nvSpPr>
          <p:spPr>
            <a:xfrm>
              <a:off x="1969220" y="2218189"/>
              <a:ext cx="3881120" cy="521970"/>
            </a:xfrm>
            <a:prstGeom prst="rect">
              <a:avLst/>
            </a:prstGeom>
            <a:noFill/>
          </p:spPr>
          <p:txBody>
            <a:bodyPr wrap="square" rtlCol="0">
              <a:spAutoFit/>
            </a:bodyPr>
            <a:lstStyle/>
            <a:p>
              <a:pPr algn="dist"/>
              <a:r>
                <a:rPr lang="zh-CN" altLang="en-US" sz="2800" dirty="0">
                  <a:solidFill>
                    <a:schemeClr val="bg1"/>
                  </a:solidFill>
                  <a:latin typeface="宋体" panose="02010600030101010101" pitchFamily="2" charset="-122"/>
                  <a:ea typeface="宋体" panose="02010600030101010101" pitchFamily="2" charset="-122"/>
                </a:rPr>
                <a:t>小风铃，铜管制</a:t>
              </a:r>
              <a:endParaRPr lang="zh-CN" altLang="en-US" sz="2800" dirty="0">
                <a:solidFill>
                  <a:schemeClr val="bg1"/>
                </a:solidFill>
                <a:latin typeface="宋体" panose="02010600030101010101" pitchFamily="2" charset="-122"/>
                <a:ea typeface="宋体" panose="02010600030101010101" pitchFamily="2" charset="-122"/>
              </a:endParaRPr>
            </a:p>
          </p:txBody>
        </p:sp>
      </p:grpSp>
      <p:grpSp>
        <p:nvGrpSpPr>
          <p:cNvPr id="286" name="组合 285"/>
          <p:cNvGrpSpPr/>
          <p:nvPr/>
        </p:nvGrpSpPr>
        <p:grpSpPr>
          <a:xfrm>
            <a:off x="1085331" y="3715856"/>
            <a:ext cx="4765009" cy="521970"/>
            <a:chOff x="1085331" y="2218189"/>
            <a:chExt cx="4765009" cy="521970"/>
          </a:xfrm>
        </p:grpSpPr>
        <p:grpSp>
          <p:nvGrpSpPr>
            <p:cNvPr id="287" name="组合 286"/>
            <p:cNvGrpSpPr/>
            <p:nvPr/>
          </p:nvGrpSpPr>
          <p:grpSpPr>
            <a:xfrm>
              <a:off x="1085331" y="2253146"/>
              <a:ext cx="643113" cy="453306"/>
              <a:chOff x="5872163" y="3270250"/>
              <a:chExt cx="457200" cy="322263"/>
            </a:xfrm>
          </p:grpSpPr>
          <p:sp>
            <p:nvSpPr>
              <p:cNvPr id="289"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88" name="文本框 287"/>
            <p:cNvSpPr txBox="1"/>
            <p:nvPr/>
          </p:nvSpPr>
          <p:spPr>
            <a:xfrm>
              <a:off x="1969220" y="2218189"/>
              <a:ext cx="3881120" cy="521970"/>
            </a:xfrm>
            <a:prstGeom prst="rect">
              <a:avLst/>
            </a:prstGeom>
            <a:noFill/>
          </p:spPr>
          <p:txBody>
            <a:bodyPr wrap="square" rtlCol="0">
              <a:spAutoFit/>
            </a:bodyPr>
            <a:lstStyle/>
            <a:p>
              <a:pPr algn="dist"/>
              <a:r>
                <a:rPr lang="zh-CN" altLang="en-US" sz="2800" dirty="0">
                  <a:solidFill>
                    <a:schemeClr val="bg1"/>
                  </a:solidFill>
                  <a:latin typeface="宋体" panose="02010600030101010101" pitchFamily="2" charset="-122"/>
                  <a:ea typeface="宋体" panose="02010600030101010101" pitchFamily="2" charset="-122"/>
                </a:rPr>
                <a:t>铜钥匙，精心做</a:t>
              </a:r>
              <a:endParaRPr lang="zh-CN" altLang="en-US" sz="2800" dirty="0">
                <a:solidFill>
                  <a:schemeClr val="bg1"/>
                </a:solidFill>
                <a:latin typeface="宋体" panose="02010600030101010101" pitchFamily="2" charset="-122"/>
                <a:ea typeface="宋体" panose="02010600030101010101" pitchFamily="2" charset="-122"/>
              </a:endParaRPr>
            </a:p>
          </p:txBody>
        </p:sp>
      </p:grpSp>
      <p:grpSp>
        <p:nvGrpSpPr>
          <p:cNvPr id="291" name="组合 290"/>
          <p:cNvGrpSpPr/>
          <p:nvPr/>
        </p:nvGrpSpPr>
        <p:grpSpPr>
          <a:xfrm>
            <a:off x="1085331" y="4919623"/>
            <a:ext cx="4765009" cy="521970"/>
            <a:chOff x="1085331" y="2218189"/>
            <a:chExt cx="4765009" cy="521970"/>
          </a:xfrm>
        </p:grpSpPr>
        <p:grpSp>
          <p:nvGrpSpPr>
            <p:cNvPr id="292" name="组合 291"/>
            <p:cNvGrpSpPr/>
            <p:nvPr/>
          </p:nvGrpSpPr>
          <p:grpSpPr>
            <a:xfrm>
              <a:off x="1085331" y="2253146"/>
              <a:ext cx="643113" cy="453306"/>
              <a:chOff x="5872163" y="3270250"/>
              <a:chExt cx="457200" cy="322263"/>
            </a:xfrm>
          </p:grpSpPr>
          <p:sp>
            <p:nvSpPr>
              <p:cNvPr id="294"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3" name="文本框 292"/>
            <p:cNvSpPr txBox="1"/>
            <p:nvPr/>
          </p:nvSpPr>
          <p:spPr>
            <a:xfrm>
              <a:off x="1969220" y="2218189"/>
              <a:ext cx="3881120" cy="521970"/>
            </a:xfrm>
            <a:prstGeom prst="rect">
              <a:avLst/>
            </a:prstGeom>
            <a:noFill/>
          </p:spPr>
          <p:txBody>
            <a:bodyPr wrap="square" rtlCol="0">
              <a:spAutoFit/>
            </a:bodyPr>
            <a:lstStyle/>
            <a:p>
              <a:pPr algn="dist"/>
              <a:r>
                <a:rPr lang="zh-CN" altLang="en-US" sz="2800" dirty="0">
                  <a:solidFill>
                    <a:schemeClr val="bg1"/>
                  </a:solidFill>
                  <a:latin typeface="宋体" panose="02010600030101010101" pitchFamily="2" charset="-122"/>
                  <a:ea typeface="宋体" panose="02010600030101010101" pitchFamily="2" charset="-122"/>
                </a:rPr>
                <a:t>小铜锤，精细化</a:t>
              </a:r>
              <a:endParaRPr lang="zh-CN" altLang="en-US" sz="2800" dirty="0">
                <a:solidFill>
                  <a:schemeClr val="bg1"/>
                </a:solidFill>
                <a:latin typeface="宋体" panose="02010600030101010101" pitchFamily="2" charset="-122"/>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76"/>
                                        </p:tgtEl>
                                        <p:attrNameLst>
                                          <p:attrName>style.visibility</p:attrName>
                                        </p:attrNameLst>
                                      </p:cBhvr>
                                      <p:to>
                                        <p:strVal val="visible"/>
                                      </p:to>
                                    </p:set>
                                    <p:animEffect transition="in" filter="wipe(down)">
                                      <p:cBhvr>
                                        <p:cTn id="7" dur="750"/>
                                        <p:tgtEl>
                                          <p:spTgt spid="276"/>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278"/>
                                        </p:tgtEl>
                                        <p:attrNameLst>
                                          <p:attrName>style.visibility</p:attrName>
                                        </p:attrNameLst>
                                      </p:cBhvr>
                                      <p:to>
                                        <p:strVal val="visible"/>
                                      </p:to>
                                    </p:set>
                                    <p:animEffect transition="in" filter="fade">
                                      <p:cBhvr>
                                        <p:cTn id="11" dur="500"/>
                                        <p:tgtEl>
                                          <p:spTgt spid="278"/>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279"/>
                                        </p:tgtEl>
                                        <p:attrNameLst>
                                          <p:attrName>style.visibility</p:attrName>
                                        </p:attrNameLst>
                                      </p:cBhvr>
                                      <p:to>
                                        <p:strVal val="visible"/>
                                      </p:to>
                                    </p:set>
                                    <p:animEffect transition="in" filter="fade">
                                      <p:cBhvr>
                                        <p:cTn id="15" dur="500"/>
                                        <p:tgtEl>
                                          <p:spTgt spid="279"/>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285"/>
                                        </p:tgtEl>
                                        <p:attrNameLst>
                                          <p:attrName>style.visibility</p:attrName>
                                        </p:attrNameLst>
                                      </p:cBhvr>
                                      <p:to>
                                        <p:strVal val="visible"/>
                                      </p:to>
                                    </p:set>
                                    <p:animEffect transition="in" filter="fade">
                                      <p:cBhvr>
                                        <p:cTn id="19" dur="750"/>
                                        <p:tgtEl>
                                          <p:spTgt spid="285"/>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286"/>
                                        </p:tgtEl>
                                        <p:attrNameLst>
                                          <p:attrName>style.visibility</p:attrName>
                                        </p:attrNameLst>
                                      </p:cBhvr>
                                      <p:to>
                                        <p:strVal val="visible"/>
                                      </p:to>
                                    </p:set>
                                    <p:animEffect transition="in" filter="fade">
                                      <p:cBhvr>
                                        <p:cTn id="23" dur="750"/>
                                        <p:tgtEl>
                                          <p:spTgt spid="286"/>
                                        </p:tgtEl>
                                      </p:cBhvr>
                                    </p:animEffect>
                                  </p:childTnLst>
                                </p:cTn>
                              </p:par>
                            </p:childTnLst>
                          </p:cTn>
                        </p:par>
                        <p:par>
                          <p:cTn id="24" fill="hold">
                            <p:stCondLst>
                              <p:cond delay="4000"/>
                            </p:stCondLst>
                            <p:childTnLst>
                              <p:par>
                                <p:cTn id="25" presetID="10" presetClass="entr" presetSubtype="0" fill="hold" nodeType="afterEffect">
                                  <p:stCondLst>
                                    <p:cond delay="0"/>
                                  </p:stCondLst>
                                  <p:childTnLst>
                                    <p:set>
                                      <p:cBhvr>
                                        <p:cTn id="26" dur="1" fill="hold">
                                          <p:stCondLst>
                                            <p:cond delay="0"/>
                                          </p:stCondLst>
                                        </p:cTn>
                                        <p:tgtEl>
                                          <p:spTgt spid="291"/>
                                        </p:tgtEl>
                                        <p:attrNameLst>
                                          <p:attrName>style.visibility</p:attrName>
                                        </p:attrNameLst>
                                      </p:cBhvr>
                                      <p:to>
                                        <p:strVal val="visible"/>
                                      </p:to>
                                    </p:set>
                                    <p:animEffect transition="in" filter="fade">
                                      <p:cBhvr>
                                        <p:cTn id="27" dur="750"/>
                                        <p:tgtEl>
                                          <p:spTgt spid="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 grpId="0"/>
      <p:bldP spid="279"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sp>
        <p:nvSpPr>
          <p:cNvPr id="2" name="矩形 1"/>
          <p:cNvSpPr/>
          <p:nvPr/>
        </p:nvSpPr>
        <p:spPr>
          <a:xfrm>
            <a:off x="1448398" y="1582057"/>
            <a:ext cx="4833257" cy="4151086"/>
          </a:xfrm>
          <a:prstGeom prst="rect">
            <a:avLst/>
          </a:prstGeom>
          <a:noFill/>
          <a:ln w="19050">
            <a:solidFill>
              <a:srgbClr val="FEC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学习效果评价</a:t>
            </a:r>
            <a:endPar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84" name="Rectangle 19" descr="draaws36"/>
          <p:cNvSpPr>
            <a:spLocks noChangeArrowheads="1"/>
          </p:cNvSpPr>
          <p:nvPr/>
        </p:nvSpPr>
        <p:spPr bwMode="auto">
          <a:xfrm>
            <a:off x="7646495" y="715554"/>
            <a:ext cx="3340785" cy="5239658"/>
          </a:xfrm>
          <a:prstGeom prst="rect">
            <a:avLst/>
          </a:prstGeom>
          <a:blipFill dpi="0" rotWithShape="1">
            <a:blip r:embed="rId1">
              <a:extLst>
                <a:ext uri="{BEBA8EAE-BF5A-486C-A8C5-ECC9F3942E4B}">
                  <a14:imgProps xmlns:a14="http://schemas.microsoft.com/office/drawing/2010/main">
                    <a14:imgLayer r:embed="rId2">
                      <a14:imgEffect>
                        <a14:backgroundRemoval t="10000" b="90000" l="10000" r="90000"/>
                      </a14:imgEffect>
                    </a14:imgLayer>
                  </a14:imgProps>
                </a:ext>
              </a:extLst>
            </a:blip>
            <a:srcRect/>
            <a:stretch>
              <a:fillRect l="-145699" t="-10465" r="-18638" b="-15940"/>
            </a:stretch>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ea typeface="黑体" panose="02010609060101010101" charset="-122"/>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ea typeface="黑体" panose="02010609060101010101" charset="-122"/>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ea typeface="黑体" panose="02010609060101010101" charset="-122"/>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charset="-122"/>
              </a:defRPr>
            </a:lvl9pPr>
          </a:lstStyle>
          <a:p>
            <a:pPr eaLnBrk="1" hangingPunct="1">
              <a:spcBef>
                <a:spcPct val="0"/>
              </a:spcBef>
              <a:buClrTx/>
              <a:buSzTx/>
              <a:buFontTx/>
              <a:buNone/>
            </a:pPr>
            <a:endParaRPr lang="zh-CN" altLang="en-US" sz="2400">
              <a:solidFill>
                <a:srgbClr val="FF0000"/>
              </a:solidFill>
              <a:ea typeface="宋体" panose="02010600030101010101" pitchFamily="2" charset="-122"/>
            </a:endParaRPr>
          </a:p>
        </p:txBody>
      </p:sp>
      <p:sp>
        <p:nvSpPr>
          <p:cNvPr id="97" name="Text Box 6"/>
          <p:cNvSpPr txBox="1">
            <a:spLocks noChangeArrowheads="1"/>
          </p:cNvSpPr>
          <p:nvPr/>
        </p:nvSpPr>
        <p:spPr bwMode="auto">
          <a:xfrm>
            <a:off x="1590930" y="1814886"/>
            <a:ext cx="4510057" cy="3448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lnSpc>
                <a:spcPct val="130000"/>
              </a:lnSpc>
              <a:spcBef>
                <a:spcPct val="50000"/>
              </a:spcBef>
              <a:defRPr sz="2000">
                <a:solidFill>
                  <a:schemeClr val="bg1"/>
                </a:solidFill>
                <a:latin typeface="思源黑体 CN Normal" panose="020B0400000000000000" pitchFamily="34" charset="-122"/>
                <a:ea typeface="思源黑体 CN Normal" panose="020B0400000000000000" pitchFamily="34" charset="-122"/>
              </a:defRPr>
            </a:lvl1pPr>
          </a:lstStyle>
          <a:p>
            <a:r>
              <a:rPr lang="zh-CN" altLang="en-US" sz="2400" dirty="0">
                <a:latin typeface="宋体" panose="02010600030101010101" pitchFamily="2" charset="-122"/>
                <a:ea typeface="宋体" panose="02010600030101010101" pitchFamily="2" charset="-122"/>
              </a:rPr>
              <a:t>完成本主题实践活动之后，通过小组会议的形式进行总结与思考。具体方式可采取以小组为单位撰写主题学习自评总结，提交 PPT 演示文稿，并推选代表在总评会上讲解，其他小组进行相互点评，最后由教师进行总结评价。</a:t>
            </a:r>
            <a:endParaRPr lang="zh-CN" altLang="en-US" sz="24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down)">
                                      <p:cBhvr>
                                        <p:cTn id="7" dur="750"/>
                                        <p:tgtEl>
                                          <p:spTgt spid="84"/>
                                        </p:tgtEl>
                                      </p:cBhvr>
                                    </p:animEffect>
                                  </p:childTnLst>
                                </p:cTn>
                              </p:par>
                            </p:childTnLst>
                          </p:cTn>
                        </p:par>
                        <p:par>
                          <p:cTn id="8" fill="hold">
                            <p:stCondLst>
                              <p:cond delay="1000"/>
                            </p:stCondLst>
                            <p:childTnLst>
                              <p:par>
                                <p:cTn id="9" presetID="16" presetClass="entr" presetSubtype="42"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Horizontal)">
                                      <p:cBhvr>
                                        <p:cTn id="11" dur="750"/>
                                        <p:tgtEl>
                                          <p:spTgt spid="2"/>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97"/>
                                        </p:tgtEl>
                                        <p:attrNameLst>
                                          <p:attrName>style.visibility</p:attrName>
                                        </p:attrNameLst>
                                      </p:cBhvr>
                                      <p:to>
                                        <p:strVal val="visible"/>
                                      </p:to>
                                    </p:set>
                                    <p:animEffect transition="in" filter="fade">
                                      <p:cBhvr>
                                        <p:cTn id="15" dur="75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4" grpId="0" bldLvl="0" animBg="1"/>
      <p:bldP spid="97"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print">
            <a:extLst>
              <a:ext uri="{BEBA8EAE-BF5A-486C-A8C5-ECC9F3942E4B}">
                <a14:imgProps xmlns:a14="http://schemas.microsoft.com/office/drawing/2010/main">
                  <a14:imgLayer r:embed="rId2">
                    <a14:imgEffect>
                      <a14:backgroundRemoval t="9945" b="89994" l="9918" r="96360"/>
                    </a14:imgEffect>
                  </a14:imgLayer>
                </a14:imgProps>
              </a:ext>
              <a:ext uri="{28A0092B-C50C-407E-A947-70E740481C1C}">
                <a14:useLocalDpi xmlns:a14="http://schemas.microsoft.com/office/drawing/2010/main" val="0"/>
              </a:ext>
            </a:extLst>
          </a:blip>
          <a:srcRect l="48662" t="10148" b="31630"/>
          <a:stretch>
            <a:fillRect/>
          </a:stretch>
        </p:blipFill>
        <p:spPr>
          <a:xfrm>
            <a:off x="9211945" y="3689985"/>
            <a:ext cx="1670685" cy="2842895"/>
          </a:xfrm>
          <a:prstGeom prst="rect">
            <a:avLst/>
          </a:prstGeom>
        </p:spPr>
      </p:pic>
      <p:pic>
        <p:nvPicPr>
          <p:cNvPr id="9" name="图片 8"/>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0" b="89994" l="0" r="100000"/>
                    </a14:imgEffect>
                  </a14:imgLayer>
                </a14:imgProps>
              </a:ext>
              <a:ext uri="{28A0092B-C50C-407E-A947-70E740481C1C}">
                <a14:useLocalDpi xmlns:a14="http://schemas.microsoft.com/office/drawing/2010/main" val="0"/>
              </a:ext>
            </a:extLst>
          </a:blip>
          <a:srcRect b="79111"/>
          <a:stretch>
            <a:fillRect/>
          </a:stretch>
        </p:blipFill>
        <p:spPr>
          <a:xfrm>
            <a:off x="3810215" y="521729"/>
            <a:ext cx="4571570" cy="1432560"/>
          </a:xfrm>
          <a:prstGeom prst="rect">
            <a:avLst/>
          </a:prstGeom>
        </p:spPr>
      </p:pic>
      <p:sp>
        <p:nvSpPr>
          <p:cNvPr id="3" name="文本框 2"/>
          <p:cNvSpPr txBox="1"/>
          <p:nvPr/>
        </p:nvSpPr>
        <p:spPr>
          <a:xfrm>
            <a:off x="2680834" y="2410245"/>
            <a:ext cx="6829063" cy="1106805"/>
          </a:xfrm>
          <a:prstGeom prst="rect">
            <a:avLst/>
          </a:prstGeom>
          <a:noFill/>
        </p:spPr>
        <p:txBody>
          <a:bodyPr wrap="square" rtlCol="0">
            <a:spAutoFit/>
          </a:bodyPr>
          <a:lstStyle/>
          <a:p>
            <a:pPr lvl="0" algn="ctr">
              <a:defRPr/>
            </a:pPr>
            <a:r>
              <a:rPr lang="zh-CN" altLang="en-US" sz="6600" kern="0" dirty="0">
                <a:solidFill>
                  <a:schemeClr val="bg1"/>
                </a:solidFill>
                <a:latin typeface="宋体" panose="02010600030101010101" pitchFamily="2" charset="-122"/>
                <a:ea typeface="宋体" panose="02010600030101010101" pitchFamily="2" charset="-122"/>
              </a:rPr>
              <a:t>谢谢观看</a:t>
            </a:r>
            <a:endParaRPr lang="zh-CN" altLang="en-US" sz="6600" kern="0"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75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750"/>
                                        <p:tgtEl>
                                          <p:spTgt spid="9"/>
                                        </p:tgtEl>
                                      </p:cBhvr>
                                    </p:animEffect>
                                  </p:childTnLst>
                                </p:cTn>
                              </p:par>
                            </p:childTnLst>
                          </p:cTn>
                        </p:par>
                        <p:par>
                          <p:cTn id="8" fill="hold">
                            <p:stCondLst>
                              <p:cond delay="1000"/>
                            </p:stCondLst>
                            <p:childTnLst>
                              <p:par>
                                <p:cTn id="9" presetID="2" presetClass="entr" presetSubtype="1" decel="10000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000" fill="hold"/>
                                        <p:tgtEl>
                                          <p:spTgt spid="3"/>
                                        </p:tgtEl>
                                        <p:attrNameLst>
                                          <p:attrName>ppt_x</p:attrName>
                                        </p:attrNameLst>
                                      </p:cBhvr>
                                      <p:tavLst>
                                        <p:tav tm="0">
                                          <p:val>
                                            <p:strVal val="#ppt_x"/>
                                          </p:val>
                                        </p:tav>
                                        <p:tav tm="100000">
                                          <p:val>
                                            <p:strVal val="#ppt_x"/>
                                          </p:val>
                                        </p:tav>
                                      </p:tavLst>
                                    </p:anim>
                                    <p:anim calcmode="lin" valueType="num">
                                      <p:cBhvr additive="base">
                                        <p:cTn id="12" dur="10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1555650" y="1082778"/>
            <a:ext cx="4541385" cy="5771102"/>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29" name="组合 428"/>
          <p:cNvGrpSpPr/>
          <p:nvPr/>
        </p:nvGrpSpPr>
        <p:grpSpPr>
          <a:xfrm>
            <a:off x="8086509" y="2115408"/>
            <a:ext cx="418307" cy="485807"/>
            <a:chOff x="2765242" y="4547160"/>
            <a:chExt cx="1985821" cy="2306262"/>
          </a:xfrm>
        </p:grpSpPr>
        <p:sp>
          <p:nvSpPr>
            <p:cNvPr id="297" name="Freeform 55"/>
            <p:cNvSpPr/>
            <p:nvPr/>
          </p:nvSpPr>
          <p:spPr bwMode="auto">
            <a:xfrm>
              <a:off x="2772566" y="4591106"/>
              <a:ext cx="1963847" cy="672927"/>
            </a:xfrm>
            <a:custGeom>
              <a:avLst/>
              <a:gdLst>
                <a:gd name="T0" fmla="*/ 721 w 804"/>
                <a:gd name="T1" fmla="*/ 211 h 275"/>
                <a:gd name="T2" fmla="*/ 804 w 804"/>
                <a:gd name="T3" fmla="*/ 129 h 275"/>
                <a:gd name="T4" fmla="*/ 705 w 804"/>
                <a:gd name="T5" fmla="*/ 148 h 275"/>
                <a:gd name="T6" fmla="*/ 675 w 804"/>
                <a:gd name="T7" fmla="*/ 115 h 275"/>
                <a:gd name="T8" fmla="*/ 691 w 804"/>
                <a:gd name="T9" fmla="*/ 74 h 275"/>
                <a:gd name="T10" fmla="*/ 790 w 804"/>
                <a:gd name="T11" fmla="*/ 55 h 275"/>
                <a:gd name="T12" fmla="*/ 683 w 804"/>
                <a:gd name="T13" fmla="*/ 9 h 275"/>
                <a:gd name="T14" fmla="*/ 601 w 804"/>
                <a:gd name="T15" fmla="*/ 89 h 275"/>
                <a:gd name="T16" fmla="*/ 598 w 804"/>
                <a:gd name="T17" fmla="*/ 89 h 275"/>
                <a:gd name="T18" fmla="*/ 35 w 804"/>
                <a:gd name="T19" fmla="*/ 193 h 275"/>
                <a:gd name="T20" fmla="*/ 4 w 804"/>
                <a:gd name="T21" fmla="*/ 239 h 275"/>
                <a:gd name="T22" fmla="*/ 50 w 804"/>
                <a:gd name="T23" fmla="*/ 271 h 275"/>
                <a:gd name="T24" fmla="*/ 613 w 804"/>
                <a:gd name="T25" fmla="*/ 167 h 275"/>
                <a:gd name="T26" fmla="*/ 616 w 804"/>
                <a:gd name="T27" fmla="*/ 166 h 275"/>
                <a:gd name="T28" fmla="*/ 721 w 804"/>
                <a:gd name="T29" fmla="*/ 211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4" h="275">
                  <a:moveTo>
                    <a:pt x="721" y="211"/>
                  </a:moveTo>
                  <a:cubicBezTo>
                    <a:pt x="764" y="203"/>
                    <a:pt x="796" y="170"/>
                    <a:pt x="804" y="129"/>
                  </a:cubicBezTo>
                  <a:cubicBezTo>
                    <a:pt x="705" y="148"/>
                    <a:pt x="705" y="148"/>
                    <a:pt x="705" y="148"/>
                  </a:cubicBezTo>
                  <a:cubicBezTo>
                    <a:pt x="675" y="115"/>
                    <a:pt x="675" y="115"/>
                    <a:pt x="675" y="115"/>
                  </a:cubicBezTo>
                  <a:cubicBezTo>
                    <a:pt x="691" y="74"/>
                    <a:pt x="691" y="74"/>
                    <a:pt x="691" y="74"/>
                  </a:cubicBezTo>
                  <a:cubicBezTo>
                    <a:pt x="790" y="55"/>
                    <a:pt x="790" y="55"/>
                    <a:pt x="790" y="55"/>
                  </a:cubicBezTo>
                  <a:cubicBezTo>
                    <a:pt x="768" y="20"/>
                    <a:pt x="726" y="0"/>
                    <a:pt x="683" y="9"/>
                  </a:cubicBezTo>
                  <a:cubicBezTo>
                    <a:pt x="641" y="16"/>
                    <a:pt x="610" y="49"/>
                    <a:pt x="601" y="89"/>
                  </a:cubicBezTo>
                  <a:cubicBezTo>
                    <a:pt x="600" y="89"/>
                    <a:pt x="599" y="89"/>
                    <a:pt x="598" y="89"/>
                  </a:cubicBezTo>
                  <a:cubicBezTo>
                    <a:pt x="35" y="193"/>
                    <a:pt x="35" y="193"/>
                    <a:pt x="35" y="193"/>
                  </a:cubicBezTo>
                  <a:cubicBezTo>
                    <a:pt x="14" y="197"/>
                    <a:pt x="0" y="218"/>
                    <a:pt x="4" y="239"/>
                  </a:cubicBezTo>
                  <a:cubicBezTo>
                    <a:pt x="8" y="260"/>
                    <a:pt x="29" y="275"/>
                    <a:pt x="50" y="271"/>
                  </a:cubicBezTo>
                  <a:cubicBezTo>
                    <a:pt x="613" y="167"/>
                    <a:pt x="613" y="167"/>
                    <a:pt x="613" y="167"/>
                  </a:cubicBezTo>
                  <a:cubicBezTo>
                    <a:pt x="614" y="167"/>
                    <a:pt x="615" y="167"/>
                    <a:pt x="616" y="166"/>
                  </a:cubicBezTo>
                  <a:cubicBezTo>
                    <a:pt x="638" y="200"/>
                    <a:pt x="679" y="219"/>
                    <a:pt x="721" y="21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56"/>
            <p:cNvSpPr/>
            <p:nvPr/>
          </p:nvSpPr>
          <p:spPr bwMode="auto">
            <a:xfrm>
              <a:off x="2765242" y="4593853"/>
              <a:ext cx="1985821" cy="674758"/>
            </a:xfrm>
            <a:custGeom>
              <a:avLst/>
              <a:gdLst>
                <a:gd name="T0" fmla="*/ 726 w 813"/>
                <a:gd name="T1" fmla="*/ 216 h 276"/>
                <a:gd name="T2" fmla="*/ 811 w 813"/>
                <a:gd name="T3" fmla="*/ 124 h 276"/>
                <a:gd name="T4" fmla="*/ 710 w 813"/>
                <a:gd name="T5" fmla="*/ 140 h 276"/>
                <a:gd name="T6" fmla="*/ 698 w 813"/>
                <a:gd name="T7" fmla="*/ 78 h 276"/>
                <a:gd name="T8" fmla="*/ 798 w 813"/>
                <a:gd name="T9" fmla="*/ 56 h 276"/>
                <a:gd name="T10" fmla="*/ 705 w 813"/>
                <a:gd name="T11" fmla="*/ 0 h 276"/>
                <a:gd name="T12" fmla="*/ 599 w 813"/>
                <a:gd name="T13" fmla="*/ 86 h 276"/>
                <a:gd name="T14" fmla="*/ 604 w 813"/>
                <a:gd name="T15" fmla="*/ 82 h 276"/>
                <a:gd name="T16" fmla="*/ 600 w 813"/>
                <a:gd name="T17" fmla="*/ 82 h 276"/>
                <a:gd name="T18" fmla="*/ 37 w 813"/>
                <a:gd name="T19" fmla="*/ 186 h 276"/>
                <a:gd name="T20" fmla="*/ 0 w 813"/>
                <a:gd name="T21" fmla="*/ 231 h 276"/>
                <a:gd name="T22" fmla="*/ 17 w 813"/>
                <a:gd name="T23" fmla="*/ 266 h 276"/>
                <a:gd name="T24" fmla="*/ 54 w 813"/>
                <a:gd name="T25" fmla="*/ 276 h 276"/>
                <a:gd name="T26" fmla="*/ 617 w 813"/>
                <a:gd name="T27" fmla="*/ 172 h 276"/>
                <a:gd name="T28" fmla="*/ 621 w 813"/>
                <a:gd name="T29" fmla="*/ 171 h 276"/>
                <a:gd name="T30" fmla="*/ 614 w 813"/>
                <a:gd name="T31" fmla="*/ 169 h 276"/>
                <a:gd name="T32" fmla="*/ 726 w 813"/>
                <a:gd name="T33" fmla="*/ 216 h 276"/>
                <a:gd name="T34" fmla="*/ 723 w 813"/>
                <a:gd name="T35" fmla="*/ 204 h 276"/>
                <a:gd name="T36" fmla="*/ 624 w 813"/>
                <a:gd name="T37" fmla="*/ 162 h 276"/>
                <a:gd name="T38" fmla="*/ 615 w 813"/>
                <a:gd name="T39" fmla="*/ 160 h 276"/>
                <a:gd name="T40" fmla="*/ 52 w 813"/>
                <a:gd name="T41" fmla="*/ 264 h 276"/>
                <a:gd name="T42" fmla="*/ 46 w 813"/>
                <a:gd name="T43" fmla="*/ 264 h 276"/>
                <a:gd name="T44" fmla="*/ 13 w 813"/>
                <a:gd name="T45" fmla="*/ 237 h 276"/>
                <a:gd name="T46" fmla="*/ 20 w 813"/>
                <a:gd name="T47" fmla="*/ 209 h 276"/>
                <a:gd name="T48" fmla="*/ 40 w 813"/>
                <a:gd name="T49" fmla="*/ 198 h 276"/>
                <a:gd name="T50" fmla="*/ 603 w 813"/>
                <a:gd name="T51" fmla="*/ 94 h 276"/>
                <a:gd name="T52" fmla="*/ 610 w 813"/>
                <a:gd name="T53" fmla="*/ 89 h 276"/>
                <a:gd name="T54" fmla="*/ 705 w 813"/>
                <a:gd name="T55" fmla="*/ 12 h 276"/>
                <a:gd name="T56" fmla="*/ 793 w 813"/>
                <a:gd name="T57" fmla="*/ 54 h 276"/>
                <a:gd name="T58" fmla="*/ 693 w 813"/>
                <a:gd name="T59" fmla="*/ 67 h 276"/>
                <a:gd name="T60" fmla="*/ 673 w 813"/>
                <a:gd name="T61" fmla="*/ 112 h 276"/>
                <a:gd name="T62" fmla="*/ 703 w 813"/>
                <a:gd name="T63" fmla="*/ 151 h 276"/>
                <a:gd name="T64" fmla="*/ 808 w 813"/>
                <a:gd name="T65" fmla="*/ 134 h 276"/>
                <a:gd name="T66" fmla="*/ 801 w 813"/>
                <a:gd name="T67" fmla="*/ 127 h 276"/>
                <a:gd name="T68" fmla="*/ 724 w 813"/>
                <a:gd name="T69" fmla="*/ 21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3" h="276">
                  <a:moveTo>
                    <a:pt x="724" y="210"/>
                  </a:moveTo>
                  <a:cubicBezTo>
                    <a:pt x="726" y="216"/>
                    <a:pt x="726" y="216"/>
                    <a:pt x="726" y="216"/>
                  </a:cubicBezTo>
                  <a:cubicBezTo>
                    <a:pt x="771" y="208"/>
                    <a:pt x="804" y="172"/>
                    <a:pt x="813" y="129"/>
                  </a:cubicBezTo>
                  <a:cubicBezTo>
                    <a:pt x="813" y="127"/>
                    <a:pt x="812" y="125"/>
                    <a:pt x="811" y="124"/>
                  </a:cubicBezTo>
                  <a:cubicBezTo>
                    <a:pt x="809" y="123"/>
                    <a:pt x="807" y="122"/>
                    <a:pt x="806" y="122"/>
                  </a:cubicBezTo>
                  <a:cubicBezTo>
                    <a:pt x="710" y="140"/>
                    <a:pt x="710" y="140"/>
                    <a:pt x="710" y="140"/>
                  </a:cubicBezTo>
                  <a:cubicBezTo>
                    <a:pt x="685" y="113"/>
                    <a:pt x="685" y="113"/>
                    <a:pt x="685" y="113"/>
                  </a:cubicBezTo>
                  <a:cubicBezTo>
                    <a:pt x="698" y="78"/>
                    <a:pt x="698" y="78"/>
                    <a:pt x="698" y="78"/>
                  </a:cubicBezTo>
                  <a:cubicBezTo>
                    <a:pt x="794" y="60"/>
                    <a:pt x="794" y="60"/>
                    <a:pt x="794" y="60"/>
                  </a:cubicBezTo>
                  <a:cubicBezTo>
                    <a:pt x="796" y="59"/>
                    <a:pt x="797" y="58"/>
                    <a:pt x="798" y="56"/>
                  </a:cubicBezTo>
                  <a:cubicBezTo>
                    <a:pt x="799" y="55"/>
                    <a:pt x="799" y="52"/>
                    <a:pt x="798" y="51"/>
                  </a:cubicBezTo>
                  <a:cubicBezTo>
                    <a:pt x="778" y="19"/>
                    <a:pt x="743" y="0"/>
                    <a:pt x="705" y="0"/>
                  </a:cubicBezTo>
                  <a:cubicBezTo>
                    <a:pt x="699" y="0"/>
                    <a:pt x="692" y="0"/>
                    <a:pt x="685" y="2"/>
                  </a:cubicBezTo>
                  <a:cubicBezTo>
                    <a:pt x="641" y="10"/>
                    <a:pt x="607" y="45"/>
                    <a:pt x="599" y="86"/>
                  </a:cubicBezTo>
                  <a:cubicBezTo>
                    <a:pt x="604" y="88"/>
                    <a:pt x="604" y="88"/>
                    <a:pt x="604" y="88"/>
                  </a:cubicBezTo>
                  <a:cubicBezTo>
                    <a:pt x="604" y="82"/>
                    <a:pt x="604" y="82"/>
                    <a:pt x="604" y="82"/>
                  </a:cubicBezTo>
                  <a:cubicBezTo>
                    <a:pt x="603" y="82"/>
                    <a:pt x="602" y="82"/>
                    <a:pt x="600" y="82"/>
                  </a:cubicBezTo>
                  <a:cubicBezTo>
                    <a:pt x="600" y="82"/>
                    <a:pt x="600" y="82"/>
                    <a:pt x="600" y="82"/>
                  </a:cubicBezTo>
                  <a:cubicBezTo>
                    <a:pt x="37" y="186"/>
                    <a:pt x="37" y="186"/>
                    <a:pt x="37" y="186"/>
                  </a:cubicBezTo>
                  <a:cubicBezTo>
                    <a:pt x="37" y="186"/>
                    <a:pt x="37" y="186"/>
                    <a:pt x="37" y="186"/>
                  </a:cubicBezTo>
                  <a:cubicBezTo>
                    <a:pt x="26" y="188"/>
                    <a:pt x="17" y="194"/>
                    <a:pt x="10" y="202"/>
                  </a:cubicBezTo>
                  <a:cubicBezTo>
                    <a:pt x="4" y="210"/>
                    <a:pt x="0" y="220"/>
                    <a:pt x="0" y="231"/>
                  </a:cubicBezTo>
                  <a:cubicBezTo>
                    <a:pt x="0" y="233"/>
                    <a:pt x="0" y="236"/>
                    <a:pt x="1" y="239"/>
                  </a:cubicBezTo>
                  <a:cubicBezTo>
                    <a:pt x="3" y="250"/>
                    <a:pt x="9" y="259"/>
                    <a:pt x="17" y="266"/>
                  </a:cubicBezTo>
                  <a:cubicBezTo>
                    <a:pt x="25" y="272"/>
                    <a:pt x="35" y="276"/>
                    <a:pt x="46" y="276"/>
                  </a:cubicBezTo>
                  <a:cubicBezTo>
                    <a:pt x="49" y="276"/>
                    <a:pt x="51" y="276"/>
                    <a:pt x="54" y="276"/>
                  </a:cubicBezTo>
                  <a:cubicBezTo>
                    <a:pt x="54" y="276"/>
                    <a:pt x="54" y="276"/>
                    <a:pt x="54" y="276"/>
                  </a:cubicBezTo>
                  <a:cubicBezTo>
                    <a:pt x="617" y="172"/>
                    <a:pt x="617" y="172"/>
                    <a:pt x="617" y="172"/>
                  </a:cubicBezTo>
                  <a:cubicBezTo>
                    <a:pt x="617" y="172"/>
                    <a:pt x="617" y="172"/>
                    <a:pt x="617" y="172"/>
                  </a:cubicBezTo>
                  <a:cubicBezTo>
                    <a:pt x="619" y="172"/>
                    <a:pt x="620" y="171"/>
                    <a:pt x="621" y="171"/>
                  </a:cubicBezTo>
                  <a:cubicBezTo>
                    <a:pt x="619" y="165"/>
                    <a:pt x="619" y="165"/>
                    <a:pt x="619" y="165"/>
                  </a:cubicBezTo>
                  <a:cubicBezTo>
                    <a:pt x="614" y="169"/>
                    <a:pt x="614" y="169"/>
                    <a:pt x="614" y="169"/>
                  </a:cubicBezTo>
                  <a:cubicBezTo>
                    <a:pt x="634" y="199"/>
                    <a:pt x="668" y="218"/>
                    <a:pt x="705" y="218"/>
                  </a:cubicBezTo>
                  <a:cubicBezTo>
                    <a:pt x="712" y="218"/>
                    <a:pt x="719" y="217"/>
                    <a:pt x="726" y="216"/>
                  </a:cubicBezTo>
                  <a:cubicBezTo>
                    <a:pt x="724" y="210"/>
                    <a:pt x="724" y="210"/>
                    <a:pt x="724" y="210"/>
                  </a:cubicBezTo>
                  <a:cubicBezTo>
                    <a:pt x="723" y="204"/>
                    <a:pt x="723" y="204"/>
                    <a:pt x="723" y="204"/>
                  </a:cubicBezTo>
                  <a:cubicBezTo>
                    <a:pt x="717" y="205"/>
                    <a:pt x="711" y="206"/>
                    <a:pt x="705" y="206"/>
                  </a:cubicBezTo>
                  <a:cubicBezTo>
                    <a:pt x="672" y="206"/>
                    <a:pt x="642" y="189"/>
                    <a:pt x="624" y="162"/>
                  </a:cubicBezTo>
                  <a:cubicBezTo>
                    <a:pt x="623" y="160"/>
                    <a:pt x="620" y="159"/>
                    <a:pt x="618" y="160"/>
                  </a:cubicBezTo>
                  <a:cubicBezTo>
                    <a:pt x="617" y="160"/>
                    <a:pt x="616" y="160"/>
                    <a:pt x="615" y="160"/>
                  </a:cubicBezTo>
                  <a:cubicBezTo>
                    <a:pt x="615" y="160"/>
                    <a:pt x="615" y="160"/>
                    <a:pt x="615" y="160"/>
                  </a:cubicBezTo>
                  <a:cubicBezTo>
                    <a:pt x="52" y="264"/>
                    <a:pt x="52" y="264"/>
                    <a:pt x="52" y="264"/>
                  </a:cubicBezTo>
                  <a:cubicBezTo>
                    <a:pt x="52" y="264"/>
                    <a:pt x="52" y="264"/>
                    <a:pt x="52" y="264"/>
                  </a:cubicBezTo>
                  <a:cubicBezTo>
                    <a:pt x="50" y="264"/>
                    <a:pt x="48" y="264"/>
                    <a:pt x="46" y="264"/>
                  </a:cubicBezTo>
                  <a:cubicBezTo>
                    <a:pt x="38" y="264"/>
                    <a:pt x="30" y="262"/>
                    <a:pt x="24" y="257"/>
                  </a:cubicBezTo>
                  <a:cubicBezTo>
                    <a:pt x="18" y="252"/>
                    <a:pt x="14" y="245"/>
                    <a:pt x="13" y="237"/>
                  </a:cubicBezTo>
                  <a:cubicBezTo>
                    <a:pt x="12" y="235"/>
                    <a:pt x="12" y="233"/>
                    <a:pt x="12" y="231"/>
                  </a:cubicBezTo>
                  <a:cubicBezTo>
                    <a:pt x="12" y="223"/>
                    <a:pt x="15" y="215"/>
                    <a:pt x="20" y="209"/>
                  </a:cubicBezTo>
                  <a:cubicBezTo>
                    <a:pt x="25" y="203"/>
                    <a:pt x="31" y="199"/>
                    <a:pt x="40" y="198"/>
                  </a:cubicBezTo>
                  <a:cubicBezTo>
                    <a:pt x="40" y="198"/>
                    <a:pt x="40" y="198"/>
                    <a:pt x="40" y="198"/>
                  </a:cubicBezTo>
                  <a:cubicBezTo>
                    <a:pt x="603" y="94"/>
                    <a:pt x="603" y="94"/>
                    <a:pt x="603" y="94"/>
                  </a:cubicBezTo>
                  <a:cubicBezTo>
                    <a:pt x="603" y="94"/>
                    <a:pt x="603" y="94"/>
                    <a:pt x="603" y="94"/>
                  </a:cubicBezTo>
                  <a:cubicBezTo>
                    <a:pt x="603" y="94"/>
                    <a:pt x="604" y="94"/>
                    <a:pt x="605" y="94"/>
                  </a:cubicBezTo>
                  <a:cubicBezTo>
                    <a:pt x="608" y="93"/>
                    <a:pt x="610" y="91"/>
                    <a:pt x="610" y="89"/>
                  </a:cubicBezTo>
                  <a:cubicBezTo>
                    <a:pt x="618" y="52"/>
                    <a:pt x="648" y="21"/>
                    <a:pt x="687" y="13"/>
                  </a:cubicBezTo>
                  <a:cubicBezTo>
                    <a:pt x="693" y="12"/>
                    <a:pt x="700" y="12"/>
                    <a:pt x="705" y="12"/>
                  </a:cubicBezTo>
                  <a:cubicBezTo>
                    <a:pt x="739" y="12"/>
                    <a:pt x="770" y="29"/>
                    <a:pt x="788" y="57"/>
                  </a:cubicBezTo>
                  <a:cubicBezTo>
                    <a:pt x="793" y="54"/>
                    <a:pt x="793" y="54"/>
                    <a:pt x="793" y="54"/>
                  </a:cubicBezTo>
                  <a:cubicBezTo>
                    <a:pt x="792" y="48"/>
                    <a:pt x="792" y="48"/>
                    <a:pt x="792" y="48"/>
                  </a:cubicBezTo>
                  <a:cubicBezTo>
                    <a:pt x="693" y="67"/>
                    <a:pt x="693" y="67"/>
                    <a:pt x="693" y="67"/>
                  </a:cubicBezTo>
                  <a:cubicBezTo>
                    <a:pt x="691" y="67"/>
                    <a:pt x="689" y="68"/>
                    <a:pt x="688" y="70"/>
                  </a:cubicBezTo>
                  <a:cubicBezTo>
                    <a:pt x="673" y="112"/>
                    <a:pt x="673" y="112"/>
                    <a:pt x="673" y="112"/>
                  </a:cubicBezTo>
                  <a:cubicBezTo>
                    <a:pt x="672" y="114"/>
                    <a:pt x="672" y="116"/>
                    <a:pt x="674" y="118"/>
                  </a:cubicBezTo>
                  <a:cubicBezTo>
                    <a:pt x="703" y="151"/>
                    <a:pt x="703" y="151"/>
                    <a:pt x="703" y="151"/>
                  </a:cubicBezTo>
                  <a:cubicBezTo>
                    <a:pt x="705" y="152"/>
                    <a:pt x="707" y="153"/>
                    <a:pt x="709" y="153"/>
                  </a:cubicBezTo>
                  <a:cubicBezTo>
                    <a:pt x="808" y="134"/>
                    <a:pt x="808" y="134"/>
                    <a:pt x="808" y="134"/>
                  </a:cubicBezTo>
                  <a:cubicBezTo>
                    <a:pt x="807" y="128"/>
                    <a:pt x="807" y="128"/>
                    <a:pt x="807" y="128"/>
                  </a:cubicBezTo>
                  <a:cubicBezTo>
                    <a:pt x="801" y="127"/>
                    <a:pt x="801" y="127"/>
                    <a:pt x="801" y="127"/>
                  </a:cubicBezTo>
                  <a:cubicBezTo>
                    <a:pt x="793" y="165"/>
                    <a:pt x="764" y="197"/>
                    <a:pt x="723" y="204"/>
                  </a:cubicBezTo>
                  <a:cubicBezTo>
                    <a:pt x="724" y="210"/>
                    <a:pt x="724" y="210"/>
                    <a:pt x="724" y="21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57"/>
            <p:cNvSpPr/>
            <p:nvPr/>
          </p:nvSpPr>
          <p:spPr bwMode="auto">
            <a:xfrm>
              <a:off x="3058217" y="4547160"/>
              <a:ext cx="1235988" cy="2291613"/>
            </a:xfrm>
            <a:custGeom>
              <a:avLst/>
              <a:gdLst>
                <a:gd name="T0" fmla="*/ 0 w 506"/>
                <a:gd name="T1" fmla="*/ 210 h 937"/>
                <a:gd name="T2" fmla="*/ 37 w 506"/>
                <a:gd name="T3" fmla="*/ 93 h 937"/>
                <a:gd name="T4" fmla="*/ 101 w 506"/>
                <a:gd name="T5" fmla="*/ 88 h 937"/>
                <a:gd name="T6" fmla="*/ 126 w 506"/>
                <a:gd name="T7" fmla="*/ 57 h 937"/>
                <a:gd name="T8" fmla="*/ 198 w 506"/>
                <a:gd name="T9" fmla="*/ 60 h 937"/>
                <a:gd name="T10" fmla="*/ 276 w 506"/>
                <a:gd name="T11" fmla="*/ 21 h 937"/>
                <a:gd name="T12" fmla="*/ 322 w 506"/>
                <a:gd name="T13" fmla="*/ 61 h 937"/>
                <a:gd name="T14" fmla="*/ 422 w 506"/>
                <a:gd name="T15" fmla="*/ 35 h 937"/>
                <a:gd name="T16" fmla="*/ 460 w 506"/>
                <a:gd name="T17" fmla="*/ 148 h 937"/>
                <a:gd name="T18" fmla="*/ 450 w 506"/>
                <a:gd name="T19" fmla="*/ 200 h 937"/>
                <a:gd name="T20" fmla="*/ 460 w 506"/>
                <a:gd name="T21" fmla="*/ 200 h 937"/>
                <a:gd name="T22" fmla="*/ 506 w 506"/>
                <a:gd name="T23" fmla="*/ 247 h 937"/>
                <a:gd name="T24" fmla="*/ 488 w 506"/>
                <a:gd name="T25" fmla="*/ 399 h 937"/>
                <a:gd name="T26" fmla="*/ 360 w 506"/>
                <a:gd name="T27" fmla="*/ 544 h 937"/>
                <a:gd name="T28" fmla="*/ 416 w 506"/>
                <a:gd name="T29" fmla="*/ 937 h 937"/>
                <a:gd name="T30" fmla="*/ 91 w 506"/>
                <a:gd name="T31" fmla="*/ 937 h 937"/>
                <a:gd name="T32" fmla="*/ 131 w 506"/>
                <a:gd name="T33" fmla="*/ 536 h 937"/>
                <a:gd name="T34" fmla="*/ 36 w 506"/>
                <a:gd name="T35" fmla="*/ 346 h 937"/>
                <a:gd name="T36" fmla="*/ 25 w 506"/>
                <a:gd name="T37" fmla="*/ 270 h 937"/>
                <a:gd name="T38" fmla="*/ 0 w 506"/>
                <a:gd name="T39" fmla="*/ 210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6" h="937">
                  <a:moveTo>
                    <a:pt x="0" y="210"/>
                  </a:moveTo>
                  <a:cubicBezTo>
                    <a:pt x="1" y="142"/>
                    <a:pt x="37" y="93"/>
                    <a:pt x="37" y="93"/>
                  </a:cubicBezTo>
                  <a:cubicBezTo>
                    <a:pt x="76" y="74"/>
                    <a:pt x="101" y="88"/>
                    <a:pt x="101" y="88"/>
                  </a:cubicBezTo>
                  <a:cubicBezTo>
                    <a:pt x="104" y="68"/>
                    <a:pt x="126" y="57"/>
                    <a:pt x="126" y="57"/>
                  </a:cubicBezTo>
                  <a:cubicBezTo>
                    <a:pt x="181" y="42"/>
                    <a:pt x="198" y="60"/>
                    <a:pt x="198" y="60"/>
                  </a:cubicBezTo>
                  <a:cubicBezTo>
                    <a:pt x="209" y="31"/>
                    <a:pt x="259" y="21"/>
                    <a:pt x="276" y="21"/>
                  </a:cubicBezTo>
                  <a:cubicBezTo>
                    <a:pt x="294" y="21"/>
                    <a:pt x="322" y="61"/>
                    <a:pt x="322" y="61"/>
                  </a:cubicBezTo>
                  <a:cubicBezTo>
                    <a:pt x="368" y="0"/>
                    <a:pt x="422" y="35"/>
                    <a:pt x="422" y="35"/>
                  </a:cubicBezTo>
                  <a:cubicBezTo>
                    <a:pt x="431" y="43"/>
                    <a:pt x="460" y="148"/>
                    <a:pt x="460" y="148"/>
                  </a:cubicBezTo>
                  <a:cubicBezTo>
                    <a:pt x="450" y="200"/>
                    <a:pt x="450" y="200"/>
                    <a:pt x="450" y="200"/>
                  </a:cubicBezTo>
                  <a:cubicBezTo>
                    <a:pt x="460" y="200"/>
                    <a:pt x="460" y="200"/>
                    <a:pt x="460" y="200"/>
                  </a:cubicBezTo>
                  <a:cubicBezTo>
                    <a:pt x="506" y="247"/>
                    <a:pt x="506" y="247"/>
                    <a:pt x="506" y="247"/>
                  </a:cubicBezTo>
                  <a:cubicBezTo>
                    <a:pt x="488" y="399"/>
                    <a:pt x="488" y="399"/>
                    <a:pt x="488" y="399"/>
                  </a:cubicBezTo>
                  <a:cubicBezTo>
                    <a:pt x="488" y="399"/>
                    <a:pt x="445" y="511"/>
                    <a:pt x="360" y="544"/>
                  </a:cubicBezTo>
                  <a:cubicBezTo>
                    <a:pt x="416" y="937"/>
                    <a:pt x="416" y="937"/>
                    <a:pt x="416" y="937"/>
                  </a:cubicBezTo>
                  <a:cubicBezTo>
                    <a:pt x="91" y="937"/>
                    <a:pt x="91" y="937"/>
                    <a:pt x="91" y="937"/>
                  </a:cubicBezTo>
                  <a:cubicBezTo>
                    <a:pt x="131" y="536"/>
                    <a:pt x="131" y="536"/>
                    <a:pt x="131" y="536"/>
                  </a:cubicBezTo>
                  <a:cubicBezTo>
                    <a:pt x="131" y="536"/>
                    <a:pt x="51" y="476"/>
                    <a:pt x="36" y="346"/>
                  </a:cubicBezTo>
                  <a:cubicBezTo>
                    <a:pt x="36" y="346"/>
                    <a:pt x="16" y="318"/>
                    <a:pt x="25" y="270"/>
                  </a:cubicBezTo>
                  <a:cubicBezTo>
                    <a:pt x="25" y="270"/>
                    <a:pt x="5" y="237"/>
                    <a:pt x="0" y="210"/>
                  </a:cubicBezTo>
                </a:path>
              </a:pathLst>
            </a:custGeom>
            <a:solidFill>
              <a:srgbClr val="FFFB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58"/>
            <p:cNvSpPr/>
            <p:nvPr/>
          </p:nvSpPr>
          <p:spPr bwMode="auto">
            <a:xfrm>
              <a:off x="3155265" y="5393125"/>
              <a:ext cx="488902" cy="1445648"/>
            </a:xfrm>
            <a:custGeom>
              <a:avLst/>
              <a:gdLst>
                <a:gd name="T0" fmla="*/ 0 w 200"/>
                <a:gd name="T1" fmla="*/ 0 h 591"/>
                <a:gd name="T2" fmla="*/ 200 w 200"/>
                <a:gd name="T3" fmla="*/ 198 h 591"/>
                <a:gd name="T4" fmla="*/ 117 w 200"/>
                <a:gd name="T5" fmla="*/ 591 h 591"/>
                <a:gd name="T6" fmla="*/ 51 w 200"/>
                <a:gd name="T7" fmla="*/ 591 h 591"/>
                <a:gd name="T8" fmla="*/ 91 w 200"/>
                <a:gd name="T9" fmla="*/ 190 h 591"/>
                <a:gd name="T10" fmla="*/ 0 w 200"/>
                <a:gd name="T11" fmla="*/ 0 h 591"/>
              </a:gdLst>
              <a:ahLst/>
              <a:cxnLst>
                <a:cxn ang="0">
                  <a:pos x="T0" y="T1"/>
                </a:cxn>
                <a:cxn ang="0">
                  <a:pos x="T2" y="T3"/>
                </a:cxn>
                <a:cxn ang="0">
                  <a:pos x="T4" y="T5"/>
                </a:cxn>
                <a:cxn ang="0">
                  <a:pos x="T6" y="T7"/>
                </a:cxn>
                <a:cxn ang="0">
                  <a:pos x="T8" y="T9"/>
                </a:cxn>
                <a:cxn ang="0">
                  <a:pos x="T10" y="T11"/>
                </a:cxn>
              </a:cxnLst>
              <a:rect l="0" t="0" r="r" b="b"/>
              <a:pathLst>
                <a:path w="200" h="591">
                  <a:moveTo>
                    <a:pt x="0" y="0"/>
                  </a:moveTo>
                  <a:cubicBezTo>
                    <a:pt x="0" y="0"/>
                    <a:pt x="57" y="207"/>
                    <a:pt x="200" y="198"/>
                  </a:cubicBezTo>
                  <a:cubicBezTo>
                    <a:pt x="200" y="198"/>
                    <a:pt x="138" y="200"/>
                    <a:pt x="117" y="591"/>
                  </a:cubicBezTo>
                  <a:cubicBezTo>
                    <a:pt x="51" y="591"/>
                    <a:pt x="51" y="591"/>
                    <a:pt x="51" y="591"/>
                  </a:cubicBezTo>
                  <a:cubicBezTo>
                    <a:pt x="91" y="190"/>
                    <a:pt x="91" y="190"/>
                    <a:pt x="91" y="190"/>
                  </a:cubicBezTo>
                  <a:cubicBezTo>
                    <a:pt x="91" y="190"/>
                    <a:pt x="0" y="118"/>
                    <a:pt x="0" y="0"/>
                  </a:cubicBez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59"/>
            <p:cNvSpPr>
              <a:spLocks noEditPoints="1"/>
            </p:cNvSpPr>
            <p:nvPr/>
          </p:nvSpPr>
          <p:spPr bwMode="auto">
            <a:xfrm>
              <a:off x="3058217" y="4668928"/>
              <a:ext cx="1123376" cy="1022666"/>
            </a:xfrm>
            <a:custGeom>
              <a:avLst/>
              <a:gdLst>
                <a:gd name="T0" fmla="*/ 250 w 460"/>
                <a:gd name="T1" fmla="*/ 155 h 418"/>
                <a:gd name="T2" fmla="*/ 450 w 460"/>
                <a:gd name="T3" fmla="*/ 150 h 418"/>
                <a:gd name="T4" fmla="*/ 460 w 460"/>
                <a:gd name="T5" fmla="*/ 98 h 418"/>
                <a:gd name="T6" fmla="*/ 358 w 460"/>
                <a:gd name="T7" fmla="*/ 94 h 418"/>
                <a:gd name="T8" fmla="*/ 358 w 460"/>
                <a:gd name="T9" fmla="*/ 94 h 418"/>
                <a:gd name="T10" fmla="*/ 332 w 460"/>
                <a:gd name="T11" fmla="*/ 0 h 418"/>
                <a:gd name="T12" fmla="*/ 322 w 460"/>
                <a:gd name="T13" fmla="*/ 11 h 418"/>
                <a:gd name="T14" fmla="*/ 318 w 460"/>
                <a:gd name="T15" fmla="*/ 105 h 418"/>
                <a:gd name="T16" fmla="*/ 190 w 460"/>
                <a:gd name="T17" fmla="*/ 124 h 418"/>
                <a:gd name="T18" fmla="*/ 211 w 460"/>
                <a:gd name="T19" fmla="*/ 116 h 418"/>
                <a:gd name="T20" fmla="*/ 202 w 460"/>
                <a:gd name="T21" fmla="*/ 2 h 418"/>
                <a:gd name="T22" fmla="*/ 191 w 460"/>
                <a:gd name="T23" fmla="*/ 44 h 418"/>
                <a:gd name="T24" fmla="*/ 198 w 460"/>
                <a:gd name="T25" fmla="*/ 10 h 418"/>
                <a:gd name="T26" fmla="*/ 187 w 460"/>
                <a:gd name="T27" fmla="*/ 4 h 418"/>
                <a:gd name="T28" fmla="*/ 131 w 460"/>
                <a:gd name="T29" fmla="*/ 134 h 418"/>
                <a:gd name="T30" fmla="*/ 78 w 460"/>
                <a:gd name="T31" fmla="*/ 150 h 418"/>
                <a:gd name="T32" fmla="*/ 78 w 460"/>
                <a:gd name="T33" fmla="*/ 150 h 418"/>
                <a:gd name="T34" fmla="*/ 84 w 460"/>
                <a:gd name="T35" fmla="*/ 107 h 418"/>
                <a:gd name="T36" fmla="*/ 101 w 460"/>
                <a:gd name="T37" fmla="*/ 38 h 418"/>
                <a:gd name="T38" fmla="*/ 56 w 460"/>
                <a:gd name="T39" fmla="*/ 152 h 418"/>
                <a:gd name="T40" fmla="*/ 0 w 460"/>
                <a:gd name="T41" fmla="*/ 165 h 418"/>
                <a:gd name="T42" fmla="*/ 61 w 460"/>
                <a:gd name="T43" fmla="*/ 264 h 418"/>
                <a:gd name="T44" fmla="*/ 123 w 460"/>
                <a:gd name="T45" fmla="*/ 275 h 418"/>
                <a:gd name="T46" fmla="*/ 135 w 460"/>
                <a:gd name="T47" fmla="*/ 286 h 418"/>
                <a:gd name="T48" fmla="*/ 250 w 460"/>
                <a:gd name="T49" fmla="*/ 293 h 418"/>
                <a:gd name="T50" fmla="*/ 235 w 460"/>
                <a:gd name="T51" fmla="*/ 418 h 418"/>
                <a:gd name="T52" fmla="*/ 342 w 460"/>
                <a:gd name="T53" fmla="*/ 265 h 418"/>
                <a:gd name="T54" fmla="*/ 286 w 460"/>
                <a:gd name="T55" fmla="*/ 248 h 418"/>
                <a:gd name="T56" fmla="*/ 349 w 460"/>
                <a:gd name="T57" fmla="*/ 263 h 418"/>
                <a:gd name="T58" fmla="*/ 400 w 460"/>
                <a:gd name="T59" fmla="*/ 250 h 418"/>
                <a:gd name="T60" fmla="*/ 235 w 460"/>
                <a:gd name="T61" fmla="*/ 206 h 418"/>
                <a:gd name="T62" fmla="*/ 237 w 460"/>
                <a:gd name="T63" fmla="*/ 220 h 418"/>
                <a:gd name="T64" fmla="*/ 250 w 460"/>
                <a:gd name="T65" fmla="*/ 155 h 418"/>
                <a:gd name="T66" fmla="*/ 174 w 460"/>
                <a:gd name="T67" fmla="*/ 129 h 418"/>
                <a:gd name="T68" fmla="*/ 173 w 460"/>
                <a:gd name="T69" fmla="*/ 129 h 418"/>
                <a:gd name="T70" fmla="*/ 175 w 460"/>
                <a:gd name="T71" fmla="*/ 122 h 418"/>
                <a:gd name="T72" fmla="*/ 174 w 460"/>
                <a:gd name="T73" fmla="*/ 12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60" h="418">
                  <a:moveTo>
                    <a:pt x="250" y="155"/>
                  </a:moveTo>
                  <a:cubicBezTo>
                    <a:pt x="450" y="150"/>
                    <a:pt x="450" y="150"/>
                    <a:pt x="450" y="150"/>
                  </a:cubicBezTo>
                  <a:cubicBezTo>
                    <a:pt x="460" y="98"/>
                    <a:pt x="460" y="98"/>
                    <a:pt x="460" y="98"/>
                  </a:cubicBezTo>
                  <a:cubicBezTo>
                    <a:pt x="414" y="91"/>
                    <a:pt x="381" y="91"/>
                    <a:pt x="358" y="94"/>
                  </a:cubicBezTo>
                  <a:cubicBezTo>
                    <a:pt x="358" y="94"/>
                    <a:pt x="358" y="94"/>
                    <a:pt x="358" y="94"/>
                  </a:cubicBezTo>
                  <a:cubicBezTo>
                    <a:pt x="334" y="91"/>
                    <a:pt x="332" y="0"/>
                    <a:pt x="332" y="0"/>
                  </a:cubicBezTo>
                  <a:cubicBezTo>
                    <a:pt x="322" y="11"/>
                    <a:pt x="322" y="11"/>
                    <a:pt x="322" y="11"/>
                  </a:cubicBezTo>
                  <a:cubicBezTo>
                    <a:pt x="318" y="105"/>
                    <a:pt x="318" y="105"/>
                    <a:pt x="318" y="105"/>
                  </a:cubicBezTo>
                  <a:cubicBezTo>
                    <a:pt x="275" y="100"/>
                    <a:pt x="218" y="115"/>
                    <a:pt x="190" y="124"/>
                  </a:cubicBezTo>
                  <a:cubicBezTo>
                    <a:pt x="195" y="121"/>
                    <a:pt x="202" y="118"/>
                    <a:pt x="211" y="116"/>
                  </a:cubicBezTo>
                  <a:cubicBezTo>
                    <a:pt x="211" y="116"/>
                    <a:pt x="194" y="105"/>
                    <a:pt x="202" y="2"/>
                  </a:cubicBezTo>
                  <a:cubicBezTo>
                    <a:pt x="202" y="2"/>
                    <a:pt x="197" y="20"/>
                    <a:pt x="191" y="44"/>
                  </a:cubicBezTo>
                  <a:cubicBezTo>
                    <a:pt x="198" y="10"/>
                    <a:pt x="198" y="10"/>
                    <a:pt x="198" y="10"/>
                  </a:cubicBezTo>
                  <a:cubicBezTo>
                    <a:pt x="187" y="4"/>
                    <a:pt x="187" y="4"/>
                    <a:pt x="187" y="4"/>
                  </a:cubicBezTo>
                  <a:cubicBezTo>
                    <a:pt x="187" y="4"/>
                    <a:pt x="154" y="121"/>
                    <a:pt x="131" y="134"/>
                  </a:cubicBezTo>
                  <a:cubicBezTo>
                    <a:pt x="96" y="140"/>
                    <a:pt x="78" y="150"/>
                    <a:pt x="78" y="150"/>
                  </a:cubicBezTo>
                  <a:cubicBezTo>
                    <a:pt x="78" y="150"/>
                    <a:pt x="78" y="150"/>
                    <a:pt x="78" y="150"/>
                  </a:cubicBezTo>
                  <a:cubicBezTo>
                    <a:pt x="78" y="141"/>
                    <a:pt x="79" y="127"/>
                    <a:pt x="84" y="107"/>
                  </a:cubicBezTo>
                  <a:cubicBezTo>
                    <a:pt x="94" y="72"/>
                    <a:pt x="101" y="38"/>
                    <a:pt x="101" y="38"/>
                  </a:cubicBezTo>
                  <a:cubicBezTo>
                    <a:pt x="101" y="38"/>
                    <a:pt x="74" y="52"/>
                    <a:pt x="56" y="152"/>
                  </a:cubicBezTo>
                  <a:cubicBezTo>
                    <a:pt x="21" y="157"/>
                    <a:pt x="0" y="165"/>
                    <a:pt x="0" y="165"/>
                  </a:cubicBezTo>
                  <a:cubicBezTo>
                    <a:pt x="14" y="215"/>
                    <a:pt x="61" y="264"/>
                    <a:pt x="61" y="264"/>
                  </a:cubicBezTo>
                  <a:cubicBezTo>
                    <a:pt x="71" y="274"/>
                    <a:pt x="99" y="275"/>
                    <a:pt x="123" y="275"/>
                  </a:cubicBezTo>
                  <a:cubicBezTo>
                    <a:pt x="147" y="275"/>
                    <a:pt x="135" y="286"/>
                    <a:pt x="135" y="286"/>
                  </a:cubicBezTo>
                  <a:cubicBezTo>
                    <a:pt x="192" y="275"/>
                    <a:pt x="250" y="293"/>
                    <a:pt x="250" y="293"/>
                  </a:cubicBezTo>
                  <a:cubicBezTo>
                    <a:pt x="206" y="343"/>
                    <a:pt x="235" y="418"/>
                    <a:pt x="235" y="418"/>
                  </a:cubicBezTo>
                  <a:cubicBezTo>
                    <a:pt x="234" y="303"/>
                    <a:pt x="342" y="265"/>
                    <a:pt x="342" y="265"/>
                  </a:cubicBezTo>
                  <a:cubicBezTo>
                    <a:pt x="321" y="261"/>
                    <a:pt x="302" y="255"/>
                    <a:pt x="286" y="248"/>
                  </a:cubicBezTo>
                  <a:cubicBezTo>
                    <a:pt x="318" y="260"/>
                    <a:pt x="349" y="263"/>
                    <a:pt x="349" y="263"/>
                  </a:cubicBezTo>
                  <a:cubicBezTo>
                    <a:pt x="367" y="257"/>
                    <a:pt x="400" y="250"/>
                    <a:pt x="400" y="250"/>
                  </a:cubicBezTo>
                  <a:cubicBezTo>
                    <a:pt x="301" y="254"/>
                    <a:pt x="235" y="206"/>
                    <a:pt x="235" y="206"/>
                  </a:cubicBezTo>
                  <a:cubicBezTo>
                    <a:pt x="237" y="220"/>
                    <a:pt x="237" y="220"/>
                    <a:pt x="237" y="220"/>
                  </a:cubicBezTo>
                  <a:cubicBezTo>
                    <a:pt x="228" y="170"/>
                    <a:pt x="250" y="155"/>
                    <a:pt x="250" y="155"/>
                  </a:cubicBezTo>
                  <a:moveTo>
                    <a:pt x="174" y="129"/>
                  </a:moveTo>
                  <a:cubicBezTo>
                    <a:pt x="174" y="129"/>
                    <a:pt x="174" y="129"/>
                    <a:pt x="173" y="129"/>
                  </a:cubicBezTo>
                  <a:cubicBezTo>
                    <a:pt x="175" y="122"/>
                    <a:pt x="175" y="122"/>
                    <a:pt x="175" y="122"/>
                  </a:cubicBezTo>
                  <a:cubicBezTo>
                    <a:pt x="175" y="125"/>
                    <a:pt x="174" y="127"/>
                    <a:pt x="174" y="129"/>
                  </a:cubicBezTo>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60"/>
            <p:cNvSpPr/>
            <p:nvPr/>
          </p:nvSpPr>
          <p:spPr bwMode="auto">
            <a:xfrm>
              <a:off x="3818120" y="5862801"/>
              <a:ext cx="121768" cy="29297"/>
            </a:xfrm>
            <a:custGeom>
              <a:avLst/>
              <a:gdLst>
                <a:gd name="T0" fmla="*/ 50 w 50"/>
                <a:gd name="T1" fmla="*/ 12 h 12"/>
                <a:gd name="T2" fmla="*/ 42 w 50"/>
                <a:gd name="T3" fmla="*/ 12 h 12"/>
                <a:gd name="T4" fmla="*/ 25 w 50"/>
                <a:gd name="T5" fmla="*/ 11 h 12"/>
                <a:gd name="T6" fmla="*/ 8 w 50"/>
                <a:gd name="T7" fmla="*/ 8 h 12"/>
                <a:gd name="T8" fmla="*/ 2 w 50"/>
                <a:gd name="T9" fmla="*/ 6 h 12"/>
                <a:gd name="T10" fmla="*/ 0 w 50"/>
                <a:gd name="T11" fmla="*/ 6 h 12"/>
                <a:gd name="T12" fmla="*/ 3 w 50"/>
                <a:gd name="T13" fmla="*/ 6 h 12"/>
                <a:gd name="T14" fmla="*/ 8 w 50"/>
                <a:gd name="T15" fmla="*/ 6 h 12"/>
                <a:gd name="T16" fmla="*/ 25 w 50"/>
                <a:gd name="T17" fmla="*/ 5 h 12"/>
                <a:gd name="T18" fmla="*/ 41 w 50"/>
                <a:gd name="T19" fmla="*/ 2 h 12"/>
                <a:gd name="T20" fmla="*/ 48 w 50"/>
                <a:gd name="T21" fmla="*/ 0 h 12"/>
                <a:gd name="T22" fmla="*/ 50 w 50"/>
                <a:gd name="T2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12">
                  <a:moveTo>
                    <a:pt x="50" y="12"/>
                  </a:moveTo>
                  <a:cubicBezTo>
                    <a:pt x="50" y="12"/>
                    <a:pt x="47" y="12"/>
                    <a:pt x="42" y="12"/>
                  </a:cubicBezTo>
                  <a:cubicBezTo>
                    <a:pt x="38" y="12"/>
                    <a:pt x="31" y="11"/>
                    <a:pt x="25" y="11"/>
                  </a:cubicBezTo>
                  <a:cubicBezTo>
                    <a:pt x="19" y="10"/>
                    <a:pt x="13" y="9"/>
                    <a:pt x="8" y="8"/>
                  </a:cubicBezTo>
                  <a:cubicBezTo>
                    <a:pt x="6" y="7"/>
                    <a:pt x="4" y="7"/>
                    <a:pt x="2" y="6"/>
                  </a:cubicBezTo>
                  <a:cubicBezTo>
                    <a:pt x="1" y="6"/>
                    <a:pt x="0" y="6"/>
                    <a:pt x="0" y="6"/>
                  </a:cubicBezTo>
                  <a:cubicBezTo>
                    <a:pt x="0" y="6"/>
                    <a:pt x="1" y="6"/>
                    <a:pt x="3" y="6"/>
                  </a:cubicBezTo>
                  <a:cubicBezTo>
                    <a:pt x="4" y="6"/>
                    <a:pt x="6" y="6"/>
                    <a:pt x="8" y="6"/>
                  </a:cubicBezTo>
                  <a:cubicBezTo>
                    <a:pt x="13" y="6"/>
                    <a:pt x="19" y="5"/>
                    <a:pt x="25" y="5"/>
                  </a:cubicBezTo>
                  <a:cubicBezTo>
                    <a:pt x="31" y="4"/>
                    <a:pt x="37" y="3"/>
                    <a:pt x="41" y="2"/>
                  </a:cubicBezTo>
                  <a:cubicBezTo>
                    <a:pt x="46" y="1"/>
                    <a:pt x="48" y="0"/>
                    <a:pt x="48" y="0"/>
                  </a:cubicBezTo>
                  <a:lnTo>
                    <a:pt x="50"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61"/>
            <p:cNvSpPr/>
            <p:nvPr/>
          </p:nvSpPr>
          <p:spPr bwMode="auto">
            <a:xfrm>
              <a:off x="3373165" y="5843574"/>
              <a:ext cx="131839" cy="38453"/>
            </a:xfrm>
            <a:custGeom>
              <a:avLst/>
              <a:gdLst>
                <a:gd name="T0" fmla="*/ 4 w 54"/>
                <a:gd name="T1" fmla="*/ 0 h 16"/>
                <a:gd name="T2" fmla="*/ 6 w 54"/>
                <a:gd name="T3" fmla="*/ 2 h 16"/>
                <a:gd name="T4" fmla="*/ 9 w 54"/>
                <a:gd name="T5" fmla="*/ 3 h 16"/>
                <a:gd name="T6" fmla="*/ 11 w 54"/>
                <a:gd name="T7" fmla="*/ 4 h 16"/>
                <a:gd name="T8" fmla="*/ 19 w 54"/>
                <a:gd name="T9" fmla="*/ 7 h 16"/>
                <a:gd name="T10" fmla="*/ 28 w 54"/>
                <a:gd name="T11" fmla="*/ 10 h 16"/>
                <a:gd name="T12" fmla="*/ 46 w 54"/>
                <a:gd name="T13" fmla="*/ 14 h 16"/>
                <a:gd name="T14" fmla="*/ 54 w 54"/>
                <a:gd name="T15" fmla="*/ 15 h 16"/>
                <a:gd name="T16" fmla="*/ 45 w 54"/>
                <a:gd name="T17" fmla="*/ 16 h 16"/>
                <a:gd name="T18" fmla="*/ 27 w 54"/>
                <a:gd name="T19" fmla="*/ 16 h 16"/>
                <a:gd name="T20" fmla="*/ 17 w 54"/>
                <a:gd name="T21" fmla="*/ 15 h 16"/>
                <a:gd name="T22" fmla="*/ 8 w 54"/>
                <a:gd name="T23" fmla="*/ 14 h 16"/>
                <a:gd name="T24" fmla="*/ 5 w 54"/>
                <a:gd name="T25" fmla="*/ 13 h 16"/>
                <a:gd name="T26" fmla="*/ 2 w 54"/>
                <a:gd name="T27" fmla="*/ 12 h 16"/>
                <a:gd name="T28" fmla="*/ 0 w 54"/>
                <a:gd name="T29" fmla="*/ 12 h 16"/>
                <a:gd name="T30" fmla="*/ 4 w 54"/>
                <a:gd name="T3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 h="16">
                  <a:moveTo>
                    <a:pt x="4" y="0"/>
                  </a:moveTo>
                  <a:cubicBezTo>
                    <a:pt x="4" y="0"/>
                    <a:pt x="5" y="1"/>
                    <a:pt x="6" y="2"/>
                  </a:cubicBezTo>
                  <a:cubicBezTo>
                    <a:pt x="7" y="2"/>
                    <a:pt x="8" y="2"/>
                    <a:pt x="9" y="3"/>
                  </a:cubicBezTo>
                  <a:cubicBezTo>
                    <a:pt x="9" y="3"/>
                    <a:pt x="10" y="3"/>
                    <a:pt x="11" y="4"/>
                  </a:cubicBezTo>
                  <a:cubicBezTo>
                    <a:pt x="14" y="5"/>
                    <a:pt x="16" y="6"/>
                    <a:pt x="19" y="7"/>
                  </a:cubicBezTo>
                  <a:cubicBezTo>
                    <a:pt x="22" y="8"/>
                    <a:pt x="25" y="9"/>
                    <a:pt x="28" y="10"/>
                  </a:cubicBezTo>
                  <a:cubicBezTo>
                    <a:pt x="34" y="12"/>
                    <a:pt x="41" y="13"/>
                    <a:pt x="46" y="14"/>
                  </a:cubicBezTo>
                  <a:cubicBezTo>
                    <a:pt x="50" y="15"/>
                    <a:pt x="54" y="15"/>
                    <a:pt x="54" y="15"/>
                  </a:cubicBezTo>
                  <a:cubicBezTo>
                    <a:pt x="54" y="15"/>
                    <a:pt x="50" y="16"/>
                    <a:pt x="45" y="16"/>
                  </a:cubicBezTo>
                  <a:cubicBezTo>
                    <a:pt x="40" y="16"/>
                    <a:pt x="34" y="16"/>
                    <a:pt x="27" y="16"/>
                  </a:cubicBezTo>
                  <a:cubicBezTo>
                    <a:pt x="24" y="16"/>
                    <a:pt x="20" y="15"/>
                    <a:pt x="17" y="15"/>
                  </a:cubicBezTo>
                  <a:cubicBezTo>
                    <a:pt x="14" y="15"/>
                    <a:pt x="11" y="14"/>
                    <a:pt x="8" y="14"/>
                  </a:cubicBezTo>
                  <a:cubicBezTo>
                    <a:pt x="7" y="13"/>
                    <a:pt x="6" y="13"/>
                    <a:pt x="5" y="13"/>
                  </a:cubicBezTo>
                  <a:cubicBezTo>
                    <a:pt x="4" y="13"/>
                    <a:pt x="3" y="12"/>
                    <a:pt x="2" y="12"/>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62"/>
            <p:cNvSpPr/>
            <p:nvPr/>
          </p:nvSpPr>
          <p:spPr bwMode="auto">
            <a:xfrm>
              <a:off x="3106741" y="5199945"/>
              <a:ext cx="549328" cy="131839"/>
            </a:xfrm>
            <a:custGeom>
              <a:avLst/>
              <a:gdLst>
                <a:gd name="T0" fmla="*/ 26 w 225"/>
                <a:gd name="T1" fmla="*/ 24 h 54"/>
                <a:gd name="T2" fmla="*/ 40 w 225"/>
                <a:gd name="T3" fmla="*/ 41 h 54"/>
                <a:gd name="T4" fmla="*/ 51 w 225"/>
                <a:gd name="T5" fmla="*/ 45 h 54"/>
                <a:gd name="T6" fmla="*/ 64 w 225"/>
                <a:gd name="T7" fmla="*/ 43 h 54"/>
                <a:gd name="T8" fmla="*/ 71 w 225"/>
                <a:gd name="T9" fmla="*/ 40 h 54"/>
                <a:gd name="T10" fmla="*/ 77 w 225"/>
                <a:gd name="T11" fmla="*/ 37 h 54"/>
                <a:gd name="T12" fmla="*/ 88 w 225"/>
                <a:gd name="T13" fmla="*/ 28 h 54"/>
                <a:gd name="T14" fmla="*/ 95 w 225"/>
                <a:gd name="T15" fmla="*/ 21 h 54"/>
                <a:gd name="T16" fmla="*/ 102 w 225"/>
                <a:gd name="T17" fmla="*/ 24 h 54"/>
                <a:gd name="T18" fmla="*/ 118 w 225"/>
                <a:gd name="T19" fmla="*/ 27 h 54"/>
                <a:gd name="T20" fmla="*/ 129 w 225"/>
                <a:gd name="T21" fmla="*/ 26 h 54"/>
                <a:gd name="T22" fmla="*/ 140 w 225"/>
                <a:gd name="T23" fmla="*/ 24 h 54"/>
                <a:gd name="T24" fmla="*/ 151 w 225"/>
                <a:gd name="T25" fmla="*/ 21 h 54"/>
                <a:gd name="T26" fmla="*/ 172 w 225"/>
                <a:gd name="T27" fmla="*/ 12 h 54"/>
                <a:gd name="T28" fmla="*/ 182 w 225"/>
                <a:gd name="T29" fmla="*/ 6 h 54"/>
                <a:gd name="T30" fmla="*/ 204 w 225"/>
                <a:gd name="T31" fmla="*/ 12 h 54"/>
                <a:gd name="T32" fmla="*/ 215 w 225"/>
                <a:gd name="T33" fmla="*/ 13 h 54"/>
                <a:gd name="T34" fmla="*/ 225 w 225"/>
                <a:gd name="T35" fmla="*/ 11 h 54"/>
                <a:gd name="T36" fmla="*/ 215 w 225"/>
                <a:gd name="T37" fmla="*/ 13 h 54"/>
                <a:gd name="T38" fmla="*/ 203 w 225"/>
                <a:gd name="T39" fmla="*/ 13 h 54"/>
                <a:gd name="T40" fmla="*/ 183 w 225"/>
                <a:gd name="T41" fmla="*/ 8 h 54"/>
                <a:gd name="T42" fmla="*/ 163 w 225"/>
                <a:gd name="T43" fmla="*/ 20 h 54"/>
                <a:gd name="T44" fmla="*/ 147 w 225"/>
                <a:gd name="T45" fmla="*/ 26 h 54"/>
                <a:gd name="T46" fmla="*/ 135 w 225"/>
                <a:gd name="T47" fmla="*/ 30 h 54"/>
                <a:gd name="T48" fmla="*/ 124 w 225"/>
                <a:gd name="T49" fmla="*/ 32 h 54"/>
                <a:gd name="T50" fmla="*/ 106 w 225"/>
                <a:gd name="T51" fmla="*/ 31 h 54"/>
                <a:gd name="T52" fmla="*/ 94 w 225"/>
                <a:gd name="T53" fmla="*/ 27 h 54"/>
                <a:gd name="T54" fmla="*/ 93 w 225"/>
                <a:gd name="T55" fmla="*/ 33 h 54"/>
                <a:gd name="T56" fmla="*/ 81 w 225"/>
                <a:gd name="T57" fmla="*/ 43 h 54"/>
                <a:gd name="T58" fmla="*/ 74 w 225"/>
                <a:gd name="T59" fmla="*/ 47 h 54"/>
                <a:gd name="T60" fmla="*/ 67 w 225"/>
                <a:gd name="T61" fmla="*/ 51 h 54"/>
                <a:gd name="T62" fmla="*/ 51 w 225"/>
                <a:gd name="T63" fmla="*/ 54 h 54"/>
                <a:gd name="T64" fmla="*/ 34 w 225"/>
                <a:gd name="T65" fmla="*/ 48 h 54"/>
                <a:gd name="T66" fmla="*/ 18 w 225"/>
                <a:gd name="T67" fmla="*/ 31 h 54"/>
                <a:gd name="T68" fmla="*/ 10 w 225"/>
                <a:gd name="T6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5" h="54">
                  <a:moveTo>
                    <a:pt x="10" y="0"/>
                  </a:moveTo>
                  <a:cubicBezTo>
                    <a:pt x="15" y="8"/>
                    <a:pt x="21" y="16"/>
                    <a:pt x="26" y="24"/>
                  </a:cubicBezTo>
                  <a:cubicBezTo>
                    <a:pt x="29" y="28"/>
                    <a:pt x="32" y="32"/>
                    <a:pt x="35" y="36"/>
                  </a:cubicBezTo>
                  <a:cubicBezTo>
                    <a:pt x="37" y="37"/>
                    <a:pt x="39" y="39"/>
                    <a:pt x="40" y="41"/>
                  </a:cubicBezTo>
                  <a:cubicBezTo>
                    <a:pt x="42" y="42"/>
                    <a:pt x="44" y="43"/>
                    <a:pt x="45" y="44"/>
                  </a:cubicBezTo>
                  <a:cubicBezTo>
                    <a:pt x="47" y="44"/>
                    <a:pt x="49" y="45"/>
                    <a:pt x="51" y="45"/>
                  </a:cubicBezTo>
                  <a:cubicBezTo>
                    <a:pt x="53" y="45"/>
                    <a:pt x="56" y="45"/>
                    <a:pt x="58" y="45"/>
                  </a:cubicBezTo>
                  <a:cubicBezTo>
                    <a:pt x="60" y="44"/>
                    <a:pt x="62" y="44"/>
                    <a:pt x="64" y="43"/>
                  </a:cubicBezTo>
                  <a:cubicBezTo>
                    <a:pt x="65" y="43"/>
                    <a:pt x="66" y="42"/>
                    <a:pt x="68" y="42"/>
                  </a:cubicBezTo>
                  <a:cubicBezTo>
                    <a:pt x="69" y="41"/>
                    <a:pt x="70" y="41"/>
                    <a:pt x="71" y="40"/>
                  </a:cubicBezTo>
                  <a:cubicBezTo>
                    <a:pt x="74" y="39"/>
                    <a:pt x="74" y="39"/>
                    <a:pt x="74" y="39"/>
                  </a:cubicBezTo>
                  <a:cubicBezTo>
                    <a:pt x="77" y="37"/>
                    <a:pt x="77" y="37"/>
                    <a:pt x="77" y="37"/>
                  </a:cubicBezTo>
                  <a:cubicBezTo>
                    <a:pt x="79" y="36"/>
                    <a:pt x="81" y="34"/>
                    <a:pt x="83" y="33"/>
                  </a:cubicBezTo>
                  <a:cubicBezTo>
                    <a:pt x="84" y="31"/>
                    <a:pt x="86" y="29"/>
                    <a:pt x="88" y="28"/>
                  </a:cubicBezTo>
                  <a:cubicBezTo>
                    <a:pt x="93" y="23"/>
                    <a:pt x="93" y="23"/>
                    <a:pt x="93" y="23"/>
                  </a:cubicBezTo>
                  <a:cubicBezTo>
                    <a:pt x="95" y="21"/>
                    <a:pt x="95" y="21"/>
                    <a:pt x="95" y="21"/>
                  </a:cubicBezTo>
                  <a:cubicBezTo>
                    <a:pt x="97" y="22"/>
                    <a:pt x="97" y="22"/>
                    <a:pt x="97" y="22"/>
                  </a:cubicBezTo>
                  <a:cubicBezTo>
                    <a:pt x="98" y="23"/>
                    <a:pt x="100" y="23"/>
                    <a:pt x="102" y="24"/>
                  </a:cubicBezTo>
                  <a:cubicBezTo>
                    <a:pt x="103" y="25"/>
                    <a:pt x="105" y="25"/>
                    <a:pt x="107" y="25"/>
                  </a:cubicBezTo>
                  <a:cubicBezTo>
                    <a:pt x="110" y="26"/>
                    <a:pt x="114" y="27"/>
                    <a:pt x="118" y="27"/>
                  </a:cubicBezTo>
                  <a:cubicBezTo>
                    <a:pt x="123" y="27"/>
                    <a:pt x="123" y="27"/>
                    <a:pt x="123" y="27"/>
                  </a:cubicBezTo>
                  <a:cubicBezTo>
                    <a:pt x="129" y="26"/>
                    <a:pt x="129" y="26"/>
                    <a:pt x="129" y="26"/>
                  </a:cubicBezTo>
                  <a:cubicBezTo>
                    <a:pt x="131" y="26"/>
                    <a:pt x="133" y="26"/>
                    <a:pt x="134" y="25"/>
                  </a:cubicBezTo>
                  <a:cubicBezTo>
                    <a:pt x="136" y="25"/>
                    <a:pt x="138" y="25"/>
                    <a:pt x="140" y="24"/>
                  </a:cubicBezTo>
                  <a:cubicBezTo>
                    <a:pt x="142" y="24"/>
                    <a:pt x="144" y="23"/>
                    <a:pt x="145" y="23"/>
                  </a:cubicBezTo>
                  <a:cubicBezTo>
                    <a:pt x="151" y="21"/>
                    <a:pt x="151" y="21"/>
                    <a:pt x="151" y="21"/>
                  </a:cubicBezTo>
                  <a:cubicBezTo>
                    <a:pt x="154" y="20"/>
                    <a:pt x="158" y="18"/>
                    <a:pt x="161" y="17"/>
                  </a:cubicBezTo>
                  <a:cubicBezTo>
                    <a:pt x="165" y="15"/>
                    <a:pt x="168" y="13"/>
                    <a:pt x="172" y="12"/>
                  </a:cubicBezTo>
                  <a:cubicBezTo>
                    <a:pt x="182" y="6"/>
                    <a:pt x="182" y="6"/>
                    <a:pt x="182" y="6"/>
                  </a:cubicBezTo>
                  <a:cubicBezTo>
                    <a:pt x="182" y="6"/>
                    <a:pt x="182" y="6"/>
                    <a:pt x="182" y="6"/>
                  </a:cubicBezTo>
                  <a:cubicBezTo>
                    <a:pt x="182" y="6"/>
                    <a:pt x="182" y="6"/>
                    <a:pt x="182" y="6"/>
                  </a:cubicBezTo>
                  <a:cubicBezTo>
                    <a:pt x="189" y="9"/>
                    <a:pt x="196" y="11"/>
                    <a:pt x="204" y="12"/>
                  </a:cubicBezTo>
                  <a:cubicBezTo>
                    <a:pt x="205" y="12"/>
                    <a:pt x="207" y="13"/>
                    <a:pt x="209" y="13"/>
                  </a:cubicBezTo>
                  <a:cubicBezTo>
                    <a:pt x="211" y="13"/>
                    <a:pt x="213" y="13"/>
                    <a:pt x="215" y="13"/>
                  </a:cubicBezTo>
                  <a:cubicBezTo>
                    <a:pt x="216" y="13"/>
                    <a:pt x="218" y="13"/>
                    <a:pt x="220" y="12"/>
                  </a:cubicBezTo>
                  <a:cubicBezTo>
                    <a:pt x="222" y="12"/>
                    <a:pt x="224" y="12"/>
                    <a:pt x="225" y="11"/>
                  </a:cubicBezTo>
                  <a:cubicBezTo>
                    <a:pt x="224" y="12"/>
                    <a:pt x="222" y="12"/>
                    <a:pt x="220" y="13"/>
                  </a:cubicBezTo>
                  <a:cubicBezTo>
                    <a:pt x="218" y="13"/>
                    <a:pt x="216" y="13"/>
                    <a:pt x="215" y="13"/>
                  </a:cubicBezTo>
                  <a:cubicBezTo>
                    <a:pt x="213" y="13"/>
                    <a:pt x="211" y="14"/>
                    <a:pt x="209" y="13"/>
                  </a:cubicBezTo>
                  <a:cubicBezTo>
                    <a:pt x="207" y="13"/>
                    <a:pt x="205" y="13"/>
                    <a:pt x="203" y="13"/>
                  </a:cubicBezTo>
                  <a:cubicBezTo>
                    <a:pt x="196" y="12"/>
                    <a:pt x="189" y="10"/>
                    <a:pt x="182" y="8"/>
                  </a:cubicBezTo>
                  <a:cubicBezTo>
                    <a:pt x="183" y="8"/>
                    <a:pt x="183" y="8"/>
                    <a:pt x="183" y="8"/>
                  </a:cubicBezTo>
                  <a:cubicBezTo>
                    <a:pt x="173" y="14"/>
                    <a:pt x="173" y="14"/>
                    <a:pt x="173" y="14"/>
                  </a:cubicBezTo>
                  <a:cubicBezTo>
                    <a:pt x="170" y="16"/>
                    <a:pt x="166" y="18"/>
                    <a:pt x="163" y="20"/>
                  </a:cubicBezTo>
                  <a:cubicBezTo>
                    <a:pt x="159" y="21"/>
                    <a:pt x="156" y="23"/>
                    <a:pt x="152" y="24"/>
                  </a:cubicBezTo>
                  <a:cubicBezTo>
                    <a:pt x="147" y="26"/>
                    <a:pt x="147" y="26"/>
                    <a:pt x="147" y="26"/>
                  </a:cubicBezTo>
                  <a:cubicBezTo>
                    <a:pt x="145" y="27"/>
                    <a:pt x="143" y="28"/>
                    <a:pt x="141" y="28"/>
                  </a:cubicBezTo>
                  <a:cubicBezTo>
                    <a:pt x="139" y="29"/>
                    <a:pt x="137" y="29"/>
                    <a:pt x="135" y="30"/>
                  </a:cubicBezTo>
                  <a:cubicBezTo>
                    <a:pt x="133" y="30"/>
                    <a:pt x="131" y="31"/>
                    <a:pt x="130" y="31"/>
                  </a:cubicBezTo>
                  <a:cubicBezTo>
                    <a:pt x="124" y="32"/>
                    <a:pt x="124" y="32"/>
                    <a:pt x="124" y="32"/>
                  </a:cubicBezTo>
                  <a:cubicBezTo>
                    <a:pt x="118" y="32"/>
                    <a:pt x="118" y="32"/>
                    <a:pt x="118" y="32"/>
                  </a:cubicBezTo>
                  <a:cubicBezTo>
                    <a:pt x="114" y="32"/>
                    <a:pt x="110" y="32"/>
                    <a:pt x="106" y="31"/>
                  </a:cubicBezTo>
                  <a:cubicBezTo>
                    <a:pt x="104" y="31"/>
                    <a:pt x="102" y="30"/>
                    <a:pt x="100" y="30"/>
                  </a:cubicBezTo>
                  <a:cubicBezTo>
                    <a:pt x="98" y="29"/>
                    <a:pt x="96" y="29"/>
                    <a:pt x="94" y="27"/>
                  </a:cubicBezTo>
                  <a:cubicBezTo>
                    <a:pt x="98" y="27"/>
                    <a:pt x="98" y="27"/>
                    <a:pt x="98" y="27"/>
                  </a:cubicBezTo>
                  <a:cubicBezTo>
                    <a:pt x="93" y="33"/>
                    <a:pt x="93" y="33"/>
                    <a:pt x="93" y="33"/>
                  </a:cubicBezTo>
                  <a:cubicBezTo>
                    <a:pt x="91" y="34"/>
                    <a:pt x="89" y="36"/>
                    <a:pt x="87" y="38"/>
                  </a:cubicBezTo>
                  <a:cubicBezTo>
                    <a:pt x="85" y="40"/>
                    <a:pt x="83" y="42"/>
                    <a:pt x="81" y="43"/>
                  </a:cubicBezTo>
                  <a:cubicBezTo>
                    <a:pt x="78" y="45"/>
                    <a:pt x="78" y="45"/>
                    <a:pt x="78" y="45"/>
                  </a:cubicBezTo>
                  <a:cubicBezTo>
                    <a:pt x="74" y="47"/>
                    <a:pt x="74" y="47"/>
                    <a:pt x="74" y="47"/>
                  </a:cubicBezTo>
                  <a:cubicBezTo>
                    <a:pt x="73" y="48"/>
                    <a:pt x="72" y="49"/>
                    <a:pt x="71" y="49"/>
                  </a:cubicBezTo>
                  <a:cubicBezTo>
                    <a:pt x="70" y="50"/>
                    <a:pt x="68" y="50"/>
                    <a:pt x="67" y="51"/>
                  </a:cubicBezTo>
                  <a:cubicBezTo>
                    <a:pt x="65" y="52"/>
                    <a:pt x="62" y="52"/>
                    <a:pt x="59" y="53"/>
                  </a:cubicBezTo>
                  <a:cubicBezTo>
                    <a:pt x="56" y="53"/>
                    <a:pt x="54" y="54"/>
                    <a:pt x="51" y="54"/>
                  </a:cubicBezTo>
                  <a:cubicBezTo>
                    <a:pt x="48" y="54"/>
                    <a:pt x="45" y="53"/>
                    <a:pt x="42" y="52"/>
                  </a:cubicBezTo>
                  <a:cubicBezTo>
                    <a:pt x="39" y="51"/>
                    <a:pt x="36" y="50"/>
                    <a:pt x="34" y="48"/>
                  </a:cubicBezTo>
                  <a:cubicBezTo>
                    <a:pt x="32" y="46"/>
                    <a:pt x="30" y="44"/>
                    <a:pt x="28" y="42"/>
                  </a:cubicBezTo>
                  <a:cubicBezTo>
                    <a:pt x="24" y="39"/>
                    <a:pt x="21" y="35"/>
                    <a:pt x="18" y="31"/>
                  </a:cubicBezTo>
                  <a:cubicBezTo>
                    <a:pt x="12" y="23"/>
                    <a:pt x="6" y="14"/>
                    <a:pt x="0" y="6"/>
                  </a:cubicBezTo>
                  <a:cubicBezTo>
                    <a:pt x="10" y="0"/>
                    <a:pt x="10" y="0"/>
                    <a:pt x="10" y="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63"/>
            <p:cNvSpPr/>
            <p:nvPr/>
          </p:nvSpPr>
          <p:spPr bwMode="auto">
            <a:xfrm>
              <a:off x="3819952" y="4696395"/>
              <a:ext cx="32044" cy="351570"/>
            </a:xfrm>
            <a:custGeom>
              <a:avLst/>
              <a:gdLst>
                <a:gd name="T0" fmla="*/ 10 w 13"/>
                <a:gd name="T1" fmla="*/ 0 h 144"/>
                <a:gd name="T2" fmla="*/ 11 w 13"/>
                <a:gd name="T3" fmla="*/ 6 h 144"/>
                <a:gd name="T4" fmla="*/ 12 w 13"/>
                <a:gd name="T5" fmla="*/ 22 h 144"/>
                <a:gd name="T6" fmla="*/ 13 w 13"/>
                <a:gd name="T7" fmla="*/ 46 h 144"/>
                <a:gd name="T8" fmla="*/ 12 w 13"/>
                <a:gd name="T9" fmla="*/ 72 h 144"/>
                <a:gd name="T10" fmla="*/ 12 w 13"/>
                <a:gd name="T11" fmla="*/ 86 h 144"/>
                <a:gd name="T12" fmla="*/ 11 w 13"/>
                <a:gd name="T13" fmla="*/ 99 h 144"/>
                <a:gd name="T14" fmla="*/ 11 w 13"/>
                <a:gd name="T15" fmla="*/ 111 h 144"/>
                <a:gd name="T16" fmla="*/ 11 w 13"/>
                <a:gd name="T17" fmla="*/ 122 h 144"/>
                <a:gd name="T18" fmla="*/ 11 w 13"/>
                <a:gd name="T19" fmla="*/ 138 h 144"/>
                <a:gd name="T20" fmla="*/ 10 w 13"/>
                <a:gd name="T21" fmla="*/ 144 h 144"/>
                <a:gd name="T22" fmla="*/ 8 w 13"/>
                <a:gd name="T23" fmla="*/ 138 h 144"/>
                <a:gd name="T24" fmla="*/ 4 w 13"/>
                <a:gd name="T25" fmla="*/ 122 h 144"/>
                <a:gd name="T26" fmla="*/ 2 w 13"/>
                <a:gd name="T27" fmla="*/ 111 h 144"/>
                <a:gd name="T28" fmla="*/ 0 w 13"/>
                <a:gd name="T29" fmla="*/ 99 h 144"/>
                <a:gd name="T30" fmla="*/ 0 w 13"/>
                <a:gd name="T31" fmla="*/ 72 h 144"/>
                <a:gd name="T32" fmla="*/ 2 w 13"/>
                <a:gd name="T33" fmla="*/ 45 h 144"/>
                <a:gd name="T34" fmla="*/ 4 w 13"/>
                <a:gd name="T35" fmla="*/ 33 h 144"/>
                <a:gd name="T36" fmla="*/ 5 w 13"/>
                <a:gd name="T37" fmla="*/ 22 h 144"/>
                <a:gd name="T38" fmla="*/ 9 w 13"/>
                <a:gd name="T39" fmla="*/ 6 h 144"/>
                <a:gd name="T40" fmla="*/ 10 w 13"/>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144">
                  <a:moveTo>
                    <a:pt x="10" y="0"/>
                  </a:moveTo>
                  <a:cubicBezTo>
                    <a:pt x="10" y="0"/>
                    <a:pt x="11" y="2"/>
                    <a:pt x="11" y="6"/>
                  </a:cubicBezTo>
                  <a:cubicBezTo>
                    <a:pt x="11" y="10"/>
                    <a:pt x="12" y="16"/>
                    <a:pt x="12" y="22"/>
                  </a:cubicBezTo>
                  <a:cubicBezTo>
                    <a:pt x="13" y="29"/>
                    <a:pt x="13" y="37"/>
                    <a:pt x="13" y="46"/>
                  </a:cubicBezTo>
                  <a:cubicBezTo>
                    <a:pt x="13" y="54"/>
                    <a:pt x="12" y="63"/>
                    <a:pt x="12" y="72"/>
                  </a:cubicBezTo>
                  <a:cubicBezTo>
                    <a:pt x="12" y="77"/>
                    <a:pt x="12" y="81"/>
                    <a:pt x="12" y="86"/>
                  </a:cubicBezTo>
                  <a:cubicBezTo>
                    <a:pt x="11" y="90"/>
                    <a:pt x="11" y="94"/>
                    <a:pt x="11" y="99"/>
                  </a:cubicBezTo>
                  <a:cubicBezTo>
                    <a:pt x="11" y="102"/>
                    <a:pt x="11" y="107"/>
                    <a:pt x="11" y="111"/>
                  </a:cubicBezTo>
                  <a:cubicBezTo>
                    <a:pt x="11" y="114"/>
                    <a:pt x="11" y="118"/>
                    <a:pt x="11" y="122"/>
                  </a:cubicBezTo>
                  <a:cubicBezTo>
                    <a:pt x="11" y="128"/>
                    <a:pt x="11" y="134"/>
                    <a:pt x="11" y="138"/>
                  </a:cubicBezTo>
                  <a:cubicBezTo>
                    <a:pt x="11" y="142"/>
                    <a:pt x="10" y="144"/>
                    <a:pt x="10" y="144"/>
                  </a:cubicBezTo>
                  <a:cubicBezTo>
                    <a:pt x="10" y="144"/>
                    <a:pt x="10" y="142"/>
                    <a:pt x="8" y="138"/>
                  </a:cubicBezTo>
                  <a:cubicBezTo>
                    <a:pt x="7" y="135"/>
                    <a:pt x="6" y="129"/>
                    <a:pt x="4" y="122"/>
                  </a:cubicBezTo>
                  <a:cubicBezTo>
                    <a:pt x="4" y="119"/>
                    <a:pt x="3" y="115"/>
                    <a:pt x="2" y="111"/>
                  </a:cubicBezTo>
                  <a:cubicBezTo>
                    <a:pt x="2" y="107"/>
                    <a:pt x="1" y="103"/>
                    <a:pt x="0" y="99"/>
                  </a:cubicBezTo>
                  <a:cubicBezTo>
                    <a:pt x="0" y="90"/>
                    <a:pt x="0" y="81"/>
                    <a:pt x="0" y="72"/>
                  </a:cubicBezTo>
                  <a:cubicBezTo>
                    <a:pt x="0" y="63"/>
                    <a:pt x="1" y="54"/>
                    <a:pt x="2" y="45"/>
                  </a:cubicBezTo>
                  <a:cubicBezTo>
                    <a:pt x="2" y="41"/>
                    <a:pt x="3" y="37"/>
                    <a:pt x="4" y="33"/>
                  </a:cubicBezTo>
                  <a:cubicBezTo>
                    <a:pt x="4" y="29"/>
                    <a:pt x="5" y="25"/>
                    <a:pt x="5" y="22"/>
                  </a:cubicBezTo>
                  <a:cubicBezTo>
                    <a:pt x="6" y="15"/>
                    <a:pt x="8" y="10"/>
                    <a:pt x="9" y="6"/>
                  </a:cubicBezTo>
                  <a:cubicBezTo>
                    <a:pt x="10" y="2"/>
                    <a:pt x="10" y="0"/>
                    <a:pt x="10"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64"/>
            <p:cNvSpPr/>
            <p:nvPr/>
          </p:nvSpPr>
          <p:spPr bwMode="auto">
            <a:xfrm>
              <a:off x="3465635" y="4689070"/>
              <a:ext cx="86061" cy="528271"/>
            </a:xfrm>
            <a:custGeom>
              <a:avLst/>
              <a:gdLst>
                <a:gd name="T0" fmla="*/ 34 w 35"/>
                <a:gd name="T1" fmla="*/ 0 h 216"/>
                <a:gd name="T2" fmla="*/ 31 w 35"/>
                <a:gd name="T3" fmla="*/ 16 h 216"/>
                <a:gd name="T4" fmla="*/ 28 w 35"/>
                <a:gd name="T5" fmla="*/ 31 h 216"/>
                <a:gd name="T6" fmla="*/ 22 w 35"/>
                <a:gd name="T7" fmla="*/ 62 h 216"/>
                <a:gd name="T8" fmla="*/ 18 w 35"/>
                <a:gd name="T9" fmla="*/ 78 h 216"/>
                <a:gd name="T10" fmla="*/ 15 w 35"/>
                <a:gd name="T11" fmla="*/ 93 h 216"/>
                <a:gd name="T12" fmla="*/ 13 w 35"/>
                <a:gd name="T13" fmla="*/ 109 h 216"/>
                <a:gd name="T14" fmla="*/ 12 w 35"/>
                <a:gd name="T15" fmla="*/ 123 h 216"/>
                <a:gd name="T16" fmla="*/ 12 w 35"/>
                <a:gd name="T17" fmla="*/ 122 h 216"/>
                <a:gd name="T18" fmla="*/ 17 w 35"/>
                <a:gd name="T19" fmla="*/ 146 h 216"/>
                <a:gd name="T20" fmla="*/ 20 w 35"/>
                <a:gd name="T21" fmla="*/ 157 h 216"/>
                <a:gd name="T22" fmla="*/ 23 w 35"/>
                <a:gd name="T23" fmla="*/ 169 h 216"/>
                <a:gd name="T24" fmla="*/ 28 w 35"/>
                <a:gd name="T25" fmla="*/ 193 h 216"/>
                <a:gd name="T26" fmla="*/ 31 w 35"/>
                <a:gd name="T27" fmla="*/ 204 h 216"/>
                <a:gd name="T28" fmla="*/ 35 w 35"/>
                <a:gd name="T29" fmla="*/ 216 h 216"/>
                <a:gd name="T30" fmla="*/ 29 w 35"/>
                <a:gd name="T31" fmla="*/ 205 h 216"/>
                <a:gd name="T32" fmla="*/ 23 w 35"/>
                <a:gd name="T33" fmla="*/ 194 h 216"/>
                <a:gd name="T34" fmla="*/ 19 w 35"/>
                <a:gd name="T35" fmla="*/ 183 h 216"/>
                <a:gd name="T36" fmla="*/ 15 w 35"/>
                <a:gd name="T37" fmla="*/ 172 h 216"/>
                <a:gd name="T38" fmla="*/ 11 w 35"/>
                <a:gd name="T39" fmla="*/ 160 h 216"/>
                <a:gd name="T40" fmla="*/ 7 w 35"/>
                <a:gd name="T41" fmla="*/ 149 h 216"/>
                <a:gd name="T42" fmla="*/ 0 w 35"/>
                <a:gd name="T43" fmla="*/ 125 h 216"/>
                <a:gd name="T44" fmla="*/ 0 w 35"/>
                <a:gd name="T45" fmla="*/ 125 h 216"/>
                <a:gd name="T46" fmla="*/ 0 w 35"/>
                <a:gd name="T47" fmla="*/ 124 h 216"/>
                <a:gd name="T48" fmla="*/ 0 w 35"/>
                <a:gd name="T49" fmla="*/ 115 h 216"/>
                <a:gd name="T50" fmla="*/ 1 w 35"/>
                <a:gd name="T51" fmla="*/ 107 h 216"/>
                <a:gd name="T52" fmla="*/ 4 w 35"/>
                <a:gd name="T53" fmla="*/ 91 h 216"/>
                <a:gd name="T54" fmla="*/ 8 w 35"/>
                <a:gd name="T55" fmla="*/ 75 h 216"/>
                <a:gd name="T56" fmla="*/ 12 w 35"/>
                <a:gd name="T57" fmla="*/ 60 h 216"/>
                <a:gd name="T58" fmla="*/ 17 w 35"/>
                <a:gd name="T59" fmla="*/ 45 h 216"/>
                <a:gd name="T60" fmla="*/ 22 w 35"/>
                <a:gd name="T61" fmla="*/ 30 h 216"/>
                <a:gd name="T62" fmla="*/ 28 w 35"/>
                <a:gd name="T63" fmla="*/ 15 h 216"/>
                <a:gd name="T64" fmla="*/ 34 w 35"/>
                <a:gd name="T65"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16">
                  <a:moveTo>
                    <a:pt x="34" y="0"/>
                  </a:moveTo>
                  <a:cubicBezTo>
                    <a:pt x="33" y="5"/>
                    <a:pt x="32" y="10"/>
                    <a:pt x="31" y="16"/>
                  </a:cubicBezTo>
                  <a:cubicBezTo>
                    <a:pt x="28" y="31"/>
                    <a:pt x="28" y="31"/>
                    <a:pt x="28" y="31"/>
                  </a:cubicBezTo>
                  <a:cubicBezTo>
                    <a:pt x="22" y="62"/>
                    <a:pt x="22" y="62"/>
                    <a:pt x="22" y="62"/>
                  </a:cubicBezTo>
                  <a:cubicBezTo>
                    <a:pt x="18" y="78"/>
                    <a:pt x="18" y="78"/>
                    <a:pt x="18" y="78"/>
                  </a:cubicBezTo>
                  <a:cubicBezTo>
                    <a:pt x="15" y="93"/>
                    <a:pt x="15" y="93"/>
                    <a:pt x="15" y="93"/>
                  </a:cubicBezTo>
                  <a:cubicBezTo>
                    <a:pt x="14" y="99"/>
                    <a:pt x="13" y="104"/>
                    <a:pt x="13" y="109"/>
                  </a:cubicBezTo>
                  <a:cubicBezTo>
                    <a:pt x="12" y="114"/>
                    <a:pt x="11" y="119"/>
                    <a:pt x="12" y="123"/>
                  </a:cubicBezTo>
                  <a:cubicBezTo>
                    <a:pt x="12" y="122"/>
                    <a:pt x="12" y="122"/>
                    <a:pt x="12" y="122"/>
                  </a:cubicBezTo>
                  <a:cubicBezTo>
                    <a:pt x="14" y="130"/>
                    <a:pt x="15" y="138"/>
                    <a:pt x="17" y="146"/>
                  </a:cubicBezTo>
                  <a:cubicBezTo>
                    <a:pt x="20" y="157"/>
                    <a:pt x="20" y="157"/>
                    <a:pt x="20" y="157"/>
                  </a:cubicBezTo>
                  <a:cubicBezTo>
                    <a:pt x="23" y="169"/>
                    <a:pt x="23" y="169"/>
                    <a:pt x="23" y="169"/>
                  </a:cubicBezTo>
                  <a:cubicBezTo>
                    <a:pt x="28" y="193"/>
                    <a:pt x="28" y="193"/>
                    <a:pt x="28" y="193"/>
                  </a:cubicBezTo>
                  <a:cubicBezTo>
                    <a:pt x="31" y="204"/>
                    <a:pt x="31" y="204"/>
                    <a:pt x="31" y="204"/>
                  </a:cubicBezTo>
                  <a:cubicBezTo>
                    <a:pt x="32" y="208"/>
                    <a:pt x="33" y="212"/>
                    <a:pt x="35" y="216"/>
                  </a:cubicBezTo>
                  <a:cubicBezTo>
                    <a:pt x="32" y="213"/>
                    <a:pt x="30" y="209"/>
                    <a:pt x="29" y="205"/>
                  </a:cubicBezTo>
                  <a:cubicBezTo>
                    <a:pt x="27" y="202"/>
                    <a:pt x="25" y="198"/>
                    <a:pt x="23" y="194"/>
                  </a:cubicBezTo>
                  <a:cubicBezTo>
                    <a:pt x="22" y="191"/>
                    <a:pt x="20" y="187"/>
                    <a:pt x="19" y="183"/>
                  </a:cubicBezTo>
                  <a:cubicBezTo>
                    <a:pt x="17" y="179"/>
                    <a:pt x="16" y="175"/>
                    <a:pt x="15" y="172"/>
                  </a:cubicBezTo>
                  <a:cubicBezTo>
                    <a:pt x="11" y="160"/>
                    <a:pt x="11" y="160"/>
                    <a:pt x="11" y="160"/>
                  </a:cubicBezTo>
                  <a:cubicBezTo>
                    <a:pt x="9" y="156"/>
                    <a:pt x="8" y="152"/>
                    <a:pt x="7" y="149"/>
                  </a:cubicBezTo>
                  <a:cubicBezTo>
                    <a:pt x="5" y="141"/>
                    <a:pt x="2" y="133"/>
                    <a:pt x="0" y="125"/>
                  </a:cubicBezTo>
                  <a:cubicBezTo>
                    <a:pt x="0" y="125"/>
                    <a:pt x="0" y="125"/>
                    <a:pt x="0" y="125"/>
                  </a:cubicBezTo>
                  <a:cubicBezTo>
                    <a:pt x="0" y="124"/>
                    <a:pt x="0" y="124"/>
                    <a:pt x="0" y="124"/>
                  </a:cubicBezTo>
                  <a:cubicBezTo>
                    <a:pt x="0" y="121"/>
                    <a:pt x="0" y="118"/>
                    <a:pt x="0" y="115"/>
                  </a:cubicBezTo>
                  <a:cubicBezTo>
                    <a:pt x="0" y="113"/>
                    <a:pt x="1" y="110"/>
                    <a:pt x="1" y="107"/>
                  </a:cubicBezTo>
                  <a:cubicBezTo>
                    <a:pt x="2" y="102"/>
                    <a:pt x="3" y="96"/>
                    <a:pt x="4" y="91"/>
                  </a:cubicBezTo>
                  <a:cubicBezTo>
                    <a:pt x="5" y="86"/>
                    <a:pt x="6" y="81"/>
                    <a:pt x="8" y="75"/>
                  </a:cubicBezTo>
                  <a:cubicBezTo>
                    <a:pt x="9" y="70"/>
                    <a:pt x="10" y="65"/>
                    <a:pt x="12" y="60"/>
                  </a:cubicBezTo>
                  <a:cubicBezTo>
                    <a:pt x="17" y="45"/>
                    <a:pt x="17" y="45"/>
                    <a:pt x="17" y="45"/>
                  </a:cubicBezTo>
                  <a:cubicBezTo>
                    <a:pt x="18" y="40"/>
                    <a:pt x="20" y="35"/>
                    <a:pt x="22" y="30"/>
                  </a:cubicBezTo>
                  <a:cubicBezTo>
                    <a:pt x="24" y="24"/>
                    <a:pt x="26" y="20"/>
                    <a:pt x="28" y="15"/>
                  </a:cubicBezTo>
                  <a:cubicBezTo>
                    <a:pt x="30" y="10"/>
                    <a:pt x="32" y="5"/>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65"/>
            <p:cNvSpPr/>
            <p:nvPr/>
          </p:nvSpPr>
          <p:spPr bwMode="auto">
            <a:xfrm>
              <a:off x="3234002" y="4750412"/>
              <a:ext cx="105288" cy="510875"/>
            </a:xfrm>
            <a:custGeom>
              <a:avLst/>
              <a:gdLst>
                <a:gd name="T0" fmla="*/ 34 w 43"/>
                <a:gd name="T1" fmla="*/ 0 h 209"/>
                <a:gd name="T2" fmla="*/ 26 w 43"/>
                <a:gd name="T3" fmla="*/ 34 h 209"/>
                <a:gd name="T4" fmla="*/ 23 w 43"/>
                <a:gd name="T5" fmla="*/ 50 h 209"/>
                <a:gd name="T6" fmla="*/ 19 w 43"/>
                <a:gd name="T7" fmla="*/ 69 h 209"/>
                <a:gd name="T8" fmla="*/ 15 w 43"/>
                <a:gd name="T9" fmla="*/ 88 h 209"/>
                <a:gd name="T10" fmla="*/ 12 w 43"/>
                <a:gd name="T11" fmla="*/ 108 h 209"/>
                <a:gd name="T12" fmla="*/ 12 w 43"/>
                <a:gd name="T13" fmla="*/ 117 h 209"/>
                <a:gd name="T14" fmla="*/ 13 w 43"/>
                <a:gd name="T15" fmla="*/ 127 h 209"/>
                <a:gd name="T16" fmla="*/ 17 w 43"/>
                <a:gd name="T17" fmla="*/ 145 h 209"/>
                <a:gd name="T18" fmla="*/ 23 w 43"/>
                <a:gd name="T19" fmla="*/ 162 h 209"/>
                <a:gd name="T20" fmla="*/ 29 w 43"/>
                <a:gd name="T21" fmla="*/ 178 h 209"/>
                <a:gd name="T22" fmla="*/ 34 w 43"/>
                <a:gd name="T23" fmla="*/ 191 h 209"/>
                <a:gd name="T24" fmla="*/ 39 w 43"/>
                <a:gd name="T25" fmla="*/ 200 h 209"/>
                <a:gd name="T26" fmla="*/ 42 w 43"/>
                <a:gd name="T27" fmla="*/ 207 h 209"/>
                <a:gd name="T28" fmla="*/ 43 w 43"/>
                <a:gd name="T29" fmla="*/ 209 h 209"/>
                <a:gd name="T30" fmla="*/ 42 w 43"/>
                <a:gd name="T31" fmla="*/ 207 h 209"/>
                <a:gd name="T32" fmla="*/ 37 w 43"/>
                <a:gd name="T33" fmla="*/ 202 h 209"/>
                <a:gd name="T34" fmla="*/ 30 w 43"/>
                <a:gd name="T35" fmla="*/ 193 h 209"/>
                <a:gd name="T36" fmla="*/ 27 w 43"/>
                <a:gd name="T37" fmla="*/ 187 h 209"/>
                <a:gd name="T38" fmla="*/ 23 w 43"/>
                <a:gd name="T39" fmla="*/ 181 h 209"/>
                <a:gd name="T40" fmla="*/ 15 w 43"/>
                <a:gd name="T41" fmla="*/ 166 h 209"/>
                <a:gd name="T42" fmla="*/ 7 w 43"/>
                <a:gd name="T43" fmla="*/ 148 h 209"/>
                <a:gd name="T44" fmla="*/ 1 w 43"/>
                <a:gd name="T45" fmla="*/ 128 h 209"/>
                <a:gd name="T46" fmla="*/ 0 w 43"/>
                <a:gd name="T47" fmla="*/ 123 h 209"/>
                <a:gd name="T48" fmla="*/ 0 w 43"/>
                <a:gd name="T49" fmla="*/ 117 h 209"/>
                <a:gd name="T50" fmla="*/ 1 w 43"/>
                <a:gd name="T51" fmla="*/ 106 h 209"/>
                <a:gd name="T52" fmla="*/ 9 w 43"/>
                <a:gd name="T53" fmla="*/ 66 h 209"/>
                <a:gd name="T54" fmla="*/ 14 w 43"/>
                <a:gd name="T55" fmla="*/ 48 h 209"/>
                <a:gd name="T56" fmla="*/ 20 w 43"/>
                <a:gd name="T57" fmla="*/ 32 h 209"/>
                <a:gd name="T58" fmla="*/ 34 w 43"/>
                <a:gd name="T59"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 h="209">
                  <a:moveTo>
                    <a:pt x="34" y="0"/>
                  </a:moveTo>
                  <a:cubicBezTo>
                    <a:pt x="34" y="0"/>
                    <a:pt x="31" y="14"/>
                    <a:pt x="26" y="34"/>
                  </a:cubicBezTo>
                  <a:cubicBezTo>
                    <a:pt x="25" y="39"/>
                    <a:pt x="24" y="45"/>
                    <a:pt x="23" y="50"/>
                  </a:cubicBezTo>
                  <a:cubicBezTo>
                    <a:pt x="22" y="56"/>
                    <a:pt x="20" y="62"/>
                    <a:pt x="19" y="69"/>
                  </a:cubicBezTo>
                  <a:cubicBezTo>
                    <a:pt x="18" y="75"/>
                    <a:pt x="16" y="81"/>
                    <a:pt x="15" y="88"/>
                  </a:cubicBezTo>
                  <a:cubicBezTo>
                    <a:pt x="14" y="94"/>
                    <a:pt x="13" y="101"/>
                    <a:pt x="12" y="108"/>
                  </a:cubicBezTo>
                  <a:cubicBezTo>
                    <a:pt x="12" y="111"/>
                    <a:pt x="12" y="114"/>
                    <a:pt x="12" y="117"/>
                  </a:cubicBezTo>
                  <a:cubicBezTo>
                    <a:pt x="12" y="120"/>
                    <a:pt x="12" y="123"/>
                    <a:pt x="13" y="127"/>
                  </a:cubicBezTo>
                  <a:cubicBezTo>
                    <a:pt x="14" y="132"/>
                    <a:pt x="16" y="139"/>
                    <a:pt x="17" y="145"/>
                  </a:cubicBezTo>
                  <a:cubicBezTo>
                    <a:pt x="19" y="151"/>
                    <a:pt x="21" y="157"/>
                    <a:pt x="23" y="162"/>
                  </a:cubicBezTo>
                  <a:cubicBezTo>
                    <a:pt x="25" y="168"/>
                    <a:pt x="27" y="173"/>
                    <a:pt x="29" y="178"/>
                  </a:cubicBezTo>
                  <a:cubicBezTo>
                    <a:pt x="31" y="182"/>
                    <a:pt x="33" y="187"/>
                    <a:pt x="34" y="191"/>
                  </a:cubicBezTo>
                  <a:cubicBezTo>
                    <a:pt x="36" y="194"/>
                    <a:pt x="38" y="198"/>
                    <a:pt x="39" y="200"/>
                  </a:cubicBezTo>
                  <a:cubicBezTo>
                    <a:pt x="40" y="203"/>
                    <a:pt x="41" y="205"/>
                    <a:pt x="42" y="207"/>
                  </a:cubicBezTo>
                  <a:cubicBezTo>
                    <a:pt x="43" y="208"/>
                    <a:pt x="43" y="209"/>
                    <a:pt x="43" y="209"/>
                  </a:cubicBezTo>
                  <a:cubicBezTo>
                    <a:pt x="43" y="209"/>
                    <a:pt x="43" y="208"/>
                    <a:pt x="42" y="207"/>
                  </a:cubicBezTo>
                  <a:cubicBezTo>
                    <a:pt x="40" y="206"/>
                    <a:pt x="39" y="204"/>
                    <a:pt x="37" y="202"/>
                  </a:cubicBezTo>
                  <a:cubicBezTo>
                    <a:pt x="35" y="199"/>
                    <a:pt x="33" y="196"/>
                    <a:pt x="30" y="193"/>
                  </a:cubicBezTo>
                  <a:cubicBezTo>
                    <a:pt x="29" y="191"/>
                    <a:pt x="28" y="189"/>
                    <a:pt x="27" y="187"/>
                  </a:cubicBezTo>
                  <a:cubicBezTo>
                    <a:pt x="25" y="185"/>
                    <a:pt x="24" y="183"/>
                    <a:pt x="23" y="181"/>
                  </a:cubicBezTo>
                  <a:cubicBezTo>
                    <a:pt x="20" y="176"/>
                    <a:pt x="17" y="171"/>
                    <a:pt x="15" y="166"/>
                  </a:cubicBezTo>
                  <a:cubicBezTo>
                    <a:pt x="12" y="160"/>
                    <a:pt x="10" y="154"/>
                    <a:pt x="7" y="148"/>
                  </a:cubicBezTo>
                  <a:cubicBezTo>
                    <a:pt x="5" y="142"/>
                    <a:pt x="3" y="136"/>
                    <a:pt x="1" y="128"/>
                  </a:cubicBezTo>
                  <a:cubicBezTo>
                    <a:pt x="1" y="126"/>
                    <a:pt x="1" y="125"/>
                    <a:pt x="0" y="123"/>
                  </a:cubicBezTo>
                  <a:cubicBezTo>
                    <a:pt x="0" y="121"/>
                    <a:pt x="0" y="119"/>
                    <a:pt x="0" y="117"/>
                  </a:cubicBezTo>
                  <a:cubicBezTo>
                    <a:pt x="0" y="114"/>
                    <a:pt x="0" y="110"/>
                    <a:pt x="1" y="106"/>
                  </a:cubicBezTo>
                  <a:cubicBezTo>
                    <a:pt x="2" y="92"/>
                    <a:pt x="5" y="79"/>
                    <a:pt x="9" y="66"/>
                  </a:cubicBezTo>
                  <a:cubicBezTo>
                    <a:pt x="11" y="60"/>
                    <a:pt x="13" y="54"/>
                    <a:pt x="14" y="48"/>
                  </a:cubicBezTo>
                  <a:cubicBezTo>
                    <a:pt x="16" y="42"/>
                    <a:pt x="18" y="37"/>
                    <a:pt x="20" y="32"/>
                  </a:cubicBezTo>
                  <a:cubicBezTo>
                    <a:pt x="27" y="13"/>
                    <a:pt x="34" y="0"/>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66"/>
            <p:cNvSpPr/>
            <p:nvPr/>
          </p:nvSpPr>
          <p:spPr bwMode="auto">
            <a:xfrm>
              <a:off x="3058217" y="5040640"/>
              <a:ext cx="133670" cy="32044"/>
            </a:xfrm>
            <a:custGeom>
              <a:avLst/>
              <a:gdLst>
                <a:gd name="T0" fmla="*/ 0 w 55"/>
                <a:gd name="T1" fmla="*/ 13 h 13"/>
                <a:gd name="T2" fmla="*/ 2 w 55"/>
                <a:gd name="T3" fmla="*/ 11 h 13"/>
                <a:gd name="T4" fmla="*/ 8 w 55"/>
                <a:gd name="T5" fmla="*/ 7 h 13"/>
                <a:gd name="T6" fmla="*/ 16 w 55"/>
                <a:gd name="T7" fmla="*/ 3 h 13"/>
                <a:gd name="T8" fmla="*/ 26 w 55"/>
                <a:gd name="T9" fmla="*/ 1 h 13"/>
                <a:gd name="T10" fmla="*/ 37 w 55"/>
                <a:gd name="T11" fmla="*/ 0 h 13"/>
                <a:gd name="T12" fmla="*/ 46 w 55"/>
                <a:gd name="T13" fmla="*/ 1 h 13"/>
                <a:gd name="T14" fmla="*/ 55 w 55"/>
                <a:gd name="T15" fmla="*/ 3 h 13"/>
                <a:gd name="T16" fmla="*/ 53 w 55"/>
                <a:gd name="T17" fmla="*/ 4 h 13"/>
                <a:gd name="T18" fmla="*/ 47 w 55"/>
                <a:gd name="T19" fmla="*/ 6 h 13"/>
                <a:gd name="T20" fmla="*/ 38 w 55"/>
                <a:gd name="T21" fmla="*/ 9 h 13"/>
                <a:gd name="T22" fmla="*/ 28 w 55"/>
                <a:gd name="T23" fmla="*/ 10 h 13"/>
                <a:gd name="T24" fmla="*/ 9 w 55"/>
                <a:gd name="T25" fmla="*/ 13 h 13"/>
                <a:gd name="T26" fmla="*/ 3 w 55"/>
                <a:gd name="T27" fmla="*/ 13 h 13"/>
                <a:gd name="T28" fmla="*/ 0 w 55"/>
                <a:gd name="T2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13">
                  <a:moveTo>
                    <a:pt x="0" y="13"/>
                  </a:moveTo>
                  <a:cubicBezTo>
                    <a:pt x="0" y="13"/>
                    <a:pt x="1" y="13"/>
                    <a:pt x="2" y="11"/>
                  </a:cubicBezTo>
                  <a:cubicBezTo>
                    <a:pt x="3" y="10"/>
                    <a:pt x="5" y="9"/>
                    <a:pt x="8" y="7"/>
                  </a:cubicBezTo>
                  <a:cubicBezTo>
                    <a:pt x="10" y="6"/>
                    <a:pt x="13" y="4"/>
                    <a:pt x="16" y="3"/>
                  </a:cubicBezTo>
                  <a:cubicBezTo>
                    <a:pt x="19" y="2"/>
                    <a:pt x="23" y="1"/>
                    <a:pt x="26" y="1"/>
                  </a:cubicBezTo>
                  <a:cubicBezTo>
                    <a:pt x="30" y="0"/>
                    <a:pt x="34" y="0"/>
                    <a:pt x="37" y="0"/>
                  </a:cubicBezTo>
                  <a:cubicBezTo>
                    <a:pt x="40" y="0"/>
                    <a:pt x="44" y="0"/>
                    <a:pt x="46" y="1"/>
                  </a:cubicBezTo>
                  <a:cubicBezTo>
                    <a:pt x="52" y="2"/>
                    <a:pt x="55" y="3"/>
                    <a:pt x="55" y="3"/>
                  </a:cubicBezTo>
                  <a:cubicBezTo>
                    <a:pt x="55" y="3"/>
                    <a:pt x="54" y="4"/>
                    <a:pt x="53" y="4"/>
                  </a:cubicBezTo>
                  <a:cubicBezTo>
                    <a:pt x="51" y="5"/>
                    <a:pt x="49" y="6"/>
                    <a:pt x="47" y="6"/>
                  </a:cubicBezTo>
                  <a:cubicBezTo>
                    <a:pt x="44" y="7"/>
                    <a:pt x="41" y="8"/>
                    <a:pt x="38" y="9"/>
                  </a:cubicBezTo>
                  <a:cubicBezTo>
                    <a:pt x="35" y="9"/>
                    <a:pt x="31" y="10"/>
                    <a:pt x="28" y="10"/>
                  </a:cubicBezTo>
                  <a:cubicBezTo>
                    <a:pt x="21" y="11"/>
                    <a:pt x="15" y="12"/>
                    <a:pt x="9" y="13"/>
                  </a:cubicBezTo>
                  <a:cubicBezTo>
                    <a:pt x="7" y="13"/>
                    <a:pt x="5" y="13"/>
                    <a:pt x="3" y="13"/>
                  </a:cubicBezTo>
                  <a:cubicBezTo>
                    <a:pt x="1" y="13"/>
                    <a:pt x="0" y="13"/>
                    <a:pt x="0" y="13"/>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67"/>
            <p:cNvSpPr/>
            <p:nvPr/>
          </p:nvSpPr>
          <p:spPr bwMode="auto">
            <a:xfrm>
              <a:off x="3248651" y="4984791"/>
              <a:ext cx="183109" cy="51271"/>
            </a:xfrm>
            <a:custGeom>
              <a:avLst/>
              <a:gdLst>
                <a:gd name="T0" fmla="*/ 0 w 75"/>
                <a:gd name="T1" fmla="*/ 21 h 21"/>
                <a:gd name="T2" fmla="*/ 3 w 75"/>
                <a:gd name="T3" fmla="*/ 18 h 21"/>
                <a:gd name="T4" fmla="*/ 10 w 75"/>
                <a:gd name="T5" fmla="*/ 13 h 21"/>
                <a:gd name="T6" fmla="*/ 35 w 75"/>
                <a:gd name="T7" fmla="*/ 3 h 21"/>
                <a:gd name="T8" fmla="*/ 50 w 75"/>
                <a:gd name="T9" fmla="*/ 1 h 21"/>
                <a:gd name="T10" fmla="*/ 62 w 75"/>
                <a:gd name="T11" fmla="*/ 1 h 21"/>
                <a:gd name="T12" fmla="*/ 71 w 75"/>
                <a:gd name="T13" fmla="*/ 2 h 21"/>
                <a:gd name="T14" fmla="*/ 75 w 75"/>
                <a:gd name="T15" fmla="*/ 3 h 21"/>
                <a:gd name="T16" fmla="*/ 71 w 75"/>
                <a:gd name="T17" fmla="*/ 4 h 21"/>
                <a:gd name="T18" fmla="*/ 68 w 75"/>
                <a:gd name="T19" fmla="*/ 5 h 21"/>
                <a:gd name="T20" fmla="*/ 63 w 75"/>
                <a:gd name="T21" fmla="*/ 6 h 21"/>
                <a:gd name="T22" fmla="*/ 51 w 75"/>
                <a:gd name="T23" fmla="*/ 10 h 21"/>
                <a:gd name="T24" fmla="*/ 38 w 75"/>
                <a:gd name="T25" fmla="*/ 13 h 21"/>
                <a:gd name="T26" fmla="*/ 12 w 75"/>
                <a:gd name="T27" fmla="*/ 19 h 21"/>
                <a:gd name="T28" fmla="*/ 4 w 75"/>
                <a:gd name="T29" fmla="*/ 20 h 21"/>
                <a:gd name="T30" fmla="*/ 0 w 75"/>
                <a:gd name="T3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 h="21">
                  <a:moveTo>
                    <a:pt x="0" y="21"/>
                  </a:moveTo>
                  <a:cubicBezTo>
                    <a:pt x="0" y="21"/>
                    <a:pt x="1" y="20"/>
                    <a:pt x="3" y="18"/>
                  </a:cubicBezTo>
                  <a:cubicBezTo>
                    <a:pt x="5" y="17"/>
                    <a:pt x="7" y="15"/>
                    <a:pt x="10" y="13"/>
                  </a:cubicBezTo>
                  <a:cubicBezTo>
                    <a:pt x="17" y="9"/>
                    <a:pt x="26" y="6"/>
                    <a:pt x="35" y="3"/>
                  </a:cubicBezTo>
                  <a:cubicBezTo>
                    <a:pt x="40" y="2"/>
                    <a:pt x="45" y="1"/>
                    <a:pt x="50" y="1"/>
                  </a:cubicBezTo>
                  <a:cubicBezTo>
                    <a:pt x="54" y="0"/>
                    <a:pt x="59" y="0"/>
                    <a:pt x="62" y="1"/>
                  </a:cubicBezTo>
                  <a:cubicBezTo>
                    <a:pt x="66" y="1"/>
                    <a:pt x="69" y="1"/>
                    <a:pt x="71" y="2"/>
                  </a:cubicBezTo>
                  <a:cubicBezTo>
                    <a:pt x="73" y="2"/>
                    <a:pt x="75" y="3"/>
                    <a:pt x="75" y="3"/>
                  </a:cubicBezTo>
                  <a:cubicBezTo>
                    <a:pt x="75" y="3"/>
                    <a:pt x="73" y="3"/>
                    <a:pt x="71" y="4"/>
                  </a:cubicBezTo>
                  <a:cubicBezTo>
                    <a:pt x="70" y="4"/>
                    <a:pt x="69" y="5"/>
                    <a:pt x="68" y="5"/>
                  </a:cubicBezTo>
                  <a:cubicBezTo>
                    <a:pt x="66" y="5"/>
                    <a:pt x="65" y="6"/>
                    <a:pt x="63" y="6"/>
                  </a:cubicBezTo>
                  <a:cubicBezTo>
                    <a:pt x="59" y="7"/>
                    <a:pt x="55" y="9"/>
                    <a:pt x="51" y="10"/>
                  </a:cubicBezTo>
                  <a:cubicBezTo>
                    <a:pt x="47" y="11"/>
                    <a:pt x="42" y="12"/>
                    <a:pt x="38" y="13"/>
                  </a:cubicBezTo>
                  <a:cubicBezTo>
                    <a:pt x="29" y="15"/>
                    <a:pt x="20" y="17"/>
                    <a:pt x="12" y="19"/>
                  </a:cubicBezTo>
                  <a:cubicBezTo>
                    <a:pt x="9" y="19"/>
                    <a:pt x="6" y="20"/>
                    <a:pt x="4" y="20"/>
                  </a:cubicBezTo>
                  <a:cubicBezTo>
                    <a:pt x="2" y="20"/>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68"/>
            <p:cNvSpPr/>
            <p:nvPr/>
          </p:nvSpPr>
          <p:spPr bwMode="auto">
            <a:xfrm>
              <a:off x="3480283" y="4923450"/>
              <a:ext cx="291144" cy="68666"/>
            </a:xfrm>
            <a:custGeom>
              <a:avLst/>
              <a:gdLst>
                <a:gd name="T0" fmla="*/ 0 w 119"/>
                <a:gd name="T1" fmla="*/ 28 h 28"/>
                <a:gd name="T2" fmla="*/ 1 w 119"/>
                <a:gd name="T3" fmla="*/ 27 h 28"/>
                <a:gd name="T4" fmla="*/ 4 w 119"/>
                <a:gd name="T5" fmla="*/ 24 h 28"/>
                <a:gd name="T6" fmla="*/ 9 w 119"/>
                <a:gd name="T7" fmla="*/ 20 h 28"/>
                <a:gd name="T8" fmla="*/ 16 w 119"/>
                <a:gd name="T9" fmla="*/ 16 h 28"/>
                <a:gd name="T10" fmla="*/ 24 w 119"/>
                <a:gd name="T11" fmla="*/ 12 h 28"/>
                <a:gd name="T12" fmla="*/ 34 w 119"/>
                <a:gd name="T13" fmla="*/ 8 h 28"/>
                <a:gd name="T14" fmla="*/ 45 w 119"/>
                <a:gd name="T15" fmla="*/ 5 h 28"/>
                <a:gd name="T16" fmla="*/ 57 w 119"/>
                <a:gd name="T17" fmla="*/ 3 h 28"/>
                <a:gd name="T18" fmla="*/ 69 w 119"/>
                <a:gd name="T19" fmla="*/ 1 h 28"/>
                <a:gd name="T20" fmla="*/ 80 w 119"/>
                <a:gd name="T21" fmla="*/ 0 h 28"/>
                <a:gd name="T22" fmla="*/ 90 w 119"/>
                <a:gd name="T23" fmla="*/ 0 h 28"/>
                <a:gd name="T24" fmla="*/ 100 w 119"/>
                <a:gd name="T25" fmla="*/ 1 h 28"/>
                <a:gd name="T26" fmla="*/ 114 w 119"/>
                <a:gd name="T27" fmla="*/ 2 h 28"/>
                <a:gd name="T28" fmla="*/ 119 w 119"/>
                <a:gd name="T29" fmla="*/ 3 h 28"/>
                <a:gd name="T30" fmla="*/ 114 w 119"/>
                <a:gd name="T31" fmla="*/ 4 h 28"/>
                <a:gd name="T32" fmla="*/ 100 w 119"/>
                <a:gd name="T33" fmla="*/ 6 h 28"/>
                <a:gd name="T34" fmla="*/ 91 w 119"/>
                <a:gd name="T35" fmla="*/ 8 h 28"/>
                <a:gd name="T36" fmla="*/ 81 w 119"/>
                <a:gd name="T37" fmla="*/ 9 h 28"/>
                <a:gd name="T38" fmla="*/ 75 w 119"/>
                <a:gd name="T39" fmla="*/ 10 h 28"/>
                <a:gd name="T40" fmla="*/ 70 w 119"/>
                <a:gd name="T41" fmla="*/ 11 h 28"/>
                <a:gd name="T42" fmla="*/ 59 w 119"/>
                <a:gd name="T43" fmla="*/ 13 h 28"/>
                <a:gd name="T44" fmla="*/ 47 w 119"/>
                <a:gd name="T45" fmla="*/ 15 h 28"/>
                <a:gd name="T46" fmla="*/ 37 w 119"/>
                <a:gd name="T47" fmla="*/ 17 h 28"/>
                <a:gd name="T48" fmla="*/ 27 w 119"/>
                <a:gd name="T49" fmla="*/ 19 h 28"/>
                <a:gd name="T50" fmla="*/ 18 w 119"/>
                <a:gd name="T51" fmla="*/ 21 h 28"/>
                <a:gd name="T52" fmla="*/ 5 w 119"/>
                <a:gd name="T53" fmla="*/ 26 h 28"/>
                <a:gd name="T54" fmla="*/ 0 w 119"/>
                <a:gd name="T5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9" h="28">
                  <a:moveTo>
                    <a:pt x="0" y="28"/>
                  </a:moveTo>
                  <a:cubicBezTo>
                    <a:pt x="0" y="28"/>
                    <a:pt x="0" y="27"/>
                    <a:pt x="1" y="27"/>
                  </a:cubicBezTo>
                  <a:cubicBezTo>
                    <a:pt x="1" y="26"/>
                    <a:pt x="2" y="25"/>
                    <a:pt x="4" y="24"/>
                  </a:cubicBezTo>
                  <a:cubicBezTo>
                    <a:pt x="5" y="23"/>
                    <a:pt x="7" y="22"/>
                    <a:pt x="9" y="20"/>
                  </a:cubicBezTo>
                  <a:cubicBezTo>
                    <a:pt x="11" y="19"/>
                    <a:pt x="13" y="17"/>
                    <a:pt x="16" y="16"/>
                  </a:cubicBezTo>
                  <a:cubicBezTo>
                    <a:pt x="18" y="15"/>
                    <a:pt x="21" y="13"/>
                    <a:pt x="24" y="12"/>
                  </a:cubicBezTo>
                  <a:cubicBezTo>
                    <a:pt x="28" y="11"/>
                    <a:pt x="31" y="9"/>
                    <a:pt x="34" y="8"/>
                  </a:cubicBezTo>
                  <a:cubicBezTo>
                    <a:pt x="38" y="7"/>
                    <a:pt x="42" y="6"/>
                    <a:pt x="45" y="5"/>
                  </a:cubicBezTo>
                  <a:cubicBezTo>
                    <a:pt x="49" y="4"/>
                    <a:pt x="53" y="3"/>
                    <a:pt x="57" y="3"/>
                  </a:cubicBezTo>
                  <a:cubicBezTo>
                    <a:pt x="61" y="2"/>
                    <a:pt x="65" y="2"/>
                    <a:pt x="69" y="1"/>
                  </a:cubicBezTo>
                  <a:cubicBezTo>
                    <a:pt x="72" y="1"/>
                    <a:pt x="76" y="1"/>
                    <a:pt x="80" y="0"/>
                  </a:cubicBezTo>
                  <a:cubicBezTo>
                    <a:pt x="84" y="0"/>
                    <a:pt x="87" y="0"/>
                    <a:pt x="90" y="0"/>
                  </a:cubicBezTo>
                  <a:cubicBezTo>
                    <a:pt x="94" y="0"/>
                    <a:pt x="97" y="0"/>
                    <a:pt x="100" y="1"/>
                  </a:cubicBezTo>
                  <a:cubicBezTo>
                    <a:pt x="106" y="1"/>
                    <a:pt x="111" y="2"/>
                    <a:pt x="114" y="2"/>
                  </a:cubicBezTo>
                  <a:cubicBezTo>
                    <a:pt x="117" y="3"/>
                    <a:pt x="119" y="3"/>
                    <a:pt x="119" y="3"/>
                  </a:cubicBezTo>
                  <a:cubicBezTo>
                    <a:pt x="119" y="3"/>
                    <a:pt x="117" y="4"/>
                    <a:pt x="114" y="4"/>
                  </a:cubicBezTo>
                  <a:cubicBezTo>
                    <a:pt x="111" y="5"/>
                    <a:pt x="106" y="5"/>
                    <a:pt x="100" y="6"/>
                  </a:cubicBezTo>
                  <a:cubicBezTo>
                    <a:pt x="97" y="7"/>
                    <a:pt x="94" y="7"/>
                    <a:pt x="91" y="8"/>
                  </a:cubicBezTo>
                  <a:cubicBezTo>
                    <a:pt x="88" y="8"/>
                    <a:pt x="84" y="9"/>
                    <a:pt x="81" y="9"/>
                  </a:cubicBezTo>
                  <a:cubicBezTo>
                    <a:pt x="79" y="9"/>
                    <a:pt x="77" y="10"/>
                    <a:pt x="75" y="10"/>
                  </a:cubicBezTo>
                  <a:cubicBezTo>
                    <a:pt x="73" y="10"/>
                    <a:pt x="72" y="11"/>
                    <a:pt x="70" y="11"/>
                  </a:cubicBezTo>
                  <a:cubicBezTo>
                    <a:pt x="66" y="11"/>
                    <a:pt x="62" y="12"/>
                    <a:pt x="59" y="13"/>
                  </a:cubicBezTo>
                  <a:cubicBezTo>
                    <a:pt x="55" y="13"/>
                    <a:pt x="51" y="14"/>
                    <a:pt x="47" y="15"/>
                  </a:cubicBezTo>
                  <a:cubicBezTo>
                    <a:pt x="44" y="15"/>
                    <a:pt x="40" y="16"/>
                    <a:pt x="37" y="17"/>
                  </a:cubicBezTo>
                  <a:cubicBezTo>
                    <a:pt x="33" y="17"/>
                    <a:pt x="30" y="18"/>
                    <a:pt x="27" y="19"/>
                  </a:cubicBezTo>
                  <a:cubicBezTo>
                    <a:pt x="24" y="20"/>
                    <a:pt x="21" y="21"/>
                    <a:pt x="18" y="21"/>
                  </a:cubicBezTo>
                  <a:cubicBezTo>
                    <a:pt x="12" y="23"/>
                    <a:pt x="8" y="24"/>
                    <a:pt x="5" y="26"/>
                  </a:cubicBezTo>
                  <a:cubicBezTo>
                    <a:pt x="2" y="27"/>
                    <a:pt x="0" y="28"/>
                    <a:pt x="0" y="28"/>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69"/>
            <p:cNvSpPr/>
            <p:nvPr/>
          </p:nvSpPr>
          <p:spPr bwMode="auto">
            <a:xfrm>
              <a:off x="3893195" y="4879504"/>
              <a:ext cx="232549" cy="27466"/>
            </a:xfrm>
            <a:custGeom>
              <a:avLst/>
              <a:gdLst>
                <a:gd name="T0" fmla="*/ 0 w 95"/>
                <a:gd name="T1" fmla="*/ 10 h 11"/>
                <a:gd name="T2" fmla="*/ 4 w 95"/>
                <a:gd name="T3" fmla="*/ 9 h 11"/>
                <a:gd name="T4" fmla="*/ 14 w 95"/>
                <a:gd name="T5" fmla="*/ 5 h 11"/>
                <a:gd name="T6" fmla="*/ 30 w 95"/>
                <a:gd name="T7" fmla="*/ 2 h 11"/>
                <a:gd name="T8" fmla="*/ 38 w 95"/>
                <a:gd name="T9" fmla="*/ 1 h 11"/>
                <a:gd name="T10" fmla="*/ 47 w 95"/>
                <a:gd name="T11" fmla="*/ 0 h 11"/>
                <a:gd name="T12" fmla="*/ 56 w 95"/>
                <a:gd name="T13" fmla="*/ 0 h 11"/>
                <a:gd name="T14" fmla="*/ 65 w 95"/>
                <a:gd name="T15" fmla="*/ 1 h 11"/>
                <a:gd name="T16" fmla="*/ 80 w 95"/>
                <a:gd name="T17" fmla="*/ 4 h 11"/>
                <a:gd name="T18" fmla="*/ 86 w 95"/>
                <a:gd name="T19" fmla="*/ 6 h 11"/>
                <a:gd name="T20" fmla="*/ 91 w 95"/>
                <a:gd name="T21" fmla="*/ 8 h 11"/>
                <a:gd name="T22" fmla="*/ 95 w 95"/>
                <a:gd name="T23" fmla="*/ 10 h 11"/>
                <a:gd name="T24" fmla="*/ 90 w 95"/>
                <a:gd name="T25" fmla="*/ 10 h 11"/>
                <a:gd name="T26" fmla="*/ 86 w 95"/>
                <a:gd name="T27" fmla="*/ 10 h 11"/>
                <a:gd name="T28" fmla="*/ 80 w 95"/>
                <a:gd name="T29" fmla="*/ 10 h 11"/>
                <a:gd name="T30" fmla="*/ 65 w 95"/>
                <a:gd name="T31" fmla="*/ 10 h 11"/>
                <a:gd name="T32" fmla="*/ 56 w 95"/>
                <a:gd name="T33" fmla="*/ 10 h 11"/>
                <a:gd name="T34" fmla="*/ 47 w 95"/>
                <a:gd name="T35" fmla="*/ 10 h 11"/>
                <a:gd name="T36" fmla="*/ 15 w 95"/>
                <a:gd name="T37" fmla="*/ 11 h 11"/>
                <a:gd name="T38" fmla="*/ 4 w 95"/>
                <a:gd name="T39" fmla="*/ 11 h 11"/>
                <a:gd name="T40" fmla="*/ 0 w 95"/>
                <a:gd name="T4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
                  <a:moveTo>
                    <a:pt x="0" y="10"/>
                  </a:moveTo>
                  <a:cubicBezTo>
                    <a:pt x="0" y="10"/>
                    <a:pt x="1" y="10"/>
                    <a:pt x="4" y="9"/>
                  </a:cubicBezTo>
                  <a:cubicBezTo>
                    <a:pt x="6" y="8"/>
                    <a:pt x="10" y="6"/>
                    <a:pt x="14" y="5"/>
                  </a:cubicBezTo>
                  <a:cubicBezTo>
                    <a:pt x="19" y="4"/>
                    <a:pt x="24" y="3"/>
                    <a:pt x="30" y="2"/>
                  </a:cubicBezTo>
                  <a:cubicBezTo>
                    <a:pt x="32" y="2"/>
                    <a:pt x="35" y="1"/>
                    <a:pt x="38" y="1"/>
                  </a:cubicBezTo>
                  <a:cubicBezTo>
                    <a:pt x="41" y="1"/>
                    <a:pt x="44" y="1"/>
                    <a:pt x="47" y="0"/>
                  </a:cubicBezTo>
                  <a:cubicBezTo>
                    <a:pt x="50" y="0"/>
                    <a:pt x="53" y="0"/>
                    <a:pt x="56" y="0"/>
                  </a:cubicBezTo>
                  <a:cubicBezTo>
                    <a:pt x="59" y="1"/>
                    <a:pt x="62" y="1"/>
                    <a:pt x="65" y="1"/>
                  </a:cubicBezTo>
                  <a:cubicBezTo>
                    <a:pt x="71" y="2"/>
                    <a:pt x="76" y="3"/>
                    <a:pt x="80" y="4"/>
                  </a:cubicBezTo>
                  <a:cubicBezTo>
                    <a:pt x="83" y="5"/>
                    <a:pt x="85" y="6"/>
                    <a:pt x="86" y="6"/>
                  </a:cubicBezTo>
                  <a:cubicBezTo>
                    <a:pt x="88" y="7"/>
                    <a:pt x="90" y="8"/>
                    <a:pt x="91" y="8"/>
                  </a:cubicBezTo>
                  <a:cubicBezTo>
                    <a:pt x="93" y="10"/>
                    <a:pt x="95" y="10"/>
                    <a:pt x="95" y="10"/>
                  </a:cubicBezTo>
                  <a:cubicBezTo>
                    <a:pt x="95" y="10"/>
                    <a:pt x="93" y="10"/>
                    <a:pt x="90" y="10"/>
                  </a:cubicBezTo>
                  <a:cubicBezTo>
                    <a:pt x="89" y="10"/>
                    <a:pt x="87" y="10"/>
                    <a:pt x="86" y="10"/>
                  </a:cubicBezTo>
                  <a:cubicBezTo>
                    <a:pt x="84" y="10"/>
                    <a:pt x="82" y="10"/>
                    <a:pt x="80" y="10"/>
                  </a:cubicBezTo>
                  <a:cubicBezTo>
                    <a:pt x="75" y="10"/>
                    <a:pt x="70" y="10"/>
                    <a:pt x="65" y="10"/>
                  </a:cubicBezTo>
                  <a:cubicBezTo>
                    <a:pt x="62" y="10"/>
                    <a:pt x="59" y="10"/>
                    <a:pt x="56" y="10"/>
                  </a:cubicBezTo>
                  <a:cubicBezTo>
                    <a:pt x="53" y="10"/>
                    <a:pt x="50" y="10"/>
                    <a:pt x="47" y="10"/>
                  </a:cubicBezTo>
                  <a:cubicBezTo>
                    <a:pt x="36" y="11"/>
                    <a:pt x="24" y="11"/>
                    <a:pt x="15" y="11"/>
                  </a:cubicBezTo>
                  <a:cubicBezTo>
                    <a:pt x="11" y="11"/>
                    <a:pt x="7" y="11"/>
                    <a:pt x="4" y="11"/>
                  </a:cubicBezTo>
                  <a:cubicBezTo>
                    <a:pt x="2" y="11"/>
                    <a:pt x="0" y="10"/>
                    <a:pt x="0" y="1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70"/>
            <p:cNvSpPr/>
            <p:nvPr/>
          </p:nvSpPr>
          <p:spPr bwMode="auto">
            <a:xfrm>
              <a:off x="3343867" y="5283260"/>
              <a:ext cx="476084" cy="102541"/>
            </a:xfrm>
            <a:custGeom>
              <a:avLst/>
              <a:gdLst>
                <a:gd name="T0" fmla="*/ 195 w 195"/>
                <a:gd name="T1" fmla="*/ 12 h 42"/>
                <a:gd name="T2" fmla="*/ 164 w 195"/>
                <a:gd name="T3" fmla="*/ 13 h 42"/>
                <a:gd name="T4" fmla="*/ 132 w 195"/>
                <a:gd name="T5" fmla="*/ 15 h 42"/>
                <a:gd name="T6" fmla="*/ 115 w 195"/>
                <a:gd name="T7" fmla="*/ 17 h 42"/>
                <a:gd name="T8" fmla="*/ 96 w 195"/>
                <a:gd name="T9" fmla="*/ 19 h 42"/>
                <a:gd name="T10" fmla="*/ 78 w 195"/>
                <a:gd name="T11" fmla="*/ 22 h 42"/>
                <a:gd name="T12" fmla="*/ 60 w 195"/>
                <a:gd name="T13" fmla="*/ 25 h 42"/>
                <a:gd name="T14" fmla="*/ 44 w 195"/>
                <a:gd name="T15" fmla="*/ 29 h 42"/>
                <a:gd name="T16" fmla="*/ 30 w 195"/>
                <a:gd name="T17" fmla="*/ 32 h 42"/>
                <a:gd name="T18" fmla="*/ 18 w 195"/>
                <a:gd name="T19" fmla="*/ 36 h 42"/>
                <a:gd name="T20" fmla="*/ 8 w 195"/>
                <a:gd name="T21" fmla="*/ 39 h 42"/>
                <a:gd name="T22" fmla="*/ 0 w 195"/>
                <a:gd name="T23" fmla="*/ 42 h 42"/>
                <a:gd name="T24" fmla="*/ 0 w 195"/>
                <a:gd name="T25" fmla="*/ 41 h 42"/>
                <a:gd name="T26" fmla="*/ 8 w 195"/>
                <a:gd name="T27" fmla="*/ 38 h 42"/>
                <a:gd name="T28" fmla="*/ 17 w 195"/>
                <a:gd name="T29" fmla="*/ 34 h 42"/>
                <a:gd name="T30" fmla="*/ 29 w 195"/>
                <a:gd name="T31" fmla="*/ 30 h 42"/>
                <a:gd name="T32" fmla="*/ 43 w 195"/>
                <a:gd name="T33" fmla="*/ 25 h 42"/>
                <a:gd name="T34" fmla="*/ 59 w 195"/>
                <a:gd name="T35" fmla="*/ 21 h 42"/>
                <a:gd name="T36" fmla="*/ 77 w 195"/>
                <a:gd name="T37" fmla="*/ 16 h 42"/>
                <a:gd name="T38" fmla="*/ 95 w 195"/>
                <a:gd name="T39" fmla="*/ 13 h 42"/>
                <a:gd name="T40" fmla="*/ 114 w 195"/>
                <a:gd name="T41" fmla="*/ 10 h 42"/>
                <a:gd name="T42" fmla="*/ 131 w 195"/>
                <a:gd name="T43" fmla="*/ 7 h 42"/>
                <a:gd name="T44" fmla="*/ 163 w 195"/>
                <a:gd name="T45" fmla="*/ 3 h 42"/>
                <a:gd name="T46" fmla="*/ 194 w 195"/>
                <a:gd name="T47" fmla="*/ 0 h 42"/>
                <a:gd name="T48" fmla="*/ 195 w 195"/>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42">
                  <a:moveTo>
                    <a:pt x="195" y="12"/>
                  </a:moveTo>
                  <a:cubicBezTo>
                    <a:pt x="195" y="12"/>
                    <a:pt x="182" y="12"/>
                    <a:pt x="164" y="13"/>
                  </a:cubicBezTo>
                  <a:cubicBezTo>
                    <a:pt x="155" y="14"/>
                    <a:pt x="144" y="14"/>
                    <a:pt x="132" y="15"/>
                  </a:cubicBezTo>
                  <a:cubicBezTo>
                    <a:pt x="127" y="16"/>
                    <a:pt x="121" y="16"/>
                    <a:pt x="115" y="17"/>
                  </a:cubicBezTo>
                  <a:cubicBezTo>
                    <a:pt x="108" y="18"/>
                    <a:pt x="102" y="19"/>
                    <a:pt x="96" y="19"/>
                  </a:cubicBezTo>
                  <a:cubicBezTo>
                    <a:pt x="90" y="20"/>
                    <a:pt x="84" y="21"/>
                    <a:pt x="78" y="22"/>
                  </a:cubicBezTo>
                  <a:cubicBezTo>
                    <a:pt x="72" y="23"/>
                    <a:pt x="66" y="24"/>
                    <a:pt x="60" y="25"/>
                  </a:cubicBezTo>
                  <a:cubicBezTo>
                    <a:pt x="55" y="26"/>
                    <a:pt x="49" y="28"/>
                    <a:pt x="44" y="29"/>
                  </a:cubicBezTo>
                  <a:cubicBezTo>
                    <a:pt x="39" y="30"/>
                    <a:pt x="34" y="31"/>
                    <a:pt x="30" y="32"/>
                  </a:cubicBezTo>
                  <a:cubicBezTo>
                    <a:pt x="25" y="34"/>
                    <a:pt x="21" y="35"/>
                    <a:pt x="18" y="36"/>
                  </a:cubicBezTo>
                  <a:cubicBezTo>
                    <a:pt x="14" y="37"/>
                    <a:pt x="11" y="38"/>
                    <a:pt x="8" y="39"/>
                  </a:cubicBezTo>
                  <a:cubicBezTo>
                    <a:pt x="3" y="41"/>
                    <a:pt x="0" y="42"/>
                    <a:pt x="0" y="42"/>
                  </a:cubicBezTo>
                  <a:cubicBezTo>
                    <a:pt x="0" y="41"/>
                    <a:pt x="0" y="41"/>
                    <a:pt x="0" y="41"/>
                  </a:cubicBezTo>
                  <a:cubicBezTo>
                    <a:pt x="0" y="41"/>
                    <a:pt x="3" y="40"/>
                    <a:pt x="8" y="38"/>
                  </a:cubicBezTo>
                  <a:cubicBezTo>
                    <a:pt x="10" y="37"/>
                    <a:pt x="13" y="35"/>
                    <a:pt x="17" y="34"/>
                  </a:cubicBezTo>
                  <a:cubicBezTo>
                    <a:pt x="20" y="33"/>
                    <a:pt x="24" y="31"/>
                    <a:pt x="29" y="30"/>
                  </a:cubicBezTo>
                  <a:cubicBezTo>
                    <a:pt x="33" y="28"/>
                    <a:pt x="38" y="27"/>
                    <a:pt x="43" y="25"/>
                  </a:cubicBezTo>
                  <a:cubicBezTo>
                    <a:pt x="48" y="24"/>
                    <a:pt x="54" y="22"/>
                    <a:pt x="59" y="21"/>
                  </a:cubicBezTo>
                  <a:cubicBezTo>
                    <a:pt x="65" y="19"/>
                    <a:pt x="71" y="18"/>
                    <a:pt x="77" y="16"/>
                  </a:cubicBezTo>
                  <a:cubicBezTo>
                    <a:pt x="83" y="15"/>
                    <a:pt x="89" y="14"/>
                    <a:pt x="95" y="13"/>
                  </a:cubicBezTo>
                  <a:cubicBezTo>
                    <a:pt x="101" y="12"/>
                    <a:pt x="107" y="10"/>
                    <a:pt x="114" y="10"/>
                  </a:cubicBezTo>
                  <a:cubicBezTo>
                    <a:pt x="120" y="9"/>
                    <a:pt x="126" y="8"/>
                    <a:pt x="131" y="7"/>
                  </a:cubicBezTo>
                  <a:cubicBezTo>
                    <a:pt x="143" y="5"/>
                    <a:pt x="154" y="4"/>
                    <a:pt x="163" y="3"/>
                  </a:cubicBezTo>
                  <a:cubicBezTo>
                    <a:pt x="182" y="1"/>
                    <a:pt x="194" y="0"/>
                    <a:pt x="194" y="0"/>
                  </a:cubicBezTo>
                  <a:lnTo>
                    <a:pt x="19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71"/>
            <p:cNvSpPr/>
            <p:nvPr/>
          </p:nvSpPr>
          <p:spPr bwMode="auto">
            <a:xfrm>
              <a:off x="3622193" y="5018667"/>
              <a:ext cx="549328" cy="692153"/>
            </a:xfrm>
            <a:custGeom>
              <a:avLst/>
              <a:gdLst>
                <a:gd name="T0" fmla="*/ 121 w 225"/>
                <a:gd name="T1" fmla="*/ 17 h 283"/>
                <a:gd name="T2" fmla="*/ 60 w 225"/>
                <a:gd name="T3" fmla="*/ 17 h 283"/>
                <a:gd name="T4" fmla="*/ 23 w 225"/>
                <a:gd name="T5" fmla="*/ 15 h 283"/>
                <a:gd name="T6" fmla="*/ 22 w 225"/>
                <a:gd name="T7" fmla="*/ 15 h 283"/>
                <a:gd name="T8" fmla="*/ 18 w 225"/>
                <a:gd name="T9" fmla="*/ 18 h 283"/>
                <a:gd name="T10" fmla="*/ 13 w 225"/>
                <a:gd name="T11" fmla="*/ 24 h 283"/>
                <a:gd name="T12" fmla="*/ 9 w 225"/>
                <a:gd name="T13" fmla="*/ 31 h 283"/>
                <a:gd name="T14" fmla="*/ 8 w 225"/>
                <a:gd name="T15" fmla="*/ 36 h 283"/>
                <a:gd name="T16" fmla="*/ 7 w 225"/>
                <a:gd name="T17" fmla="*/ 49 h 283"/>
                <a:gd name="T18" fmla="*/ 8 w 225"/>
                <a:gd name="T19" fmla="*/ 67 h 283"/>
                <a:gd name="T20" fmla="*/ 8 w 225"/>
                <a:gd name="T21" fmla="*/ 75 h 283"/>
                <a:gd name="T22" fmla="*/ 13 w 225"/>
                <a:gd name="T23" fmla="*/ 79 h 283"/>
                <a:gd name="T24" fmla="*/ 26 w 225"/>
                <a:gd name="T25" fmla="*/ 88 h 283"/>
                <a:gd name="T26" fmla="*/ 39 w 225"/>
                <a:gd name="T27" fmla="*/ 95 h 283"/>
                <a:gd name="T28" fmla="*/ 53 w 225"/>
                <a:gd name="T29" fmla="*/ 100 h 283"/>
                <a:gd name="T30" fmla="*/ 67 w 225"/>
                <a:gd name="T31" fmla="*/ 105 h 283"/>
                <a:gd name="T32" fmla="*/ 81 w 225"/>
                <a:gd name="T33" fmla="*/ 109 h 283"/>
                <a:gd name="T34" fmla="*/ 96 w 225"/>
                <a:gd name="T35" fmla="*/ 112 h 283"/>
                <a:gd name="T36" fmla="*/ 111 w 225"/>
                <a:gd name="T37" fmla="*/ 115 h 283"/>
                <a:gd name="T38" fmla="*/ 119 w 225"/>
                <a:gd name="T39" fmla="*/ 116 h 283"/>
                <a:gd name="T40" fmla="*/ 119 w 225"/>
                <a:gd name="T41" fmla="*/ 124 h 283"/>
                <a:gd name="T42" fmla="*/ 106 w 225"/>
                <a:gd name="T43" fmla="*/ 127 h 283"/>
                <a:gd name="T44" fmla="*/ 83 w 225"/>
                <a:gd name="T45" fmla="*/ 138 h 283"/>
                <a:gd name="T46" fmla="*/ 61 w 225"/>
                <a:gd name="T47" fmla="*/ 153 h 283"/>
                <a:gd name="T48" fmla="*/ 52 w 225"/>
                <a:gd name="T49" fmla="*/ 162 h 283"/>
                <a:gd name="T50" fmla="*/ 39 w 225"/>
                <a:gd name="T51" fmla="*/ 176 h 283"/>
                <a:gd name="T52" fmla="*/ 31 w 225"/>
                <a:gd name="T53" fmla="*/ 187 h 283"/>
                <a:gd name="T54" fmla="*/ 22 w 225"/>
                <a:gd name="T55" fmla="*/ 205 h 283"/>
                <a:gd name="T56" fmla="*/ 13 w 225"/>
                <a:gd name="T57" fmla="*/ 229 h 283"/>
                <a:gd name="T58" fmla="*/ 7 w 225"/>
                <a:gd name="T59" fmla="*/ 255 h 283"/>
                <a:gd name="T60" fmla="*/ 4 w 225"/>
                <a:gd name="T61" fmla="*/ 282 h 283"/>
                <a:gd name="T62" fmla="*/ 3 w 225"/>
                <a:gd name="T63" fmla="*/ 283 h 283"/>
                <a:gd name="T64" fmla="*/ 3 w 225"/>
                <a:gd name="T65" fmla="*/ 268 h 283"/>
                <a:gd name="T66" fmla="*/ 6 w 225"/>
                <a:gd name="T67" fmla="*/ 242 h 283"/>
                <a:gd name="T68" fmla="*/ 13 w 225"/>
                <a:gd name="T69" fmla="*/ 216 h 283"/>
                <a:gd name="T70" fmla="*/ 24 w 225"/>
                <a:gd name="T71" fmla="*/ 191 h 283"/>
                <a:gd name="T72" fmla="*/ 31 w 225"/>
                <a:gd name="T73" fmla="*/ 179 h 283"/>
                <a:gd name="T74" fmla="*/ 39 w 225"/>
                <a:gd name="T75" fmla="*/ 168 h 283"/>
                <a:gd name="T76" fmla="*/ 52 w 225"/>
                <a:gd name="T77" fmla="*/ 153 h 283"/>
                <a:gd name="T78" fmla="*/ 68 w 225"/>
                <a:gd name="T79" fmla="*/ 140 h 283"/>
                <a:gd name="T80" fmla="*/ 91 w 225"/>
                <a:gd name="T81" fmla="*/ 126 h 283"/>
                <a:gd name="T82" fmla="*/ 117 w 225"/>
                <a:gd name="T83" fmla="*/ 116 h 283"/>
                <a:gd name="T84" fmla="*/ 118 w 225"/>
                <a:gd name="T85" fmla="*/ 124 h 283"/>
                <a:gd name="T86" fmla="*/ 94 w 225"/>
                <a:gd name="T87" fmla="*/ 122 h 283"/>
                <a:gd name="T88" fmla="*/ 79 w 225"/>
                <a:gd name="T89" fmla="*/ 119 h 283"/>
                <a:gd name="T90" fmla="*/ 64 w 225"/>
                <a:gd name="T91" fmla="*/ 115 h 283"/>
                <a:gd name="T92" fmla="*/ 49 w 225"/>
                <a:gd name="T93" fmla="*/ 109 h 283"/>
                <a:gd name="T94" fmla="*/ 35 w 225"/>
                <a:gd name="T95" fmla="*/ 103 h 283"/>
                <a:gd name="T96" fmla="*/ 21 w 225"/>
                <a:gd name="T97" fmla="*/ 95 h 283"/>
                <a:gd name="T98" fmla="*/ 9 w 225"/>
                <a:gd name="T99" fmla="*/ 85 h 283"/>
                <a:gd name="T100" fmla="*/ 3 w 225"/>
                <a:gd name="T101" fmla="*/ 79 h 283"/>
                <a:gd name="T102" fmla="*/ 2 w 225"/>
                <a:gd name="T103" fmla="*/ 77 h 283"/>
                <a:gd name="T104" fmla="*/ 0 w 225"/>
                <a:gd name="T105" fmla="*/ 58 h 283"/>
                <a:gd name="T106" fmla="*/ 0 w 225"/>
                <a:gd name="T107" fmla="*/ 39 h 283"/>
                <a:gd name="T108" fmla="*/ 1 w 225"/>
                <a:gd name="T109" fmla="*/ 32 h 283"/>
                <a:gd name="T110" fmla="*/ 4 w 225"/>
                <a:gd name="T111" fmla="*/ 24 h 283"/>
                <a:gd name="T112" fmla="*/ 9 w 225"/>
                <a:gd name="T113" fmla="*/ 15 h 283"/>
                <a:gd name="T114" fmla="*/ 18 w 225"/>
                <a:gd name="T115" fmla="*/ 8 h 283"/>
                <a:gd name="T116" fmla="*/ 24 w 225"/>
                <a:gd name="T117" fmla="*/ 7 h 283"/>
                <a:gd name="T118" fmla="*/ 48 w 225"/>
                <a:gd name="T119" fmla="*/ 8 h 283"/>
                <a:gd name="T120" fmla="*/ 73 w 225"/>
                <a:gd name="T121" fmla="*/ 8 h 283"/>
                <a:gd name="T122" fmla="*/ 218 w 225"/>
                <a:gd name="T123" fmla="*/ 1 h 283"/>
                <a:gd name="T124" fmla="*/ 225 w 225"/>
                <a:gd name="T125"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5" h="283">
                  <a:moveTo>
                    <a:pt x="219" y="12"/>
                  </a:moveTo>
                  <a:cubicBezTo>
                    <a:pt x="187" y="15"/>
                    <a:pt x="154" y="16"/>
                    <a:pt x="121" y="17"/>
                  </a:cubicBezTo>
                  <a:cubicBezTo>
                    <a:pt x="105" y="17"/>
                    <a:pt x="89" y="17"/>
                    <a:pt x="72" y="17"/>
                  </a:cubicBezTo>
                  <a:cubicBezTo>
                    <a:pt x="68" y="17"/>
                    <a:pt x="64" y="17"/>
                    <a:pt x="60" y="17"/>
                  </a:cubicBezTo>
                  <a:cubicBezTo>
                    <a:pt x="56" y="17"/>
                    <a:pt x="52" y="17"/>
                    <a:pt x="48" y="16"/>
                  </a:cubicBezTo>
                  <a:cubicBezTo>
                    <a:pt x="40" y="16"/>
                    <a:pt x="32" y="16"/>
                    <a:pt x="23" y="15"/>
                  </a:cubicBezTo>
                  <a:cubicBezTo>
                    <a:pt x="24" y="15"/>
                    <a:pt x="24" y="15"/>
                    <a:pt x="24" y="15"/>
                  </a:cubicBezTo>
                  <a:cubicBezTo>
                    <a:pt x="24" y="15"/>
                    <a:pt x="23" y="15"/>
                    <a:pt x="22" y="15"/>
                  </a:cubicBezTo>
                  <a:cubicBezTo>
                    <a:pt x="22" y="15"/>
                    <a:pt x="21" y="16"/>
                    <a:pt x="21" y="16"/>
                  </a:cubicBezTo>
                  <a:cubicBezTo>
                    <a:pt x="20" y="16"/>
                    <a:pt x="19" y="17"/>
                    <a:pt x="18" y="18"/>
                  </a:cubicBezTo>
                  <a:cubicBezTo>
                    <a:pt x="17" y="19"/>
                    <a:pt x="16" y="19"/>
                    <a:pt x="15" y="20"/>
                  </a:cubicBezTo>
                  <a:cubicBezTo>
                    <a:pt x="14" y="21"/>
                    <a:pt x="13" y="22"/>
                    <a:pt x="13" y="24"/>
                  </a:cubicBezTo>
                  <a:cubicBezTo>
                    <a:pt x="12" y="25"/>
                    <a:pt x="11" y="26"/>
                    <a:pt x="11" y="27"/>
                  </a:cubicBezTo>
                  <a:cubicBezTo>
                    <a:pt x="10" y="29"/>
                    <a:pt x="10" y="30"/>
                    <a:pt x="9" y="31"/>
                  </a:cubicBezTo>
                  <a:cubicBezTo>
                    <a:pt x="9" y="33"/>
                    <a:pt x="9" y="33"/>
                    <a:pt x="9" y="33"/>
                  </a:cubicBezTo>
                  <a:cubicBezTo>
                    <a:pt x="8" y="36"/>
                    <a:pt x="8" y="36"/>
                    <a:pt x="8" y="36"/>
                  </a:cubicBezTo>
                  <a:cubicBezTo>
                    <a:pt x="8" y="37"/>
                    <a:pt x="8" y="38"/>
                    <a:pt x="8" y="40"/>
                  </a:cubicBezTo>
                  <a:cubicBezTo>
                    <a:pt x="7" y="43"/>
                    <a:pt x="7" y="46"/>
                    <a:pt x="7" y="49"/>
                  </a:cubicBezTo>
                  <a:cubicBezTo>
                    <a:pt x="7" y="52"/>
                    <a:pt x="7" y="55"/>
                    <a:pt x="7" y="58"/>
                  </a:cubicBezTo>
                  <a:cubicBezTo>
                    <a:pt x="7" y="61"/>
                    <a:pt x="7" y="64"/>
                    <a:pt x="8" y="67"/>
                  </a:cubicBezTo>
                  <a:cubicBezTo>
                    <a:pt x="9" y="76"/>
                    <a:pt x="9" y="76"/>
                    <a:pt x="9" y="76"/>
                  </a:cubicBezTo>
                  <a:cubicBezTo>
                    <a:pt x="8" y="75"/>
                    <a:pt x="8" y="75"/>
                    <a:pt x="8" y="75"/>
                  </a:cubicBezTo>
                  <a:cubicBezTo>
                    <a:pt x="8" y="75"/>
                    <a:pt x="8" y="75"/>
                    <a:pt x="8" y="75"/>
                  </a:cubicBezTo>
                  <a:cubicBezTo>
                    <a:pt x="10" y="76"/>
                    <a:pt x="12" y="78"/>
                    <a:pt x="13" y="79"/>
                  </a:cubicBezTo>
                  <a:cubicBezTo>
                    <a:pt x="15" y="81"/>
                    <a:pt x="17" y="82"/>
                    <a:pt x="19" y="84"/>
                  </a:cubicBezTo>
                  <a:cubicBezTo>
                    <a:pt x="22" y="85"/>
                    <a:pt x="24" y="86"/>
                    <a:pt x="26" y="88"/>
                  </a:cubicBezTo>
                  <a:cubicBezTo>
                    <a:pt x="28" y="89"/>
                    <a:pt x="30" y="90"/>
                    <a:pt x="32" y="91"/>
                  </a:cubicBezTo>
                  <a:cubicBezTo>
                    <a:pt x="34" y="93"/>
                    <a:pt x="37" y="94"/>
                    <a:pt x="39" y="95"/>
                  </a:cubicBezTo>
                  <a:cubicBezTo>
                    <a:pt x="41" y="96"/>
                    <a:pt x="43" y="97"/>
                    <a:pt x="46" y="98"/>
                  </a:cubicBezTo>
                  <a:cubicBezTo>
                    <a:pt x="48" y="99"/>
                    <a:pt x="50" y="100"/>
                    <a:pt x="53" y="100"/>
                  </a:cubicBezTo>
                  <a:cubicBezTo>
                    <a:pt x="55" y="101"/>
                    <a:pt x="57" y="102"/>
                    <a:pt x="60" y="103"/>
                  </a:cubicBezTo>
                  <a:cubicBezTo>
                    <a:pt x="67" y="105"/>
                    <a:pt x="67" y="105"/>
                    <a:pt x="67" y="105"/>
                  </a:cubicBezTo>
                  <a:cubicBezTo>
                    <a:pt x="69" y="106"/>
                    <a:pt x="72" y="107"/>
                    <a:pt x="74" y="107"/>
                  </a:cubicBezTo>
                  <a:cubicBezTo>
                    <a:pt x="76" y="108"/>
                    <a:pt x="79" y="109"/>
                    <a:pt x="81" y="109"/>
                  </a:cubicBezTo>
                  <a:cubicBezTo>
                    <a:pt x="84" y="109"/>
                    <a:pt x="86" y="110"/>
                    <a:pt x="89" y="111"/>
                  </a:cubicBezTo>
                  <a:cubicBezTo>
                    <a:pt x="91" y="111"/>
                    <a:pt x="93" y="112"/>
                    <a:pt x="96" y="112"/>
                  </a:cubicBezTo>
                  <a:cubicBezTo>
                    <a:pt x="98" y="112"/>
                    <a:pt x="101" y="113"/>
                    <a:pt x="103" y="113"/>
                  </a:cubicBezTo>
                  <a:cubicBezTo>
                    <a:pt x="111" y="115"/>
                    <a:pt x="111" y="115"/>
                    <a:pt x="111" y="115"/>
                  </a:cubicBezTo>
                  <a:cubicBezTo>
                    <a:pt x="113" y="115"/>
                    <a:pt x="116" y="115"/>
                    <a:pt x="118" y="116"/>
                  </a:cubicBezTo>
                  <a:cubicBezTo>
                    <a:pt x="119" y="116"/>
                    <a:pt x="119" y="116"/>
                    <a:pt x="119" y="116"/>
                  </a:cubicBezTo>
                  <a:cubicBezTo>
                    <a:pt x="121" y="116"/>
                    <a:pt x="123" y="119"/>
                    <a:pt x="122" y="121"/>
                  </a:cubicBezTo>
                  <a:cubicBezTo>
                    <a:pt x="122" y="122"/>
                    <a:pt x="120" y="123"/>
                    <a:pt x="119" y="124"/>
                  </a:cubicBezTo>
                  <a:cubicBezTo>
                    <a:pt x="119" y="124"/>
                    <a:pt x="119" y="124"/>
                    <a:pt x="119" y="124"/>
                  </a:cubicBezTo>
                  <a:cubicBezTo>
                    <a:pt x="115" y="124"/>
                    <a:pt x="110" y="126"/>
                    <a:pt x="106" y="127"/>
                  </a:cubicBezTo>
                  <a:cubicBezTo>
                    <a:pt x="102" y="129"/>
                    <a:pt x="98" y="130"/>
                    <a:pt x="94" y="132"/>
                  </a:cubicBezTo>
                  <a:cubicBezTo>
                    <a:pt x="90" y="134"/>
                    <a:pt x="86" y="136"/>
                    <a:pt x="83" y="138"/>
                  </a:cubicBezTo>
                  <a:cubicBezTo>
                    <a:pt x="79" y="140"/>
                    <a:pt x="75" y="142"/>
                    <a:pt x="72" y="145"/>
                  </a:cubicBezTo>
                  <a:cubicBezTo>
                    <a:pt x="68" y="147"/>
                    <a:pt x="65" y="150"/>
                    <a:pt x="61" y="153"/>
                  </a:cubicBezTo>
                  <a:cubicBezTo>
                    <a:pt x="60" y="154"/>
                    <a:pt x="58" y="156"/>
                    <a:pt x="56" y="157"/>
                  </a:cubicBezTo>
                  <a:cubicBezTo>
                    <a:pt x="55" y="159"/>
                    <a:pt x="53" y="160"/>
                    <a:pt x="52" y="162"/>
                  </a:cubicBezTo>
                  <a:cubicBezTo>
                    <a:pt x="48" y="165"/>
                    <a:pt x="46" y="168"/>
                    <a:pt x="43" y="171"/>
                  </a:cubicBezTo>
                  <a:cubicBezTo>
                    <a:pt x="39" y="176"/>
                    <a:pt x="39" y="176"/>
                    <a:pt x="39" y="176"/>
                  </a:cubicBezTo>
                  <a:cubicBezTo>
                    <a:pt x="35" y="182"/>
                    <a:pt x="35" y="182"/>
                    <a:pt x="35" y="182"/>
                  </a:cubicBezTo>
                  <a:cubicBezTo>
                    <a:pt x="33" y="184"/>
                    <a:pt x="32" y="185"/>
                    <a:pt x="31" y="187"/>
                  </a:cubicBezTo>
                  <a:cubicBezTo>
                    <a:pt x="30" y="189"/>
                    <a:pt x="29" y="191"/>
                    <a:pt x="28" y="193"/>
                  </a:cubicBezTo>
                  <a:cubicBezTo>
                    <a:pt x="26" y="197"/>
                    <a:pt x="24" y="201"/>
                    <a:pt x="22" y="205"/>
                  </a:cubicBezTo>
                  <a:cubicBezTo>
                    <a:pt x="20" y="209"/>
                    <a:pt x="18" y="213"/>
                    <a:pt x="17" y="217"/>
                  </a:cubicBezTo>
                  <a:cubicBezTo>
                    <a:pt x="15" y="221"/>
                    <a:pt x="14" y="225"/>
                    <a:pt x="13" y="229"/>
                  </a:cubicBezTo>
                  <a:cubicBezTo>
                    <a:pt x="11" y="234"/>
                    <a:pt x="10" y="238"/>
                    <a:pt x="9" y="242"/>
                  </a:cubicBezTo>
                  <a:cubicBezTo>
                    <a:pt x="8" y="246"/>
                    <a:pt x="8" y="251"/>
                    <a:pt x="7" y="255"/>
                  </a:cubicBezTo>
                  <a:cubicBezTo>
                    <a:pt x="6" y="260"/>
                    <a:pt x="6" y="264"/>
                    <a:pt x="5" y="268"/>
                  </a:cubicBezTo>
                  <a:cubicBezTo>
                    <a:pt x="4" y="282"/>
                    <a:pt x="4" y="282"/>
                    <a:pt x="4" y="282"/>
                  </a:cubicBezTo>
                  <a:cubicBezTo>
                    <a:pt x="4" y="282"/>
                    <a:pt x="4" y="282"/>
                    <a:pt x="4" y="282"/>
                  </a:cubicBezTo>
                  <a:cubicBezTo>
                    <a:pt x="4" y="282"/>
                    <a:pt x="4" y="283"/>
                    <a:pt x="3" y="283"/>
                  </a:cubicBezTo>
                  <a:cubicBezTo>
                    <a:pt x="3" y="282"/>
                    <a:pt x="2" y="282"/>
                    <a:pt x="2" y="282"/>
                  </a:cubicBezTo>
                  <a:cubicBezTo>
                    <a:pt x="3" y="268"/>
                    <a:pt x="3" y="268"/>
                    <a:pt x="3" y="268"/>
                  </a:cubicBezTo>
                  <a:cubicBezTo>
                    <a:pt x="3" y="264"/>
                    <a:pt x="4" y="259"/>
                    <a:pt x="4" y="255"/>
                  </a:cubicBezTo>
                  <a:cubicBezTo>
                    <a:pt x="5" y="250"/>
                    <a:pt x="5" y="246"/>
                    <a:pt x="6" y="242"/>
                  </a:cubicBezTo>
                  <a:cubicBezTo>
                    <a:pt x="7" y="237"/>
                    <a:pt x="8" y="233"/>
                    <a:pt x="9" y="229"/>
                  </a:cubicBezTo>
                  <a:cubicBezTo>
                    <a:pt x="10" y="224"/>
                    <a:pt x="12" y="220"/>
                    <a:pt x="13" y="216"/>
                  </a:cubicBezTo>
                  <a:cubicBezTo>
                    <a:pt x="15" y="211"/>
                    <a:pt x="16" y="207"/>
                    <a:pt x="18" y="203"/>
                  </a:cubicBezTo>
                  <a:cubicBezTo>
                    <a:pt x="20" y="199"/>
                    <a:pt x="22" y="195"/>
                    <a:pt x="24" y="191"/>
                  </a:cubicBezTo>
                  <a:cubicBezTo>
                    <a:pt x="25" y="189"/>
                    <a:pt x="26" y="187"/>
                    <a:pt x="27" y="185"/>
                  </a:cubicBezTo>
                  <a:cubicBezTo>
                    <a:pt x="29" y="183"/>
                    <a:pt x="30" y="181"/>
                    <a:pt x="31" y="179"/>
                  </a:cubicBezTo>
                  <a:cubicBezTo>
                    <a:pt x="35" y="174"/>
                    <a:pt x="35" y="174"/>
                    <a:pt x="35" y="174"/>
                  </a:cubicBezTo>
                  <a:cubicBezTo>
                    <a:pt x="39" y="168"/>
                    <a:pt x="39" y="168"/>
                    <a:pt x="39" y="168"/>
                  </a:cubicBezTo>
                  <a:cubicBezTo>
                    <a:pt x="42" y="165"/>
                    <a:pt x="45" y="161"/>
                    <a:pt x="48" y="158"/>
                  </a:cubicBezTo>
                  <a:cubicBezTo>
                    <a:pt x="49" y="156"/>
                    <a:pt x="51" y="155"/>
                    <a:pt x="52" y="153"/>
                  </a:cubicBezTo>
                  <a:cubicBezTo>
                    <a:pt x="54" y="151"/>
                    <a:pt x="56" y="150"/>
                    <a:pt x="57" y="148"/>
                  </a:cubicBezTo>
                  <a:cubicBezTo>
                    <a:pt x="61" y="145"/>
                    <a:pt x="64" y="142"/>
                    <a:pt x="68" y="140"/>
                  </a:cubicBezTo>
                  <a:cubicBezTo>
                    <a:pt x="72" y="137"/>
                    <a:pt x="75" y="134"/>
                    <a:pt x="79" y="132"/>
                  </a:cubicBezTo>
                  <a:cubicBezTo>
                    <a:pt x="83" y="130"/>
                    <a:pt x="87" y="128"/>
                    <a:pt x="91" y="126"/>
                  </a:cubicBezTo>
                  <a:cubicBezTo>
                    <a:pt x="95" y="124"/>
                    <a:pt x="100" y="122"/>
                    <a:pt x="104" y="120"/>
                  </a:cubicBezTo>
                  <a:cubicBezTo>
                    <a:pt x="108" y="118"/>
                    <a:pt x="112" y="117"/>
                    <a:pt x="117" y="116"/>
                  </a:cubicBezTo>
                  <a:cubicBezTo>
                    <a:pt x="117" y="116"/>
                    <a:pt x="117" y="116"/>
                    <a:pt x="117" y="116"/>
                  </a:cubicBezTo>
                  <a:cubicBezTo>
                    <a:pt x="118" y="124"/>
                    <a:pt x="118" y="124"/>
                    <a:pt x="118" y="124"/>
                  </a:cubicBezTo>
                  <a:cubicBezTo>
                    <a:pt x="112" y="124"/>
                    <a:pt x="107" y="123"/>
                    <a:pt x="102" y="123"/>
                  </a:cubicBezTo>
                  <a:cubicBezTo>
                    <a:pt x="99" y="123"/>
                    <a:pt x="97" y="122"/>
                    <a:pt x="94" y="122"/>
                  </a:cubicBezTo>
                  <a:cubicBezTo>
                    <a:pt x="92" y="122"/>
                    <a:pt x="89" y="121"/>
                    <a:pt x="87" y="121"/>
                  </a:cubicBezTo>
                  <a:cubicBezTo>
                    <a:pt x="84" y="120"/>
                    <a:pt x="81" y="120"/>
                    <a:pt x="79" y="119"/>
                  </a:cubicBezTo>
                  <a:cubicBezTo>
                    <a:pt x="76" y="119"/>
                    <a:pt x="74" y="118"/>
                    <a:pt x="71" y="117"/>
                  </a:cubicBezTo>
                  <a:cubicBezTo>
                    <a:pt x="69" y="116"/>
                    <a:pt x="66" y="116"/>
                    <a:pt x="64" y="115"/>
                  </a:cubicBezTo>
                  <a:cubicBezTo>
                    <a:pt x="56" y="112"/>
                    <a:pt x="56" y="112"/>
                    <a:pt x="56" y="112"/>
                  </a:cubicBezTo>
                  <a:cubicBezTo>
                    <a:pt x="54" y="111"/>
                    <a:pt x="51" y="110"/>
                    <a:pt x="49" y="109"/>
                  </a:cubicBezTo>
                  <a:cubicBezTo>
                    <a:pt x="47" y="108"/>
                    <a:pt x="44" y="107"/>
                    <a:pt x="42" y="106"/>
                  </a:cubicBezTo>
                  <a:cubicBezTo>
                    <a:pt x="39" y="105"/>
                    <a:pt x="37" y="104"/>
                    <a:pt x="35" y="103"/>
                  </a:cubicBezTo>
                  <a:cubicBezTo>
                    <a:pt x="32" y="101"/>
                    <a:pt x="30" y="100"/>
                    <a:pt x="28" y="99"/>
                  </a:cubicBezTo>
                  <a:cubicBezTo>
                    <a:pt x="26" y="97"/>
                    <a:pt x="23" y="96"/>
                    <a:pt x="21" y="95"/>
                  </a:cubicBezTo>
                  <a:cubicBezTo>
                    <a:pt x="19" y="93"/>
                    <a:pt x="17" y="92"/>
                    <a:pt x="15" y="90"/>
                  </a:cubicBezTo>
                  <a:cubicBezTo>
                    <a:pt x="13" y="88"/>
                    <a:pt x="11" y="87"/>
                    <a:pt x="9" y="85"/>
                  </a:cubicBezTo>
                  <a:cubicBezTo>
                    <a:pt x="7" y="83"/>
                    <a:pt x="5" y="81"/>
                    <a:pt x="3" y="79"/>
                  </a:cubicBezTo>
                  <a:cubicBezTo>
                    <a:pt x="3" y="79"/>
                    <a:pt x="3" y="79"/>
                    <a:pt x="3" y="79"/>
                  </a:cubicBezTo>
                  <a:cubicBezTo>
                    <a:pt x="3" y="78"/>
                    <a:pt x="2" y="78"/>
                    <a:pt x="2" y="77"/>
                  </a:cubicBezTo>
                  <a:cubicBezTo>
                    <a:pt x="2" y="77"/>
                    <a:pt x="2" y="77"/>
                    <a:pt x="2" y="77"/>
                  </a:cubicBezTo>
                  <a:cubicBezTo>
                    <a:pt x="1" y="68"/>
                    <a:pt x="1" y="68"/>
                    <a:pt x="1" y="68"/>
                  </a:cubicBezTo>
                  <a:cubicBezTo>
                    <a:pt x="0" y="65"/>
                    <a:pt x="0" y="62"/>
                    <a:pt x="0" y="58"/>
                  </a:cubicBezTo>
                  <a:cubicBezTo>
                    <a:pt x="0" y="55"/>
                    <a:pt x="0" y="52"/>
                    <a:pt x="0" y="49"/>
                  </a:cubicBezTo>
                  <a:cubicBezTo>
                    <a:pt x="0" y="46"/>
                    <a:pt x="0" y="42"/>
                    <a:pt x="0" y="39"/>
                  </a:cubicBezTo>
                  <a:cubicBezTo>
                    <a:pt x="0" y="37"/>
                    <a:pt x="1" y="36"/>
                    <a:pt x="1" y="34"/>
                  </a:cubicBezTo>
                  <a:cubicBezTo>
                    <a:pt x="1" y="32"/>
                    <a:pt x="1" y="32"/>
                    <a:pt x="1" y="32"/>
                  </a:cubicBezTo>
                  <a:cubicBezTo>
                    <a:pt x="2" y="29"/>
                    <a:pt x="2" y="29"/>
                    <a:pt x="2" y="29"/>
                  </a:cubicBezTo>
                  <a:cubicBezTo>
                    <a:pt x="3" y="28"/>
                    <a:pt x="3" y="26"/>
                    <a:pt x="4" y="24"/>
                  </a:cubicBezTo>
                  <a:cubicBezTo>
                    <a:pt x="4" y="23"/>
                    <a:pt x="5" y="21"/>
                    <a:pt x="6" y="20"/>
                  </a:cubicBezTo>
                  <a:cubicBezTo>
                    <a:pt x="7" y="18"/>
                    <a:pt x="8" y="17"/>
                    <a:pt x="9" y="15"/>
                  </a:cubicBezTo>
                  <a:cubicBezTo>
                    <a:pt x="10" y="14"/>
                    <a:pt x="11" y="13"/>
                    <a:pt x="13" y="11"/>
                  </a:cubicBezTo>
                  <a:cubicBezTo>
                    <a:pt x="14" y="10"/>
                    <a:pt x="16" y="9"/>
                    <a:pt x="18" y="8"/>
                  </a:cubicBezTo>
                  <a:cubicBezTo>
                    <a:pt x="19" y="8"/>
                    <a:pt x="21" y="7"/>
                    <a:pt x="24" y="7"/>
                  </a:cubicBezTo>
                  <a:cubicBezTo>
                    <a:pt x="24" y="7"/>
                    <a:pt x="24" y="7"/>
                    <a:pt x="24" y="7"/>
                  </a:cubicBezTo>
                  <a:cubicBezTo>
                    <a:pt x="24" y="7"/>
                    <a:pt x="24" y="7"/>
                    <a:pt x="24" y="7"/>
                  </a:cubicBezTo>
                  <a:cubicBezTo>
                    <a:pt x="32" y="7"/>
                    <a:pt x="40" y="8"/>
                    <a:pt x="48" y="8"/>
                  </a:cubicBezTo>
                  <a:cubicBezTo>
                    <a:pt x="52" y="8"/>
                    <a:pt x="56" y="8"/>
                    <a:pt x="60" y="8"/>
                  </a:cubicBezTo>
                  <a:cubicBezTo>
                    <a:pt x="64" y="8"/>
                    <a:pt x="68" y="8"/>
                    <a:pt x="73" y="8"/>
                  </a:cubicBezTo>
                  <a:cubicBezTo>
                    <a:pt x="89" y="8"/>
                    <a:pt x="105" y="7"/>
                    <a:pt x="121" y="7"/>
                  </a:cubicBezTo>
                  <a:cubicBezTo>
                    <a:pt x="154" y="5"/>
                    <a:pt x="186" y="3"/>
                    <a:pt x="218" y="1"/>
                  </a:cubicBezTo>
                  <a:cubicBezTo>
                    <a:pt x="218" y="1"/>
                    <a:pt x="218" y="1"/>
                    <a:pt x="218" y="1"/>
                  </a:cubicBezTo>
                  <a:cubicBezTo>
                    <a:pt x="222" y="0"/>
                    <a:pt x="225" y="3"/>
                    <a:pt x="225" y="6"/>
                  </a:cubicBezTo>
                  <a:cubicBezTo>
                    <a:pt x="225" y="9"/>
                    <a:pt x="223" y="12"/>
                    <a:pt x="219" y="1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72"/>
            <p:cNvSpPr/>
            <p:nvPr/>
          </p:nvSpPr>
          <p:spPr bwMode="auto">
            <a:xfrm>
              <a:off x="3683535" y="5047964"/>
              <a:ext cx="146487" cy="134586"/>
            </a:xfrm>
            <a:custGeom>
              <a:avLst/>
              <a:gdLst>
                <a:gd name="T0" fmla="*/ 6 w 60"/>
                <a:gd name="T1" fmla="*/ 0 h 55"/>
                <a:gd name="T2" fmla="*/ 4 w 60"/>
                <a:gd name="T3" fmla="*/ 12 h 55"/>
                <a:gd name="T4" fmla="*/ 4 w 60"/>
                <a:gd name="T5" fmla="*/ 18 h 55"/>
                <a:gd name="T6" fmla="*/ 5 w 60"/>
                <a:gd name="T7" fmla="*/ 23 h 55"/>
                <a:gd name="T8" fmla="*/ 6 w 60"/>
                <a:gd name="T9" fmla="*/ 29 h 55"/>
                <a:gd name="T10" fmla="*/ 7 w 60"/>
                <a:gd name="T11" fmla="*/ 35 h 55"/>
                <a:gd name="T12" fmla="*/ 10 w 60"/>
                <a:gd name="T13" fmla="*/ 45 h 55"/>
                <a:gd name="T14" fmla="*/ 7 w 60"/>
                <a:gd name="T15" fmla="*/ 43 h 55"/>
                <a:gd name="T16" fmla="*/ 17 w 60"/>
                <a:gd name="T17" fmla="*/ 45 h 55"/>
                <a:gd name="T18" fmla="*/ 28 w 60"/>
                <a:gd name="T19" fmla="*/ 47 h 55"/>
                <a:gd name="T20" fmla="*/ 38 w 60"/>
                <a:gd name="T21" fmla="*/ 47 h 55"/>
                <a:gd name="T22" fmla="*/ 43 w 60"/>
                <a:gd name="T23" fmla="*/ 47 h 55"/>
                <a:gd name="T24" fmla="*/ 45 w 60"/>
                <a:gd name="T25" fmla="*/ 47 h 55"/>
                <a:gd name="T26" fmla="*/ 47 w 60"/>
                <a:gd name="T27" fmla="*/ 46 h 55"/>
                <a:gd name="T28" fmla="*/ 45 w 60"/>
                <a:gd name="T29" fmla="*/ 48 h 55"/>
                <a:gd name="T30" fmla="*/ 47 w 60"/>
                <a:gd name="T31" fmla="*/ 43 h 55"/>
                <a:gd name="T32" fmla="*/ 50 w 60"/>
                <a:gd name="T33" fmla="*/ 37 h 55"/>
                <a:gd name="T34" fmla="*/ 54 w 60"/>
                <a:gd name="T35" fmla="*/ 25 h 55"/>
                <a:gd name="T36" fmla="*/ 57 w 60"/>
                <a:gd name="T37" fmla="*/ 13 h 55"/>
                <a:gd name="T38" fmla="*/ 58 w 60"/>
                <a:gd name="T39" fmla="*/ 7 h 55"/>
                <a:gd name="T40" fmla="*/ 58 w 60"/>
                <a:gd name="T41" fmla="*/ 0 h 55"/>
                <a:gd name="T42" fmla="*/ 59 w 60"/>
                <a:gd name="T43" fmla="*/ 7 h 55"/>
                <a:gd name="T44" fmla="*/ 60 w 60"/>
                <a:gd name="T45" fmla="*/ 13 h 55"/>
                <a:gd name="T46" fmla="*/ 60 w 60"/>
                <a:gd name="T47" fmla="*/ 17 h 55"/>
                <a:gd name="T48" fmla="*/ 60 w 60"/>
                <a:gd name="T49" fmla="*/ 20 h 55"/>
                <a:gd name="T50" fmla="*/ 59 w 60"/>
                <a:gd name="T51" fmla="*/ 26 h 55"/>
                <a:gd name="T52" fmla="*/ 56 w 60"/>
                <a:gd name="T53" fmla="*/ 39 h 55"/>
                <a:gd name="T54" fmla="*/ 54 w 60"/>
                <a:gd name="T55" fmla="*/ 45 h 55"/>
                <a:gd name="T56" fmla="*/ 52 w 60"/>
                <a:gd name="T57" fmla="*/ 51 h 55"/>
                <a:gd name="T58" fmla="*/ 51 w 60"/>
                <a:gd name="T59" fmla="*/ 53 h 55"/>
                <a:gd name="T60" fmla="*/ 50 w 60"/>
                <a:gd name="T61" fmla="*/ 53 h 55"/>
                <a:gd name="T62" fmla="*/ 46 w 60"/>
                <a:gd name="T63" fmla="*/ 54 h 55"/>
                <a:gd name="T64" fmla="*/ 43 w 60"/>
                <a:gd name="T65" fmla="*/ 55 h 55"/>
                <a:gd name="T66" fmla="*/ 38 w 60"/>
                <a:gd name="T67" fmla="*/ 55 h 55"/>
                <a:gd name="T68" fmla="*/ 27 w 60"/>
                <a:gd name="T69" fmla="*/ 54 h 55"/>
                <a:gd name="T70" fmla="*/ 5 w 60"/>
                <a:gd name="T71" fmla="*/ 50 h 55"/>
                <a:gd name="T72" fmla="*/ 3 w 60"/>
                <a:gd name="T73" fmla="*/ 49 h 55"/>
                <a:gd name="T74" fmla="*/ 3 w 60"/>
                <a:gd name="T75" fmla="*/ 48 h 55"/>
                <a:gd name="T76" fmla="*/ 1 w 60"/>
                <a:gd name="T77" fmla="*/ 42 h 55"/>
                <a:gd name="T78" fmla="*/ 1 w 60"/>
                <a:gd name="T79" fmla="*/ 36 h 55"/>
                <a:gd name="T80" fmla="*/ 0 w 60"/>
                <a:gd name="T81" fmla="*/ 30 h 55"/>
                <a:gd name="T82" fmla="*/ 0 w 60"/>
                <a:gd name="T83" fmla="*/ 23 h 55"/>
                <a:gd name="T84" fmla="*/ 0 w 60"/>
                <a:gd name="T85" fmla="*/ 17 h 55"/>
                <a:gd name="T86" fmla="*/ 2 w 60"/>
                <a:gd name="T87" fmla="*/ 11 h 55"/>
                <a:gd name="T88" fmla="*/ 6 w 60"/>
                <a:gd name="T8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0" h="55">
                  <a:moveTo>
                    <a:pt x="6" y="0"/>
                  </a:moveTo>
                  <a:cubicBezTo>
                    <a:pt x="5" y="4"/>
                    <a:pt x="5" y="8"/>
                    <a:pt x="4" y="12"/>
                  </a:cubicBezTo>
                  <a:cubicBezTo>
                    <a:pt x="4" y="14"/>
                    <a:pt x="4" y="16"/>
                    <a:pt x="4" y="18"/>
                  </a:cubicBezTo>
                  <a:cubicBezTo>
                    <a:pt x="4" y="19"/>
                    <a:pt x="4" y="21"/>
                    <a:pt x="5" y="23"/>
                  </a:cubicBezTo>
                  <a:cubicBezTo>
                    <a:pt x="5" y="25"/>
                    <a:pt x="5" y="27"/>
                    <a:pt x="6" y="29"/>
                  </a:cubicBezTo>
                  <a:cubicBezTo>
                    <a:pt x="6" y="31"/>
                    <a:pt x="6" y="33"/>
                    <a:pt x="7" y="35"/>
                  </a:cubicBezTo>
                  <a:cubicBezTo>
                    <a:pt x="8" y="38"/>
                    <a:pt x="9" y="42"/>
                    <a:pt x="10" y="45"/>
                  </a:cubicBezTo>
                  <a:cubicBezTo>
                    <a:pt x="7" y="43"/>
                    <a:pt x="7" y="43"/>
                    <a:pt x="7" y="43"/>
                  </a:cubicBezTo>
                  <a:cubicBezTo>
                    <a:pt x="11" y="44"/>
                    <a:pt x="14" y="44"/>
                    <a:pt x="17" y="45"/>
                  </a:cubicBezTo>
                  <a:cubicBezTo>
                    <a:pt x="21" y="46"/>
                    <a:pt x="24" y="46"/>
                    <a:pt x="28" y="47"/>
                  </a:cubicBezTo>
                  <a:cubicBezTo>
                    <a:pt x="31" y="47"/>
                    <a:pt x="34" y="47"/>
                    <a:pt x="38" y="47"/>
                  </a:cubicBezTo>
                  <a:cubicBezTo>
                    <a:pt x="39" y="47"/>
                    <a:pt x="41" y="47"/>
                    <a:pt x="43" y="47"/>
                  </a:cubicBezTo>
                  <a:cubicBezTo>
                    <a:pt x="43" y="47"/>
                    <a:pt x="44" y="47"/>
                    <a:pt x="45" y="47"/>
                  </a:cubicBezTo>
                  <a:cubicBezTo>
                    <a:pt x="45" y="47"/>
                    <a:pt x="46" y="47"/>
                    <a:pt x="47" y="46"/>
                  </a:cubicBezTo>
                  <a:cubicBezTo>
                    <a:pt x="45" y="48"/>
                    <a:pt x="45" y="48"/>
                    <a:pt x="45" y="48"/>
                  </a:cubicBezTo>
                  <a:cubicBezTo>
                    <a:pt x="46" y="46"/>
                    <a:pt x="47" y="45"/>
                    <a:pt x="47" y="43"/>
                  </a:cubicBezTo>
                  <a:cubicBezTo>
                    <a:pt x="48" y="41"/>
                    <a:pt x="49" y="39"/>
                    <a:pt x="50" y="37"/>
                  </a:cubicBezTo>
                  <a:cubicBezTo>
                    <a:pt x="51" y="33"/>
                    <a:pt x="53" y="29"/>
                    <a:pt x="54" y="25"/>
                  </a:cubicBezTo>
                  <a:cubicBezTo>
                    <a:pt x="55" y="21"/>
                    <a:pt x="56" y="17"/>
                    <a:pt x="57" y="13"/>
                  </a:cubicBezTo>
                  <a:cubicBezTo>
                    <a:pt x="57" y="11"/>
                    <a:pt x="57" y="9"/>
                    <a:pt x="58" y="7"/>
                  </a:cubicBezTo>
                  <a:cubicBezTo>
                    <a:pt x="58" y="5"/>
                    <a:pt x="58" y="3"/>
                    <a:pt x="58" y="0"/>
                  </a:cubicBezTo>
                  <a:cubicBezTo>
                    <a:pt x="59" y="3"/>
                    <a:pt x="59" y="5"/>
                    <a:pt x="59" y="7"/>
                  </a:cubicBezTo>
                  <a:cubicBezTo>
                    <a:pt x="60" y="9"/>
                    <a:pt x="60" y="11"/>
                    <a:pt x="60" y="13"/>
                  </a:cubicBezTo>
                  <a:cubicBezTo>
                    <a:pt x="60" y="14"/>
                    <a:pt x="60" y="15"/>
                    <a:pt x="60" y="17"/>
                  </a:cubicBezTo>
                  <a:cubicBezTo>
                    <a:pt x="60" y="18"/>
                    <a:pt x="60" y="19"/>
                    <a:pt x="60" y="20"/>
                  </a:cubicBezTo>
                  <a:cubicBezTo>
                    <a:pt x="59" y="22"/>
                    <a:pt x="59" y="24"/>
                    <a:pt x="59" y="26"/>
                  </a:cubicBezTo>
                  <a:cubicBezTo>
                    <a:pt x="58" y="31"/>
                    <a:pt x="57" y="35"/>
                    <a:pt x="56" y="39"/>
                  </a:cubicBezTo>
                  <a:cubicBezTo>
                    <a:pt x="55" y="41"/>
                    <a:pt x="55" y="43"/>
                    <a:pt x="54" y="45"/>
                  </a:cubicBezTo>
                  <a:cubicBezTo>
                    <a:pt x="53" y="47"/>
                    <a:pt x="52" y="49"/>
                    <a:pt x="52" y="51"/>
                  </a:cubicBezTo>
                  <a:cubicBezTo>
                    <a:pt x="51" y="53"/>
                    <a:pt x="51" y="53"/>
                    <a:pt x="51" y="53"/>
                  </a:cubicBezTo>
                  <a:cubicBezTo>
                    <a:pt x="50" y="53"/>
                    <a:pt x="50" y="53"/>
                    <a:pt x="50" y="53"/>
                  </a:cubicBezTo>
                  <a:cubicBezTo>
                    <a:pt x="49" y="54"/>
                    <a:pt x="48" y="54"/>
                    <a:pt x="46" y="54"/>
                  </a:cubicBezTo>
                  <a:cubicBezTo>
                    <a:pt x="45" y="55"/>
                    <a:pt x="44" y="55"/>
                    <a:pt x="43" y="55"/>
                  </a:cubicBezTo>
                  <a:cubicBezTo>
                    <a:pt x="41" y="55"/>
                    <a:pt x="40" y="55"/>
                    <a:pt x="38" y="55"/>
                  </a:cubicBezTo>
                  <a:cubicBezTo>
                    <a:pt x="34" y="55"/>
                    <a:pt x="30" y="55"/>
                    <a:pt x="27" y="54"/>
                  </a:cubicBezTo>
                  <a:cubicBezTo>
                    <a:pt x="19" y="53"/>
                    <a:pt x="12" y="52"/>
                    <a:pt x="5" y="50"/>
                  </a:cubicBezTo>
                  <a:cubicBezTo>
                    <a:pt x="3" y="49"/>
                    <a:pt x="3" y="49"/>
                    <a:pt x="3" y="49"/>
                  </a:cubicBezTo>
                  <a:cubicBezTo>
                    <a:pt x="3" y="48"/>
                    <a:pt x="3" y="48"/>
                    <a:pt x="3" y="48"/>
                  </a:cubicBezTo>
                  <a:cubicBezTo>
                    <a:pt x="1" y="42"/>
                    <a:pt x="1" y="42"/>
                    <a:pt x="1" y="42"/>
                  </a:cubicBezTo>
                  <a:cubicBezTo>
                    <a:pt x="1" y="40"/>
                    <a:pt x="1" y="38"/>
                    <a:pt x="1" y="36"/>
                  </a:cubicBezTo>
                  <a:cubicBezTo>
                    <a:pt x="0" y="34"/>
                    <a:pt x="0" y="32"/>
                    <a:pt x="0" y="30"/>
                  </a:cubicBezTo>
                  <a:cubicBezTo>
                    <a:pt x="0" y="28"/>
                    <a:pt x="0" y="25"/>
                    <a:pt x="0" y="23"/>
                  </a:cubicBezTo>
                  <a:cubicBezTo>
                    <a:pt x="0" y="21"/>
                    <a:pt x="0" y="19"/>
                    <a:pt x="0" y="17"/>
                  </a:cubicBezTo>
                  <a:cubicBezTo>
                    <a:pt x="1" y="15"/>
                    <a:pt x="1" y="13"/>
                    <a:pt x="2" y="11"/>
                  </a:cubicBezTo>
                  <a:cubicBezTo>
                    <a:pt x="3" y="8"/>
                    <a:pt x="4" y="4"/>
                    <a:pt x="6"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73"/>
            <p:cNvSpPr/>
            <p:nvPr/>
          </p:nvSpPr>
          <p:spPr bwMode="auto">
            <a:xfrm>
              <a:off x="3321894" y="6767361"/>
              <a:ext cx="317695" cy="29297"/>
            </a:xfrm>
            <a:custGeom>
              <a:avLst/>
              <a:gdLst>
                <a:gd name="T0" fmla="*/ 0 w 347"/>
                <a:gd name="T1" fmla="*/ 0 h 32"/>
                <a:gd name="T2" fmla="*/ 347 w 347"/>
                <a:gd name="T3" fmla="*/ 16 h 32"/>
                <a:gd name="T4" fmla="*/ 0 w 347"/>
                <a:gd name="T5" fmla="*/ 32 h 32"/>
                <a:gd name="T6" fmla="*/ 0 w 347"/>
                <a:gd name="T7" fmla="*/ 0 h 32"/>
              </a:gdLst>
              <a:ahLst/>
              <a:cxnLst>
                <a:cxn ang="0">
                  <a:pos x="T0" y="T1"/>
                </a:cxn>
                <a:cxn ang="0">
                  <a:pos x="T2" y="T3"/>
                </a:cxn>
                <a:cxn ang="0">
                  <a:pos x="T4" y="T5"/>
                </a:cxn>
                <a:cxn ang="0">
                  <a:pos x="T6" y="T7"/>
                </a:cxn>
              </a:cxnLst>
              <a:rect l="0" t="0" r="r" b="b"/>
              <a:pathLst>
                <a:path w="347" h="32">
                  <a:moveTo>
                    <a:pt x="0" y="0"/>
                  </a:moveTo>
                  <a:lnTo>
                    <a:pt x="34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74"/>
            <p:cNvSpPr/>
            <p:nvPr/>
          </p:nvSpPr>
          <p:spPr bwMode="auto">
            <a:xfrm>
              <a:off x="3321894" y="6698694"/>
              <a:ext cx="288397" cy="29297"/>
            </a:xfrm>
            <a:custGeom>
              <a:avLst/>
              <a:gdLst>
                <a:gd name="T0" fmla="*/ 0 w 315"/>
                <a:gd name="T1" fmla="*/ 0 h 32"/>
                <a:gd name="T2" fmla="*/ 315 w 315"/>
                <a:gd name="T3" fmla="*/ 16 h 32"/>
                <a:gd name="T4" fmla="*/ 0 w 315"/>
                <a:gd name="T5" fmla="*/ 32 h 32"/>
                <a:gd name="T6" fmla="*/ 0 w 315"/>
                <a:gd name="T7" fmla="*/ 0 h 32"/>
              </a:gdLst>
              <a:ahLst/>
              <a:cxnLst>
                <a:cxn ang="0">
                  <a:pos x="T0" y="T1"/>
                </a:cxn>
                <a:cxn ang="0">
                  <a:pos x="T2" y="T3"/>
                </a:cxn>
                <a:cxn ang="0">
                  <a:pos x="T4" y="T5"/>
                </a:cxn>
                <a:cxn ang="0">
                  <a:pos x="T6" y="T7"/>
                </a:cxn>
              </a:cxnLst>
              <a:rect l="0" t="0" r="r" b="b"/>
              <a:pathLst>
                <a:path w="315" h="32">
                  <a:moveTo>
                    <a:pt x="0" y="0"/>
                  </a:moveTo>
                  <a:lnTo>
                    <a:pt x="31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75"/>
            <p:cNvSpPr/>
            <p:nvPr/>
          </p:nvSpPr>
          <p:spPr bwMode="auto">
            <a:xfrm>
              <a:off x="3321894" y="6630944"/>
              <a:ext cx="268255" cy="29297"/>
            </a:xfrm>
            <a:custGeom>
              <a:avLst/>
              <a:gdLst>
                <a:gd name="T0" fmla="*/ 0 w 293"/>
                <a:gd name="T1" fmla="*/ 0 h 32"/>
                <a:gd name="T2" fmla="*/ 293 w 293"/>
                <a:gd name="T3" fmla="*/ 16 h 32"/>
                <a:gd name="T4" fmla="*/ 0 w 293"/>
                <a:gd name="T5" fmla="*/ 32 h 32"/>
                <a:gd name="T6" fmla="*/ 0 w 293"/>
                <a:gd name="T7" fmla="*/ 0 h 32"/>
              </a:gdLst>
              <a:ahLst/>
              <a:cxnLst>
                <a:cxn ang="0">
                  <a:pos x="T0" y="T1"/>
                </a:cxn>
                <a:cxn ang="0">
                  <a:pos x="T2" y="T3"/>
                </a:cxn>
                <a:cxn ang="0">
                  <a:pos x="T4" y="T5"/>
                </a:cxn>
                <a:cxn ang="0">
                  <a:pos x="T6" y="T7"/>
                </a:cxn>
              </a:cxnLst>
              <a:rect l="0" t="0" r="r" b="b"/>
              <a:pathLst>
                <a:path w="293" h="32">
                  <a:moveTo>
                    <a:pt x="0" y="0"/>
                  </a:moveTo>
                  <a:lnTo>
                    <a:pt x="293"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76"/>
            <p:cNvSpPr/>
            <p:nvPr/>
          </p:nvSpPr>
          <p:spPr bwMode="auto">
            <a:xfrm>
              <a:off x="3331965" y="6562278"/>
              <a:ext cx="249029" cy="29297"/>
            </a:xfrm>
            <a:custGeom>
              <a:avLst/>
              <a:gdLst>
                <a:gd name="T0" fmla="*/ 0 w 272"/>
                <a:gd name="T1" fmla="*/ 0 h 32"/>
                <a:gd name="T2" fmla="*/ 272 w 272"/>
                <a:gd name="T3" fmla="*/ 16 h 32"/>
                <a:gd name="T4" fmla="*/ 0 w 272"/>
                <a:gd name="T5" fmla="*/ 32 h 32"/>
                <a:gd name="T6" fmla="*/ 0 w 272"/>
                <a:gd name="T7" fmla="*/ 0 h 32"/>
              </a:gdLst>
              <a:ahLst/>
              <a:cxnLst>
                <a:cxn ang="0">
                  <a:pos x="T0" y="T1"/>
                </a:cxn>
                <a:cxn ang="0">
                  <a:pos x="T2" y="T3"/>
                </a:cxn>
                <a:cxn ang="0">
                  <a:pos x="T4" y="T5"/>
                </a:cxn>
                <a:cxn ang="0">
                  <a:pos x="T6" y="T7"/>
                </a:cxn>
              </a:cxnLst>
              <a:rect l="0" t="0" r="r" b="b"/>
              <a:pathLst>
                <a:path w="272" h="32">
                  <a:moveTo>
                    <a:pt x="0" y="0"/>
                  </a:moveTo>
                  <a:lnTo>
                    <a:pt x="272"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77"/>
            <p:cNvSpPr/>
            <p:nvPr/>
          </p:nvSpPr>
          <p:spPr bwMode="auto">
            <a:xfrm>
              <a:off x="3341120" y="6493612"/>
              <a:ext cx="229802" cy="29297"/>
            </a:xfrm>
            <a:custGeom>
              <a:avLst/>
              <a:gdLst>
                <a:gd name="T0" fmla="*/ 0 w 251"/>
                <a:gd name="T1" fmla="*/ 0 h 32"/>
                <a:gd name="T2" fmla="*/ 251 w 251"/>
                <a:gd name="T3" fmla="*/ 16 h 32"/>
                <a:gd name="T4" fmla="*/ 0 w 251"/>
                <a:gd name="T5" fmla="*/ 32 h 32"/>
                <a:gd name="T6" fmla="*/ 0 w 251"/>
                <a:gd name="T7" fmla="*/ 0 h 32"/>
              </a:gdLst>
              <a:ahLst/>
              <a:cxnLst>
                <a:cxn ang="0">
                  <a:pos x="T0" y="T1"/>
                </a:cxn>
                <a:cxn ang="0">
                  <a:pos x="T2" y="T3"/>
                </a:cxn>
                <a:cxn ang="0">
                  <a:pos x="T4" y="T5"/>
                </a:cxn>
                <a:cxn ang="0">
                  <a:pos x="T6" y="T7"/>
                </a:cxn>
              </a:cxnLst>
              <a:rect l="0" t="0" r="r" b="b"/>
              <a:pathLst>
                <a:path w="251" h="32">
                  <a:moveTo>
                    <a:pt x="0" y="0"/>
                  </a:moveTo>
                  <a:lnTo>
                    <a:pt x="251"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78"/>
            <p:cNvSpPr/>
            <p:nvPr/>
          </p:nvSpPr>
          <p:spPr bwMode="auto">
            <a:xfrm>
              <a:off x="3351192" y="6424946"/>
              <a:ext cx="209660" cy="29297"/>
            </a:xfrm>
            <a:custGeom>
              <a:avLst/>
              <a:gdLst>
                <a:gd name="T0" fmla="*/ 0 w 229"/>
                <a:gd name="T1" fmla="*/ 0 h 32"/>
                <a:gd name="T2" fmla="*/ 229 w 229"/>
                <a:gd name="T3" fmla="*/ 16 h 32"/>
                <a:gd name="T4" fmla="*/ 0 w 229"/>
                <a:gd name="T5" fmla="*/ 32 h 32"/>
                <a:gd name="T6" fmla="*/ 0 w 229"/>
                <a:gd name="T7" fmla="*/ 0 h 32"/>
              </a:gdLst>
              <a:ahLst/>
              <a:cxnLst>
                <a:cxn ang="0">
                  <a:pos x="T0" y="T1"/>
                </a:cxn>
                <a:cxn ang="0">
                  <a:pos x="T2" y="T3"/>
                </a:cxn>
                <a:cxn ang="0">
                  <a:pos x="T4" y="T5"/>
                </a:cxn>
                <a:cxn ang="0">
                  <a:pos x="T6" y="T7"/>
                </a:cxn>
              </a:cxnLst>
              <a:rect l="0" t="0" r="r" b="b"/>
              <a:pathLst>
                <a:path w="229" h="32">
                  <a:moveTo>
                    <a:pt x="0" y="0"/>
                  </a:moveTo>
                  <a:lnTo>
                    <a:pt x="229"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79"/>
            <p:cNvSpPr/>
            <p:nvPr/>
          </p:nvSpPr>
          <p:spPr bwMode="auto">
            <a:xfrm>
              <a:off x="3351192" y="6356280"/>
              <a:ext cx="200505" cy="29297"/>
            </a:xfrm>
            <a:custGeom>
              <a:avLst/>
              <a:gdLst>
                <a:gd name="T0" fmla="*/ 0 w 219"/>
                <a:gd name="T1" fmla="*/ 0 h 32"/>
                <a:gd name="T2" fmla="*/ 219 w 219"/>
                <a:gd name="T3" fmla="*/ 16 h 32"/>
                <a:gd name="T4" fmla="*/ 0 w 219"/>
                <a:gd name="T5" fmla="*/ 32 h 32"/>
                <a:gd name="T6" fmla="*/ 0 w 219"/>
                <a:gd name="T7" fmla="*/ 0 h 32"/>
              </a:gdLst>
              <a:ahLst/>
              <a:cxnLst>
                <a:cxn ang="0">
                  <a:pos x="T0" y="T1"/>
                </a:cxn>
                <a:cxn ang="0">
                  <a:pos x="T2" y="T3"/>
                </a:cxn>
                <a:cxn ang="0">
                  <a:pos x="T4" y="T5"/>
                </a:cxn>
                <a:cxn ang="0">
                  <a:pos x="T6" y="T7"/>
                </a:cxn>
              </a:cxnLst>
              <a:rect l="0" t="0" r="r" b="b"/>
              <a:pathLst>
                <a:path w="219" h="32">
                  <a:moveTo>
                    <a:pt x="0" y="0"/>
                  </a:moveTo>
                  <a:lnTo>
                    <a:pt x="219"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80"/>
            <p:cNvSpPr/>
            <p:nvPr/>
          </p:nvSpPr>
          <p:spPr bwMode="auto">
            <a:xfrm>
              <a:off x="3361262" y="6288530"/>
              <a:ext cx="190434" cy="29297"/>
            </a:xfrm>
            <a:custGeom>
              <a:avLst/>
              <a:gdLst>
                <a:gd name="T0" fmla="*/ 0 w 208"/>
                <a:gd name="T1" fmla="*/ 0 h 32"/>
                <a:gd name="T2" fmla="*/ 208 w 208"/>
                <a:gd name="T3" fmla="*/ 16 h 32"/>
                <a:gd name="T4" fmla="*/ 0 w 208"/>
                <a:gd name="T5" fmla="*/ 32 h 32"/>
                <a:gd name="T6" fmla="*/ 0 w 208"/>
                <a:gd name="T7" fmla="*/ 0 h 32"/>
              </a:gdLst>
              <a:ahLst/>
              <a:cxnLst>
                <a:cxn ang="0">
                  <a:pos x="T0" y="T1"/>
                </a:cxn>
                <a:cxn ang="0">
                  <a:pos x="T2" y="T3"/>
                </a:cxn>
                <a:cxn ang="0">
                  <a:pos x="T4" y="T5"/>
                </a:cxn>
                <a:cxn ang="0">
                  <a:pos x="T6" y="T7"/>
                </a:cxn>
              </a:cxnLst>
              <a:rect l="0" t="0" r="r" b="b"/>
              <a:pathLst>
                <a:path w="208" h="32">
                  <a:moveTo>
                    <a:pt x="0" y="0"/>
                  </a:moveTo>
                  <a:lnTo>
                    <a:pt x="20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81"/>
            <p:cNvSpPr/>
            <p:nvPr/>
          </p:nvSpPr>
          <p:spPr bwMode="auto">
            <a:xfrm>
              <a:off x="3361262" y="6219864"/>
              <a:ext cx="180363" cy="29297"/>
            </a:xfrm>
            <a:custGeom>
              <a:avLst/>
              <a:gdLst>
                <a:gd name="T0" fmla="*/ 0 w 197"/>
                <a:gd name="T1" fmla="*/ 0 h 32"/>
                <a:gd name="T2" fmla="*/ 197 w 197"/>
                <a:gd name="T3" fmla="*/ 16 h 32"/>
                <a:gd name="T4" fmla="*/ 0 w 197"/>
                <a:gd name="T5" fmla="*/ 32 h 32"/>
                <a:gd name="T6" fmla="*/ 0 w 197"/>
                <a:gd name="T7" fmla="*/ 0 h 32"/>
              </a:gdLst>
              <a:ahLst/>
              <a:cxnLst>
                <a:cxn ang="0">
                  <a:pos x="T0" y="T1"/>
                </a:cxn>
                <a:cxn ang="0">
                  <a:pos x="T2" y="T3"/>
                </a:cxn>
                <a:cxn ang="0">
                  <a:pos x="T4" y="T5"/>
                </a:cxn>
                <a:cxn ang="0">
                  <a:pos x="T6" y="T7"/>
                </a:cxn>
              </a:cxnLst>
              <a:rect l="0" t="0" r="r" b="b"/>
              <a:pathLst>
                <a:path w="197" h="32">
                  <a:moveTo>
                    <a:pt x="0" y="0"/>
                  </a:moveTo>
                  <a:lnTo>
                    <a:pt x="19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82"/>
            <p:cNvSpPr/>
            <p:nvPr/>
          </p:nvSpPr>
          <p:spPr bwMode="auto">
            <a:xfrm>
              <a:off x="3370418" y="6151198"/>
              <a:ext cx="181278" cy="29297"/>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83"/>
            <p:cNvSpPr/>
            <p:nvPr/>
          </p:nvSpPr>
          <p:spPr bwMode="auto">
            <a:xfrm>
              <a:off x="3380489" y="6082532"/>
              <a:ext cx="171207" cy="29297"/>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84"/>
            <p:cNvSpPr/>
            <p:nvPr/>
          </p:nvSpPr>
          <p:spPr bwMode="auto">
            <a:xfrm>
              <a:off x="3399715" y="6013866"/>
              <a:ext cx="161136" cy="30213"/>
            </a:xfrm>
            <a:custGeom>
              <a:avLst/>
              <a:gdLst>
                <a:gd name="T0" fmla="*/ 0 w 176"/>
                <a:gd name="T1" fmla="*/ 0 h 33"/>
                <a:gd name="T2" fmla="*/ 176 w 176"/>
                <a:gd name="T3" fmla="*/ 16 h 33"/>
                <a:gd name="T4" fmla="*/ 0 w 176"/>
                <a:gd name="T5" fmla="*/ 33 h 33"/>
                <a:gd name="T6" fmla="*/ 0 w 176"/>
                <a:gd name="T7" fmla="*/ 0 h 33"/>
              </a:gdLst>
              <a:ahLst/>
              <a:cxnLst>
                <a:cxn ang="0">
                  <a:pos x="T0" y="T1"/>
                </a:cxn>
                <a:cxn ang="0">
                  <a:pos x="T2" y="T3"/>
                </a:cxn>
                <a:cxn ang="0">
                  <a:pos x="T4" y="T5"/>
                </a:cxn>
                <a:cxn ang="0">
                  <a:pos x="T6" y="T7"/>
                </a:cxn>
              </a:cxnLst>
              <a:rect l="0" t="0" r="r" b="b"/>
              <a:pathLst>
                <a:path w="176" h="33">
                  <a:moveTo>
                    <a:pt x="0" y="0"/>
                  </a:moveTo>
                  <a:lnTo>
                    <a:pt x="176" y="16"/>
                  </a:lnTo>
                  <a:lnTo>
                    <a:pt x="0" y="33"/>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85"/>
            <p:cNvSpPr/>
            <p:nvPr/>
          </p:nvSpPr>
          <p:spPr bwMode="auto">
            <a:xfrm>
              <a:off x="3409787" y="5946115"/>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86"/>
            <p:cNvSpPr/>
            <p:nvPr/>
          </p:nvSpPr>
          <p:spPr bwMode="auto">
            <a:xfrm>
              <a:off x="3370418" y="5798712"/>
              <a:ext cx="181278" cy="29297"/>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87"/>
            <p:cNvSpPr/>
            <p:nvPr/>
          </p:nvSpPr>
          <p:spPr bwMode="auto">
            <a:xfrm>
              <a:off x="3311823" y="5730962"/>
              <a:ext cx="171207" cy="29297"/>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88"/>
            <p:cNvSpPr/>
            <p:nvPr/>
          </p:nvSpPr>
          <p:spPr bwMode="auto">
            <a:xfrm>
              <a:off x="3273370" y="5662296"/>
              <a:ext cx="151065" cy="29297"/>
            </a:xfrm>
            <a:custGeom>
              <a:avLst/>
              <a:gdLst>
                <a:gd name="T0" fmla="*/ 0 w 165"/>
                <a:gd name="T1" fmla="*/ 0 h 32"/>
                <a:gd name="T2" fmla="*/ 165 w 165"/>
                <a:gd name="T3" fmla="*/ 16 h 32"/>
                <a:gd name="T4" fmla="*/ 0 w 165"/>
                <a:gd name="T5" fmla="*/ 32 h 32"/>
                <a:gd name="T6" fmla="*/ 0 w 165"/>
                <a:gd name="T7" fmla="*/ 0 h 32"/>
              </a:gdLst>
              <a:ahLst/>
              <a:cxnLst>
                <a:cxn ang="0">
                  <a:pos x="T0" y="T1"/>
                </a:cxn>
                <a:cxn ang="0">
                  <a:pos x="T2" y="T3"/>
                </a:cxn>
                <a:cxn ang="0">
                  <a:pos x="T4" y="T5"/>
                </a:cxn>
                <a:cxn ang="0">
                  <a:pos x="T6" y="T7"/>
                </a:cxn>
              </a:cxnLst>
              <a:rect l="0" t="0" r="r" b="b"/>
              <a:pathLst>
                <a:path w="165" h="32">
                  <a:moveTo>
                    <a:pt x="0" y="0"/>
                  </a:moveTo>
                  <a:lnTo>
                    <a:pt x="16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Freeform 89"/>
            <p:cNvSpPr/>
            <p:nvPr/>
          </p:nvSpPr>
          <p:spPr bwMode="auto">
            <a:xfrm>
              <a:off x="3234002" y="5593630"/>
              <a:ext cx="151065" cy="29297"/>
            </a:xfrm>
            <a:custGeom>
              <a:avLst/>
              <a:gdLst>
                <a:gd name="T0" fmla="*/ 0 w 165"/>
                <a:gd name="T1" fmla="*/ 0 h 32"/>
                <a:gd name="T2" fmla="*/ 165 w 165"/>
                <a:gd name="T3" fmla="*/ 16 h 32"/>
                <a:gd name="T4" fmla="*/ 0 w 165"/>
                <a:gd name="T5" fmla="*/ 32 h 32"/>
                <a:gd name="T6" fmla="*/ 0 w 165"/>
                <a:gd name="T7" fmla="*/ 0 h 32"/>
              </a:gdLst>
              <a:ahLst/>
              <a:cxnLst>
                <a:cxn ang="0">
                  <a:pos x="T0" y="T1"/>
                </a:cxn>
                <a:cxn ang="0">
                  <a:pos x="T2" y="T3"/>
                </a:cxn>
                <a:cxn ang="0">
                  <a:pos x="T4" y="T5"/>
                </a:cxn>
                <a:cxn ang="0">
                  <a:pos x="T6" y="T7"/>
                </a:cxn>
              </a:cxnLst>
              <a:rect l="0" t="0" r="r" b="b"/>
              <a:pathLst>
                <a:path w="165" h="32">
                  <a:moveTo>
                    <a:pt x="0" y="0"/>
                  </a:moveTo>
                  <a:lnTo>
                    <a:pt x="16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90"/>
            <p:cNvSpPr/>
            <p:nvPr/>
          </p:nvSpPr>
          <p:spPr bwMode="auto">
            <a:xfrm>
              <a:off x="3204704" y="5524964"/>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91"/>
            <p:cNvSpPr/>
            <p:nvPr/>
          </p:nvSpPr>
          <p:spPr bwMode="auto">
            <a:xfrm>
              <a:off x="3175407" y="5457213"/>
              <a:ext cx="141910" cy="29297"/>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92"/>
            <p:cNvSpPr/>
            <p:nvPr/>
          </p:nvSpPr>
          <p:spPr bwMode="auto">
            <a:xfrm>
              <a:off x="3165336" y="5388548"/>
              <a:ext cx="131839" cy="29297"/>
            </a:xfrm>
            <a:custGeom>
              <a:avLst/>
              <a:gdLst>
                <a:gd name="T0" fmla="*/ 0 w 144"/>
                <a:gd name="T1" fmla="*/ 0 h 32"/>
                <a:gd name="T2" fmla="*/ 144 w 144"/>
                <a:gd name="T3" fmla="*/ 16 h 32"/>
                <a:gd name="T4" fmla="*/ 0 w 144"/>
                <a:gd name="T5" fmla="*/ 32 h 32"/>
                <a:gd name="T6" fmla="*/ 0 w 144"/>
                <a:gd name="T7" fmla="*/ 0 h 32"/>
              </a:gdLst>
              <a:ahLst/>
              <a:cxnLst>
                <a:cxn ang="0">
                  <a:pos x="T0" y="T1"/>
                </a:cxn>
                <a:cxn ang="0">
                  <a:pos x="T2" y="T3"/>
                </a:cxn>
                <a:cxn ang="0">
                  <a:pos x="T4" y="T5"/>
                </a:cxn>
                <a:cxn ang="0">
                  <a:pos x="T6" y="T7"/>
                </a:cxn>
              </a:cxnLst>
              <a:rect l="0" t="0" r="r" b="b"/>
              <a:pathLst>
                <a:path w="144" h="32">
                  <a:moveTo>
                    <a:pt x="0" y="0"/>
                  </a:moveTo>
                  <a:lnTo>
                    <a:pt x="144"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93"/>
            <p:cNvSpPr/>
            <p:nvPr/>
          </p:nvSpPr>
          <p:spPr bwMode="auto">
            <a:xfrm>
              <a:off x="3136038" y="5319881"/>
              <a:ext cx="151981" cy="29297"/>
            </a:xfrm>
            <a:custGeom>
              <a:avLst/>
              <a:gdLst>
                <a:gd name="T0" fmla="*/ 0 w 166"/>
                <a:gd name="T1" fmla="*/ 0 h 32"/>
                <a:gd name="T2" fmla="*/ 166 w 166"/>
                <a:gd name="T3" fmla="*/ 16 h 32"/>
                <a:gd name="T4" fmla="*/ 0 w 166"/>
                <a:gd name="T5" fmla="*/ 32 h 32"/>
                <a:gd name="T6" fmla="*/ 0 w 166"/>
                <a:gd name="T7" fmla="*/ 0 h 32"/>
              </a:gdLst>
              <a:ahLst/>
              <a:cxnLst>
                <a:cxn ang="0">
                  <a:pos x="T0" y="T1"/>
                </a:cxn>
                <a:cxn ang="0">
                  <a:pos x="T2" y="T3"/>
                </a:cxn>
                <a:cxn ang="0">
                  <a:pos x="T4" y="T5"/>
                </a:cxn>
                <a:cxn ang="0">
                  <a:pos x="T6" y="T7"/>
                </a:cxn>
              </a:cxnLst>
              <a:rect l="0" t="0" r="r" b="b"/>
              <a:pathLst>
                <a:path w="166" h="32">
                  <a:moveTo>
                    <a:pt x="0" y="0"/>
                  </a:moveTo>
                  <a:lnTo>
                    <a:pt x="16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94"/>
            <p:cNvSpPr/>
            <p:nvPr/>
          </p:nvSpPr>
          <p:spPr bwMode="auto">
            <a:xfrm>
              <a:off x="3177238" y="5251216"/>
              <a:ext cx="122683" cy="27466"/>
            </a:xfrm>
            <a:custGeom>
              <a:avLst/>
              <a:gdLst>
                <a:gd name="T0" fmla="*/ 0 w 50"/>
                <a:gd name="T1" fmla="*/ 0 h 11"/>
                <a:gd name="T2" fmla="*/ 0 w 50"/>
                <a:gd name="T3" fmla="*/ 7 h 11"/>
                <a:gd name="T4" fmla="*/ 4 w 50"/>
                <a:gd name="T5" fmla="*/ 11 h 11"/>
                <a:gd name="T6" fmla="*/ 50 w 50"/>
                <a:gd name="T7" fmla="*/ 6 h 11"/>
                <a:gd name="T8" fmla="*/ 0 w 50"/>
                <a:gd name="T9" fmla="*/ 0 h 11"/>
              </a:gdLst>
              <a:ahLst/>
              <a:cxnLst>
                <a:cxn ang="0">
                  <a:pos x="T0" y="T1"/>
                </a:cxn>
                <a:cxn ang="0">
                  <a:pos x="T2" y="T3"/>
                </a:cxn>
                <a:cxn ang="0">
                  <a:pos x="T4" y="T5"/>
                </a:cxn>
                <a:cxn ang="0">
                  <a:pos x="T6" y="T7"/>
                </a:cxn>
                <a:cxn ang="0">
                  <a:pos x="T8" y="T9"/>
                </a:cxn>
              </a:cxnLst>
              <a:rect l="0" t="0" r="r" b="b"/>
              <a:pathLst>
                <a:path w="50" h="11">
                  <a:moveTo>
                    <a:pt x="0" y="0"/>
                  </a:moveTo>
                  <a:cubicBezTo>
                    <a:pt x="0" y="7"/>
                    <a:pt x="0" y="7"/>
                    <a:pt x="0" y="7"/>
                  </a:cubicBezTo>
                  <a:cubicBezTo>
                    <a:pt x="1" y="8"/>
                    <a:pt x="2" y="10"/>
                    <a:pt x="4" y="11"/>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95"/>
            <p:cNvSpPr/>
            <p:nvPr/>
          </p:nvSpPr>
          <p:spPr bwMode="auto">
            <a:xfrm>
              <a:off x="3177238" y="5268611"/>
              <a:ext cx="10071" cy="11902"/>
            </a:xfrm>
            <a:custGeom>
              <a:avLst/>
              <a:gdLst>
                <a:gd name="T0" fmla="*/ 0 w 4"/>
                <a:gd name="T1" fmla="*/ 0 h 5"/>
                <a:gd name="T2" fmla="*/ 0 w 4"/>
                <a:gd name="T3" fmla="*/ 5 h 5"/>
                <a:gd name="T4" fmla="*/ 4 w 4"/>
                <a:gd name="T5" fmla="*/ 4 h 5"/>
                <a:gd name="T6" fmla="*/ 0 w 4"/>
                <a:gd name="T7" fmla="*/ 0 h 5"/>
              </a:gdLst>
              <a:ahLst/>
              <a:cxnLst>
                <a:cxn ang="0">
                  <a:pos x="T0" y="T1"/>
                </a:cxn>
                <a:cxn ang="0">
                  <a:pos x="T2" y="T3"/>
                </a:cxn>
                <a:cxn ang="0">
                  <a:pos x="T4" y="T5"/>
                </a:cxn>
                <a:cxn ang="0">
                  <a:pos x="T6" y="T7"/>
                </a:cxn>
              </a:cxnLst>
              <a:rect l="0" t="0" r="r" b="b"/>
              <a:pathLst>
                <a:path w="4" h="5">
                  <a:moveTo>
                    <a:pt x="0" y="0"/>
                  </a:moveTo>
                  <a:cubicBezTo>
                    <a:pt x="0" y="5"/>
                    <a:pt x="0" y="5"/>
                    <a:pt x="0" y="5"/>
                  </a:cubicBezTo>
                  <a:cubicBezTo>
                    <a:pt x="4" y="4"/>
                    <a:pt x="4" y="4"/>
                    <a:pt x="4" y="4"/>
                  </a:cubicBezTo>
                  <a:cubicBezTo>
                    <a:pt x="2" y="3"/>
                    <a:pt x="1" y="1"/>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Freeform 96"/>
            <p:cNvSpPr/>
            <p:nvPr/>
          </p:nvSpPr>
          <p:spPr bwMode="auto">
            <a:xfrm>
              <a:off x="3138785" y="5182549"/>
              <a:ext cx="121768" cy="29297"/>
            </a:xfrm>
            <a:custGeom>
              <a:avLst/>
              <a:gdLst>
                <a:gd name="T0" fmla="*/ 0 w 50"/>
                <a:gd name="T1" fmla="*/ 0 h 12"/>
                <a:gd name="T2" fmla="*/ 0 w 50"/>
                <a:gd name="T3" fmla="*/ 11 h 12"/>
                <a:gd name="T4" fmla="*/ 1 w 50"/>
                <a:gd name="T5" fmla="*/ 12 h 12"/>
                <a:gd name="T6" fmla="*/ 50 w 50"/>
                <a:gd name="T7" fmla="*/ 6 h 12"/>
                <a:gd name="T8" fmla="*/ 0 w 50"/>
                <a:gd name="T9" fmla="*/ 0 h 12"/>
              </a:gdLst>
              <a:ahLst/>
              <a:cxnLst>
                <a:cxn ang="0">
                  <a:pos x="T0" y="T1"/>
                </a:cxn>
                <a:cxn ang="0">
                  <a:pos x="T2" y="T3"/>
                </a:cxn>
                <a:cxn ang="0">
                  <a:pos x="T4" y="T5"/>
                </a:cxn>
                <a:cxn ang="0">
                  <a:pos x="T6" y="T7"/>
                </a:cxn>
                <a:cxn ang="0">
                  <a:pos x="T8" y="T9"/>
                </a:cxn>
              </a:cxnLst>
              <a:rect l="0" t="0" r="r" b="b"/>
              <a:pathLst>
                <a:path w="50" h="12">
                  <a:moveTo>
                    <a:pt x="0" y="0"/>
                  </a:moveTo>
                  <a:cubicBezTo>
                    <a:pt x="0" y="11"/>
                    <a:pt x="0" y="11"/>
                    <a:pt x="0" y="11"/>
                  </a:cubicBezTo>
                  <a:cubicBezTo>
                    <a:pt x="0" y="11"/>
                    <a:pt x="0" y="11"/>
                    <a:pt x="1" y="12"/>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97"/>
            <p:cNvSpPr/>
            <p:nvPr/>
          </p:nvSpPr>
          <p:spPr bwMode="auto">
            <a:xfrm>
              <a:off x="3138785" y="5210016"/>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0" y="0"/>
                    <a:pt x="0" y="0"/>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98"/>
            <p:cNvSpPr/>
            <p:nvPr/>
          </p:nvSpPr>
          <p:spPr bwMode="auto">
            <a:xfrm>
              <a:off x="3089345" y="5114799"/>
              <a:ext cx="141910" cy="29297"/>
            </a:xfrm>
            <a:custGeom>
              <a:avLst/>
              <a:gdLst>
                <a:gd name="T0" fmla="*/ 0 w 155"/>
                <a:gd name="T1" fmla="*/ 0 h 32"/>
                <a:gd name="T2" fmla="*/ 0 w 155"/>
                <a:gd name="T3" fmla="*/ 32 h 32"/>
                <a:gd name="T4" fmla="*/ 155 w 155"/>
                <a:gd name="T5" fmla="*/ 16 h 32"/>
                <a:gd name="T6" fmla="*/ 0 w 155"/>
                <a:gd name="T7" fmla="*/ 0 h 32"/>
              </a:gdLst>
              <a:ahLst/>
              <a:cxnLst>
                <a:cxn ang="0">
                  <a:pos x="T0" y="T1"/>
                </a:cxn>
                <a:cxn ang="0">
                  <a:pos x="T2" y="T3"/>
                </a:cxn>
                <a:cxn ang="0">
                  <a:pos x="T4" y="T5"/>
                </a:cxn>
                <a:cxn ang="0">
                  <a:pos x="T6" y="T7"/>
                </a:cxn>
              </a:cxnLst>
              <a:rect l="0" t="0" r="r" b="b"/>
              <a:pathLst>
                <a:path w="155" h="32">
                  <a:moveTo>
                    <a:pt x="0" y="0"/>
                  </a:moveTo>
                  <a:lnTo>
                    <a:pt x="0" y="32"/>
                  </a:lnTo>
                  <a:lnTo>
                    <a:pt x="155" y="16"/>
                  </a:lnTo>
                  <a:lnTo>
                    <a:pt x="0" y="0"/>
                  </a:lnTo>
                  <a:close/>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99"/>
            <p:cNvSpPr/>
            <p:nvPr/>
          </p:nvSpPr>
          <p:spPr bwMode="auto">
            <a:xfrm>
              <a:off x="3089345" y="5114799"/>
              <a:ext cx="141910" cy="29297"/>
            </a:xfrm>
            <a:custGeom>
              <a:avLst/>
              <a:gdLst>
                <a:gd name="T0" fmla="*/ 0 w 155"/>
                <a:gd name="T1" fmla="*/ 0 h 32"/>
                <a:gd name="T2" fmla="*/ 0 w 155"/>
                <a:gd name="T3" fmla="*/ 32 h 32"/>
                <a:gd name="T4" fmla="*/ 155 w 155"/>
                <a:gd name="T5" fmla="*/ 16 h 32"/>
                <a:gd name="T6" fmla="*/ 0 w 155"/>
                <a:gd name="T7" fmla="*/ 0 h 32"/>
              </a:gdLst>
              <a:ahLst/>
              <a:cxnLst>
                <a:cxn ang="0">
                  <a:pos x="T0" y="T1"/>
                </a:cxn>
                <a:cxn ang="0">
                  <a:pos x="T2" y="T3"/>
                </a:cxn>
                <a:cxn ang="0">
                  <a:pos x="T4" y="T5"/>
                </a:cxn>
                <a:cxn ang="0">
                  <a:pos x="T6" y="T7"/>
                </a:cxn>
              </a:cxnLst>
              <a:rect l="0" t="0" r="r" b="b"/>
              <a:pathLst>
                <a:path w="155" h="32">
                  <a:moveTo>
                    <a:pt x="0" y="0"/>
                  </a:moveTo>
                  <a:lnTo>
                    <a:pt x="0" y="32"/>
                  </a:lnTo>
                  <a:lnTo>
                    <a:pt x="155"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100"/>
            <p:cNvSpPr/>
            <p:nvPr/>
          </p:nvSpPr>
          <p:spPr bwMode="auto">
            <a:xfrm>
              <a:off x="3077443" y="4987538"/>
              <a:ext cx="153812" cy="29297"/>
            </a:xfrm>
            <a:custGeom>
              <a:avLst/>
              <a:gdLst>
                <a:gd name="T0" fmla="*/ 0 w 168"/>
                <a:gd name="T1" fmla="*/ 0 h 32"/>
                <a:gd name="T2" fmla="*/ 168 w 168"/>
                <a:gd name="T3" fmla="*/ 16 h 32"/>
                <a:gd name="T4" fmla="*/ 0 w 168"/>
                <a:gd name="T5" fmla="*/ 32 h 32"/>
                <a:gd name="T6" fmla="*/ 0 w 168"/>
                <a:gd name="T7" fmla="*/ 0 h 32"/>
              </a:gdLst>
              <a:ahLst/>
              <a:cxnLst>
                <a:cxn ang="0">
                  <a:pos x="T0" y="T1"/>
                </a:cxn>
                <a:cxn ang="0">
                  <a:pos x="T2" y="T3"/>
                </a:cxn>
                <a:cxn ang="0">
                  <a:pos x="T4" y="T5"/>
                </a:cxn>
                <a:cxn ang="0">
                  <a:pos x="T6" y="T7"/>
                </a:cxn>
              </a:cxnLst>
              <a:rect l="0" t="0" r="r" b="b"/>
              <a:pathLst>
                <a:path w="168" h="32">
                  <a:moveTo>
                    <a:pt x="0" y="0"/>
                  </a:moveTo>
                  <a:lnTo>
                    <a:pt x="16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101"/>
            <p:cNvSpPr/>
            <p:nvPr/>
          </p:nvSpPr>
          <p:spPr bwMode="auto">
            <a:xfrm>
              <a:off x="3096670" y="4918872"/>
              <a:ext cx="144656" cy="29297"/>
            </a:xfrm>
            <a:custGeom>
              <a:avLst/>
              <a:gdLst>
                <a:gd name="T0" fmla="*/ 0 w 158"/>
                <a:gd name="T1" fmla="*/ 0 h 32"/>
                <a:gd name="T2" fmla="*/ 158 w 158"/>
                <a:gd name="T3" fmla="*/ 16 h 32"/>
                <a:gd name="T4" fmla="*/ 0 w 158"/>
                <a:gd name="T5" fmla="*/ 32 h 32"/>
                <a:gd name="T6" fmla="*/ 0 w 158"/>
                <a:gd name="T7" fmla="*/ 0 h 32"/>
              </a:gdLst>
              <a:ahLst/>
              <a:cxnLst>
                <a:cxn ang="0">
                  <a:pos x="T0" y="T1"/>
                </a:cxn>
                <a:cxn ang="0">
                  <a:pos x="T2" y="T3"/>
                </a:cxn>
                <a:cxn ang="0">
                  <a:pos x="T4" y="T5"/>
                </a:cxn>
                <a:cxn ang="0">
                  <a:pos x="T6" y="T7"/>
                </a:cxn>
              </a:cxnLst>
              <a:rect l="0" t="0" r="r" b="b"/>
              <a:pathLst>
                <a:path w="158" h="32">
                  <a:moveTo>
                    <a:pt x="0" y="0"/>
                  </a:moveTo>
                  <a:lnTo>
                    <a:pt x="15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102"/>
            <p:cNvSpPr/>
            <p:nvPr/>
          </p:nvSpPr>
          <p:spPr bwMode="auto">
            <a:xfrm>
              <a:off x="3116812" y="4850206"/>
              <a:ext cx="133670" cy="29297"/>
            </a:xfrm>
            <a:custGeom>
              <a:avLst/>
              <a:gdLst>
                <a:gd name="T0" fmla="*/ 0 w 146"/>
                <a:gd name="T1" fmla="*/ 0 h 32"/>
                <a:gd name="T2" fmla="*/ 146 w 146"/>
                <a:gd name="T3" fmla="*/ 16 h 32"/>
                <a:gd name="T4" fmla="*/ 0 w 146"/>
                <a:gd name="T5" fmla="*/ 32 h 32"/>
                <a:gd name="T6" fmla="*/ 0 w 146"/>
                <a:gd name="T7" fmla="*/ 0 h 32"/>
              </a:gdLst>
              <a:ahLst/>
              <a:cxnLst>
                <a:cxn ang="0">
                  <a:pos x="T0" y="T1"/>
                </a:cxn>
                <a:cxn ang="0">
                  <a:pos x="T2" y="T3"/>
                </a:cxn>
                <a:cxn ang="0">
                  <a:pos x="T4" y="T5"/>
                </a:cxn>
                <a:cxn ang="0">
                  <a:pos x="T6" y="T7"/>
                </a:cxn>
              </a:cxnLst>
              <a:rect l="0" t="0" r="r" b="b"/>
              <a:pathLst>
                <a:path w="146" h="32">
                  <a:moveTo>
                    <a:pt x="0" y="0"/>
                  </a:moveTo>
                  <a:lnTo>
                    <a:pt x="14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103"/>
            <p:cNvSpPr/>
            <p:nvPr/>
          </p:nvSpPr>
          <p:spPr bwMode="auto">
            <a:xfrm>
              <a:off x="3146109" y="4781540"/>
              <a:ext cx="134586" cy="29297"/>
            </a:xfrm>
            <a:custGeom>
              <a:avLst/>
              <a:gdLst>
                <a:gd name="T0" fmla="*/ 0 w 147"/>
                <a:gd name="T1" fmla="*/ 0 h 32"/>
                <a:gd name="T2" fmla="*/ 147 w 147"/>
                <a:gd name="T3" fmla="*/ 16 h 32"/>
                <a:gd name="T4" fmla="*/ 0 w 147"/>
                <a:gd name="T5" fmla="*/ 32 h 32"/>
                <a:gd name="T6" fmla="*/ 0 w 147"/>
                <a:gd name="T7" fmla="*/ 0 h 32"/>
              </a:gdLst>
              <a:ahLst/>
              <a:cxnLst>
                <a:cxn ang="0">
                  <a:pos x="T0" y="T1"/>
                </a:cxn>
                <a:cxn ang="0">
                  <a:pos x="T2" y="T3"/>
                </a:cxn>
                <a:cxn ang="0">
                  <a:pos x="T4" y="T5"/>
                </a:cxn>
                <a:cxn ang="0">
                  <a:pos x="T6" y="T7"/>
                </a:cxn>
              </a:cxnLst>
              <a:rect l="0" t="0" r="r" b="b"/>
              <a:pathLst>
                <a:path w="147" h="32">
                  <a:moveTo>
                    <a:pt x="0" y="0"/>
                  </a:moveTo>
                  <a:lnTo>
                    <a:pt x="14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104"/>
            <p:cNvSpPr/>
            <p:nvPr/>
          </p:nvSpPr>
          <p:spPr bwMode="auto">
            <a:xfrm>
              <a:off x="3043568" y="4583782"/>
              <a:ext cx="1265285" cy="2269640"/>
            </a:xfrm>
            <a:custGeom>
              <a:avLst/>
              <a:gdLst>
                <a:gd name="T0" fmla="*/ 42 w 518"/>
                <a:gd name="T1" fmla="*/ 90 h 928"/>
                <a:gd name="T2" fmla="*/ 47 w 518"/>
                <a:gd name="T3" fmla="*/ 82 h 928"/>
                <a:gd name="T4" fmla="*/ 82 w 518"/>
                <a:gd name="T5" fmla="*/ 74 h 928"/>
                <a:gd name="T6" fmla="*/ 104 w 518"/>
                <a:gd name="T7" fmla="*/ 78 h 928"/>
                <a:gd name="T8" fmla="*/ 104 w 518"/>
                <a:gd name="T9" fmla="*/ 78 h 928"/>
                <a:gd name="T10" fmla="*/ 112 w 518"/>
                <a:gd name="T11" fmla="*/ 74 h 928"/>
                <a:gd name="T12" fmla="*/ 134 w 518"/>
                <a:gd name="T13" fmla="*/ 48 h 928"/>
                <a:gd name="T14" fmla="*/ 135 w 518"/>
                <a:gd name="T15" fmla="*/ 47 h 928"/>
                <a:gd name="T16" fmla="*/ 132 w 518"/>
                <a:gd name="T17" fmla="*/ 42 h 928"/>
                <a:gd name="T18" fmla="*/ 198 w 518"/>
                <a:gd name="T19" fmla="*/ 48 h 928"/>
                <a:gd name="T20" fmla="*/ 199 w 518"/>
                <a:gd name="T21" fmla="*/ 49 h 928"/>
                <a:gd name="T22" fmla="*/ 206 w 518"/>
                <a:gd name="T23" fmla="*/ 56 h 928"/>
                <a:gd name="T24" fmla="*/ 282 w 518"/>
                <a:gd name="T25" fmla="*/ 12 h 928"/>
                <a:gd name="T26" fmla="*/ 321 w 518"/>
                <a:gd name="T27" fmla="*/ 46 h 928"/>
                <a:gd name="T28" fmla="*/ 328 w 518"/>
                <a:gd name="T29" fmla="*/ 56 h 928"/>
                <a:gd name="T30" fmla="*/ 416 w 518"/>
                <a:gd name="T31" fmla="*/ 21 h 928"/>
                <a:gd name="T32" fmla="*/ 425 w 518"/>
                <a:gd name="T33" fmla="*/ 25 h 928"/>
                <a:gd name="T34" fmla="*/ 425 w 518"/>
                <a:gd name="T35" fmla="*/ 25 h 928"/>
                <a:gd name="T36" fmla="*/ 426 w 518"/>
                <a:gd name="T37" fmla="*/ 23 h 928"/>
                <a:gd name="T38" fmla="*/ 424 w 518"/>
                <a:gd name="T39" fmla="*/ 24 h 928"/>
                <a:gd name="T40" fmla="*/ 424 w 518"/>
                <a:gd name="T41" fmla="*/ 24 h 928"/>
                <a:gd name="T42" fmla="*/ 449 w 518"/>
                <a:gd name="T43" fmla="*/ 97 h 928"/>
                <a:gd name="T44" fmla="*/ 466 w 518"/>
                <a:gd name="T45" fmla="*/ 133 h 928"/>
                <a:gd name="T46" fmla="*/ 505 w 518"/>
                <a:gd name="T47" fmla="*/ 234 h 928"/>
                <a:gd name="T48" fmla="*/ 488 w 518"/>
                <a:gd name="T49" fmla="*/ 383 h 928"/>
                <a:gd name="T50" fmla="*/ 415 w 518"/>
                <a:gd name="T51" fmla="*/ 916 h 928"/>
                <a:gd name="T52" fmla="*/ 141 w 518"/>
                <a:gd name="T53" fmla="*/ 516 h 928"/>
                <a:gd name="T54" fmla="*/ 47 w 518"/>
                <a:gd name="T55" fmla="*/ 328 h 928"/>
                <a:gd name="T56" fmla="*/ 44 w 518"/>
                <a:gd name="T57" fmla="*/ 330 h 928"/>
                <a:gd name="T58" fmla="*/ 37 w 518"/>
                <a:gd name="T59" fmla="*/ 256 h 928"/>
                <a:gd name="T60" fmla="*/ 25 w 518"/>
                <a:gd name="T61" fmla="*/ 230 h 928"/>
                <a:gd name="T62" fmla="*/ 6 w 518"/>
                <a:gd name="T63" fmla="*/ 195 h 928"/>
                <a:gd name="T64" fmla="*/ 31 w 518"/>
                <a:gd name="T65" fmla="*/ 255 h 928"/>
                <a:gd name="T66" fmla="*/ 42 w 518"/>
                <a:gd name="T67" fmla="*/ 331 h 928"/>
                <a:gd name="T68" fmla="*/ 137 w 518"/>
                <a:gd name="T69" fmla="*/ 521 h 928"/>
                <a:gd name="T70" fmla="*/ 372 w 518"/>
                <a:gd name="T71" fmla="*/ 528 h 928"/>
                <a:gd name="T72" fmla="*/ 499 w 518"/>
                <a:gd name="T73" fmla="*/ 387 h 928"/>
                <a:gd name="T74" fmla="*/ 463 w 518"/>
                <a:gd name="T75" fmla="*/ 179 h 928"/>
                <a:gd name="T76" fmla="*/ 444 w 518"/>
                <a:gd name="T77" fmla="*/ 39 h 928"/>
                <a:gd name="T78" fmla="*/ 432 w 518"/>
                <a:gd name="T79" fmla="*/ 15 h 928"/>
                <a:gd name="T80" fmla="*/ 324 w 518"/>
                <a:gd name="T81" fmla="*/ 42 h 928"/>
                <a:gd name="T82" fmla="*/ 301 w 518"/>
                <a:gd name="T83" fmla="*/ 7 h 928"/>
                <a:gd name="T84" fmla="*/ 226 w 518"/>
                <a:gd name="T85" fmla="*/ 15 h 928"/>
                <a:gd name="T86" fmla="*/ 208 w 518"/>
                <a:gd name="T87" fmla="*/ 41 h 928"/>
                <a:gd name="T88" fmla="*/ 130 w 518"/>
                <a:gd name="T89" fmla="*/ 36 h 928"/>
                <a:gd name="T90" fmla="*/ 101 w 518"/>
                <a:gd name="T91" fmla="*/ 72 h 928"/>
                <a:gd name="T92" fmla="*/ 40 w 518"/>
                <a:gd name="T93" fmla="*/ 73 h 928"/>
                <a:gd name="T94" fmla="*/ 0 w 518"/>
                <a:gd name="T95" fmla="*/ 195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8" h="928">
                  <a:moveTo>
                    <a:pt x="6" y="195"/>
                  </a:moveTo>
                  <a:cubicBezTo>
                    <a:pt x="12" y="195"/>
                    <a:pt x="12" y="195"/>
                    <a:pt x="12" y="195"/>
                  </a:cubicBezTo>
                  <a:cubicBezTo>
                    <a:pt x="13" y="162"/>
                    <a:pt x="22" y="134"/>
                    <a:pt x="30" y="114"/>
                  </a:cubicBezTo>
                  <a:cubicBezTo>
                    <a:pt x="35" y="104"/>
                    <a:pt x="39" y="96"/>
                    <a:pt x="42" y="90"/>
                  </a:cubicBezTo>
                  <a:cubicBezTo>
                    <a:pt x="44" y="87"/>
                    <a:pt x="45" y="85"/>
                    <a:pt x="46" y="84"/>
                  </a:cubicBezTo>
                  <a:cubicBezTo>
                    <a:pt x="47" y="83"/>
                    <a:pt x="47" y="83"/>
                    <a:pt x="47" y="82"/>
                  </a:cubicBezTo>
                  <a:cubicBezTo>
                    <a:pt x="47" y="82"/>
                    <a:pt x="47" y="82"/>
                    <a:pt x="47" y="82"/>
                  </a:cubicBezTo>
                  <a:cubicBezTo>
                    <a:pt x="47" y="82"/>
                    <a:pt x="47" y="82"/>
                    <a:pt x="47" y="82"/>
                  </a:cubicBezTo>
                  <a:cubicBezTo>
                    <a:pt x="47" y="82"/>
                    <a:pt x="47" y="82"/>
                    <a:pt x="47" y="82"/>
                  </a:cubicBezTo>
                  <a:cubicBezTo>
                    <a:pt x="43" y="78"/>
                    <a:pt x="43" y="78"/>
                    <a:pt x="43" y="78"/>
                  </a:cubicBezTo>
                  <a:cubicBezTo>
                    <a:pt x="45" y="84"/>
                    <a:pt x="45" y="84"/>
                    <a:pt x="45" y="84"/>
                  </a:cubicBezTo>
                  <a:cubicBezTo>
                    <a:pt x="60" y="76"/>
                    <a:pt x="73" y="74"/>
                    <a:pt x="82" y="74"/>
                  </a:cubicBezTo>
                  <a:cubicBezTo>
                    <a:pt x="89" y="74"/>
                    <a:pt x="95" y="75"/>
                    <a:pt x="98" y="76"/>
                  </a:cubicBezTo>
                  <a:cubicBezTo>
                    <a:pt x="100" y="77"/>
                    <a:pt x="102" y="77"/>
                    <a:pt x="103" y="78"/>
                  </a:cubicBezTo>
                  <a:cubicBezTo>
                    <a:pt x="103" y="78"/>
                    <a:pt x="103" y="78"/>
                    <a:pt x="103" y="78"/>
                  </a:cubicBezTo>
                  <a:cubicBezTo>
                    <a:pt x="104" y="78"/>
                    <a:pt x="104" y="78"/>
                    <a:pt x="104" y="78"/>
                  </a:cubicBezTo>
                  <a:cubicBezTo>
                    <a:pt x="104" y="78"/>
                    <a:pt x="104" y="78"/>
                    <a:pt x="104" y="78"/>
                  </a:cubicBezTo>
                  <a:cubicBezTo>
                    <a:pt x="105" y="75"/>
                    <a:pt x="105" y="75"/>
                    <a:pt x="105" y="75"/>
                  </a:cubicBezTo>
                  <a:cubicBezTo>
                    <a:pt x="104" y="78"/>
                    <a:pt x="104" y="78"/>
                    <a:pt x="104" y="78"/>
                  </a:cubicBezTo>
                  <a:cubicBezTo>
                    <a:pt x="104" y="78"/>
                    <a:pt x="104" y="78"/>
                    <a:pt x="104" y="78"/>
                  </a:cubicBezTo>
                  <a:cubicBezTo>
                    <a:pt x="105" y="75"/>
                    <a:pt x="105" y="75"/>
                    <a:pt x="105" y="75"/>
                  </a:cubicBezTo>
                  <a:cubicBezTo>
                    <a:pt x="104" y="78"/>
                    <a:pt x="104" y="78"/>
                    <a:pt x="104" y="78"/>
                  </a:cubicBezTo>
                  <a:cubicBezTo>
                    <a:pt x="111" y="83"/>
                    <a:pt x="111" y="83"/>
                    <a:pt x="111" y="83"/>
                  </a:cubicBezTo>
                  <a:cubicBezTo>
                    <a:pt x="112" y="74"/>
                    <a:pt x="112" y="74"/>
                    <a:pt x="112" y="74"/>
                  </a:cubicBezTo>
                  <a:cubicBezTo>
                    <a:pt x="113" y="70"/>
                    <a:pt x="115" y="66"/>
                    <a:pt x="117" y="63"/>
                  </a:cubicBezTo>
                  <a:cubicBezTo>
                    <a:pt x="120" y="58"/>
                    <a:pt x="125" y="54"/>
                    <a:pt x="128" y="51"/>
                  </a:cubicBezTo>
                  <a:cubicBezTo>
                    <a:pt x="130" y="50"/>
                    <a:pt x="132" y="49"/>
                    <a:pt x="133" y="48"/>
                  </a:cubicBezTo>
                  <a:cubicBezTo>
                    <a:pt x="134" y="48"/>
                    <a:pt x="134" y="48"/>
                    <a:pt x="134" y="48"/>
                  </a:cubicBezTo>
                  <a:cubicBezTo>
                    <a:pt x="135" y="47"/>
                    <a:pt x="135" y="47"/>
                    <a:pt x="135" y="47"/>
                  </a:cubicBezTo>
                  <a:cubicBezTo>
                    <a:pt x="135" y="47"/>
                    <a:pt x="135" y="47"/>
                    <a:pt x="135" y="47"/>
                  </a:cubicBezTo>
                  <a:cubicBezTo>
                    <a:pt x="134" y="46"/>
                    <a:pt x="134" y="46"/>
                    <a:pt x="134" y="46"/>
                  </a:cubicBezTo>
                  <a:cubicBezTo>
                    <a:pt x="135" y="47"/>
                    <a:pt x="135" y="47"/>
                    <a:pt x="135" y="47"/>
                  </a:cubicBezTo>
                  <a:cubicBezTo>
                    <a:pt x="135" y="47"/>
                    <a:pt x="135" y="47"/>
                    <a:pt x="135" y="47"/>
                  </a:cubicBezTo>
                  <a:cubicBezTo>
                    <a:pt x="134" y="46"/>
                    <a:pt x="134" y="46"/>
                    <a:pt x="134" y="46"/>
                  </a:cubicBezTo>
                  <a:cubicBezTo>
                    <a:pt x="135" y="47"/>
                    <a:pt x="135" y="47"/>
                    <a:pt x="135" y="47"/>
                  </a:cubicBezTo>
                  <a:cubicBezTo>
                    <a:pt x="132" y="42"/>
                    <a:pt x="132" y="42"/>
                    <a:pt x="132" y="42"/>
                  </a:cubicBezTo>
                  <a:cubicBezTo>
                    <a:pt x="134" y="48"/>
                    <a:pt x="134" y="48"/>
                    <a:pt x="134" y="48"/>
                  </a:cubicBezTo>
                  <a:cubicBezTo>
                    <a:pt x="149" y="43"/>
                    <a:pt x="162" y="42"/>
                    <a:pt x="171" y="42"/>
                  </a:cubicBezTo>
                  <a:cubicBezTo>
                    <a:pt x="183" y="42"/>
                    <a:pt x="190" y="44"/>
                    <a:pt x="194" y="46"/>
                  </a:cubicBezTo>
                  <a:cubicBezTo>
                    <a:pt x="196" y="47"/>
                    <a:pt x="198" y="48"/>
                    <a:pt x="198" y="48"/>
                  </a:cubicBezTo>
                  <a:cubicBezTo>
                    <a:pt x="199" y="49"/>
                    <a:pt x="199" y="49"/>
                    <a:pt x="199" y="49"/>
                  </a:cubicBezTo>
                  <a:cubicBezTo>
                    <a:pt x="199" y="49"/>
                    <a:pt x="199" y="49"/>
                    <a:pt x="199" y="49"/>
                  </a:cubicBezTo>
                  <a:cubicBezTo>
                    <a:pt x="201" y="47"/>
                    <a:pt x="201" y="47"/>
                    <a:pt x="201" y="47"/>
                  </a:cubicBezTo>
                  <a:cubicBezTo>
                    <a:pt x="199" y="49"/>
                    <a:pt x="199" y="49"/>
                    <a:pt x="199" y="49"/>
                  </a:cubicBezTo>
                  <a:cubicBezTo>
                    <a:pt x="199" y="49"/>
                    <a:pt x="199" y="49"/>
                    <a:pt x="199" y="49"/>
                  </a:cubicBezTo>
                  <a:cubicBezTo>
                    <a:pt x="201" y="47"/>
                    <a:pt x="201" y="47"/>
                    <a:pt x="201" y="47"/>
                  </a:cubicBezTo>
                  <a:cubicBezTo>
                    <a:pt x="199" y="49"/>
                    <a:pt x="199" y="49"/>
                    <a:pt x="199" y="49"/>
                  </a:cubicBezTo>
                  <a:cubicBezTo>
                    <a:pt x="206" y="56"/>
                    <a:pt x="206" y="56"/>
                    <a:pt x="206" y="56"/>
                  </a:cubicBezTo>
                  <a:cubicBezTo>
                    <a:pt x="209" y="47"/>
                    <a:pt x="209" y="47"/>
                    <a:pt x="209" y="47"/>
                  </a:cubicBezTo>
                  <a:cubicBezTo>
                    <a:pt x="212" y="41"/>
                    <a:pt x="216" y="36"/>
                    <a:pt x="222" y="31"/>
                  </a:cubicBezTo>
                  <a:cubicBezTo>
                    <a:pt x="231" y="25"/>
                    <a:pt x="243" y="20"/>
                    <a:pt x="254" y="16"/>
                  </a:cubicBezTo>
                  <a:cubicBezTo>
                    <a:pt x="266" y="13"/>
                    <a:pt x="277" y="12"/>
                    <a:pt x="282" y="12"/>
                  </a:cubicBezTo>
                  <a:cubicBezTo>
                    <a:pt x="283" y="12"/>
                    <a:pt x="285" y="12"/>
                    <a:pt x="287" y="13"/>
                  </a:cubicBezTo>
                  <a:cubicBezTo>
                    <a:pt x="290" y="14"/>
                    <a:pt x="295" y="17"/>
                    <a:pt x="299" y="21"/>
                  </a:cubicBezTo>
                  <a:cubicBezTo>
                    <a:pt x="305" y="27"/>
                    <a:pt x="311" y="34"/>
                    <a:pt x="316" y="39"/>
                  </a:cubicBezTo>
                  <a:cubicBezTo>
                    <a:pt x="318" y="42"/>
                    <a:pt x="320" y="45"/>
                    <a:pt x="321" y="46"/>
                  </a:cubicBezTo>
                  <a:cubicBezTo>
                    <a:pt x="322" y="47"/>
                    <a:pt x="323" y="48"/>
                    <a:pt x="323" y="48"/>
                  </a:cubicBezTo>
                  <a:cubicBezTo>
                    <a:pt x="323" y="49"/>
                    <a:pt x="323" y="49"/>
                    <a:pt x="323" y="49"/>
                  </a:cubicBezTo>
                  <a:cubicBezTo>
                    <a:pt x="324" y="49"/>
                    <a:pt x="324" y="49"/>
                    <a:pt x="324" y="49"/>
                  </a:cubicBezTo>
                  <a:cubicBezTo>
                    <a:pt x="328" y="56"/>
                    <a:pt x="328" y="56"/>
                    <a:pt x="328" y="56"/>
                  </a:cubicBezTo>
                  <a:cubicBezTo>
                    <a:pt x="333" y="49"/>
                    <a:pt x="333" y="49"/>
                    <a:pt x="333" y="49"/>
                  </a:cubicBezTo>
                  <a:cubicBezTo>
                    <a:pt x="343" y="36"/>
                    <a:pt x="354" y="28"/>
                    <a:pt x="363" y="23"/>
                  </a:cubicBezTo>
                  <a:cubicBezTo>
                    <a:pt x="373" y="18"/>
                    <a:pt x="383" y="16"/>
                    <a:pt x="391" y="16"/>
                  </a:cubicBezTo>
                  <a:cubicBezTo>
                    <a:pt x="401" y="16"/>
                    <a:pt x="410" y="18"/>
                    <a:pt x="416" y="21"/>
                  </a:cubicBezTo>
                  <a:cubicBezTo>
                    <a:pt x="419" y="22"/>
                    <a:pt x="421" y="23"/>
                    <a:pt x="423" y="24"/>
                  </a:cubicBezTo>
                  <a:cubicBezTo>
                    <a:pt x="424" y="24"/>
                    <a:pt x="424"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5" y="25"/>
                    <a:pt x="425" y="25"/>
                    <a:pt x="425" y="25"/>
                  </a:cubicBezTo>
                  <a:cubicBezTo>
                    <a:pt x="428" y="20"/>
                    <a:pt x="428" y="20"/>
                    <a:pt x="428" y="20"/>
                  </a:cubicBezTo>
                  <a:cubicBezTo>
                    <a:pt x="424" y="24"/>
                    <a:pt x="424" y="24"/>
                    <a:pt x="424" y="24"/>
                  </a:cubicBezTo>
                  <a:cubicBezTo>
                    <a:pt x="426" y="23"/>
                    <a:pt x="426" y="23"/>
                    <a:pt x="426" y="23"/>
                  </a:cubicBezTo>
                  <a:cubicBezTo>
                    <a:pt x="424" y="24"/>
                    <a:pt x="424" y="24"/>
                    <a:pt x="424" y="24"/>
                  </a:cubicBezTo>
                  <a:cubicBezTo>
                    <a:pt x="424" y="24"/>
                    <a:pt x="424" y="24"/>
                    <a:pt x="424" y="24"/>
                  </a:cubicBezTo>
                  <a:cubicBezTo>
                    <a:pt x="426" y="23"/>
                    <a:pt x="426" y="23"/>
                    <a:pt x="426" y="23"/>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4" y="24"/>
                    <a:pt x="424" y="24"/>
                  </a:cubicBezTo>
                  <a:cubicBezTo>
                    <a:pt x="424" y="24"/>
                    <a:pt x="425" y="25"/>
                    <a:pt x="425" y="26"/>
                  </a:cubicBezTo>
                  <a:cubicBezTo>
                    <a:pt x="427" y="28"/>
                    <a:pt x="428" y="32"/>
                    <a:pt x="430" y="36"/>
                  </a:cubicBezTo>
                  <a:cubicBezTo>
                    <a:pt x="435" y="51"/>
                    <a:pt x="443" y="76"/>
                    <a:pt x="449" y="97"/>
                  </a:cubicBezTo>
                  <a:cubicBezTo>
                    <a:pt x="452" y="107"/>
                    <a:pt x="455" y="117"/>
                    <a:pt x="457" y="124"/>
                  </a:cubicBezTo>
                  <a:cubicBezTo>
                    <a:pt x="458" y="127"/>
                    <a:pt x="458" y="130"/>
                    <a:pt x="459" y="132"/>
                  </a:cubicBezTo>
                  <a:cubicBezTo>
                    <a:pt x="459" y="134"/>
                    <a:pt x="460" y="135"/>
                    <a:pt x="460" y="135"/>
                  </a:cubicBezTo>
                  <a:cubicBezTo>
                    <a:pt x="466" y="133"/>
                    <a:pt x="466" y="133"/>
                    <a:pt x="466" y="133"/>
                  </a:cubicBezTo>
                  <a:cubicBezTo>
                    <a:pt x="460" y="132"/>
                    <a:pt x="460" y="132"/>
                    <a:pt x="460" y="132"/>
                  </a:cubicBezTo>
                  <a:cubicBezTo>
                    <a:pt x="449" y="191"/>
                    <a:pt x="449" y="191"/>
                    <a:pt x="449" y="191"/>
                  </a:cubicBezTo>
                  <a:cubicBezTo>
                    <a:pt x="464" y="191"/>
                    <a:pt x="464" y="191"/>
                    <a:pt x="464" y="191"/>
                  </a:cubicBezTo>
                  <a:cubicBezTo>
                    <a:pt x="505" y="234"/>
                    <a:pt x="505" y="234"/>
                    <a:pt x="505" y="234"/>
                  </a:cubicBezTo>
                  <a:cubicBezTo>
                    <a:pt x="488" y="384"/>
                    <a:pt x="488" y="384"/>
                    <a:pt x="488" y="384"/>
                  </a:cubicBezTo>
                  <a:cubicBezTo>
                    <a:pt x="494" y="384"/>
                    <a:pt x="494" y="384"/>
                    <a:pt x="494" y="384"/>
                  </a:cubicBezTo>
                  <a:cubicBezTo>
                    <a:pt x="488" y="382"/>
                    <a:pt x="488" y="382"/>
                    <a:pt x="488" y="382"/>
                  </a:cubicBezTo>
                  <a:cubicBezTo>
                    <a:pt x="488" y="383"/>
                    <a:pt x="488" y="383"/>
                    <a:pt x="488" y="383"/>
                  </a:cubicBezTo>
                  <a:cubicBezTo>
                    <a:pt x="487" y="386"/>
                    <a:pt x="476" y="413"/>
                    <a:pt x="455" y="444"/>
                  </a:cubicBezTo>
                  <a:cubicBezTo>
                    <a:pt x="434" y="475"/>
                    <a:pt x="404" y="508"/>
                    <a:pt x="364" y="523"/>
                  </a:cubicBezTo>
                  <a:cubicBezTo>
                    <a:pt x="360" y="525"/>
                    <a:pt x="360" y="525"/>
                    <a:pt x="360" y="525"/>
                  </a:cubicBezTo>
                  <a:cubicBezTo>
                    <a:pt x="415" y="916"/>
                    <a:pt x="415" y="916"/>
                    <a:pt x="415" y="916"/>
                  </a:cubicBezTo>
                  <a:cubicBezTo>
                    <a:pt x="103" y="916"/>
                    <a:pt x="103" y="916"/>
                    <a:pt x="103" y="916"/>
                  </a:cubicBezTo>
                  <a:cubicBezTo>
                    <a:pt x="144" y="518"/>
                    <a:pt x="144" y="518"/>
                    <a:pt x="144" y="518"/>
                  </a:cubicBezTo>
                  <a:cubicBezTo>
                    <a:pt x="141" y="516"/>
                    <a:pt x="141" y="516"/>
                    <a:pt x="141" y="516"/>
                  </a:cubicBezTo>
                  <a:cubicBezTo>
                    <a:pt x="141" y="516"/>
                    <a:pt x="141" y="516"/>
                    <a:pt x="141" y="516"/>
                  </a:cubicBezTo>
                  <a:cubicBezTo>
                    <a:pt x="140" y="515"/>
                    <a:pt x="120" y="500"/>
                    <a:pt x="99" y="470"/>
                  </a:cubicBezTo>
                  <a:cubicBezTo>
                    <a:pt x="78" y="440"/>
                    <a:pt x="55" y="394"/>
                    <a:pt x="48" y="331"/>
                  </a:cubicBezTo>
                  <a:cubicBezTo>
                    <a:pt x="48" y="329"/>
                    <a:pt x="48" y="329"/>
                    <a:pt x="48" y="329"/>
                  </a:cubicBezTo>
                  <a:cubicBezTo>
                    <a:pt x="47" y="328"/>
                    <a:pt x="47" y="328"/>
                    <a:pt x="47" y="328"/>
                  </a:cubicBezTo>
                  <a:cubicBezTo>
                    <a:pt x="44" y="330"/>
                    <a:pt x="44" y="330"/>
                    <a:pt x="44" y="330"/>
                  </a:cubicBezTo>
                  <a:cubicBezTo>
                    <a:pt x="47" y="328"/>
                    <a:pt x="47" y="328"/>
                    <a:pt x="47" y="328"/>
                  </a:cubicBezTo>
                  <a:cubicBezTo>
                    <a:pt x="47" y="328"/>
                    <a:pt x="47" y="328"/>
                    <a:pt x="47" y="328"/>
                  </a:cubicBezTo>
                  <a:cubicBezTo>
                    <a:pt x="44" y="330"/>
                    <a:pt x="44" y="330"/>
                    <a:pt x="44" y="330"/>
                  </a:cubicBezTo>
                  <a:cubicBezTo>
                    <a:pt x="47" y="328"/>
                    <a:pt x="47" y="328"/>
                    <a:pt x="47" y="328"/>
                  </a:cubicBezTo>
                  <a:cubicBezTo>
                    <a:pt x="47" y="328"/>
                    <a:pt x="46" y="328"/>
                    <a:pt x="46" y="327"/>
                  </a:cubicBezTo>
                  <a:cubicBezTo>
                    <a:pt x="44" y="323"/>
                    <a:pt x="35" y="307"/>
                    <a:pt x="35" y="280"/>
                  </a:cubicBezTo>
                  <a:cubicBezTo>
                    <a:pt x="35" y="273"/>
                    <a:pt x="35" y="265"/>
                    <a:pt x="37" y="256"/>
                  </a:cubicBezTo>
                  <a:cubicBezTo>
                    <a:pt x="38" y="254"/>
                    <a:pt x="38" y="254"/>
                    <a:pt x="38" y="254"/>
                  </a:cubicBezTo>
                  <a:cubicBezTo>
                    <a:pt x="36" y="252"/>
                    <a:pt x="36" y="252"/>
                    <a:pt x="36" y="252"/>
                  </a:cubicBezTo>
                  <a:cubicBezTo>
                    <a:pt x="36" y="251"/>
                    <a:pt x="36" y="251"/>
                    <a:pt x="36" y="251"/>
                  </a:cubicBezTo>
                  <a:cubicBezTo>
                    <a:pt x="35" y="249"/>
                    <a:pt x="30" y="241"/>
                    <a:pt x="25" y="230"/>
                  </a:cubicBezTo>
                  <a:cubicBezTo>
                    <a:pt x="20" y="219"/>
                    <a:pt x="14" y="206"/>
                    <a:pt x="12" y="194"/>
                  </a:cubicBezTo>
                  <a:cubicBezTo>
                    <a:pt x="6" y="195"/>
                    <a:pt x="6" y="195"/>
                    <a:pt x="6" y="195"/>
                  </a:cubicBezTo>
                  <a:cubicBezTo>
                    <a:pt x="12" y="195"/>
                    <a:pt x="12" y="195"/>
                    <a:pt x="12" y="195"/>
                  </a:cubicBezTo>
                  <a:cubicBezTo>
                    <a:pt x="6" y="195"/>
                    <a:pt x="6" y="195"/>
                    <a:pt x="6" y="195"/>
                  </a:cubicBezTo>
                  <a:cubicBezTo>
                    <a:pt x="0" y="196"/>
                    <a:pt x="0" y="196"/>
                    <a:pt x="0" y="196"/>
                  </a:cubicBezTo>
                  <a:cubicBezTo>
                    <a:pt x="3" y="210"/>
                    <a:pt x="9" y="226"/>
                    <a:pt x="15" y="238"/>
                  </a:cubicBezTo>
                  <a:cubicBezTo>
                    <a:pt x="21" y="249"/>
                    <a:pt x="26" y="258"/>
                    <a:pt x="26" y="258"/>
                  </a:cubicBezTo>
                  <a:cubicBezTo>
                    <a:pt x="31" y="255"/>
                    <a:pt x="31" y="255"/>
                    <a:pt x="31" y="255"/>
                  </a:cubicBezTo>
                  <a:cubicBezTo>
                    <a:pt x="25" y="254"/>
                    <a:pt x="25" y="254"/>
                    <a:pt x="25" y="254"/>
                  </a:cubicBezTo>
                  <a:cubicBezTo>
                    <a:pt x="24" y="263"/>
                    <a:pt x="23" y="272"/>
                    <a:pt x="23" y="280"/>
                  </a:cubicBezTo>
                  <a:cubicBezTo>
                    <a:pt x="23" y="314"/>
                    <a:pt x="36" y="334"/>
                    <a:pt x="37" y="335"/>
                  </a:cubicBezTo>
                  <a:cubicBezTo>
                    <a:pt x="42" y="331"/>
                    <a:pt x="42" y="331"/>
                    <a:pt x="42" y="331"/>
                  </a:cubicBezTo>
                  <a:cubicBezTo>
                    <a:pt x="36" y="332"/>
                    <a:pt x="36" y="332"/>
                    <a:pt x="36" y="332"/>
                  </a:cubicBezTo>
                  <a:cubicBezTo>
                    <a:pt x="43" y="398"/>
                    <a:pt x="68" y="447"/>
                    <a:pt x="90" y="478"/>
                  </a:cubicBezTo>
                  <a:cubicBezTo>
                    <a:pt x="113" y="510"/>
                    <a:pt x="133" y="525"/>
                    <a:pt x="134" y="526"/>
                  </a:cubicBezTo>
                  <a:cubicBezTo>
                    <a:pt x="137" y="521"/>
                    <a:pt x="137" y="521"/>
                    <a:pt x="137" y="521"/>
                  </a:cubicBezTo>
                  <a:cubicBezTo>
                    <a:pt x="131" y="520"/>
                    <a:pt x="131" y="520"/>
                    <a:pt x="131" y="520"/>
                  </a:cubicBezTo>
                  <a:cubicBezTo>
                    <a:pt x="90" y="928"/>
                    <a:pt x="90" y="928"/>
                    <a:pt x="90" y="928"/>
                  </a:cubicBezTo>
                  <a:cubicBezTo>
                    <a:pt x="429" y="928"/>
                    <a:pt x="429" y="928"/>
                    <a:pt x="429" y="928"/>
                  </a:cubicBezTo>
                  <a:cubicBezTo>
                    <a:pt x="372" y="528"/>
                    <a:pt x="372" y="528"/>
                    <a:pt x="372" y="528"/>
                  </a:cubicBezTo>
                  <a:cubicBezTo>
                    <a:pt x="366" y="529"/>
                    <a:pt x="366" y="529"/>
                    <a:pt x="366" y="529"/>
                  </a:cubicBezTo>
                  <a:cubicBezTo>
                    <a:pt x="369" y="534"/>
                    <a:pt x="369" y="534"/>
                    <a:pt x="369" y="534"/>
                  </a:cubicBezTo>
                  <a:cubicBezTo>
                    <a:pt x="413" y="517"/>
                    <a:pt x="445" y="480"/>
                    <a:pt x="467" y="448"/>
                  </a:cubicBezTo>
                  <a:cubicBezTo>
                    <a:pt x="489" y="415"/>
                    <a:pt x="499" y="387"/>
                    <a:pt x="499" y="387"/>
                  </a:cubicBezTo>
                  <a:cubicBezTo>
                    <a:pt x="500" y="386"/>
                    <a:pt x="500" y="386"/>
                    <a:pt x="500" y="386"/>
                  </a:cubicBezTo>
                  <a:cubicBezTo>
                    <a:pt x="518" y="230"/>
                    <a:pt x="518" y="230"/>
                    <a:pt x="518" y="230"/>
                  </a:cubicBezTo>
                  <a:cubicBezTo>
                    <a:pt x="469" y="179"/>
                    <a:pt x="469" y="179"/>
                    <a:pt x="469" y="179"/>
                  </a:cubicBezTo>
                  <a:cubicBezTo>
                    <a:pt x="463" y="179"/>
                    <a:pt x="463" y="179"/>
                    <a:pt x="463" y="179"/>
                  </a:cubicBezTo>
                  <a:cubicBezTo>
                    <a:pt x="472" y="133"/>
                    <a:pt x="472" y="133"/>
                    <a:pt x="472" y="133"/>
                  </a:cubicBezTo>
                  <a:cubicBezTo>
                    <a:pt x="471" y="132"/>
                    <a:pt x="471" y="132"/>
                    <a:pt x="471" y="132"/>
                  </a:cubicBezTo>
                  <a:cubicBezTo>
                    <a:pt x="471" y="132"/>
                    <a:pt x="464" y="105"/>
                    <a:pt x="456" y="78"/>
                  </a:cubicBezTo>
                  <a:cubicBezTo>
                    <a:pt x="452" y="64"/>
                    <a:pt x="448" y="50"/>
                    <a:pt x="444" y="39"/>
                  </a:cubicBezTo>
                  <a:cubicBezTo>
                    <a:pt x="442" y="33"/>
                    <a:pt x="440" y="29"/>
                    <a:pt x="438" y="25"/>
                  </a:cubicBezTo>
                  <a:cubicBezTo>
                    <a:pt x="437" y="23"/>
                    <a:pt x="436" y="21"/>
                    <a:pt x="435" y="20"/>
                  </a:cubicBezTo>
                  <a:cubicBezTo>
                    <a:pt x="435" y="18"/>
                    <a:pt x="434" y="17"/>
                    <a:pt x="432" y="15"/>
                  </a:cubicBezTo>
                  <a:cubicBezTo>
                    <a:pt x="432" y="15"/>
                    <a:pt x="432" y="15"/>
                    <a:pt x="432" y="15"/>
                  </a:cubicBezTo>
                  <a:cubicBezTo>
                    <a:pt x="432" y="15"/>
                    <a:pt x="432" y="15"/>
                    <a:pt x="432" y="15"/>
                  </a:cubicBezTo>
                  <a:cubicBezTo>
                    <a:pt x="431" y="15"/>
                    <a:pt x="415" y="4"/>
                    <a:pt x="391" y="4"/>
                  </a:cubicBezTo>
                  <a:cubicBezTo>
                    <a:pt x="381" y="4"/>
                    <a:pt x="370" y="6"/>
                    <a:pt x="358" y="12"/>
                  </a:cubicBezTo>
                  <a:cubicBezTo>
                    <a:pt x="346" y="18"/>
                    <a:pt x="335" y="27"/>
                    <a:pt x="324" y="42"/>
                  </a:cubicBezTo>
                  <a:cubicBezTo>
                    <a:pt x="328" y="46"/>
                    <a:pt x="328" y="46"/>
                    <a:pt x="328" y="46"/>
                  </a:cubicBezTo>
                  <a:cubicBezTo>
                    <a:pt x="333" y="42"/>
                    <a:pt x="333" y="42"/>
                    <a:pt x="333" y="42"/>
                  </a:cubicBezTo>
                  <a:cubicBezTo>
                    <a:pt x="333" y="42"/>
                    <a:pt x="326" y="32"/>
                    <a:pt x="316" y="22"/>
                  </a:cubicBezTo>
                  <a:cubicBezTo>
                    <a:pt x="312" y="16"/>
                    <a:pt x="306" y="11"/>
                    <a:pt x="301" y="7"/>
                  </a:cubicBezTo>
                  <a:cubicBezTo>
                    <a:pt x="298" y="5"/>
                    <a:pt x="295" y="3"/>
                    <a:pt x="292" y="2"/>
                  </a:cubicBezTo>
                  <a:cubicBezTo>
                    <a:pt x="289" y="1"/>
                    <a:pt x="286" y="0"/>
                    <a:pt x="282" y="0"/>
                  </a:cubicBezTo>
                  <a:cubicBezTo>
                    <a:pt x="277" y="0"/>
                    <a:pt x="271" y="1"/>
                    <a:pt x="263" y="2"/>
                  </a:cubicBezTo>
                  <a:cubicBezTo>
                    <a:pt x="252" y="4"/>
                    <a:pt x="238" y="8"/>
                    <a:pt x="226" y="15"/>
                  </a:cubicBezTo>
                  <a:cubicBezTo>
                    <a:pt x="220" y="18"/>
                    <a:pt x="214" y="22"/>
                    <a:pt x="210" y="26"/>
                  </a:cubicBezTo>
                  <a:cubicBezTo>
                    <a:pt x="205" y="31"/>
                    <a:pt x="201" y="36"/>
                    <a:pt x="198" y="42"/>
                  </a:cubicBezTo>
                  <a:cubicBezTo>
                    <a:pt x="204" y="45"/>
                    <a:pt x="204" y="45"/>
                    <a:pt x="204" y="45"/>
                  </a:cubicBezTo>
                  <a:cubicBezTo>
                    <a:pt x="208" y="41"/>
                    <a:pt x="208" y="41"/>
                    <a:pt x="208" y="41"/>
                  </a:cubicBezTo>
                  <a:cubicBezTo>
                    <a:pt x="208" y="40"/>
                    <a:pt x="205" y="37"/>
                    <a:pt x="199" y="35"/>
                  </a:cubicBezTo>
                  <a:cubicBezTo>
                    <a:pt x="193" y="32"/>
                    <a:pt x="184" y="30"/>
                    <a:pt x="171" y="30"/>
                  </a:cubicBezTo>
                  <a:cubicBezTo>
                    <a:pt x="161" y="30"/>
                    <a:pt x="147" y="32"/>
                    <a:pt x="130" y="36"/>
                  </a:cubicBezTo>
                  <a:cubicBezTo>
                    <a:pt x="130" y="36"/>
                    <a:pt x="130" y="36"/>
                    <a:pt x="130" y="36"/>
                  </a:cubicBezTo>
                  <a:cubicBezTo>
                    <a:pt x="129" y="37"/>
                    <a:pt x="129" y="37"/>
                    <a:pt x="129" y="37"/>
                  </a:cubicBezTo>
                  <a:cubicBezTo>
                    <a:pt x="129" y="37"/>
                    <a:pt x="123" y="40"/>
                    <a:pt x="117" y="46"/>
                  </a:cubicBezTo>
                  <a:cubicBezTo>
                    <a:pt x="113" y="48"/>
                    <a:pt x="110" y="52"/>
                    <a:pt x="107" y="56"/>
                  </a:cubicBezTo>
                  <a:cubicBezTo>
                    <a:pt x="104" y="61"/>
                    <a:pt x="102" y="66"/>
                    <a:pt x="101" y="72"/>
                  </a:cubicBezTo>
                  <a:cubicBezTo>
                    <a:pt x="107" y="73"/>
                    <a:pt x="107" y="73"/>
                    <a:pt x="107" y="73"/>
                  </a:cubicBezTo>
                  <a:cubicBezTo>
                    <a:pt x="110" y="68"/>
                    <a:pt x="110" y="68"/>
                    <a:pt x="110" y="68"/>
                  </a:cubicBezTo>
                  <a:cubicBezTo>
                    <a:pt x="109" y="68"/>
                    <a:pt x="99" y="62"/>
                    <a:pt x="82" y="62"/>
                  </a:cubicBezTo>
                  <a:cubicBezTo>
                    <a:pt x="71" y="62"/>
                    <a:pt x="56" y="65"/>
                    <a:pt x="40" y="73"/>
                  </a:cubicBezTo>
                  <a:cubicBezTo>
                    <a:pt x="39" y="74"/>
                    <a:pt x="39" y="74"/>
                    <a:pt x="39" y="74"/>
                  </a:cubicBezTo>
                  <a:cubicBezTo>
                    <a:pt x="38" y="75"/>
                    <a:pt x="38" y="75"/>
                    <a:pt x="38" y="75"/>
                  </a:cubicBezTo>
                  <a:cubicBezTo>
                    <a:pt x="38" y="75"/>
                    <a:pt x="28" y="88"/>
                    <a:pt x="19" y="109"/>
                  </a:cubicBezTo>
                  <a:cubicBezTo>
                    <a:pt x="10" y="130"/>
                    <a:pt x="1" y="160"/>
                    <a:pt x="0" y="195"/>
                  </a:cubicBezTo>
                  <a:cubicBezTo>
                    <a:pt x="0" y="196"/>
                    <a:pt x="0" y="196"/>
                    <a:pt x="0" y="196"/>
                  </a:cubicBezTo>
                  <a:cubicBezTo>
                    <a:pt x="0" y="196"/>
                    <a:pt x="0" y="196"/>
                    <a:pt x="0" y="196"/>
                  </a:cubicBezTo>
                  <a:lnTo>
                    <a:pt x="6" y="195"/>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32" name="文本框 431"/>
          <p:cNvSpPr txBox="1"/>
          <p:nvPr/>
        </p:nvSpPr>
        <p:spPr>
          <a:xfrm>
            <a:off x="6601165" y="1450428"/>
            <a:ext cx="1539433" cy="1446550"/>
          </a:xfrm>
          <a:prstGeom prst="rect">
            <a:avLst/>
          </a:prstGeom>
          <a:noFill/>
        </p:spPr>
        <p:txBody>
          <a:bodyPr wrap="square" rtlCol="0">
            <a:spAutoFit/>
          </a:bodyPr>
          <a:lstStyle/>
          <a:p>
            <a:pPr algn="ctr"/>
            <a:r>
              <a:rPr lang="en-US" altLang="zh-CN" sz="8800" dirty="0">
                <a:solidFill>
                  <a:schemeClr val="bg1"/>
                </a:solidFill>
                <a:latin typeface="宋体" panose="02010600030101010101" pitchFamily="2" charset="-122"/>
                <a:ea typeface="宋体" panose="02010600030101010101" pitchFamily="2" charset="-122"/>
              </a:rPr>
              <a:t>01</a:t>
            </a:r>
            <a:endParaRPr lang="zh-CN" altLang="en-US" sz="8800" dirty="0">
              <a:solidFill>
                <a:schemeClr val="bg1"/>
              </a:solidFill>
              <a:latin typeface="宋体" panose="02010600030101010101" pitchFamily="2" charset="-122"/>
              <a:ea typeface="宋体" panose="02010600030101010101" pitchFamily="2" charset="-122"/>
            </a:endParaRPr>
          </a:p>
        </p:txBody>
      </p:sp>
      <p:sp>
        <p:nvSpPr>
          <p:cNvPr id="209" name="文本框 208"/>
          <p:cNvSpPr txBox="1"/>
          <p:nvPr/>
        </p:nvSpPr>
        <p:spPr>
          <a:xfrm>
            <a:off x="6755130" y="2863215"/>
            <a:ext cx="5177790" cy="922020"/>
          </a:xfrm>
          <a:prstGeom prst="rect">
            <a:avLst/>
          </a:prstGeom>
          <a:noFill/>
        </p:spPr>
        <p:txBody>
          <a:bodyPr wrap="square" rtlCol="0">
            <a:spAutoFit/>
          </a:bodyPr>
          <a:lstStyle/>
          <a:p>
            <a:pPr algn="ctr"/>
            <a:r>
              <a:rPr lang="zh-CN" altLang="en-US" sz="5400" dirty="0">
                <a:solidFill>
                  <a:schemeClr val="bg1"/>
                </a:solidFill>
                <a:latin typeface="宋体" panose="02010600030101010101" pitchFamily="2" charset="-122"/>
                <a:ea typeface="宋体" panose="02010600030101010101" pitchFamily="2" charset="-122"/>
              </a:rPr>
              <a:t>小风铃，铜管制</a:t>
            </a:r>
            <a:endParaRPr lang="zh-CN" altLang="en-US" sz="5400" dirty="0">
              <a:solidFill>
                <a:schemeClr val="bg1"/>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31"/>
                                        </p:tgtEl>
                                        <p:attrNameLst>
                                          <p:attrName>style.visibility</p:attrName>
                                        </p:attrNameLst>
                                      </p:cBhvr>
                                      <p:to>
                                        <p:strVal val="visible"/>
                                      </p:to>
                                    </p:set>
                                    <p:animEffect transition="in" filter="wipe(down)">
                                      <p:cBhvr>
                                        <p:cTn id="7" dur="750"/>
                                        <p:tgtEl>
                                          <p:spTgt spid="43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32"/>
                                        </p:tgtEl>
                                        <p:attrNameLst>
                                          <p:attrName>style.visibility</p:attrName>
                                        </p:attrNameLst>
                                      </p:cBhvr>
                                      <p:to>
                                        <p:strVal val="visible"/>
                                      </p:to>
                                    </p:set>
                                    <p:animEffect transition="in" filter="fade">
                                      <p:cBhvr>
                                        <p:cTn id="11" dur="500"/>
                                        <p:tgtEl>
                                          <p:spTgt spid="432"/>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429"/>
                                        </p:tgtEl>
                                        <p:attrNameLst>
                                          <p:attrName>style.visibility</p:attrName>
                                        </p:attrNameLst>
                                      </p:cBhvr>
                                      <p:to>
                                        <p:strVal val="visible"/>
                                      </p:to>
                                    </p:set>
                                    <p:animEffect transition="in" filter="fade">
                                      <p:cBhvr>
                                        <p:cTn id="15" dur="500"/>
                                        <p:tgtEl>
                                          <p:spTgt spid="429"/>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209"/>
                                        </p:tgtEl>
                                        <p:attrNameLst>
                                          <p:attrName>style.visibility</p:attrName>
                                        </p:attrNameLst>
                                      </p:cBhvr>
                                      <p:to>
                                        <p:strVal val="visible"/>
                                      </p:to>
                                    </p:set>
                                    <p:animEffect transition="in" filter="fade">
                                      <p:cBhvr>
                                        <p:cTn id="19" dur="750"/>
                                        <p:tgtEl>
                                          <p:spTgt spid="2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2" grpId="0"/>
      <p:bldP spid="20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algn="l"/>
            <a:r>
              <a:rPr lang="zh-CN" altLang="en-US" sz="2400" dirty="0">
                <a:solidFill>
                  <a:schemeClr val="bg1"/>
                </a:solidFill>
                <a:latin typeface="宋体" panose="02010600030101010101" pitchFamily="2" charset="-122"/>
                <a:ea typeface="宋体" panose="02010600030101010101" pitchFamily="2" charset="-122"/>
              </a:rPr>
              <a:t>主题实践活动展示</a:t>
            </a:r>
            <a:endParaRPr lang="zh-CN" altLang="en-US" sz="2400" dirty="0">
              <a:solidFill>
                <a:schemeClr val="bg1"/>
              </a:solidFill>
              <a:latin typeface="宋体" panose="02010600030101010101" pitchFamily="2" charset="-122"/>
              <a:ea typeface="宋体" panose="02010600030101010101" pitchFamily="2" charset="-122"/>
            </a:endParaRPr>
          </a:p>
        </p:txBody>
      </p:sp>
      <p:grpSp>
        <p:nvGrpSpPr>
          <p:cNvPr id="145" name="组合 144"/>
          <p:cNvGrpSpPr/>
          <p:nvPr/>
        </p:nvGrpSpPr>
        <p:grpSpPr>
          <a:xfrm>
            <a:off x="0" y="1673237"/>
            <a:ext cx="4659086" cy="5184763"/>
            <a:chOff x="3016250" y="3175"/>
            <a:chExt cx="6162676" cy="6858001"/>
          </a:xfrm>
        </p:grpSpPr>
        <p:sp>
          <p:nvSpPr>
            <p:cNvPr id="146" name="Oval 5"/>
            <p:cNvSpPr>
              <a:spLocks noChangeArrowheads="1"/>
            </p:cNvSpPr>
            <p:nvPr/>
          </p:nvSpPr>
          <p:spPr bwMode="auto">
            <a:xfrm>
              <a:off x="4454525" y="3384550"/>
              <a:ext cx="1909763" cy="731838"/>
            </a:xfrm>
            <a:prstGeom prst="ellipse">
              <a:avLst/>
            </a:prstGeom>
            <a:solidFill>
              <a:srgbClr val="5F5F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6"/>
            <p:cNvSpPr/>
            <p:nvPr/>
          </p:nvSpPr>
          <p:spPr bwMode="auto">
            <a:xfrm>
              <a:off x="4625975" y="3098800"/>
              <a:ext cx="1590675" cy="1965325"/>
            </a:xfrm>
            <a:custGeom>
              <a:avLst/>
              <a:gdLst>
                <a:gd name="T0" fmla="*/ 902 w 1002"/>
                <a:gd name="T1" fmla="*/ 0 h 1238"/>
                <a:gd name="T2" fmla="*/ 1002 w 1002"/>
                <a:gd name="T3" fmla="*/ 818 h 1238"/>
                <a:gd name="T4" fmla="*/ 0 w 1002"/>
                <a:gd name="T5" fmla="*/ 1238 h 1238"/>
                <a:gd name="T6" fmla="*/ 60 w 1002"/>
                <a:gd name="T7" fmla="*/ 0 h 1238"/>
                <a:gd name="T8" fmla="*/ 902 w 1002"/>
                <a:gd name="T9" fmla="*/ 0 h 1238"/>
              </a:gdLst>
              <a:ahLst/>
              <a:cxnLst>
                <a:cxn ang="0">
                  <a:pos x="T0" y="T1"/>
                </a:cxn>
                <a:cxn ang="0">
                  <a:pos x="T2" y="T3"/>
                </a:cxn>
                <a:cxn ang="0">
                  <a:pos x="T4" y="T5"/>
                </a:cxn>
                <a:cxn ang="0">
                  <a:pos x="T6" y="T7"/>
                </a:cxn>
                <a:cxn ang="0">
                  <a:pos x="T8" y="T9"/>
                </a:cxn>
              </a:cxnLst>
              <a:rect l="0" t="0" r="r" b="b"/>
              <a:pathLst>
                <a:path w="1002" h="1238">
                  <a:moveTo>
                    <a:pt x="902" y="0"/>
                  </a:moveTo>
                  <a:lnTo>
                    <a:pt x="1002" y="818"/>
                  </a:lnTo>
                  <a:lnTo>
                    <a:pt x="0" y="1238"/>
                  </a:lnTo>
                  <a:lnTo>
                    <a:pt x="60" y="0"/>
                  </a:lnTo>
                  <a:lnTo>
                    <a:pt x="902" y="0"/>
                  </a:lnTo>
                  <a:close/>
                </a:path>
              </a:pathLst>
            </a:custGeom>
            <a:solidFill>
              <a:srgbClr val="E8A9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7"/>
            <p:cNvSpPr/>
            <p:nvPr/>
          </p:nvSpPr>
          <p:spPr bwMode="auto">
            <a:xfrm>
              <a:off x="3016250" y="5094288"/>
              <a:ext cx="420688" cy="1382713"/>
            </a:xfrm>
            <a:custGeom>
              <a:avLst/>
              <a:gdLst>
                <a:gd name="T0" fmla="*/ 0 w 137"/>
                <a:gd name="T1" fmla="*/ 449 h 449"/>
                <a:gd name="T2" fmla="*/ 0 w 137"/>
                <a:gd name="T3" fmla="*/ 0 h 449"/>
                <a:gd name="T4" fmla="*/ 12 w 137"/>
                <a:gd name="T5" fmla="*/ 14 h 449"/>
                <a:gd name="T6" fmla="*/ 132 w 137"/>
                <a:gd name="T7" fmla="*/ 165 h 449"/>
                <a:gd name="T8" fmla="*/ 0 w 137"/>
                <a:gd name="T9" fmla="*/ 449 h 449"/>
              </a:gdLst>
              <a:ahLst/>
              <a:cxnLst>
                <a:cxn ang="0">
                  <a:pos x="T0" y="T1"/>
                </a:cxn>
                <a:cxn ang="0">
                  <a:pos x="T2" y="T3"/>
                </a:cxn>
                <a:cxn ang="0">
                  <a:pos x="T4" y="T5"/>
                </a:cxn>
                <a:cxn ang="0">
                  <a:pos x="T6" y="T7"/>
                </a:cxn>
                <a:cxn ang="0">
                  <a:pos x="T8" y="T9"/>
                </a:cxn>
              </a:cxnLst>
              <a:rect l="0" t="0" r="r" b="b"/>
              <a:pathLst>
                <a:path w="137" h="449">
                  <a:moveTo>
                    <a:pt x="0" y="449"/>
                  </a:moveTo>
                  <a:cubicBezTo>
                    <a:pt x="0" y="0"/>
                    <a:pt x="0" y="0"/>
                    <a:pt x="0" y="0"/>
                  </a:cubicBezTo>
                  <a:cubicBezTo>
                    <a:pt x="12" y="14"/>
                    <a:pt x="12" y="14"/>
                    <a:pt x="12" y="14"/>
                  </a:cubicBezTo>
                  <a:cubicBezTo>
                    <a:pt x="26" y="30"/>
                    <a:pt x="137" y="144"/>
                    <a:pt x="132" y="165"/>
                  </a:cubicBezTo>
                  <a:lnTo>
                    <a:pt x="0" y="449"/>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8"/>
            <p:cNvSpPr/>
            <p:nvPr/>
          </p:nvSpPr>
          <p:spPr bwMode="auto">
            <a:xfrm>
              <a:off x="7310438" y="4676775"/>
              <a:ext cx="1868488" cy="2184400"/>
            </a:xfrm>
            <a:custGeom>
              <a:avLst/>
              <a:gdLst>
                <a:gd name="T0" fmla="*/ 608 w 608"/>
                <a:gd name="T1" fmla="*/ 710 h 710"/>
                <a:gd name="T2" fmla="*/ 197 w 608"/>
                <a:gd name="T3" fmla="*/ 710 h 710"/>
                <a:gd name="T4" fmla="*/ 184 w 608"/>
                <a:gd name="T5" fmla="*/ 684 h 710"/>
                <a:gd name="T6" fmla="*/ 175 w 608"/>
                <a:gd name="T7" fmla="*/ 666 h 710"/>
                <a:gd name="T8" fmla="*/ 121 w 608"/>
                <a:gd name="T9" fmla="*/ 551 h 710"/>
                <a:gd name="T10" fmla="*/ 121 w 608"/>
                <a:gd name="T11" fmla="*/ 550 h 710"/>
                <a:gd name="T12" fmla="*/ 120 w 608"/>
                <a:gd name="T13" fmla="*/ 549 h 710"/>
                <a:gd name="T14" fmla="*/ 111 w 608"/>
                <a:gd name="T15" fmla="*/ 528 h 710"/>
                <a:gd name="T16" fmla="*/ 111 w 608"/>
                <a:gd name="T17" fmla="*/ 528 h 710"/>
                <a:gd name="T18" fmla="*/ 110 w 608"/>
                <a:gd name="T19" fmla="*/ 526 h 710"/>
                <a:gd name="T20" fmla="*/ 49 w 608"/>
                <a:gd name="T21" fmla="*/ 394 h 710"/>
                <a:gd name="T22" fmla="*/ 5 w 608"/>
                <a:gd name="T23" fmla="*/ 301 h 710"/>
                <a:gd name="T24" fmla="*/ 125 w 608"/>
                <a:gd name="T25" fmla="*/ 150 h 710"/>
                <a:gd name="T26" fmla="*/ 141 w 608"/>
                <a:gd name="T27" fmla="*/ 132 h 710"/>
                <a:gd name="T28" fmla="*/ 232 w 608"/>
                <a:gd name="T29" fmla="*/ 27 h 710"/>
                <a:gd name="T30" fmla="*/ 237 w 608"/>
                <a:gd name="T31" fmla="*/ 23 h 710"/>
                <a:gd name="T32" fmla="*/ 237 w 608"/>
                <a:gd name="T33" fmla="*/ 22 h 710"/>
                <a:gd name="T34" fmla="*/ 315 w 608"/>
                <a:gd name="T35" fmla="*/ 15 h 710"/>
                <a:gd name="T36" fmla="*/ 339 w 608"/>
                <a:gd name="T37" fmla="*/ 45 h 710"/>
                <a:gd name="T38" fmla="*/ 528 w 608"/>
                <a:gd name="T39" fmla="*/ 512 h 710"/>
                <a:gd name="T40" fmla="*/ 530 w 608"/>
                <a:gd name="T41" fmla="*/ 518 h 710"/>
                <a:gd name="T42" fmla="*/ 608 w 608"/>
                <a:gd name="T43" fmla="*/ 710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08" h="710">
                  <a:moveTo>
                    <a:pt x="608" y="710"/>
                  </a:moveTo>
                  <a:cubicBezTo>
                    <a:pt x="197" y="710"/>
                    <a:pt x="197" y="710"/>
                    <a:pt x="197" y="710"/>
                  </a:cubicBezTo>
                  <a:cubicBezTo>
                    <a:pt x="184" y="684"/>
                    <a:pt x="184" y="684"/>
                    <a:pt x="184" y="684"/>
                  </a:cubicBezTo>
                  <a:cubicBezTo>
                    <a:pt x="175" y="666"/>
                    <a:pt x="175" y="666"/>
                    <a:pt x="175" y="666"/>
                  </a:cubicBezTo>
                  <a:cubicBezTo>
                    <a:pt x="121" y="551"/>
                    <a:pt x="121" y="551"/>
                    <a:pt x="121" y="551"/>
                  </a:cubicBezTo>
                  <a:cubicBezTo>
                    <a:pt x="121" y="550"/>
                    <a:pt x="121" y="550"/>
                    <a:pt x="121" y="550"/>
                  </a:cubicBezTo>
                  <a:cubicBezTo>
                    <a:pt x="120" y="549"/>
                    <a:pt x="120" y="549"/>
                    <a:pt x="120" y="549"/>
                  </a:cubicBezTo>
                  <a:cubicBezTo>
                    <a:pt x="111" y="528"/>
                    <a:pt x="111" y="528"/>
                    <a:pt x="111" y="528"/>
                  </a:cubicBezTo>
                  <a:cubicBezTo>
                    <a:pt x="111" y="528"/>
                    <a:pt x="111" y="528"/>
                    <a:pt x="111" y="528"/>
                  </a:cubicBezTo>
                  <a:cubicBezTo>
                    <a:pt x="110" y="526"/>
                    <a:pt x="110" y="526"/>
                    <a:pt x="110" y="526"/>
                  </a:cubicBezTo>
                  <a:cubicBezTo>
                    <a:pt x="49" y="394"/>
                    <a:pt x="49" y="394"/>
                    <a:pt x="49" y="394"/>
                  </a:cubicBezTo>
                  <a:cubicBezTo>
                    <a:pt x="5" y="301"/>
                    <a:pt x="5" y="301"/>
                    <a:pt x="5" y="301"/>
                  </a:cubicBezTo>
                  <a:cubicBezTo>
                    <a:pt x="0" y="280"/>
                    <a:pt x="111" y="166"/>
                    <a:pt x="125" y="150"/>
                  </a:cubicBezTo>
                  <a:cubicBezTo>
                    <a:pt x="141" y="132"/>
                    <a:pt x="141" y="132"/>
                    <a:pt x="141" y="132"/>
                  </a:cubicBezTo>
                  <a:cubicBezTo>
                    <a:pt x="232" y="27"/>
                    <a:pt x="232" y="27"/>
                    <a:pt x="232" y="27"/>
                  </a:cubicBezTo>
                  <a:cubicBezTo>
                    <a:pt x="237" y="23"/>
                    <a:pt x="237" y="23"/>
                    <a:pt x="237" y="23"/>
                  </a:cubicBezTo>
                  <a:cubicBezTo>
                    <a:pt x="237" y="22"/>
                    <a:pt x="237" y="22"/>
                    <a:pt x="237" y="22"/>
                  </a:cubicBezTo>
                  <a:cubicBezTo>
                    <a:pt x="259" y="1"/>
                    <a:pt x="291" y="0"/>
                    <a:pt x="315" y="15"/>
                  </a:cubicBezTo>
                  <a:cubicBezTo>
                    <a:pt x="325" y="22"/>
                    <a:pt x="335" y="32"/>
                    <a:pt x="339" y="45"/>
                  </a:cubicBezTo>
                  <a:cubicBezTo>
                    <a:pt x="528" y="512"/>
                    <a:pt x="528" y="512"/>
                    <a:pt x="528" y="512"/>
                  </a:cubicBezTo>
                  <a:cubicBezTo>
                    <a:pt x="530" y="518"/>
                    <a:pt x="530" y="518"/>
                    <a:pt x="530" y="518"/>
                  </a:cubicBezTo>
                  <a:lnTo>
                    <a:pt x="608" y="710"/>
                  </a:ln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9"/>
            <p:cNvSpPr/>
            <p:nvPr/>
          </p:nvSpPr>
          <p:spPr bwMode="auto">
            <a:xfrm>
              <a:off x="3016250" y="3584575"/>
              <a:ext cx="5981700" cy="3276600"/>
            </a:xfrm>
            <a:custGeom>
              <a:avLst/>
              <a:gdLst>
                <a:gd name="T0" fmla="*/ 0 w 1947"/>
                <a:gd name="T1" fmla="*/ 989 h 1065"/>
                <a:gd name="T2" fmla="*/ 0 w 1947"/>
                <a:gd name="T3" fmla="*/ 98 h 1065"/>
                <a:gd name="T4" fmla="*/ 3 w 1947"/>
                <a:gd name="T5" fmla="*/ 97 h 1065"/>
                <a:gd name="T6" fmla="*/ 170 w 1947"/>
                <a:gd name="T7" fmla="*/ 64 h 1065"/>
                <a:gd name="T8" fmla="*/ 472 w 1947"/>
                <a:gd name="T9" fmla="*/ 4 h 1065"/>
                <a:gd name="T10" fmla="*/ 501 w 1947"/>
                <a:gd name="T11" fmla="*/ 0 h 1065"/>
                <a:gd name="T12" fmla="*/ 603 w 1947"/>
                <a:gd name="T13" fmla="*/ 94 h 1065"/>
                <a:gd name="T14" fmla="*/ 962 w 1947"/>
                <a:gd name="T15" fmla="*/ 85 h 1065"/>
                <a:gd name="T16" fmla="*/ 1059 w 1947"/>
                <a:gd name="T17" fmla="*/ 2 h 1065"/>
                <a:gd name="T18" fmla="*/ 1354 w 1947"/>
                <a:gd name="T19" fmla="*/ 62 h 1065"/>
                <a:gd name="T20" fmla="*/ 1560 w 1947"/>
                <a:gd name="T21" fmla="*/ 105 h 1065"/>
                <a:gd name="T22" fmla="*/ 1569 w 1947"/>
                <a:gd name="T23" fmla="*/ 110 h 1065"/>
                <a:gd name="T24" fmla="*/ 1668 w 1947"/>
                <a:gd name="T25" fmla="*/ 227 h 1065"/>
                <a:gd name="T26" fmla="*/ 1947 w 1947"/>
                <a:gd name="T27" fmla="*/ 856 h 1065"/>
                <a:gd name="T28" fmla="*/ 1926 w 1947"/>
                <a:gd name="T29" fmla="*/ 867 h 1065"/>
                <a:gd name="T30" fmla="*/ 1582 w 1947"/>
                <a:gd name="T31" fmla="*/ 1039 h 1065"/>
                <a:gd name="T32" fmla="*/ 1567 w 1947"/>
                <a:gd name="T33" fmla="*/ 1046 h 1065"/>
                <a:gd name="T34" fmla="*/ 1519 w 1947"/>
                <a:gd name="T35" fmla="*/ 906 h 1065"/>
                <a:gd name="T36" fmla="*/ 1519 w 1947"/>
                <a:gd name="T37" fmla="*/ 905 h 1065"/>
                <a:gd name="T38" fmla="*/ 1518 w 1947"/>
                <a:gd name="T39" fmla="*/ 904 h 1065"/>
                <a:gd name="T40" fmla="*/ 1508 w 1947"/>
                <a:gd name="T41" fmla="*/ 878 h 1065"/>
                <a:gd name="T42" fmla="*/ 1508 w 1947"/>
                <a:gd name="T43" fmla="*/ 881 h 1065"/>
                <a:gd name="T44" fmla="*/ 1493 w 1947"/>
                <a:gd name="T45" fmla="*/ 936 h 1065"/>
                <a:gd name="T46" fmla="*/ 1464 w 1947"/>
                <a:gd name="T47" fmla="*/ 1065 h 1065"/>
                <a:gd name="T48" fmla="*/ 85 w 1947"/>
                <a:gd name="T49" fmla="*/ 1065 h 1065"/>
                <a:gd name="T50" fmla="*/ 48 w 1947"/>
                <a:gd name="T51" fmla="*/ 914 h 1065"/>
                <a:gd name="T52" fmla="*/ 46 w 1947"/>
                <a:gd name="T53" fmla="*/ 908 h 1065"/>
                <a:gd name="T54" fmla="*/ 46 w 1947"/>
                <a:gd name="T55" fmla="*/ 906 h 1065"/>
                <a:gd name="T56" fmla="*/ 40 w 1947"/>
                <a:gd name="T57" fmla="*/ 890 h 1065"/>
                <a:gd name="T58" fmla="*/ 0 w 1947"/>
                <a:gd name="T59" fmla="*/ 989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47" h="1065">
                  <a:moveTo>
                    <a:pt x="0" y="989"/>
                  </a:moveTo>
                  <a:cubicBezTo>
                    <a:pt x="0" y="98"/>
                    <a:pt x="0" y="98"/>
                    <a:pt x="0" y="98"/>
                  </a:cubicBezTo>
                  <a:cubicBezTo>
                    <a:pt x="3" y="97"/>
                    <a:pt x="3" y="97"/>
                    <a:pt x="3" y="97"/>
                  </a:cubicBezTo>
                  <a:cubicBezTo>
                    <a:pt x="170" y="64"/>
                    <a:pt x="170" y="64"/>
                    <a:pt x="170" y="64"/>
                  </a:cubicBezTo>
                  <a:cubicBezTo>
                    <a:pt x="472" y="4"/>
                    <a:pt x="472" y="4"/>
                    <a:pt x="472" y="4"/>
                  </a:cubicBezTo>
                  <a:cubicBezTo>
                    <a:pt x="484" y="1"/>
                    <a:pt x="488" y="0"/>
                    <a:pt x="501" y="0"/>
                  </a:cubicBezTo>
                  <a:cubicBezTo>
                    <a:pt x="603" y="94"/>
                    <a:pt x="603" y="94"/>
                    <a:pt x="603" y="94"/>
                  </a:cubicBezTo>
                  <a:cubicBezTo>
                    <a:pt x="703" y="179"/>
                    <a:pt x="868" y="176"/>
                    <a:pt x="962" y="85"/>
                  </a:cubicBezTo>
                  <a:cubicBezTo>
                    <a:pt x="1059" y="2"/>
                    <a:pt x="1059" y="2"/>
                    <a:pt x="1059" y="2"/>
                  </a:cubicBezTo>
                  <a:cubicBezTo>
                    <a:pt x="1112" y="2"/>
                    <a:pt x="1290" y="49"/>
                    <a:pt x="1354" y="62"/>
                  </a:cubicBezTo>
                  <a:cubicBezTo>
                    <a:pt x="1461" y="84"/>
                    <a:pt x="1557" y="104"/>
                    <a:pt x="1560" y="105"/>
                  </a:cubicBezTo>
                  <a:cubicBezTo>
                    <a:pt x="1569" y="110"/>
                    <a:pt x="1569" y="110"/>
                    <a:pt x="1569" y="110"/>
                  </a:cubicBezTo>
                  <a:cubicBezTo>
                    <a:pt x="1608" y="128"/>
                    <a:pt x="1652" y="187"/>
                    <a:pt x="1668" y="227"/>
                  </a:cubicBezTo>
                  <a:cubicBezTo>
                    <a:pt x="1947" y="856"/>
                    <a:pt x="1947" y="856"/>
                    <a:pt x="1947" y="856"/>
                  </a:cubicBezTo>
                  <a:cubicBezTo>
                    <a:pt x="1926" y="867"/>
                    <a:pt x="1926" y="867"/>
                    <a:pt x="1926" y="867"/>
                  </a:cubicBezTo>
                  <a:cubicBezTo>
                    <a:pt x="1582" y="1039"/>
                    <a:pt x="1582" y="1039"/>
                    <a:pt x="1582" y="1039"/>
                  </a:cubicBezTo>
                  <a:cubicBezTo>
                    <a:pt x="1567" y="1046"/>
                    <a:pt x="1567" y="1046"/>
                    <a:pt x="1567" y="1046"/>
                  </a:cubicBezTo>
                  <a:cubicBezTo>
                    <a:pt x="1567" y="1046"/>
                    <a:pt x="1536" y="954"/>
                    <a:pt x="1519" y="906"/>
                  </a:cubicBezTo>
                  <a:cubicBezTo>
                    <a:pt x="1519" y="905"/>
                    <a:pt x="1519" y="905"/>
                    <a:pt x="1519" y="905"/>
                  </a:cubicBezTo>
                  <a:cubicBezTo>
                    <a:pt x="1518" y="904"/>
                    <a:pt x="1518" y="904"/>
                    <a:pt x="1518" y="904"/>
                  </a:cubicBezTo>
                  <a:cubicBezTo>
                    <a:pt x="1513" y="889"/>
                    <a:pt x="1509" y="878"/>
                    <a:pt x="1508" y="878"/>
                  </a:cubicBezTo>
                  <a:cubicBezTo>
                    <a:pt x="1508" y="881"/>
                    <a:pt x="1508" y="881"/>
                    <a:pt x="1508" y="881"/>
                  </a:cubicBezTo>
                  <a:cubicBezTo>
                    <a:pt x="1503" y="900"/>
                    <a:pt x="1498" y="918"/>
                    <a:pt x="1493" y="936"/>
                  </a:cubicBezTo>
                  <a:cubicBezTo>
                    <a:pt x="1483" y="982"/>
                    <a:pt x="1474" y="1024"/>
                    <a:pt x="1464" y="1065"/>
                  </a:cubicBezTo>
                  <a:cubicBezTo>
                    <a:pt x="85" y="1065"/>
                    <a:pt x="85" y="1065"/>
                    <a:pt x="85" y="1065"/>
                  </a:cubicBezTo>
                  <a:cubicBezTo>
                    <a:pt x="74" y="1018"/>
                    <a:pt x="62" y="969"/>
                    <a:pt x="48" y="914"/>
                  </a:cubicBezTo>
                  <a:cubicBezTo>
                    <a:pt x="46" y="908"/>
                    <a:pt x="46" y="908"/>
                    <a:pt x="46" y="908"/>
                  </a:cubicBezTo>
                  <a:cubicBezTo>
                    <a:pt x="46" y="906"/>
                    <a:pt x="46" y="906"/>
                    <a:pt x="46" y="906"/>
                  </a:cubicBezTo>
                  <a:cubicBezTo>
                    <a:pt x="43" y="901"/>
                    <a:pt x="45" y="908"/>
                    <a:pt x="40" y="890"/>
                  </a:cubicBezTo>
                  <a:lnTo>
                    <a:pt x="0" y="989"/>
                  </a:lnTo>
                  <a:close/>
                </a:path>
              </a:pathLst>
            </a:custGeom>
            <a:solidFill>
              <a:srgbClr val="6F71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0"/>
            <p:cNvSpPr/>
            <p:nvPr/>
          </p:nvSpPr>
          <p:spPr bwMode="auto">
            <a:xfrm>
              <a:off x="3016250" y="3748088"/>
              <a:ext cx="4654550" cy="3113088"/>
            </a:xfrm>
            <a:custGeom>
              <a:avLst/>
              <a:gdLst>
                <a:gd name="T0" fmla="*/ 0 w 1515"/>
                <a:gd name="T1" fmla="*/ 304 h 1012"/>
                <a:gd name="T2" fmla="*/ 0 w 1515"/>
                <a:gd name="T3" fmla="*/ 45 h 1012"/>
                <a:gd name="T4" fmla="*/ 3 w 1515"/>
                <a:gd name="T5" fmla="*/ 44 h 1012"/>
                <a:gd name="T6" fmla="*/ 170 w 1515"/>
                <a:gd name="T7" fmla="*/ 11 h 1012"/>
                <a:gd name="T8" fmla="*/ 193 w 1515"/>
                <a:gd name="T9" fmla="*/ 6 h 1012"/>
                <a:gd name="T10" fmla="*/ 342 w 1515"/>
                <a:gd name="T11" fmla="*/ 494 h 1012"/>
                <a:gd name="T12" fmla="*/ 1184 w 1515"/>
                <a:gd name="T13" fmla="*/ 492 h 1012"/>
                <a:gd name="T14" fmla="*/ 1308 w 1515"/>
                <a:gd name="T15" fmla="*/ 0 h 1012"/>
                <a:gd name="T16" fmla="*/ 1354 w 1515"/>
                <a:gd name="T17" fmla="*/ 9 h 1012"/>
                <a:gd name="T18" fmla="*/ 1515 w 1515"/>
                <a:gd name="T19" fmla="*/ 42 h 1012"/>
                <a:gd name="T20" fmla="*/ 1493 w 1515"/>
                <a:gd name="T21" fmla="*/ 497 h 1012"/>
                <a:gd name="T22" fmla="*/ 1421 w 1515"/>
                <a:gd name="T23" fmla="*/ 1012 h 1012"/>
                <a:gd name="T24" fmla="*/ 101 w 1515"/>
                <a:gd name="T25" fmla="*/ 1012 h 1012"/>
                <a:gd name="T26" fmla="*/ 0 w 1515"/>
                <a:gd name="T27" fmla="*/ 304 h 10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5" h="1012">
                  <a:moveTo>
                    <a:pt x="0" y="304"/>
                  </a:moveTo>
                  <a:cubicBezTo>
                    <a:pt x="0" y="45"/>
                    <a:pt x="0" y="45"/>
                    <a:pt x="0" y="45"/>
                  </a:cubicBezTo>
                  <a:cubicBezTo>
                    <a:pt x="3" y="44"/>
                    <a:pt x="3" y="44"/>
                    <a:pt x="3" y="44"/>
                  </a:cubicBezTo>
                  <a:cubicBezTo>
                    <a:pt x="170" y="11"/>
                    <a:pt x="170" y="11"/>
                    <a:pt x="170" y="11"/>
                  </a:cubicBezTo>
                  <a:cubicBezTo>
                    <a:pt x="193" y="6"/>
                    <a:pt x="193" y="6"/>
                    <a:pt x="193" y="6"/>
                  </a:cubicBezTo>
                  <a:cubicBezTo>
                    <a:pt x="342" y="494"/>
                    <a:pt x="342" y="494"/>
                    <a:pt x="342" y="494"/>
                  </a:cubicBezTo>
                  <a:cubicBezTo>
                    <a:pt x="1184" y="492"/>
                    <a:pt x="1184" y="492"/>
                    <a:pt x="1184" y="492"/>
                  </a:cubicBezTo>
                  <a:cubicBezTo>
                    <a:pt x="1308" y="0"/>
                    <a:pt x="1308" y="0"/>
                    <a:pt x="1308" y="0"/>
                  </a:cubicBezTo>
                  <a:cubicBezTo>
                    <a:pt x="1354" y="9"/>
                    <a:pt x="1354" y="9"/>
                    <a:pt x="1354" y="9"/>
                  </a:cubicBezTo>
                  <a:cubicBezTo>
                    <a:pt x="1417" y="22"/>
                    <a:pt x="1476" y="34"/>
                    <a:pt x="1515" y="42"/>
                  </a:cubicBezTo>
                  <a:cubicBezTo>
                    <a:pt x="1493" y="497"/>
                    <a:pt x="1493" y="497"/>
                    <a:pt x="1493" y="497"/>
                  </a:cubicBezTo>
                  <a:cubicBezTo>
                    <a:pt x="1421" y="1012"/>
                    <a:pt x="1421" y="1012"/>
                    <a:pt x="1421" y="1012"/>
                  </a:cubicBezTo>
                  <a:cubicBezTo>
                    <a:pt x="101" y="1012"/>
                    <a:pt x="101" y="1012"/>
                    <a:pt x="101" y="1012"/>
                  </a:cubicBezTo>
                  <a:lnTo>
                    <a:pt x="0" y="304"/>
                  </a:lnTo>
                  <a:close/>
                </a:path>
              </a:pathLst>
            </a:cu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11"/>
            <p:cNvSpPr/>
            <p:nvPr/>
          </p:nvSpPr>
          <p:spPr bwMode="auto">
            <a:xfrm>
              <a:off x="7221538" y="5276850"/>
              <a:ext cx="423863" cy="1584325"/>
            </a:xfrm>
            <a:custGeom>
              <a:avLst/>
              <a:gdLst>
                <a:gd name="T0" fmla="*/ 138 w 138"/>
                <a:gd name="T1" fmla="*/ 328 h 515"/>
                <a:gd name="T2" fmla="*/ 138 w 138"/>
                <a:gd name="T3" fmla="*/ 331 h 515"/>
                <a:gd name="T4" fmla="*/ 124 w 138"/>
                <a:gd name="T5" fmla="*/ 386 h 515"/>
                <a:gd name="T6" fmla="*/ 95 w 138"/>
                <a:gd name="T7" fmla="*/ 515 h 515"/>
                <a:gd name="T8" fmla="*/ 0 w 138"/>
                <a:gd name="T9" fmla="*/ 515 h 515"/>
                <a:gd name="T10" fmla="*/ 77 w 138"/>
                <a:gd name="T11" fmla="*/ 199 h 515"/>
                <a:gd name="T12" fmla="*/ 124 w 138"/>
                <a:gd name="T13" fmla="*/ 0 h 515"/>
                <a:gd name="T14" fmla="*/ 138 w 138"/>
                <a:gd name="T15" fmla="*/ 328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515">
                  <a:moveTo>
                    <a:pt x="138" y="328"/>
                  </a:moveTo>
                  <a:cubicBezTo>
                    <a:pt x="138" y="331"/>
                    <a:pt x="138" y="331"/>
                    <a:pt x="138" y="331"/>
                  </a:cubicBezTo>
                  <a:cubicBezTo>
                    <a:pt x="133" y="350"/>
                    <a:pt x="128" y="368"/>
                    <a:pt x="124" y="386"/>
                  </a:cubicBezTo>
                  <a:cubicBezTo>
                    <a:pt x="113" y="432"/>
                    <a:pt x="104" y="474"/>
                    <a:pt x="95" y="515"/>
                  </a:cubicBezTo>
                  <a:cubicBezTo>
                    <a:pt x="0" y="515"/>
                    <a:pt x="0" y="515"/>
                    <a:pt x="0" y="515"/>
                  </a:cubicBezTo>
                  <a:cubicBezTo>
                    <a:pt x="23" y="425"/>
                    <a:pt x="53" y="303"/>
                    <a:pt x="77" y="199"/>
                  </a:cubicBezTo>
                  <a:cubicBezTo>
                    <a:pt x="104" y="88"/>
                    <a:pt x="124" y="0"/>
                    <a:pt x="124" y="0"/>
                  </a:cubicBezTo>
                  <a:lnTo>
                    <a:pt x="138" y="328"/>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12"/>
            <p:cNvSpPr/>
            <p:nvPr/>
          </p:nvSpPr>
          <p:spPr bwMode="auto">
            <a:xfrm>
              <a:off x="4546600" y="285750"/>
              <a:ext cx="1814513" cy="1827213"/>
            </a:xfrm>
            <a:custGeom>
              <a:avLst/>
              <a:gdLst>
                <a:gd name="T0" fmla="*/ 85 w 591"/>
                <a:gd name="T1" fmla="*/ 95 h 594"/>
                <a:gd name="T2" fmla="*/ 0 w 591"/>
                <a:gd name="T3" fmla="*/ 277 h 594"/>
                <a:gd name="T4" fmla="*/ 58 w 591"/>
                <a:gd name="T5" fmla="*/ 433 h 594"/>
                <a:gd name="T6" fmla="*/ 464 w 591"/>
                <a:gd name="T7" fmla="*/ 594 h 594"/>
                <a:gd name="T8" fmla="*/ 589 w 591"/>
                <a:gd name="T9" fmla="*/ 494 h 594"/>
                <a:gd name="T10" fmla="*/ 591 w 591"/>
                <a:gd name="T11" fmla="*/ 199 h 594"/>
                <a:gd name="T12" fmla="*/ 555 w 591"/>
                <a:gd name="T13" fmla="*/ 183 h 594"/>
                <a:gd name="T14" fmla="*/ 519 w 591"/>
                <a:gd name="T15" fmla="*/ 63 h 594"/>
                <a:gd name="T16" fmla="*/ 247 w 591"/>
                <a:gd name="T17" fmla="*/ 0 h 594"/>
                <a:gd name="T18" fmla="*/ 85 w 591"/>
                <a:gd name="T19" fmla="*/ 95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1" h="594">
                  <a:moveTo>
                    <a:pt x="85" y="95"/>
                  </a:moveTo>
                  <a:cubicBezTo>
                    <a:pt x="0" y="277"/>
                    <a:pt x="0" y="277"/>
                    <a:pt x="0" y="277"/>
                  </a:cubicBezTo>
                  <a:cubicBezTo>
                    <a:pt x="0" y="338"/>
                    <a:pt x="23" y="393"/>
                    <a:pt x="58" y="433"/>
                  </a:cubicBezTo>
                  <a:cubicBezTo>
                    <a:pt x="464" y="594"/>
                    <a:pt x="464" y="594"/>
                    <a:pt x="464" y="594"/>
                  </a:cubicBezTo>
                  <a:cubicBezTo>
                    <a:pt x="589" y="494"/>
                    <a:pt x="589" y="494"/>
                    <a:pt x="589" y="494"/>
                  </a:cubicBezTo>
                  <a:cubicBezTo>
                    <a:pt x="591" y="199"/>
                    <a:pt x="591" y="199"/>
                    <a:pt x="591" y="199"/>
                  </a:cubicBezTo>
                  <a:cubicBezTo>
                    <a:pt x="555" y="183"/>
                    <a:pt x="555" y="183"/>
                    <a:pt x="555" y="183"/>
                  </a:cubicBezTo>
                  <a:cubicBezTo>
                    <a:pt x="519" y="63"/>
                    <a:pt x="519" y="63"/>
                    <a:pt x="519" y="63"/>
                  </a:cubicBezTo>
                  <a:cubicBezTo>
                    <a:pt x="247" y="0"/>
                    <a:pt x="247" y="0"/>
                    <a:pt x="247" y="0"/>
                  </a:cubicBezTo>
                  <a:lnTo>
                    <a:pt x="85" y="95"/>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Oval 13"/>
            <p:cNvSpPr>
              <a:spLocks noChangeArrowheads="1"/>
            </p:cNvSpPr>
            <p:nvPr/>
          </p:nvSpPr>
          <p:spPr bwMode="auto">
            <a:xfrm>
              <a:off x="4241800" y="1344613"/>
              <a:ext cx="2482850" cy="446088"/>
            </a:xfrm>
            <a:prstGeom prst="ellipse">
              <a:avLst/>
            </a:prstGeom>
            <a:solidFill>
              <a:srgbClr val="9178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14"/>
            <p:cNvSpPr/>
            <p:nvPr/>
          </p:nvSpPr>
          <p:spPr bwMode="auto">
            <a:xfrm>
              <a:off x="4140200" y="787400"/>
              <a:ext cx="2562225" cy="2862263"/>
            </a:xfrm>
            <a:custGeom>
              <a:avLst/>
              <a:gdLst>
                <a:gd name="T0" fmla="*/ 813 w 834"/>
                <a:gd name="T1" fmla="*/ 345 h 930"/>
                <a:gd name="T2" fmla="*/ 766 w 834"/>
                <a:gd name="T3" fmla="*/ 350 h 930"/>
                <a:gd name="T4" fmla="*/ 647 w 834"/>
                <a:gd name="T5" fmla="*/ 0 h 930"/>
                <a:gd name="T6" fmla="*/ 417 w 834"/>
                <a:gd name="T7" fmla="*/ 0 h 930"/>
                <a:gd name="T8" fmla="*/ 187 w 834"/>
                <a:gd name="T9" fmla="*/ 0 h 930"/>
                <a:gd name="T10" fmla="*/ 67 w 834"/>
                <a:gd name="T11" fmla="*/ 348 h 930"/>
                <a:gd name="T12" fmla="*/ 21 w 834"/>
                <a:gd name="T13" fmla="*/ 345 h 930"/>
                <a:gd name="T14" fmla="*/ 40 w 834"/>
                <a:gd name="T15" fmla="*/ 548 h 930"/>
                <a:gd name="T16" fmla="*/ 99 w 834"/>
                <a:gd name="T17" fmla="*/ 579 h 930"/>
                <a:gd name="T18" fmla="*/ 145 w 834"/>
                <a:gd name="T19" fmla="*/ 715 h 930"/>
                <a:gd name="T20" fmla="*/ 417 w 834"/>
                <a:gd name="T21" fmla="*/ 930 h 930"/>
                <a:gd name="T22" fmla="*/ 688 w 834"/>
                <a:gd name="T23" fmla="*/ 715 h 930"/>
                <a:gd name="T24" fmla="*/ 735 w 834"/>
                <a:gd name="T25" fmla="*/ 579 h 930"/>
                <a:gd name="T26" fmla="*/ 794 w 834"/>
                <a:gd name="T27" fmla="*/ 548 h 930"/>
                <a:gd name="T28" fmla="*/ 813 w 834"/>
                <a:gd name="T29" fmla="*/ 345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4" h="930">
                  <a:moveTo>
                    <a:pt x="813" y="345"/>
                  </a:moveTo>
                  <a:cubicBezTo>
                    <a:pt x="802" y="315"/>
                    <a:pt x="781" y="330"/>
                    <a:pt x="766" y="350"/>
                  </a:cubicBezTo>
                  <a:cubicBezTo>
                    <a:pt x="770" y="118"/>
                    <a:pt x="647" y="0"/>
                    <a:pt x="647" y="0"/>
                  </a:cubicBezTo>
                  <a:cubicBezTo>
                    <a:pt x="417" y="0"/>
                    <a:pt x="417" y="0"/>
                    <a:pt x="417" y="0"/>
                  </a:cubicBezTo>
                  <a:cubicBezTo>
                    <a:pt x="187" y="0"/>
                    <a:pt x="187" y="0"/>
                    <a:pt x="187" y="0"/>
                  </a:cubicBezTo>
                  <a:cubicBezTo>
                    <a:pt x="187" y="0"/>
                    <a:pt x="63" y="118"/>
                    <a:pt x="67" y="348"/>
                  </a:cubicBezTo>
                  <a:cubicBezTo>
                    <a:pt x="52" y="329"/>
                    <a:pt x="32" y="316"/>
                    <a:pt x="21" y="345"/>
                  </a:cubicBezTo>
                  <a:cubicBezTo>
                    <a:pt x="0" y="399"/>
                    <a:pt x="50" y="473"/>
                    <a:pt x="40" y="548"/>
                  </a:cubicBezTo>
                  <a:cubicBezTo>
                    <a:pt x="34" y="598"/>
                    <a:pt x="73" y="593"/>
                    <a:pt x="99" y="579"/>
                  </a:cubicBezTo>
                  <a:cubicBezTo>
                    <a:pt x="108" y="617"/>
                    <a:pt x="123" y="663"/>
                    <a:pt x="145" y="715"/>
                  </a:cubicBezTo>
                  <a:cubicBezTo>
                    <a:pt x="194" y="827"/>
                    <a:pt x="332" y="930"/>
                    <a:pt x="417" y="930"/>
                  </a:cubicBezTo>
                  <a:cubicBezTo>
                    <a:pt x="501" y="930"/>
                    <a:pt x="637" y="827"/>
                    <a:pt x="688" y="715"/>
                  </a:cubicBezTo>
                  <a:cubicBezTo>
                    <a:pt x="711" y="664"/>
                    <a:pt x="725" y="622"/>
                    <a:pt x="735" y="579"/>
                  </a:cubicBezTo>
                  <a:cubicBezTo>
                    <a:pt x="759" y="593"/>
                    <a:pt x="801" y="599"/>
                    <a:pt x="794" y="548"/>
                  </a:cubicBezTo>
                  <a:cubicBezTo>
                    <a:pt x="785" y="473"/>
                    <a:pt x="834" y="399"/>
                    <a:pt x="813" y="345"/>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15"/>
            <p:cNvSpPr/>
            <p:nvPr/>
          </p:nvSpPr>
          <p:spPr bwMode="auto">
            <a:xfrm>
              <a:off x="5605463" y="719138"/>
              <a:ext cx="974725" cy="1947863"/>
            </a:xfrm>
            <a:custGeom>
              <a:avLst/>
              <a:gdLst>
                <a:gd name="T0" fmla="*/ 211 w 317"/>
                <a:gd name="T1" fmla="*/ 582 h 633"/>
                <a:gd name="T2" fmla="*/ 0 w 317"/>
                <a:gd name="T3" fmla="*/ 36 h 633"/>
                <a:gd name="T4" fmla="*/ 76 w 317"/>
                <a:gd name="T5" fmla="*/ 0 h 633"/>
                <a:gd name="T6" fmla="*/ 317 w 317"/>
                <a:gd name="T7" fmla="*/ 386 h 633"/>
                <a:gd name="T8" fmla="*/ 258 w 317"/>
                <a:gd name="T9" fmla="*/ 633 h 633"/>
                <a:gd name="T10" fmla="*/ 257 w 317"/>
                <a:gd name="T11" fmla="*/ 633 h 633"/>
                <a:gd name="T12" fmla="*/ 211 w 317"/>
                <a:gd name="T13" fmla="*/ 582 h 633"/>
              </a:gdLst>
              <a:ahLst/>
              <a:cxnLst>
                <a:cxn ang="0">
                  <a:pos x="T0" y="T1"/>
                </a:cxn>
                <a:cxn ang="0">
                  <a:pos x="T2" y="T3"/>
                </a:cxn>
                <a:cxn ang="0">
                  <a:pos x="T4" y="T5"/>
                </a:cxn>
                <a:cxn ang="0">
                  <a:pos x="T6" y="T7"/>
                </a:cxn>
                <a:cxn ang="0">
                  <a:pos x="T8" y="T9"/>
                </a:cxn>
                <a:cxn ang="0">
                  <a:pos x="T10" y="T11"/>
                </a:cxn>
                <a:cxn ang="0">
                  <a:pos x="T12" y="T13"/>
                </a:cxn>
              </a:cxnLst>
              <a:rect l="0" t="0" r="r" b="b"/>
              <a:pathLst>
                <a:path w="317" h="633">
                  <a:moveTo>
                    <a:pt x="211" y="582"/>
                  </a:moveTo>
                  <a:cubicBezTo>
                    <a:pt x="231" y="417"/>
                    <a:pt x="247" y="144"/>
                    <a:pt x="0" y="36"/>
                  </a:cubicBezTo>
                  <a:cubicBezTo>
                    <a:pt x="76" y="0"/>
                    <a:pt x="76" y="0"/>
                    <a:pt x="76" y="0"/>
                  </a:cubicBezTo>
                  <a:cubicBezTo>
                    <a:pt x="76" y="0"/>
                    <a:pt x="297" y="45"/>
                    <a:pt x="317" y="386"/>
                  </a:cubicBezTo>
                  <a:cubicBezTo>
                    <a:pt x="258" y="633"/>
                    <a:pt x="258" y="633"/>
                    <a:pt x="258" y="633"/>
                  </a:cubicBezTo>
                  <a:cubicBezTo>
                    <a:pt x="257" y="633"/>
                    <a:pt x="257" y="633"/>
                    <a:pt x="257" y="633"/>
                  </a:cubicBezTo>
                  <a:cubicBezTo>
                    <a:pt x="230" y="633"/>
                    <a:pt x="209" y="609"/>
                    <a:pt x="211" y="582"/>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16"/>
            <p:cNvSpPr/>
            <p:nvPr/>
          </p:nvSpPr>
          <p:spPr bwMode="auto">
            <a:xfrm>
              <a:off x="4327525" y="719138"/>
              <a:ext cx="974725" cy="1947863"/>
            </a:xfrm>
            <a:custGeom>
              <a:avLst/>
              <a:gdLst>
                <a:gd name="T0" fmla="*/ 105 w 317"/>
                <a:gd name="T1" fmla="*/ 582 h 633"/>
                <a:gd name="T2" fmla="*/ 317 w 317"/>
                <a:gd name="T3" fmla="*/ 36 h 633"/>
                <a:gd name="T4" fmla="*/ 241 w 317"/>
                <a:gd name="T5" fmla="*/ 0 h 633"/>
                <a:gd name="T6" fmla="*/ 0 w 317"/>
                <a:gd name="T7" fmla="*/ 386 h 633"/>
                <a:gd name="T8" fmla="*/ 59 w 317"/>
                <a:gd name="T9" fmla="*/ 633 h 633"/>
                <a:gd name="T10" fmla="*/ 59 w 317"/>
                <a:gd name="T11" fmla="*/ 633 h 633"/>
                <a:gd name="T12" fmla="*/ 105 w 317"/>
                <a:gd name="T13" fmla="*/ 582 h 633"/>
              </a:gdLst>
              <a:ahLst/>
              <a:cxnLst>
                <a:cxn ang="0">
                  <a:pos x="T0" y="T1"/>
                </a:cxn>
                <a:cxn ang="0">
                  <a:pos x="T2" y="T3"/>
                </a:cxn>
                <a:cxn ang="0">
                  <a:pos x="T4" y="T5"/>
                </a:cxn>
                <a:cxn ang="0">
                  <a:pos x="T6" y="T7"/>
                </a:cxn>
                <a:cxn ang="0">
                  <a:pos x="T8" y="T9"/>
                </a:cxn>
                <a:cxn ang="0">
                  <a:pos x="T10" y="T11"/>
                </a:cxn>
                <a:cxn ang="0">
                  <a:pos x="T12" y="T13"/>
                </a:cxn>
              </a:cxnLst>
              <a:rect l="0" t="0" r="r" b="b"/>
              <a:pathLst>
                <a:path w="317" h="633">
                  <a:moveTo>
                    <a:pt x="105" y="582"/>
                  </a:moveTo>
                  <a:cubicBezTo>
                    <a:pt x="86" y="417"/>
                    <a:pt x="70" y="144"/>
                    <a:pt x="317" y="36"/>
                  </a:cubicBezTo>
                  <a:cubicBezTo>
                    <a:pt x="241" y="0"/>
                    <a:pt x="241" y="0"/>
                    <a:pt x="241" y="0"/>
                  </a:cubicBezTo>
                  <a:cubicBezTo>
                    <a:pt x="241" y="0"/>
                    <a:pt x="20" y="45"/>
                    <a:pt x="0" y="386"/>
                  </a:cubicBezTo>
                  <a:cubicBezTo>
                    <a:pt x="59" y="633"/>
                    <a:pt x="59" y="633"/>
                    <a:pt x="59" y="633"/>
                  </a:cubicBezTo>
                  <a:cubicBezTo>
                    <a:pt x="59" y="633"/>
                    <a:pt x="59" y="633"/>
                    <a:pt x="59" y="633"/>
                  </a:cubicBezTo>
                  <a:cubicBezTo>
                    <a:pt x="87" y="633"/>
                    <a:pt x="108" y="609"/>
                    <a:pt x="105" y="582"/>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17"/>
            <p:cNvSpPr/>
            <p:nvPr/>
          </p:nvSpPr>
          <p:spPr bwMode="auto">
            <a:xfrm>
              <a:off x="4349750" y="215900"/>
              <a:ext cx="2266950" cy="1243013"/>
            </a:xfrm>
            <a:custGeom>
              <a:avLst/>
              <a:gdLst>
                <a:gd name="T0" fmla="*/ 738 w 738"/>
                <a:gd name="T1" fmla="*/ 404 h 404"/>
                <a:gd name="T2" fmla="*/ 737 w 738"/>
                <a:gd name="T3" fmla="*/ 396 h 404"/>
                <a:gd name="T4" fmla="*/ 714 w 738"/>
                <a:gd name="T5" fmla="*/ 298 h 404"/>
                <a:gd name="T6" fmla="*/ 371 w 738"/>
                <a:gd name="T7" fmla="*/ 0 h 404"/>
                <a:gd name="T8" fmla="*/ 28 w 738"/>
                <a:gd name="T9" fmla="*/ 298 h 404"/>
                <a:gd name="T10" fmla="*/ 0 w 738"/>
                <a:gd name="T11" fmla="*/ 404 h 404"/>
                <a:gd name="T12" fmla="*/ 738 w 738"/>
                <a:gd name="T13" fmla="*/ 404 h 404"/>
              </a:gdLst>
              <a:ahLst/>
              <a:cxnLst>
                <a:cxn ang="0">
                  <a:pos x="T0" y="T1"/>
                </a:cxn>
                <a:cxn ang="0">
                  <a:pos x="T2" y="T3"/>
                </a:cxn>
                <a:cxn ang="0">
                  <a:pos x="T4" y="T5"/>
                </a:cxn>
                <a:cxn ang="0">
                  <a:pos x="T6" y="T7"/>
                </a:cxn>
                <a:cxn ang="0">
                  <a:pos x="T8" y="T9"/>
                </a:cxn>
                <a:cxn ang="0">
                  <a:pos x="T10" y="T11"/>
                </a:cxn>
                <a:cxn ang="0">
                  <a:pos x="T12" y="T13"/>
                </a:cxn>
              </a:cxnLst>
              <a:rect l="0" t="0" r="r" b="b"/>
              <a:pathLst>
                <a:path w="738" h="404">
                  <a:moveTo>
                    <a:pt x="738" y="404"/>
                  </a:moveTo>
                  <a:cubicBezTo>
                    <a:pt x="737" y="402"/>
                    <a:pt x="737" y="398"/>
                    <a:pt x="737" y="396"/>
                  </a:cubicBezTo>
                  <a:cubicBezTo>
                    <a:pt x="730" y="376"/>
                    <a:pt x="714" y="319"/>
                    <a:pt x="714" y="298"/>
                  </a:cubicBezTo>
                  <a:cubicBezTo>
                    <a:pt x="714" y="134"/>
                    <a:pt x="561" y="0"/>
                    <a:pt x="371" y="0"/>
                  </a:cubicBezTo>
                  <a:cubicBezTo>
                    <a:pt x="182" y="0"/>
                    <a:pt x="28" y="134"/>
                    <a:pt x="28" y="298"/>
                  </a:cubicBezTo>
                  <a:cubicBezTo>
                    <a:pt x="28" y="316"/>
                    <a:pt x="12" y="372"/>
                    <a:pt x="0" y="404"/>
                  </a:cubicBezTo>
                  <a:lnTo>
                    <a:pt x="738" y="404"/>
                  </a:lnTo>
                  <a:close/>
                </a:path>
              </a:pathLst>
            </a:cu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Oval 18"/>
            <p:cNvSpPr>
              <a:spLocks noChangeArrowheads="1"/>
            </p:cNvSpPr>
            <p:nvPr/>
          </p:nvSpPr>
          <p:spPr bwMode="auto">
            <a:xfrm>
              <a:off x="5203825" y="3175"/>
              <a:ext cx="542925" cy="547688"/>
            </a:xfrm>
            <a:prstGeom prst="ellipse">
              <a:avLst/>
            </a:pr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19"/>
            <p:cNvSpPr/>
            <p:nvPr/>
          </p:nvSpPr>
          <p:spPr bwMode="auto">
            <a:xfrm>
              <a:off x="4868863" y="255588"/>
              <a:ext cx="328613" cy="957263"/>
            </a:xfrm>
            <a:custGeom>
              <a:avLst/>
              <a:gdLst>
                <a:gd name="T0" fmla="*/ 0 w 107"/>
                <a:gd name="T1" fmla="*/ 45 h 311"/>
                <a:gd name="T2" fmla="*/ 103 w 107"/>
                <a:gd name="T3" fmla="*/ 0 h 311"/>
                <a:gd name="T4" fmla="*/ 107 w 107"/>
                <a:gd name="T5" fmla="*/ 20 h 311"/>
                <a:gd name="T6" fmla="*/ 107 w 107"/>
                <a:gd name="T7" fmla="*/ 258 h 311"/>
                <a:gd name="T8" fmla="*/ 53 w 107"/>
                <a:gd name="T9" fmla="*/ 311 h 311"/>
                <a:gd name="T10" fmla="*/ 0 w 107"/>
                <a:gd name="T11" fmla="*/ 258 h 311"/>
                <a:gd name="T12" fmla="*/ 0 w 107"/>
                <a:gd name="T13" fmla="*/ 45 h 311"/>
              </a:gdLst>
              <a:ahLst/>
              <a:cxnLst>
                <a:cxn ang="0">
                  <a:pos x="T0" y="T1"/>
                </a:cxn>
                <a:cxn ang="0">
                  <a:pos x="T2" y="T3"/>
                </a:cxn>
                <a:cxn ang="0">
                  <a:pos x="T4" y="T5"/>
                </a:cxn>
                <a:cxn ang="0">
                  <a:pos x="T6" y="T7"/>
                </a:cxn>
                <a:cxn ang="0">
                  <a:pos x="T8" y="T9"/>
                </a:cxn>
                <a:cxn ang="0">
                  <a:pos x="T10" y="T11"/>
                </a:cxn>
                <a:cxn ang="0">
                  <a:pos x="T12" y="T13"/>
                </a:cxn>
              </a:cxnLst>
              <a:rect l="0" t="0" r="r" b="b"/>
              <a:pathLst>
                <a:path w="107" h="311">
                  <a:moveTo>
                    <a:pt x="0" y="45"/>
                  </a:moveTo>
                  <a:cubicBezTo>
                    <a:pt x="31" y="25"/>
                    <a:pt x="66" y="10"/>
                    <a:pt x="103" y="0"/>
                  </a:cubicBezTo>
                  <a:cubicBezTo>
                    <a:pt x="105" y="6"/>
                    <a:pt x="107" y="13"/>
                    <a:pt x="107" y="20"/>
                  </a:cubicBezTo>
                  <a:cubicBezTo>
                    <a:pt x="107" y="258"/>
                    <a:pt x="107" y="258"/>
                    <a:pt x="107" y="258"/>
                  </a:cubicBezTo>
                  <a:cubicBezTo>
                    <a:pt x="107" y="287"/>
                    <a:pt x="83" y="311"/>
                    <a:pt x="53" y="311"/>
                  </a:cubicBezTo>
                  <a:cubicBezTo>
                    <a:pt x="24" y="311"/>
                    <a:pt x="0" y="287"/>
                    <a:pt x="0" y="258"/>
                  </a:cubicBezTo>
                  <a:lnTo>
                    <a:pt x="0" y="45"/>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20"/>
            <p:cNvSpPr/>
            <p:nvPr/>
          </p:nvSpPr>
          <p:spPr bwMode="auto">
            <a:xfrm>
              <a:off x="5749925" y="249238"/>
              <a:ext cx="328613" cy="963613"/>
            </a:xfrm>
            <a:custGeom>
              <a:avLst/>
              <a:gdLst>
                <a:gd name="T0" fmla="*/ 6 w 107"/>
                <a:gd name="T1" fmla="*/ 0 h 313"/>
                <a:gd name="T2" fmla="*/ 107 w 107"/>
                <a:gd name="T3" fmla="*/ 41 h 313"/>
                <a:gd name="T4" fmla="*/ 107 w 107"/>
                <a:gd name="T5" fmla="*/ 260 h 313"/>
                <a:gd name="T6" fmla="*/ 54 w 107"/>
                <a:gd name="T7" fmla="*/ 313 h 313"/>
                <a:gd name="T8" fmla="*/ 0 w 107"/>
                <a:gd name="T9" fmla="*/ 260 h 313"/>
                <a:gd name="T10" fmla="*/ 0 w 107"/>
                <a:gd name="T11" fmla="*/ 22 h 313"/>
                <a:gd name="T12" fmla="*/ 6 w 107"/>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107" h="313">
                  <a:moveTo>
                    <a:pt x="6" y="0"/>
                  </a:moveTo>
                  <a:cubicBezTo>
                    <a:pt x="42" y="9"/>
                    <a:pt x="77" y="23"/>
                    <a:pt x="107" y="41"/>
                  </a:cubicBezTo>
                  <a:cubicBezTo>
                    <a:pt x="107" y="260"/>
                    <a:pt x="107" y="260"/>
                    <a:pt x="107" y="260"/>
                  </a:cubicBezTo>
                  <a:cubicBezTo>
                    <a:pt x="107" y="289"/>
                    <a:pt x="83" y="313"/>
                    <a:pt x="54" y="313"/>
                  </a:cubicBezTo>
                  <a:cubicBezTo>
                    <a:pt x="25" y="313"/>
                    <a:pt x="0" y="289"/>
                    <a:pt x="0" y="260"/>
                  </a:cubicBezTo>
                  <a:cubicBezTo>
                    <a:pt x="0" y="22"/>
                    <a:pt x="0" y="22"/>
                    <a:pt x="0" y="22"/>
                  </a:cubicBezTo>
                  <a:cubicBezTo>
                    <a:pt x="0" y="14"/>
                    <a:pt x="2" y="7"/>
                    <a:pt x="6" y="0"/>
                  </a:cubicBez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21"/>
            <p:cNvSpPr/>
            <p:nvPr/>
          </p:nvSpPr>
          <p:spPr bwMode="auto">
            <a:xfrm>
              <a:off x="4192588" y="1344613"/>
              <a:ext cx="2581275" cy="258763"/>
            </a:xfrm>
            <a:custGeom>
              <a:avLst/>
              <a:gdLst>
                <a:gd name="T0" fmla="*/ 840 w 840"/>
                <a:gd name="T1" fmla="*/ 42 h 84"/>
                <a:gd name="T2" fmla="*/ 810 w 840"/>
                <a:gd name="T3" fmla="*/ 84 h 84"/>
                <a:gd name="T4" fmla="*/ 30 w 840"/>
                <a:gd name="T5" fmla="*/ 84 h 84"/>
                <a:gd name="T6" fmla="*/ 0 w 840"/>
                <a:gd name="T7" fmla="*/ 42 h 84"/>
                <a:gd name="T8" fmla="*/ 30 w 840"/>
                <a:gd name="T9" fmla="*/ 0 h 84"/>
                <a:gd name="T10" fmla="*/ 810 w 840"/>
                <a:gd name="T11" fmla="*/ 0 h 84"/>
                <a:gd name="T12" fmla="*/ 840 w 840"/>
                <a:gd name="T13" fmla="*/ 42 h 84"/>
              </a:gdLst>
              <a:ahLst/>
              <a:cxnLst>
                <a:cxn ang="0">
                  <a:pos x="T0" y="T1"/>
                </a:cxn>
                <a:cxn ang="0">
                  <a:pos x="T2" y="T3"/>
                </a:cxn>
                <a:cxn ang="0">
                  <a:pos x="T4" y="T5"/>
                </a:cxn>
                <a:cxn ang="0">
                  <a:pos x="T6" y="T7"/>
                </a:cxn>
                <a:cxn ang="0">
                  <a:pos x="T8" y="T9"/>
                </a:cxn>
                <a:cxn ang="0">
                  <a:pos x="T10" y="T11"/>
                </a:cxn>
                <a:cxn ang="0">
                  <a:pos x="T12" y="T13"/>
                </a:cxn>
              </a:cxnLst>
              <a:rect l="0" t="0" r="r" b="b"/>
              <a:pathLst>
                <a:path w="840" h="84">
                  <a:moveTo>
                    <a:pt x="840" y="42"/>
                  </a:moveTo>
                  <a:cubicBezTo>
                    <a:pt x="840" y="66"/>
                    <a:pt x="827" y="84"/>
                    <a:pt x="810" y="84"/>
                  </a:cubicBezTo>
                  <a:cubicBezTo>
                    <a:pt x="30" y="84"/>
                    <a:pt x="30" y="84"/>
                    <a:pt x="30" y="84"/>
                  </a:cubicBezTo>
                  <a:cubicBezTo>
                    <a:pt x="13" y="84"/>
                    <a:pt x="0" y="66"/>
                    <a:pt x="0" y="42"/>
                  </a:cubicBezTo>
                  <a:cubicBezTo>
                    <a:pt x="0" y="18"/>
                    <a:pt x="13" y="0"/>
                    <a:pt x="30" y="0"/>
                  </a:cubicBezTo>
                  <a:cubicBezTo>
                    <a:pt x="810" y="0"/>
                    <a:pt x="810" y="0"/>
                    <a:pt x="810" y="0"/>
                  </a:cubicBezTo>
                  <a:cubicBezTo>
                    <a:pt x="827" y="0"/>
                    <a:pt x="840" y="18"/>
                    <a:pt x="840" y="42"/>
                  </a:cubicBez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Rectangle 22"/>
            <p:cNvSpPr>
              <a:spLocks noChangeArrowheads="1"/>
            </p:cNvSpPr>
            <p:nvPr/>
          </p:nvSpPr>
          <p:spPr bwMode="auto">
            <a:xfrm>
              <a:off x="4067175" y="5791200"/>
              <a:ext cx="1081088" cy="144463"/>
            </a:xfrm>
            <a:prstGeom prst="rect">
              <a:avLst/>
            </a:prstGeom>
            <a:solidFill>
              <a:srgbClr val="BA893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4" name="Rectangle 23"/>
            <p:cNvSpPr>
              <a:spLocks noChangeArrowheads="1"/>
            </p:cNvSpPr>
            <p:nvPr/>
          </p:nvSpPr>
          <p:spPr bwMode="auto">
            <a:xfrm>
              <a:off x="5572125" y="5264150"/>
              <a:ext cx="1084263" cy="6715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5" name="Freeform 24"/>
            <p:cNvSpPr/>
            <p:nvPr/>
          </p:nvSpPr>
          <p:spPr bwMode="auto">
            <a:xfrm>
              <a:off x="5916613" y="5156200"/>
              <a:ext cx="427038" cy="147638"/>
            </a:xfrm>
            <a:custGeom>
              <a:avLst/>
              <a:gdLst>
                <a:gd name="T0" fmla="*/ 126 w 139"/>
                <a:gd name="T1" fmla="*/ 48 h 48"/>
                <a:gd name="T2" fmla="*/ 13 w 139"/>
                <a:gd name="T3" fmla="*/ 48 h 48"/>
                <a:gd name="T4" fmla="*/ 0 w 139"/>
                <a:gd name="T5" fmla="*/ 35 h 48"/>
                <a:gd name="T6" fmla="*/ 0 w 139"/>
                <a:gd name="T7" fmla="*/ 13 h 48"/>
                <a:gd name="T8" fmla="*/ 13 w 139"/>
                <a:gd name="T9" fmla="*/ 0 h 48"/>
                <a:gd name="T10" fmla="*/ 126 w 139"/>
                <a:gd name="T11" fmla="*/ 0 h 48"/>
                <a:gd name="T12" fmla="*/ 139 w 139"/>
                <a:gd name="T13" fmla="*/ 13 h 48"/>
                <a:gd name="T14" fmla="*/ 139 w 139"/>
                <a:gd name="T15" fmla="*/ 35 h 48"/>
                <a:gd name="T16" fmla="*/ 126 w 139"/>
                <a:gd name="T17"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 h="48">
                  <a:moveTo>
                    <a:pt x="126" y="48"/>
                  </a:moveTo>
                  <a:cubicBezTo>
                    <a:pt x="13" y="48"/>
                    <a:pt x="13" y="48"/>
                    <a:pt x="13" y="48"/>
                  </a:cubicBezTo>
                  <a:cubicBezTo>
                    <a:pt x="5" y="48"/>
                    <a:pt x="0" y="42"/>
                    <a:pt x="0" y="35"/>
                  </a:cubicBezTo>
                  <a:cubicBezTo>
                    <a:pt x="0" y="13"/>
                    <a:pt x="0" y="13"/>
                    <a:pt x="0" y="13"/>
                  </a:cubicBezTo>
                  <a:cubicBezTo>
                    <a:pt x="0" y="6"/>
                    <a:pt x="5" y="0"/>
                    <a:pt x="13" y="0"/>
                  </a:cubicBezTo>
                  <a:cubicBezTo>
                    <a:pt x="126" y="0"/>
                    <a:pt x="126" y="0"/>
                    <a:pt x="126" y="0"/>
                  </a:cubicBezTo>
                  <a:cubicBezTo>
                    <a:pt x="133" y="0"/>
                    <a:pt x="139" y="6"/>
                    <a:pt x="139" y="13"/>
                  </a:cubicBezTo>
                  <a:cubicBezTo>
                    <a:pt x="139" y="35"/>
                    <a:pt x="139" y="35"/>
                    <a:pt x="139" y="35"/>
                  </a:cubicBezTo>
                  <a:cubicBezTo>
                    <a:pt x="139" y="42"/>
                    <a:pt x="133" y="48"/>
                    <a:pt x="126" y="48"/>
                  </a:cubicBezTo>
                  <a:close/>
                </a:path>
              </a:pathLst>
            </a:custGeom>
            <a:solidFill>
              <a:srgbClr val="363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Rectangle 25"/>
            <p:cNvSpPr>
              <a:spLocks noChangeArrowheads="1"/>
            </p:cNvSpPr>
            <p:nvPr/>
          </p:nvSpPr>
          <p:spPr bwMode="auto">
            <a:xfrm>
              <a:off x="6146800" y="5418138"/>
              <a:ext cx="463550" cy="52388"/>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7" name="Rectangle 26"/>
            <p:cNvSpPr>
              <a:spLocks noChangeArrowheads="1"/>
            </p:cNvSpPr>
            <p:nvPr/>
          </p:nvSpPr>
          <p:spPr bwMode="auto">
            <a:xfrm>
              <a:off x="6146800" y="5541963"/>
              <a:ext cx="463550" cy="50800"/>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8" name="Rectangle 27"/>
            <p:cNvSpPr>
              <a:spLocks noChangeArrowheads="1"/>
            </p:cNvSpPr>
            <p:nvPr/>
          </p:nvSpPr>
          <p:spPr bwMode="auto">
            <a:xfrm>
              <a:off x="6146800" y="5664200"/>
              <a:ext cx="463550" cy="52388"/>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9" name="Rectangle 28"/>
            <p:cNvSpPr>
              <a:spLocks noChangeArrowheads="1"/>
            </p:cNvSpPr>
            <p:nvPr/>
          </p:nvSpPr>
          <p:spPr bwMode="auto">
            <a:xfrm>
              <a:off x="5795963" y="5667375"/>
              <a:ext cx="150813" cy="131763"/>
            </a:xfrm>
            <a:prstGeom prst="rect">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0" name="Freeform 29"/>
            <p:cNvSpPr/>
            <p:nvPr/>
          </p:nvSpPr>
          <p:spPr bwMode="auto">
            <a:xfrm>
              <a:off x="5946775" y="5507038"/>
              <a:ext cx="49213" cy="77788"/>
            </a:xfrm>
            <a:custGeom>
              <a:avLst/>
              <a:gdLst>
                <a:gd name="T0" fmla="*/ 5 w 16"/>
                <a:gd name="T1" fmla="*/ 24 h 25"/>
                <a:gd name="T2" fmla="*/ 5 w 16"/>
                <a:gd name="T3" fmla="*/ 24 h 25"/>
                <a:gd name="T4" fmla="*/ 13 w 16"/>
                <a:gd name="T5" fmla="*/ 19 h 25"/>
                <a:gd name="T6" fmla="*/ 15 w 16"/>
                <a:gd name="T7" fmla="*/ 8 h 25"/>
                <a:gd name="T8" fmla="*/ 11 w 16"/>
                <a:gd name="T9" fmla="*/ 1 h 25"/>
                <a:gd name="T10" fmla="*/ 3 w 16"/>
                <a:gd name="T11" fmla="*/ 5 h 25"/>
                <a:gd name="T12" fmla="*/ 0 w 16"/>
                <a:gd name="T13" fmla="*/ 17 h 25"/>
                <a:gd name="T14" fmla="*/ 5 w 16"/>
                <a:gd name="T15" fmla="*/ 2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5">
                  <a:moveTo>
                    <a:pt x="5" y="24"/>
                  </a:moveTo>
                  <a:cubicBezTo>
                    <a:pt x="5" y="24"/>
                    <a:pt x="5" y="24"/>
                    <a:pt x="5" y="24"/>
                  </a:cubicBezTo>
                  <a:cubicBezTo>
                    <a:pt x="8" y="25"/>
                    <a:pt x="12" y="23"/>
                    <a:pt x="13" y="19"/>
                  </a:cubicBezTo>
                  <a:cubicBezTo>
                    <a:pt x="15" y="8"/>
                    <a:pt x="15" y="8"/>
                    <a:pt x="15" y="8"/>
                  </a:cubicBezTo>
                  <a:cubicBezTo>
                    <a:pt x="16" y="5"/>
                    <a:pt x="14" y="1"/>
                    <a:pt x="11" y="1"/>
                  </a:cubicBezTo>
                  <a:cubicBezTo>
                    <a:pt x="7" y="0"/>
                    <a:pt x="4" y="1"/>
                    <a:pt x="3" y="5"/>
                  </a:cubicBezTo>
                  <a:cubicBezTo>
                    <a:pt x="0" y="17"/>
                    <a:pt x="0" y="17"/>
                    <a:pt x="0" y="17"/>
                  </a:cubicBezTo>
                  <a:cubicBezTo>
                    <a:pt x="0" y="20"/>
                    <a:pt x="2" y="24"/>
                    <a:pt x="5" y="24"/>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30"/>
            <p:cNvSpPr/>
            <p:nvPr/>
          </p:nvSpPr>
          <p:spPr bwMode="auto">
            <a:xfrm>
              <a:off x="5749925" y="5411788"/>
              <a:ext cx="225425" cy="320675"/>
            </a:xfrm>
            <a:custGeom>
              <a:avLst/>
              <a:gdLst>
                <a:gd name="T0" fmla="*/ 70 w 73"/>
                <a:gd name="T1" fmla="*/ 25 h 104"/>
                <a:gd name="T2" fmla="*/ 73 w 73"/>
                <a:gd name="T3" fmla="*/ 61 h 104"/>
                <a:gd name="T4" fmla="*/ 72 w 73"/>
                <a:gd name="T5" fmla="*/ 69 h 104"/>
                <a:gd name="T6" fmla="*/ 68 w 73"/>
                <a:gd name="T7" fmla="*/ 80 h 104"/>
                <a:gd name="T8" fmla="*/ 63 w 73"/>
                <a:gd name="T9" fmla="*/ 85 h 104"/>
                <a:gd name="T10" fmla="*/ 51 w 73"/>
                <a:gd name="T11" fmla="*/ 100 h 104"/>
                <a:gd name="T12" fmla="*/ 39 w 73"/>
                <a:gd name="T13" fmla="*/ 104 h 104"/>
                <a:gd name="T14" fmla="*/ 32 w 73"/>
                <a:gd name="T15" fmla="*/ 102 h 104"/>
                <a:gd name="T16" fmla="*/ 17 w 73"/>
                <a:gd name="T17" fmla="*/ 88 h 104"/>
                <a:gd name="T18" fmla="*/ 12 w 73"/>
                <a:gd name="T19" fmla="*/ 84 h 104"/>
                <a:gd name="T20" fmla="*/ 6 w 73"/>
                <a:gd name="T21" fmla="*/ 75 h 104"/>
                <a:gd name="T22" fmla="*/ 4 w 73"/>
                <a:gd name="T23" fmla="*/ 67 h 104"/>
                <a:gd name="T24" fmla="*/ 1 w 73"/>
                <a:gd name="T25" fmla="*/ 30 h 104"/>
                <a:gd name="T26" fmla="*/ 19 w 73"/>
                <a:gd name="T27" fmla="*/ 3 h 104"/>
                <a:gd name="T28" fmla="*/ 48 w 73"/>
                <a:gd name="T29" fmla="*/ 1 h 104"/>
                <a:gd name="T30" fmla="*/ 70 w 73"/>
                <a:gd name="T31" fmla="*/ 2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3" h="104">
                  <a:moveTo>
                    <a:pt x="70" y="25"/>
                  </a:moveTo>
                  <a:cubicBezTo>
                    <a:pt x="73" y="61"/>
                    <a:pt x="73" y="61"/>
                    <a:pt x="73" y="61"/>
                  </a:cubicBezTo>
                  <a:cubicBezTo>
                    <a:pt x="73" y="64"/>
                    <a:pt x="73" y="67"/>
                    <a:pt x="72" y="69"/>
                  </a:cubicBezTo>
                  <a:cubicBezTo>
                    <a:pt x="71" y="73"/>
                    <a:pt x="70" y="77"/>
                    <a:pt x="68" y="80"/>
                  </a:cubicBezTo>
                  <a:cubicBezTo>
                    <a:pt x="63" y="85"/>
                    <a:pt x="63" y="85"/>
                    <a:pt x="63" y="85"/>
                  </a:cubicBezTo>
                  <a:cubicBezTo>
                    <a:pt x="51" y="100"/>
                    <a:pt x="51" y="100"/>
                    <a:pt x="51" y="100"/>
                  </a:cubicBezTo>
                  <a:cubicBezTo>
                    <a:pt x="49" y="102"/>
                    <a:pt x="44" y="104"/>
                    <a:pt x="39" y="104"/>
                  </a:cubicBezTo>
                  <a:cubicBezTo>
                    <a:pt x="36" y="104"/>
                    <a:pt x="33" y="103"/>
                    <a:pt x="32" y="102"/>
                  </a:cubicBezTo>
                  <a:cubicBezTo>
                    <a:pt x="17" y="88"/>
                    <a:pt x="17" y="88"/>
                    <a:pt x="17" y="88"/>
                  </a:cubicBezTo>
                  <a:cubicBezTo>
                    <a:pt x="12" y="84"/>
                    <a:pt x="12" y="84"/>
                    <a:pt x="12" y="84"/>
                  </a:cubicBezTo>
                  <a:cubicBezTo>
                    <a:pt x="9" y="82"/>
                    <a:pt x="7" y="79"/>
                    <a:pt x="6" y="75"/>
                  </a:cubicBezTo>
                  <a:cubicBezTo>
                    <a:pt x="5" y="72"/>
                    <a:pt x="4" y="69"/>
                    <a:pt x="4" y="67"/>
                  </a:cubicBezTo>
                  <a:cubicBezTo>
                    <a:pt x="1" y="30"/>
                    <a:pt x="1" y="30"/>
                    <a:pt x="1" y="30"/>
                  </a:cubicBezTo>
                  <a:cubicBezTo>
                    <a:pt x="0" y="16"/>
                    <a:pt x="8" y="4"/>
                    <a:pt x="19" y="3"/>
                  </a:cubicBezTo>
                  <a:cubicBezTo>
                    <a:pt x="48" y="1"/>
                    <a:pt x="48" y="1"/>
                    <a:pt x="48" y="1"/>
                  </a:cubicBezTo>
                  <a:cubicBezTo>
                    <a:pt x="59" y="0"/>
                    <a:pt x="69" y="11"/>
                    <a:pt x="70" y="25"/>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31"/>
            <p:cNvSpPr/>
            <p:nvPr/>
          </p:nvSpPr>
          <p:spPr bwMode="auto">
            <a:xfrm>
              <a:off x="5749925" y="5414963"/>
              <a:ext cx="212725" cy="317500"/>
            </a:xfrm>
            <a:custGeom>
              <a:avLst/>
              <a:gdLst>
                <a:gd name="T0" fmla="*/ 65 w 69"/>
                <a:gd name="T1" fmla="*/ 24 h 103"/>
                <a:gd name="T2" fmla="*/ 68 w 69"/>
                <a:gd name="T3" fmla="*/ 60 h 103"/>
                <a:gd name="T4" fmla="*/ 68 w 69"/>
                <a:gd name="T5" fmla="*/ 69 h 103"/>
                <a:gd name="T6" fmla="*/ 64 w 69"/>
                <a:gd name="T7" fmla="*/ 79 h 103"/>
                <a:gd name="T8" fmla="*/ 58 w 69"/>
                <a:gd name="T9" fmla="*/ 84 h 103"/>
                <a:gd name="T10" fmla="*/ 47 w 69"/>
                <a:gd name="T11" fmla="*/ 99 h 103"/>
                <a:gd name="T12" fmla="*/ 39 w 69"/>
                <a:gd name="T13" fmla="*/ 103 h 103"/>
                <a:gd name="T14" fmla="*/ 32 w 69"/>
                <a:gd name="T15" fmla="*/ 101 h 103"/>
                <a:gd name="T16" fmla="*/ 17 w 69"/>
                <a:gd name="T17" fmla="*/ 87 h 103"/>
                <a:gd name="T18" fmla="*/ 12 w 69"/>
                <a:gd name="T19" fmla="*/ 83 h 103"/>
                <a:gd name="T20" fmla="*/ 6 w 69"/>
                <a:gd name="T21" fmla="*/ 74 h 103"/>
                <a:gd name="T22" fmla="*/ 4 w 69"/>
                <a:gd name="T23" fmla="*/ 66 h 103"/>
                <a:gd name="T24" fmla="*/ 1 w 69"/>
                <a:gd name="T25" fmla="*/ 29 h 103"/>
                <a:gd name="T26" fmla="*/ 19 w 69"/>
                <a:gd name="T27" fmla="*/ 2 h 103"/>
                <a:gd name="T28" fmla="*/ 43 w 69"/>
                <a:gd name="T29" fmla="*/ 1 h 103"/>
                <a:gd name="T30" fmla="*/ 65 w 69"/>
                <a:gd name="T31" fmla="*/ 2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 h="103">
                  <a:moveTo>
                    <a:pt x="65" y="24"/>
                  </a:moveTo>
                  <a:cubicBezTo>
                    <a:pt x="68" y="60"/>
                    <a:pt x="68" y="60"/>
                    <a:pt x="68" y="60"/>
                  </a:cubicBezTo>
                  <a:cubicBezTo>
                    <a:pt x="69" y="63"/>
                    <a:pt x="69" y="66"/>
                    <a:pt x="68" y="69"/>
                  </a:cubicBezTo>
                  <a:cubicBezTo>
                    <a:pt x="67" y="73"/>
                    <a:pt x="65" y="76"/>
                    <a:pt x="64" y="79"/>
                  </a:cubicBezTo>
                  <a:cubicBezTo>
                    <a:pt x="58" y="84"/>
                    <a:pt x="58" y="84"/>
                    <a:pt x="58" y="84"/>
                  </a:cubicBezTo>
                  <a:cubicBezTo>
                    <a:pt x="47" y="99"/>
                    <a:pt x="47" y="99"/>
                    <a:pt x="47" y="99"/>
                  </a:cubicBezTo>
                  <a:cubicBezTo>
                    <a:pt x="46" y="101"/>
                    <a:pt x="42" y="102"/>
                    <a:pt x="39" y="103"/>
                  </a:cubicBezTo>
                  <a:cubicBezTo>
                    <a:pt x="36" y="103"/>
                    <a:pt x="33" y="102"/>
                    <a:pt x="32" y="101"/>
                  </a:cubicBezTo>
                  <a:cubicBezTo>
                    <a:pt x="17" y="87"/>
                    <a:pt x="17" y="87"/>
                    <a:pt x="17" y="87"/>
                  </a:cubicBezTo>
                  <a:cubicBezTo>
                    <a:pt x="12" y="83"/>
                    <a:pt x="12" y="83"/>
                    <a:pt x="12" y="83"/>
                  </a:cubicBezTo>
                  <a:cubicBezTo>
                    <a:pt x="9" y="81"/>
                    <a:pt x="7" y="78"/>
                    <a:pt x="6" y="74"/>
                  </a:cubicBezTo>
                  <a:cubicBezTo>
                    <a:pt x="5" y="71"/>
                    <a:pt x="4" y="68"/>
                    <a:pt x="4" y="66"/>
                  </a:cubicBezTo>
                  <a:cubicBezTo>
                    <a:pt x="1" y="29"/>
                    <a:pt x="1" y="29"/>
                    <a:pt x="1" y="29"/>
                  </a:cubicBezTo>
                  <a:cubicBezTo>
                    <a:pt x="0" y="15"/>
                    <a:pt x="8" y="3"/>
                    <a:pt x="19" y="2"/>
                  </a:cubicBezTo>
                  <a:cubicBezTo>
                    <a:pt x="43" y="1"/>
                    <a:pt x="43" y="1"/>
                    <a:pt x="43" y="1"/>
                  </a:cubicBezTo>
                  <a:cubicBezTo>
                    <a:pt x="54" y="0"/>
                    <a:pt x="64" y="10"/>
                    <a:pt x="65" y="24"/>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32"/>
            <p:cNvSpPr/>
            <p:nvPr/>
          </p:nvSpPr>
          <p:spPr bwMode="auto">
            <a:xfrm>
              <a:off x="5729288" y="5522913"/>
              <a:ext cx="55563" cy="79375"/>
            </a:xfrm>
            <a:custGeom>
              <a:avLst/>
              <a:gdLst>
                <a:gd name="T0" fmla="*/ 14 w 18"/>
                <a:gd name="T1" fmla="*/ 24 h 26"/>
                <a:gd name="T2" fmla="*/ 14 w 18"/>
                <a:gd name="T3" fmla="*/ 24 h 26"/>
                <a:gd name="T4" fmla="*/ 5 w 18"/>
                <a:gd name="T5" fmla="*/ 21 h 26"/>
                <a:gd name="T6" fmla="*/ 1 w 18"/>
                <a:gd name="T7" fmla="*/ 10 h 26"/>
                <a:gd name="T8" fmla="*/ 4 w 18"/>
                <a:gd name="T9" fmla="*/ 2 h 26"/>
                <a:gd name="T10" fmla="*/ 13 w 18"/>
                <a:gd name="T11" fmla="*/ 5 h 26"/>
                <a:gd name="T12" fmla="*/ 17 w 18"/>
                <a:gd name="T13" fmla="*/ 16 h 26"/>
                <a:gd name="T14" fmla="*/ 14 w 18"/>
                <a:gd name="T15" fmla="*/ 24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26">
                  <a:moveTo>
                    <a:pt x="14" y="24"/>
                  </a:moveTo>
                  <a:cubicBezTo>
                    <a:pt x="14" y="24"/>
                    <a:pt x="14" y="24"/>
                    <a:pt x="14" y="24"/>
                  </a:cubicBezTo>
                  <a:cubicBezTo>
                    <a:pt x="11" y="26"/>
                    <a:pt x="7" y="25"/>
                    <a:pt x="5" y="21"/>
                  </a:cubicBezTo>
                  <a:cubicBezTo>
                    <a:pt x="1" y="10"/>
                    <a:pt x="1" y="10"/>
                    <a:pt x="1" y="10"/>
                  </a:cubicBezTo>
                  <a:cubicBezTo>
                    <a:pt x="0" y="7"/>
                    <a:pt x="1" y="3"/>
                    <a:pt x="4" y="2"/>
                  </a:cubicBezTo>
                  <a:cubicBezTo>
                    <a:pt x="7" y="0"/>
                    <a:pt x="12" y="2"/>
                    <a:pt x="13" y="5"/>
                  </a:cubicBezTo>
                  <a:cubicBezTo>
                    <a:pt x="17" y="16"/>
                    <a:pt x="17" y="16"/>
                    <a:pt x="17" y="16"/>
                  </a:cubicBezTo>
                  <a:cubicBezTo>
                    <a:pt x="18" y="19"/>
                    <a:pt x="17" y="23"/>
                    <a:pt x="14" y="24"/>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33"/>
            <p:cNvSpPr/>
            <p:nvPr/>
          </p:nvSpPr>
          <p:spPr bwMode="auto">
            <a:xfrm>
              <a:off x="5746750" y="5346700"/>
              <a:ext cx="230188" cy="244475"/>
            </a:xfrm>
            <a:custGeom>
              <a:avLst/>
              <a:gdLst>
                <a:gd name="T0" fmla="*/ 145 w 145"/>
                <a:gd name="T1" fmla="*/ 82 h 154"/>
                <a:gd name="T2" fmla="*/ 140 w 145"/>
                <a:gd name="T3" fmla="*/ 138 h 154"/>
                <a:gd name="T4" fmla="*/ 116 w 145"/>
                <a:gd name="T5" fmla="*/ 103 h 154"/>
                <a:gd name="T6" fmla="*/ 97 w 145"/>
                <a:gd name="T7" fmla="*/ 101 h 154"/>
                <a:gd name="T8" fmla="*/ 25 w 145"/>
                <a:gd name="T9" fmla="*/ 92 h 154"/>
                <a:gd name="T10" fmla="*/ 16 w 145"/>
                <a:gd name="T11" fmla="*/ 152 h 154"/>
                <a:gd name="T12" fmla="*/ 14 w 145"/>
                <a:gd name="T13" fmla="*/ 154 h 154"/>
                <a:gd name="T14" fmla="*/ 14 w 145"/>
                <a:gd name="T15" fmla="*/ 150 h 154"/>
                <a:gd name="T16" fmla="*/ 0 w 145"/>
                <a:gd name="T17" fmla="*/ 95 h 154"/>
                <a:gd name="T18" fmla="*/ 10 w 145"/>
                <a:gd name="T19" fmla="*/ 35 h 154"/>
                <a:gd name="T20" fmla="*/ 18 w 145"/>
                <a:gd name="T21" fmla="*/ 35 h 154"/>
                <a:gd name="T22" fmla="*/ 29 w 145"/>
                <a:gd name="T23" fmla="*/ 8 h 154"/>
                <a:gd name="T24" fmla="*/ 35 w 145"/>
                <a:gd name="T25" fmla="*/ 18 h 154"/>
                <a:gd name="T26" fmla="*/ 47 w 145"/>
                <a:gd name="T27" fmla="*/ 0 h 154"/>
                <a:gd name="T28" fmla="*/ 78 w 145"/>
                <a:gd name="T29" fmla="*/ 20 h 154"/>
                <a:gd name="T30" fmla="*/ 85 w 145"/>
                <a:gd name="T31" fmla="*/ 8 h 154"/>
                <a:gd name="T32" fmla="*/ 124 w 145"/>
                <a:gd name="T33" fmla="*/ 41 h 154"/>
                <a:gd name="T34" fmla="*/ 126 w 145"/>
                <a:gd name="T35" fmla="*/ 41 h 154"/>
                <a:gd name="T36" fmla="*/ 134 w 145"/>
                <a:gd name="T37" fmla="*/ 33 h 154"/>
                <a:gd name="T38" fmla="*/ 145 w 145"/>
                <a:gd name="T39" fmla="*/ 8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5" h="154">
                  <a:moveTo>
                    <a:pt x="145" y="82"/>
                  </a:moveTo>
                  <a:lnTo>
                    <a:pt x="140" y="138"/>
                  </a:lnTo>
                  <a:lnTo>
                    <a:pt x="116" y="103"/>
                  </a:lnTo>
                  <a:lnTo>
                    <a:pt x="97" y="101"/>
                  </a:lnTo>
                  <a:lnTo>
                    <a:pt x="25" y="92"/>
                  </a:lnTo>
                  <a:lnTo>
                    <a:pt x="16" y="152"/>
                  </a:lnTo>
                  <a:lnTo>
                    <a:pt x="14" y="154"/>
                  </a:lnTo>
                  <a:lnTo>
                    <a:pt x="14" y="150"/>
                  </a:lnTo>
                  <a:lnTo>
                    <a:pt x="0" y="95"/>
                  </a:lnTo>
                  <a:lnTo>
                    <a:pt x="10" y="35"/>
                  </a:lnTo>
                  <a:lnTo>
                    <a:pt x="18" y="35"/>
                  </a:lnTo>
                  <a:lnTo>
                    <a:pt x="29" y="8"/>
                  </a:lnTo>
                  <a:lnTo>
                    <a:pt x="35" y="18"/>
                  </a:lnTo>
                  <a:lnTo>
                    <a:pt x="47" y="0"/>
                  </a:lnTo>
                  <a:lnTo>
                    <a:pt x="78" y="20"/>
                  </a:lnTo>
                  <a:lnTo>
                    <a:pt x="85" y="8"/>
                  </a:lnTo>
                  <a:lnTo>
                    <a:pt x="124" y="41"/>
                  </a:lnTo>
                  <a:lnTo>
                    <a:pt x="126" y="41"/>
                  </a:lnTo>
                  <a:lnTo>
                    <a:pt x="134" y="33"/>
                  </a:lnTo>
                  <a:lnTo>
                    <a:pt x="145" y="82"/>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34"/>
            <p:cNvSpPr/>
            <p:nvPr/>
          </p:nvSpPr>
          <p:spPr bwMode="auto">
            <a:xfrm>
              <a:off x="5719763" y="5768975"/>
              <a:ext cx="303213" cy="73025"/>
            </a:xfrm>
            <a:custGeom>
              <a:avLst/>
              <a:gdLst>
                <a:gd name="T0" fmla="*/ 87 w 99"/>
                <a:gd name="T1" fmla="*/ 24 h 24"/>
                <a:gd name="T2" fmla="*/ 12 w 99"/>
                <a:gd name="T3" fmla="*/ 24 h 24"/>
                <a:gd name="T4" fmla="*/ 0 w 99"/>
                <a:gd name="T5" fmla="*/ 12 h 24"/>
                <a:gd name="T6" fmla="*/ 12 w 99"/>
                <a:gd name="T7" fmla="*/ 0 h 24"/>
                <a:gd name="T8" fmla="*/ 87 w 99"/>
                <a:gd name="T9" fmla="*/ 0 h 24"/>
                <a:gd name="T10" fmla="*/ 99 w 99"/>
                <a:gd name="T11" fmla="*/ 12 h 24"/>
                <a:gd name="T12" fmla="*/ 87 w 99"/>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99" h="24">
                  <a:moveTo>
                    <a:pt x="87" y="24"/>
                  </a:moveTo>
                  <a:cubicBezTo>
                    <a:pt x="12" y="24"/>
                    <a:pt x="12" y="24"/>
                    <a:pt x="12" y="24"/>
                  </a:cubicBezTo>
                  <a:cubicBezTo>
                    <a:pt x="5" y="24"/>
                    <a:pt x="0" y="19"/>
                    <a:pt x="0" y="12"/>
                  </a:cubicBezTo>
                  <a:cubicBezTo>
                    <a:pt x="0" y="5"/>
                    <a:pt x="5" y="0"/>
                    <a:pt x="12" y="0"/>
                  </a:cubicBezTo>
                  <a:cubicBezTo>
                    <a:pt x="87" y="0"/>
                    <a:pt x="87" y="0"/>
                    <a:pt x="87" y="0"/>
                  </a:cubicBezTo>
                  <a:cubicBezTo>
                    <a:pt x="94" y="0"/>
                    <a:pt x="99" y="5"/>
                    <a:pt x="99" y="12"/>
                  </a:cubicBezTo>
                  <a:cubicBezTo>
                    <a:pt x="99" y="19"/>
                    <a:pt x="94" y="24"/>
                    <a:pt x="87" y="24"/>
                  </a:cubicBezTo>
                  <a:close/>
                </a:path>
              </a:pathLst>
            </a:custGeom>
            <a:solidFill>
              <a:srgbClr val="6F71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76" name="Text Box 3"/>
          <p:cNvSpPr txBox="1">
            <a:spLocks noChangeArrowheads="1"/>
          </p:cNvSpPr>
          <p:nvPr/>
        </p:nvSpPr>
        <p:spPr bwMode="auto">
          <a:xfrm>
            <a:off x="4963160" y="1445260"/>
            <a:ext cx="6581140" cy="4510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lnSpc>
                <a:spcPct val="100000"/>
              </a:lnSpc>
              <a:spcBef>
                <a:spcPts val="0"/>
              </a:spcBef>
            </a:pPr>
            <a:r>
              <a:rPr sz="2400" b="1" dirty="0">
                <a:solidFill>
                  <a:schemeClr val="bg1"/>
                </a:solidFill>
                <a:latin typeface="宋体" panose="02010600030101010101" pitchFamily="2" charset="-122"/>
              </a:rPr>
              <a:t>活动主题</a:t>
            </a:r>
            <a:endParaRPr sz="2400" b="1" dirty="0">
              <a:solidFill>
                <a:schemeClr val="bg1"/>
              </a:solidFill>
              <a:latin typeface="宋体" panose="02010600030101010101" pitchFamily="2" charset="-122"/>
            </a:endParaRPr>
          </a:p>
          <a:p>
            <a:pPr eaLnBrk="1" fontAlgn="auto" hangingPunct="1">
              <a:lnSpc>
                <a:spcPct val="100000"/>
              </a:lnSpc>
              <a:spcBef>
                <a:spcPts val="0"/>
              </a:spcBef>
            </a:pPr>
            <a:r>
              <a:rPr sz="2000" dirty="0">
                <a:solidFill>
                  <a:schemeClr val="bg1"/>
                </a:solidFill>
                <a:latin typeface="宋体" panose="02010600030101010101" pitchFamily="2" charset="-122"/>
              </a:rPr>
              <a:t>风铃制作既是一种劳动，也是一种艺术。随着时代的发展和科技的进步，它逐渐退出了占卜、预测风向的舞台，却在艺术行业绽放出别样的魅力。通过制作风铃，我们联通了古今劳动人民的思想感情，寻找到了聆听自然的方法，让聒噪的心灵世界万籁俱寂。</a:t>
            </a:r>
            <a:endParaRPr sz="2000" dirty="0">
              <a:solidFill>
                <a:schemeClr val="bg1"/>
              </a:solidFill>
              <a:latin typeface="宋体" panose="02010600030101010101" pitchFamily="2" charset="-122"/>
            </a:endParaRPr>
          </a:p>
          <a:p>
            <a:pPr eaLnBrk="1" fontAlgn="auto" hangingPunct="1">
              <a:lnSpc>
                <a:spcPct val="100000"/>
              </a:lnSpc>
              <a:spcBef>
                <a:spcPts val="0"/>
              </a:spcBef>
            </a:pPr>
            <a:r>
              <a:rPr sz="2000" dirty="0">
                <a:solidFill>
                  <a:schemeClr val="bg1"/>
                </a:solidFill>
                <a:latin typeface="宋体" panose="02010600030101010101" pitchFamily="2" charset="-122"/>
              </a:rPr>
              <a:t>本次活动的提出，就是为了让大家亲自动手，通过实践深入了解古往今来风铃制作技术的发展，体悟传统工艺的魅力；了解和掌握风铃技术，提高学生的动手能力和实践创新能力，使学生树立劳动最光荣、劳动最崇高、劳动最伟大、劳动最美丽的观念，体会劳动创造美好生活，从而尊重劳动并热爱劳动，积极投入手工艺劳动中。</a:t>
            </a:r>
            <a:endParaRPr sz="2000" dirty="0">
              <a:solidFill>
                <a:schemeClr val="bg1"/>
              </a:solidFill>
              <a:latin typeface="宋体" panose="02010600030101010101" pitchFamily="2" charset="-122"/>
            </a:endParaRPr>
          </a:p>
          <a:p>
            <a:pPr eaLnBrk="1" hangingPunct="1">
              <a:lnSpc>
                <a:spcPct val="130000"/>
              </a:lnSpc>
              <a:spcBef>
                <a:spcPct val="50000"/>
              </a:spcBef>
            </a:pPr>
            <a:r>
              <a:rPr lang="zh-CN" altLang="en-US" sz="2400" dirty="0">
                <a:solidFill>
                  <a:schemeClr val="bg1"/>
                </a:solidFill>
                <a:latin typeface="宋体" panose="02010600030101010101" pitchFamily="2" charset="-122"/>
              </a:rPr>
              <a:t>　 </a:t>
            </a:r>
            <a:endParaRPr lang="zh-CN" altLang="en-US" sz="2400" dirty="0">
              <a:solidFill>
                <a:schemeClr val="bg1"/>
              </a:solidFill>
              <a:latin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45"/>
                                        </p:tgtEl>
                                        <p:attrNameLst>
                                          <p:attrName>style.visibility</p:attrName>
                                        </p:attrNameLst>
                                      </p:cBhvr>
                                      <p:to>
                                        <p:strVal val="visible"/>
                                      </p:to>
                                    </p:set>
                                    <p:animEffect transition="in" filter="wipe(down)">
                                      <p:cBhvr>
                                        <p:cTn id="7" dur="750"/>
                                        <p:tgtEl>
                                          <p:spTgt spid="14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76"/>
                                        </p:tgtEl>
                                        <p:attrNameLst>
                                          <p:attrName>style.visibility</p:attrName>
                                        </p:attrNameLst>
                                      </p:cBhvr>
                                      <p:to>
                                        <p:strVal val="visible"/>
                                      </p:to>
                                    </p:set>
                                    <p:animEffect transition="in" filter="fade">
                                      <p:cBhvr>
                                        <p:cTn id="11" dur="10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sp>
        <p:nvSpPr>
          <p:cNvPr id="2" name="矩形 1"/>
          <p:cNvSpPr/>
          <p:nvPr/>
        </p:nvSpPr>
        <p:spPr>
          <a:xfrm>
            <a:off x="784877" y="1210945"/>
            <a:ext cx="11376008" cy="4165855"/>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活动具体目标</a:t>
            </a:r>
            <a:endPar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123" name="文本框 122"/>
          <p:cNvSpPr txBox="1"/>
          <p:nvPr/>
        </p:nvSpPr>
        <p:spPr>
          <a:xfrm>
            <a:off x="985520" y="1684020"/>
            <a:ext cx="11031220" cy="304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400">
                <a:latin typeface="思源黑体 CN Normal" panose="020B0400000000000000" pitchFamily="34" charset="-122"/>
                <a:ea typeface="思源黑体 CN Normal" panose="020B0400000000000000"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fontAlgn="auto">
              <a:lnSpc>
                <a:spcPct val="100000"/>
              </a:lnSpc>
              <a:spcBef>
                <a:spcPts val="0"/>
              </a:spcBef>
            </a:pPr>
            <a:r>
              <a:rPr b="1" dirty="0">
                <a:latin typeface="宋体" panose="02010600030101010101" pitchFamily="2" charset="-122"/>
                <a:ea typeface="宋体" panose="02010600030101010101" pitchFamily="2" charset="-122"/>
              </a:rPr>
              <a:t>知识目标：</a:t>
            </a:r>
            <a:r>
              <a:rPr dirty="0">
                <a:latin typeface="宋体" panose="02010600030101010101" pitchFamily="2" charset="-122"/>
                <a:ea typeface="宋体" panose="02010600030101010101" pitchFamily="2" charset="-122"/>
              </a:rPr>
              <a:t>通过合作探究式学习，学生学会如何安排材料，整合零件，以及把这种系统整合能力迁移到生活和学习中，进而提高构建知识系统的能力</a:t>
            </a:r>
            <a:r>
              <a:rPr lang="zh-CN" dirty="0">
                <a:latin typeface="宋体" panose="02010600030101010101" pitchFamily="2" charset="-122"/>
                <a:ea typeface="宋体" panose="02010600030101010101" pitchFamily="2" charset="-122"/>
              </a:rPr>
              <a:t>。</a:t>
            </a:r>
            <a:endParaRPr lang="zh-CN" dirty="0">
              <a:latin typeface="宋体" panose="02010600030101010101" pitchFamily="2" charset="-122"/>
              <a:ea typeface="宋体" panose="02010600030101010101" pitchFamily="2" charset="-122"/>
            </a:endParaRPr>
          </a:p>
          <a:p>
            <a:pPr fontAlgn="auto">
              <a:lnSpc>
                <a:spcPct val="100000"/>
              </a:lnSpc>
              <a:spcBef>
                <a:spcPts val="0"/>
              </a:spcBef>
            </a:pPr>
            <a:r>
              <a:rPr lang="zh-CN" b="1" dirty="0">
                <a:latin typeface="宋体" panose="02010600030101010101" pitchFamily="2" charset="-122"/>
                <a:ea typeface="宋体" panose="02010600030101010101" pitchFamily="2" charset="-122"/>
              </a:rPr>
              <a:t>能力目标：</a:t>
            </a:r>
            <a:r>
              <a:rPr lang="zh-CN" dirty="0">
                <a:latin typeface="宋体" panose="02010600030101010101" pitchFamily="2" charset="-122"/>
                <a:ea typeface="宋体" panose="02010600030101010101" pitchFamily="2" charset="-122"/>
              </a:rPr>
              <a:t>初步了解并掌握制作风铃的工艺，能自己设计制作出风铃成品；在实践活动中，培养学生的审美能力和创新能力，提高学生的动手和动脑能力，丰富学生的劳动体验，帮助学生积累相关行业的经验，拓宽学生的事业和职业选择范围，使学生成为有知识、有技术、有素养的专业型人才。</a:t>
            </a:r>
            <a:endParaRPr lang="zh-CN" dirty="0">
              <a:latin typeface="宋体" panose="02010600030101010101" pitchFamily="2" charset="-122"/>
              <a:ea typeface="宋体" panose="02010600030101010101" pitchFamily="2" charset="-122"/>
            </a:endParaRPr>
          </a:p>
          <a:p>
            <a:pPr fontAlgn="auto">
              <a:lnSpc>
                <a:spcPct val="100000"/>
              </a:lnSpc>
              <a:spcBef>
                <a:spcPts val="0"/>
              </a:spcBef>
            </a:pPr>
            <a:r>
              <a:rPr lang="zh-CN" b="1" dirty="0">
                <a:latin typeface="宋体" panose="02010600030101010101" pitchFamily="2" charset="-122"/>
                <a:ea typeface="宋体" panose="02010600030101010101" pitchFamily="2" charset="-122"/>
              </a:rPr>
              <a:t>态度目标：</a:t>
            </a:r>
            <a:r>
              <a:rPr lang="zh-CN" dirty="0">
                <a:latin typeface="宋体" panose="02010600030101010101" pitchFamily="2" charset="-122"/>
                <a:ea typeface="宋体" panose="02010600030101010101" pitchFamily="2" charset="-122"/>
              </a:rPr>
              <a:t>采用小组合作的形式，协同探究，让学生体会和分享共同的劳动成果，培养学生的团队意识。</a:t>
            </a:r>
            <a:endParaRPr lang="zh-CN"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23"/>
                                        </p:tgtEl>
                                        <p:attrNameLst>
                                          <p:attrName>style.visibility</p:attrName>
                                        </p:attrNameLst>
                                      </p:cBhvr>
                                      <p:to>
                                        <p:strVal val="visible"/>
                                      </p:to>
                                    </p:set>
                                    <p:animEffect transition="in" filter="fade">
                                      <p:cBhvr>
                                        <p:cTn id="11" dur="75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12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主题活动知识储备</a:t>
            </a:r>
            <a:endPar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5" name="矩形 4"/>
          <p:cNvSpPr/>
          <p:nvPr/>
        </p:nvSpPr>
        <p:spPr>
          <a:xfrm>
            <a:off x="6002020" y="1028700"/>
            <a:ext cx="5219700" cy="5829300"/>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7" name="矩形 306"/>
          <p:cNvSpPr/>
          <p:nvPr/>
        </p:nvSpPr>
        <p:spPr>
          <a:xfrm>
            <a:off x="6206490" y="1219835"/>
            <a:ext cx="4810760" cy="5446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spcBef>
                <a:spcPct val="50000"/>
              </a:spcBef>
            </a:pPr>
            <a:r>
              <a:rPr sz="2000" b="1" dirty="0">
                <a:latin typeface="宋体" panose="02010600030101010101" pitchFamily="2" charset="-122"/>
                <a:ea typeface="宋体" panose="02010600030101010101" pitchFamily="2" charset="-122"/>
              </a:rPr>
              <a:t>中国风铃的源流</a:t>
            </a:r>
            <a:endParaRPr sz="2000" b="1" dirty="0">
              <a:latin typeface="宋体" panose="02010600030101010101" pitchFamily="2" charset="-122"/>
              <a:ea typeface="宋体" panose="02010600030101010101" pitchFamily="2" charset="-122"/>
            </a:endParaRPr>
          </a:p>
          <a:p>
            <a:pPr>
              <a:lnSpc>
                <a:spcPct val="130000"/>
              </a:lnSpc>
              <a:spcBef>
                <a:spcPct val="50000"/>
              </a:spcBef>
            </a:pPr>
            <a:r>
              <a:rPr sz="2000" dirty="0">
                <a:latin typeface="宋体" panose="02010600030101010101" pitchFamily="2" charset="-122"/>
                <a:ea typeface="宋体" panose="02010600030101010101" pitchFamily="2" charset="-122"/>
              </a:rPr>
              <a:t>中国的风铃于北魏时期就出现了，当时风铃用于装点佛塔，在北魏杨街之所撰《洛阳伽蓝记》中就有相关记载。古人不仅在塔上悬铃，而且寺庙殿阁檐角也都悬挂风铃，一直沿用至今。最初人们将铃铛挂在梁上，风吹来时发出声音，能吓走梁间的鸟雀，防止房梁、屋角、檐壁上面精美的图案和壁画被鸟儿破坏。当佛教文化与中原文化结合以后，风铃被融入了佛家的思想，从而出现了如梵钟、梵铃、梵音、灵塔等概念。佛家用铃声或钟声来比作佛音，使之产生了更深的含义。</a:t>
            </a:r>
            <a:endParaRPr sz="2000" dirty="0">
              <a:latin typeface="宋体" panose="02010600030101010101" pitchFamily="2" charset="-122"/>
              <a:ea typeface="宋体" panose="02010600030101010101" pitchFamily="2" charset="-122"/>
            </a:endParaRPr>
          </a:p>
        </p:txBody>
      </p:sp>
      <p:pic>
        <p:nvPicPr>
          <p:cNvPr id="7" name="图片 6"/>
          <p:cNvPicPr>
            <a:picLocks noChangeAspect="1"/>
          </p:cNvPicPr>
          <p:nvPr/>
        </p:nvPicPr>
        <p:blipFill>
          <a:blip r:embed="rId1"/>
          <a:stretch>
            <a:fillRect/>
          </a:stretch>
        </p:blipFill>
        <p:spPr>
          <a:xfrm>
            <a:off x="155575" y="1774190"/>
            <a:ext cx="5733415" cy="408495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10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07"/>
                                        </p:tgtEl>
                                        <p:attrNameLst>
                                          <p:attrName>style.visibility</p:attrName>
                                        </p:attrNameLst>
                                      </p:cBhvr>
                                      <p:to>
                                        <p:strVal val="visible"/>
                                      </p:to>
                                    </p:set>
                                    <p:animEffect transition="in" filter="fade">
                                      <p:cBhvr>
                                        <p:cTn id="11" dur="750"/>
                                        <p:tgtEl>
                                          <p:spTgt spid="307"/>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linds(horizont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07"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主题活动知识储备</a:t>
            </a:r>
            <a:endPar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5" name="矩形 4"/>
          <p:cNvSpPr/>
          <p:nvPr/>
        </p:nvSpPr>
        <p:spPr>
          <a:xfrm>
            <a:off x="612775" y="1028700"/>
            <a:ext cx="11172190" cy="5829300"/>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7" name="矩形 306"/>
          <p:cNvSpPr/>
          <p:nvPr/>
        </p:nvSpPr>
        <p:spPr>
          <a:xfrm>
            <a:off x="612775" y="1028700"/>
            <a:ext cx="11172190" cy="5926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spcBef>
                <a:spcPct val="50000"/>
              </a:spcBef>
            </a:pPr>
            <a:r>
              <a:rPr sz="2400" b="1" dirty="0">
                <a:latin typeface="宋体" panose="02010600030101010101" pitchFamily="2" charset="-122"/>
                <a:ea typeface="宋体" panose="02010600030101010101" pitchFamily="2" charset="-122"/>
              </a:rPr>
              <a:t>闹市中的坚守——杨宝林</a:t>
            </a:r>
            <a:endParaRPr sz="2400" b="1" dirty="0">
              <a:latin typeface="宋体" panose="02010600030101010101" pitchFamily="2" charset="-122"/>
              <a:ea typeface="宋体" panose="02010600030101010101" pitchFamily="2" charset="-122"/>
            </a:endParaRPr>
          </a:p>
          <a:p>
            <a:pPr>
              <a:lnSpc>
                <a:spcPct val="130000"/>
              </a:lnSpc>
              <a:spcBef>
                <a:spcPct val="50000"/>
              </a:spcBef>
            </a:pPr>
            <a:r>
              <a:rPr sz="2000" dirty="0">
                <a:latin typeface="宋体" panose="02010600030101010101" pitchFamily="2" charset="-122"/>
                <a:ea typeface="宋体" panose="02010600030101010101" pitchFamily="2" charset="-122"/>
              </a:rPr>
              <a:t>在西安市尚德路，一家不起眼的手工作坊店吸引着顾客前往询问、购买。只见店中摆放着月饼模具、擀面杖、切菜案板等传统手工艺木制品。店主名叫杨宝林，今年54岁，从事手工艺木制品制作已有30余年。杨宝林祖籍河南，年幼时跟随父母一起来到西安，并扎根下来。家中兄妹九人，杨宝林为老八。早年父亲是一名木匠工，家里生活条件比较困难。受父亲的影响杨宝林从小对木制手工艺就产生了浓厚的兴趣，父亲干活时总会仔细观察、学习。17岁那年杨宝林便能自己制作手工艺木制品，后来就开了一家模具旋品店，边制作边售卖，以贴补家用。制作一件手工艺木制品，先要从选料开始，其中桦木、枣木、桃木等都是选择木料之一。然后再根据顾客的图纸需求，通过车床和刀具进行加工制作。往往一件小的木质品十几分钟便可完成，大件的木制品三五天就能完成，价格也从十几元到上千元不等。小店面积大概有20多平方米，一半是库房，一半是店铺。店铺中摆放着琳琅满目的传统手工艺木制品。时不时有顾客慕名而来定制模具，杨宝林都会细心询问需求。“一般像我们这个制作工艺，一个讲究用料，料它要选择。比如每个作品，每个质量，就在你这个选料的问题这儿，一个质量好不好就关系到你这个产品，比如有像我这做的产品，有的东西比如有炸口，有质量不好的，我直接就给砸了、毁了，不可能把这个东西卖出市场”。</a:t>
            </a:r>
            <a:endParaRPr sz="2000" dirty="0">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10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07"/>
                                        </p:tgtEl>
                                        <p:attrNameLst>
                                          <p:attrName>style.visibility</p:attrName>
                                        </p:attrNameLst>
                                      </p:cBhvr>
                                      <p:to>
                                        <p:strVal val="visible"/>
                                      </p:to>
                                    </p:set>
                                    <p:animEffect transition="in" filter="fade">
                                      <p:cBhvr>
                                        <p:cTn id="11" dur="750"/>
                                        <p:tgtEl>
                                          <p:spTgt spid="3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0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sp>
        <p:nvSpPr>
          <p:cNvPr id="2" name="矩形 1"/>
          <p:cNvSpPr/>
          <p:nvPr/>
        </p:nvSpPr>
        <p:spPr>
          <a:xfrm>
            <a:off x="0" y="1226820"/>
            <a:ext cx="12192000" cy="5631180"/>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主题活动实施</a:t>
            </a:r>
            <a:endPar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89" name="文本框 88"/>
          <p:cNvSpPr txBox="1"/>
          <p:nvPr/>
        </p:nvSpPr>
        <p:spPr>
          <a:xfrm>
            <a:off x="361591" y="1226641"/>
            <a:ext cx="10974962" cy="563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400">
                <a:solidFill>
                  <a:schemeClr val="bg1"/>
                </a:solidFill>
                <a:latin typeface="思源黑体 CN Normal" panose="020B0400000000000000" pitchFamily="34" charset="-122"/>
                <a:ea typeface="思源黑体 CN Normal" panose="020B0400000000000000"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fontAlgn="auto">
              <a:lnSpc>
                <a:spcPct val="100000"/>
              </a:lnSpc>
              <a:spcBef>
                <a:spcPts val="0"/>
              </a:spcBef>
            </a:pPr>
            <a:r>
              <a:rPr b="1" dirty="0">
                <a:solidFill>
                  <a:schemeClr val="tx1"/>
                </a:solidFill>
                <a:latin typeface="宋体" panose="02010600030101010101" pitchFamily="2" charset="-122"/>
                <a:ea typeface="宋体" panose="02010600030101010101" pitchFamily="2" charset="-122"/>
              </a:rPr>
              <a:t>活动准备</a:t>
            </a:r>
            <a:endParaRPr b="1"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1. 两名同学为一个小组。其中一名同学负责通过视频录制、拍照或书面记录等方式记录实施过程。</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2. 准备铜管、管钳、小钢锯、电动手摇钻、剖线刀片、镀锌钢丝、玻璃扁珠、皮条或皮筋等原材料若干。</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b="1" dirty="0">
                <a:solidFill>
                  <a:schemeClr val="tx1"/>
                </a:solidFill>
                <a:latin typeface="宋体" panose="02010600030101010101" pitchFamily="2" charset="-122"/>
                <a:ea typeface="宋体" panose="02010600030101010101" pitchFamily="2" charset="-122"/>
              </a:rPr>
              <a:t>活动实施过程</a:t>
            </a:r>
            <a:endParaRPr b="1"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1. 了解金工工具以及风铃知识</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2. DIY 铜制风铃</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3. 活动交流</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4. 实践过程展示</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同学们把实践过程中的记录汇集制作成 PPT 演示文稿，并展示交流。PPT 演示文稿应包含如下内容。</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（1）制作铜风铃活动的关键性步骤说明。</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（2）制作过程的图片和最终的成品图片。</a:t>
            </a:r>
            <a:endParaRPr dirty="0">
              <a:solidFill>
                <a:schemeClr val="tx1"/>
              </a:solidFill>
              <a:latin typeface="宋体" panose="02010600030101010101" pitchFamily="2" charset="-122"/>
              <a:ea typeface="宋体" panose="02010600030101010101" pitchFamily="2" charset="-122"/>
            </a:endParaRPr>
          </a:p>
          <a:p>
            <a:pPr fontAlgn="auto">
              <a:lnSpc>
                <a:spcPct val="100000"/>
              </a:lnSpc>
              <a:spcBef>
                <a:spcPts val="0"/>
              </a:spcBef>
            </a:pPr>
            <a:r>
              <a:rPr dirty="0">
                <a:solidFill>
                  <a:schemeClr val="tx1"/>
                </a:solidFill>
                <a:latin typeface="宋体" panose="02010600030101010101" pitchFamily="2" charset="-122"/>
                <a:ea typeface="宋体" panose="02010600030101010101" pitchFamily="2" charset="-122"/>
              </a:rPr>
              <a:t>（3）制作铜风铃活动的心得体会。</a:t>
            </a:r>
            <a:endParaRPr dirty="0">
              <a:solidFill>
                <a:schemeClr val="tx1"/>
              </a:solidFill>
              <a:latin typeface="宋体" panose="02010600030101010101" pitchFamily="2" charset="-122"/>
              <a:ea typeface="宋体" panose="02010600030101010101" pitchFamily="2" charset="-122"/>
            </a:endParaRPr>
          </a:p>
        </p:txBody>
      </p:sp>
      <p:pic>
        <p:nvPicPr>
          <p:cNvPr id="3" name="图片 2"/>
          <p:cNvPicPr>
            <a:picLocks noChangeAspect="1"/>
          </p:cNvPicPr>
          <p:nvPr/>
        </p:nvPicPr>
        <p:blipFill>
          <a:blip r:embed="rId1"/>
          <a:stretch>
            <a:fillRect/>
          </a:stretch>
        </p:blipFill>
        <p:spPr>
          <a:xfrm>
            <a:off x="7339965" y="2813050"/>
            <a:ext cx="3996055" cy="204978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750"/>
                                        <p:tgtEl>
                                          <p:spTgt spid="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fade">
                                      <p:cBhvr>
                                        <p:cTn id="11" dur="75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8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7D8D70"/>
        </a:solidFill>
        <a:effectLst/>
      </p:bgPr>
    </p:bg>
    <p:spTree>
      <p:nvGrpSpPr>
        <p:cNvPr id="1" name=""/>
        <p:cNvGrpSpPr/>
        <p:nvPr/>
      </p:nvGrpSpPr>
      <p:grpSpPr>
        <a:xfrm>
          <a:off x="0" y="0"/>
          <a:ext cx="0" cy="0"/>
          <a:chOff x="0" y="0"/>
          <a:chExt cx="0" cy="0"/>
        </a:xfrm>
      </p:grpSpPr>
      <p:grpSp>
        <p:nvGrpSpPr>
          <p:cNvPr id="431" name="组合 430"/>
          <p:cNvGrpSpPr/>
          <p:nvPr/>
        </p:nvGrpSpPr>
        <p:grpSpPr>
          <a:xfrm>
            <a:off x="828819" y="245184"/>
            <a:ext cx="460719" cy="585473"/>
            <a:chOff x="4465411" y="2294916"/>
            <a:chExt cx="3590774" cy="4563084"/>
          </a:xfrm>
        </p:grpSpPr>
        <p:sp>
          <p:nvSpPr>
            <p:cNvPr id="347" name="Freeform 105"/>
            <p:cNvSpPr/>
            <p:nvPr/>
          </p:nvSpPr>
          <p:spPr bwMode="auto">
            <a:xfrm>
              <a:off x="4465411" y="2869879"/>
              <a:ext cx="3077152" cy="975057"/>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8" name="Freeform 106"/>
            <p:cNvSpPr/>
            <p:nvPr/>
          </p:nvSpPr>
          <p:spPr bwMode="auto">
            <a:xfrm>
              <a:off x="4467243" y="2869879"/>
              <a:ext cx="3075321" cy="973226"/>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49" name="Freeform 107"/>
            <p:cNvSpPr/>
            <p:nvPr/>
          </p:nvSpPr>
          <p:spPr bwMode="auto">
            <a:xfrm>
              <a:off x="7161696" y="2309565"/>
              <a:ext cx="879840" cy="1452972"/>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0" name="Freeform 108"/>
            <p:cNvSpPr/>
            <p:nvPr/>
          </p:nvSpPr>
          <p:spPr bwMode="auto">
            <a:xfrm>
              <a:off x="7147047" y="2294916"/>
              <a:ext cx="909138" cy="1484101"/>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1" name="Freeform 109"/>
            <p:cNvSpPr/>
            <p:nvPr/>
          </p:nvSpPr>
          <p:spPr bwMode="auto">
            <a:xfrm>
              <a:off x="4941496" y="2566833"/>
              <a:ext cx="2063642" cy="4266446"/>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2" name="Freeform 110"/>
            <p:cNvSpPr/>
            <p:nvPr/>
          </p:nvSpPr>
          <p:spPr bwMode="auto">
            <a:xfrm>
              <a:off x="5102632" y="3982268"/>
              <a:ext cx="818499" cy="2853759"/>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3" name="Freeform 111"/>
            <p:cNvSpPr>
              <a:spLocks noEditPoints="1"/>
            </p:cNvSpPr>
            <p:nvPr/>
          </p:nvSpPr>
          <p:spPr bwMode="auto">
            <a:xfrm>
              <a:off x="4941496" y="2769169"/>
              <a:ext cx="1875955" cy="1712072"/>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4" name="Freeform 112"/>
            <p:cNvSpPr/>
            <p:nvPr/>
          </p:nvSpPr>
          <p:spPr bwMode="auto">
            <a:xfrm>
              <a:off x="5326941" y="6317827"/>
              <a:ext cx="503551" cy="33876"/>
            </a:xfrm>
            <a:custGeom>
              <a:avLst/>
              <a:gdLst>
                <a:gd name="T0" fmla="*/ 0 w 550"/>
                <a:gd name="T1" fmla="*/ 0 h 37"/>
                <a:gd name="T2" fmla="*/ 550 w 550"/>
                <a:gd name="T3" fmla="*/ 18 h 37"/>
                <a:gd name="T4" fmla="*/ 0 w 550"/>
                <a:gd name="T5" fmla="*/ 37 h 37"/>
                <a:gd name="T6" fmla="*/ 0 w 550"/>
                <a:gd name="T7" fmla="*/ 0 h 37"/>
              </a:gdLst>
              <a:ahLst/>
              <a:cxnLst>
                <a:cxn ang="0">
                  <a:pos x="T0" y="T1"/>
                </a:cxn>
                <a:cxn ang="0">
                  <a:pos x="T2" y="T3"/>
                </a:cxn>
                <a:cxn ang="0">
                  <a:pos x="T4" y="T5"/>
                </a:cxn>
                <a:cxn ang="0">
                  <a:pos x="T6" y="T7"/>
                </a:cxn>
              </a:cxnLst>
              <a:rect l="0" t="0" r="r" b="b"/>
              <a:pathLst>
                <a:path w="550" h="37">
                  <a:moveTo>
                    <a:pt x="0" y="0"/>
                  </a:moveTo>
                  <a:lnTo>
                    <a:pt x="550"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5" name="Freeform 113"/>
            <p:cNvSpPr/>
            <p:nvPr/>
          </p:nvSpPr>
          <p:spPr bwMode="auto">
            <a:xfrm>
              <a:off x="5307714" y="6388324"/>
              <a:ext cx="532848" cy="34791"/>
            </a:xfrm>
            <a:custGeom>
              <a:avLst/>
              <a:gdLst>
                <a:gd name="T0" fmla="*/ 0 w 582"/>
                <a:gd name="T1" fmla="*/ 0 h 38"/>
                <a:gd name="T2" fmla="*/ 582 w 582"/>
                <a:gd name="T3" fmla="*/ 19 h 38"/>
                <a:gd name="T4" fmla="*/ 0 w 582"/>
                <a:gd name="T5" fmla="*/ 38 h 38"/>
                <a:gd name="T6" fmla="*/ 0 w 582"/>
                <a:gd name="T7" fmla="*/ 0 h 38"/>
              </a:gdLst>
              <a:ahLst/>
              <a:cxnLst>
                <a:cxn ang="0">
                  <a:pos x="T0" y="T1"/>
                </a:cxn>
                <a:cxn ang="0">
                  <a:pos x="T2" y="T3"/>
                </a:cxn>
                <a:cxn ang="0">
                  <a:pos x="T4" y="T5"/>
                </a:cxn>
                <a:cxn ang="0">
                  <a:pos x="T6" y="T7"/>
                </a:cxn>
              </a:cxnLst>
              <a:rect l="0" t="0" r="r" b="b"/>
              <a:pathLst>
                <a:path w="582" h="38">
                  <a:moveTo>
                    <a:pt x="0" y="0"/>
                  </a:moveTo>
                  <a:lnTo>
                    <a:pt x="58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6" name="Freeform 114"/>
            <p:cNvSpPr/>
            <p:nvPr/>
          </p:nvSpPr>
          <p:spPr bwMode="auto">
            <a:xfrm>
              <a:off x="5307714" y="6459737"/>
              <a:ext cx="532848" cy="33876"/>
            </a:xfrm>
            <a:custGeom>
              <a:avLst/>
              <a:gdLst>
                <a:gd name="T0" fmla="*/ 0 w 582"/>
                <a:gd name="T1" fmla="*/ 0 h 37"/>
                <a:gd name="T2" fmla="*/ 582 w 582"/>
                <a:gd name="T3" fmla="*/ 18 h 37"/>
                <a:gd name="T4" fmla="*/ 0 w 582"/>
                <a:gd name="T5" fmla="*/ 37 h 37"/>
                <a:gd name="T6" fmla="*/ 0 w 582"/>
                <a:gd name="T7" fmla="*/ 0 h 37"/>
              </a:gdLst>
              <a:ahLst/>
              <a:cxnLst>
                <a:cxn ang="0">
                  <a:pos x="T0" y="T1"/>
                </a:cxn>
                <a:cxn ang="0">
                  <a:pos x="T2" y="T3"/>
                </a:cxn>
                <a:cxn ang="0">
                  <a:pos x="T4" y="T5"/>
                </a:cxn>
                <a:cxn ang="0">
                  <a:pos x="T6" y="T7"/>
                </a:cxn>
              </a:cxnLst>
              <a:rect l="0" t="0" r="r" b="b"/>
              <a:pathLst>
                <a:path w="582" h="37">
                  <a:moveTo>
                    <a:pt x="0" y="0"/>
                  </a:moveTo>
                  <a:lnTo>
                    <a:pt x="582"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7" name="Freeform 115"/>
            <p:cNvSpPr/>
            <p:nvPr/>
          </p:nvSpPr>
          <p:spPr bwMode="auto">
            <a:xfrm>
              <a:off x="5297643" y="6530234"/>
              <a:ext cx="552075" cy="33876"/>
            </a:xfrm>
            <a:custGeom>
              <a:avLst/>
              <a:gdLst>
                <a:gd name="T0" fmla="*/ 0 w 603"/>
                <a:gd name="T1" fmla="*/ 0 h 37"/>
                <a:gd name="T2" fmla="*/ 603 w 603"/>
                <a:gd name="T3" fmla="*/ 19 h 37"/>
                <a:gd name="T4" fmla="*/ 0 w 603"/>
                <a:gd name="T5" fmla="*/ 37 h 37"/>
                <a:gd name="T6" fmla="*/ 0 w 603"/>
                <a:gd name="T7" fmla="*/ 0 h 37"/>
              </a:gdLst>
              <a:ahLst/>
              <a:cxnLst>
                <a:cxn ang="0">
                  <a:pos x="T0" y="T1"/>
                </a:cxn>
                <a:cxn ang="0">
                  <a:pos x="T2" y="T3"/>
                </a:cxn>
                <a:cxn ang="0">
                  <a:pos x="T4" y="T5"/>
                </a:cxn>
                <a:cxn ang="0">
                  <a:pos x="T6" y="T7"/>
                </a:cxn>
              </a:cxnLst>
              <a:rect l="0" t="0" r="r" b="b"/>
              <a:pathLst>
                <a:path w="603" h="37">
                  <a:moveTo>
                    <a:pt x="0" y="0"/>
                  </a:moveTo>
                  <a:lnTo>
                    <a:pt x="60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8" name="Freeform 116"/>
            <p:cNvSpPr/>
            <p:nvPr/>
          </p:nvSpPr>
          <p:spPr bwMode="auto">
            <a:xfrm>
              <a:off x="5288488" y="6600731"/>
              <a:ext cx="561230" cy="34791"/>
            </a:xfrm>
            <a:custGeom>
              <a:avLst/>
              <a:gdLst>
                <a:gd name="T0" fmla="*/ 0 w 613"/>
                <a:gd name="T1" fmla="*/ 0 h 38"/>
                <a:gd name="T2" fmla="*/ 613 w 613"/>
                <a:gd name="T3" fmla="*/ 19 h 38"/>
                <a:gd name="T4" fmla="*/ 0 w 613"/>
                <a:gd name="T5" fmla="*/ 38 h 38"/>
                <a:gd name="T6" fmla="*/ 0 w 613"/>
                <a:gd name="T7" fmla="*/ 0 h 38"/>
              </a:gdLst>
              <a:ahLst/>
              <a:cxnLst>
                <a:cxn ang="0">
                  <a:pos x="T0" y="T1"/>
                </a:cxn>
                <a:cxn ang="0">
                  <a:pos x="T2" y="T3"/>
                </a:cxn>
                <a:cxn ang="0">
                  <a:pos x="T4" y="T5"/>
                </a:cxn>
                <a:cxn ang="0">
                  <a:pos x="T6" y="T7"/>
                </a:cxn>
              </a:cxnLst>
              <a:rect l="0" t="0" r="r" b="b"/>
              <a:pathLst>
                <a:path w="613" h="38">
                  <a:moveTo>
                    <a:pt x="0" y="0"/>
                  </a:moveTo>
                  <a:lnTo>
                    <a:pt x="61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59" name="Freeform 117"/>
            <p:cNvSpPr/>
            <p:nvPr/>
          </p:nvSpPr>
          <p:spPr bwMode="auto">
            <a:xfrm>
              <a:off x="5273839" y="6672144"/>
              <a:ext cx="597852" cy="33876"/>
            </a:xfrm>
            <a:custGeom>
              <a:avLst/>
              <a:gdLst>
                <a:gd name="T0" fmla="*/ 0 w 653"/>
                <a:gd name="T1" fmla="*/ 0 h 37"/>
                <a:gd name="T2" fmla="*/ 653 w 653"/>
                <a:gd name="T3" fmla="*/ 19 h 37"/>
                <a:gd name="T4" fmla="*/ 0 w 653"/>
                <a:gd name="T5" fmla="*/ 37 h 37"/>
                <a:gd name="T6" fmla="*/ 0 w 653"/>
                <a:gd name="T7" fmla="*/ 0 h 37"/>
              </a:gdLst>
              <a:ahLst/>
              <a:cxnLst>
                <a:cxn ang="0">
                  <a:pos x="T0" y="T1"/>
                </a:cxn>
                <a:cxn ang="0">
                  <a:pos x="T2" y="T3"/>
                </a:cxn>
                <a:cxn ang="0">
                  <a:pos x="T4" y="T5"/>
                </a:cxn>
                <a:cxn ang="0">
                  <a:pos x="T6" y="T7"/>
                </a:cxn>
              </a:cxnLst>
              <a:rect l="0" t="0" r="r" b="b"/>
              <a:pathLst>
                <a:path w="653" h="37">
                  <a:moveTo>
                    <a:pt x="0" y="0"/>
                  </a:moveTo>
                  <a:lnTo>
                    <a:pt x="65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0" name="Freeform 118"/>
            <p:cNvSpPr/>
            <p:nvPr/>
          </p:nvSpPr>
          <p:spPr bwMode="auto">
            <a:xfrm>
              <a:off x="5273839" y="6742641"/>
              <a:ext cx="617994" cy="34791"/>
            </a:xfrm>
            <a:custGeom>
              <a:avLst/>
              <a:gdLst>
                <a:gd name="T0" fmla="*/ 0 w 675"/>
                <a:gd name="T1" fmla="*/ 0 h 38"/>
                <a:gd name="T2" fmla="*/ 675 w 675"/>
                <a:gd name="T3" fmla="*/ 19 h 38"/>
                <a:gd name="T4" fmla="*/ 0 w 675"/>
                <a:gd name="T5" fmla="*/ 38 h 38"/>
                <a:gd name="T6" fmla="*/ 0 w 675"/>
                <a:gd name="T7" fmla="*/ 0 h 38"/>
              </a:gdLst>
              <a:ahLst/>
              <a:cxnLst>
                <a:cxn ang="0">
                  <a:pos x="T0" y="T1"/>
                </a:cxn>
                <a:cxn ang="0">
                  <a:pos x="T2" y="T3"/>
                </a:cxn>
                <a:cxn ang="0">
                  <a:pos x="T4" y="T5"/>
                </a:cxn>
                <a:cxn ang="0">
                  <a:pos x="T6" y="T7"/>
                </a:cxn>
              </a:cxnLst>
              <a:rect l="0" t="0" r="r" b="b"/>
              <a:pathLst>
                <a:path w="675" h="38">
                  <a:moveTo>
                    <a:pt x="0" y="0"/>
                  </a:moveTo>
                  <a:lnTo>
                    <a:pt x="67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1" name="Freeform 119"/>
            <p:cNvSpPr/>
            <p:nvPr/>
          </p:nvSpPr>
          <p:spPr bwMode="auto">
            <a:xfrm>
              <a:off x="5326941" y="6246414"/>
              <a:ext cx="493480" cy="34791"/>
            </a:xfrm>
            <a:custGeom>
              <a:avLst/>
              <a:gdLst>
                <a:gd name="T0" fmla="*/ 0 w 539"/>
                <a:gd name="T1" fmla="*/ 0 h 38"/>
                <a:gd name="T2" fmla="*/ 539 w 539"/>
                <a:gd name="T3" fmla="*/ 19 h 38"/>
                <a:gd name="T4" fmla="*/ 0 w 539"/>
                <a:gd name="T5" fmla="*/ 38 h 38"/>
                <a:gd name="T6" fmla="*/ 0 w 539"/>
                <a:gd name="T7" fmla="*/ 0 h 38"/>
              </a:gdLst>
              <a:ahLst/>
              <a:cxnLst>
                <a:cxn ang="0">
                  <a:pos x="T0" y="T1"/>
                </a:cxn>
                <a:cxn ang="0">
                  <a:pos x="T2" y="T3"/>
                </a:cxn>
                <a:cxn ang="0">
                  <a:pos x="T4" y="T5"/>
                </a:cxn>
                <a:cxn ang="0">
                  <a:pos x="T6" y="T7"/>
                </a:cxn>
              </a:cxnLst>
              <a:rect l="0" t="0" r="r" b="b"/>
              <a:pathLst>
                <a:path w="539" h="38">
                  <a:moveTo>
                    <a:pt x="0" y="0"/>
                  </a:moveTo>
                  <a:lnTo>
                    <a:pt x="53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2" name="Freeform 120"/>
            <p:cNvSpPr/>
            <p:nvPr/>
          </p:nvSpPr>
          <p:spPr bwMode="auto">
            <a:xfrm>
              <a:off x="5326941" y="6175918"/>
              <a:ext cx="493480" cy="33876"/>
            </a:xfrm>
            <a:custGeom>
              <a:avLst/>
              <a:gdLst>
                <a:gd name="T0" fmla="*/ 0 w 539"/>
                <a:gd name="T1" fmla="*/ 0 h 37"/>
                <a:gd name="T2" fmla="*/ 539 w 539"/>
                <a:gd name="T3" fmla="*/ 18 h 37"/>
                <a:gd name="T4" fmla="*/ 0 w 539"/>
                <a:gd name="T5" fmla="*/ 37 h 37"/>
                <a:gd name="T6" fmla="*/ 0 w 539"/>
                <a:gd name="T7" fmla="*/ 0 h 37"/>
              </a:gdLst>
              <a:ahLst/>
              <a:cxnLst>
                <a:cxn ang="0">
                  <a:pos x="T0" y="T1"/>
                </a:cxn>
                <a:cxn ang="0">
                  <a:pos x="T2" y="T3"/>
                </a:cxn>
                <a:cxn ang="0">
                  <a:pos x="T4" y="T5"/>
                </a:cxn>
                <a:cxn ang="0">
                  <a:pos x="T6" y="T7"/>
                </a:cxn>
              </a:cxnLst>
              <a:rect l="0" t="0" r="r" b="b"/>
              <a:pathLst>
                <a:path w="539" h="37">
                  <a:moveTo>
                    <a:pt x="0" y="0"/>
                  </a:moveTo>
                  <a:lnTo>
                    <a:pt x="53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3" name="Freeform 121"/>
            <p:cNvSpPr/>
            <p:nvPr/>
          </p:nvSpPr>
          <p:spPr bwMode="auto">
            <a:xfrm>
              <a:off x="5339759" y="6104505"/>
              <a:ext cx="471507" cy="34791"/>
            </a:xfrm>
            <a:custGeom>
              <a:avLst/>
              <a:gdLst>
                <a:gd name="T0" fmla="*/ 0 w 515"/>
                <a:gd name="T1" fmla="*/ 0 h 38"/>
                <a:gd name="T2" fmla="*/ 515 w 515"/>
                <a:gd name="T3" fmla="*/ 19 h 38"/>
                <a:gd name="T4" fmla="*/ 0 w 515"/>
                <a:gd name="T5" fmla="*/ 38 h 38"/>
                <a:gd name="T6" fmla="*/ 0 w 515"/>
                <a:gd name="T7" fmla="*/ 0 h 38"/>
              </a:gdLst>
              <a:ahLst/>
              <a:cxnLst>
                <a:cxn ang="0">
                  <a:pos x="T0" y="T1"/>
                </a:cxn>
                <a:cxn ang="0">
                  <a:pos x="T2" y="T3"/>
                </a:cxn>
                <a:cxn ang="0">
                  <a:pos x="T4" y="T5"/>
                </a:cxn>
                <a:cxn ang="0">
                  <a:pos x="T6" y="T7"/>
                </a:cxn>
              </a:cxnLst>
              <a:rect l="0" t="0" r="r" b="b"/>
              <a:pathLst>
                <a:path w="515" h="38">
                  <a:moveTo>
                    <a:pt x="0" y="0"/>
                  </a:moveTo>
                  <a:lnTo>
                    <a:pt x="51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4" name="Freeform 122"/>
            <p:cNvSpPr/>
            <p:nvPr/>
          </p:nvSpPr>
          <p:spPr bwMode="auto">
            <a:xfrm>
              <a:off x="5348914" y="6034008"/>
              <a:ext cx="462351" cy="33876"/>
            </a:xfrm>
            <a:custGeom>
              <a:avLst/>
              <a:gdLst>
                <a:gd name="T0" fmla="*/ 0 w 505"/>
                <a:gd name="T1" fmla="*/ 0 h 37"/>
                <a:gd name="T2" fmla="*/ 505 w 505"/>
                <a:gd name="T3" fmla="*/ 19 h 37"/>
                <a:gd name="T4" fmla="*/ 0 w 505"/>
                <a:gd name="T5" fmla="*/ 37 h 37"/>
                <a:gd name="T6" fmla="*/ 0 w 505"/>
                <a:gd name="T7" fmla="*/ 0 h 37"/>
              </a:gdLst>
              <a:ahLst/>
              <a:cxnLst>
                <a:cxn ang="0">
                  <a:pos x="T0" y="T1"/>
                </a:cxn>
                <a:cxn ang="0">
                  <a:pos x="T2" y="T3"/>
                </a:cxn>
                <a:cxn ang="0">
                  <a:pos x="T4" y="T5"/>
                </a:cxn>
                <a:cxn ang="0">
                  <a:pos x="T6" y="T7"/>
                </a:cxn>
              </a:cxnLst>
              <a:rect l="0" t="0" r="r" b="b"/>
              <a:pathLst>
                <a:path w="505" h="37">
                  <a:moveTo>
                    <a:pt x="0" y="0"/>
                  </a:moveTo>
                  <a:lnTo>
                    <a:pt x="5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5" name="Freeform 123"/>
            <p:cNvSpPr/>
            <p:nvPr/>
          </p:nvSpPr>
          <p:spPr bwMode="auto">
            <a:xfrm>
              <a:off x="5358985" y="5962595"/>
              <a:ext cx="452280" cy="34791"/>
            </a:xfrm>
            <a:custGeom>
              <a:avLst/>
              <a:gdLst>
                <a:gd name="T0" fmla="*/ 0 w 494"/>
                <a:gd name="T1" fmla="*/ 0 h 38"/>
                <a:gd name="T2" fmla="*/ 494 w 494"/>
                <a:gd name="T3" fmla="*/ 19 h 38"/>
                <a:gd name="T4" fmla="*/ 0 w 494"/>
                <a:gd name="T5" fmla="*/ 38 h 38"/>
                <a:gd name="T6" fmla="*/ 0 w 494"/>
                <a:gd name="T7" fmla="*/ 0 h 38"/>
              </a:gdLst>
              <a:ahLst/>
              <a:cxnLst>
                <a:cxn ang="0">
                  <a:pos x="T0" y="T1"/>
                </a:cxn>
                <a:cxn ang="0">
                  <a:pos x="T2" y="T3"/>
                </a:cxn>
                <a:cxn ang="0">
                  <a:pos x="T4" y="T5"/>
                </a:cxn>
                <a:cxn ang="0">
                  <a:pos x="T6" y="T7"/>
                </a:cxn>
              </a:cxnLst>
              <a:rect l="0" t="0" r="r" b="b"/>
              <a:pathLst>
                <a:path w="494" h="38">
                  <a:moveTo>
                    <a:pt x="0" y="0"/>
                  </a:moveTo>
                  <a:lnTo>
                    <a:pt x="4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6" name="Freeform 124"/>
            <p:cNvSpPr/>
            <p:nvPr/>
          </p:nvSpPr>
          <p:spPr bwMode="auto">
            <a:xfrm>
              <a:off x="5358985" y="5892098"/>
              <a:ext cx="452280" cy="33876"/>
            </a:xfrm>
            <a:custGeom>
              <a:avLst/>
              <a:gdLst>
                <a:gd name="T0" fmla="*/ 0 w 494"/>
                <a:gd name="T1" fmla="*/ 0 h 37"/>
                <a:gd name="T2" fmla="*/ 494 w 494"/>
                <a:gd name="T3" fmla="*/ 19 h 37"/>
                <a:gd name="T4" fmla="*/ 0 w 494"/>
                <a:gd name="T5" fmla="*/ 37 h 37"/>
                <a:gd name="T6" fmla="*/ 0 w 494"/>
                <a:gd name="T7" fmla="*/ 0 h 37"/>
              </a:gdLst>
              <a:ahLst/>
              <a:cxnLst>
                <a:cxn ang="0">
                  <a:pos x="T0" y="T1"/>
                </a:cxn>
                <a:cxn ang="0">
                  <a:pos x="T2" y="T3"/>
                </a:cxn>
                <a:cxn ang="0">
                  <a:pos x="T4" y="T5"/>
                </a:cxn>
                <a:cxn ang="0">
                  <a:pos x="T6" y="T7"/>
                </a:cxn>
              </a:cxnLst>
              <a:rect l="0" t="0" r="r" b="b"/>
              <a:pathLst>
                <a:path w="494" h="37">
                  <a:moveTo>
                    <a:pt x="0" y="0"/>
                  </a:moveTo>
                  <a:lnTo>
                    <a:pt x="49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7" name="Freeform 125"/>
            <p:cNvSpPr/>
            <p:nvPr/>
          </p:nvSpPr>
          <p:spPr bwMode="auto">
            <a:xfrm>
              <a:off x="5369056" y="5820686"/>
              <a:ext cx="442209" cy="34791"/>
            </a:xfrm>
            <a:custGeom>
              <a:avLst/>
              <a:gdLst>
                <a:gd name="T0" fmla="*/ 0 w 483"/>
                <a:gd name="T1" fmla="*/ 0 h 38"/>
                <a:gd name="T2" fmla="*/ 483 w 483"/>
                <a:gd name="T3" fmla="*/ 19 h 38"/>
                <a:gd name="T4" fmla="*/ 0 w 483"/>
                <a:gd name="T5" fmla="*/ 38 h 38"/>
                <a:gd name="T6" fmla="*/ 0 w 483"/>
                <a:gd name="T7" fmla="*/ 0 h 38"/>
              </a:gdLst>
              <a:ahLst/>
              <a:cxnLst>
                <a:cxn ang="0">
                  <a:pos x="T0" y="T1"/>
                </a:cxn>
                <a:cxn ang="0">
                  <a:pos x="T2" y="T3"/>
                </a:cxn>
                <a:cxn ang="0">
                  <a:pos x="T4" y="T5"/>
                </a:cxn>
                <a:cxn ang="0">
                  <a:pos x="T6" y="T7"/>
                </a:cxn>
              </a:cxnLst>
              <a:rect l="0" t="0" r="r" b="b"/>
              <a:pathLst>
                <a:path w="483" h="38">
                  <a:moveTo>
                    <a:pt x="0" y="0"/>
                  </a:moveTo>
                  <a:lnTo>
                    <a:pt x="48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8" name="Freeform 126"/>
            <p:cNvSpPr/>
            <p:nvPr/>
          </p:nvSpPr>
          <p:spPr bwMode="auto">
            <a:xfrm>
              <a:off x="5369056" y="5750188"/>
              <a:ext cx="442209" cy="33876"/>
            </a:xfrm>
            <a:custGeom>
              <a:avLst/>
              <a:gdLst>
                <a:gd name="T0" fmla="*/ 0 w 483"/>
                <a:gd name="T1" fmla="*/ 0 h 37"/>
                <a:gd name="T2" fmla="*/ 483 w 483"/>
                <a:gd name="T3" fmla="*/ 19 h 37"/>
                <a:gd name="T4" fmla="*/ 0 w 483"/>
                <a:gd name="T5" fmla="*/ 37 h 37"/>
                <a:gd name="T6" fmla="*/ 0 w 483"/>
                <a:gd name="T7" fmla="*/ 0 h 37"/>
              </a:gdLst>
              <a:ahLst/>
              <a:cxnLst>
                <a:cxn ang="0">
                  <a:pos x="T0" y="T1"/>
                </a:cxn>
                <a:cxn ang="0">
                  <a:pos x="T2" y="T3"/>
                </a:cxn>
                <a:cxn ang="0">
                  <a:pos x="T4" y="T5"/>
                </a:cxn>
                <a:cxn ang="0">
                  <a:pos x="T6" y="T7"/>
                </a:cxn>
              </a:cxnLst>
              <a:rect l="0" t="0" r="r" b="b"/>
              <a:pathLst>
                <a:path w="483" h="37">
                  <a:moveTo>
                    <a:pt x="0" y="0"/>
                  </a:moveTo>
                  <a:lnTo>
                    <a:pt x="483"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69" name="Freeform 127"/>
            <p:cNvSpPr/>
            <p:nvPr/>
          </p:nvSpPr>
          <p:spPr bwMode="auto">
            <a:xfrm>
              <a:off x="5378212" y="5679691"/>
              <a:ext cx="433054" cy="33876"/>
            </a:xfrm>
            <a:custGeom>
              <a:avLst/>
              <a:gdLst>
                <a:gd name="T0" fmla="*/ 0 w 473"/>
                <a:gd name="T1" fmla="*/ 0 h 37"/>
                <a:gd name="T2" fmla="*/ 473 w 473"/>
                <a:gd name="T3" fmla="*/ 18 h 37"/>
                <a:gd name="T4" fmla="*/ 0 w 473"/>
                <a:gd name="T5" fmla="*/ 37 h 37"/>
                <a:gd name="T6" fmla="*/ 0 w 473"/>
                <a:gd name="T7" fmla="*/ 0 h 37"/>
              </a:gdLst>
              <a:ahLst/>
              <a:cxnLst>
                <a:cxn ang="0">
                  <a:pos x="T0" y="T1"/>
                </a:cxn>
                <a:cxn ang="0">
                  <a:pos x="T2" y="T3"/>
                </a:cxn>
                <a:cxn ang="0">
                  <a:pos x="T4" y="T5"/>
                </a:cxn>
                <a:cxn ang="0">
                  <a:pos x="T6" y="T7"/>
                </a:cxn>
              </a:cxnLst>
              <a:rect l="0" t="0" r="r" b="b"/>
              <a:pathLst>
                <a:path w="473" h="37">
                  <a:moveTo>
                    <a:pt x="0" y="0"/>
                  </a:moveTo>
                  <a:lnTo>
                    <a:pt x="473"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0" name="Freeform 128"/>
            <p:cNvSpPr/>
            <p:nvPr/>
          </p:nvSpPr>
          <p:spPr bwMode="auto">
            <a:xfrm>
              <a:off x="5388282" y="5608279"/>
              <a:ext cx="422982" cy="33876"/>
            </a:xfrm>
            <a:custGeom>
              <a:avLst/>
              <a:gdLst>
                <a:gd name="T0" fmla="*/ 0 w 462"/>
                <a:gd name="T1" fmla="*/ 0 h 37"/>
                <a:gd name="T2" fmla="*/ 462 w 462"/>
                <a:gd name="T3" fmla="*/ 19 h 37"/>
                <a:gd name="T4" fmla="*/ 0 w 462"/>
                <a:gd name="T5" fmla="*/ 37 h 37"/>
                <a:gd name="T6" fmla="*/ 0 w 462"/>
                <a:gd name="T7" fmla="*/ 0 h 37"/>
              </a:gdLst>
              <a:ahLst/>
              <a:cxnLst>
                <a:cxn ang="0">
                  <a:pos x="T0" y="T1"/>
                </a:cxn>
                <a:cxn ang="0">
                  <a:pos x="T2" y="T3"/>
                </a:cxn>
                <a:cxn ang="0">
                  <a:pos x="T4" y="T5"/>
                </a:cxn>
                <a:cxn ang="0">
                  <a:pos x="T6" y="T7"/>
                </a:cxn>
              </a:cxnLst>
              <a:rect l="0" t="0" r="r" b="b"/>
              <a:pathLst>
                <a:path w="462" h="37">
                  <a:moveTo>
                    <a:pt x="0" y="0"/>
                  </a:moveTo>
                  <a:lnTo>
                    <a:pt x="46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1" name="Freeform 129"/>
            <p:cNvSpPr/>
            <p:nvPr/>
          </p:nvSpPr>
          <p:spPr bwMode="auto">
            <a:xfrm>
              <a:off x="5410255" y="5537781"/>
              <a:ext cx="410165" cy="33876"/>
            </a:xfrm>
            <a:custGeom>
              <a:avLst/>
              <a:gdLst>
                <a:gd name="T0" fmla="*/ 0 w 448"/>
                <a:gd name="T1" fmla="*/ 0 h 37"/>
                <a:gd name="T2" fmla="*/ 448 w 448"/>
                <a:gd name="T3" fmla="*/ 18 h 37"/>
                <a:gd name="T4" fmla="*/ 0 w 448"/>
                <a:gd name="T5" fmla="*/ 37 h 37"/>
                <a:gd name="T6" fmla="*/ 0 w 448"/>
                <a:gd name="T7" fmla="*/ 0 h 37"/>
              </a:gdLst>
              <a:ahLst/>
              <a:cxnLst>
                <a:cxn ang="0">
                  <a:pos x="T0" y="T1"/>
                </a:cxn>
                <a:cxn ang="0">
                  <a:pos x="T2" y="T3"/>
                </a:cxn>
                <a:cxn ang="0">
                  <a:pos x="T4" y="T5"/>
                </a:cxn>
                <a:cxn ang="0">
                  <a:pos x="T6" y="T7"/>
                </a:cxn>
              </a:cxnLst>
              <a:rect l="0" t="0" r="r" b="b"/>
              <a:pathLst>
                <a:path w="448" h="37">
                  <a:moveTo>
                    <a:pt x="0" y="0"/>
                  </a:moveTo>
                  <a:lnTo>
                    <a:pt x="448"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2" name="Freeform 130"/>
            <p:cNvSpPr/>
            <p:nvPr/>
          </p:nvSpPr>
          <p:spPr bwMode="auto">
            <a:xfrm>
              <a:off x="5420327" y="5466369"/>
              <a:ext cx="400094" cy="34791"/>
            </a:xfrm>
            <a:custGeom>
              <a:avLst/>
              <a:gdLst>
                <a:gd name="T0" fmla="*/ 0 w 437"/>
                <a:gd name="T1" fmla="*/ 0 h 38"/>
                <a:gd name="T2" fmla="*/ 437 w 437"/>
                <a:gd name="T3" fmla="*/ 19 h 38"/>
                <a:gd name="T4" fmla="*/ 0 w 437"/>
                <a:gd name="T5" fmla="*/ 38 h 38"/>
                <a:gd name="T6" fmla="*/ 0 w 437"/>
                <a:gd name="T7" fmla="*/ 0 h 38"/>
              </a:gdLst>
              <a:ahLst/>
              <a:cxnLst>
                <a:cxn ang="0">
                  <a:pos x="T0" y="T1"/>
                </a:cxn>
                <a:cxn ang="0">
                  <a:pos x="T2" y="T3"/>
                </a:cxn>
                <a:cxn ang="0">
                  <a:pos x="T4" y="T5"/>
                </a:cxn>
                <a:cxn ang="0">
                  <a:pos x="T6" y="T7"/>
                </a:cxn>
              </a:cxnLst>
              <a:rect l="0" t="0" r="r" b="b"/>
              <a:pathLst>
                <a:path w="437" h="38">
                  <a:moveTo>
                    <a:pt x="0" y="0"/>
                  </a:moveTo>
                  <a:lnTo>
                    <a:pt x="43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3" name="Freeform 131"/>
            <p:cNvSpPr/>
            <p:nvPr/>
          </p:nvSpPr>
          <p:spPr bwMode="auto">
            <a:xfrm>
              <a:off x="5420327" y="5395872"/>
              <a:ext cx="400094" cy="33876"/>
            </a:xfrm>
            <a:custGeom>
              <a:avLst/>
              <a:gdLst>
                <a:gd name="T0" fmla="*/ 0 w 437"/>
                <a:gd name="T1" fmla="*/ 0 h 37"/>
                <a:gd name="T2" fmla="*/ 437 w 437"/>
                <a:gd name="T3" fmla="*/ 18 h 37"/>
                <a:gd name="T4" fmla="*/ 0 w 437"/>
                <a:gd name="T5" fmla="*/ 37 h 37"/>
                <a:gd name="T6" fmla="*/ 0 w 437"/>
                <a:gd name="T7" fmla="*/ 0 h 37"/>
              </a:gdLst>
              <a:ahLst/>
              <a:cxnLst>
                <a:cxn ang="0">
                  <a:pos x="T0" y="T1"/>
                </a:cxn>
                <a:cxn ang="0">
                  <a:pos x="T2" y="T3"/>
                </a:cxn>
                <a:cxn ang="0">
                  <a:pos x="T4" y="T5"/>
                </a:cxn>
                <a:cxn ang="0">
                  <a:pos x="T6" y="T7"/>
                </a:cxn>
              </a:cxnLst>
              <a:rect l="0" t="0" r="r" b="b"/>
              <a:pathLst>
                <a:path w="437" h="37">
                  <a:moveTo>
                    <a:pt x="0" y="0"/>
                  </a:moveTo>
                  <a:lnTo>
                    <a:pt x="4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4" name="Freeform 132"/>
            <p:cNvSpPr/>
            <p:nvPr/>
          </p:nvSpPr>
          <p:spPr bwMode="auto">
            <a:xfrm>
              <a:off x="5429482" y="5324459"/>
              <a:ext cx="390939" cy="34791"/>
            </a:xfrm>
            <a:custGeom>
              <a:avLst/>
              <a:gdLst>
                <a:gd name="T0" fmla="*/ 0 w 427"/>
                <a:gd name="T1" fmla="*/ 0 h 38"/>
                <a:gd name="T2" fmla="*/ 427 w 427"/>
                <a:gd name="T3" fmla="*/ 19 h 38"/>
                <a:gd name="T4" fmla="*/ 0 w 427"/>
                <a:gd name="T5" fmla="*/ 38 h 38"/>
                <a:gd name="T6" fmla="*/ 0 w 427"/>
                <a:gd name="T7" fmla="*/ 0 h 38"/>
              </a:gdLst>
              <a:ahLst/>
              <a:cxnLst>
                <a:cxn ang="0">
                  <a:pos x="T0" y="T1"/>
                </a:cxn>
                <a:cxn ang="0">
                  <a:pos x="T2" y="T3"/>
                </a:cxn>
                <a:cxn ang="0">
                  <a:pos x="T4" y="T5"/>
                </a:cxn>
                <a:cxn ang="0">
                  <a:pos x="T6" y="T7"/>
                </a:cxn>
              </a:cxnLst>
              <a:rect l="0" t="0" r="r" b="b"/>
              <a:pathLst>
                <a:path w="427" h="38">
                  <a:moveTo>
                    <a:pt x="0" y="0"/>
                  </a:moveTo>
                  <a:lnTo>
                    <a:pt x="427"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5" name="Freeform 133"/>
            <p:cNvSpPr/>
            <p:nvPr/>
          </p:nvSpPr>
          <p:spPr bwMode="auto">
            <a:xfrm>
              <a:off x="5429482" y="5253962"/>
              <a:ext cx="390939" cy="33876"/>
            </a:xfrm>
            <a:custGeom>
              <a:avLst/>
              <a:gdLst>
                <a:gd name="T0" fmla="*/ 0 w 427"/>
                <a:gd name="T1" fmla="*/ 0 h 37"/>
                <a:gd name="T2" fmla="*/ 427 w 427"/>
                <a:gd name="T3" fmla="*/ 19 h 37"/>
                <a:gd name="T4" fmla="*/ 0 w 427"/>
                <a:gd name="T5" fmla="*/ 37 h 37"/>
                <a:gd name="T6" fmla="*/ 0 w 427"/>
                <a:gd name="T7" fmla="*/ 0 h 37"/>
              </a:gdLst>
              <a:ahLst/>
              <a:cxnLst>
                <a:cxn ang="0">
                  <a:pos x="T0" y="T1"/>
                </a:cxn>
                <a:cxn ang="0">
                  <a:pos x="T2" y="T3"/>
                </a:cxn>
                <a:cxn ang="0">
                  <a:pos x="T4" y="T5"/>
                </a:cxn>
                <a:cxn ang="0">
                  <a:pos x="T6" y="T7"/>
                </a:cxn>
              </a:cxnLst>
              <a:rect l="0" t="0" r="r" b="b"/>
              <a:pathLst>
                <a:path w="427" h="37">
                  <a:moveTo>
                    <a:pt x="0" y="0"/>
                  </a:moveTo>
                  <a:lnTo>
                    <a:pt x="427"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6" name="Freeform 134"/>
            <p:cNvSpPr/>
            <p:nvPr/>
          </p:nvSpPr>
          <p:spPr bwMode="auto">
            <a:xfrm>
              <a:off x="5439553" y="5182549"/>
              <a:ext cx="380867" cy="34791"/>
            </a:xfrm>
            <a:custGeom>
              <a:avLst/>
              <a:gdLst>
                <a:gd name="T0" fmla="*/ 0 w 416"/>
                <a:gd name="T1" fmla="*/ 0 h 38"/>
                <a:gd name="T2" fmla="*/ 416 w 416"/>
                <a:gd name="T3" fmla="*/ 19 h 38"/>
                <a:gd name="T4" fmla="*/ 0 w 416"/>
                <a:gd name="T5" fmla="*/ 38 h 38"/>
                <a:gd name="T6" fmla="*/ 0 w 416"/>
                <a:gd name="T7" fmla="*/ 0 h 38"/>
              </a:gdLst>
              <a:ahLst/>
              <a:cxnLst>
                <a:cxn ang="0">
                  <a:pos x="T0" y="T1"/>
                </a:cxn>
                <a:cxn ang="0">
                  <a:pos x="T2" y="T3"/>
                </a:cxn>
                <a:cxn ang="0">
                  <a:pos x="T4" y="T5"/>
                </a:cxn>
                <a:cxn ang="0">
                  <a:pos x="T6" y="T7"/>
                </a:cxn>
              </a:cxnLst>
              <a:rect l="0" t="0" r="r" b="b"/>
              <a:pathLst>
                <a:path w="416" h="38">
                  <a:moveTo>
                    <a:pt x="0" y="0"/>
                  </a:moveTo>
                  <a:lnTo>
                    <a:pt x="416"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7" name="Freeform 135"/>
            <p:cNvSpPr/>
            <p:nvPr/>
          </p:nvSpPr>
          <p:spPr bwMode="auto">
            <a:xfrm>
              <a:off x="5449624" y="5112053"/>
              <a:ext cx="370797" cy="33876"/>
            </a:xfrm>
            <a:custGeom>
              <a:avLst/>
              <a:gdLst>
                <a:gd name="T0" fmla="*/ 0 w 405"/>
                <a:gd name="T1" fmla="*/ 0 h 37"/>
                <a:gd name="T2" fmla="*/ 405 w 405"/>
                <a:gd name="T3" fmla="*/ 19 h 37"/>
                <a:gd name="T4" fmla="*/ 0 w 405"/>
                <a:gd name="T5" fmla="*/ 37 h 37"/>
                <a:gd name="T6" fmla="*/ 0 w 405"/>
                <a:gd name="T7" fmla="*/ 0 h 37"/>
              </a:gdLst>
              <a:ahLst/>
              <a:cxnLst>
                <a:cxn ang="0">
                  <a:pos x="T0" y="T1"/>
                </a:cxn>
                <a:cxn ang="0">
                  <a:pos x="T2" y="T3"/>
                </a:cxn>
                <a:cxn ang="0">
                  <a:pos x="T4" y="T5"/>
                </a:cxn>
                <a:cxn ang="0">
                  <a:pos x="T6" y="T7"/>
                </a:cxn>
              </a:cxnLst>
              <a:rect l="0" t="0" r="r" b="b"/>
              <a:pathLst>
                <a:path w="405" h="37">
                  <a:moveTo>
                    <a:pt x="0" y="0"/>
                  </a:moveTo>
                  <a:lnTo>
                    <a:pt x="4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8" name="Freeform 136"/>
            <p:cNvSpPr/>
            <p:nvPr/>
          </p:nvSpPr>
          <p:spPr bwMode="auto">
            <a:xfrm>
              <a:off x="5459695" y="5040640"/>
              <a:ext cx="360725" cy="34791"/>
            </a:xfrm>
            <a:custGeom>
              <a:avLst/>
              <a:gdLst>
                <a:gd name="T0" fmla="*/ 0 w 394"/>
                <a:gd name="T1" fmla="*/ 0 h 38"/>
                <a:gd name="T2" fmla="*/ 394 w 394"/>
                <a:gd name="T3" fmla="*/ 19 h 38"/>
                <a:gd name="T4" fmla="*/ 0 w 394"/>
                <a:gd name="T5" fmla="*/ 38 h 38"/>
                <a:gd name="T6" fmla="*/ 0 w 394"/>
                <a:gd name="T7" fmla="*/ 0 h 38"/>
              </a:gdLst>
              <a:ahLst/>
              <a:cxnLst>
                <a:cxn ang="0">
                  <a:pos x="T0" y="T1"/>
                </a:cxn>
                <a:cxn ang="0">
                  <a:pos x="T2" y="T3"/>
                </a:cxn>
                <a:cxn ang="0">
                  <a:pos x="T4" y="T5"/>
                </a:cxn>
                <a:cxn ang="0">
                  <a:pos x="T6" y="T7"/>
                </a:cxn>
              </a:cxnLst>
              <a:rect l="0" t="0" r="r" b="b"/>
              <a:pathLst>
                <a:path w="394" h="38">
                  <a:moveTo>
                    <a:pt x="0" y="0"/>
                  </a:moveTo>
                  <a:lnTo>
                    <a:pt x="394"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79" name="Freeform 137"/>
            <p:cNvSpPr/>
            <p:nvPr/>
          </p:nvSpPr>
          <p:spPr bwMode="auto">
            <a:xfrm>
              <a:off x="5468850" y="4970143"/>
              <a:ext cx="361641" cy="33876"/>
            </a:xfrm>
            <a:custGeom>
              <a:avLst/>
              <a:gdLst>
                <a:gd name="T0" fmla="*/ 0 w 395"/>
                <a:gd name="T1" fmla="*/ 0 h 37"/>
                <a:gd name="T2" fmla="*/ 395 w 395"/>
                <a:gd name="T3" fmla="*/ 19 h 37"/>
                <a:gd name="T4" fmla="*/ 0 w 395"/>
                <a:gd name="T5" fmla="*/ 37 h 37"/>
                <a:gd name="T6" fmla="*/ 0 w 395"/>
                <a:gd name="T7" fmla="*/ 0 h 37"/>
              </a:gdLst>
              <a:ahLst/>
              <a:cxnLst>
                <a:cxn ang="0">
                  <a:pos x="T0" y="T1"/>
                </a:cxn>
                <a:cxn ang="0">
                  <a:pos x="T2" y="T3"/>
                </a:cxn>
                <a:cxn ang="0">
                  <a:pos x="T4" y="T5"/>
                </a:cxn>
                <a:cxn ang="0">
                  <a:pos x="T6" y="T7"/>
                </a:cxn>
              </a:cxnLst>
              <a:rect l="0" t="0" r="r" b="b"/>
              <a:pathLst>
                <a:path w="395" h="37">
                  <a:moveTo>
                    <a:pt x="0" y="0"/>
                  </a:moveTo>
                  <a:lnTo>
                    <a:pt x="39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0" name="Freeform 138"/>
            <p:cNvSpPr/>
            <p:nvPr/>
          </p:nvSpPr>
          <p:spPr bwMode="auto">
            <a:xfrm>
              <a:off x="5481668" y="4899646"/>
              <a:ext cx="348823" cy="33876"/>
            </a:xfrm>
            <a:custGeom>
              <a:avLst/>
              <a:gdLst>
                <a:gd name="T0" fmla="*/ 0 w 381"/>
                <a:gd name="T1" fmla="*/ 0 h 37"/>
                <a:gd name="T2" fmla="*/ 381 w 381"/>
                <a:gd name="T3" fmla="*/ 18 h 37"/>
                <a:gd name="T4" fmla="*/ 0 w 381"/>
                <a:gd name="T5" fmla="*/ 37 h 37"/>
                <a:gd name="T6" fmla="*/ 0 w 381"/>
                <a:gd name="T7" fmla="*/ 0 h 37"/>
              </a:gdLst>
              <a:ahLst/>
              <a:cxnLst>
                <a:cxn ang="0">
                  <a:pos x="T0" y="T1"/>
                </a:cxn>
                <a:cxn ang="0">
                  <a:pos x="T2" y="T3"/>
                </a:cxn>
                <a:cxn ang="0">
                  <a:pos x="T4" y="T5"/>
                </a:cxn>
                <a:cxn ang="0">
                  <a:pos x="T6" y="T7"/>
                </a:cxn>
              </a:cxnLst>
              <a:rect l="0" t="0" r="r" b="b"/>
              <a:pathLst>
                <a:path w="381" h="37">
                  <a:moveTo>
                    <a:pt x="0" y="0"/>
                  </a:moveTo>
                  <a:lnTo>
                    <a:pt x="381"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1" name="Freeform 139"/>
            <p:cNvSpPr/>
            <p:nvPr/>
          </p:nvSpPr>
          <p:spPr bwMode="auto">
            <a:xfrm>
              <a:off x="5481668" y="4828233"/>
              <a:ext cx="338752" cy="33876"/>
            </a:xfrm>
            <a:custGeom>
              <a:avLst/>
              <a:gdLst>
                <a:gd name="T0" fmla="*/ 0 w 370"/>
                <a:gd name="T1" fmla="*/ 0 h 37"/>
                <a:gd name="T2" fmla="*/ 370 w 370"/>
                <a:gd name="T3" fmla="*/ 19 h 37"/>
                <a:gd name="T4" fmla="*/ 0 w 370"/>
                <a:gd name="T5" fmla="*/ 37 h 37"/>
                <a:gd name="T6" fmla="*/ 0 w 370"/>
                <a:gd name="T7" fmla="*/ 0 h 37"/>
              </a:gdLst>
              <a:ahLst/>
              <a:cxnLst>
                <a:cxn ang="0">
                  <a:pos x="T0" y="T1"/>
                </a:cxn>
                <a:cxn ang="0">
                  <a:pos x="T2" y="T3"/>
                </a:cxn>
                <a:cxn ang="0">
                  <a:pos x="T4" y="T5"/>
                </a:cxn>
                <a:cxn ang="0">
                  <a:pos x="T6" y="T7"/>
                </a:cxn>
              </a:cxnLst>
              <a:rect l="0" t="0" r="r" b="b"/>
              <a:pathLst>
                <a:path w="370" h="37">
                  <a:moveTo>
                    <a:pt x="0" y="0"/>
                  </a:moveTo>
                  <a:lnTo>
                    <a:pt x="370"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2" name="Freeform 140"/>
            <p:cNvSpPr/>
            <p:nvPr/>
          </p:nvSpPr>
          <p:spPr bwMode="auto">
            <a:xfrm>
              <a:off x="5464273" y="4696395"/>
              <a:ext cx="249029" cy="33876"/>
            </a:xfrm>
            <a:custGeom>
              <a:avLst/>
              <a:gdLst>
                <a:gd name="T0" fmla="*/ 0 w 272"/>
                <a:gd name="T1" fmla="*/ 0 h 37"/>
                <a:gd name="T2" fmla="*/ 272 w 272"/>
                <a:gd name="T3" fmla="*/ 19 h 37"/>
                <a:gd name="T4" fmla="*/ 0 w 272"/>
                <a:gd name="T5" fmla="*/ 37 h 37"/>
                <a:gd name="T6" fmla="*/ 0 w 272"/>
                <a:gd name="T7" fmla="*/ 0 h 37"/>
              </a:gdLst>
              <a:ahLst/>
              <a:cxnLst>
                <a:cxn ang="0">
                  <a:pos x="T0" y="T1"/>
                </a:cxn>
                <a:cxn ang="0">
                  <a:pos x="T2" y="T3"/>
                </a:cxn>
                <a:cxn ang="0">
                  <a:pos x="T4" y="T5"/>
                </a:cxn>
                <a:cxn ang="0">
                  <a:pos x="T6" y="T7"/>
                </a:cxn>
              </a:cxnLst>
              <a:rect l="0" t="0" r="r" b="b"/>
              <a:pathLst>
                <a:path w="272" h="37">
                  <a:moveTo>
                    <a:pt x="0" y="0"/>
                  </a:moveTo>
                  <a:lnTo>
                    <a:pt x="272"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3" name="Freeform 141"/>
            <p:cNvSpPr/>
            <p:nvPr/>
          </p:nvSpPr>
          <p:spPr bwMode="auto">
            <a:xfrm>
              <a:off x="5398354" y="4624982"/>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4" name="Freeform 142"/>
            <p:cNvSpPr/>
            <p:nvPr/>
          </p:nvSpPr>
          <p:spPr bwMode="auto">
            <a:xfrm>
              <a:off x="5332434" y="455448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5" name="Freeform 143"/>
            <p:cNvSpPr/>
            <p:nvPr/>
          </p:nvSpPr>
          <p:spPr bwMode="auto">
            <a:xfrm>
              <a:off x="5275670" y="4483072"/>
              <a:ext cx="249944" cy="34791"/>
            </a:xfrm>
            <a:custGeom>
              <a:avLst/>
              <a:gdLst>
                <a:gd name="T0" fmla="*/ 0 w 273"/>
                <a:gd name="T1" fmla="*/ 0 h 38"/>
                <a:gd name="T2" fmla="*/ 273 w 273"/>
                <a:gd name="T3" fmla="*/ 19 h 38"/>
                <a:gd name="T4" fmla="*/ 0 w 273"/>
                <a:gd name="T5" fmla="*/ 38 h 38"/>
                <a:gd name="T6" fmla="*/ 0 w 273"/>
                <a:gd name="T7" fmla="*/ 0 h 38"/>
              </a:gdLst>
              <a:ahLst/>
              <a:cxnLst>
                <a:cxn ang="0">
                  <a:pos x="T0" y="T1"/>
                </a:cxn>
                <a:cxn ang="0">
                  <a:pos x="T2" y="T3"/>
                </a:cxn>
                <a:cxn ang="0">
                  <a:pos x="T4" y="T5"/>
                </a:cxn>
                <a:cxn ang="0">
                  <a:pos x="T6" y="T7"/>
                </a:cxn>
              </a:cxnLst>
              <a:rect l="0" t="0" r="r" b="b"/>
              <a:pathLst>
                <a:path w="273" h="38">
                  <a:moveTo>
                    <a:pt x="0" y="0"/>
                  </a:moveTo>
                  <a:lnTo>
                    <a:pt x="273"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6" name="Freeform 144"/>
            <p:cNvSpPr/>
            <p:nvPr/>
          </p:nvSpPr>
          <p:spPr bwMode="auto">
            <a:xfrm>
              <a:off x="5244542" y="4412575"/>
              <a:ext cx="246282" cy="33876"/>
            </a:xfrm>
            <a:custGeom>
              <a:avLst/>
              <a:gdLst>
                <a:gd name="T0" fmla="*/ 0 w 269"/>
                <a:gd name="T1" fmla="*/ 0 h 37"/>
                <a:gd name="T2" fmla="*/ 269 w 269"/>
                <a:gd name="T3" fmla="*/ 19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7" name="Freeform 145"/>
            <p:cNvSpPr/>
            <p:nvPr/>
          </p:nvSpPr>
          <p:spPr bwMode="auto">
            <a:xfrm>
              <a:off x="5200596" y="434207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8" name="Freeform 146"/>
            <p:cNvSpPr/>
            <p:nvPr/>
          </p:nvSpPr>
          <p:spPr bwMode="auto">
            <a:xfrm>
              <a:off x="5178622" y="4270665"/>
              <a:ext cx="246282" cy="34791"/>
            </a:xfrm>
            <a:custGeom>
              <a:avLst/>
              <a:gdLst>
                <a:gd name="T0" fmla="*/ 0 w 269"/>
                <a:gd name="T1" fmla="*/ 0 h 38"/>
                <a:gd name="T2" fmla="*/ 269 w 269"/>
                <a:gd name="T3" fmla="*/ 19 h 38"/>
                <a:gd name="T4" fmla="*/ 0 w 269"/>
                <a:gd name="T5" fmla="*/ 38 h 38"/>
                <a:gd name="T6" fmla="*/ 0 w 269"/>
                <a:gd name="T7" fmla="*/ 0 h 38"/>
              </a:gdLst>
              <a:ahLst/>
              <a:cxnLst>
                <a:cxn ang="0">
                  <a:pos x="T0" y="T1"/>
                </a:cxn>
                <a:cxn ang="0">
                  <a:pos x="T2" y="T3"/>
                </a:cxn>
                <a:cxn ang="0">
                  <a:pos x="T4" y="T5"/>
                </a:cxn>
                <a:cxn ang="0">
                  <a:pos x="T6" y="T7"/>
                </a:cxn>
              </a:cxnLst>
              <a:rect l="0" t="0" r="r" b="b"/>
              <a:pathLst>
                <a:path w="269" h="38">
                  <a:moveTo>
                    <a:pt x="0" y="0"/>
                  </a:moveTo>
                  <a:lnTo>
                    <a:pt x="269"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89" name="Freeform 147"/>
            <p:cNvSpPr/>
            <p:nvPr/>
          </p:nvSpPr>
          <p:spPr bwMode="auto">
            <a:xfrm>
              <a:off x="5156649" y="4200168"/>
              <a:ext cx="246282" cy="33876"/>
            </a:xfrm>
            <a:custGeom>
              <a:avLst/>
              <a:gdLst>
                <a:gd name="T0" fmla="*/ 0 w 269"/>
                <a:gd name="T1" fmla="*/ 0 h 37"/>
                <a:gd name="T2" fmla="*/ 269 w 269"/>
                <a:gd name="T3" fmla="*/ 18 h 37"/>
                <a:gd name="T4" fmla="*/ 0 w 269"/>
                <a:gd name="T5" fmla="*/ 37 h 37"/>
                <a:gd name="T6" fmla="*/ 0 w 269"/>
                <a:gd name="T7" fmla="*/ 0 h 37"/>
              </a:gdLst>
              <a:ahLst/>
              <a:cxnLst>
                <a:cxn ang="0">
                  <a:pos x="T0" y="T1"/>
                </a:cxn>
                <a:cxn ang="0">
                  <a:pos x="T2" y="T3"/>
                </a:cxn>
                <a:cxn ang="0">
                  <a:pos x="T4" y="T5"/>
                </a:cxn>
                <a:cxn ang="0">
                  <a:pos x="T6" y="T7"/>
                </a:cxn>
              </a:cxnLst>
              <a:rect l="0" t="0" r="r" b="b"/>
              <a:pathLst>
                <a:path w="269" h="37">
                  <a:moveTo>
                    <a:pt x="0" y="0"/>
                  </a:moveTo>
                  <a:lnTo>
                    <a:pt x="269"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0" name="Freeform 148"/>
            <p:cNvSpPr/>
            <p:nvPr/>
          </p:nvSpPr>
          <p:spPr bwMode="auto">
            <a:xfrm>
              <a:off x="5131929" y="4128756"/>
              <a:ext cx="227056" cy="34791"/>
            </a:xfrm>
            <a:custGeom>
              <a:avLst/>
              <a:gdLst>
                <a:gd name="T0" fmla="*/ 0 w 248"/>
                <a:gd name="T1" fmla="*/ 0 h 38"/>
                <a:gd name="T2" fmla="*/ 248 w 248"/>
                <a:gd name="T3" fmla="*/ 19 h 38"/>
                <a:gd name="T4" fmla="*/ 0 w 248"/>
                <a:gd name="T5" fmla="*/ 38 h 38"/>
                <a:gd name="T6" fmla="*/ 0 w 248"/>
                <a:gd name="T7" fmla="*/ 0 h 38"/>
              </a:gdLst>
              <a:ahLst/>
              <a:cxnLst>
                <a:cxn ang="0">
                  <a:pos x="T0" y="T1"/>
                </a:cxn>
                <a:cxn ang="0">
                  <a:pos x="T2" y="T3"/>
                </a:cxn>
                <a:cxn ang="0">
                  <a:pos x="T4" y="T5"/>
                </a:cxn>
                <a:cxn ang="0">
                  <a:pos x="T6" y="T7"/>
                </a:cxn>
              </a:cxnLst>
              <a:rect l="0" t="0" r="r" b="b"/>
              <a:pathLst>
                <a:path w="248" h="38">
                  <a:moveTo>
                    <a:pt x="0" y="0"/>
                  </a:moveTo>
                  <a:lnTo>
                    <a:pt x="24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1" name="Freeform 149"/>
            <p:cNvSpPr/>
            <p:nvPr/>
          </p:nvSpPr>
          <p:spPr bwMode="auto">
            <a:xfrm>
              <a:off x="5109956" y="4058258"/>
              <a:ext cx="216985" cy="33876"/>
            </a:xfrm>
            <a:custGeom>
              <a:avLst/>
              <a:gdLst>
                <a:gd name="T0" fmla="*/ 0 w 237"/>
                <a:gd name="T1" fmla="*/ 0 h 37"/>
                <a:gd name="T2" fmla="*/ 237 w 237"/>
                <a:gd name="T3" fmla="*/ 18 h 37"/>
                <a:gd name="T4" fmla="*/ 0 w 237"/>
                <a:gd name="T5" fmla="*/ 37 h 37"/>
                <a:gd name="T6" fmla="*/ 0 w 237"/>
                <a:gd name="T7" fmla="*/ 0 h 37"/>
              </a:gdLst>
              <a:ahLst/>
              <a:cxnLst>
                <a:cxn ang="0">
                  <a:pos x="T0" y="T1"/>
                </a:cxn>
                <a:cxn ang="0">
                  <a:pos x="T2" y="T3"/>
                </a:cxn>
                <a:cxn ang="0">
                  <a:pos x="T4" y="T5"/>
                </a:cxn>
                <a:cxn ang="0">
                  <a:pos x="T6" y="T7"/>
                </a:cxn>
              </a:cxnLst>
              <a:rect l="0" t="0" r="r" b="b"/>
              <a:pathLst>
                <a:path w="237" h="37">
                  <a:moveTo>
                    <a:pt x="0" y="0"/>
                  </a:moveTo>
                  <a:lnTo>
                    <a:pt x="237"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2" name="Freeform 150"/>
            <p:cNvSpPr/>
            <p:nvPr/>
          </p:nvSpPr>
          <p:spPr bwMode="auto">
            <a:xfrm>
              <a:off x="5109956" y="3986846"/>
              <a:ext cx="183109" cy="34791"/>
            </a:xfrm>
            <a:custGeom>
              <a:avLst/>
              <a:gdLst>
                <a:gd name="T0" fmla="*/ 0 w 200"/>
                <a:gd name="T1" fmla="*/ 0 h 38"/>
                <a:gd name="T2" fmla="*/ 200 w 200"/>
                <a:gd name="T3" fmla="*/ 19 h 38"/>
                <a:gd name="T4" fmla="*/ 0 w 200"/>
                <a:gd name="T5" fmla="*/ 38 h 38"/>
                <a:gd name="T6" fmla="*/ 0 w 200"/>
                <a:gd name="T7" fmla="*/ 0 h 38"/>
              </a:gdLst>
              <a:ahLst/>
              <a:cxnLst>
                <a:cxn ang="0">
                  <a:pos x="T0" y="T1"/>
                </a:cxn>
                <a:cxn ang="0">
                  <a:pos x="T2" y="T3"/>
                </a:cxn>
                <a:cxn ang="0">
                  <a:pos x="T4" y="T5"/>
                </a:cxn>
                <a:cxn ang="0">
                  <a:pos x="T6" y="T7"/>
                </a:cxn>
              </a:cxnLst>
              <a:rect l="0" t="0" r="r" b="b"/>
              <a:pathLst>
                <a:path w="200" h="38">
                  <a:moveTo>
                    <a:pt x="0" y="0"/>
                  </a:moveTo>
                  <a:lnTo>
                    <a:pt x="200"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3" name="Freeform 151"/>
            <p:cNvSpPr/>
            <p:nvPr/>
          </p:nvSpPr>
          <p:spPr bwMode="auto">
            <a:xfrm>
              <a:off x="5077912" y="3916349"/>
              <a:ext cx="205082" cy="33876"/>
            </a:xfrm>
            <a:custGeom>
              <a:avLst/>
              <a:gdLst>
                <a:gd name="T0" fmla="*/ 0 w 224"/>
                <a:gd name="T1" fmla="*/ 0 h 37"/>
                <a:gd name="T2" fmla="*/ 224 w 224"/>
                <a:gd name="T3" fmla="*/ 19 h 37"/>
                <a:gd name="T4" fmla="*/ 0 w 224"/>
                <a:gd name="T5" fmla="*/ 37 h 37"/>
                <a:gd name="T6" fmla="*/ 0 w 224"/>
                <a:gd name="T7" fmla="*/ 0 h 37"/>
              </a:gdLst>
              <a:ahLst/>
              <a:cxnLst>
                <a:cxn ang="0">
                  <a:pos x="T0" y="T1"/>
                </a:cxn>
                <a:cxn ang="0">
                  <a:pos x="T2" y="T3"/>
                </a:cxn>
                <a:cxn ang="0">
                  <a:pos x="T4" y="T5"/>
                </a:cxn>
                <a:cxn ang="0">
                  <a:pos x="T6" y="T7"/>
                </a:cxn>
              </a:cxnLst>
              <a:rect l="0" t="0" r="r" b="b"/>
              <a:pathLst>
                <a:path w="224" h="37">
                  <a:moveTo>
                    <a:pt x="0" y="0"/>
                  </a:moveTo>
                  <a:lnTo>
                    <a:pt x="224"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4" name="Freeform 152"/>
            <p:cNvSpPr/>
            <p:nvPr/>
          </p:nvSpPr>
          <p:spPr bwMode="auto">
            <a:xfrm>
              <a:off x="5044037" y="3844936"/>
              <a:ext cx="249029" cy="34791"/>
            </a:xfrm>
            <a:custGeom>
              <a:avLst/>
              <a:gdLst>
                <a:gd name="T0" fmla="*/ 0 w 272"/>
                <a:gd name="T1" fmla="*/ 0 h 38"/>
                <a:gd name="T2" fmla="*/ 272 w 272"/>
                <a:gd name="T3" fmla="*/ 19 h 38"/>
                <a:gd name="T4" fmla="*/ 0 w 272"/>
                <a:gd name="T5" fmla="*/ 38 h 38"/>
                <a:gd name="T6" fmla="*/ 0 w 272"/>
                <a:gd name="T7" fmla="*/ 0 h 38"/>
              </a:gdLst>
              <a:ahLst/>
              <a:cxnLst>
                <a:cxn ang="0">
                  <a:pos x="T0" y="T1"/>
                </a:cxn>
                <a:cxn ang="0">
                  <a:pos x="T2" y="T3"/>
                </a:cxn>
                <a:cxn ang="0">
                  <a:pos x="T4" y="T5"/>
                </a:cxn>
                <a:cxn ang="0">
                  <a:pos x="T6" y="T7"/>
                </a:cxn>
              </a:cxnLst>
              <a:rect l="0" t="0" r="r" b="b"/>
              <a:pathLst>
                <a:path w="272" h="38">
                  <a:moveTo>
                    <a:pt x="0" y="0"/>
                  </a:moveTo>
                  <a:lnTo>
                    <a:pt x="272"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5" name="Freeform 153"/>
            <p:cNvSpPr/>
            <p:nvPr/>
          </p:nvSpPr>
          <p:spPr bwMode="auto">
            <a:xfrm>
              <a:off x="5139254" y="3793666"/>
              <a:ext cx="14649" cy="20142"/>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6" name="Freeform 154"/>
            <p:cNvSpPr/>
            <p:nvPr/>
          </p:nvSpPr>
          <p:spPr bwMode="auto">
            <a:xfrm>
              <a:off x="5139254" y="3779017"/>
              <a:ext cx="158390" cy="32044"/>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7" name="Freeform 155"/>
            <p:cNvSpPr/>
            <p:nvPr/>
          </p:nvSpPr>
          <p:spPr bwMode="auto">
            <a:xfrm>
              <a:off x="5098054" y="3740564"/>
              <a:ext cx="1831" cy="1831"/>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8" name="Freeform 156"/>
            <p:cNvSpPr/>
            <p:nvPr/>
          </p:nvSpPr>
          <p:spPr bwMode="auto">
            <a:xfrm>
              <a:off x="5098054" y="3708520"/>
              <a:ext cx="158390" cy="33876"/>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399" name="Freeform 157"/>
            <p:cNvSpPr/>
            <p:nvPr/>
          </p:nvSpPr>
          <p:spPr bwMode="auto">
            <a:xfrm>
              <a:off x="5048615" y="3669151"/>
              <a:ext cx="0" cy="274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0" name="Freeform 158"/>
            <p:cNvSpPr/>
            <p:nvPr/>
          </p:nvSpPr>
          <p:spPr bwMode="auto">
            <a:xfrm>
              <a:off x="5048615" y="3637107"/>
              <a:ext cx="188603" cy="34791"/>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1" name="Freeform 159"/>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2" name="Freeform 160"/>
            <p:cNvSpPr/>
            <p:nvPr/>
          </p:nvSpPr>
          <p:spPr bwMode="auto">
            <a:xfrm>
              <a:off x="5007415" y="3566610"/>
              <a:ext cx="187687" cy="33876"/>
            </a:xfrm>
            <a:custGeom>
              <a:avLst/>
              <a:gdLst>
                <a:gd name="T0" fmla="*/ 0 w 205"/>
                <a:gd name="T1" fmla="*/ 0 h 37"/>
                <a:gd name="T2" fmla="*/ 0 w 205"/>
                <a:gd name="T3" fmla="*/ 37 h 37"/>
                <a:gd name="T4" fmla="*/ 205 w 205"/>
                <a:gd name="T5" fmla="*/ 19 h 37"/>
                <a:gd name="T6" fmla="*/ 0 w 205"/>
                <a:gd name="T7" fmla="*/ 0 h 37"/>
              </a:gdLst>
              <a:ahLst/>
              <a:cxnLst>
                <a:cxn ang="0">
                  <a:pos x="T0" y="T1"/>
                </a:cxn>
                <a:cxn ang="0">
                  <a:pos x="T2" y="T3"/>
                </a:cxn>
                <a:cxn ang="0">
                  <a:pos x="T4" y="T5"/>
                </a:cxn>
                <a:cxn ang="0">
                  <a:pos x="T6" y="T7"/>
                </a:cxn>
              </a:cxnLst>
              <a:rect l="0" t="0" r="r" b="b"/>
              <a:pathLst>
                <a:path w="205" h="37">
                  <a:moveTo>
                    <a:pt x="0" y="0"/>
                  </a:moveTo>
                  <a:lnTo>
                    <a:pt x="0" y="37"/>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3" name="Freeform 161"/>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4" name="Freeform 162"/>
            <p:cNvSpPr/>
            <p:nvPr/>
          </p:nvSpPr>
          <p:spPr bwMode="auto">
            <a:xfrm>
              <a:off x="4978117" y="3495198"/>
              <a:ext cx="187687" cy="34791"/>
            </a:xfrm>
            <a:custGeom>
              <a:avLst/>
              <a:gdLst>
                <a:gd name="T0" fmla="*/ 0 w 205"/>
                <a:gd name="T1" fmla="*/ 0 h 38"/>
                <a:gd name="T2" fmla="*/ 0 w 205"/>
                <a:gd name="T3" fmla="*/ 38 h 38"/>
                <a:gd name="T4" fmla="*/ 205 w 205"/>
                <a:gd name="T5" fmla="*/ 19 h 38"/>
                <a:gd name="T6" fmla="*/ 0 w 205"/>
                <a:gd name="T7" fmla="*/ 0 h 38"/>
              </a:gdLst>
              <a:ahLst/>
              <a:cxnLst>
                <a:cxn ang="0">
                  <a:pos x="T0" y="T1"/>
                </a:cxn>
                <a:cxn ang="0">
                  <a:pos x="T2" y="T3"/>
                </a:cxn>
                <a:cxn ang="0">
                  <a:pos x="T4" y="T5"/>
                </a:cxn>
                <a:cxn ang="0">
                  <a:pos x="T6" y="T7"/>
                </a:cxn>
              </a:cxnLst>
              <a:rect l="0" t="0" r="r" b="b"/>
              <a:pathLst>
                <a:path w="205" h="38">
                  <a:moveTo>
                    <a:pt x="0" y="0"/>
                  </a:moveTo>
                  <a:lnTo>
                    <a:pt x="0" y="38"/>
                  </a:lnTo>
                  <a:lnTo>
                    <a:pt x="205" y="1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5" name="Freeform 163"/>
            <p:cNvSpPr/>
            <p:nvPr/>
          </p:nvSpPr>
          <p:spPr bwMode="auto">
            <a:xfrm>
              <a:off x="4956144" y="3334061"/>
              <a:ext cx="190434" cy="34791"/>
            </a:xfrm>
            <a:custGeom>
              <a:avLst/>
              <a:gdLst>
                <a:gd name="T0" fmla="*/ 0 w 208"/>
                <a:gd name="T1" fmla="*/ 0 h 38"/>
                <a:gd name="T2" fmla="*/ 208 w 208"/>
                <a:gd name="T3" fmla="*/ 19 h 38"/>
                <a:gd name="T4" fmla="*/ 0 w 208"/>
                <a:gd name="T5" fmla="*/ 38 h 38"/>
                <a:gd name="T6" fmla="*/ 0 w 208"/>
                <a:gd name="T7" fmla="*/ 0 h 38"/>
              </a:gdLst>
              <a:ahLst/>
              <a:cxnLst>
                <a:cxn ang="0">
                  <a:pos x="T0" y="T1"/>
                </a:cxn>
                <a:cxn ang="0">
                  <a:pos x="T2" y="T3"/>
                </a:cxn>
                <a:cxn ang="0">
                  <a:pos x="T4" y="T5"/>
                </a:cxn>
                <a:cxn ang="0">
                  <a:pos x="T6" y="T7"/>
                </a:cxn>
              </a:cxnLst>
              <a:rect l="0" t="0" r="r" b="b"/>
              <a:pathLst>
                <a:path w="208" h="38">
                  <a:moveTo>
                    <a:pt x="0" y="0"/>
                  </a:moveTo>
                  <a:lnTo>
                    <a:pt x="208"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6" name="Freeform 164"/>
            <p:cNvSpPr/>
            <p:nvPr/>
          </p:nvSpPr>
          <p:spPr bwMode="auto">
            <a:xfrm>
              <a:off x="4968047" y="3263564"/>
              <a:ext cx="188603" cy="33876"/>
            </a:xfrm>
            <a:custGeom>
              <a:avLst/>
              <a:gdLst>
                <a:gd name="T0" fmla="*/ 0 w 206"/>
                <a:gd name="T1" fmla="*/ 0 h 37"/>
                <a:gd name="T2" fmla="*/ 206 w 206"/>
                <a:gd name="T3" fmla="*/ 18 h 37"/>
                <a:gd name="T4" fmla="*/ 0 w 206"/>
                <a:gd name="T5" fmla="*/ 37 h 37"/>
                <a:gd name="T6" fmla="*/ 0 w 206"/>
                <a:gd name="T7" fmla="*/ 0 h 37"/>
              </a:gdLst>
              <a:ahLst/>
              <a:cxnLst>
                <a:cxn ang="0">
                  <a:pos x="T0" y="T1"/>
                </a:cxn>
                <a:cxn ang="0">
                  <a:pos x="T2" y="T3"/>
                </a:cxn>
                <a:cxn ang="0">
                  <a:pos x="T4" y="T5"/>
                </a:cxn>
                <a:cxn ang="0">
                  <a:pos x="T6" y="T7"/>
                </a:cxn>
              </a:cxnLst>
              <a:rect l="0" t="0" r="r" b="b"/>
              <a:pathLst>
                <a:path w="206" h="37">
                  <a:moveTo>
                    <a:pt x="0" y="0"/>
                  </a:moveTo>
                  <a:lnTo>
                    <a:pt x="206" y="18"/>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7" name="Freeform 165"/>
            <p:cNvSpPr/>
            <p:nvPr/>
          </p:nvSpPr>
          <p:spPr bwMode="auto">
            <a:xfrm>
              <a:off x="4988189" y="319215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8" name="Freeform 166"/>
            <p:cNvSpPr/>
            <p:nvPr/>
          </p:nvSpPr>
          <p:spPr bwMode="auto">
            <a:xfrm>
              <a:off x="5007415" y="312165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09" name="Freeform 167"/>
            <p:cNvSpPr/>
            <p:nvPr/>
          </p:nvSpPr>
          <p:spPr bwMode="auto">
            <a:xfrm>
              <a:off x="5039459" y="3050242"/>
              <a:ext cx="187687" cy="34791"/>
            </a:xfrm>
            <a:custGeom>
              <a:avLst/>
              <a:gdLst>
                <a:gd name="T0" fmla="*/ 0 w 205"/>
                <a:gd name="T1" fmla="*/ 0 h 38"/>
                <a:gd name="T2" fmla="*/ 205 w 205"/>
                <a:gd name="T3" fmla="*/ 19 h 38"/>
                <a:gd name="T4" fmla="*/ 0 w 205"/>
                <a:gd name="T5" fmla="*/ 38 h 38"/>
                <a:gd name="T6" fmla="*/ 0 w 205"/>
                <a:gd name="T7" fmla="*/ 0 h 38"/>
              </a:gdLst>
              <a:ahLst/>
              <a:cxnLst>
                <a:cxn ang="0">
                  <a:pos x="T0" y="T1"/>
                </a:cxn>
                <a:cxn ang="0">
                  <a:pos x="T2" y="T3"/>
                </a:cxn>
                <a:cxn ang="0">
                  <a:pos x="T4" y="T5"/>
                </a:cxn>
                <a:cxn ang="0">
                  <a:pos x="T6" y="T7"/>
                </a:cxn>
              </a:cxnLst>
              <a:rect l="0" t="0" r="r" b="b"/>
              <a:pathLst>
                <a:path w="205" h="38">
                  <a:moveTo>
                    <a:pt x="0" y="0"/>
                  </a:moveTo>
                  <a:lnTo>
                    <a:pt x="205" y="19"/>
                  </a:lnTo>
                  <a:lnTo>
                    <a:pt x="0" y="3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0" name="Freeform 168"/>
            <p:cNvSpPr/>
            <p:nvPr/>
          </p:nvSpPr>
          <p:spPr bwMode="auto">
            <a:xfrm>
              <a:off x="5068757" y="2979745"/>
              <a:ext cx="187687" cy="33876"/>
            </a:xfrm>
            <a:custGeom>
              <a:avLst/>
              <a:gdLst>
                <a:gd name="T0" fmla="*/ 0 w 205"/>
                <a:gd name="T1" fmla="*/ 0 h 37"/>
                <a:gd name="T2" fmla="*/ 205 w 205"/>
                <a:gd name="T3" fmla="*/ 19 h 37"/>
                <a:gd name="T4" fmla="*/ 0 w 205"/>
                <a:gd name="T5" fmla="*/ 37 h 37"/>
                <a:gd name="T6" fmla="*/ 0 w 205"/>
                <a:gd name="T7" fmla="*/ 0 h 37"/>
              </a:gdLst>
              <a:ahLst/>
              <a:cxnLst>
                <a:cxn ang="0">
                  <a:pos x="T0" y="T1"/>
                </a:cxn>
                <a:cxn ang="0">
                  <a:pos x="T2" y="T3"/>
                </a:cxn>
                <a:cxn ang="0">
                  <a:pos x="T4" y="T5"/>
                </a:cxn>
                <a:cxn ang="0">
                  <a:pos x="T6" y="T7"/>
                </a:cxn>
              </a:cxnLst>
              <a:rect l="0" t="0" r="r" b="b"/>
              <a:pathLst>
                <a:path w="205" h="37">
                  <a:moveTo>
                    <a:pt x="0" y="0"/>
                  </a:moveTo>
                  <a:lnTo>
                    <a:pt x="205" y="19"/>
                  </a:lnTo>
                  <a:lnTo>
                    <a:pt x="0" y="37"/>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1" name="Freeform 169"/>
            <p:cNvSpPr/>
            <p:nvPr/>
          </p:nvSpPr>
          <p:spPr bwMode="auto">
            <a:xfrm>
              <a:off x="4924101" y="2632753"/>
              <a:ext cx="2098432" cy="4225247"/>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2" name="Freeform 170"/>
            <p:cNvSpPr/>
            <p:nvPr/>
          </p:nvSpPr>
          <p:spPr bwMode="auto">
            <a:xfrm>
              <a:off x="6211359" y="4774216"/>
              <a:ext cx="203251" cy="32044"/>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3" name="Freeform 171"/>
            <p:cNvSpPr/>
            <p:nvPr/>
          </p:nvSpPr>
          <p:spPr bwMode="auto">
            <a:xfrm>
              <a:off x="5471597" y="4744918"/>
              <a:ext cx="215154" cy="51271"/>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4" name="Freeform 172"/>
            <p:cNvSpPr/>
            <p:nvPr/>
          </p:nvSpPr>
          <p:spPr bwMode="auto">
            <a:xfrm>
              <a:off x="5036712" y="3664573"/>
              <a:ext cx="906391" cy="207829"/>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5" name="Freeform 173"/>
            <p:cNvSpPr/>
            <p:nvPr/>
          </p:nvSpPr>
          <p:spPr bwMode="auto">
            <a:xfrm>
              <a:off x="6224177" y="2813115"/>
              <a:ext cx="33876" cy="592359"/>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6" name="Freeform 174"/>
            <p:cNvSpPr/>
            <p:nvPr/>
          </p:nvSpPr>
          <p:spPr bwMode="auto">
            <a:xfrm>
              <a:off x="5629987" y="2801213"/>
              <a:ext cx="134586" cy="885334"/>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7" name="Freeform 175"/>
            <p:cNvSpPr/>
            <p:nvPr/>
          </p:nvSpPr>
          <p:spPr bwMode="auto">
            <a:xfrm>
              <a:off x="5244542" y="2906501"/>
              <a:ext cx="165714" cy="850543"/>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8" name="Freeform 176"/>
            <p:cNvSpPr/>
            <p:nvPr/>
          </p:nvSpPr>
          <p:spPr bwMode="auto">
            <a:xfrm>
              <a:off x="4941496" y="3395403"/>
              <a:ext cx="224309" cy="51271"/>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19" name="Freeform 177"/>
            <p:cNvSpPr/>
            <p:nvPr/>
          </p:nvSpPr>
          <p:spPr bwMode="auto">
            <a:xfrm>
              <a:off x="5259191" y="3302017"/>
              <a:ext cx="303046" cy="78737"/>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0" name="Freeform 178"/>
            <p:cNvSpPr/>
            <p:nvPr/>
          </p:nvSpPr>
          <p:spPr bwMode="auto">
            <a:xfrm>
              <a:off x="5644635" y="3199476"/>
              <a:ext cx="488902" cy="109866"/>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1" name="Freeform 179"/>
            <p:cNvSpPr/>
            <p:nvPr/>
          </p:nvSpPr>
          <p:spPr bwMode="auto">
            <a:xfrm>
              <a:off x="6335873" y="3128979"/>
              <a:ext cx="386361" cy="36622"/>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2" name="Freeform 180"/>
            <p:cNvSpPr/>
            <p:nvPr/>
          </p:nvSpPr>
          <p:spPr bwMode="auto">
            <a:xfrm>
              <a:off x="5417580" y="3806483"/>
              <a:ext cx="793779" cy="163883"/>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3" name="Freeform 181"/>
            <p:cNvSpPr/>
            <p:nvPr/>
          </p:nvSpPr>
          <p:spPr bwMode="auto">
            <a:xfrm>
              <a:off x="5884508" y="3361528"/>
              <a:ext cx="913715" cy="1149011"/>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4" name="Freeform 182"/>
            <p:cNvSpPr/>
            <p:nvPr/>
          </p:nvSpPr>
          <p:spPr bwMode="auto">
            <a:xfrm>
              <a:off x="5989797" y="3405474"/>
              <a:ext cx="236211" cy="216985"/>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5" name="Freeform 183"/>
            <p:cNvSpPr/>
            <p:nvPr/>
          </p:nvSpPr>
          <p:spPr bwMode="auto">
            <a:xfrm>
              <a:off x="4465411" y="3370683"/>
              <a:ext cx="627150" cy="474253"/>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
          <p:nvSpPr>
            <p:cNvPr id="426" name="Freeform 184"/>
            <p:cNvSpPr/>
            <p:nvPr/>
          </p:nvSpPr>
          <p:spPr bwMode="auto">
            <a:xfrm>
              <a:off x="4467243" y="3351457"/>
              <a:ext cx="642714" cy="491649"/>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grpSp>
      <p:sp>
        <p:nvSpPr>
          <p:cNvPr id="144" name="文本框 143"/>
          <p:cNvSpPr txBox="1"/>
          <p:nvPr/>
        </p:nvSpPr>
        <p:spPr>
          <a:xfrm>
            <a:off x="1418559" y="307088"/>
            <a:ext cx="4204348"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rPr>
              <a:t>学习效果评价</a:t>
            </a:r>
            <a:endParaRPr kumimoji="0" lang="zh-CN" altLang="en-US" sz="2400" b="0" i="0" u="none" strike="noStrike" kern="1200" cap="none" spc="0" normalizeH="0" baseline="0" noProof="0" dirty="0">
              <a:ln>
                <a:noFill/>
              </a:ln>
              <a:solidFill>
                <a:prstClr val="white"/>
              </a:solidFill>
              <a:effectLst/>
              <a:uLnTx/>
              <a:uFillTx/>
              <a:latin typeface="宋体" panose="02010600030101010101" pitchFamily="2" charset="-122"/>
              <a:ea typeface="宋体" panose="02010600030101010101" pitchFamily="2" charset="-122"/>
              <a:cs typeface="+mn-cs"/>
            </a:endParaRPr>
          </a:p>
        </p:txBody>
      </p:sp>
      <p:sp>
        <p:nvSpPr>
          <p:cNvPr id="5" name="矩形 4"/>
          <p:cNvSpPr/>
          <p:nvPr/>
        </p:nvSpPr>
        <p:spPr>
          <a:xfrm>
            <a:off x="6002020" y="1028700"/>
            <a:ext cx="5219700" cy="5829300"/>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7" name="矩形 306"/>
          <p:cNvSpPr/>
          <p:nvPr/>
        </p:nvSpPr>
        <p:spPr>
          <a:xfrm>
            <a:off x="6206490" y="1219835"/>
            <a:ext cx="5015865" cy="4569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spcBef>
                <a:spcPct val="50000"/>
              </a:spcBef>
            </a:pPr>
            <a:r>
              <a:rPr sz="2800" dirty="0">
                <a:latin typeface="宋体" panose="02010600030101010101" pitchFamily="2" charset="-122"/>
                <a:ea typeface="宋体" panose="02010600030101010101" pitchFamily="2" charset="-122"/>
              </a:rPr>
              <a:t>完成本主题实践活动之后，通过小组会议的形式进行总结与思考。具体方式可采取以小组为单位撰写主题学习自评总结，提交 PPT 演示文稿，并推选代表在总评会上讲解，其他小组进行相互点评，最后由教师进行总结评价。</a:t>
            </a:r>
            <a:endParaRPr sz="2800" dirty="0">
              <a:latin typeface="宋体" panose="02010600030101010101" pitchFamily="2" charset="-122"/>
              <a:ea typeface="宋体" panose="02010600030101010101" pitchFamily="2" charset="-122"/>
            </a:endParaRPr>
          </a:p>
        </p:txBody>
      </p:sp>
      <p:pic>
        <p:nvPicPr>
          <p:cNvPr id="2" name="图片 1"/>
          <p:cNvPicPr>
            <a:picLocks noChangeAspect="1"/>
          </p:cNvPicPr>
          <p:nvPr/>
        </p:nvPicPr>
        <p:blipFill>
          <a:blip r:embed="rId1"/>
          <a:stretch>
            <a:fillRect/>
          </a:stretch>
        </p:blipFill>
        <p:spPr>
          <a:xfrm>
            <a:off x="377825" y="1417320"/>
            <a:ext cx="4926330" cy="44043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Sing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10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07"/>
                                        </p:tgtEl>
                                        <p:attrNameLst>
                                          <p:attrName>style.visibility</p:attrName>
                                        </p:attrNameLst>
                                      </p:cBhvr>
                                      <p:to>
                                        <p:strVal val="visible"/>
                                      </p:to>
                                    </p:set>
                                    <p:animEffect transition="in" filter="fade">
                                      <p:cBhvr>
                                        <p:cTn id="11" dur="750"/>
                                        <p:tgtEl>
                                          <p:spTgt spid="30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07" grpId="0"/>
    </p:bldLst>
  </p:timing>
</p:sld>
</file>

<file path=ppt/tags/tag1.xml><?xml version="1.0" encoding="utf-8"?>
<p:tagLst xmlns:p="http://schemas.openxmlformats.org/presentationml/2006/main">
  <p:tag name="ISPRING_ULTRA_SCORM_COURSE_ID" val="3A71CA5D-219F-4371-96B2-86AA6831AF32"/>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OqbRUss20W9RjIAAElGAAAXAAAAdW5pdmVyc2FsL3VuaXZlcnNhbC5wbmftfHlYk9e6L63bbeuA2xZrkakVFQEBCyozqa0amSuIyJiKYEQmAQFDSGJt1QoIZUrKlFQZojJE5jGJLWUMEiFCgJBEhBAhCQFCEpKQcL/gsHfv7nPvOeePe8+9T/8AnrW+9b3rXe/8W2t93PnGA7xt8+7NGhoa25xPHffS0Ngg0dB4H/XB34GeoWenFoA/78V7gb/SqB7QnQUaf4Mecz+moVGTuWX1/Eag/eGVU37xGhofXVX/vMe6aHBNQ+MEy/n4sTPXggXMKEIlNMgJGfyxxfVdXw4ZqfYcdboKNvhHnbObm/fnN7xoH31/wjtk9MvNp120dh/8weXePZPfokMMa79+dCog8sA3zm0RwqNl9f1rqMp54fxYHfdIxIiyKMIJvNRb0DIPHemvtK3mFfgJzx2RiQkoYrKggX6WvMqxkLYv9ZlWQFZf7gIYfKKdLONgYq6KT6EIEwckBLKqdc92oP/jUyjPTE9JKqKA5KVui05leuLYphICST53ZQ/Q8S2cuDzkWpFUysw8+T7QZgj1ZLXtgx+oHymIU75k+fCVvwGNx0othVkOKmBBEIOC22SIngr1NTRstnYiKQeS2ijrjfQLxhJjwyRmAn2blAUXsh4bYa+F2DhSPEomlKtcEATBtWfD0sD6sFAxak2K6piFJnH68u4apCWwQ7GDKzlXd5MVE9thGRkjddETSEtPrLQk9nZeWCPBtKqkuiK45OQUwNPRbi++6KSCKURK71ozkyZiu+d+u7kF3uEkyqdu5Z7n1/cxu0GqRZ0ylSlE1jdXh1Py53Jwq9NzZBWPfEtU1Bh5oTHi8PwvXi/j7MFTyS3b9a+9+O5u0t908bQVJlQmTOHa+wphVDjrqDmVkU6JbzZowvXncFcvTZxv6CQFe87JT6ch0BhOetd7Gk8iM6pGM1nPfX8V3q7jH05DgBxOyO/d1k9mLNT9tAcZCL5ubSZxlVLCbZ+G4LInhO2nxghLE5rs34cinsTaznNMASMsMjLy58dPW+27T1SppGRUzPglVzc9s/4FN+8yQxBbSpIyfzaauowNjGEXNTGyKPmEmafGI7bEVvTHY1i3woTp/hu7WdWGolL+8S4937HAOHQnyYyWcBxE5x1WTuwyXtNG4zwdxc9Z9doYnu14caxg4LsJYT6oo2Re5A+upjcXEBotLB06aqvTCeGM+6yYiG0WguWWwKbPa1WRF9oGesRbhXgBBlHkUTfKlY1g3XMYhSG47muO+DgFz1ZcnUSMENp+Y3C65/F4LIZ7TjFBSfE765hZyy/j+pKLdrMiMOy+Wkywwchdiri1WEackYQVWimd1zQ1NF40F/c8XNkXgxaVO9JKP+UksyK5ycR8jw97mvtxky1Ya+YRCHFsYKEVG8aNU8w4xNl2zMVtdkMXW8/5xYz40nx/7Y2rm/eH1PN6mg8aYuqeHvF0h08MPBrFF3Gvrpo80cYxisPj4fGMeGI0PI8fONDcw0mP8ZylWjLur8moKJUZ71TsgF2tqt+3syY12Ryan9/YFTZuwm4oSgywqsyLjaqhHh22iyc2OnbUVhZYMAoElKsJRHT8R4As6JoVu7Evgzht+gpZPjeYSW0J5tjQOLIz1Kp0yuOJNZiq3n7biCNZznl+mOiPBKUweR2tsQn2dQMTBg3zkdBySpiGxs+dNTsV7bbUQk678YAOp/1e9Z5PWrCLsA0QS8/NX/b5mOO/beg8KJLG1EYEtQTGDDBixTPkYvPaDKRfg94YK53Ag8VDROW5pf31TZy9xRdrhA37jtIZJWxjpvGrfOs4VGiBXTZ2KIDzIDSwvLf+CKT8aa2l09Q4zKugwqap04mRBbusnRU7xvIfeHUK0VsfVRNDgZlVmEP9WoqiqFGPZveIhhtxP9AOSlqKuhMdq0XtvQIhzrtKIsvDwTyappZWUxNVB1FMUQVkIDuRuY8SnIw4Z22O4SXOiPczMPR7E6rEZPUy7xSl4qyHYRuCwF8ZTnnvXarzKTMBiU46xNRaBc24f9hzuCH9UppzVxjzSDUzA1ko55WhMbHEdGohEHUmsG4YimDg9lTiWTAfjpgdEGsxV7H+CXZIl5iMH6CtW6mIM7xZ7p1Bu9p0E6bMj+Zzbx5zGvr+MmU2bNw/Gm5rCbk1zDlYYcDyCJjy/C18l8IB7V0rauuLN+9YaiZwz2C7tbHdyFt0URPOPM6W4u5MFTVjDRWO5KW6oIHsQZE1RX8bRQ4YMCeR2FI8Np9OiYqiHtXQuK5dNArle/eL9rds9mXZNOGnTrK+8X2vctayMuOVT80lbm9cxDn0GPpGor08qq9QrPog+FYYDPY1Gy0OHGiNtw375RZnyZm8yB4JwYUwUReQdz1bCIZKbfRXRYqGjFE6YK7j2s8IhjfbXJKQZ2sGBldUr2BIA7E9D0OLoKTAbS/DeXFMi7Eu/oMHs3uayAaJRR5to/R440xucnTjzaau4XZB/KPi6MPVaAx3sFXtj/sES5RW+m1lsP1loqDx+YXPGW3zi0B4Z8wcJzsQMlicONYhrnsC8Vdq4WzudCBhKCim3Cpq5imn3xvHe1qfX5365UyFeKS5lRXjDfgh3+dlrSp5Ay6hfmM58/yzXTK3gBMv9kZG1HgaP/Jml5ixtLGL4ranHLsjTieaHd2daGdrgn35Ff34b6Et+Y2JH4RyvywuAPl7WDD8KFEW4JkKIMAJlNmA6fVyKq0YtAH4BLAisD674WMzesUCMG+MnOtrH1RPbUqOHo7yk67OYepKg5AR687VwErWe8SO19/QgqVoaBxKA9IRTMQ2uJvZHj6g8yqZVmQ9BOswQBwbWD1iHlNZsfdiQfvnhFhB8tzT5Ke06O5LhbV6+dXFTh30KsOp2qoj1am/OtvejcPcCGxCOHf5ZmVoMXKXtNg9K3I9DhQInJJXyegs3pFq5R4iUq+FwPviNKWy+ENbf6wlLmwa2lb3C8TDglfJacQYioaPcuLQwxkB45KcK+okJ2n8jLsYaD+4J1PZun2pDmsB05xOdmd4+NIaqYVasoKjvMBkpJjiN2RBrgyQlPOeNo4I0pOJ72tc99N1reGuFJ1suWAvY27Q0Lh9bzRGmxOd9OeNfN9gWJiYKETE/EvGBn5r7C8fBYY8+V0LDjR+/jlkvVTw5r8HJNiQVEeg4cbXo1cHBQQRk3eqRzyzV0lRa0lipRBloG7/9CdvuNVsAnzijjGQ1DQOffEfmibyO7AB4qr49489Nexf1XTr65DMI10AMtetlvutqJXBcEFD3o89rhbEqw+yCQCpJ9qwuYf4anLxrh0wQ4A/hv330OWCmuPrr/xkPb9nT8m0G3aQ1/WRevqBL518TfdYunj0GhCjD54Gpn2x9YBkT62W+uH+X0bTerzUjP18PcRij6v68bfvpxJ/PHhCTe3Dvwb+bwbGA7WbKXy+TUgadpRO1Pnopyz8SoyCry52E2Kq+vXfEKFm5c4UxpBgCTR3a/dJoFLbrLL9UW0HH3/DbwJhLCD6aG4URm+HJ0i5LA743OrkG+oMXNouC8000VbzoNaryrO6By1IKy/FrnHoN4woJdAzP0NjeVVNweSdhUYG9j1QCYdforaRv2kpBNQHh6h7oDq6e43F+Z417IwDgFEeeq8TqaBhONkWDyg7FiWFs54BHg3UowcRNexjGaO+DzMPBgw4qa3S7csatqr+REuDO+5riPwG2T0NETD39R+ofMLKNpxm5K5GtA0mRnvxFV4GqcrE4+94Jy2jowDp+N5iNENqDPLkwFoN31FOT42J9Nb05mNcEMDYHW8EFYM62WndaLzJTML7035jieLP6Bw1kxTm/lm/saQQ/Sf9ElPJJmMxEBrAb3RLVmrvZI+WVwL9Zn/Sf3CnQq0+mxTQHxZ4evFuVJ9XDehgJ9L+/j+FvtJ19EQNCPcvOkq5UHh/FEd9JzkrE1KN+2k+Ffpv02zZZa47t2UZoPNP+yh5qcPILQvBoZKkK1OZBs0Tpv8mGF4qIu5ZHOHfGOf78nO+z4X/G39hOSG4SP/5nf82DaDlWucW33/XlBc/R9lHDCHr/XFZcc9CcIGkFJiN579r67axpPf77U42RX+wvfW120bWeJ7kBP/RJlnZlkQz5x0GUVP7O51mKX+YDG/WXpUiC0wVHf00ChI6UR7+Pz/uq7M9VeP56I+yMQ9sXmj8zSHNXtgukleNOhhL/6C/3KnT4dhjLvLzSy/TLILJe6Ha797EIuWzRCotE5iw7driS3HAZ3VvnTJ+L/s6yLvF8yFV88N8+zdiwpkarzDmF7sNyKQGS/j/Q1ENlQKTz+J9pRPx1G3bnVZezAEeS+/GCqcTZ45a7JOeeI6ozw1qpV58ayeZFsal1syrtLmXnWkVATFE8a2tAb4XqSbGY0ksGFccAXZF5zFgsiUO72tWf5oFqdm62gVuDlCiH2X5tu1+M78B5FG9BFzkfcnKgZNUmC1wy3KqDvUr0dvYorRmp4iCf2VbAJp6y3c3BrD+0BWElNmUZMs5Qit9Ur68P4HooFqZgnfkaL3UmulpRsr8Tj7FJNTb/6O2ejeKEdVUBcTMemsHCjV/o/FEVAukSa9EEO29keQ5EnATRImgY3gN1f242JZAvyZH5+iI6PgucVNQhv47Br2+AneSbvlqD3AAn+TnjeYO5g5vrVgq2FN0I3DfEdrFc11lP0PHd2Nk3s8iWIEZLgCouIz/0hyK5R98AIuASxkZyDZw73LULLU9n7AZxtzl3Pg5jS6vvdugCiULehFZgl5qOjWx4Q+TPqovDywPRecO2oUUhxZI6l7l7y9rcEefFoXKE6HHzPETZ7+Idk28FSZPNPoqoL5Cw8jPI8jj6FjGIPQVozS0ifKgeFNe46ivX4z3CRCwLqXm96XzmRJJ3+Bb959yzRvRoubShjCTJo15gQTDyX0bj4ByDhrSSqdn4vRqqsUNohO3wlr3YqyC9nVEtABpIcbeEkk+M+nR6+H1O+M+8xNFq2NUbXUiA9OID/IoTETaJr8zpYe1Y5/MnpZ/VcCzrS2W+QsGX2nNmHAaMi5ZND1alTLqIDWAGrTJzrX9ubLIr1Ov5a3upVRw0l2u2UcyJfWUcCv/ct23yQdEOjPWT02Y3RKecVkadhhc553hHcJYKp5Ov/6ANs8Ql7lB5Y3pTVP0nYoERlZ66vKBfBLaB7/oO+fkYkkCDTvZv39ZZyTKkylJ5IK3MYRT79fC/sno0Lia0RtFewrOJ1y14xzZ2JTRyr26vJXS7FYY6xMsype06ht3nJ5tMjrRYibRxoXtVUSByUxetuy+Gcu5ysp5B/XwWPlWqsf19ApLMlsS2hYfYBXUJf2jCdl4u1RcMy8DbS4u/bn8CnhzZMCP8bZl1lNLVrRG58UqGO8UsoyN7Q8Av8hJzyyAMhPTG+HGxoyxaqcEA59xBvo+Nioiht0qcB5nYGUMhjk4840Xngg1fiOmXVllb0Jo8HH0Gy3Dd/il/jXwv8vA77r14Xx5wLUdWU0zMi7OgPSmCk8PbEsUyBlAv7VoOsdTE2KFVo+/cjLuuaqBHtymOht8PLShNVk8tyAO0Vsv5Z+VZDq1ymc9Ua19irhvm8Kg7FcJIaD/MvD4s5can1zIdGxMfnnH6Kynk2zaRDgI6/D2dGxIIv++Hbnw/SQi6dx20OrC3K+bDAIRk1sg5xDz8Tj7JHUFTGTsaqkqUVwXHVtHIrl71uYqCNWhdasvd5FHTRWZTvJXC6oJKnlNQRbmsbanvNhQERDdEoafiO3Wq1AIyahr5EPW6+s85ULUNbcgLg8tOAUZgauTap5Jay9cuLp2yGL98Y+GYjBli0X7oXYI2GsOvC/Jlwnkhg7FHVv1Qq78fSk/2Tb56KyVrZKVJW+K91fJ7q3Dph7Mr72DIjmPIFTAFCm2rAej860gJQ2kx4L0g9d5fiESd2NwSj60Q9G82glZ7Xw8GkdhgbVOSrXjX0MnGyB69CbtTJ+f6iHDdHb6sxbueKaEXCN/sWudNSC4tPcqbVtxom0LJV9RdJaYG2SaNwYR3Q5qJdhsMPLh44DSYhgoiyXIxvDb5JWXaXAMRp3K6Fx/HDIo34Jet3pUudDqVDvbqnAA8nKHwhZnaLBzPMFJUpMp0OtVvdgEah5cUD5Pca1tX82UDTZb+s/HtghJiltSPdE361zqlo/irwNZ2j1GDQ6qzSGkFETq8BwWPj+mg8VFjU8aPxNYJvtd9KJjhgimIo68OInVkkT06qhjSeSnqhSHZsnHLdhyJ5NaxcPiLZkOSz1XrgXUe/eglnJw/G0EwHKjxFUxCF6X5nVl4tlQGHuly7oaooMfkY5RkYkxsqha1ffzkZc4R+ulOqLXgtOtH4W0Xg0nrAS3X4slnAJva5MBmCi3mxTpOz5p+xsWl/URdnIXULF9cRDyAB167eA+WiPv8hZ43krow1Eos2HAi+fkhk2ee9g00X3bcYj5yWKiNqLG8/Pq7OI9uDh9n+WI7ifsNSWb/WmSeG5YZ+ryOXQOznnkdEdAA2kvhTDZ4C7zY8A+lZnfkJAumKvNv+i777UUulmeOzy+I9BYpj7zvAOwvthqLrSwbDJhGXm11KHjgrHSkhGC0/tHXlkIG7021QNY3QJasfJ4rY1kJjEeVC6YSHxeeM9FFFzagjJvmpKH5eYul7qs9mDIqxxiuFwclg82k8gw1wWI7sDXFgBgmCZmIiN4x7xnrKfXshWQHvxMFlw7PO+Pcl+hkCODUqDYyfwk9FzFWorqmDd+CjpW8n7bHRN2wlVH8ARj0pgjm0gpsxBmGS45912zTyGH4GSW1T4UauLesfCfZmv5keC2oo4lkIBbvm70NqdqCHsmMEsuXSdqz7zA3MK7QVdiP1FoyfmXftQSl4WAvGi6RxPsVEFJzCMHHxc+WCreU/yRnmwrPKCvxNK/a2jHijJVeUBgGVdP8hzQ/VQQaPMAJcOgYIypXNv1ePX3gfgaqiUvTbV0+ruyENRHYH68HVKFYDxojn5kxhbMCvGn+XS9GosW7GxdpV3FZ/YG4+GaU0DA0Hc6O4Z8pwi5rvJBCn4rNBBRjnj4hG7pUTFqNFYeSPAWRVwDMWO5FRDl3GOApAVb7Cc3GdTGGq7kFUTXp6ekKS9dA1GHMq6fRXwIAcVEsU97UpLsVO3vxC22lV8iH3ECN1U4+LZEky8RMpBcKKTa1MiPHzFWdgt3tQbim2E9iBGuRnp38OKXjUcE5MII0Bb2mk5riZbCbhuIV3HeDym4YpNBZdjroTze8bz3JmlzXGrsGT/PlhjP854PY/BVs0t11P2dyL1jhFGjhPIv7dvLdbSjuo/lKJLO+FsfMWELoIyIay4J8MMg0XC7M2I2OIIcQs51y/FeqKv7rDe5rtJEHDUG2oyfojqvR6QrAMAq7fFxtjAeQHgt8dZomEDhmk9wdli5WyY6Z9I1mx/Zw7FL+4zSI26cuBhwGbs7mHY3vXHq0GxmrsFxBJbk+D6WE3YO1F4ek1NLvLqcUs/v8bjurzrljpHFEd0HdM/5s4/ZvltUhxZ8zAElTUJZH6zmC1UKoYHTxbHg9WfvdapCcxTXzviPQZz2PwMFj0W/7Z6Oz6UtJo1tclr4bvICWlC2bnff8IH8YbBc8rJPpU4Ok1NoQem7B91i98W2V9Vt87udosc83tK5GqcQNG1PM1XAVyZv384Malwvd6BALVicouRBDNBnJdIWKiJ6ZTRM8dr0tBQ0ZxV+9UF9LWiNhtR/S2h5qSYTEXkucAy3Fg7a9DYwJ8tGmkhHDlbxqWv1uO/XSb94iMe2BttzSkXjEYQqfdRqrOZsGSb45Q+Oa6uiiqsi/oIOMZj/OjcsgNZEIHoE/seeQls3sO/rbLATchy9tJ69rdFvWAKKARePp3/cbMtNmUcut77ZovsP47THkBqUoIEuYU2QF37bUlHhS3if+ySe6tgkbSclCsbFULnNeq3xbVANSimm+4LWZFSpi5JiQW6XcyxQHxZtILQv9QWHoyRjUCnS/DX5SlOJsYZtq9EerpXCsXunmo0nrSG4kmTbMN/jA9BghHiYWCJ5w1XGaBo/Wlf9XjxQ0Iwx15eoCXDYprMuVaAICk1a32+yBVbVXwzFwi6KewwzJ65w+vKIqNMtzuteuMmjdRT/7eq0EajlPO232I965aiF7w0Cyfstk5YgpqSlPEIlgNYOLxcLU7jyXMq63HRtekNwhrfVwDRY9mOgqh/qVJf0w+LBpScbtkeeSTx+sefr7Y71vi9EE/LBTOTVC1y/xGBOCzpWIejxevf+b4O70opMVjstkIvyBpp7n0fi0R/7sVoyLWkZ12sgvdej/lwSOl1tCtwnzp8oclNJo/jQ0gnfOLvY8ofUTdJ9e0+0d53Y7L4PzI7/obZrXz45KLjLyM8z9ZsZQth80mHv0ICcr3DdotYhLBdc7peETn1HSyvVRGo8gvCqtXICS3gASEUXNHb5OhO85abGZrZEJ/xe6Hg/pmTJL8Ydt+iMxs1aRXWFyZWpWT2N+zOZkpZDLo4zdHf8umyvDEGwmI+K4/SNh6N+9bxDfXzU+PN8o94ssd1L7JnTzku2ysBoEAEX5pPlWVttJyY1lrjPxGAsLF3V0n9xK8dc4rw5MaML/+1z6I34UocyQ7pV+/Md8r1ljmHEruHZbmc0Hb2yV2S+U+wWQKk6ILGMmEs7QN9n37D0aZKJE+BT8Uan+d493r8rSl/gL5Xm0gd/X+WHtR407Cwrdx83XGqZ+ERsd4Ocq3XP3yObwivfNTYzXYPrjiHXPXIXfBBhIEW8MYNHo5mbT+iVUbkMXpxCWyo5kJIKh5d+EUZ2LMANZc+a+jwHYCctVD5+71kGZWFwYFOWthf1tkO1yCHcgAFTcWC5sVncIa831ObOrNpVkUg95nHPHcLasinGnxlzbKNsaPSB67lZrfp+wS4ud6kcrZ+PNpDccjgXZcYOQA5ihMIacj57aEGLwOQvNpTcyw4flx0fMIFVztjmdU8j0X3ENyrcqdCa03qh9SrbkC/I6gz02EFt1nql0pljxBp/IQ5Lzo8+U807FTbjnPUwIQwreYXMljHEYQXIfEG3RrZ/DLl4DzTPoUt0LsY1pQ8JOqje7VK70YvDJAfP4x6gsS+GMYpEsM/9t85TxK7nkEAR+14bPwAkBpKWduRJ2gzH/9dOx49+LQ0teBbz7jrrQFSpbXtN5pwvHwKEBh8Wniyfq6Df/rEH1qcOIMmTN3dVQ+CvN6rU7q+u6AgTG7jUOqpTW9OGmNcg5lsyEKBez/p/c7/qsXMNGYBBc2mQ1Zdz3jj587kOA9XCnFKIAh16qI7KbLg5SsFgBwepEVVdiu7b6LnGkpKaWq8t7rmiiZg2NPAjri5R6DhBzGsYPUoYRb362mD3J++/SLkGZBwCiMF+Dd4fV4+urXSD9D9578XqChC1YErtNclrMJfQqVIDmNsnNGxAqjmCak5upRK8Yd2Rf3T99aSfQ9Z0yIs6RfElbHtujnqyHPvImrVXYFBrMhCLbW+ro90qMd5JjVcO2XZisSHkgHVJFIV4etawzdal71GDx48KP1kniR+lefOT0tZJefNnjSVt60LqNZYsaymY60Y0rQVPTlVGr/MSl+ro2IlsOvAX+f9z5MHGEgP5s9tnmybiKFcCTWml30guqzJTpg07ZBmubRmrgeMzkbRLK/vR0eDoC8sdVJfoqbfW7yl83Om0T8LBQFgPtkIL3Aq7z/Fi1iQx0i4zRwk6FNtvv9t6qNoQhGm01d4GGYoGt2UkriilbDJ+xjZirPHthgSWdT5VaQSS9RLvI38KQT1bIg0coyyV8zxPdmAORoHtU8IL6t6xe9tYogbyrB0Kh4sZ/nxGrAwmJEpZK/l6H1AdRP1z6vtDLDurqAA38E0ZnK1g3a3bcDmFnBFI5bRuayCVonPEw82B1ZNl7Ax/MKg9FFuUjRNE0McspKUNDDr4jQsvZyxpK0xqS2Kr3Gi41LVnX29nfuqbSVx1A5JY7otcudwhxeXKUxqac9YDRQi3hKAxSyxCSWPLSB7FL9iL0ntVPLaSXsFpHBdcog9qxlhANx1rK3LDFe9KUB4Otce83X9JxvvwvYcqprte1c3K/Dp4yRlXoOcUN5Oi/KLD/Ma++ylWsGtMzOsR50p2f+KH9KKFEhuwWku76ZebSoLA9u3EotJR+mM3dnRHeE+i+dvwswxAEAtH0niscsmrsULDyOenik/pV6t036M277X/2OsFmPdplLcXrbSfnoweoWvGYIAfC6MEYr29pcfXjfFv94HwTVWdTjcdOpsynnM/SMmm+KTGt+RlT2DHg8FMzEhWieJI1IgvBQAPW5LKDXYuJNqPJ9R3MCgNJZ9jDCmVUbZmfux/2olNGqLa905UQ1kSsxkJk21NMasjXTXviHfc12LBMBY7583KR1RlCaVPoHoN7Xs76j6+p3z1JdpKfjDlqe9GRD2iIX0rVewP8eilxjEyPy26Fcn9J+0DnU4bm83KW1j6Web55cp+xRAwRUtgpw0E6zu1ZLUxob7fbifo0RNCADhPuJUwG4FF2hJfsxuPqpc63xqOA0uHnSmJZu8kmOHFz8/8K6r8/0deneIKybLCCvW5qBhIs5j4V0kAbrxNThowejtie5HB+ovRQTWe0S0c9HltjYHbt/WTX8nrlG9ypmKnQr3zd+7v12Vh3UwAuaQox1RvUq0yFREHhCRN1/cOEXLltw2QK//M7c41nljYTD6RCtQsHftf0yr8BL5jjPif3Jzt0FKgFE2oACUNpPyY+5xDwRDWysPor8/QNb353iqkuAJShUWpYAP3CAggwqFotbzXE942W79BOjcGxXF05XO+5GSltVnb2/1/QP5l7+JTKvHMWz/zrMG85QdQi9fb2sGxM9jkbcTAj7q+cyEt+MO34R0bYrHzL+KviQOqiWkTNA5XNbGSO9IsSNcQ/XHqyxfD7tbMqx1lrpjqTNu2UHvN7AKVetfTymU+09S3OpB81PddvPulU0VSzAcEtV+LFS/TPIVBZNGAvbTStdzdODpJIxRbFpfibxtZQxU8ZLDV+UzDI3f9LScwi/EyWbbEIRqu8LKL31NvWiIFd9ePIykuXitW7nofxmBwsUccHn0DVRUYgSLwx9Bj5qb0iMC2yn7yGT7vaFhrYHXCyLLfxSi4F4/yuHGUC60iMLui7r6VgJ7YSmL8xJis2AeWeSd7X1EYjhuTfH40pJVfM/JDejCoC6v9VxP+/uU26uGEkS/RCaKn1sI8vv/ZvAUT3hHqg1F8CtToePmdwIGjRkcQeeK9U7WVboXn8/dj6ooS7S2jyVY6A3ZvxZqUG0LuDV/J02LmTrjhanV9mhnv6+bvD7MVlf7c1LuSO5tI9Fmus/psY6tyFZm3gPQ74onbjS3emY9/+mAUmi+42uD9GWN0vvLH8X9dQPmorzOr/jm+X7LPttNmn43zpPuH0cODK4HztE94LuisWUVsAqK+0mQOUZvzOe1iSuKhZfzLJt4rTJbssn2cIo6o3kbSAN8fpdm71XiORWWmCjFuDE/cfUiZDZjPeIlbKrQsxil3KHKnygwlsjH0fGk1VNZg+Hk4nb2fcuoLz1pVJX7kiInE7+LOtb2MQlndXUHUgPxyC+PtITTN/lKN5z33HYQ4nQQXRGpkUHTOy8L3i2oL43TGbP/hPOMKG1goeh/HoWcJtDjp1OZK004S2hcvhLL8z0Z5lxFZ5qa0zFREV9i1xhJ00EbEGb6VOeWRgHK4JZAxao5vjA0oeWvnm8wkxlyfSNc8mcl4yfSPCX1RqbDN0eQNvzjl6Aswi2EkN9xkPoieo7VW4CQaWagkM29Jktu2JdifDG8qC4K6swkl5Z69VMEjwxWZ7bjkX8TMoYimU/4zLgfUfWLOFdn7bfKuldDw5v4d/yINatOv3ABWjpZMnqhIvAb3m7nzbp76US67cXjtp5g0hH27hcT2Bu58jWBtKQrzbo1A/Rv1HWQ3lqcdvCZSvexM61OiT74rBOJMVPsx3nPxxGwqC2p0PRLyzg1L05SAzy4fPeLRaPrOJHd3Bs/8+C+2xI1fEt+8FpVvsI0saGSclTKT2CxOSqMTfgZCSoEJWyP/1a2d2D/ghrC/sVRkedmksUj7LH5SsSZh6PzLSjEinb8i6X8v4k/OpymtybKnwxu2OzyxXRYTUEp5jH+i4zrZF4eAjJ5o+NeB8l8D/xr4/8LAa/ya7mryzV07YBFA7SybfHsbuachgl5Nvgv0W6nvFywcubCeY6B7wQIIXNDAi+GcOH5WfdShCbEYeX2A4ih/VVKBUy3jK9otNiUGJEruBhtJSv7zVxv+/D4EvBvg6KwvIVj9hdv+5QyIcs733fdkP/yX6GsG8XHw+ZZh9QGFvBu12j0MWRNDYorbhCR4DMMcQnKYQKo/nCiFl9FTZl0huxNx2qGMChxHkh7NzTZQvgLDRSeTWZdkjGp5eDTl1VH94XupCKS2weqLTb7q7SWtaLJS8nHbBoAdD5fk/uIkli3fts7uFIii+d2g5UX0DVBrFTj2RQiOaGqVJ88m7i1hxJ8Bql8/hILB1s/gIWascH6Oi79/HKMtEeHWUmJUZ+2xOT5SGDJTsLCKvRyIBAuaR1pnL18j8/epvy67sjIUN54gzawYQTbt65gnSllN20AeIMUYVRL8JOOCRbxAsDqfRLYPpNutyXBrLdZCLmhNNlm7fQ/Fhh9M5+s+be+u6baVhg9g+xAO/rs0DhHaqT/XwKP22JuebGrJk8JLYNTv2zG6zJkOuys1VJ2hwVtPXzSzV8ovEXlBQn9mAj2oY5G4ZZd5e9S5zcNtbOU8Mew4uqm6NDZF/emaDpksJQoRcHrEBJwlwhLPa1vLiXllsyNm8L0cO5q4g25mZP9+rcpfOjR1kRnVm2yFZEY5PMqZoBSAPigs6ssL97oBpthoFpIOcTPjJd9komN1l+QO/hYah3CiwDkKctOpuH+EHmbDYos4qicAAsg/qXPke90qHWZ5x4OvgjsvH3Y33ajekF5j3IJqCwaHTL4VHC5K15qxu1GMkwVNxw1UXsrEcuOUGV5YXo+sdRaNJu4VhcGUC2WcUJ2l0YpZrxXeYsPs0ZkPkHnyHBMJbOAuNq3b2F7zJC+6uIs3sh/6j6LpgZtxz6iV72kwZg+zrIsalPJ8xbfxqcrPy3TLviz7IcbrdyvEzkcJXgNH8zNKnJ3nKZHV+H/gV8uXRxYCq0tmBaeFaoG06Y30CYmgl6RoW1j6cmYb/289VPfGGnOon2yMwG0OtZh+1XKtKO5vKfXzI876+ywUgtin2l+XyDIKSyQah8g0G5vabRL7Q3EsUsC3oTmZeyO/qgHdd09TPmgWe42MlzwuKjqd/1S8G4vjld8tmz1Jk9IkJymQpqLBqXn18V5ANZjMGrQEd2RQwgVhelVtRwq4zZzGjJEgD972q8ElYN4mjZlDvKQCvS6kMnJXxiiYZBF+VbH9zSzITmPKqYcEWrWtH88lXhloHXXQ3bqAhGv0gX64DGgZXIOqGGwNKIFlMM6nKrudJDXDU5kgp9xY5XLhN/z3vo1u87r4dQ3q68Rp3Zkt+QGpyh1RXnxMakDvqvFZF+Vsr7AUZL+HbuWAf9QE8cJQEuTJEeGtCZTo23kpmqQgD7+mIlWdCMZ//nClyj2a4rdL0f6TUsleU87psFe6WNTBwwrt10sCalbUy49x5+7GjSo+B6LIz74ZExkqEs43VVl4VOn1ah/0LJ8sroox0y/2t54/MPBoFLr6oPnELXylsRhvcaK5LxF59gsPwPtjzOm7GGKIW9Nh5lAtWH6f6e/vYc5NW56LpUVTyhnnBmpHUTIKZP3sI7k4SODIBtMEUEB5l7DK0qvSjrkP4CCHjIpRg7Lnt4EwFt+3gzHIlojcAEGVpLiq8tWf3kXTSHeCX3NhkVdu11fg/SBAYZY5lSU83KPEsT2RZyefCvfZB7gE/CJqe8jmqu3Xsbb6DCHAg9T0Oa8y1mfGmtkVdxZwjFeK5TJb6D6HpR5DBenv6SPM3U/rPKICQO2p19bZ4EokNL0fAEZEvVnjHcjTgQPIfnjqObvPCiaPuKeX9yqqEwvOjpymvAKtQXig/l9Hcw5IGooFj8e7JroC2cuNI8tlxO3jsGQl4uo/biv3hHaqtM5Mhiimk3JCGGsZXkgrB/meCX9rQFYB+VCyhU9gU5G/tDUsMjnA47ehtNgMF9/qYGLriq4QTxEPbuFcYlYh5fv8EhVy7w7RHqzVndpiwcLI6TRENIRzQH1kd12mywF92CA0Gp92dN9JI0F8kEs5uImfL159VpadME38JtvKnCHmJmcvChbci47XEBjj2I1+0tPRF6qFSQHqCDkfNKCo8z/J2t7YMbKP8kCmaSIEbxfB4J36Nl+U7JpqPzc8K5WNCT+MQqwp2OzCaveZh7s4lv5JFcWNGHrhEPLgZw/Dl3bnLsrGNGP0ykbpmmmrsVW6jROmgDtiVilNg+xl92HFnfakHniqFt/u22/2tct9yu9q0QvKN1/JY/Z70/LaPR+GFEpNBXKe0rWrqcM6NrvTScirZWqjGT8tdyJnGy8WJBv4i54L+g839D/Q09FmW0w91hRZLGjBX/yeHpzO67ToNchDplRQh8JlJQlN8tkAXvaizysedJtQr3G0CZ7DiMPhbstKfhnd8CRQnZwm15nKkTwBsyB7jfEtwcpHXWC9vIHmQEKtfTLBZw7hovdzL3VvhyJ8nZuHdR/IFZdyGAXS8wD2Tmj8iomr8k9kZnZzfsFPm0qe3NEmfkoXtTk2hJeqRuu13XcBXJwU5SY8XIRt60ukb0kip9u41Rj0GmTxn9jwscFAPp6J1YX87Cv0HA+BdDZYSPIbp5UnvaAfjji0YClV/tF6v/RSB8Xf2/WGQEC8+EVnJnrVbYQ5comd2QjVqL885gcBzR+YJynmJxG1x2sgU7dBq5NzQ2WucPh9f210bAnsunWVqURBXBlOi1DcaF32P+SfFHHY0w+zGye+COfdbIOc1PWtAZm85kS4fU7ZeyAhOYVNMDFW+ZwVkSKMG6pVHyBQf1v7xaN2lA7eNC694jNh3VJV5vTI1s7foIGvZDH0nyOFZvBU5ZcucP2iXRbBgevHmEoORMUJWB3DKcfmgKwnZHGgOERi89YXlzpJ9ahKdPAWIGvcnTHmeU3VsSJjolwB4TwMwYEaZSVj2Fp2Bu82ULUcylTfc4xRBCC/Eav2Cn3mnpyqFxbOKX1vDZ+WND4H5zETSVkmogZWB/aWgZEfP74l2ru4+CeeYEEZHeHuq+0OkXaUC6OsE56hEPjRJK/nawvb164Q2rmnJrM9UXJaBUheAho3lZZwNKZ2TcnTvSxNyonu5Qbq8IivdO3iio2WWs9YTCgtX5amIhSbylSfnpB8lSnRXbfrjlz6WSIonG20PF6rI9ZebcwFoGBE95drGxG3Y4c6nS7b57RmHm2pSvgdJMqcJ3hJUSOMTPtU99YI1xrh9CnEZsWDfqnXfPwZEH4mE72xLXo5JNAC6Yy415vtYMBbxidYoF9bUKTnLAQ+Hm5Z3UgsJhedqckcpxRNx6meTSO1mUZApde/b60DmfO9niugv2OpCPvKgc2VtfbyCdjIaVFYAEM3jOFZMkpX5kw3hp5D7ndtOtL0MPGD51EEzsUC/8S21UFFbYddv8K2k5S19jHWmw/eh+zFO4kfDscoR2KqVJMGqvNig7VFA7fpLZCV31gZ2l1LN9AvHZOrIy/PdjYjMiwEHPeHBG9idgJhwzrDB3vTEspucUin8qt3zSfK4wDfGVfct5RvAArwJykZS073WLjlm3U+QuL4+YTjdpu2LJEqENuf4yGJA7vd0E5JpIe0A5LTjICmC2SGPzS9fIVuGWewLwE1vNC6BhZSNC+QpbmuWoqTHhVU6BzjpcoaJbKGd07hgLLOd01OWGuVzwAgHb24OLkddU1shFoy6ljqSVRfhM3tVr1qqX1YtmvK7mVgb1oU1hVWDR5hZMRAzoDX7dHPiPGTOPOWkXLBZjYEV7wF0WKgfA8o8b/16B6uuxj3USfyIoyMEQZ9ytylsK0LgYDJLtG/75/KCCFvGhCuqYTCKoKZQF2es8/+3dtuPHzpukLAVgma3LslOnl+rKtenU5LDgZ6N+dpws/119MwFFRCL95KiTgOcvBoHZXaf63GIAMY9edAUSgG1apTVUVSMIWawtvuRX41oC0KxyvqT4bQv+ljLCDIAO3+LAWydU26pmIzyi8o7vYdjAHChYFxX8LlM7hclQOgDvH6ymyjAQcBlzkBi3mR0js4PmX3wHZDp8p9k5IsduwkfWEiKbF8MIozKLGkFAKMYOw+CvYKBdPM3tQKxVdrYoS4BKn6pkA85TRDJVTAykbJkxJGDFvxUecg4rExYD+oeIw1Jeq85x0h5QWdJGlocsvZNCFcHRC2R9k1sh/0L5WXfKLgw3Qdd2V6J24GMq/dXUe2QhCmHMxEHi4SNjsuP/u6Q7xBQ7QyhCEdXrVHsQ5IYkaFyNEfQtg9GK54jewEwWIsBir22MiX2lfhDhCsNf50PsddfYP1AEVdFTqtyajb6cy+wyWwTO9oHpA8+Xf1nsKLNBU3TTWeSGzmyE8Kb4agUqAB+s2j3EvPLn1/8SfDiyWMM6ttbcxs1IUvTOrajSGB1snVur87oz7s339CUgoioH9z8o8RlnpWMUKNNmkcuk2zYwgPCqRO84c1B4rKSpDVpAQAytij6k8zomnWLNvLOMOFko/YimU8iOiLjDuDqj/44q7jgNHi/SK9v2+SzTxbjXW4QyTBjrFi8OdNGSkT4Pk62h7p4mlQ4UaNSAzNRrFYGTlEHRAJqPCxqRRh4osQAyvkzAXa+wv8Omq1aiVz7Zp4E2phE7wTcebV1JTB2gprUOmKMd+GAeDdlTNWuC+IA+VKvoNqy5OJ8inVyjSAzqbrNKxS5g3hNzTjzhBKH+ObUcslBgjXe55jVO4CSihFUjFnALhmNL93YMXedJMAapQg4frZPqw7uD2In3TMKR7VrZfEV+q0n72lXLgN0h0AptLAO/8JyJRk0IPhUTbqf1Myisx4jThZNfI10VwFQRO8/t9LeDIuDlUyuiank4OJS32mHXeA3usC0cs0i2okUCySTvNzchWDP6ghbmJvljxXPn2yhvD8b29QcKObHZz0wdrdyrNrBoFPaz/3GT3WAHRrOJ/wOF791bc3/gdQSwMEFAACAAgA6ptFS3yF9/FeAAAAagAAABsAAAB1bml2ZXJzYWwvdW5pdmVyc2FsLnBuZy54bWwtjFsKgCAQAP+D7iB7gE1xzYTMyyQp9KLE7PZFNH8zH9O7ssws++OM22pBIAc31FW/Hz5Hf7HyNoGGfwC7LZDAVv16xTEFC1oQEjdGagMs+DiFZEFJhR3XpCRB8y4fUEsBAgAAFAACAAgARJRXRyO0Tvv7AgAAsAgAABQAAAAAAAAAAQAAAAAAAAAAAHVuaXZlcnNhbC9wbGF5ZXIueG1sUEsBAgAAFAACAAgA6ptFSyzbRb1GMgAASUYAABcAAAAAAAAAAAAAAAAALQMAAHVuaXZlcnNhbC91bml2ZXJzYWwucG5nUEsBAgAAFAACAAgA6ptFS3yF9/FeAAAAagAAABsAAAAAAAAAAQAAAAAAqDUAAHVuaXZlcnNhbC91bml2ZXJzYWwucG5nLnhtbFBLBQYAAAAAAwADANAAAAA/NgAAAAA="/>
  <p:tag name="ISPRING_PRESENTATION_TITLE" val="五一劳动安全教育主题班会-动"/>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3332</Words>
  <Application>WPS 演示</Application>
  <PresentationFormat>宽屏</PresentationFormat>
  <Paragraphs>139</Paragraphs>
  <Slides>21</Slides>
  <Notes>20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21</vt:i4>
      </vt:variant>
    </vt:vector>
  </HeadingPairs>
  <TitlesOfParts>
    <vt:vector size="33" baseType="lpstr">
      <vt:lpstr>Arial</vt:lpstr>
      <vt:lpstr>宋体</vt:lpstr>
      <vt:lpstr>Wingdings</vt:lpstr>
      <vt:lpstr>等线</vt:lpstr>
      <vt:lpstr>思源黑体 CN Normal</vt:lpstr>
      <vt:lpstr>黑体</vt:lpstr>
      <vt:lpstr>庞门正道标题体</vt:lpstr>
      <vt:lpstr>微软雅黑</vt:lpstr>
      <vt:lpstr>Arial Unicode MS</vt:lpstr>
      <vt:lpstr>等线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五一劳动安全教育主题班会-动</dc:title>
  <dc:creator>Administrator</dc:creator>
  <cp:lastModifiedBy>无谓</cp:lastModifiedBy>
  <cp:revision>21</cp:revision>
  <dcterms:created xsi:type="dcterms:W3CDTF">2018-04-11T12:29:00Z</dcterms:created>
  <dcterms:modified xsi:type="dcterms:W3CDTF">2020-09-16T12:26:15Z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