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60" r:id="rId3"/>
    <p:sldId id="261" r:id="rId5"/>
    <p:sldId id="282" r:id="rId6"/>
    <p:sldId id="263" r:id="rId7"/>
    <p:sldId id="269" r:id="rId8"/>
    <p:sldId id="298" r:id="rId9"/>
    <p:sldId id="270" r:id="rId10"/>
    <p:sldId id="264" r:id="rId11"/>
    <p:sldId id="299" r:id="rId12"/>
    <p:sldId id="274" r:id="rId13"/>
    <p:sldId id="268" r:id="rId14"/>
    <p:sldId id="265" r:id="rId15"/>
    <p:sldId id="300" r:id="rId16"/>
    <p:sldId id="275" r:id="rId17"/>
    <p:sldId id="301" r:id="rId18"/>
    <p:sldId id="262" r:id="rId19"/>
  </p:sldIdLst>
  <p:sldSz cx="9144000" cy="5144135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等线 Light" panose="02010600030101010101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ACD89"/>
    <a:srgbClr val="8ACA98"/>
    <a:srgbClr val="80C269"/>
    <a:srgbClr val="ADE6E2"/>
    <a:srgbClr val="FFB6C3"/>
    <a:srgbClr val="FFE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922" y="662"/>
      </p:cViewPr>
      <p:guideLst>
        <p:guide orient="horz" pos="1614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2BF45B90-99FD-44E1-B67F-D706CB0120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0" y="0"/>
            <a:ext cx="9144000" cy="51444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椭圆 5"/>
          <p:cNvSpPr/>
          <p:nvPr userDrawn="1"/>
        </p:nvSpPr>
        <p:spPr>
          <a:xfrm>
            <a:off x="7858267" y="274368"/>
            <a:ext cx="1668780" cy="16690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 userDrawn="1"/>
        </p:nvSpPr>
        <p:spPr>
          <a:xfrm>
            <a:off x="327991" y="274368"/>
            <a:ext cx="8507896" cy="4595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 userDrawn="1"/>
        </p:nvSpPr>
        <p:spPr>
          <a:xfrm>
            <a:off x="-345759" y="4348756"/>
            <a:ext cx="1042369" cy="104255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 userDrawn="1"/>
        </p:nvSpPr>
        <p:spPr>
          <a:xfrm>
            <a:off x="-26439" y="0"/>
            <a:ext cx="592575" cy="59267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 userDrawn="1"/>
        </p:nvSpPr>
        <p:spPr>
          <a:xfrm>
            <a:off x="8539538" y="4260045"/>
            <a:ext cx="487872" cy="487957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636746" y="569569"/>
            <a:ext cx="7581900" cy="3325654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636871" y="1548262"/>
            <a:ext cx="5601653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心理健康与职业生涯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: 圆角 29"/>
          <p:cNvSpPr/>
          <p:nvPr/>
        </p:nvSpPr>
        <p:spPr>
          <a:xfrm>
            <a:off x="3533775" y="2635541"/>
            <a:ext cx="1546860" cy="613886"/>
          </a:xfrm>
          <a:prstGeom prst="roundRect">
            <a:avLst>
              <a:gd name="adj" fmla="val 50000"/>
            </a:avLst>
          </a:prstGeom>
          <a:solidFill>
            <a:srgbClr val="8AC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28536" y="2746507"/>
            <a:ext cx="1552099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2100" b="1" dirty="0">
                <a:solidFill>
                  <a:schemeClr val="bg1"/>
                </a:solidFill>
                <a:latin typeface="+mn-ea"/>
              </a:rPr>
              <a:t>北京出版社</a:t>
            </a:r>
            <a:endParaRPr lang="zh-CN" altLang="en-US" sz="21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二、学习方法包含的要素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71117" y="1278448"/>
            <a:ext cx="835497" cy="83726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80358" y="1524771"/>
            <a:ext cx="4495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01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095238" y="2512223"/>
            <a:ext cx="835497" cy="83726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0848" y="2735534"/>
            <a:ext cx="4495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02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5204711" y="2516590"/>
            <a:ext cx="830186" cy="83372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83862" y="2741672"/>
            <a:ext cx="4495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03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151333" y="1299274"/>
            <a:ext cx="835497" cy="835497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37564" y="1542057"/>
            <a:ext cx="4495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04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276060" y="1653337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4" name="椭圆 13"/>
          <p:cNvSpPr/>
          <p:nvPr/>
        </p:nvSpPr>
        <p:spPr>
          <a:xfrm>
            <a:off x="3444340" y="2237478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6" name="椭圆 15"/>
          <p:cNvSpPr/>
          <p:nvPr/>
        </p:nvSpPr>
        <p:spPr>
          <a:xfrm>
            <a:off x="5515382" y="2290582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8" name="椭圆 17"/>
          <p:cNvSpPr/>
          <p:nvPr/>
        </p:nvSpPr>
        <p:spPr>
          <a:xfrm>
            <a:off x="6777179" y="1674579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9" name="任意多边形 54"/>
          <p:cNvSpPr/>
          <p:nvPr/>
        </p:nvSpPr>
        <p:spPr>
          <a:xfrm>
            <a:off x="2518178" y="1717438"/>
            <a:ext cx="1614351" cy="0"/>
          </a:xfrm>
          <a:custGeom>
            <a:avLst/>
            <a:gdLst>
              <a:gd name="connsiteX0" fmla="*/ 0 w 1447800"/>
              <a:gd name="connsiteY0" fmla="*/ 0 h 0"/>
              <a:gd name="connsiteX1" fmla="*/ 1447800 w 144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0" name="任意多边形 55"/>
          <p:cNvSpPr/>
          <p:nvPr/>
        </p:nvSpPr>
        <p:spPr>
          <a:xfrm>
            <a:off x="5077775" y="1717438"/>
            <a:ext cx="1614351" cy="0"/>
          </a:xfrm>
          <a:custGeom>
            <a:avLst/>
            <a:gdLst>
              <a:gd name="connsiteX0" fmla="*/ 0 w 1447800"/>
              <a:gd name="connsiteY0" fmla="*/ 0 h 0"/>
              <a:gd name="connsiteX1" fmla="*/ 1447800 w 144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1" name="任意多边形 56"/>
          <p:cNvSpPr/>
          <p:nvPr/>
        </p:nvSpPr>
        <p:spPr>
          <a:xfrm>
            <a:off x="3612114" y="1887370"/>
            <a:ext cx="520416" cy="350484"/>
          </a:xfrm>
          <a:custGeom>
            <a:avLst/>
            <a:gdLst>
              <a:gd name="connsiteX0" fmla="*/ 0 w 466725"/>
              <a:gd name="connsiteY0" fmla="*/ 314325 h 314325"/>
              <a:gd name="connsiteX1" fmla="*/ 466725 w 466725"/>
              <a:gd name="connsiteY1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725" h="314325">
                <a:moveTo>
                  <a:pt x="0" y="314325"/>
                </a:moveTo>
                <a:lnTo>
                  <a:pt x="466725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任意多边形 58"/>
          <p:cNvSpPr/>
          <p:nvPr/>
        </p:nvSpPr>
        <p:spPr>
          <a:xfrm>
            <a:off x="5045912" y="1866128"/>
            <a:ext cx="392967" cy="392967"/>
          </a:xfrm>
          <a:custGeom>
            <a:avLst/>
            <a:gdLst>
              <a:gd name="connsiteX0" fmla="*/ 0 w 352425"/>
              <a:gd name="connsiteY0" fmla="*/ 0 h 352425"/>
              <a:gd name="connsiteX1" fmla="*/ 352425 w 352425"/>
              <a:gd name="connsiteY1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352425">
                <a:moveTo>
                  <a:pt x="0" y="0"/>
                </a:moveTo>
                <a:lnTo>
                  <a:pt x="352425" y="352425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KSO_Shape"/>
          <p:cNvSpPr>
            <a:spLocks noChangeAspect="1"/>
          </p:cNvSpPr>
          <p:nvPr/>
        </p:nvSpPr>
        <p:spPr bwMode="auto">
          <a:xfrm>
            <a:off x="4351583" y="1299274"/>
            <a:ext cx="461264" cy="592163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rgbClr val="FACD8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3629" y="2433607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（一）合理安排时间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62370" y="2365375"/>
            <a:ext cx="261429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（四）加强自我监控能力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68840" y="3634044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（二）要持之以恒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26441" y="3621475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（三）掌握复习方法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三、科学有效的学习方法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9" name="组合 8"/>
          <p:cNvGrpSpPr/>
          <p:nvPr/>
        </p:nvGrpSpPr>
        <p:grpSpPr>
          <a:xfrm>
            <a:off x="3970532" y="1638673"/>
            <a:ext cx="500743" cy="500743"/>
            <a:chOff x="7545660" y="1059361"/>
            <a:chExt cx="667657" cy="667657"/>
          </a:xfrm>
        </p:grpSpPr>
        <p:sp>
          <p:nvSpPr>
            <p:cNvPr id="10" name="椭圆 9"/>
            <p:cNvSpPr/>
            <p:nvPr/>
          </p:nvSpPr>
          <p:spPr>
            <a:xfrm>
              <a:off x="7545660" y="1059361"/>
              <a:ext cx="667657" cy="667657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11" name="Freeform 409"/>
            <p:cNvSpPr>
              <a:spLocks noEditPoints="1"/>
            </p:cNvSpPr>
            <p:nvPr/>
          </p:nvSpPr>
          <p:spPr bwMode="auto">
            <a:xfrm>
              <a:off x="7709088" y="1222838"/>
              <a:ext cx="340801" cy="340703"/>
            </a:xfrm>
            <a:custGeom>
              <a:avLst/>
              <a:gdLst>
                <a:gd name="T0" fmla="*/ 3365 w 7017"/>
                <a:gd name="T1" fmla="*/ 128 h 7016"/>
                <a:gd name="T2" fmla="*/ 2241 w 7017"/>
                <a:gd name="T3" fmla="*/ 20 h 7016"/>
                <a:gd name="T4" fmla="*/ 1035 w 7017"/>
                <a:gd name="T5" fmla="*/ 504 h 7016"/>
                <a:gd name="T6" fmla="*/ 242 w 7017"/>
                <a:gd name="T7" fmla="*/ 1470 h 7016"/>
                <a:gd name="T8" fmla="*/ 3 w 7017"/>
                <a:gd name="T9" fmla="*/ 2688 h 7016"/>
                <a:gd name="T10" fmla="*/ 395 w 7017"/>
                <a:gd name="T11" fmla="*/ 3926 h 7016"/>
                <a:gd name="T12" fmla="*/ 1301 w 7017"/>
                <a:gd name="T13" fmla="*/ 4788 h 7016"/>
                <a:gd name="T14" fmla="*/ 2559 w 7017"/>
                <a:gd name="T15" fmla="*/ 5119 h 7016"/>
                <a:gd name="T16" fmla="*/ 3597 w 7017"/>
                <a:gd name="T17" fmla="*/ 4901 h 7016"/>
                <a:gd name="T18" fmla="*/ 6084 w 7017"/>
                <a:gd name="T19" fmla="*/ 6985 h 7016"/>
                <a:gd name="T20" fmla="*/ 6749 w 7017"/>
                <a:gd name="T21" fmla="*/ 6852 h 7016"/>
                <a:gd name="T22" fmla="*/ 7012 w 7017"/>
                <a:gd name="T23" fmla="*/ 6380 h 7016"/>
                <a:gd name="T24" fmla="*/ 4529 w 7017"/>
                <a:gd name="T25" fmla="*/ 4196 h 7016"/>
                <a:gd name="T26" fmla="*/ 5065 w 7017"/>
                <a:gd name="T27" fmla="*/ 3092 h 7016"/>
                <a:gd name="T28" fmla="*/ 5027 w 7017"/>
                <a:gd name="T29" fmla="*/ 1874 h 7016"/>
                <a:gd name="T30" fmla="*/ 4369 w 7017"/>
                <a:gd name="T31" fmla="*/ 749 h 7016"/>
                <a:gd name="T32" fmla="*/ 6759 w 7017"/>
                <a:gd name="T33" fmla="*/ 6453 h 7016"/>
                <a:gd name="T34" fmla="*/ 6335 w 7017"/>
                <a:gd name="T35" fmla="*/ 6784 h 7016"/>
                <a:gd name="T36" fmla="*/ 3949 w 7017"/>
                <a:gd name="T37" fmla="*/ 4431 h 7016"/>
                <a:gd name="T38" fmla="*/ 2850 w 7017"/>
                <a:gd name="T39" fmla="*/ 4872 h 7016"/>
                <a:gd name="T40" fmla="*/ 1827 w 7017"/>
                <a:gd name="T41" fmla="*/ 4773 h 7016"/>
                <a:gd name="T42" fmla="*/ 873 w 7017"/>
                <a:gd name="T43" fmla="*/ 4165 h 7016"/>
                <a:gd name="T44" fmla="*/ 299 w 7017"/>
                <a:gd name="T45" fmla="*/ 3129 h 7016"/>
                <a:gd name="T46" fmla="*/ 299 w 7017"/>
                <a:gd name="T47" fmla="*/ 1993 h 7016"/>
                <a:gd name="T48" fmla="*/ 869 w 7017"/>
                <a:gd name="T49" fmla="*/ 957 h 7016"/>
                <a:gd name="T50" fmla="*/ 1825 w 7017"/>
                <a:gd name="T51" fmla="*/ 348 h 7016"/>
                <a:gd name="T52" fmla="*/ 2849 w 7017"/>
                <a:gd name="T53" fmla="*/ 248 h 7016"/>
                <a:gd name="T54" fmla="*/ 3944 w 7017"/>
                <a:gd name="T55" fmla="*/ 686 h 7016"/>
                <a:gd name="T56" fmla="*/ 4668 w 7017"/>
                <a:gd name="T57" fmla="*/ 1564 h 7016"/>
                <a:gd name="T58" fmla="*/ 4888 w 7017"/>
                <a:gd name="T59" fmla="*/ 2675 h 7016"/>
                <a:gd name="T60" fmla="*/ 4533 w 7017"/>
                <a:gd name="T61" fmla="*/ 3800 h 7016"/>
                <a:gd name="T62" fmla="*/ 3605 w 7017"/>
                <a:gd name="T63" fmla="*/ 903 h 7016"/>
                <a:gd name="T64" fmla="*/ 2658 w 7017"/>
                <a:gd name="T65" fmla="*/ 604 h 7016"/>
                <a:gd name="T66" fmla="*/ 1809 w 7017"/>
                <a:gd name="T67" fmla="*/ 750 h 7016"/>
                <a:gd name="T68" fmla="*/ 1044 w 7017"/>
                <a:gd name="T69" fmla="*/ 1323 h 7016"/>
                <a:gd name="T70" fmla="*/ 631 w 7017"/>
                <a:gd name="T71" fmla="*/ 2223 h 7016"/>
                <a:gd name="T72" fmla="*/ 701 w 7017"/>
                <a:gd name="T73" fmla="*/ 3175 h 7016"/>
                <a:gd name="T74" fmla="*/ 1211 w 7017"/>
                <a:gd name="T75" fmla="*/ 3978 h 7016"/>
                <a:gd name="T76" fmla="*/ 2081 w 7017"/>
                <a:gd name="T77" fmla="*/ 4458 h 7016"/>
                <a:gd name="T78" fmla="*/ 2946 w 7017"/>
                <a:gd name="T79" fmla="*/ 4480 h 7016"/>
                <a:gd name="T80" fmla="*/ 3840 w 7017"/>
                <a:gd name="T81" fmla="*/ 4040 h 7016"/>
                <a:gd name="T82" fmla="*/ 4389 w 7017"/>
                <a:gd name="T83" fmla="*/ 3262 h 7016"/>
                <a:gd name="T84" fmla="*/ 4504 w 7017"/>
                <a:gd name="T85" fmla="*/ 2317 h 7016"/>
                <a:gd name="T86" fmla="*/ 4134 w 7017"/>
                <a:gd name="T87" fmla="*/ 1396 h 7016"/>
                <a:gd name="T88" fmla="*/ 3413 w 7017"/>
                <a:gd name="T89" fmla="*/ 4063 h 7016"/>
                <a:gd name="T90" fmla="*/ 2560 w 7017"/>
                <a:gd name="T91" fmla="*/ 4288 h 7016"/>
                <a:gd name="T92" fmla="*/ 1822 w 7017"/>
                <a:gd name="T93" fmla="*/ 4122 h 7016"/>
                <a:gd name="T94" fmla="*/ 1170 w 7017"/>
                <a:gd name="T95" fmla="*/ 3587 h 7016"/>
                <a:gd name="T96" fmla="*/ 846 w 7017"/>
                <a:gd name="T97" fmla="*/ 2774 h 7016"/>
                <a:gd name="T98" fmla="*/ 947 w 7017"/>
                <a:gd name="T99" fmla="*/ 1940 h 7016"/>
                <a:gd name="T100" fmla="*/ 1432 w 7017"/>
                <a:gd name="T101" fmla="*/ 1252 h 7016"/>
                <a:gd name="T102" fmla="*/ 2219 w 7017"/>
                <a:gd name="T103" fmla="*/ 865 h 7016"/>
                <a:gd name="T104" fmla="*/ 2983 w 7017"/>
                <a:gd name="T105" fmla="*/ 883 h 7016"/>
                <a:gd name="T106" fmla="*/ 3750 w 7017"/>
                <a:gd name="T107" fmla="*/ 1308 h 7016"/>
                <a:gd name="T108" fmla="*/ 4202 w 7017"/>
                <a:gd name="T109" fmla="*/ 2016 h 7016"/>
                <a:gd name="T110" fmla="*/ 4264 w 7017"/>
                <a:gd name="T111" fmla="*/ 2856 h 7016"/>
                <a:gd name="T112" fmla="*/ 3900 w 7017"/>
                <a:gd name="T113" fmla="*/ 3651 h 7016"/>
                <a:gd name="T114" fmla="*/ 2015 w 7017"/>
                <a:gd name="T115" fmla="*/ 1406 h 7016"/>
                <a:gd name="T116" fmla="*/ 2534 w 7017"/>
                <a:gd name="T117" fmla="*/ 1515 h 7016"/>
                <a:gd name="T118" fmla="*/ 1839 w 7017"/>
                <a:gd name="T119" fmla="*/ 1804 h 7016"/>
                <a:gd name="T120" fmla="*/ 1285 w 7017"/>
                <a:gd name="T121" fmla="*/ 2560 h 7016"/>
                <a:gd name="T122" fmla="*/ 1434 w 7017"/>
                <a:gd name="T123" fmla="*/ 1961 h 7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17" h="7016">
                  <a:moveTo>
                    <a:pt x="4369" y="749"/>
                  </a:moveTo>
                  <a:lnTo>
                    <a:pt x="4369" y="749"/>
                  </a:lnTo>
                  <a:lnTo>
                    <a:pt x="4324" y="705"/>
                  </a:lnTo>
                  <a:lnTo>
                    <a:pt x="4277" y="662"/>
                  </a:lnTo>
                  <a:lnTo>
                    <a:pt x="4229" y="620"/>
                  </a:lnTo>
                  <a:lnTo>
                    <a:pt x="4181" y="579"/>
                  </a:lnTo>
                  <a:lnTo>
                    <a:pt x="4131" y="540"/>
                  </a:lnTo>
                  <a:lnTo>
                    <a:pt x="4082" y="502"/>
                  </a:lnTo>
                  <a:lnTo>
                    <a:pt x="4030" y="465"/>
                  </a:lnTo>
                  <a:lnTo>
                    <a:pt x="3978" y="429"/>
                  </a:lnTo>
                  <a:lnTo>
                    <a:pt x="3927" y="394"/>
                  </a:lnTo>
                  <a:lnTo>
                    <a:pt x="3873" y="361"/>
                  </a:lnTo>
                  <a:lnTo>
                    <a:pt x="3819" y="331"/>
                  </a:lnTo>
                  <a:lnTo>
                    <a:pt x="3764" y="300"/>
                  </a:lnTo>
                  <a:lnTo>
                    <a:pt x="3709" y="272"/>
                  </a:lnTo>
                  <a:lnTo>
                    <a:pt x="3653" y="244"/>
                  </a:lnTo>
                  <a:lnTo>
                    <a:pt x="3597" y="218"/>
                  </a:lnTo>
                  <a:lnTo>
                    <a:pt x="3540" y="194"/>
                  </a:lnTo>
                  <a:lnTo>
                    <a:pt x="3482" y="171"/>
                  </a:lnTo>
                  <a:lnTo>
                    <a:pt x="3424" y="150"/>
                  </a:lnTo>
                  <a:lnTo>
                    <a:pt x="3365" y="128"/>
                  </a:lnTo>
                  <a:lnTo>
                    <a:pt x="3305" y="111"/>
                  </a:lnTo>
                  <a:lnTo>
                    <a:pt x="3245" y="93"/>
                  </a:lnTo>
                  <a:lnTo>
                    <a:pt x="3185" y="77"/>
                  </a:lnTo>
                  <a:lnTo>
                    <a:pt x="3124" y="62"/>
                  </a:lnTo>
                  <a:lnTo>
                    <a:pt x="3063" y="49"/>
                  </a:lnTo>
                  <a:lnTo>
                    <a:pt x="3002" y="38"/>
                  </a:lnTo>
                  <a:lnTo>
                    <a:pt x="2940" y="28"/>
                  </a:lnTo>
                  <a:lnTo>
                    <a:pt x="2877" y="20"/>
                  </a:lnTo>
                  <a:lnTo>
                    <a:pt x="2815" y="12"/>
                  </a:lnTo>
                  <a:lnTo>
                    <a:pt x="2752" y="7"/>
                  </a:lnTo>
                  <a:lnTo>
                    <a:pt x="2689" y="3"/>
                  </a:lnTo>
                  <a:lnTo>
                    <a:pt x="2625" y="1"/>
                  </a:lnTo>
                  <a:lnTo>
                    <a:pt x="2561" y="0"/>
                  </a:lnTo>
                  <a:lnTo>
                    <a:pt x="2561" y="0"/>
                  </a:lnTo>
                  <a:lnTo>
                    <a:pt x="2558" y="0"/>
                  </a:lnTo>
                  <a:lnTo>
                    <a:pt x="2558" y="0"/>
                  </a:lnTo>
                  <a:lnTo>
                    <a:pt x="2495" y="1"/>
                  </a:lnTo>
                  <a:lnTo>
                    <a:pt x="2430" y="3"/>
                  </a:lnTo>
                  <a:lnTo>
                    <a:pt x="2367" y="7"/>
                  </a:lnTo>
                  <a:lnTo>
                    <a:pt x="2304" y="12"/>
                  </a:lnTo>
                  <a:lnTo>
                    <a:pt x="2241" y="20"/>
                  </a:lnTo>
                  <a:lnTo>
                    <a:pt x="2178" y="28"/>
                  </a:lnTo>
                  <a:lnTo>
                    <a:pt x="2116" y="38"/>
                  </a:lnTo>
                  <a:lnTo>
                    <a:pt x="2055" y="49"/>
                  </a:lnTo>
                  <a:lnTo>
                    <a:pt x="1993" y="63"/>
                  </a:lnTo>
                  <a:lnTo>
                    <a:pt x="1933" y="77"/>
                  </a:lnTo>
                  <a:lnTo>
                    <a:pt x="1871" y="94"/>
                  </a:lnTo>
                  <a:lnTo>
                    <a:pt x="1812" y="111"/>
                  </a:lnTo>
                  <a:lnTo>
                    <a:pt x="1752" y="129"/>
                  </a:lnTo>
                  <a:lnTo>
                    <a:pt x="1693" y="150"/>
                  </a:lnTo>
                  <a:lnTo>
                    <a:pt x="1635" y="172"/>
                  </a:lnTo>
                  <a:lnTo>
                    <a:pt x="1577" y="195"/>
                  </a:lnTo>
                  <a:lnTo>
                    <a:pt x="1520" y="219"/>
                  </a:lnTo>
                  <a:lnTo>
                    <a:pt x="1463" y="245"/>
                  </a:lnTo>
                  <a:lnTo>
                    <a:pt x="1408" y="273"/>
                  </a:lnTo>
                  <a:lnTo>
                    <a:pt x="1352" y="301"/>
                  </a:lnTo>
                  <a:lnTo>
                    <a:pt x="1298" y="332"/>
                  </a:lnTo>
                  <a:lnTo>
                    <a:pt x="1243" y="364"/>
                  </a:lnTo>
                  <a:lnTo>
                    <a:pt x="1190" y="396"/>
                  </a:lnTo>
                  <a:lnTo>
                    <a:pt x="1138" y="431"/>
                  </a:lnTo>
                  <a:lnTo>
                    <a:pt x="1086" y="467"/>
                  </a:lnTo>
                  <a:lnTo>
                    <a:pt x="1035" y="504"/>
                  </a:lnTo>
                  <a:lnTo>
                    <a:pt x="985" y="542"/>
                  </a:lnTo>
                  <a:lnTo>
                    <a:pt x="935" y="582"/>
                  </a:lnTo>
                  <a:lnTo>
                    <a:pt x="887" y="623"/>
                  </a:lnTo>
                  <a:lnTo>
                    <a:pt x="839" y="665"/>
                  </a:lnTo>
                  <a:lnTo>
                    <a:pt x="793" y="708"/>
                  </a:lnTo>
                  <a:lnTo>
                    <a:pt x="746" y="754"/>
                  </a:lnTo>
                  <a:lnTo>
                    <a:pt x="746" y="754"/>
                  </a:lnTo>
                  <a:lnTo>
                    <a:pt x="702" y="800"/>
                  </a:lnTo>
                  <a:lnTo>
                    <a:pt x="659" y="846"/>
                  </a:lnTo>
                  <a:lnTo>
                    <a:pt x="617" y="894"/>
                  </a:lnTo>
                  <a:lnTo>
                    <a:pt x="577" y="942"/>
                  </a:lnTo>
                  <a:lnTo>
                    <a:pt x="537" y="992"/>
                  </a:lnTo>
                  <a:lnTo>
                    <a:pt x="499" y="1041"/>
                  </a:lnTo>
                  <a:lnTo>
                    <a:pt x="462" y="1093"/>
                  </a:lnTo>
                  <a:lnTo>
                    <a:pt x="427" y="1145"/>
                  </a:lnTo>
                  <a:lnTo>
                    <a:pt x="393" y="1197"/>
                  </a:lnTo>
                  <a:lnTo>
                    <a:pt x="361" y="1250"/>
                  </a:lnTo>
                  <a:lnTo>
                    <a:pt x="329" y="1304"/>
                  </a:lnTo>
                  <a:lnTo>
                    <a:pt x="298" y="1359"/>
                  </a:lnTo>
                  <a:lnTo>
                    <a:pt x="270" y="1414"/>
                  </a:lnTo>
                  <a:lnTo>
                    <a:pt x="242" y="1470"/>
                  </a:lnTo>
                  <a:lnTo>
                    <a:pt x="217" y="1526"/>
                  </a:lnTo>
                  <a:lnTo>
                    <a:pt x="193" y="1583"/>
                  </a:lnTo>
                  <a:lnTo>
                    <a:pt x="170" y="1641"/>
                  </a:lnTo>
                  <a:lnTo>
                    <a:pt x="149" y="1699"/>
                  </a:lnTo>
                  <a:lnTo>
                    <a:pt x="127" y="1758"/>
                  </a:lnTo>
                  <a:lnTo>
                    <a:pt x="110" y="1817"/>
                  </a:lnTo>
                  <a:lnTo>
                    <a:pt x="92" y="1878"/>
                  </a:lnTo>
                  <a:lnTo>
                    <a:pt x="76" y="1938"/>
                  </a:lnTo>
                  <a:lnTo>
                    <a:pt x="62" y="1998"/>
                  </a:lnTo>
                  <a:lnTo>
                    <a:pt x="48" y="2059"/>
                  </a:lnTo>
                  <a:lnTo>
                    <a:pt x="38" y="2120"/>
                  </a:lnTo>
                  <a:lnTo>
                    <a:pt x="27" y="2182"/>
                  </a:lnTo>
                  <a:lnTo>
                    <a:pt x="19" y="2244"/>
                  </a:lnTo>
                  <a:lnTo>
                    <a:pt x="13" y="2308"/>
                  </a:lnTo>
                  <a:lnTo>
                    <a:pt x="7" y="2370"/>
                  </a:lnTo>
                  <a:lnTo>
                    <a:pt x="3" y="2433"/>
                  </a:lnTo>
                  <a:lnTo>
                    <a:pt x="1" y="2496"/>
                  </a:lnTo>
                  <a:lnTo>
                    <a:pt x="0" y="2561"/>
                  </a:lnTo>
                  <a:lnTo>
                    <a:pt x="0" y="2561"/>
                  </a:lnTo>
                  <a:lnTo>
                    <a:pt x="1" y="2624"/>
                  </a:lnTo>
                  <a:lnTo>
                    <a:pt x="3" y="2688"/>
                  </a:lnTo>
                  <a:lnTo>
                    <a:pt x="7" y="2752"/>
                  </a:lnTo>
                  <a:lnTo>
                    <a:pt x="13" y="2814"/>
                  </a:lnTo>
                  <a:lnTo>
                    <a:pt x="20" y="2877"/>
                  </a:lnTo>
                  <a:lnTo>
                    <a:pt x="28" y="2939"/>
                  </a:lnTo>
                  <a:lnTo>
                    <a:pt x="38" y="3001"/>
                  </a:lnTo>
                  <a:lnTo>
                    <a:pt x="49" y="3063"/>
                  </a:lnTo>
                  <a:lnTo>
                    <a:pt x="62" y="3124"/>
                  </a:lnTo>
                  <a:lnTo>
                    <a:pt x="77" y="3185"/>
                  </a:lnTo>
                  <a:lnTo>
                    <a:pt x="93" y="3245"/>
                  </a:lnTo>
                  <a:lnTo>
                    <a:pt x="111" y="3305"/>
                  </a:lnTo>
                  <a:lnTo>
                    <a:pt x="129" y="3364"/>
                  </a:lnTo>
                  <a:lnTo>
                    <a:pt x="150" y="3423"/>
                  </a:lnTo>
                  <a:lnTo>
                    <a:pt x="171" y="3481"/>
                  </a:lnTo>
                  <a:lnTo>
                    <a:pt x="194" y="3539"/>
                  </a:lnTo>
                  <a:lnTo>
                    <a:pt x="218" y="3596"/>
                  </a:lnTo>
                  <a:lnTo>
                    <a:pt x="245" y="3653"/>
                  </a:lnTo>
                  <a:lnTo>
                    <a:pt x="272" y="3709"/>
                  </a:lnTo>
                  <a:lnTo>
                    <a:pt x="300" y="3765"/>
                  </a:lnTo>
                  <a:lnTo>
                    <a:pt x="331" y="3818"/>
                  </a:lnTo>
                  <a:lnTo>
                    <a:pt x="363" y="3872"/>
                  </a:lnTo>
                  <a:lnTo>
                    <a:pt x="395" y="3926"/>
                  </a:lnTo>
                  <a:lnTo>
                    <a:pt x="429" y="3979"/>
                  </a:lnTo>
                  <a:lnTo>
                    <a:pt x="465" y="4030"/>
                  </a:lnTo>
                  <a:lnTo>
                    <a:pt x="502" y="4081"/>
                  </a:lnTo>
                  <a:lnTo>
                    <a:pt x="541" y="4132"/>
                  </a:lnTo>
                  <a:lnTo>
                    <a:pt x="580" y="4180"/>
                  </a:lnTo>
                  <a:lnTo>
                    <a:pt x="621" y="4229"/>
                  </a:lnTo>
                  <a:lnTo>
                    <a:pt x="663" y="4277"/>
                  </a:lnTo>
                  <a:lnTo>
                    <a:pt x="706" y="4324"/>
                  </a:lnTo>
                  <a:lnTo>
                    <a:pt x="751" y="4369"/>
                  </a:lnTo>
                  <a:lnTo>
                    <a:pt x="751" y="4369"/>
                  </a:lnTo>
                  <a:lnTo>
                    <a:pt x="797" y="4414"/>
                  </a:lnTo>
                  <a:lnTo>
                    <a:pt x="843" y="4457"/>
                  </a:lnTo>
                  <a:lnTo>
                    <a:pt x="891" y="4500"/>
                  </a:lnTo>
                  <a:lnTo>
                    <a:pt x="939" y="4541"/>
                  </a:lnTo>
                  <a:lnTo>
                    <a:pt x="989" y="4580"/>
                  </a:lnTo>
                  <a:lnTo>
                    <a:pt x="1040" y="4618"/>
                  </a:lnTo>
                  <a:lnTo>
                    <a:pt x="1090" y="4655"/>
                  </a:lnTo>
                  <a:lnTo>
                    <a:pt x="1142" y="4690"/>
                  </a:lnTo>
                  <a:lnTo>
                    <a:pt x="1195" y="4724"/>
                  </a:lnTo>
                  <a:lnTo>
                    <a:pt x="1247" y="4758"/>
                  </a:lnTo>
                  <a:lnTo>
                    <a:pt x="1301" y="4788"/>
                  </a:lnTo>
                  <a:lnTo>
                    <a:pt x="1356" y="4819"/>
                  </a:lnTo>
                  <a:lnTo>
                    <a:pt x="1411" y="4847"/>
                  </a:lnTo>
                  <a:lnTo>
                    <a:pt x="1467" y="4875"/>
                  </a:lnTo>
                  <a:lnTo>
                    <a:pt x="1524" y="4901"/>
                  </a:lnTo>
                  <a:lnTo>
                    <a:pt x="1580" y="4926"/>
                  </a:lnTo>
                  <a:lnTo>
                    <a:pt x="1638" y="4949"/>
                  </a:lnTo>
                  <a:lnTo>
                    <a:pt x="1696" y="4971"/>
                  </a:lnTo>
                  <a:lnTo>
                    <a:pt x="1755" y="4991"/>
                  </a:lnTo>
                  <a:lnTo>
                    <a:pt x="1815" y="5010"/>
                  </a:lnTo>
                  <a:lnTo>
                    <a:pt x="1875" y="5027"/>
                  </a:lnTo>
                  <a:lnTo>
                    <a:pt x="1935" y="5043"/>
                  </a:lnTo>
                  <a:lnTo>
                    <a:pt x="1996" y="5057"/>
                  </a:lnTo>
                  <a:lnTo>
                    <a:pt x="2057" y="5070"/>
                  </a:lnTo>
                  <a:lnTo>
                    <a:pt x="2118" y="5082"/>
                  </a:lnTo>
                  <a:lnTo>
                    <a:pt x="2180" y="5091"/>
                  </a:lnTo>
                  <a:lnTo>
                    <a:pt x="2243" y="5099"/>
                  </a:lnTo>
                  <a:lnTo>
                    <a:pt x="2305" y="5107"/>
                  </a:lnTo>
                  <a:lnTo>
                    <a:pt x="2368" y="5112"/>
                  </a:lnTo>
                  <a:lnTo>
                    <a:pt x="2431" y="5116"/>
                  </a:lnTo>
                  <a:lnTo>
                    <a:pt x="2495" y="5118"/>
                  </a:lnTo>
                  <a:lnTo>
                    <a:pt x="2559" y="5119"/>
                  </a:lnTo>
                  <a:lnTo>
                    <a:pt x="2559" y="5119"/>
                  </a:lnTo>
                  <a:lnTo>
                    <a:pt x="2561" y="5119"/>
                  </a:lnTo>
                  <a:lnTo>
                    <a:pt x="2561" y="5119"/>
                  </a:lnTo>
                  <a:lnTo>
                    <a:pt x="2621" y="5118"/>
                  </a:lnTo>
                  <a:lnTo>
                    <a:pt x="2681" y="5116"/>
                  </a:lnTo>
                  <a:lnTo>
                    <a:pt x="2740" y="5113"/>
                  </a:lnTo>
                  <a:lnTo>
                    <a:pt x="2800" y="5108"/>
                  </a:lnTo>
                  <a:lnTo>
                    <a:pt x="2859" y="5102"/>
                  </a:lnTo>
                  <a:lnTo>
                    <a:pt x="2919" y="5094"/>
                  </a:lnTo>
                  <a:lnTo>
                    <a:pt x="2978" y="5086"/>
                  </a:lnTo>
                  <a:lnTo>
                    <a:pt x="3036" y="5075"/>
                  </a:lnTo>
                  <a:lnTo>
                    <a:pt x="3094" y="5064"/>
                  </a:lnTo>
                  <a:lnTo>
                    <a:pt x="3152" y="5051"/>
                  </a:lnTo>
                  <a:lnTo>
                    <a:pt x="3208" y="5036"/>
                  </a:lnTo>
                  <a:lnTo>
                    <a:pt x="3265" y="5021"/>
                  </a:lnTo>
                  <a:lnTo>
                    <a:pt x="3321" y="5005"/>
                  </a:lnTo>
                  <a:lnTo>
                    <a:pt x="3377" y="4987"/>
                  </a:lnTo>
                  <a:lnTo>
                    <a:pt x="3433" y="4967"/>
                  </a:lnTo>
                  <a:lnTo>
                    <a:pt x="3488" y="4947"/>
                  </a:lnTo>
                  <a:lnTo>
                    <a:pt x="3542" y="4924"/>
                  </a:lnTo>
                  <a:lnTo>
                    <a:pt x="3597" y="4901"/>
                  </a:lnTo>
                  <a:lnTo>
                    <a:pt x="3649" y="4877"/>
                  </a:lnTo>
                  <a:lnTo>
                    <a:pt x="3702" y="4851"/>
                  </a:lnTo>
                  <a:lnTo>
                    <a:pt x="3755" y="4824"/>
                  </a:lnTo>
                  <a:lnTo>
                    <a:pt x="3806" y="4796"/>
                  </a:lnTo>
                  <a:lnTo>
                    <a:pt x="3857" y="4766"/>
                  </a:lnTo>
                  <a:lnTo>
                    <a:pt x="3908" y="4736"/>
                  </a:lnTo>
                  <a:lnTo>
                    <a:pt x="3957" y="4704"/>
                  </a:lnTo>
                  <a:lnTo>
                    <a:pt x="4007" y="4671"/>
                  </a:lnTo>
                  <a:lnTo>
                    <a:pt x="4055" y="4637"/>
                  </a:lnTo>
                  <a:lnTo>
                    <a:pt x="4103" y="4602"/>
                  </a:lnTo>
                  <a:lnTo>
                    <a:pt x="4150" y="4565"/>
                  </a:lnTo>
                  <a:lnTo>
                    <a:pt x="4196" y="4527"/>
                  </a:lnTo>
                  <a:lnTo>
                    <a:pt x="4242" y="4488"/>
                  </a:lnTo>
                  <a:lnTo>
                    <a:pt x="4287" y="4448"/>
                  </a:lnTo>
                  <a:lnTo>
                    <a:pt x="4668" y="4830"/>
                  </a:lnTo>
                  <a:lnTo>
                    <a:pt x="4269" y="5227"/>
                  </a:lnTo>
                  <a:lnTo>
                    <a:pt x="5993" y="6951"/>
                  </a:lnTo>
                  <a:lnTo>
                    <a:pt x="6014" y="6959"/>
                  </a:lnTo>
                  <a:lnTo>
                    <a:pt x="6014" y="6959"/>
                  </a:lnTo>
                  <a:lnTo>
                    <a:pt x="6049" y="6973"/>
                  </a:lnTo>
                  <a:lnTo>
                    <a:pt x="6084" y="6985"/>
                  </a:lnTo>
                  <a:lnTo>
                    <a:pt x="6119" y="6994"/>
                  </a:lnTo>
                  <a:lnTo>
                    <a:pt x="6155" y="7002"/>
                  </a:lnTo>
                  <a:lnTo>
                    <a:pt x="6189" y="7009"/>
                  </a:lnTo>
                  <a:lnTo>
                    <a:pt x="6225" y="7013"/>
                  </a:lnTo>
                  <a:lnTo>
                    <a:pt x="6261" y="7015"/>
                  </a:lnTo>
                  <a:lnTo>
                    <a:pt x="6296" y="7016"/>
                  </a:lnTo>
                  <a:lnTo>
                    <a:pt x="6296" y="7016"/>
                  </a:lnTo>
                  <a:lnTo>
                    <a:pt x="6331" y="7015"/>
                  </a:lnTo>
                  <a:lnTo>
                    <a:pt x="6365" y="7013"/>
                  </a:lnTo>
                  <a:lnTo>
                    <a:pt x="6400" y="7009"/>
                  </a:lnTo>
                  <a:lnTo>
                    <a:pt x="6434" y="7002"/>
                  </a:lnTo>
                  <a:lnTo>
                    <a:pt x="6468" y="6995"/>
                  </a:lnTo>
                  <a:lnTo>
                    <a:pt x="6501" y="6986"/>
                  </a:lnTo>
                  <a:lnTo>
                    <a:pt x="6534" y="6975"/>
                  </a:lnTo>
                  <a:lnTo>
                    <a:pt x="6567" y="6962"/>
                  </a:lnTo>
                  <a:lnTo>
                    <a:pt x="6598" y="6948"/>
                  </a:lnTo>
                  <a:lnTo>
                    <a:pt x="6630" y="6932"/>
                  </a:lnTo>
                  <a:lnTo>
                    <a:pt x="6661" y="6914"/>
                  </a:lnTo>
                  <a:lnTo>
                    <a:pt x="6691" y="6895"/>
                  </a:lnTo>
                  <a:lnTo>
                    <a:pt x="6721" y="6874"/>
                  </a:lnTo>
                  <a:lnTo>
                    <a:pt x="6749" y="6852"/>
                  </a:lnTo>
                  <a:lnTo>
                    <a:pt x="6777" y="6827"/>
                  </a:lnTo>
                  <a:lnTo>
                    <a:pt x="6803" y="6802"/>
                  </a:lnTo>
                  <a:lnTo>
                    <a:pt x="6803" y="6802"/>
                  </a:lnTo>
                  <a:lnTo>
                    <a:pt x="6823" y="6782"/>
                  </a:lnTo>
                  <a:lnTo>
                    <a:pt x="6841" y="6762"/>
                  </a:lnTo>
                  <a:lnTo>
                    <a:pt x="6859" y="6741"/>
                  </a:lnTo>
                  <a:lnTo>
                    <a:pt x="6876" y="6719"/>
                  </a:lnTo>
                  <a:lnTo>
                    <a:pt x="6892" y="6697"/>
                  </a:lnTo>
                  <a:lnTo>
                    <a:pt x="6906" y="6675"/>
                  </a:lnTo>
                  <a:lnTo>
                    <a:pt x="6920" y="6651"/>
                  </a:lnTo>
                  <a:lnTo>
                    <a:pt x="6933" y="6628"/>
                  </a:lnTo>
                  <a:lnTo>
                    <a:pt x="6945" y="6605"/>
                  </a:lnTo>
                  <a:lnTo>
                    <a:pt x="6956" y="6581"/>
                  </a:lnTo>
                  <a:lnTo>
                    <a:pt x="6966" y="6557"/>
                  </a:lnTo>
                  <a:lnTo>
                    <a:pt x="6976" y="6532"/>
                  </a:lnTo>
                  <a:lnTo>
                    <a:pt x="6984" y="6508"/>
                  </a:lnTo>
                  <a:lnTo>
                    <a:pt x="6992" y="6483"/>
                  </a:lnTo>
                  <a:lnTo>
                    <a:pt x="6998" y="6457"/>
                  </a:lnTo>
                  <a:lnTo>
                    <a:pt x="7004" y="6432"/>
                  </a:lnTo>
                  <a:lnTo>
                    <a:pt x="7009" y="6406"/>
                  </a:lnTo>
                  <a:lnTo>
                    <a:pt x="7012" y="6380"/>
                  </a:lnTo>
                  <a:lnTo>
                    <a:pt x="7015" y="6354"/>
                  </a:lnTo>
                  <a:lnTo>
                    <a:pt x="7017" y="6328"/>
                  </a:lnTo>
                  <a:lnTo>
                    <a:pt x="7017" y="6302"/>
                  </a:lnTo>
                  <a:lnTo>
                    <a:pt x="7017" y="6276"/>
                  </a:lnTo>
                  <a:lnTo>
                    <a:pt x="7016" y="6250"/>
                  </a:lnTo>
                  <a:lnTo>
                    <a:pt x="7014" y="6223"/>
                  </a:lnTo>
                  <a:lnTo>
                    <a:pt x="7011" y="6197"/>
                  </a:lnTo>
                  <a:lnTo>
                    <a:pt x="7007" y="6170"/>
                  </a:lnTo>
                  <a:lnTo>
                    <a:pt x="7001" y="6143"/>
                  </a:lnTo>
                  <a:lnTo>
                    <a:pt x="6995" y="6117"/>
                  </a:lnTo>
                  <a:lnTo>
                    <a:pt x="6988" y="6092"/>
                  </a:lnTo>
                  <a:lnTo>
                    <a:pt x="6980" y="6065"/>
                  </a:lnTo>
                  <a:lnTo>
                    <a:pt x="6971" y="6039"/>
                  </a:lnTo>
                  <a:lnTo>
                    <a:pt x="6960" y="6012"/>
                  </a:lnTo>
                  <a:lnTo>
                    <a:pt x="6952" y="5991"/>
                  </a:lnTo>
                  <a:lnTo>
                    <a:pt x="5229" y="4269"/>
                  </a:lnTo>
                  <a:lnTo>
                    <a:pt x="4830" y="4667"/>
                  </a:lnTo>
                  <a:lnTo>
                    <a:pt x="4450" y="4286"/>
                  </a:lnTo>
                  <a:lnTo>
                    <a:pt x="4450" y="4286"/>
                  </a:lnTo>
                  <a:lnTo>
                    <a:pt x="4490" y="4241"/>
                  </a:lnTo>
                  <a:lnTo>
                    <a:pt x="4529" y="4196"/>
                  </a:lnTo>
                  <a:lnTo>
                    <a:pt x="4566" y="4150"/>
                  </a:lnTo>
                  <a:lnTo>
                    <a:pt x="4602" y="4102"/>
                  </a:lnTo>
                  <a:lnTo>
                    <a:pt x="4638" y="4055"/>
                  </a:lnTo>
                  <a:lnTo>
                    <a:pt x="4672" y="4006"/>
                  </a:lnTo>
                  <a:lnTo>
                    <a:pt x="4705" y="3957"/>
                  </a:lnTo>
                  <a:lnTo>
                    <a:pt x="4737" y="3907"/>
                  </a:lnTo>
                  <a:lnTo>
                    <a:pt x="4768" y="3856"/>
                  </a:lnTo>
                  <a:lnTo>
                    <a:pt x="4796" y="3806"/>
                  </a:lnTo>
                  <a:lnTo>
                    <a:pt x="4825" y="3753"/>
                  </a:lnTo>
                  <a:lnTo>
                    <a:pt x="4852" y="3701"/>
                  </a:lnTo>
                  <a:lnTo>
                    <a:pt x="4878" y="3649"/>
                  </a:lnTo>
                  <a:lnTo>
                    <a:pt x="4902" y="3595"/>
                  </a:lnTo>
                  <a:lnTo>
                    <a:pt x="4925" y="3541"/>
                  </a:lnTo>
                  <a:lnTo>
                    <a:pt x="4947" y="3486"/>
                  </a:lnTo>
                  <a:lnTo>
                    <a:pt x="4968" y="3432"/>
                  </a:lnTo>
                  <a:lnTo>
                    <a:pt x="4987" y="3376"/>
                  </a:lnTo>
                  <a:lnTo>
                    <a:pt x="5005" y="3320"/>
                  </a:lnTo>
                  <a:lnTo>
                    <a:pt x="5022" y="3264"/>
                  </a:lnTo>
                  <a:lnTo>
                    <a:pt x="5038" y="3207"/>
                  </a:lnTo>
                  <a:lnTo>
                    <a:pt x="5052" y="3150"/>
                  </a:lnTo>
                  <a:lnTo>
                    <a:pt x="5065" y="3092"/>
                  </a:lnTo>
                  <a:lnTo>
                    <a:pt x="5077" y="3034"/>
                  </a:lnTo>
                  <a:lnTo>
                    <a:pt x="5086" y="2976"/>
                  </a:lnTo>
                  <a:lnTo>
                    <a:pt x="5096" y="2917"/>
                  </a:lnTo>
                  <a:lnTo>
                    <a:pt x="5103" y="2858"/>
                  </a:lnTo>
                  <a:lnTo>
                    <a:pt x="5110" y="2799"/>
                  </a:lnTo>
                  <a:lnTo>
                    <a:pt x="5114" y="2740"/>
                  </a:lnTo>
                  <a:lnTo>
                    <a:pt x="5118" y="2680"/>
                  </a:lnTo>
                  <a:lnTo>
                    <a:pt x="5120" y="2620"/>
                  </a:lnTo>
                  <a:lnTo>
                    <a:pt x="5120" y="2560"/>
                  </a:lnTo>
                  <a:lnTo>
                    <a:pt x="5120" y="2560"/>
                  </a:lnTo>
                  <a:lnTo>
                    <a:pt x="5119" y="2495"/>
                  </a:lnTo>
                  <a:lnTo>
                    <a:pt x="5117" y="2432"/>
                  </a:lnTo>
                  <a:lnTo>
                    <a:pt x="5114" y="2369"/>
                  </a:lnTo>
                  <a:lnTo>
                    <a:pt x="5108" y="2306"/>
                  </a:lnTo>
                  <a:lnTo>
                    <a:pt x="5101" y="2242"/>
                  </a:lnTo>
                  <a:lnTo>
                    <a:pt x="5093" y="2180"/>
                  </a:lnTo>
                  <a:lnTo>
                    <a:pt x="5082" y="2118"/>
                  </a:lnTo>
                  <a:lnTo>
                    <a:pt x="5071" y="2057"/>
                  </a:lnTo>
                  <a:lnTo>
                    <a:pt x="5058" y="1996"/>
                  </a:lnTo>
                  <a:lnTo>
                    <a:pt x="5044" y="1934"/>
                  </a:lnTo>
                  <a:lnTo>
                    <a:pt x="5027" y="1874"/>
                  </a:lnTo>
                  <a:lnTo>
                    <a:pt x="5010" y="1814"/>
                  </a:lnTo>
                  <a:lnTo>
                    <a:pt x="4992" y="1755"/>
                  </a:lnTo>
                  <a:lnTo>
                    <a:pt x="4971" y="1696"/>
                  </a:lnTo>
                  <a:lnTo>
                    <a:pt x="4949" y="1637"/>
                  </a:lnTo>
                  <a:lnTo>
                    <a:pt x="4926" y="1580"/>
                  </a:lnTo>
                  <a:lnTo>
                    <a:pt x="4902" y="1522"/>
                  </a:lnTo>
                  <a:lnTo>
                    <a:pt x="4876" y="1466"/>
                  </a:lnTo>
                  <a:lnTo>
                    <a:pt x="4848" y="1410"/>
                  </a:lnTo>
                  <a:lnTo>
                    <a:pt x="4820" y="1355"/>
                  </a:lnTo>
                  <a:lnTo>
                    <a:pt x="4790" y="1300"/>
                  </a:lnTo>
                  <a:lnTo>
                    <a:pt x="4758" y="1246"/>
                  </a:lnTo>
                  <a:lnTo>
                    <a:pt x="4726" y="1193"/>
                  </a:lnTo>
                  <a:lnTo>
                    <a:pt x="4691" y="1141"/>
                  </a:lnTo>
                  <a:lnTo>
                    <a:pt x="4655" y="1089"/>
                  </a:lnTo>
                  <a:lnTo>
                    <a:pt x="4618" y="1038"/>
                  </a:lnTo>
                  <a:lnTo>
                    <a:pt x="4580" y="988"/>
                  </a:lnTo>
                  <a:lnTo>
                    <a:pt x="4540" y="938"/>
                  </a:lnTo>
                  <a:lnTo>
                    <a:pt x="4500" y="890"/>
                  </a:lnTo>
                  <a:lnTo>
                    <a:pt x="4458" y="842"/>
                  </a:lnTo>
                  <a:lnTo>
                    <a:pt x="4414" y="796"/>
                  </a:lnTo>
                  <a:lnTo>
                    <a:pt x="4369" y="749"/>
                  </a:lnTo>
                  <a:lnTo>
                    <a:pt x="4369" y="749"/>
                  </a:lnTo>
                  <a:close/>
                  <a:moveTo>
                    <a:pt x="5229" y="4594"/>
                  </a:moveTo>
                  <a:lnTo>
                    <a:pt x="6757" y="6121"/>
                  </a:lnTo>
                  <a:lnTo>
                    <a:pt x="6757" y="6121"/>
                  </a:lnTo>
                  <a:lnTo>
                    <a:pt x="6763" y="6141"/>
                  </a:lnTo>
                  <a:lnTo>
                    <a:pt x="6769" y="6161"/>
                  </a:lnTo>
                  <a:lnTo>
                    <a:pt x="6775" y="6181"/>
                  </a:lnTo>
                  <a:lnTo>
                    <a:pt x="6779" y="6201"/>
                  </a:lnTo>
                  <a:lnTo>
                    <a:pt x="6782" y="6221"/>
                  </a:lnTo>
                  <a:lnTo>
                    <a:pt x="6785" y="6240"/>
                  </a:lnTo>
                  <a:lnTo>
                    <a:pt x="6786" y="6259"/>
                  </a:lnTo>
                  <a:lnTo>
                    <a:pt x="6787" y="6278"/>
                  </a:lnTo>
                  <a:lnTo>
                    <a:pt x="6787" y="6297"/>
                  </a:lnTo>
                  <a:lnTo>
                    <a:pt x="6787" y="6315"/>
                  </a:lnTo>
                  <a:lnTo>
                    <a:pt x="6786" y="6334"/>
                  </a:lnTo>
                  <a:lnTo>
                    <a:pt x="6784" y="6352"/>
                  </a:lnTo>
                  <a:lnTo>
                    <a:pt x="6781" y="6369"/>
                  </a:lnTo>
                  <a:lnTo>
                    <a:pt x="6778" y="6387"/>
                  </a:lnTo>
                  <a:lnTo>
                    <a:pt x="6775" y="6404"/>
                  </a:lnTo>
                  <a:lnTo>
                    <a:pt x="6769" y="6421"/>
                  </a:lnTo>
                  <a:lnTo>
                    <a:pt x="6759" y="6453"/>
                  </a:lnTo>
                  <a:lnTo>
                    <a:pt x="6747" y="6485"/>
                  </a:lnTo>
                  <a:lnTo>
                    <a:pt x="6732" y="6514"/>
                  </a:lnTo>
                  <a:lnTo>
                    <a:pt x="6717" y="6543"/>
                  </a:lnTo>
                  <a:lnTo>
                    <a:pt x="6699" y="6570"/>
                  </a:lnTo>
                  <a:lnTo>
                    <a:pt x="6681" y="6594"/>
                  </a:lnTo>
                  <a:lnTo>
                    <a:pt x="6662" y="6619"/>
                  </a:lnTo>
                  <a:lnTo>
                    <a:pt x="6641" y="6640"/>
                  </a:lnTo>
                  <a:lnTo>
                    <a:pt x="6641" y="6640"/>
                  </a:lnTo>
                  <a:lnTo>
                    <a:pt x="6620" y="6660"/>
                  </a:lnTo>
                  <a:lnTo>
                    <a:pt x="6596" y="6680"/>
                  </a:lnTo>
                  <a:lnTo>
                    <a:pt x="6571" y="6698"/>
                  </a:lnTo>
                  <a:lnTo>
                    <a:pt x="6545" y="6716"/>
                  </a:lnTo>
                  <a:lnTo>
                    <a:pt x="6516" y="6732"/>
                  </a:lnTo>
                  <a:lnTo>
                    <a:pt x="6486" y="6745"/>
                  </a:lnTo>
                  <a:lnTo>
                    <a:pt x="6455" y="6758"/>
                  </a:lnTo>
                  <a:lnTo>
                    <a:pt x="6422" y="6768"/>
                  </a:lnTo>
                  <a:lnTo>
                    <a:pt x="6405" y="6773"/>
                  </a:lnTo>
                  <a:lnTo>
                    <a:pt x="6388" y="6777"/>
                  </a:lnTo>
                  <a:lnTo>
                    <a:pt x="6371" y="6780"/>
                  </a:lnTo>
                  <a:lnTo>
                    <a:pt x="6353" y="6782"/>
                  </a:lnTo>
                  <a:lnTo>
                    <a:pt x="6335" y="6784"/>
                  </a:lnTo>
                  <a:lnTo>
                    <a:pt x="6317" y="6785"/>
                  </a:lnTo>
                  <a:lnTo>
                    <a:pt x="6298" y="6786"/>
                  </a:lnTo>
                  <a:lnTo>
                    <a:pt x="6279" y="6786"/>
                  </a:lnTo>
                  <a:lnTo>
                    <a:pt x="6260" y="6785"/>
                  </a:lnTo>
                  <a:lnTo>
                    <a:pt x="6241" y="6783"/>
                  </a:lnTo>
                  <a:lnTo>
                    <a:pt x="6222" y="6781"/>
                  </a:lnTo>
                  <a:lnTo>
                    <a:pt x="6202" y="6778"/>
                  </a:lnTo>
                  <a:lnTo>
                    <a:pt x="6183" y="6774"/>
                  </a:lnTo>
                  <a:lnTo>
                    <a:pt x="6163" y="6768"/>
                  </a:lnTo>
                  <a:lnTo>
                    <a:pt x="6143" y="6762"/>
                  </a:lnTo>
                  <a:lnTo>
                    <a:pt x="6122" y="6755"/>
                  </a:lnTo>
                  <a:lnTo>
                    <a:pt x="4595" y="5227"/>
                  </a:lnTo>
                  <a:lnTo>
                    <a:pt x="5229" y="4594"/>
                  </a:lnTo>
                  <a:close/>
                  <a:moveTo>
                    <a:pt x="4211" y="4203"/>
                  </a:moveTo>
                  <a:lnTo>
                    <a:pt x="4211" y="4203"/>
                  </a:lnTo>
                  <a:lnTo>
                    <a:pt x="4169" y="4243"/>
                  </a:lnTo>
                  <a:lnTo>
                    <a:pt x="4127" y="4283"/>
                  </a:lnTo>
                  <a:lnTo>
                    <a:pt x="4084" y="4322"/>
                  </a:lnTo>
                  <a:lnTo>
                    <a:pt x="4039" y="4359"/>
                  </a:lnTo>
                  <a:lnTo>
                    <a:pt x="3994" y="4395"/>
                  </a:lnTo>
                  <a:lnTo>
                    <a:pt x="3949" y="4431"/>
                  </a:lnTo>
                  <a:lnTo>
                    <a:pt x="3902" y="4465"/>
                  </a:lnTo>
                  <a:lnTo>
                    <a:pt x="3855" y="4497"/>
                  </a:lnTo>
                  <a:lnTo>
                    <a:pt x="3806" y="4528"/>
                  </a:lnTo>
                  <a:lnTo>
                    <a:pt x="3758" y="4559"/>
                  </a:lnTo>
                  <a:lnTo>
                    <a:pt x="3709" y="4587"/>
                  </a:lnTo>
                  <a:lnTo>
                    <a:pt x="3659" y="4614"/>
                  </a:lnTo>
                  <a:lnTo>
                    <a:pt x="3609" y="4641"/>
                  </a:lnTo>
                  <a:lnTo>
                    <a:pt x="3558" y="4666"/>
                  </a:lnTo>
                  <a:lnTo>
                    <a:pt x="3506" y="4689"/>
                  </a:lnTo>
                  <a:lnTo>
                    <a:pt x="3454" y="4713"/>
                  </a:lnTo>
                  <a:lnTo>
                    <a:pt x="3401" y="4734"/>
                  </a:lnTo>
                  <a:lnTo>
                    <a:pt x="3348" y="4754"/>
                  </a:lnTo>
                  <a:lnTo>
                    <a:pt x="3294" y="4772"/>
                  </a:lnTo>
                  <a:lnTo>
                    <a:pt x="3240" y="4788"/>
                  </a:lnTo>
                  <a:lnTo>
                    <a:pt x="3185" y="4805"/>
                  </a:lnTo>
                  <a:lnTo>
                    <a:pt x="3130" y="4819"/>
                  </a:lnTo>
                  <a:lnTo>
                    <a:pt x="3076" y="4833"/>
                  </a:lnTo>
                  <a:lnTo>
                    <a:pt x="3020" y="4844"/>
                  </a:lnTo>
                  <a:lnTo>
                    <a:pt x="2963" y="4855"/>
                  </a:lnTo>
                  <a:lnTo>
                    <a:pt x="2907" y="4864"/>
                  </a:lnTo>
                  <a:lnTo>
                    <a:pt x="2850" y="4872"/>
                  </a:lnTo>
                  <a:lnTo>
                    <a:pt x="2792" y="4878"/>
                  </a:lnTo>
                  <a:lnTo>
                    <a:pt x="2735" y="4883"/>
                  </a:lnTo>
                  <a:lnTo>
                    <a:pt x="2677" y="4886"/>
                  </a:lnTo>
                  <a:lnTo>
                    <a:pt x="2619" y="4889"/>
                  </a:lnTo>
                  <a:lnTo>
                    <a:pt x="2561" y="4890"/>
                  </a:lnTo>
                  <a:lnTo>
                    <a:pt x="2561" y="4890"/>
                  </a:lnTo>
                  <a:lnTo>
                    <a:pt x="2559" y="4890"/>
                  </a:lnTo>
                  <a:lnTo>
                    <a:pt x="2559" y="4890"/>
                  </a:lnTo>
                  <a:lnTo>
                    <a:pt x="2501" y="4889"/>
                  </a:lnTo>
                  <a:lnTo>
                    <a:pt x="2443" y="4886"/>
                  </a:lnTo>
                  <a:lnTo>
                    <a:pt x="2385" y="4883"/>
                  </a:lnTo>
                  <a:lnTo>
                    <a:pt x="2328" y="4878"/>
                  </a:lnTo>
                  <a:lnTo>
                    <a:pt x="2271" y="4872"/>
                  </a:lnTo>
                  <a:lnTo>
                    <a:pt x="2214" y="4864"/>
                  </a:lnTo>
                  <a:lnTo>
                    <a:pt x="2158" y="4855"/>
                  </a:lnTo>
                  <a:lnTo>
                    <a:pt x="2102" y="4844"/>
                  </a:lnTo>
                  <a:lnTo>
                    <a:pt x="2047" y="4833"/>
                  </a:lnTo>
                  <a:lnTo>
                    <a:pt x="1991" y="4820"/>
                  </a:lnTo>
                  <a:lnTo>
                    <a:pt x="1936" y="4805"/>
                  </a:lnTo>
                  <a:lnTo>
                    <a:pt x="1882" y="4790"/>
                  </a:lnTo>
                  <a:lnTo>
                    <a:pt x="1827" y="4773"/>
                  </a:lnTo>
                  <a:lnTo>
                    <a:pt x="1774" y="4754"/>
                  </a:lnTo>
                  <a:lnTo>
                    <a:pt x="1721" y="4735"/>
                  </a:lnTo>
                  <a:lnTo>
                    <a:pt x="1669" y="4714"/>
                  </a:lnTo>
                  <a:lnTo>
                    <a:pt x="1616" y="4690"/>
                  </a:lnTo>
                  <a:lnTo>
                    <a:pt x="1566" y="4667"/>
                  </a:lnTo>
                  <a:lnTo>
                    <a:pt x="1514" y="4642"/>
                  </a:lnTo>
                  <a:lnTo>
                    <a:pt x="1464" y="4617"/>
                  </a:lnTo>
                  <a:lnTo>
                    <a:pt x="1414" y="4589"/>
                  </a:lnTo>
                  <a:lnTo>
                    <a:pt x="1365" y="4561"/>
                  </a:lnTo>
                  <a:lnTo>
                    <a:pt x="1317" y="4530"/>
                  </a:lnTo>
                  <a:lnTo>
                    <a:pt x="1269" y="4500"/>
                  </a:lnTo>
                  <a:lnTo>
                    <a:pt x="1222" y="4467"/>
                  </a:lnTo>
                  <a:lnTo>
                    <a:pt x="1176" y="4433"/>
                  </a:lnTo>
                  <a:lnTo>
                    <a:pt x="1130" y="4398"/>
                  </a:lnTo>
                  <a:lnTo>
                    <a:pt x="1085" y="4363"/>
                  </a:lnTo>
                  <a:lnTo>
                    <a:pt x="1041" y="4326"/>
                  </a:lnTo>
                  <a:lnTo>
                    <a:pt x="997" y="4287"/>
                  </a:lnTo>
                  <a:lnTo>
                    <a:pt x="955" y="4248"/>
                  </a:lnTo>
                  <a:lnTo>
                    <a:pt x="914" y="4206"/>
                  </a:lnTo>
                  <a:lnTo>
                    <a:pt x="914" y="4206"/>
                  </a:lnTo>
                  <a:lnTo>
                    <a:pt x="873" y="4165"/>
                  </a:lnTo>
                  <a:lnTo>
                    <a:pt x="833" y="4122"/>
                  </a:lnTo>
                  <a:lnTo>
                    <a:pt x="795" y="4079"/>
                  </a:lnTo>
                  <a:lnTo>
                    <a:pt x="758" y="4035"/>
                  </a:lnTo>
                  <a:lnTo>
                    <a:pt x="721" y="3990"/>
                  </a:lnTo>
                  <a:lnTo>
                    <a:pt x="686" y="3944"/>
                  </a:lnTo>
                  <a:lnTo>
                    <a:pt x="654" y="3898"/>
                  </a:lnTo>
                  <a:lnTo>
                    <a:pt x="621" y="3851"/>
                  </a:lnTo>
                  <a:lnTo>
                    <a:pt x="589" y="3804"/>
                  </a:lnTo>
                  <a:lnTo>
                    <a:pt x="560" y="3755"/>
                  </a:lnTo>
                  <a:lnTo>
                    <a:pt x="531" y="3706"/>
                  </a:lnTo>
                  <a:lnTo>
                    <a:pt x="504" y="3656"/>
                  </a:lnTo>
                  <a:lnTo>
                    <a:pt x="478" y="3606"/>
                  </a:lnTo>
                  <a:lnTo>
                    <a:pt x="452" y="3555"/>
                  </a:lnTo>
                  <a:lnTo>
                    <a:pt x="429" y="3503"/>
                  </a:lnTo>
                  <a:lnTo>
                    <a:pt x="407" y="3452"/>
                  </a:lnTo>
                  <a:lnTo>
                    <a:pt x="386" y="3399"/>
                  </a:lnTo>
                  <a:lnTo>
                    <a:pt x="366" y="3346"/>
                  </a:lnTo>
                  <a:lnTo>
                    <a:pt x="347" y="3292"/>
                  </a:lnTo>
                  <a:lnTo>
                    <a:pt x="330" y="3238"/>
                  </a:lnTo>
                  <a:lnTo>
                    <a:pt x="314" y="3184"/>
                  </a:lnTo>
                  <a:lnTo>
                    <a:pt x="299" y="3129"/>
                  </a:lnTo>
                  <a:lnTo>
                    <a:pt x="287" y="3073"/>
                  </a:lnTo>
                  <a:lnTo>
                    <a:pt x="275" y="3017"/>
                  </a:lnTo>
                  <a:lnTo>
                    <a:pt x="265" y="2961"/>
                  </a:lnTo>
                  <a:lnTo>
                    <a:pt x="255" y="2905"/>
                  </a:lnTo>
                  <a:lnTo>
                    <a:pt x="248" y="2849"/>
                  </a:lnTo>
                  <a:lnTo>
                    <a:pt x="241" y="2792"/>
                  </a:lnTo>
                  <a:lnTo>
                    <a:pt x="236" y="2734"/>
                  </a:lnTo>
                  <a:lnTo>
                    <a:pt x="233" y="2677"/>
                  </a:lnTo>
                  <a:lnTo>
                    <a:pt x="231" y="2619"/>
                  </a:lnTo>
                  <a:lnTo>
                    <a:pt x="230" y="2561"/>
                  </a:lnTo>
                  <a:lnTo>
                    <a:pt x="230" y="2561"/>
                  </a:lnTo>
                  <a:lnTo>
                    <a:pt x="231" y="2503"/>
                  </a:lnTo>
                  <a:lnTo>
                    <a:pt x="233" y="2445"/>
                  </a:lnTo>
                  <a:lnTo>
                    <a:pt x="236" y="2387"/>
                  </a:lnTo>
                  <a:lnTo>
                    <a:pt x="241" y="2330"/>
                  </a:lnTo>
                  <a:lnTo>
                    <a:pt x="248" y="2273"/>
                  </a:lnTo>
                  <a:lnTo>
                    <a:pt x="255" y="2216"/>
                  </a:lnTo>
                  <a:lnTo>
                    <a:pt x="263" y="2160"/>
                  </a:lnTo>
                  <a:lnTo>
                    <a:pt x="274" y="2104"/>
                  </a:lnTo>
                  <a:lnTo>
                    <a:pt x="286" y="2048"/>
                  </a:lnTo>
                  <a:lnTo>
                    <a:pt x="299" y="1993"/>
                  </a:lnTo>
                  <a:lnTo>
                    <a:pt x="313" y="1939"/>
                  </a:lnTo>
                  <a:lnTo>
                    <a:pt x="329" y="1884"/>
                  </a:lnTo>
                  <a:lnTo>
                    <a:pt x="346" y="1830"/>
                  </a:lnTo>
                  <a:lnTo>
                    <a:pt x="365" y="1776"/>
                  </a:lnTo>
                  <a:lnTo>
                    <a:pt x="384" y="1724"/>
                  </a:lnTo>
                  <a:lnTo>
                    <a:pt x="405" y="1671"/>
                  </a:lnTo>
                  <a:lnTo>
                    <a:pt x="427" y="1619"/>
                  </a:lnTo>
                  <a:lnTo>
                    <a:pt x="451" y="1568"/>
                  </a:lnTo>
                  <a:lnTo>
                    <a:pt x="475" y="1517"/>
                  </a:lnTo>
                  <a:lnTo>
                    <a:pt x="502" y="1466"/>
                  </a:lnTo>
                  <a:lnTo>
                    <a:pt x="529" y="1417"/>
                  </a:lnTo>
                  <a:lnTo>
                    <a:pt x="558" y="1368"/>
                  </a:lnTo>
                  <a:lnTo>
                    <a:pt x="587" y="1320"/>
                  </a:lnTo>
                  <a:lnTo>
                    <a:pt x="619" y="1271"/>
                  </a:lnTo>
                  <a:lnTo>
                    <a:pt x="650" y="1225"/>
                  </a:lnTo>
                  <a:lnTo>
                    <a:pt x="684" y="1179"/>
                  </a:lnTo>
                  <a:lnTo>
                    <a:pt x="719" y="1132"/>
                  </a:lnTo>
                  <a:lnTo>
                    <a:pt x="755" y="1088"/>
                  </a:lnTo>
                  <a:lnTo>
                    <a:pt x="792" y="1044"/>
                  </a:lnTo>
                  <a:lnTo>
                    <a:pt x="830" y="1000"/>
                  </a:lnTo>
                  <a:lnTo>
                    <a:pt x="869" y="957"/>
                  </a:lnTo>
                  <a:lnTo>
                    <a:pt x="910" y="916"/>
                  </a:lnTo>
                  <a:lnTo>
                    <a:pt x="910" y="916"/>
                  </a:lnTo>
                  <a:lnTo>
                    <a:pt x="951" y="875"/>
                  </a:lnTo>
                  <a:lnTo>
                    <a:pt x="994" y="835"/>
                  </a:lnTo>
                  <a:lnTo>
                    <a:pt x="1037" y="797"/>
                  </a:lnTo>
                  <a:lnTo>
                    <a:pt x="1082" y="759"/>
                  </a:lnTo>
                  <a:lnTo>
                    <a:pt x="1126" y="723"/>
                  </a:lnTo>
                  <a:lnTo>
                    <a:pt x="1172" y="688"/>
                  </a:lnTo>
                  <a:lnTo>
                    <a:pt x="1219" y="655"/>
                  </a:lnTo>
                  <a:lnTo>
                    <a:pt x="1265" y="622"/>
                  </a:lnTo>
                  <a:lnTo>
                    <a:pt x="1314" y="591"/>
                  </a:lnTo>
                  <a:lnTo>
                    <a:pt x="1362" y="561"/>
                  </a:lnTo>
                  <a:lnTo>
                    <a:pt x="1411" y="532"/>
                  </a:lnTo>
                  <a:lnTo>
                    <a:pt x="1460" y="505"/>
                  </a:lnTo>
                  <a:lnTo>
                    <a:pt x="1511" y="478"/>
                  </a:lnTo>
                  <a:lnTo>
                    <a:pt x="1561" y="453"/>
                  </a:lnTo>
                  <a:lnTo>
                    <a:pt x="1613" y="430"/>
                  </a:lnTo>
                  <a:lnTo>
                    <a:pt x="1666" y="407"/>
                  </a:lnTo>
                  <a:lnTo>
                    <a:pt x="1719" y="386"/>
                  </a:lnTo>
                  <a:lnTo>
                    <a:pt x="1771" y="366"/>
                  </a:lnTo>
                  <a:lnTo>
                    <a:pt x="1825" y="348"/>
                  </a:lnTo>
                  <a:lnTo>
                    <a:pt x="1879" y="331"/>
                  </a:lnTo>
                  <a:lnTo>
                    <a:pt x="1934" y="315"/>
                  </a:lnTo>
                  <a:lnTo>
                    <a:pt x="1989" y="300"/>
                  </a:lnTo>
                  <a:lnTo>
                    <a:pt x="2044" y="287"/>
                  </a:lnTo>
                  <a:lnTo>
                    <a:pt x="2100" y="275"/>
                  </a:lnTo>
                  <a:lnTo>
                    <a:pt x="2156" y="264"/>
                  </a:lnTo>
                  <a:lnTo>
                    <a:pt x="2213" y="255"/>
                  </a:lnTo>
                  <a:lnTo>
                    <a:pt x="2269" y="248"/>
                  </a:lnTo>
                  <a:lnTo>
                    <a:pt x="2327" y="241"/>
                  </a:lnTo>
                  <a:lnTo>
                    <a:pt x="2384" y="236"/>
                  </a:lnTo>
                  <a:lnTo>
                    <a:pt x="2442" y="233"/>
                  </a:lnTo>
                  <a:lnTo>
                    <a:pt x="2500" y="231"/>
                  </a:lnTo>
                  <a:lnTo>
                    <a:pt x="2558" y="230"/>
                  </a:lnTo>
                  <a:lnTo>
                    <a:pt x="2558" y="230"/>
                  </a:lnTo>
                  <a:lnTo>
                    <a:pt x="2561" y="230"/>
                  </a:lnTo>
                  <a:lnTo>
                    <a:pt x="2561" y="230"/>
                  </a:lnTo>
                  <a:lnTo>
                    <a:pt x="2619" y="231"/>
                  </a:lnTo>
                  <a:lnTo>
                    <a:pt x="2677" y="233"/>
                  </a:lnTo>
                  <a:lnTo>
                    <a:pt x="2735" y="236"/>
                  </a:lnTo>
                  <a:lnTo>
                    <a:pt x="2792" y="241"/>
                  </a:lnTo>
                  <a:lnTo>
                    <a:pt x="2849" y="248"/>
                  </a:lnTo>
                  <a:lnTo>
                    <a:pt x="2906" y="255"/>
                  </a:lnTo>
                  <a:lnTo>
                    <a:pt x="2962" y="264"/>
                  </a:lnTo>
                  <a:lnTo>
                    <a:pt x="3018" y="275"/>
                  </a:lnTo>
                  <a:lnTo>
                    <a:pt x="3074" y="287"/>
                  </a:lnTo>
                  <a:lnTo>
                    <a:pt x="3129" y="299"/>
                  </a:lnTo>
                  <a:lnTo>
                    <a:pt x="3184" y="314"/>
                  </a:lnTo>
                  <a:lnTo>
                    <a:pt x="3238" y="330"/>
                  </a:lnTo>
                  <a:lnTo>
                    <a:pt x="3293" y="347"/>
                  </a:lnTo>
                  <a:lnTo>
                    <a:pt x="3346" y="366"/>
                  </a:lnTo>
                  <a:lnTo>
                    <a:pt x="3399" y="386"/>
                  </a:lnTo>
                  <a:lnTo>
                    <a:pt x="3452" y="406"/>
                  </a:lnTo>
                  <a:lnTo>
                    <a:pt x="3504" y="429"/>
                  </a:lnTo>
                  <a:lnTo>
                    <a:pt x="3555" y="452"/>
                  </a:lnTo>
                  <a:lnTo>
                    <a:pt x="3606" y="477"/>
                  </a:lnTo>
                  <a:lnTo>
                    <a:pt x="3657" y="503"/>
                  </a:lnTo>
                  <a:lnTo>
                    <a:pt x="3706" y="530"/>
                  </a:lnTo>
                  <a:lnTo>
                    <a:pt x="3755" y="560"/>
                  </a:lnTo>
                  <a:lnTo>
                    <a:pt x="3803" y="589"/>
                  </a:lnTo>
                  <a:lnTo>
                    <a:pt x="3852" y="620"/>
                  </a:lnTo>
                  <a:lnTo>
                    <a:pt x="3898" y="652"/>
                  </a:lnTo>
                  <a:lnTo>
                    <a:pt x="3944" y="686"/>
                  </a:lnTo>
                  <a:lnTo>
                    <a:pt x="3991" y="721"/>
                  </a:lnTo>
                  <a:lnTo>
                    <a:pt x="4035" y="757"/>
                  </a:lnTo>
                  <a:lnTo>
                    <a:pt x="4079" y="794"/>
                  </a:lnTo>
                  <a:lnTo>
                    <a:pt x="4123" y="833"/>
                  </a:lnTo>
                  <a:lnTo>
                    <a:pt x="4165" y="872"/>
                  </a:lnTo>
                  <a:lnTo>
                    <a:pt x="4207" y="913"/>
                  </a:lnTo>
                  <a:lnTo>
                    <a:pt x="4207" y="913"/>
                  </a:lnTo>
                  <a:lnTo>
                    <a:pt x="4248" y="954"/>
                  </a:lnTo>
                  <a:lnTo>
                    <a:pt x="4287" y="997"/>
                  </a:lnTo>
                  <a:lnTo>
                    <a:pt x="4326" y="1040"/>
                  </a:lnTo>
                  <a:lnTo>
                    <a:pt x="4363" y="1084"/>
                  </a:lnTo>
                  <a:lnTo>
                    <a:pt x="4399" y="1129"/>
                  </a:lnTo>
                  <a:lnTo>
                    <a:pt x="4434" y="1174"/>
                  </a:lnTo>
                  <a:lnTo>
                    <a:pt x="4467" y="1221"/>
                  </a:lnTo>
                  <a:lnTo>
                    <a:pt x="4500" y="1268"/>
                  </a:lnTo>
                  <a:lnTo>
                    <a:pt x="4531" y="1316"/>
                  </a:lnTo>
                  <a:lnTo>
                    <a:pt x="4561" y="1364"/>
                  </a:lnTo>
                  <a:lnTo>
                    <a:pt x="4590" y="1414"/>
                  </a:lnTo>
                  <a:lnTo>
                    <a:pt x="4617" y="1463"/>
                  </a:lnTo>
                  <a:lnTo>
                    <a:pt x="4644" y="1514"/>
                  </a:lnTo>
                  <a:lnTo>
                    <a:pt x="4668" y="1564"/>
                  </a:lnTo>
                  <a:lnTo>
                    <a:pt x="4692" y="1616"/>
                  </a:lnTo>
                  <a:lnTo>
                    <a:pt x="4714" y="1668"/>
                  </a:lnTo>
                  <a:lnTo>
                    <a:pt x="4735" y="1720"/>
                  </a:lnTo>
                  <a:lnTo>
                    <a:pt x="4755" y="1773"/>
                  </a:lnTo>
                  <a:lnTo>
                    <a:pt x="4773" y="1827"/>
                  </a:lnTo>
                  <a:lnTo>
                    <a:pt x="4790" y="1881"/>
                  </a:lnTo>
                  <a:lnTo>
                    <a:pt x="4806" y="1936"/>
                  </a:lnTo>
                  <a:lnTo>
                    <a:pt x="4821" y="1990"/>
                  </a:lnTo>
                  <a:lnTo>
                    <a:pt x="4834" y="2046"/>
                  </a:lnTo>
                  <a:lnTo>
                    <a:pt x="4846" y="2102"/>
                  </a:lnTo>
                  <a:lnTo>
                    <a:pt x="4857" y="2158"/>
                  </a:lnTo>
                  <a:lnTo>
                    <a:pt x="4865" y="2214"/>
                  </a:lnTo>
                  <a:lnTo>
                    <a:pt x="4873" y="2271"/>
                  </a:lnTo>
                  <a:lnTo>
                    <a:pt x="4880" y="2328"/>
                  </a:lnTo>
                  <a:lnTo>
                    <a:pt x="4884" y="2386"/>
                  </a:lnTo>
                  <a:lnTo>
                    <a:pt x="4888" y="2444"/>
                  </a:lnTo>
                  <a:lnTo>
                    <a:pt x="4890" y="2501"/>
                  </a:lnTo>
                  <a:lnTo>
                    <a:pt x="4890" y="2560"/>
                  </a:lnTo>
                  <a:lnTo>
                    <a:pt x="4890" y="2560"/>
                  </a:lnTo>
                  <a:lnTo>
                    <a:pt x="4890" y="2618"/>
                  </a:lnTo>
                  <a:lnTo>
                    <a:pt x="4888" y="2675"/>
                  </a:lnTo>
                  <a:lnTo>
                    <a:pt x="4884" y="2733"/>
                  </a:lnTo>
                  <a:lnTo>
                    <a:pt x="4880" y="2789"/>
                  </a:lnTo>
                  <a:lnTo>
                    <a:pt x="4873" y="2846"/>
                  </a:lnTo>
                  <a:lnTo>
                    <a:pt x="4865" y="2903"/>
                  </a:lnTo>
                  <a:lnTo>
                    <a:pt x="4857" y="2959"/>
                  </a:lnTo>
                  <a:lnTo>
                    <a:pt x="4846" y="3015"/>
                  </a:lnTo>
                  <a:lnTo>
                    <a:pt x="4834" y="3071"/>
                  </a:lnTo>
                  <a:lnTo>
                    <a:pt x="4822" y="3127"/>
                  </a:lnTo>
                  <a:lnTo>
                    <a:pt x="4807" y="3182"/>
                  </a:lnTo>
                  <a:lnTo>
                    <a:pt x="4791" y="3235"/>
                  </a:lnTo>
                  <a:lnTo>
                    <a:pt x="4774" y="3289"/>
                  </a:lnTo>
                  <a:lnTo>
                    <a:pt x="4755" y="3343"/>
                  </a:lnTo>
                  <a:lnTo>
                    <a:pt x="4736" y="3396"/>
                  </a:lnTo>
                  <a:lnTo>
                    <a:pt x="4715" y="3448"/>
                  </a:lnTo>
                  <a:lnTo>
                    <a:pt x="4693" y="3500"/>
                  </a:lnTo>
                  <a:lnTo>
                    <a:pt x="4670" y="3552"/>
                  </a:lnTo>
                  <a:lnTo>
                    <a:pt x="4645" y="3602"/>
                  </a:lnTo>
                  <a:lnTo>
                    <a:pt x="4618" y="3653"/>
                  </a:lnTo>
                  <a:lnTo>
                    <a:pt x="4592" y="3703"/>
                  </a:lnTo>
                  <a:lnTo>
                    <a:pt x="4563" y="3751"/>
                  </a:lnTo>
                  <a:lnTo>
                    <a:pt x="4533" y="3800"/>
                  </a:lnTo>
                  <a:lnTo>
                    <a:pt x="4502" y="3847"/>
                  </a:lnTo>
                  <a:lnTo>
                    <a:pt x="4470" y="3894"/>
                  </a:lnTo>
                  <a:lnTo>
                    <a:pt x="4437" y="3941"/>
                  </a:lnTo>
                  <a:lnTo>
                    <a:pt x="4402" y="3986"/>
                  </a:lnTo>
                  <a:lnTo>
                    <a:pt x="4366" y="4031"/>
                  </a:lnTo>
                  <a:lnTo>
                    <a:pt x="4329" y="4076"/>
                  </a:lnTo>
                  <a:lnTo>
                    <a:pt x="4291" y="4119"/>
                  </a:lnTo>
                  <a:lnTo>
                    <a:pt x="4251" y="4161"/>
                  </a:lnTo>
                  <a:lnTo>
                    <a:pt x="4211" y="4203"/>
                  </a:lnTo>
                  <a:lnTo>
                    <a:pt x="4211" y="4203"/>
                  </a:lnTo>
                  <a:close/>
                  <a:moveTo>
                    <a:pt x="3944" y="1175"/>
                  </a:moveTo>
                  <a:lnTo>
                    <a:pt x="3944" y="1175"/>
                  </a:lnTo>
                  <a:lnTo>
                    <a:pt x="3910" y="1142"/>
                  </a:lnTo>
                  <a:lnTo>
                    <a:pt x="3874" y="1108"/>
                  </a:lnTo>
                  <a:lnTo>
                    <a:pt x="3837" y="1076"/>
                  </a:lnTo>
                  <a:lnTo>
                    <a:pt x="3800" y="1045"/>
                  </a:lnTo>
                  <a:lnTo>
                    <a:pt x="3762" y="1014"/>
                  </a:lnTo>
                  <a:lnTo>
                    <a:pt x="3724" y="986"/>
                  </a:lnTo>
                  <a:lnTo>
                    <a:pt x="3685" y="957"/>
                  </a:lnTo>
                  <a:lnTo>
                    <a:pt x="3646" y="930"/>
                  </a:lnTo>
                  <a:lnTo>
                    <a:pt x="3605" y="903"/>
                  </a:lnTo>
                  <a:lnTo>
                    <a:pt x="3565" y="878"/>
                  </a:lnTo>
                  <a:lnTo>
                    <a:pt x="3524" y="855"/>
                  </a:lnTo>
                  <a:lnTo>
                    <a:pt x="3482" y="832"/>
                  </a:lnTo>
                  <a:lnTo>
                    <a:pt x="3439" y="810"/>
                  </a:lnTo>
                  <a:lnTo>
                    <a:pt x="3396" y="788"/>
                  </a:lnTo>
                  <a:lnTo>
                    <a:pt x="3353" y="768"/>
                  </a:lnTo>
                  <a:lnTo>
                    <a:pt x="3310" y="749"/>
                  </a:lnTo>
                  <a:lnTo>
                    <a:pt x="3265" y="733"/>
                  </a:lnTo>
                  <a:lnTo>
                    <a:pt x="3221" y="716"/>
                  </a:lnTo>
                  <a:lnTo>
                    <a:pt x="3176" y="700"/>
                  </a:lnTo>
                  <a:lnTo>
                    <a:pt x="3130" y="686"/>
                  </a:lnTo>
                  <a:lnTo>
                    <a:pt x="3085" y="672"/>
                  </a:lnTo>
                  <a:lnTo>
                    <a:pt x="3039" y="660"/>
                  </a:lnTo>
                  <a:lnTo>
                    <a:pt x="2992" y="649"/>
                  </a:lnTo>
                  <a:lnTo>
                    <a:pt x="2945" y="640"/>
                  </a:lnTo>
                  <a:lnTo>
                    <a:pt x="2898" y="630"/>
                  </a:lnTo>
                  <a:lnTo>
                    <a:pt x="2851" y="623"/>
                  </a:lnTo>
                  <a:lnTo>
                    <a:pt x="2803" y="617"/>
                  </a:lnTo>
                  <a:lnTo>
                    <a:pt x="2755" y="611"/>
                  </a:lnTo>
                  <a:lnTo>
                    <a:pt x="2707" y="607"/>
                  </a:lnTo>
                  <a:lnTo>
                    <a:pt x="2658" y="604"/>
                  </a:lnTo>
                  <a:lnTo>
                    <a:pt x="2610" y="602"/>
                  </a:lnTo>
                  <a:lnTo>
                    <a:pt x="2561" y="602"/>
                  </a:lnTo>
                  <a:lnTo>
                    <a:pt x="2561" y="602"/>
                  </a:lnTo>
                  <a:lnTo>
                    <a:pt x="2560" y="602"/>
                  </a:lnTo>
                  <a:lnTo>
                    <a:pt x="2560" y="602"/>
                  </a:lnTo>
                  <a:lnTo>
                    <a:pt x="2510" y="602"/>
                  </a:lnTo>
                  <a:lnTo>
                    <a:pt x="2462" y="604"/>
                  </a:lnTo>
                  <a:lnTo>
                    <a:pt x="2413" y="607"/>
                  </a:lnTo>
                  <a:lnTo>
                    <a:pt x="2365" y="611"/>
                  </a:lnTo>
                  <a:lnTo>
                    <a:pt x="2316" y="617"/>
                  </a:lnTo>
                  <a:lnTo>
                    <a:pt x="2269" y="623"/>
                  </a:lnTo>
                  <a:lnTo>
                    <a:pt x="2222" y="630"/>
                  </a:lnTo>
                  <a:lnTo>
                    <a:pt x="2174" y="640"/>
                  </a:lnTo>
                  <a:lnTo>
                    <a:pt x="2128" y="649"/>
                  </a:lnTo>
                  <a:lnTo>
                    <a:pt x="2081" y="661"/>
                  </a:lnTo>
                  <a:lnTo>
                    <a:pt x="2035" y="672"/>
                  </a:lnTo>
                  <a:lnTo>
                    <a:pt x="1989" y="686"/>
                  </a:lnTo>
                  <a:lnTo>
                    <a:pt x="1943" y="701"/>
                  </a:lnTo>
                  <a:lnTo>
                    <a:pt x="1898" y="717"/>
                  </a:lnTo>
                  <a:lnTo>
                    <a:pt x="1854" y="733"/>
                  </a:lnTo>
                  <a:lnTo>
                    <a:pt x="1809" y="750"/>
                  </a:lnTo>
                  <a:lnTo>
                    <a:pt x="1765" y="769"/>
                  </a:lnTo>
                  <a:lnTo>
                    <a:pt x="1722" y="789"/>
                  </a:lnTo>
                  <a:lnTo>
                    <a:pt x="1680" y="811"/>
                  </a:lnTo>
                  <a:lnTo>
                    <a:pt x="1637" y="833"/>
                  </a:lnTo>
                  <a:lnTo>
                    <a:pt x="1595" y="856"/>
                  </a:lnTo>
                  <a:lnTo>
                    <a:pt x="1554" y="880"/>
                  </a:lnTo>
                  <a:lnTo>
                    <a:pt x="1513" y="905"/>
                  </a:lnTo>
                  <a:lnTo>
                    <a:pt x="1473" y="932"/>
                  </a:lnTo>
                  <a:lnTo>
                    <a:pt x="1434" y="959"/>
                  </a:lnTo>
                  <a:lnTo>
                    <a:pt x="1395" y="988"/>
                  </a:lnTo>
                  <a:lnTo>
                    <a:pt x="1356" y="1017"/>
                  </a:lnTo>
                  <a:lnTo>
                    <a:pt x="1318" y="1047"/>
                  </a:lnTo>
                  <a:lnTo>
                    <a:pt x="1281" y="1078"/>
                  </a:lnTo>
                  <a:lnTo>
                    <a:pt x="1245" y="1111"/>
                  </a:lnTo>
                  <a:lnTo>
                    <a:pt x="1209" y="1144"/>
                  </a:lnTo>
                  <a:lnTo>
                    <a:pt x="1173" y="1179"/>
                  </a:lnTo>
                  <a:lnTo>
                    <a:pt x="1173" y="1179"/>
                  </a:lnTo>
                  <a:lnTo>
                    <a:pt x="1140" y="1213"/>
                  </a:lnTo>
                  <a:lnTo>
                    <a:pt x="1107" y="1249"/>
                  </a:lnTo>
                  <a:lnTo>
                    <a:pt x="1074" y="1286"/>
                  </a:lnTo>
                  <a:lnTo>
                    <a:pt x="1044" y="1323"/>
                  </a:lnTo>
                  <a:lnTo>
                    <a:pt x="1013" y="1361"/>
                  </a:lnTo>
                  <a:lnTo>
                    <a:pt x="985" y="1399"/>
                  </a:lnTo>
                  <a:lnTo>
                    <a:pt x="956" y="1438"/>
                  </a:lnTo>
                  <a:lnTo>
                    <a:pt x="929" y="1477"/>
                  </a:lnTo>
                  <a:lnTo>
                    <a:pt x="904" y="1517"/>
                  </a:lnTo>
                  <a:lnTo>
                    <a:pt x="878" y="1558"/>
                  </a:lnTo>
                  <a:lnTo>
                    <a:pt x="854" y="1599"/>
                  </a:lnTo>
                  <a:lnTo>
                    <a:pt x="831" y="1640"/>
                  </a:lnTo>
                  <a:lnTo>
                    <a:pt x="810" y="1684"/>
                  </a:lnTo>
                  <a:lnTo>
                    <a:pt x="789" y="1726"/>
                  </a:lnTo>
                  <a:lnTo>
                    <a:pt x="769" y="1769"/>
                  </a:lnTo>
                  <a:lnTo>
                    <a:pt x="750" y="1812"/>
                  </a:lnTo>
                  <a:lnTo>
                    <a:pt x="733" y="1856"/>
                  </a:lnTo>
                  <a:lnTo>
                    <a:pt x="716" y="1901"/>
                  </a:lnTo>
                  <a:lnTo>
                    <a:pt x="700" y="1946"/>
                  </a:lnTo>
                  <a:lnTo>
                    <a:pt x="686" y="1991"/>
                  </a:lnTo>
                  <a:lnTo>
                    <a:pt x="673" y="2037"/>
                  </a:lnTo>
                  <a:lnTo>
                    <a:pt x="661" y="2083"/>
                  </a:lnTo>
                  <a:lnTo>
                    <a:pt x="649" y="2130"/>
                  </a:lnTo>
                  <a:lnTo>
                    <a:pt x="640" y="2176"/>
                  </a:lnTo>
                  <a:lnTo>
                    <a:pt x="631" y="2223"/>
                  </a:lnTo>
                  <a:lnTo>
                    <a:pt x="624" y="2271"/>
                  </a:lnTo>
                  <a:lnTo>
                    <a:pt x="617" y="2318"/>
                  </a:lnTo>
                  <a:lnTo>
                    <a:pt x="611" y="2366"/>
                  </a:lnTo>
                  <a:lnTo>
                    <a:pt x="608" y="2414"/>
                  </a:lnTo>
                  <a:lnTo>
                    <a:pt x="605" y="2463"/>
                  </a:lnTo>
                  <a:lnTo>
                    <a:pt x="603" y="2511"/>
                  </a:lnTo>
                  <a:lnTo>
                    <a:pt x="602" y="2560"/>
                  </a:lnTo>
                  <a:lnTo>
                    <a:pt x="602" y="2560"/>
                  </a:lnTo>
                  <a:lnTo>
                    <a:pt x="603" y="2609"/>
                  </a:lnTo>
                  <a:lnTo>
                    <a:pt x="605" y="2658"/>
                  </a:lnTo>
                  <a:lnTo>
                    <a:pt x="608" y="2706"/>
                  </a:lnTo>
                  <a:lnTo>
                    <a:pt x="611" y="2754"/>
                  </a:lnTo>
                  <a:lnTo>
                    <a:pt x="617" y="2802"/>
                  </a:lnTo>
                  <a:lnTo>
                    <a:pt x="624" y="2850"/>
                  </a:lnTo>
                  <a:lnTo>
                    <a:pt x="631" y="2897"/>
                  </a:lnTo>
                  <a:lnTo>
                    <a:pt x="640" y="2944"/>
                  </a:lnTo>
                  <a:lnTo>
                    <a:pt x="649" y="2991"/>
                  </a:lnTo>
                  <a:lnTo>
                    <a:pt x="661" y="3037"/>
                  </a:lnTo>
                  <a:lnTo>
                    <a:pt x="673" y="3084"/>
                  </a:lnTo>
                  <a:lnTo>
                    <a:pt x="686" y="3130"/>
                  </a:lnTo>
                  <a:lnTo>
                    <a:pt x="701" y="3175"/>
                  </a:lnTo>
                  <a:lnTo>
                    <a:pt x="716" y="3220"/>
                  </a:lnTo>
                  <a:lnTo>
                    <a:pt x="733" y="3265"/>
                  </a:lnTo>
                  <a:lnTo>
                    <a:pt x="751" y="3309"/>
                  </a:lnTo>
                  <a:lnTo>
                    <a:pt x="770" y="3352"/>
                  </a:lnTo>
                  <a:lnTo>
                    <a:pt x="790" y="3396"/>
                  </a:lnTo>
                  <a:lnTo>
                    <a:pt x="810" y="3439"/>
                  </a:lnTo>
                  <a:lnTo>
                    <a:pt x="832" y="3481"/>
                  </a:lnTo>
                  <a:lnTo>
                    <a:pt x="855" y="3522"/>
                  </a:lnTo>
                  <a:lnTo>
                    <a:pt x="879" y="3564"/>
                  </a:lnTo>
                  <a:lnTo>
                    <a:pt x="905" y="3604"/>
                  </a:lnTo>
                  <a:lnTo>
                    <a:pt x="931" y="3645"/>
                  </a:lnTo>
                  <a:lnTo>
                    <a:pt x="957" y="3685"/>
                  </a:lnTo>
                  <a:lnTo>
                    <a:pt x="986" y="3724"/>
                  </a:lnTo>
                  <a:lnTo>
                    <a:pt x="1015" y="3762"/>
                  </a:lnTo>
                  <a:lnTo>
                    <a:pt x="1046" y="3800"/>
                  </a:lnTo>
                  <a:lnTo>
                    <a:pt x="1076" y="3836"/>
                  </a:lnTo>
                  <a:lnTo>
                    <a:pt x="1109" y="3873"/>
                  </a:lnTo>
                  <a:lnTo>
                    <a:pt x="1142" y="3909"/>
                  </a:lnTo>
                  <a:lnTo>
                    <a:pt x="1177" y="3944"/>
                  </a:lnTo>
                  <a:lnTo>
                    <a:pt x="1177" y="3944"/>
                  </a:lnTo>
                  <a:lnTo>
                    <a:pt x="1211" y="3978"/>
                  </a:lnTo>
                  <a:lnTo>
                    <a:pt x="1247" y="4011"/>
                  </a:lnTo>
                  <a:lnTo>
                    <a:pt x="1283" y="4043"/>
                  </a:lnTo>
                  <a:lnTo>
                    <a:pt x="1321" y="4075"/>
                  </a:lnTo>
                  <a:lnTo>
                    <a:pt x="1358" y="4104"/>
                  </a:lnTo>
                  <a:lnTo>
                    <a:pt x="1397" y="4134"/>
                  </a:lnTo>
                  <a:lnTo>
                    <a:pt x="1436" y="4162"/>
                  </a:lnTo>
                  <a:lnTo>
                    <a:pt x="1475" y="4190"/>
                  </a:lnTo>
                  <a:lnTo>
                    <a:pt x="1515" y="4215"/>
                  </a:lnTo>
                  <a:lnTo>
                    <a:pt x="1556" y="4240"/>
                  </a:lnTo>
                  <a:lnTo>
                    <a:pt x="1597" y="4264"/>
                  </a:lnTo>
                  <a:lnTo>
                    <a:pt x="1638" y="4288"/>
                  </a:lnTo>
                  <a:lnTo>
                    <a:pt x="1681" y="4310"/>
                  </a:lnTo>
                  <a:lnTo>
                    <a:pt x="1724" y="4331"/>
                  </a:lnTo>
                  <a:lnTo>
                    <a:pt x="1767" y="4350"/>
                  </a:lnTo>
                  <a:lnTo>
                    <a:pt x="1810" y="4369"/>
                  </a:lnTo>
                  <a:lnTo>
                    <a:pt x="1855" y="4387"/>
                  </a:lnTo>
                  <a:lnTo>
                    <a:pt x="1900" y="4404"/>
                  </a:lnTo>
                  <a:lnTo>
                    <a:pt x="1944" y="4418"/>
                  </a:lnTo>
                  <a:lnTo>
                    <a:pt x="1990" y="4433"/>
                  </a:lnTo>
                  <a:lnTo>
                    <a:pt x="2036" y="4446"/>
                  </a:lnTo>
                  <a:lnTo>
                    <a:pt x="2081" y="4458"/>
                  </a:lnTo>
                  <a:lnTo>
                    <a:pt x="2128" y="4469"/>
                  </a:lnTo>
                  <a:lnTo>
                    <a:pt x="2175" y="4480"/>
                  </a:lnTo>
                  <a:lnTo>
                    <a:pt x="2222" y="4488"/>
                  </a:lnTo>
                  <a:lnTo>
                    <a:pt x="2269" y="4495"/>
                  </a:lnTo>
                  <a:lnTo>
                    <a:pt x="2318" y="4502"/>
                  </a:lnTo>
                  <a:lnTo>
                    <a:pt x="2365" y="4507"/>
                  </a:lnTo>
                  <a:lnTo>
                    <a:pt x="2413" y="4511"/>
                  </a:lnTo>
                  <a:lnTo>
                    <a:pt x="2462" y="4514"/>
                  </a:lnTo>
                  <a:lnTo>
                    <a:pt x="2510" y="4516"/>
                  </a:lnTo>
                  <a:lnTo>
                    <a:pt x="2559" y="4516"/>
                  </a:lnTo>
                  <a:lnTo>
                    <a:pt x="2559" y="4516"/>
                  </a:lnTo>
                  <a:lnTo>
                    <a:pt x="2561" y="4516"/>
                  </a:lnTo>
                  <a:lnTo>
                    <a:pt x="2561" y="4516"/>
                  </a:lnTo>
                  <a:lnTo>
                    <a:pt x="2610" y="4516"/>
                  </a:lnTo>
                  <a:lnTo>
                    <a:pt x="2658" y="4514"/>
                  </a:lnTo>
                  <a:lnTo>
                    <a:pt x="2707" y="4511"/>
                  </a:lnTo>
                  <a:lnTo>
                    <a:pt x="2755" y="4507"/>
                  </a:lnTo>
                  <a:lnTo>
                    <a:pt x="2804" y="4502"/>
                  </a:lnTo>
                  <a:lnTo>
                    <a:pt x="2851" y="4495"/>
                  </a:lnTo>
                  <a:lnTo>
                    <a:pt x="2898" y="4488"/>
                  </a:lnTo>
                  <a:lnTo>
                    <a:pt x="2946" y="4480"/>
                  </a:lnTo>
                  <a:lnTo>
                    <a:pt x="2993" y="4469"/>
                  </a:lnTo>
                  <a:lnTo>
                    <a:pt x="3040" y="4458"/>
                  </a:lnTo>
                  <a:lnTo>
                    <a:pt x="3086" y="4446"/>
                  </a:lnTo>
                  <a:lnTo>
                    <a:pt x="3132" y="4432"/>
                  </a:lnTo>
                  <a:lnTo>
                    <a:pt x="3178" y="4418"/>
                  </a:lnTo>
                  <a:lnTo>
                    <a:pt x="3222" y="4403"/>
                  </a:lnTo>
                  <a:lnTo>
                    <a:pt x="3268" y="4386"/>
                  </a:lnTo>
                  <a:lnTo>
                    <a:pt x="3312" y="4368"/>
                  </a:lnTo>
                  <a:lnTo>
                    <a:pt x="3355" y="4349"/>
                  </a:lnTo>
                  <a:lnTo>
                    <a:pt x="3398" y="4329"/>
                  </a:lnTo>
                  <a:lnTo>
                    <a:pt x="3442" y="4308"/>
                  </a:lnTo>
                  <a:lnTo>
                    <a:pt x="3484" y="4286"/>
                  </a:lnTo>
                  <a:lnTo>
                    <a:pt x="3526" y="4262"/>
                  </a:lnTo>
                  <a:lnTo>
                    <a:pt x="3567" y="4238"/>
                  </a:lnTo>
                  <a:lnTo>
                    <a:pt x="3608" y="4213"/>
                  </a:lnTo>
                  <a:lnTo>
                    <a:pt x="3648" y="4186"/>
                  </a:lnTo>
                  <a:lnTo>
                    <a:pt x="3688" y="4160"/>
                  </a:lnTo>
                  <a:lnTo>
                    <a:pt x="3727" y="4132"/>
                  </a:lnTo>
                  <a:lnTo>
                    <a:pt x="3765" y="4102"/>
                  </a:lnTo>
                  <a:lnTo>
                    <a:pt x="3803" y="4072"/>
                  </a:lnTo>
                  <a:lnTo>
                    <a:pt x="3840" y="4040"/>
                  </a:lnTo>
                  <a:lnTo>
                    <a:pt x="3877" y="4007"/>
                  </a:lnTo>
                  <a:lnTo>
                    <a:pt x="3913" y="3975"/>
                  </a:lnTo>
                  <a:lnTo>
                    <a:pt x="3948" y="3940"/>
                  </a:lnTo>
                  <a:lnTo>
                    <a:pt x="3948" y="3940"/>
                  </a:lnTo>
                  <a:lnTo>
                    <a:pt x="3981" y="3905"/>
                  </a:lnTo>
                  <a:lnTo>
                    <a:pt x="4015" y="3869"/>
                  </a:lnTo>
                  <a:lnTo>
                    <a:pt x="4047" y="3832"/>
                  </a:lnTo>
                  <a:lnTo>
                    <a:pt x="4078" y="3795"/>
                  </a:lnTo>
                  <a:lnTo>
                    <a:pt x="4108" y="3758"/>
                  </a:lnTo>
                  <a:lnTo>
                    <a:pt x="4137" y="3719"/>
                  </a:lnTo>
                  <a:lnTo>
                    <a:pt x="4165" y="3680"/>
                  </a:lnTo>
                  <a:lnTo>
                    <a:pt x="4192" y="3641"/>
                  </a:lnTo>
                  <a:lnTo>
                    <a:pt x="4219" y="3601"/>
                  </a:lnTo>
                  <a:lnTo>
                    <a:pt x="4244" y="3560"/>
                  </a:lnTo>
                  <a:lnTo>
                    <a:pt x="4267" y="3519"/>
                  </a:lnTo>
                  <a:lnTo>
                    <a:pt x="4290" y="3478"/>
                  </a:lnTo>
                  <a:lnTo>
                    <a:pt x="4312" y="3436"/>
                  </a:lnTo>
                  <a:lnTo>
                    <a:pt x="4334" y="3393"/>
                  </a:lnTo>
                  <a:lnTo>
                    <a:pt x="4353" y="3349"/>
                  </a:lnTo>
                  <a:lnTo>
                    <a:pt x="4372" y="3306"/>
                  </a:lnTo>
                  <a:lnTo>
                    <a:pt x="4389" y="3262"/>
                  </a:lnTo>
                  <a:lnTo>
                    <a:pt x="4405" y="3218"/>
                  </a:lnTo>
                  <a:lnTo>
                    <a:pt x="4421" y="3172"/>
                  </a:lnTo>
                  <a:lnTo>
                    <a:pt x="4436" y="3127"/>
                  </a:lnTo>
                  <a:lnTo>
                    <a:pt x="4448" y="3082"/>
                  </a:lnTo>
                  <a:lnTo>
                    <a:pt x="4461" y="3035"/>
                  </a:lnTo>
                  <a:lnTo>
                    <a:pt x="4472" y="2989"/>
                  </a:lnTo>
                  <a:lnTo>
                    <a:pt x="4481" y="2942"/>
                  </a:lnTo>
                  <a:lnTo>
                    <a:pt x="4491" y="2895"/>
                  </a:lnTo>
                  <a:lnTo>
                    <a:pt x="4498" y="2849"/>
                  </a:lnTo>
                  <a:lnTo>
                    <a:pt x="4504" y="2800"/>
                  </a:lnTo>
                  <a:lnTo>
                    <a:pt x="4510" y="2753"/>
                  </a:lnTo>
                  <a:lnTo>
                    <a:pt x="4514" y="2704"/>
                  </a:lnTo>
                  <a:lnTo>
                    <a:pt x="4517" y="2657"/>
                  </a:lnTo>
                  <a:lnTo>
                    <a:pt x="4518" y="2608"/>
                  </a:lnTo>
                  <a:lnTo>
                    <a:pt x="4519" y="2559"/>
                  </a:lnTo>
                  <a:lnTo>
                    <a:pt x="4519" y="2559"/>
                  </a:lnTo>
                  <a:lnTo>
                    <a:pt x="4518" y="2510"/>
                  </a:lnTo>
                  <a:lnTo>
                    <a:pt x="4516" y="2462"/>
                  </a:lnTo>
                  <a:lnTo>
                    <a:pt x="4514" y="2413"/>
                  </a:lnTo>
                  <a:lnTo>
                    <a:pt x="4510" y="2365"/>
                  </a:lnTo>
                  <a:lnTo>
                    <a:pt x="4504" y="2317"/>
                  </a:lnTo>
                  <a:lnTo>
                    <a:pt x="4497" y="2269"/>
                  </a:lnTo>
                  <a:lnTo>
                    <a:pt x="4490" y="2221"/>
                  </a:lnTo>
                  <a:lnTo>
                    <a:pt x="4481" y="2175"/>
                  </a:lnTo>
                  <a:lnTo>
                    <a:pt x="4471" y="2127"/>
                  </a:lnTo>
                  <a:lnTo>
                    <a:pt x="4460" y="2081"/>
                  </a:lnTo>
                  <a:lnTo>
                    <a:pt x="4447" y="2035"/>
                  </a:lnTo>
                  <a:lnTo>
                    <a:pt x="4435" y="1989"/>
                  </a:lnTo>
                  <a:lnTo>
                    <a:pt x="4420" y="1944"/>
                  </a:lnTo>
                  <a:lnTo>
                    <a:pt x="4404" y="1899"/>
                  </a:lnTo>
                  <a:lnTo>
                    <a:pt x="4388" y="1854"/>
                  </a:lnTo>
                  <a:lnTo>
                    <a:pt x="4370" y="1810"/>
                  </a:lnTo>
                  <a:lnTo>
                    <a:pt x="4351" y="1766"/>
                  </a:lnTo>
                  <a:lnTo>
                    <a:pt x="4331" y="1723"/>
                  </a:lnTo>
                  <a:lnTo>
                    <a:pt x="4310" y="1680"/>
                  </a:lnTo>
                  <a:lnTo>
                    <a:pt x="4288" y="1638"/>
                  </a:lnTo>
                  <a:lnTo>
                    <a:pt x="4266" y="1596"/>
                  </a:lnTo>
                  <a:lnTo>
                    <a:pt x="4242" y="1555"/>
                  </a:lnTo>
                  <a:lnTo>
                    <a:pt x="4217" y="1514"/>
                  </a:lnTo>
                  <a:lnTo>
                    <a:pt x="4190" y="1474"/>
                  </a:lnTo>
                  <a:lnTo>
                    <a:pt x="4163" y="1435"/>
                  </a:lnTo>
                  <a:lnTo>
                    <a:pt x="4134" y="1396"/>
                  </a:lnTo>
                  <a:lnTo>
                    <a:pt x="4106" y="1358"/>
                  </a:lnTo>
                  <a:lnTo>
                    <a:pt x="4075" y="1320"/>
                  </a:lnTo>
                  <a:lnTo>
                    <a:pt x="4044" y="1283"/>
                  </a:lnTo>
                  <a:lnTo>
                    <a:pt x="4012" y="1246"/>
                  </a:lnTo>
                  <a:lnTo>
                    <a:pt x="3978" y="1210"/>
                  </a:lnTo>
                  <a:lnTo>
                    <a:pt x="3944" y="1175"/>
                  </a:lnTo>
                  <a:lnTo>
                    <a:pt x="3944" y="1175"/>
                  </a:lnTo>
                  <a:close/>
                  <a:moveTo>
                    <a:pt x="3785" y="3777"/>
                  </a:moveTo>
                  <a:lnTo>
                    <a:pt x="3785" y="3777"/>
                  </a:lnTo>
                  <a:lnTo>
                    <a:pt x="3785" y="3777"/>
                  </a:lnTo>
                  <a:lnTo>
                    <a:pt x="3754" y="3808"/>
                  </a:lnTo>
                  <a:lnTo>
                    <a:pt x="3722" y="3837"/>
                  </a:lnTo>
                  <a:lnTo>
                    <a:pt x="3690" y="3866"/>
                  </a:lnTo>
                  <a:lnTo>
                    <a:pt x="3658" y="3893"/>
                  </a:lnTo>
                  <a:lnTo>
                    <a:pt x="3624" y="3921"/>
                  </a:lnTo>
                  <a:lnTo>
                    <a:pt x="3590" y="3947"/>
                  </a:lnTo>
                  <a:lnTo>
                    <a:pt x="3555" y="3971"/>
                  </a:lnTo>
                  <a:lnTo>
                    <a:pt x="3521" y="3996"/>
                  </a:lnTo>
                  <a:lnTo>
                    <a:pt x="3485" y="4019"/>
                  </a:lnTo>
                  <a:lnTo>
                    <a:pt x="3449" y="4041"/>
                  </a:lnTo>
                  <a:lnTo>
                    <a:pt x="3413" y="4063"/>
                  </a:lnTo>
                  <a:lnTo>
                    <a:pt x="3375" y="4083"/>
                  </a:lnTo>
                  <a:lnTo>
                    <a:pt x="3338" y="4103"/>
                  </a:lnTo>
                  <a:lnTo>
                    <a:pt x="3300" y="4121"/>
                  </a:lnTo>
                  <a:lnTo>
                    <a:pt x="3262" y="4139"/>
                  </a:lnTo>
                  <a:lnTo>
                    <a:pt x="3223" y="4156"/>
                  </a:lnTo>
                  <a:lnTo>
                    <a:pt x="3184" y="4172"/>
                  </a:lnTo>
                  <a:lnTo>
                    <a:pt x="3145" y="4186"/>
                  </a:lnTo>
                  <a:lnTo>
                    <a:pt x="3105" y="4200"/>
                  </a:lnTo>
                  <a:lnTo>
                    <a:pt x="3065" y="4213"/>
                  </a:lnTo>
                  <a:lnTo>
                    <a:pt x="3024" y="4224"/>
                  </a:lnTo>
                  <a:lnTo>
                    <a:pt x="2984" y="4235"/>
                  </a:lnTo>
                  <a:lnTo>
                    <a:pt x="2943" y="4244"/>
                  </a:lnTo>
                  <a:lnTo>
                    <a:pt x="2901" y="4254"/>
                  </a:lnTo>
                  <a:lnTo>
                    <a:pt x="2859" y="4261"/>
                  </a:lnTo>
                  <a:lnTo>
                    <a:pt x="2817" y="4269"/>
                  </a:lnTo>
                  <a:lnTo>
                    <a:pt x="2775" y="4274"/>
                  </a:lnTo>
                  <a:lnTo>
                    <a:pt x="2732" y="4279"/>
                  </a:lnTo>
                  <a:lnTo>
                    <a:pt x="2690" y="4282"/>
                  </a:lnTo>
                  <a:lnTo>
                    <a:pt x="2646" y="4286"/>
                  </a:lnTo>
                  <a:lnTo>
                    <a:pt x="2603" y="4287"/>
                  </a:lnTo>
                  <a:lnTo>
                    <a:pt x="2560" y="4288"/>
                  </a:lnTo>
                  <a:lnTo>
                    <a:pt x="2560" y="4288"/>
                  </a:lnTo>
                  <a:lnTo>
                    <a:pt x="2559" y="4288"/>
                  </a:lnTo>
                  <a:lnTo>
                    <a:pt x="2559" y="4288"/>
                  </a:lnTo>
                  <a:lnTo>
                    <a:pt x="2516" y="4287"/>
                  </a:lnTo>
                  <a:lnTo>
                    <a:pt x="2474" y="4286"/>
                  </a:lnTo>
                  <a:lnTo>
                    <a:pt x="2430" y="4282"/>
                  </a:lnTo>
                  <a:lnTo>
                    <a:pt x="2388" y="4279"/>
                  </a:lnTo>
                  <a:lnTo>
                    <a:pt x="2346" y="4274"/>
                  </a:lnTo>
                  <a:lnTo>
                    <a:pt x="2304" y="4269"/>
                  </a:lnTo>
                  <a:lnTo>
                    <a:pt x="2262" y="4261"/>
                  </a:lnTo>
                  <a:lnTo>
                    <a:pt x="2220" y="4254"/>
                  </a:lnTo>
                  <a:lnTo>
                    <a:pt x="2178" y="4245"/>
                  </a:lnTo>
                  <a:lnTo>
                    <a:pt x="2138" y="4236"/>
                  </a:lnTo>
                  <a:lnTo>
                    <a:pt x="2097" y="4224"/>
                  </a:lnTo>
                  <a:lnTo>
                    <a:pt x="2057" y="4213"/>
                  </a:lnTo>
                  <a:lnTo>
                    <a:pt x="2017" y="4200"/>
                  </a:lnTo>
                  <a:lnTo>
                    <a:pt x="1977" y="4186"/>
                  </a:lnTo>
                  <a:lnTo>
                    <a:pt x="1938" y="4172"/>
                  </a:lnTo>
                  <a:lnTo>
                    <a:pt x="1899" y="4157"/>
                  </a:lnTo>
                  <a:lnTo>
                    <a:pt x="1860" y="4140"/>
                  </a:lnTo>
                  <a:lnTo>
                    <a:pt x="1822" y="4122"/>
                  </a:lnTo>
                  <a:lnTo>
                    <a:pt x="1784" y="4104"/>
                  </a:lnTo>
                  <a:lnTo>
                    <a:pt x="1747" y="4084"/>
                  </a:lnTo>
                  <a:lnTo>
                    <a:pt x="1710" y="4064"/>
                  </a:lnTo>
                  <a:lnTo>
                    <a:pt x="1674" y="4043"/>
                  </a:lnTo>
                  <a:lnTo>
                    <a:pt x="1637" y="4021"/>
                  </a:lnTo>
                  <a:lnTo>
                    <a:pt x="1603" y="3998"/>
                  </a:lnTo>
                  <a:lnTo>
                    <a:pt x="1568" y="3973"/>
                  </a:lnTo>
                  <a:lnTo>
                    <a:pt x="1533" y="3949"/>
                  </a:lnTo>
                  <a:lnTo>
                    <a:pt x="1499" y="3923"/>
                  </a:lnTo>
                  <a:lnTo>
                    <a:pt x="1467" y="3897"/>
                  </a:lnTo>
                  <a:lnTo>
                    <a:pt x="1434" y="3869"/>
                  </a:lnTo>
                  <a:lnTo>
                    <a:pt x="1401" y="3841"/>
                  </a:lnTo>
                  <a:lnTo>
                    <a:pt x="1370" y="3811"/>
                  </a:lnTo>
                  <a:lnTo>
                    <a:pt x="1339" y="3782"/>
                  </a:lnTo>
                  <a:lnTo>
                    <a:pt x="1339" y="3782"/>
                  </a:lnTo>
                  <a:lnTo>
                    <a:pt x="1308" y="3750"/>
                  </a:lnTo>
                  <a:lnTo>
                    <a:pt x="1279" y="3718"/>
                  </a:lnTo>
                  <a:lnTo>
                    <a:pt x="1250" y="3687"/>
                  </a:lnTo>
                  <a:lnTo>
                    <a:pt x="1223" y="3654"/>
                  </a:lnTo>
                  <a:lnTo>
                    <a:pt x="1197" y="3620"/>
                  </a:lnTo>
                  <a:lnTo>
                    <a:pt x="1170" y="3587"/>
                  </a:lnTo>
                  <a:lnTo>
                    <a:pt x="1146" y="3552"/>
                  </a:lnTo>
                  <a:lnTo>
                    <a:pt x="1122" y="3517"/>
                  </a:lnTo>
                  <a:lnTo>
                    <a:pt x="1099" y="3482"/>
                  </a:lnTo>
                  <a:lnTo>
                    <a:pt x="1076" y="3446"/>
                  </a:lnTo>
                  <a:lnTo>
                    <a:pt x="1055" y="3409"/>
                  </a:lnTo>
                  <a:lnTo>
                    <a:pt x="1035" y="3373"/>
                  </a:lnTo>
                  <a:lnTo>
                    <a:pt x="1015" y="3336"/>
                  </a:lnTo>
                  <a:lnTo>
                    <a:pt x="997" y="3298"/>
                  </a:lnTo>
                  <a:lnTo>
                    <a:pt x="979" y="3260"/>
                  </a:lnTo>
                  <a:lnTo>
                    <a:pt x="963" y="3221"/>
                  </a:lnTo>
                  <a:lnTo>
                    <a:pt x="948" y="3182"/>
                  </a:lnTo>
                  <a:lnTo>
                    <a:pt x="933" y="3143"/>
                  </a:lnTo>
                  <a:lnTo>
                    <a:pt x="919" y="3103"/>
                  </a:lnTo>
                  <a:lnTo>
                    <a:pt x="907" y="3063"/>
                  </a:lnTo>
                  <a:lnTo>
                    <a:pt x="895" y="3022"/>
                  </a:lnTo>
                  <a:lnTo>
                    <a:pt x="883" y="2981"/>
                  </a:lnTo>
                  <a:lnTo>
                    <a:pt x="874" y="2940"/>
                  </a:lnTo>
                  <a:lnTo>
                    <a:pt x="866" y="2899"/>
                  </a:lnTo>
                  <a:lnTo>
                    <a:pt x="857" y="2858"/>
                  </a:lnTo>
                  <a:lnTo>
                    <a:pt x="851" y="2816"/>
                  </a:lnTo>
                  <a:lnTo>
                    <a:pt x="846" y="2774"/>
                  </a:lnTo>
                  <a:lnTo>
                    <a:pt x="840" y="2732"/>
                  </a:lnTo>
                  <a:lnTo>
                    <a:pt x="837" y="2688"/>
                  </a:lnTo>
                  <a:lnTo>
                    <a:pt x="834" y="2646"/>
                  </a:lnTo>
                  <a:lnTo>
                    <a:pt x="833" y="2603"/>
                  </a:lnTo>
                  <a:lnTo>
                    <a:pt x="832" y="2560"/>
                  </a:lnTo>
                  <a:lnTo>
                    <a:pt x="832" y="2560"/>
                  </a:lnTo>
                  <a:lnTo>
                    <a:pt x="833" y="2516"/>
                  </a:lnTo>
                  <a:lnTo>
                    <a:pt x="834" y="2474"/>
                  </a:lnTo>
                  <a:lnTo>
                    <a:pt x="837" y="2431"/>
                  </a:lnTo>
                  <a:lnTo>
                    <a:pt x="840" y="2389"/>
                  </a:lnTo>
                  <a:lnTo>
                    <a:pt x="846" y="2347"/>
                  </a:lnTo>
                  <a:lnTo>
                    <a:pt x="851" y="2305"/>
                  </a:lnTo>
                  <a:lnTo>
                    <a:pt x="857" y="2263"/>
                  </a:lnTo>
                  <a:lnTo>
                    <a:pt x="866" y="2221"/>
                  </a:lnTo>
                  <a:lnTo>
                    <a:pt x="874" y="2180"/>
                  </a:lnTo>
                  <a:lnTo>
                    <a:pt x="883" y="2139"/>
                  </a:lnTo>
                  <a:lnTo>
                    <a:pt x="894" y="2099"/>
                  </a:lnTo>
                  <a:lnTo>
                    <a:pt x="906" y="2058"/>
                  </a:lnTo>
                  <a:lnTo>
                    <a:pt x="918" y="2018"/>
                  </a:lnTo>
                  <a:lnTo>
                    <a:pt x="932" y="1979"/>
                  </a:lnTo>
                  <a:lnTo>
                    <a:pt x="947" y="1940"/>
                  </a:lnTo>
                  <a:lnTo>
                    <a:pt x="963" y="1901"/>
                  </a:lnTo>
                  <a:lnTo>
                    <a:pt x="979" y="1862"/>
                  </a:lnTo>
                  <a:lnTo>
                    <a:pt x="996" y="1824"/>
                  </a:lnTo>
                  <a:lnTo>
                    <a:pt x="1015" y="1786"/>
                  </a:lnTo>
                  <a:lnTo>
                    <a:pt x="1034" y="1749"/>
                  </a:lnTo>
                  <a:lnTo>
                    <a:pt x="1054" y="1712"/>
                  </a:lnTo>
                  <a:lnTo>
                    <a:pt x="1075" y="1675"/>
                  </a:lnTo>
                  <a:lnTo>
                    <a:pt x="1098" y="1639"/>
                  </a:lnTo>
                  <a:lnTo>
                    <a:pt x="1121" y="1604"/>
                  </a:lnTo>
                  <a:lnTo>
                    <a:pt x="1145" y="1570"/>
                  </a:lnTo>
                  <a:lnTo>
                    <a:pt x="1169" y="1535"/>
                  </a:lnTo>
                  <a:lnTo>
                    <a:pt x="1195" y="1501"/>
                  </a:lnTo>
                  <a:lnTo>
                    <a:pt x="1222" y="1468"/>
                  </a:lnTo>
                  <a:lnTo>
                    <a:pt x="1249" y="1436"/>
                  </a:lnTo>
                  <a:lnTo>
                    <a:pt x="1278" y="1403"/>
                  </a:lnTo>
                  <a:lnTo>
                    <a:pt x="1306" y="1371"/>
                  </a:lnTo>
                  <a:lnTo>
                    <a:pt x="1337" y="1341"/>
                  </a:lnTo>
                  <a:lnTo>
                    <a:pt x="1337" y="1341"/>
                  </a:lnTo>
                  <a:lnTo>
                    <a:pt x="1367" y="1310"/>
                  </a:lnTo>
                  <a:lnTo>
                    <a:pt x="1399" y="1281"/>
                  </a:lnTo>
                  <a:lnTo>
                    <a:pt x="1432" y="1252"/>
                  </a:lnTo>
                  <a:lnTo>
                    <a:pt x="1464" y="1225"/>
                  </a:lnTo>
                  <a:lnTo>
                    <a:pt x="1497" y="1197"/>
                  </a:lnTo>
                  <a:lnTo>
                    <a:pt x="1531" y="1172"/>
                  </a:lnTo>
                  <a:lnTo>
                    <a:pt x="1566" y="1147"/>
                  </a:lnTo>
                  <a:lnTo>
                    <a:pt x="1600" y="1123"/>
                  </a:lnTo>
                  <a:lnTo>
                    <a:pt x="1636" y="1099"/>
                  </a:lnTo>
                  <a:lnTo>
                    <a:pt x="1672" y="1077"/>
                  </a:lnTo>
                  <a:lnTo>
                    <a:pt x="1709" y="1056"/>
                  </a:lnTo>
                  <a:lnTo>
                    <a:pt x="1746" y="1035"/>
                  </a:lnTo>
                  <a:lnTo>
                    <a:pt x="1783" y="1016"/>
                  </a:lnTo>
                  <a:lnTo>
                    <a:pt x="1821" y="997"/>
                  </a:lnTo>
                  <a:lnTo>
                    <a:pt x="1859" y="979"/>
                  </a:lnTo>
                  <a:lnTo>
                    <a:pt x="1898" y="963"/>
                  </a:lnTo>
                  <a:lnTo>
                    <a:pt x="1937" y="948"/>
                  </a:lnTo>
                  <a:lnTo>
                    <a:pt x="1976" y="933"/>
                  </a:lnTo>
                  <a:lnTo>
                    <a:pt x="2016" y="919"/>
                  </a:lnTo>
                  <a:lnTo>
                    <a:pt x="2056" y="907"/>
                  </a:lnTo>
                  <a:lnTo>
                    <a:pt x="2096" y="894"/>
                  </a:lnTo>
                  <a:lnTo>
                    <a:pt x="2137" y="883"/>
                  </a:lnTo>
                  <a:lnTo>
                    <a:pt x="2178" y="874"/>
                  </a:lnTo>
                  <a:lnTo>
                    <a:pt x="2219" y="865"/>
                  </a:lnTo>
                  <a:lnTo>
                    <a:pt x="2262" y="857"/>
                  </a:lnTo>
                  <a:lnTo>
                    <a:pt x="2304" y="851"/>
                  </a:lnTo>
                  <a:lnTo>
                    <a:pt x="2346" y="844"/>
                  </a:lnTo>
                  <a:lnTo>
                    <a:pt x="2388" y="840"/>
                  </a:lnTo>
                  <a:lnTo>
                    <a:pt x="2430" y="836"/>
                  </a:lnTo>
                  <a:lnTo>
                    <a:pt x="2474" y="834"/>
                  </a:lnTo>
                  <a:lnTo>
                    <a:pt x="2517" y="832"/>
                  </a:lnTo>
                  <a:lnTo>
                    <a:pt x="2560" y="832"/>
                  </a:lnTo>
                  <a:lnTo>
                    <a:pt x="2560" y="832"/>
                  </a:lnTo>
                  <a:lnTo>
                    <a:pt x="2561" y="832"/>
                  </a:lnTo>
                  <a:lnTo>
                    <a:pt x="2561" y="832"/>
                  </a:lnTo>
                  <a:lnTo>
                    <a:pt x="2603" y="832"/>
                  </a:lnTo>
                  <a:lnTo>
                    <a:pt x="2646" y="834"/>
                  </a:lnTo>
                  <a:lnTo>
                    <a:pt x="2690" y="836"/>
                  </a:lnTo>
                  <a:lnTo>
                    <a:pt x="2732" y="840"/>
                  </a:lnTo>
                  <a:lnTo>
                    <a:pt x="2774" y="844"/>
                  </a:lnTo>
                  <a:lnTo>
                    <a:pt x="2816" y="851"/>
                  </a:lnTo>
                  <a:lnTo>
                    <a:pt x="2858" y="857"/>
                  </a:lnTo>
                  <a:lnTo>
                    <a:pt x="2900" y="864"/>
                  </a:lnTo>
                  <a:lnTo>
                    <a:pt x="2942" y="874"/>
                  </a:lnTo>
                  <a:lnTo>
                    <a:pt x="2983" y="883"/>
                  </a:lnTo>
                  <a:lnTo>
                    <a:pt x="3023" y="894"/>
                  </a:lnTo>
                  <a:lnTo>
                    <a:pt x="3064" y="905"/>
                  </a:lnTo>
                  <a:lnTo>
                    <a:pt x="3104" y="918"/>
                  </a:lnTo>
                  <a:lnTo>
                    <a:pt x="3143" y="932"/>
                  </a:lnTo>
                  <a:lnTo>
                    <a:pt x="3183" y="947"/>
                  </a:lnTo>
                  <a:lnTo>
                    <a:pt x="3222" y="962"/>
                  </a:lnTo>
                  <a:lnTo>
                    <a:pt x="3260" y="979"/>
                  </a:lnTo>
                  <a:lnTo>
                    <a:pt x="3298" y="996"/>
                  </a:lnTo>
                  <a:lnTo>
                    <a:pt x="3336" y="1015"/>
                  </a:lnTo>
                  <a:lnTo>
                    <a:pt x="3374" y="1034"/>
                  </a:lnTo>
                  <a:lnTo>
                    <a:pt x="3410" y="1054"/>
                  </a:lnTo>
                  <a:lnTo>
                    <a:pt x="3447" y="1076"/>
                  </a:lnTo>
                  <a:lnTo>
                    <a:pt x="3483" y="1098"/>
                  </a:lnTo>
                  <a:lnTo>
                    <a:pt x="3518" y="1122"/>
                  </a:lnTo>
                  <a:lnTo>
                    <a:pt x="3553" y="1145"/>
                  </a:lnTo>
                  <a:lnTo>
                    <a:pt x="3587" y="1170"/>
                  </a:lnTo>
                  <a:lnTo>
                    <a:pt x="3621" y="1195"/>
                  </a:lnTo>
                  <a:lnTo>
                    <a:pt x="3655" y="1223"/>
                  </a:lnTo>
                  <a:lnTo>
                    <a:pt x="3687" y="1250"/>
                  </a:lnTo>
                  <a:lnTo>
                    <a:pt x="3720" y="1279"/>
                  </a:lnTo>
                  <a:lnTo>
                    <a:pt x="3750" y="1308"/>
                  </a:lnTo>
                  <a:lnTo>
                    <a:pt x="3782" y="1338"/>
                  </a:lnTo>
                  <a:lnTo>
                    <a:pt x="3782" y="1338"/>
                  </a:lnTo>
                  <a:lnTo>
                    <a:pt x="3812" y="1369"/>
                  </a:lnTo>
                  <a:lnTo>
                    <a:pt x="3841" y="1401"/>
                  </a:lnTo>
                  <a:lnTo>
                    <a:pt x="3870" y="1433"/>
                  </a:lnTo>
                  <a:lnTo>
                    <a:pt x="3897" y="1465"/>
                  </a:lnTo>
                  <a:lnTo>
                    <a:pt x="3924" y="1499"/>
                  </a:lnTo>
                  <a:lnTo>
                    <a:pt x="3950" y="1533"/>
                  </a:lnTo>
                  <a:lnTo>
                    <a:pt x="3975" y="1567"/>
                  </a:lnTo>
                  <a:lnTo>
                    <a:pt x="3999" y="1601"/>
                  </a:lnTo>
                  <a:lnTo>
                    <a:pt x="4023" y="1637"/>
                  </a:lnTo>
                  <a:lnTo>
                    <a:pt x="4045" y="1673"/>
                  </a:lnTo>
                  <a:lnTo>
                    <a:pt x="4066" y="1710"/>
                  </a:lnTo>
                  <a:lnTo>
                    <a:pt x="4086" y="1746"/>
                  </a:lnTo>
                  <a:lnTo>
                    <a:pt x="4105" y="1784"/>
                  </a:lnTo>
                  <a:lnTo>
                    <a:pt x="4124" y="1822"/>
                  </a:lnTo>
                  <a:lnTo>
                    <a:pt x="4142" y="1860"/>
                  </a:lnTo>
                  <a:lnTo>
                    <a:pt x="4157" y="1898"/>
                  </a:lnTo>
                  <a:lnTo>
                    <a:pt x="4173" y="1937"/>
                  </a:lnTo>
                  <a:lnTo>
                    <a:pt x="4188" y="1977"/>
                  </a:lnTo>
                  <a:lnTo>
                    <a:pt x="4202" y="2016"/>
                  </a:lnTo>
                  <a:lnTo>
                    <a:pt x="4214" y="2056"/>
                  </a:lnTo>
                  <a:lnTo>
                    <a:pt x="4226" y="2097"/>
                  </a:lnTo>
                  <a:lnTo>
                    <a:pt x="4238" y="2137"/>
                  </a:lnTo>
                  <a:lnTo>
                    <a:pt x="4247" y="2178"/>
                  </a:lnTo>
                  <a:lnTo>
                    <a:pt x="4256" y="2220"/>
                  </a:lnTo>
                  <a:lnTo>
                    <a:pt x="4263" y="2261"/>
                  </a:lnTo>
                  <a:lnTo>
                    <a:pt x="4270" y="2303"/>
                  </a:lnTo>
                  <a:lnTo>
                    <a:pt x="4276" y="2346"/>
                  </a:lnTo>
                  <a:lnTo>
                    <a:pt x="4281" y="2388"/>
                  </a:lnTo>
                  <a:lnTo>
                    <a:pt x="4284" y="2430"/>
                  </a:lnTo>
                  <a:lnTo>
                    <a:pt x="4287" y="2473"/>
                  </a:lnTo>
                  <a:lnTo>
                    <a:pt x="4288" y="2516"/>
                  </a:lnTo>
                  <a:lnTo>
                    <a:pt x="4289" y="2559"/>
                  </a:lnTo>
                  <a:lnTo>
                    <a:pt x="4289" y="2559"/>
                  </a:lnTo>
                  <a:lnTo>
                    <a:pt x="4288" y="2602"/>
                  </a:lnTo>
                  <a:lnTo>
                    <a:pt x="4287" y="2645"/>
                  </a:lnTo>
                  <a:lnTo>
                    <a:pt x="4284" y="2687"/>
                  </a:lnTo>
                  <a:lnTo>
                    <a:pt x="4281" y="2730"/>
                  </a:lnTo>
                  <a:lnTo>
                    <a:pt x="4277" y="2773"/>
                  </a:lnTo>
                  <a:lnTo>
                    <a:pt x="4270" y="2814"/>
                  </a:lnTo>
                  <a:lnTo>
                    <a:pt x="4264" y="2856"/>
                  </a:lnTo>
                  <a:lnTo>
                    <a:pt x="4257" y="2897"/>
                  </a:lnTo>
                  <a:lnTo>
                    <a:pt x="4247" y="2938"/>
                  </a:lnTo>
                  <a:lnTo>
                    <a:pt x="4238" y="2979"/>
                  </a:lnTo>
                  <a:lnTo>
                    <a:pt x="4227" y="3020"/>
                  </a:lnTo>
                  <a:lnTo>
                    <a:pt x="4215" y="3060"/>
                  </a:lnTo>
                  <a:lnTo>
                    <a:pt x="4203" y="3101"/>
                  </a:lnTo>
                  <a:lnTo>
                    <a:pt x="4189" y="3141"/>
                  </a:lnTo>
                  <a:lnTo>
                    <a:pt x="4174" y="3180"/>
                  </a:lnTo>
                  <a:lnTo>
                    <a:pt x="4160" y="3219"/>
                  </a:lnTo>
                  <a:lnTo>
                    <a:pt x="4143" y="3257"/>
                  </a:lnTo>
                  <a:lnTo>
                    <a:pt x="4125" y="3295"/>
                  </a:lnTo>
                  <a:lnTo>
                    <a:pt x="4107" y="3332"/>
                  </a:lnTo>
                  <a:lnTo>
                    <a:pt x="4088" y="3369"/>
                  </a:lnTo>
                  <a:lnTo>
                    <a:pt x="4067" y="3406"/>
                  </a:lnTo>
                  <a:lnTo>
                    <a:pt x="4046" y="3443"/>
                  </a:lnTo>
                  <a:lnTo>
                    <a:pt x="4024" y="3479"/>
                  </a:lnTo>
                  <a:lnTo>
                    <a:pt x="4001" y="3514"/>
                  </a:lnTo>
                  <a:lnTo>
                    <a:pt x="3977" y="3549"/>
                  </a:lnTo>
                  <a:lnTo>
                    <a:pt x="3952" y="3583"/>
                  </a:lnTo>
                  <a:lnTo>
                    <a:pt x="3927" y="3617"/>
                  </a:lnTo>
                  <a:lnTo>
                    <a:pt x="3900" y="3651"/>
                  </a:lnTo>
                  <a:lnTo>
                    <a:pt x="3873" y="3684"/>
                  </a:lnTo>
                  <a:lnTo>
                    <a:pt x="3844" y="3715"/>
                  </a:lnTo>
                  <a:lnTo>
                    <a:pt x="3815" y="3747"/>
                  </a:lnTo>
                  <a:lnTo>
                    <a:pt x="3785" y="3777"/>
                  </a:lnTo>
                  <a:lnTo>
                    <a:pt x="3785" y="3777"/>
                  </a:lnTo>
                  <a:close/>
                  <a:moveTo>
                    <a:pt x="1657" y="1660"/>
                  </a:moveTo>
                  <a:lnTo>
                    <a:pt x="1657" y="1660"/>
                  </a:lnTo>
                  <a:lnTo>
                    <a:pt x="1681" y="1637"/>
                  </a:lnTo>
                  <a:lnTo>
                    <a:pt x="1704" y="1616"/>
                  </a:lnTo>
                  <a:lnTo>
                    <a:pt x="1727" y="1595"/>
                  </a:lnTo>
                  <a:lnTo>
                    <a:pt x="1751" y="1574"/>
                  </a:lnTo>
                  <a:lnTo>
                    <a:pt x="1777" y="1555"/>
                  </a:lnTo>
                  <a:lnTo>
                    <a:pt x="1801" y="1535"/>
                  </a:lnTo>
                  <a:lnTo>
                    <a:pt x="1826" y="1517"/>
                  </a:lnTo>
                  <a:lnTo>
                    <a:pt x="1853" y="1499"/>
                  </a:lnTo>
                  <a:lnTo>
                    <a:pt x="1879" y="1482"/>
                  </a:lnTo>
                  <a:lnTo>
                    <a:pt x="1905" y="1465"/>
                  </a:lnTo>
                  <a:lnTo>
                    <a:pt x="1932" y="1449"/>
                  </a:lnTo>
                  <a:lnTo>
                    <a:pt x="1959" y="1435"/>
                  </a:lnTo>
                  <a:lnTo>
                    <a:pt x="1986" y="1420"/>
                  </a:lnTo>
                  <a:lnTo>
                    <a:pt x="2015" y="1406"/>
                  </a:lnTo>
                  <a:lnTo>
                    <a:pt x="2043" y="1394"/>
                  </a:lnTo>
                  <a:lnTo>
                    <a:pt x="2072" y="1381"/>
                  </a:lnTo>
                  <a:lnTo>
                    <a:pt x="2100" y="1369"/>
                  </a:lnTo>
                  <a:lnTo>
                    <a:pt x="2130" y="1359"/>
                  </a:lnTo>
                  <a:lnTo>
                    <a:pt x="2158" y="1348"/>
                  </a:lnTo>
                  <a:lnTo>
                    <a:pt x="2189" y="1339"/>
                  </a:lnTo>
                  <a:lnTo>
                    <a:pt x="2218" y="1330"/>
                  </a:lnTo>
                  <a:lnTo>
                    <a:pt x="2248" y="1323"/>
                  </a:lnTo>
                  <a:lnTo>
                    <a:pt x="2278" y="1316"/>
                  </a:lnTo>
                  <a:lnTo>
                    <a:pt x="2309" y="1309"/>
                  </a:lnTo>
                  <a:lnTo>
                    <a:pt x="2340" y="1303"/>
                  </a:lnTo>
                  <a:lnTo>
                    <a:pt x="2371" y="1299"/>
                  </a:lnTo>
                  <a:lnTo>
                    <a:pt x="2402" y="1294"/>
                  </a:lnTo>
                  <a:lnTo>
                    <a:pt x="2433" y="1290"/>
                  </a:lnTo>
                  <a:lnTo>
                    <a:pt x="2465" y="1288"/>
                  </a:lnTo>
                  <a:lnTo>
                    <a:pt x="2497" y="1286"/>
                  </a:lnTo>
                  <a:lnTo>
                    <a:pt x="2528" y="1285"/>
                  </a:lnTo>
                  <a:lnTo>
                    <a:pt x="2560" y="1284"/>
                  </a:lnTo>
                  <a:lnTo>
                    <a:pt x="2560" y="1514"/>
                  </a:lnTo>
                  <a:lnTo>
                    <a:pt x="2560" y="1514"/>
                  </a:lnTo>
                  <a:lnTo>
                    <a:pt x="2534" y="1515"/>
                  </a:lnTo>
                  <a:lnTo>
                    <a:pt x="2508" y="1515"/>
                  </a:lnTo>
                  <a:lnTo>
                    <a:pt x="2482" y="1517"/>
                  </a:lnTo>
                  <a:lnTo>
                    <a:pt x="2457" y="1519"/>
                  </a:lnTo>
                  <a:lnTo>
                    <a:pt x="2430" y="1522"/>
                  </a:lnTo>
                  <a:lnTo>
                    <a:pt x="2405" y="1525"/>
                  </a:lnTo>
                  <a:lnTo>
                    <a:pt x="2380" y="1530"/>
                  </a:lnTo>
                  <a:lnTo>
                    <a:pt x="2354" y="1534"/>
                  </a:lnTo>
                  <a:lnTo>
                    <a:pt x="2305" y="1545"/>
                  </a:lnTo>
                  <a:lnTo>
                    <a:pt x="2255" y="1559"/>
                  </a:lnTo>
                  <a:lnTo>
                    <a:pt x="2207" y="1575"/>
                  </a:lnTo>
                  <a:lnTo>
                    <a:pt x="2159" y="1594"/>
                  </a:lnTo>
                  <a:lnTo>
                    <a:pt x="2113" y="1614"/>
                  </a:lnTo>
                  <a:lnTo>
                    <a:pt x="2068" y="1637"/>
                  </a:lnTo>
                  <a:lnTo>
                    <a:pt x="2023" y="1662"/>
                  </a:lnTo>
                  <a:lnTo>
                    <a:pt x="1980" y="1690"/>
                  </a:lnTo>
                  <a:lnTo>
                    <a:pt x="1938" y="1719"/>
                  </a:lnTo>
                  <a:lnTo>
                    <a:pt x="1918" y="1735"/>
                  </a:lnTo>
                  <a:lnTo>
                    <a:pt x="1898" y="1752"/>
                  </a:lnTo>
                  <a:lnTo>
                    <a:pt x="1878" y="1769"/>
                  </a:lnTo>
                  <a:lnTo>
                    <a:pt x="1858" y="1786"/>
                  </a:lnTo>
                  <a:lnTo>
                    <a:pt x="1839" y="1804"/>
                  </a:lnTo>
                  <a:lnTo>
                    <a:pt x="1820" y="1822"/>
                  </a:lnTo>
                  <a:lnTo>
                    <a:pt x="1820" y="1822"/>
                  </a:lnTo>
                  <a:lnTo>
                    <a:pt x="1802" y="1841"/>
                  </a:lnTo>
                  <a:lnTo>
                    <a:pt x="1784" y="1860"/>
                  </a:lnTo>
                  <a:lnTo>
                    <a:pt x="1750" y="1899"/>
                  </a:lnTo>
                  <a:lnTo>
                    <a:pt x="1719" y="1940"/>
                  </a:lnTo>
                  <a:lnTo>
                    <a:pt x="1690" y="1982"/>
                  </a:lnTo>
                  <a:lnTo>
                    <a:pt x="1663" y="2025"/>
                  </a:lnTo>
                  <a:lnTo>
                    <a:pt x="1637" y="2069"/>
                  </a:lnTo>
                  <a:lnTo>
                    <a:pt x="1614" y="2115"/>
                  </a:lnTo>
                  <a:lnTo>
                    <a:pt x="1594" y="2161"/>
                  </a:lnTo>
                  <a:lnTo>
                    <a:pt x="1576" y="2208"/>
                  </a:lnTo>
                  <a:lnTo>
                    <a:pt x="1559" y="2256"/>
                  </a:lnTo>
                  <a:lnTo>
                    <a:pt x="1547" y="2306"/>
                  </a:lnTo>
                  <a:lnTo>
                    <a:pt x="1535" y="2355"/>
                  </a:lnTo>
                  <a:lnTo>
                    <a:pt x="1527" y="2406"/>
                  </a:lnTo>
                  <a:lnTo>
                    <a:pt x="1520" y="2456"/>
                  </a:lnTo>
                  <a:lnTo>
                    <a:pt x="1516" y="2508"/>
                  </a:lnTo>
                  <a:lnTo>
                    <a:pt x="1515" y="2533"/>
                  </a:lnTo>
                  <a:lnTo>
                    <a:pt x="1515" y="2560"/>
                  </a:lnTo>
                  <a:lnTo>
                    <a:pt x="1285" y="2560"/>
                  </a:lnTo>
                  <a:lnTo>
                    <a:pt x="1285" y="2560"/>
                  </a:lnTo>
                  <a:lnTo>
                    <a:pt x="1285" y="2528"/>
                  </a:lnTo>
                  <a:lnTo>
                    <a:pt x="1287" y="2496"/>
                  </a:lnTo>
                  <a:lnTo>
                    <a:pt x="1288" y="2465"/>
                  </a:lnTo>
                  <a:lnTo>
                    <a:pt x="1292" y="2433"/>
                  </a:lnTo>
                  <a:lnTo>
                    <a:pt x="1295" y="2403"/>
                  </a:lnTo>
                  <a:lnTo>
                    <a:pt x="1299" y="2371"/>
                  </a:lnTo>
                  <a:lnTo>
                    <a:pt x="1304" y="2340"/>
                  </a:lnTo>
                  <a:lnTo>
                    <a:pt x="1309" y="2310"/>
                  </a:lnTo>
                  <a:lnTo>
                    <a:pt x="1316" y="2279"/>
                  </a:lnTo>
                  <a:lnTo>
                    <a:pt x="1323" y="2250"/>
                  </a:lnTo>
                  <a:lnTo>
                    <a:pt x="1332" y="2219"/>
                  </a:lnTo>
                  <a:lnTo>
                    <a:pt x="1340" y="2190"/>
                  </a:lnTo>
                  <a:lnTo>
                    <a:pt x="1350" y="2160"/>
                  </a:lnTo>
                  <a:lnTo>
                    <a:pt x="1359" y="2131"/>
                  </a:lnTo>
                  <a:lnTo>
                    <a:pt x="1370" y="2102"/>
                  </a:lnTo>
                  <a:lnTo>
                    <a:pt x="1381" y="2073"/>
                  </a:lnTo>
                  <a:lnTo>
                    <a:pt x="1394" y="2044"/>
                  </a:lnTo>
                  <a:lnTo>
                    <a:pt x="1406" y="2017"/>
                  </a:lnTo>
                  <a:lnTo>
                    <a:pt x="1420" y="1988"/>
                  </a:lnTo>
                  <a:lnTo>
                    <a:pt x="1434" y="1961"/>
                  </a:lnTo>
                  <a:lnTo>
                    <a:pt x="1450" y="1933"/>
                  </a:lnTo>
                  <a:lnTo>
                    <a:pt x="1464" y="1907"/>
                  </a:lnTo>
                  <a:lnTo>
                    <a:pt x="1481" y="1881"/>
                  </a:lnTo>
                  <a:lnTo>
                    <a:pt x="1498" y="1854"/>
                  </a:lnTo>
                  <a:lnTo>
                    <a:pt x="1516" y="1829"/>
                  </a:lnTo>
                  <a:lnTo>
                    <a:pt x="1534" y="1804"/>
                  </a:lnTo>
                  <a:lnTo>
                    <a:pt x="1553" y="1778"/>
                  </a:lnTo>
                  <a:lnTo>
                    <a:pt x="1573" y="1754"/>
                  </a:lnTo>
                  <a:lnTo>
                    <a:pt x="1593" y="1730"/>
                  </a:lnTo>
                  <a:lnTo>
                    <a:pt x="1614" y="1706"/>
                  </a:lnTo>
                  <a:lnTo>
                    <a:pt x="1635" y="1682"/>
                  </a:lnTo>
                  <a:lnTo>
                    <a:pt x="1657" y="1660"/>
                  </a:lnTo>
                  <a:lnTo>
                    <a:pt x="1657" y="1660"/>
                  </a:lnTo>
                  <a:close/>
                  <a:moveTo>
                    <a:pt x="4893" y="5507"/>
                  </a:moveTo>
                  <a:lnTo>
                    <a:pt x="5508" y="4893"/>
                  </a:lnTo>
                  <a:lnTo>
                    <a:pt x="5671" y="5055"/>
                  </a:lnTo>
                  <a:lnTo>
                    <a:pt x="5056" y="5670"/>
                  </a:lnTo>
                  <a:lnTo>
                    <a:pt x="4893" y="55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970532" y="3448027"/>
            <a:ext cx="500743" cy="500743"/>
            <a:chOff x="7545660" y="3794699"/>
            <a:chExt cx="667657" cy="667657"/>
          </a:xfrm>
        </p:grpSpPr>
        <p:sp>
          <p:nvSpPr>
            <p:cNvPr id="13" name="椭圆 12"/>
            <p:cNvSpPr/>
            <p:nvPr/>
          </p:nvSpPr>
          <p:spPr>
            <a:xfrm>
              <a:off x="7545660" y="3794699"/>
              <a:ext cx="667657" cy="667657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" name="Freeform 465"/>
            <p:cNvSpPr>
              <a:spLocks noEditPoints="1"/>
            </p:cNvSpPr>
            <p:nvPr/>
          </p:nvSpPr>
          <p:spPr bwMode="auto">
            <a:xfrm>
              <a:off x="7694956" y="3977928"/>
              <a:ext cx="369065" cy="344589"/>
            </a:xfrm>
            <a:custGeom>
              <a:avLst/>
              <a:gdLst>
                <a:gd name="T0" fmla="*/ 6975 w 7598"/>
                <a:gd name="T1" fmla="*/ 2847 h 7095"/>
                <a:gd name="T2" fmla="*/ 6711 w 7598"/>
                <a:gd name="T3" fmla="*/ 2262 h 7095"/>
                <a:gd name="T4" fmla="*/ 6233 w 7598"/>
                <a:gd name="T5" fmla="*/ 1848 h 7095"/>
                <a:gd name="T6" fmla="*/ 5606 w 7598"/>
                <a:gd name="T7" fmla="*/ 1671 h 7095"/>
                <a:gd name="T8" fmla="*/ 5185 w 7598"/>
                <a:gd name="T9" fmla="*/ 1428 h 7095"/>
                <a:gd name="T10" fmla="*/ 4782 w 7598"/>
                <a:gd name="T11" fmla="*/ 730 h 7095"/>
                <a:gd name="T12" fmla="*/ 4154 w 7598"/>
                <a:gd name="T13" fmla="*/ 236 h 7095"/>
                <a:gd name="T14" fmla="*/ 3374 w 7598"/>
                <a:gd name="T15" fmla="*/ 8 h 7095"/>
                <a:gd name="T16" fmla="*/ 2527 w 7598"/>
                <a:gd name="T17" fmla="*/ 105 h 7095"/>
                <a:gd name="T18" fmla="*/ 1761 w 7598"/>
                <a:gd name="T19" fmla="*/ 556 h 7095"/>
                <a:gd name="T20" fmla="*/ 1247 w 7598"/>
                <a:gd name="T21" fmla="*/ 1279 h 7095"/>
                <a:gd name="T22" fmla="*/ 1022 w 7598"/>
                <a:gd name="T23" fmla="*/ 2036 h 7095"/>
                <a:gd name="T24" fmla="*/ 306 w 7598"/>
                <a:gd name="T25" fmla="*/ 2481 h 7095"/>
                <a:gd name="T26" fmla="*/ 5 w 7598"/>
                <a:gd name="T27" fmla="*/ 3211 h 7095"/>
                <a:gd name="T28" fmla="*/ 70 w 7598"/>
                <a:gd name="T29" fmla="*/ 3758 h 7095"/>
                <a:gd name="T30" fmla="*/ 368 w 7598"/>
                <a:gd name="T31" fmla="*/ 4250 h 7095"/>
                <a:gd name="T32" fmla="*/ 843 w 7598"/>
                <a:gd name="T33" fmla="*/ 4571 h 7095"/>
                <a:gd name="T34" fmla="*/ 1332 w 7598"/>
                <a:gd name="T35" fmla="*/ 4433 h 7095"/>
                <a:gd name="T36" fmla="*/ 878 w 7598"/>
                <a:gd name="T37" fmla="*/ 4336 h 7095"/>
                <a:gd name="T38" fmla="*/ 433 w 7598"/>
                <a:gd name="T39" fmla="*/ 3969 h 7095"/>
                <a:gd name="T40" fmla="*/ 247 w 7598"/>
                <a:gd name="T41" fmla="*/ 3526 h 7095"/>
                <a:gd name="T42" fmla="*/ 344 w 7598"/>
                <a:gd name="T43" fmla="*/ 2841 h 7095"/>
                <a:gd name="T44" fmla="*/ 1004 w 7598"/>
                <a:gd name="T45" fmla="*/ 2278 h 7095"/>
                <a:gd name="T46" fmla="*/ 1378 w 7598"/>
                <a:gd name="T47" fmla="*/ 1595 h 7095"/>
                <a:gd name="T48" fmla="*/ 1766 w 7598"/>
                <a:gd name="T49" fmla="*/ 879 h 7095"/>
                <a:gd name="T50" fmla="*/ 2415 w 7598"/>
                <a:gd name="T51" fmla="*/ 395 h 7095"/>
                <a:gd name="T52" fmla="*/ 3187 w 7598"/>
                <a:gd name="T53" fmla="*/ 230 h 7095"/>
                <a:gd name="T54" fmla="*/ 3932 w 7598"/>
                <a:gd name="T55" fmla="*/ 385 h 7095"/>
                <a:gd name="T56" fmla="*/ 4541 w 7598"/>
                <a:gd name="T57" fmla="*/ 807 h 7095"/>
                <a:gd name="T58" fmla="*/ 4942 w 7598"/>
                <a:gd name="T59" fmla="*/ 1437 h 7095"/>
                <a:gd name="T60" fmla="*/ 5405 w 7598"/>
                <a:gd name="T61" fmla="*/ 1906 h 7095"/>
                <a:gd name="T62" fmla="*/ 5958 w 7598"/>
                <a:gd name="T63" fmla="*/ 1975 h 7095"/>
                <a:gd name="T64" fmla="*/ 6410 w 7598"/>
                <a:gd name="T65" fmla="*/ 2264 h 7095"/>
                <a:gd name="T66" fmla="*/ 6700 w 7598"/>
                <a:gd name="T67" fmla="*/ 2717 h 7095"/>
                <a:gd name="T68" fmla="*/ 6769 w 7598"/>
                <a:gd name="T69" fmla="*/ 3252 h 7095"/>
                <a:gd name="T70" fmla="*/ 7191 w 7598"/>
                <a:gd name="T71" fmla="*/ 3540 h 7095"/>
                <a:gd name="T72" fmla="*/ 7368 w 7598"/>
                <a:gd name="T73" fmla="*/ 3926 h 7095"/>
                <a:gd name="T74" fmla="*/ 7202 w 7598"/>
                <a:gd name="T75" fmla="*/ 4301 h 7095"/>
                <a:gd name="T76" fmla="*/ 6825 w 7598"/>
                <a:gd name="T77" fmla="*/ 4433 h 7095"/>
                <a:gd name="T78" fmla="*/ 7293 w 7598"/>
                <a:gd name="T79" fmla="*/ 4523 h 7095"/>
                <a:gd name="T80" fmla="*/ 7594 w 7598"/>
                <a:gd name="T81" fmla="*/ 3999 h 7095"/>
                <a:gd name="T82" fmla="*/ 7448 w 7598"/>
                <a:gd name="T83" fmla="*/ 3479 h 7095"/>
                <a:gd name="T84" fmla="*/ 7003 w 7598"/>
                <a:gd name="T85" fmla="*/ 3203 h 7095"/>
                <a:gd name="T86" fmla="*/ 6407 w 7598"/>
                <a:gd name="T87" fmla="*/ 2872 h 7095"/>
                <a:gd name="T88" fmla="*/ 5802 w 7598"/>
                <a:gd name="T89" fmla="*/ 2268 h 7095"/>
                <a:gd name="T90" fmla="*/ 5249 w 7598"/>
                <a:gd name="T91" fmla="*/ 2228 h 7095"/>
                <a:gd name="T92" fmla="*/ 5650 w 7598"/>
                <a:gd name="T93" fmla="*/ 2459 h 7095"/>
                <a:gd name="T94" fmla="*/ 6161 w 7598"/>
                <a:gd name="T95" fmla="*/ 2880 h 7095"/>
                <a:gd name="T96" fmla="*/ 3264 w 7598"/>
                <a:gd name="T97" fmla="*/ 535 h 7095"/>
                <a:gd name="T98" fmla="*/ 2550 w 7598"/>
                <a:gd name="T99" fmla="*/ 698 h 7095"/>
                <a:gd name="T100" fmla="*/ 1991 w 7598"/>
                <a:gd name="T101" fmla="*/ 1134 h 7095"/>
                <a:gd name="T102" fmla="*/ 1666 w 7598"/>
                <a:gd name="T103" fmla="*/ 1770 h 7095"/>
                <a:gd name="T104" fmla="*/ 1850 w 7598"/>
                <a:gd name="T105" fmla="*/ 2035 h 7095"/>
                <a:gd name="T106" fmla="*/ 2050 w 7598"/>
                <a:gd name="T107" fmla="*/ 1446 h 7095"/>
                <a:gd name="T108" fmla="*/ 2470 w 7598"/>
                <a:gd name="T109" fmla="*/ 1007 h 7095"/>
                <a:gd name="T110" fmla="*/ 3048 w 7598"/>
                <a:gd name="T111" fmla="*/ 782 h 7095"/>
                <a:gd name="T112" fmla="*/ 809 w 7598"/>
                <a:gd name="T113" fmla="*/ 3175 h 7095"/>
                <a:gd name="T114" fmla="*/ 1161 w 7598"/>
                <a:gd name="T115" fmla="*/ 2814 h 7095"/>
                <a:gd name="T116" fmla="*/ 934 w 7598"/>
                <a:gd name="T117" fmla="*/ 2675 h 7095"/>
                <a:gd name="T118" fmla="*/ 550 w 7598"/>
                <a:gd name="T119" fmla="*/ 3245 h 7095"/>
                <a:gd name="T120" fmla="*/ 4046 w 7598"/>
                <a:gd name="T121" fmla="*/ 4396 h 7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98" h="7095">
                  <a:moveTo>
                    <a:pt x="3750" y="4663"/>
                  </a:moveTo>
                  <a:lnTo>
                    <a:pt x="3420" y="4663"/>
                  </a:lnTo>
                  <a:lnTo>
                    <a:pt x="3420" y="4433"/>
                  </a:lnTo>
                  <a:lnTo>
                    <a:pt x="3750" y="4433"/>
                  </a:lnTo>
                  <a:lnTo>
                    <a:pt x="3750" y="4663"/>
                  </a:lnTo>
                  <a:close/>
                  <a:moveTo>
                    <a:pt x="7003" y="3203"/>
                  </a:moveTo>
                  <a:lnTo>
                    <a:pt x="7003" y="3203"/>
                  </a:lnTo>
                  <a:lnTo>
                    <a:pt x="7004" y="3173"/>
                  </a:lnTo>
                  <a:lnTo>
                    <a:pt x="7004" y="3144"/>
                  </a:lnTo>
                  <a:lnTo>
                    <a:pt x="7004" y="3144"/>
                  </a:lnTo>
                  <a:lnTo>
                    <a:pt x="7004" y="3106"/>
                  </a:lnTo>
                  <a:lnTo>
                    <a:pt x="7002" y="3068"/>
                  </a:lnTo>
                  <a:lnTo>
                    <a:pt x="7000" y="3031"/>
                  </a:lnTo>
                  <a:lnTo>
                    <a:pt x="6997" y="2993"/>
                  </a:lnTo>
                  <a:lnTo>
                    <a:pt x="6993" y="2956"/>
                  </a:lnTo>
                  <a:lnTo>
                    <a:pt x="6988" y="2919"/>
                  </a:lnTo>
                  <a:lnTo>
                    <a:pt x="6981" y="2883"/>
                  </a:lnTo>
                  <a:lnTo>
                    <a:pt x="6975" y="2847"/>
                  </a:lnTo>
                  <a:lnTo>
                    <a:pt x="6966" y="2812"/>
                  </a:lnTo>
                  <a:lnTo>
                    <a:pt x="6958" y="2776"/>
                  </a:lnTo>
                  <a:lnTo>
                    <a:pt x="6949" y="2741"/>
                  </a:lnTo>
                  <a:lnTo>
                    <a:pt x="6938" y="2706"/>
                  </a:lnTo>
                  <a:lnTo>
                    <a:pt x="6927" y="2671"/>
                  </a:lnTo>
                  <a:lnTo>
                    <a:pt x="6915" y="2638"/>
                  </a:lnTo>
                  <a:lnTo>
                    <a:pt x="6902" y="2604"/>
                  </a:lnTo>
                  <a:lnTo>
                    <a:pt x="6888" y="2570"/>
                  </a:lnTo>
                  <a:lnTo>
                    <a:pt x="6875" y="2538"/>
                  </a:lnTo>
                  <a:lnTo>
                    <a:pt x="6859" y="2505"/>
                  </a:lnTo>
                  <a:lnTo>
                    <a:pt x="6843" y="2473"/>
                  </a:lnTo>
                  <a:lnTo>
                    <a:pt x="6826" y="2442"/>
                  </a:lnTo>
                  <a:lnTo>
                    <a:pt x="6809" y="2411"/>
                  </a:lnTo>
                  <a:lnTo>
                    <a:pt x="6791" y="2379"/>
                  </a:lnTo>
                  <a:lnTo>
                    <a:pt x="6772" y="2350"/>
                  </a:lnTo>
                  <a:lnTo>
                    <a:pt x="6752" y="2320"/>
                  </a:lnTo>
                  <a:lnTo>
                    <a:pt x="6732" y="2291"/>
                  </a:lnTo>
                  <a:lnTo>
                    <a:pt x="6711" y="2262"/>
                  </a:lnTo>
                  <a:lnTo>
                    <a:pt x="6690" y="2234"/>
                  </a:lnTo>
                  <a:lnTo>
                    <a:pt x="6668" y="2206"/>
                  </a:lnTo>
                  <a:lnTo>
                    <a:pt x="6645" y="2179"/>
                  </a:lnTo>
                  <a:lnTo>
                    <a:pt x="6622" y="2153"/>
                  </a:lnTo>
                  <a:lnTo>
                    <a:pt x="6597" y="2127"/>
                  </a:lnTo>
                  <a:lnTo>
                    <a:pt x="6572" y="2102"/>
                  </a:lnTo>
                  <a:lnTo>
                    <a:pt x="6547" y="2077"/>
                  </a:lnTo>
                  <a:lnTo>
                    <a:pt x="6522" y="2053"/>
                  </a:lnTo>
                  <a:lnTo>
                    <a:pt x="6495" y="2029"/>
                  </a:lnTo>
                  <a:lnTo>
                    <a:pt x="6468" y="2006"/>
                  </a:lnTo>
                  <a:lnTo>
                    <a:pt x="6440" y="1984"/>
                  </a:lnTo>
                  <a:lnTo>
                    <a:pt x="6412" y="1963"/>
                  </a:lnTo>
                  <a:lnTo>
                    <a:pt x="6383" y="1942"/>
                  </a:lnTo>
                  <a:lnTo>
                    <a:pt x="6354" y="1922"/>
                  </a:lnTo>
                  <a:lnTo>
                    <a:pt x="6324" y="1902"/>
                  </a:lnTo>
                  <a:lnTo>
                    <a:pt x="6295" y="1883"/>
                  </a:lnTo>
                  <a:lnTo>
                    <a:pt x="6264" y="1865"/>
                  </a:lnTo>
                  <a:lnTo>
                    <a:pt x="6233" y="1848"/>
                  </a:lnTo>
                  <a:lnTo>
                    <a:pt x="6201" y="1831"/>
                  </a:lnTo>
                  <a:lnTo>
                    <a:pt x="6169" y="1815"/>
                  </a:lnTo>
                  <a:lnTo>
                    <a:pt x="6137" y="1799"/>
                  </a:lnTo>
                  <a:lnTo>
                    <a:pt x="6104" y="1786"/>
                  </a:lnTo>
                  <a:lnTo>
                    <a:pt x="6070" y="1772"/>
                  </a:lnTo>
                  <a:lnTo>
                    <a:pt x="6036" y="1759"/>
                  </a:lnTo>
                  <a:lnTo>
                    <a:pt x="6003" y="1747"/>
                  </a:lnTo>
                  <a:lnTo>
                    <a:pt x="5968" y="1736"/>
                  </a:lnTo>
                  <a:lnTo>
                    <a:pt x="5933" y="1726"/>
                  </a:lnTo>
                  <a:lnTo>
                    <a:pt x="5898" y="1716"/>
                  </a:lnTo>
                  <a:lnTo>
                    <a:pt x="5863" y="1707"/>
                  </a:lnTo>
                  <a:lnTo>
                    <a:pt x="5828" y="1699"/>
                  </a:lnTo>
                  <a:lnTo>
                    <a:pt x="5791" y="1692"/>
                  </a:lnTo>
                  <a:lnTo>
                    <a:pt x="5755" y="1687"/>
                  </a:lnTo>
                  <a:lnTo>
                    <a:pt x="5718" y="1681"/>
                  </a:lnTo>
                  <a:lnTo>
                    <a:pt x="5681" y="1677"/>
                  </a:lnTo>
                  <a:lnTo>
                    <a:pt x="5644" y="1674"/>
                  </a:lnTo>
                  <a:lnTo>
                    <a:pt x="5606" y="1671"/>
                  </a:lnTo>
                  <a:lnTo>
                    <a:pt x="5568" y="1670"/>
                  </a:lnTo>
                  <a:lnTo>
                    <a:pt x="5530" y="1670"/>
                  </a:lnTo>
                  <a:lnTo>
                    <a:pt x="5530" y="1670"/>
                  </a:lnTo>
                  <a:lnTo>
                    <a:pt x="5497" y="1670"/>
                  </a:lnTo>
                  <a:lnTo>
                    <a:pt x="5462" y="1671"/>
                  </a:lnTo>
                  <a:lnTo>
                    <a:pt x="5428" y="1673"/>
                  </a:lnTo>
                  <a:lnTo>
                    <a:pt x="5393" y="1676"/>
                  </a:lnTo>
                  <a:lnTo>
                    <a:pt x="5360" y="1679"/>
                  </a:lnTo>
                  <a:lnTo>
                    <a:pt x="5325" y="1685"/>
                  </a:lnTo>
                  <a:lnTo>
                    <a:pt x="5290" y="1690"/>
                  </a:lnTo>
                  <a:lnTo>
                    <a:pt x="5256" y="1696"/>
                  </a:lnTo>
                  <a:lnTo>
                    <a:pt x="5256" y="1696"/>
                  </a:lnTo>
                  <a:lnTo>
                    <a:pt x="5247" y="1651"/>
                  </a:lnTo>
                  <a:lnTo>
                    <a:pt x="5236" y="1606"/>
                  </a:lnTo>
                  <a:lnTo>
                    <a:pt x="5225" y="1560"/>
                  </a:lnTo>
                  <a:lnTo>
                    <a:pt x="5212" y="1516"/>
                  </a:lnTo>
                  <a:lnTo>
                    <a:pt x="5198" y="1473"/>
                  </a:lnTo>
                  <a:lnTo>
                    <a:pt x="5185" y="1428"/>
                  </a:lnTo>
                  <a:lnTo>
                    <a:pt x="5169" y="1386"/>
                  </a:lnTo>
                  <a:lnTo>
                    <a:pt x="5153" y="1343"/>
                  </a:lnTo>
                  <a:lnTo>
                    <a:pt x="5136" y="1301"/>
                  </a:lnTo>
                  <a:lnTo>
                    <a:pt x="5118" y="1260"/>
                  </a:lnTo>
                  <a:lnTo>
                    <a:pt x="5099" y="1218"/>
                  </a:lnTo>
                  <a:lnTo>
                    <a:pt x="5079" y="1177"/>
                  </a:lnTo>
                  <a:lnTo>
                    <a:pt x="5059" y="1137"/>
                  </a:lnTo>
                  <a:lnTo>
                    <a:pt x="5038" y="1097"/>
                  </a:lnTo>
                  <a:lnTo>
                    <a:pt x="5016" y="1058"/>
                  </a:lnTo>
                  <a:lnTo>
                    <a:pt x="4993" y="1019"/>
                  </a:lnTo>
                  <a:lnTo>
                    <a:pt x="4968" y="981"/>
                  </a:lnTo>
                  <a:lnTo>
                    <a:pt x="4944" y="943"/>
                  </a:lnTo>
                  <a:lnTo>
                    <a:pt x="4919" y="907"/>
                  </a:lnTo>
                  <a:lnTo>
                    <a:pt x="4892" y="871"/>
                  </a:lnTo>
                  <a:lnTo>
                    <a:pt x="4866" y="835"/>
                  </a:lnTo>
                  <a:lnTo>
                    <a:pt x="4839" y="799"/>
                  </a:lnTo>
                  <a:lnTo>
                    <a:pt x="4810" y="764"/>
                  </a:lnTo>
                  <a:lnTo>
                    <a:pt x="4782" y="730"/>
                  </a:lnTo>
                  <a:lnTo>
                    <a:pt x="4752" y="697"/>
                  </a:lnTo>
                  <a:lnTo>
                    <a:pt x="4722" y="664"/>
                  </a:lnTo>
                  <a:lnTo>
                    <a:pt x="4691" y="632"/>
                  </a:lnTo>
                  <a:lnTo>
                    <a:pt x="4659" y="601"/>
                  </a:lnTo>
                  <a:lnTo>
                    <a:pt x="4627" y="570"/>
                  </a:lnTo>
                  <a:lnTo>
                    <a:pt x="4594" y="540"/>
                  </a:lnTo>
                  <a:lnTo>
                    <a:pt x="4560" y="511"/>
                  </a:lnTo>
                  <a:lnTo>
                    <a:pt x="4527" y="482"/>
                  </a:lnTo>
                  <a:lnTo>
                    <a:pt x="4492" y="454"/>
                  </a:lnTo>
                  <a:lnTo>
                    <a:pt x="4456" y="427"/>
                  </a:lnTo>
                  <a:lnTo>
                    <a:pt x="4420" y="400"/>
                  </a:lnTo>
                  <a:lnTo>
                    <a:pt x="4384" y="374"/>
                  </a:lnTo>
                  <a:lnTo>
                    <a:pt x="4347" y="350"/>
                  </a:lnTo>
                  <a:lnTo>
                    <a:pt x="4309" y="326"/>
                  </a:lnTo>
                  <a:lnTo>
                    <a:pt x="4271" y="301"/>
                  </a:lnTo>
                  <a:lnTo>
                    <a:pt x="4233" y="279"/>
                  </a:lnTo>
                  <a:lnTo>
                    <a:pt x="4194" y="257"/>
                  </a:lnTo>
                  <a:lnTo>
                    <a:pt x="4154" y="236"/>
                  </a:lnTo>
                  <a:lnTo>
                    <a:pt x="4114" y="216"/>
                  </a:lnTo>
                  <a:lnTo>
                    <a:pt x="4074" y="197"/>
                  </a:lnTo>
                  <a:lnTo>
                    <a:pt x="4033" y="178"/>
                  </a:lnTo>
                  <a:lnTo>
                    <a:pt x="3992" y="160"/>
                  </a:lnTo>
                  <a:lnTo>
                    <a:pt x="3950" y="143"/>
                  </a:lnTo>
                  <a:lnTo>
                    <a:pt x="3908" y="127"/>
                  </a:lnTo>
                  <a:lnTo>
                    <a:pt x="3865" y="113"/>
                  </a:lnTo>
                  <a:lnTo>
                    <a:pt x="3822" y="98"/>
                  </a:lnTo>
                  <a:lnTo>
                    <a:pt x="3779" y="85"/>
                  </a:lnTo>
                  <a:lnTo>
                    <a:pt x="3736" y="73"/>
                  </a:lnTo>
                  <a:lnTo>
                    <a:pt x="3691" y="61"/>
                  </a:lnTo>
                  <a:lnTo>
                    <a:pt x="3647" y="50"/>
                  </a:lnTo>
                  <a:lnTo>
                    <a:pt x="3602" y="41"/>
                  </a:lnTo>
                  <a:lnTo>
                    <a:pt x="3558" y="32"/>
                  </a:lnTo>
                  <a:lnTo>
                    <a:pt x="3512" y="25"/>
                  </a:lnTo>
                  <a:lnTo>
                    <a:pt x="3466" y="19"/>
                  </a:lnTo>
                  <a:lnTo>
                    <a:pt x="3420" y="12"/>
                  </a:lnTo>
                  <a:lnTo>
                    <a:pt x="3374" y="8"/>
                  </a:lnTo>
                  <a:lnTo>
                    <a:pt x="3328" y="4"/>
                  </a:lnTo>
                  <a:lnTo>
                    <a:pt x="3281" y="2"/>
                  </a:lnTo>
                  <a:lnTo>
                    <a:pt x="3235" y="0"/>
                  </a:lnTo>
                  <a:lnTo>
                    <a:pt x="3187" y="0"/>
                  </a:lnTo>
                  <a:lnTo>
                    <a:pt x="3187" y="0"/>
                  </a:lnTo>
                  <a:lnTo>
                    <a:pt x="3135" y="0"/>
                  </a:lnTo>
                  <a:lnTo>
                    <a:pt x="3082" y="2"/>
                  </a:lnTo>
                  <a:lnTo>
                    <a:pt x="3029" y="5"/>
                  </a:lnTo>
                  <a:lnTo>
                    <a:pt x="2978" y="10"/>
                  </a:lnTo>
                  <a:lnTo>
                    <a:pt x="2926" y="16"/>
                  </a:lnTo>
                  <a:lnTo>
                    <a:pt x="2874" y="23"/>
                  </a:lnTo>
                  <a:lnTo>
                    <a:pt x="2824" y="31"/>
                  </a:lnTo>
                  <a:lnTo>
                    <a:pt x="2773" y="41"/>
                  </a:lnTo>
                  <a:lnTo>
                    <a:pt x="2722" y="51"/>
                  </a:lnTo>
                  <a:lnTo>
                    <a:pt x="2673" y="63"/>
                  </a:lnTo>
                  <a:lnTo>
                    <a:pt x="2624" y="76"/>
                  </a:lnTo>
                  <a:lnTo>
                    <a:pt x="2575" y="90"/>
                  </a:lnTo>
                  <a:lnTo>
                    <a:pt x="2527" y="105"/>
                  </a:lnTo>
                  <a:lnTo>
                    <a:pt x="2479" y="122"/>
                  </a:lnTo>
                  <a:lnTo>
                    <a:pt x="2432" y="139"/>
                  </a:lnTo>
                  <a:lnTo>
                    <a:pt x="2385" y="158"/>
                  </a:lnTo>
                  <a:lnTo>
                    <a:pt x="2340" y="178"/>
                  </a:lnTo>
                  <a:lnTo>
                    <a:pt x="2294" y="198"/>
                  </a:lnTo>
                  <a:lnTo>
                    <a:pt x="2249" y="220"/>
                  </a:lnTo>
                  <a:lnTo>
                    <a:pt x="2205" y="242"/>
                  </a:lnTo>
                  <a:lnTo>
                    <a:pt x="2160" y="267"/>
                  </a:lnTo>
                  <a:lnTo>
                    <a:pt x="2118" y="291"/>
                  </a:lnTo>
                  <a:lnTo>
                    <a:pt x="2075" y="317"/>
                  </a:lnTo>
                  <a:lnTo>
                    <a:pt x="2034" y="344"/>
                  </a:lnTo>
                  <a:lnTo>
                    <a:pt x="1993" y="371"/>
                  </a:lnTo>
                  <a:lnTo>
                    <a:pt x="1952" y="400"/>
                  </a:lnTo>
                  <a:lnTo>
                    <a:pt x="1913" y="430"/>
                  </a:lnTo>
                  <a:lnTo>
                    <a:pt x="1874" y="459"/>
                  </a:lnTo>
                  <a:lnTo>
                    <a:pt x="1835" y="491"/>
                  </a:lnTo>
                  <a:lnTo>
                    <a:pt x="1798" y="524"/>
                  </a:lnTo>
                  <a:lnTo>
                    <a:pt x="1761" y="556"/>
                  </a:lnTo>
                  <a:lnTo>
                    <a:pt x="1725" y="590"/>
                  </a:lnTo>
                  <a:lnTo>
                    <a:pt x="1689" y="625"/>
                  </a:lnTo>
                  <a:lnTo>
                    <a:pt x="1655" y="661"/>
                  </a:lnTo>
                  <a:lnTo>
                    <a:pt x="1622" y="697"/>
                  </a:lnTo>
                  <a:lnTo>
                    <a:pt x="1589" y="734"/>
                  </a:lnTo>
                  <a:lnTo>
                    <a:pt x="1557" y="772"/>
                  </a:lnTo>
                  <a:lnTo>
                    <a:pt x="1526" y="811"/>
                  </a:lnTo>
                  <a:lnTo>
                    <a:pt x="1496" y="850"/>
                  </a:lnTo>
                  <a:lnTo>
                    <a:pt x="1467" y="890"/>
                  </a:lnTo>
                  <a:lnTo>
                    <a:pt x="1438" y="930"/>
                  </a:lnTo>
                  <a:lnTo>
                    <a:pt x="1411" y="972"/>
                  </a:lnTo>
                  <a:lnTo>
                    <a:pt x="1384" y="1013"/>
                  </a:lnTo>
                  <a:lnTo>
                    <a:pt x="1359" y="1056"/>
                  </a:lnTo>
                  <a:lnTo>
                    <a:pt x="1335" y="1099"/>
                  </a:lnTo>
                  <a:lnTo>
                    <a:pt x="1312" y="1144"/>
                  </a:lnTo>
                  <a:lnTo>
                    <a:pt x="1289" y="1188"/>
                  </a:lnTo>
                  <a:lnTo>
                    <a:pt x="1268" y="1233"/>
                  </a:lnTo>
                  <a:lnTo>
                    <a:pt x="1247" y="1279"/>
                  </a:lnTo>
                  <a:lnTo>
                    <a:pt x="1228" y="1325"/>
                  </a:lnTo>
                  <a:lnTo>
                    <a:pt x="1210" y="1373"/>
                  </a:lnTo>
                  <a:lnTo>
                    <a:pt x="1194" y="1419"/>
                  </a:lnTo>
                  <a:lnTo>
                    <a:pt x="1177" y="1467"/>
                  </a:lnTo>
                  <a:lnTo>
                    <a:pt x="1162" y="1516"/>
                  </a:lnTo>
                  <a:lnTo>
                    <a:pt x="1148" y="1564"/>
                  </a:lnTo>
                  <a:lnTo>
                    <a:pt x="1137" y="1614"/>
                  </a:lnTo>
                  <a:lnTo>
                    <a:pt x="1125" y="1663"/>
                  </a:lnTo>
                  <a:lnTo>
                    <a:pt x="1114" y="1714"/>
                  </a:lnTo>
                  <a:lnTo>
                    <a:pt x="1106" y="1765"/>
                  </a:lnTo>
                  <a:lnTo>
                    <a:pt x="1098" y="1815"/>
                  </a:lnTo>
                  <a:lnTo>
                    <a:pt x="1091" y="1867"/>
                  </a:lnTo>
                  <a:lnTo>
                    <a:pt x="1086" y="1919"/>
                  </a:lnTo>
                  <a:lnTo>
                    <a:pt x="1082" y="1971"/>
                  </a:lnTo>
                  <a:lnTo>
                    <a:pt x="1079" y="2023"/>
                  </a:lnTo>
                  <a:lnTo>
                    <a:pt x="1079" y="2023"/>
                  </a:lnTo>
                  <a:lnTo>
                    <a:pt x="1050" y="2029"/>
                  </a:lnTo>
                  <a:lnTo>
                    <a:pt x="1022" y="2036"/>
                  </a:lnTo>
                  <a:lnTo>
                    <a:pt x="993" y="2043"/>
                  </a:lnTo>
                  <a:lnTo>
                    <a:pt x="965" y="2050"/>
                  </a:lnTo>
                  <a:lnTo>
                    <a:pt x="936" y="2059"/>
                  </a:lnTo>
                  <a:lnTo>
                    <a:pt x="909" y="2068"/>
                  </a:lnTo>
                  <a:lnTo>
                    <a:pt x="881" y="2077"/>
                  </a:lnTo>
                  <a:lnTo>
                    <a:pt x="854" y="2087"/>
                  </a:lnTo>
                  <a:lnTo>
                    <a:pt x="800" y="2109"/>
                  </a:lnTo>
                  <a:lnTo>
                    <a:pt x="749" y="2133"/>
                  </a:lnTo>
                  <a:lnTo>
                    <a:pt x="698" y="2159"/>
                  </a:lnTo>
                  <a:lnTo>
                    <a:pt x="648" y="2187"/>
                  </a:lnTo>
                  <a:lnTo>
                    <a:pt x="600" y="2218"/>
                  </a:lnTo>
                  <a:lnTo>
                    <a:pt x="553" y="2250"/>
                  </a:lnTo>
                  <a:lnTo>
                    <a:pt x="508" y="2283"/>
                  </a:lnTo>
                  <a:lnTo>
                    <a:pt x="464" y="2320"/>
                  </a:lnTo>
                  <a:lnTo>
                    <a:pt x="422" y="2357"/>
                  </a:lnTo>
                  <a:lnTo>
                    <a:pt x="382" y="2397"/>
                  </a:lnTo>
                  <a:lnTo>
                    <a:pt x="343" y="2438"/>
                  </a:lnTo>
                  <a:lnTo>
                    <a:pt x="306" y="2481"/>
                  </a:lnTo>
                  <a:lnTo>
                    <a:pt x="271" y="2525"/>
                  </a:lnTo>
                  <a:lnTo>
                    <a:pt x="237" y="2570"/>
                  </a:lnTo>
                  <a:lnTo>
                    <a:pt x="207" y="2618"/>
                  </a:lnTo>
                  <a:lnTo>
                    <a:pt x="177" y="2666"/>
                  </a:lnTo>
                  <a:lnTo>
                    <a:pt x="150" y="2716"/>
                  </a:lnTo>
                  <a:lnTo>
                    <a:pt x="124" y="2766"/>
                  </a:lnTo>
                  <a:lnTo>
                    <a:pt x="101" y="2819"/>
                  </a:lnTo>
                  <a:lnTo>
                    <a:pt x="81" y="2872"/>
                  </a:lnTo>
                  <a:lnTo>
                    <a:pt x="62" y="2927"/>
                  </a:lnTo>
                  <a:lnTo>
                    <a:pt x="46" y="2981"/>
                  </a:lnTo>
                  <a:lnTo>
                    <a:pt x="39" y="3010"/>
                  </a:lnTo>
                  <a:lnTo>
                    <a:pt x="32" y="3038"/>
                  </a:lnTo>
                  <a:lnTo>
                    <a:pt x="26" y="3067"/>
                  </a:lnTo>
                  <a:lnTo>
                    <a:pt x="20" y="3095"/>
                  </a:lnTo>
                  <a:lnTo>
                    <a:pt x="16" y="3124"/>
                  </a:lnTo>
                  <a:lnTo>
                    <a:pt x="12" y="3153"/>
                  </a:lnTo>
                  <a:lnTo>
                    <a:pt x="7" y="3183"/>
                  </a:lnTo>
                  <a:lnTo>
                    <a:pt x="5" y="3211"/>
                  </a:lnTo>
                  <a:lnTo>
                    <a:pt x="2" y="3242"/>
                  </a:lnTo>
                  <a:lnTo>
                    <a:pt x="1" y="3271"/>
                  </a:lnTo>
                  <a:lnTo>
                    <a:pt x="0" y="3301"/>
                  </a:lnTo>
                  <a:lnTo>
                    <a:pt x="0" y="3331"/>
                  </a:lnTo>
                  <a:lnTo>
                    <a:pt x="0" y="3331"/>
                  </a:lnTo>
                  <a:lnTo>
                    <a:pt x="0" y="3365"/>
                  </a:lnTo>
                  <a:lnTo>
                    <a:pt x="1" y="3400"/>
                  </a:lnTo>
                  <a:lnTo>
                    <a:pt x="3" y="3434"/>
                  </a:lnTo>
                  <a:lnTo>
                    <a:pt x="6" y="3467"/>
                  </a:lnTo>
                  <a:lnTo>
                    <a:pt x="10" y="3500"/>
                  </a:lnTo>
                  <a:lnTo>
                    <a:pt x="15" y="3534"/>
                  </a:lnTo>
                  <a:lnTo>
                    <a:pt x="20" y="3567"/>
                  </a:lnTo>
                  <a:lnTo>
                    <a:pt x="26" y="3599"/>
                  </a:lnTo>
                  <a:lnTo>
                    <a:pt x="34" y="3632"/>
                  </a:lnTo>
                  <a:lnTo>
                    <a:pt x="41" y="3664"/>
                  </a:lnTo>
                  <a:lnTo>
                    <a:pt x="51" y="3695"/>
                  </a:lnTo>
                  <a:lnTo>
                    <a:pt x="59" y="3727"/>
                  </a:lnTo>
                  <a:lnTo>
                    <a:pt x="70" y="3758"/>
                  </a:lnTo>
                  <a:lnTo>
                    <a:pt x="80" y="3789"/>
                  </a:lnTo>
                  <a:lnTo>
                    <a:pt x="92" y="3820"/>
                  </a:lnTo>
                  <a:lnTo>
                    <a:pt x="104" y="3849"/>
                  </a:lnTo>
                  <a:lnTo>
                    <a:pt x="117" y="3879"/>
                  </a:lnTo>
                  <a:lnTo>
                    <a:pt x="131" y="3908"/>
                  </a:lnTo>
                  <a:lnTo>
                    <a:pt x="145" y="3937"/>
                  </a:lnTo>
                  <a:lnTo>
                    <a:pt x="160" y="3966"/>
                  </a:lnTo>
                  <a:lnTo>
                    <a:pt x="176" y="3993"/>
                  </a:lnTo>
                  <a:lnTo>
                    <a:pt x="193" y="4021"/>
                  </a:lnTo>
                  <a:lnTo>
                    <a:pt x="210" y="4048"/>
                  </a:lnTo>
                  <a:lnTo>
                    <a:pt x="228" y="4076"/>
                  </a:lnTo>
                  <a:lnTo>
                    <a:pt x="246" y="4102"/>
                  </a:lnTo>
                  <a:lnTo>
                    <a:pt x="265" y="4127"/>
                  </a:lnTo>
                  <a:lnTo>
                    <a:pt x="284" y="4153"/>
                  </a:lnTo>
                  <a:lnTo>
                    <a:pt x="304" y="4178"/>
                  </a:lnTo>
                  <a:lnTo>
                    <a:pt x="325" y="4202"/>
                  </a:lnTo>
                  <a:lnTo>
                    <a:pt x="346" y="4226"/>
                  </a:lnTo>
                  <a:lnTo>
                    <a:pt x="368" y="4250"/>
                  </a:lnTo>
                  <a:lnTo>
                    <a:pt x="390" y="4273"/>
                  </a:lnTo>
                  <a:lnTo>
                    <a:pt x="413" y="4295"/>
                  </a:lnTo>
                  <a:lnTo>
                    <a:pt x="436" y="4317"/>
                  </a:lnTo>
                  <a:lnTo>
                    <a:pt x="461" y="4338"/>
                  </a:lnTo>
                  <a:lnTo>
                    <a:pt x="485" y="4358"/>
                  </a:lnTo>
                  <a:lnTo>
                    <a:pt x="509" y="4378"/>
                  </a:lnTo>
                  <a:lnTo>
                    <a:pt x="536" y="4398"/>
                  </a:lnTo>
                  <a:lnTo>
                    <a:pt x="561" y="4417"/>
                  </a:lnTo>
                  <a:lnTo>
                    <a:pt x="587" y="4435"/>
                  </a:lnTo>
                  <a:lnTo>
                    <a:pt x="615" y="4453"/>
                  </a:lnTo>
                  <a:lnTo>
                    <a:pt x="641" y="4470"/>
                  </a:lnTo>
                  <a:lnTo>
                    <a:pt x="669" y="4487"/>
                  </a:lnTo>
                  <a:lnTo>
                    <a:pt x="697" y="4503"/>
                  </a:lnTo>
                  <a:lnTo>
                    <a:pt x="725" y="4517"/>
                  </a:lnTo>
                  <a:lnTo>
                    <a:pt x="755" y="4532"/>
                  </a:lnTo>
                  <a:lnTo>
                    <a:pt x="784" y="4546"/>
                  </a:lnTo>
                  <a:lnTo>
                    <a:pt x="814" y="4559"/>
                  </a:lnTo>
                  <a:lnTo>
                    <a:pt x="843" y="4571"/>
                  </a:lnTo>
                  <a:lnTo>
                    <a:pt x="874" y="4583"/>
                  </a:lnTo>
                  <a:lnTo>
                    <a:pt x="905" y="4593"/>
                  </a:lnTo>
                  <a:lnTo>
                    <a:pt x="936" y="4603"/>
                  </a:lnTo>
                  <a:lnTo>
                    <a:pt x="968" y="4612"/>
                  </a:lnTo>
                  <a:lnTo>
                    <a:pt x="1000" y="4621"/>
                  </a:lnTo>
                  <a:lnTo>
                    <a:pt x="1031" y="4629"/>
                  </a:lnTo>
                  <a:lnTo>
                    <a:pt x="1064" y="4637"/>
                  </a:lnTo>
                  <a:lnTo>
                    <a:pt x="1097" y="4643"/>
                  </a:lnTo>
                  <a:lnTo>
                    <a:pt x="1129" y="4648"/>
                  </a:lnTo>
                  <a:lnTo>
                    <a:pt x="1162" y="4652"/>
                  </a:lnTo>
                  <a:lnTo>
                    <a:pt x="1196" y="4657"/>
                  </a:lnTo>
                  <a:lnTo>
                    <a:pt x="1229" y="4660"/>
                  </a:lnTo>
                  <a:lnTo>
                    <a:pt x="1263" y="4662"/>
                  </a:lnTo>
                  <a:lnTo>
                    <a:pt x="1298" y="4663"/>
                  </a:lnTo>
                  <a:lnTo>
                    <a:pt x="1332" y="4663"/>
                  </a:lnTo>
                  <a:lnTo>
                    <a:pt x="2622" y="4663"/>
                  </a:lnTo>
                  <a:lnTo>
                    <a:pt x="2622" y="4433"/>
                  </a:lnTo>
                  <a:lnTo>
                    <a:pt x="1332" y="4433"/>
                  </a:lnTo>
                  <a:lnTo>
                    <a:pt x="1332" y="4433"/>
                  </a:lnTo>
                  <a:lnTo>
                    <a:pt x="1303" y="4433"/>
                  </a:lnTo>
                  <a:lnTo>
                    <a:pt x="1275" y="4432"/>
                  </a:lnTo>
                  <a:lnTo>
                    <a:pt x="1247" y="4430"/>
                  </a:lnTo>
                  <a:lnTo>
                    <a:pt x="1219" y="4428"/>
                  </a:lnTo>
                  <a:lnTo>
                    <a:pt x="1191" y="4425"/>
                  </a:lnTo>
                  <a:lnTo>
                    <a:pt x="1164" y="4420"/>
                  </a:lnTo>
                  <a:lnTo>
                    <a:pt x="1137" y="4416"/>
                  </a:lnTo>
                  <a:lnTo>
                    <a:pt x="1110" y="4411"/>
                  </a:lnTo>
                  <a:lnTo>
                    <a:pt x="1083" y="4406"/>
                  </a:lnTo>
                  <a:lnTo>
                    <a:pt x="1056" y="4398"/>
                  </a:lnTo>
                  <a:lnTo>
                    <a:pt x="1030" y="4392"/>
                  </a:lnTo>
                  <a:lnTo>
                    <a:pt x="1004" y="4384"/>
                  </a:lnTo>
                  <a:lnTo>
                    <a:pt x="978" y="4375"/>
                  </a:lnTo>
                  <a:lnTo>
                    <a:pt x="953" y="4367"/>
                  </a:lnTo>
                  <a:lnTo>
                    <a:pt x="928" y="4357"/>
                  </a:lnTo>
                  <a:lnTo>
                    <a:pt x="903" y="4347"/>
                  </a:lnTo>
                  <a:lnTo>
                    <a:pt x="878" y="4336"/>
                  </a:lnTo>
                  <a:lnTo>
                    <a:pt x="854" y="4325"/>
                  </a:lnTo>
                  <a:lnTo>
                    <a:pt x="830" y="4313"/>
                  </a:lnTo>
                  <a:lnTo>
                    <a:pt x="807" y="4300"/>
                  </a:lnTo>
                  <a:lnTo>
                    <a:pt x="783" y="4288"/>
                  </a:lnTo>
                  <a:lnTo>
                    <a:pt x="760" y="4274"/>
                  </a:lnTo>
                  <a:lnTo>
                    <a:pt x="738" y="4259"/>
                  </a:lnTo>
                  <a:lnTo>
                    <a:pt x="716" y="4245"/>
                  </a:lnTo>
                  <a:lnTo>
                    <a:pt x="694" y="4230"/>
                  </a:lnTo>
                  <a:lnTo>
                    <a:pt x="673" y="4214"/>
                  </a:lnTo>
                  <a:lnTo>
                    <a:pt x="652" y="4198"/>
                  </a:lnTo>
                  <a:lnTo>
                    <a:pt x="630" y="4181"/>
                  </a:lnTo>
                  <a:lnTo>
                    <a:pt x="590" y="4146"/>
                  </a:lnTo>
                  <a:lnTo>
                    <a:pt x="552" y="4111"/>
                  </a:lnTo>
                  <a:lnTo>
                    <a:pt x="516" y="4072"/>
                  </a:lnTo>
                  <a:lnTo>
                    <a:pt x="482" y="4031"/>
                  </a:lnTo>
                  <a:lnTo>
                    <a:pt x="465" y="4011"/>
                  </a:lnTo>
                  <a:lnTo>
                    <a:pt x="448" y="3990"/>
                  </a:lnTo>
                  <a:lnTo>
                    <a:pt x="433" y="3969"/>
                  </a:lnTo>
                  <a:lnTo>
                    <a:pt x="417" y="3947"/>
                  </a:lnTo>
                  <a:lnTo>
                    <a:pt x="403" y="3925"/>
                  </a:lnTo>
                  <a:lnTo>
                    <a:pt x="389" y="3903"/>
                  </a:lnTo>
                  <a:lnTo>
                    <a:pt x="375" y="3880"/>
                  </a:lnTo>
                  <a:lnTo>
                    <a:pt x="363" y="3856"/>
                  </a:lnTo>
                  <a:lnTo>
                    <a:pt x="350" y="3832"/>
                  </a:lnTo>
                  <a:lnTo>
                    <a:pt x="338" y="3809"/>
                  </a:lnTo>
                  <a:lnTo>
                    <a:pt x="327" y="3785"/>
                  </a:lnTo>
                  <a:lnTo>
                    <a:pt x="316" y="3759"/>
                  </a:lnTo>
                  <a:lnTo>
                    <a:pt x="306" y="3735"/>
                  </a:lnTo>
                  <a:lnTo>
                    <a:pt x="296" y="3710"/>
                  </a:lnTo>
                  <a:lnTo>
                    <a:pt x="288" y="3685"/>
                  </a:lnTo>
                  <a:lnTo>
                    <a:pt x="279" y="3658"/>
                  </a:lnTo>
                  <a:lnTo>
                    <a:pt x="271" y="3633"/>
                  </a:lnTo>
                  <a:lnTo>
                    <a:pt x="264" y="3607"/>
                  </a:lnTo>
                  <a:lnTo>
                    <a:pt x="257" y="3580"/>
                  </a:lnTo>
                  <a:lnTo>
                    <a:pt x="252" y="3553"/>
                  </a:lnTo>
                  <a:lnTo>
                    <a:pt x="247" y="3526"/>
                  </a:lnTo>
                  <a:lnTo>
                    <a:pt x="242" y="3499"/>
                  </a:lnTo>
                  <a:lnTo>
                    <a:pt x="238" y="3472"/>
                  </a:lnTo>
                  <a:lnTo>
                    <a:pt x="235" y="3443"/>
                  </a:lnTo>
                  <a:lnTo>
                    <a:pt x="233" y="3416"/>
                  </a:lnTo>
                  <a:lnTo>
                    <a:pt x="231" y="3387"/>
                  </a:lnTo>
                  <a:lnTo>
                    <a:pt x="230" y="3360"/>
                  </a:lnTo>
                  <a:lnTo>
                    <a:pt x="230" y="3331"/>
                  </a:lnTo>
                  <a:lnTo>
                    <a:pt x="230" y="3331"/>
                  </a:lnTo>
                  <a:lnTo>
                    <a:pt x="231" y="3279"/>
                  </a:lnTo>
                  <a:lnTo>
                    <a:pt x="234" y="3227"/>
                  </a:lnTo>
                  <a:lnTo>
                    <a:pt x="240" y="3176"/>
                  </a:lnTo>
                  <a:lnTo>
                    <a:pt x="249" y="3126"/>
                  </a:lnTo>
                  <a:lnTo>
                    <a:pt x="259" y="3076"/>
                  </a:lnTo>
                  <a:lnTo>
                    <a:pt x="272" y="3028"/>
                  </a:lnTo>
                  <a:lnTo>
                    <a:pt x="287" y="2979"/>
                  </a:lnTo>
                  <a:lnTo>
                    <a:pt x="304" y="2933"/>
                  </a:lnTo>
                  <a:lnTo>
                    <a:pt x="323" y="2886"/>
                  </a:lnTo>
                  <a:lnTo>
                    <a:pt x="344" y="2841"/>
                  </a:lnTo>
                  <a:lnTo>
                    <a:pt x="367" y="2798"/>
                  </a:lnTo>
                  <a:lnTo>
                    <a:pt x="391" y="2755"/>
                  </a:lnTo>
                  <a:lnTo>
                    <a:pt x="419" y="2714"/>
                  </a:lnTo>
                  <a:lnTo>
                    <a:pt x="447" y="2674"/>
                  </a:lnTo>
                  <a:lnTo>
                    <a:pt x="477" y="2635"/>
                  </a:lnTo>
                  <a:lnTo>
                    <a:pt x="509" y="2598"/>
                  </a:lnTo>
                  <a:lnTo>
                    <a:pt x="542" y="2562"/>
                  </a:lnTo>
                  <a:lnTo>
                    <a:pt x="578" y="2527"/>
                  </a:lnTo>
                  <a:lnTo>
                    <a:pt x="614" y="2494"/>
                  </a:lnTo>
                  <a:lnTo>
                    <a:pt x="652" y="2463"/>
                  </a:lnTo>
                  <a:lnTo>
                    <a:pt x="692" y="2433"/>
                  </a:lnTo>
                  <a:lnTo>
                    <a:pt x="733" y="2406"/>
                  </a:lnTo>
                  <a:lnTo>
                    <a:pt x="775" y="2379"/>
                  </a:lnTo>
                  <a:lnTo>
                    <a:pt x="818" y="2355"/>
                  </a:lnTo>
                  <a:lnTo>
                    <a:pt x="862" y="2333"/>
                  </a:lnTo>
                  <a:lnTo>
                    <a:pt x="909" y="2313"/>
                  </a:lnTo>
                  <a:lnTo>
                    <a:pt x="956" y="2295"/>
                  </a:lnTo>
                  <a:lnTo>
                    <a:pt x="1004" y="2278"/>
                  </a:lnTo>
                  <a:lnTo>
                    <a:pt x="1053" y="2264"/>
                  </a:lnTo>
                  <a:lnTo>
                    <a:pt x="1103" y="2253"/>
                  </a:lnTo>
                  <a:lnTo>
                    <a:pt x="1153" y="2243"/>
                  </a:lnTo>
                  <a:lnTo>
                    <a:pt x="1205" y="2236"/>
                  </a:lnTo>
                  <a:lnTo>
                    <a:pt x="1307" y="2224"/>
                  </a:lnTo>
                  <a:lnTo>
                    <a:pt x="1307" y="2108"/>
                  </a:lnTo>
                  <a:lnTo>
                    <a:pt x="1307" y="2108"/>
                  </a:lnTo>
                  <a:lnTo>
                    <a:pt x="1307" y="2061"/>
                  </a:lnTo>
                  <a:lnTo>
                    <a:pt x="1310" y="2012"/>
                  </a:lnTo>
                  <a:lnTo>
                    <a:pt x="1313" y="1965"/>
                  </a:lnTo>
                  <a:lnTo>
                    <a:pt x="1317" y="1917"/>
                  </a:lnTo>
                  <a:lnTo>
                    <a:pt x="1322" y="1870"/>
                  </a:lnTo>
                  <a:lnTo>
                    <a:pt x="1328" y="1823"/>
                  </a:lnTo>
                  <a:lnTo>
                    <a:pt x="1337" y="1776"/>
                  </a:lnTo>
                  <a:lnTo>
                    <a:pt x="1345" y="1731"/>
                  </a:lnTo>
                  <a:lnTo>
                    <a:pt x="1355" y="1685"/>
                  </a:lnTo>
                  <a:lnTo>
                    <a:pt x="1366" y="1639"/>
                  </a:lnTo>
                  <a:lnTo>
                    <a:pt x="1378" y="1595"/>
                  </a:lnTo>
                  <a:lnTo>
                    <a:pt x="1392" y="1551"/>
                  </a:lnTo>
                  <a:lnTo>
                    <a:pt x="1407" y="1506"/>
                  </a:lnTo>
                  <a:lnTo>
                    <a:pt x="1421" y="1463"/>
                  </a:lnTo>
                  <a:lnTo>
                    <a:pt x="1438" y="1420"/>
                  </a:lnTo>
                  <a:lnTo>
                    <a:pt x="1455" y="1378"/>
                  </a:lnTo>
                  <a:lnTo>
                    <a:pt x="1473" y="1337"/>
                  </a:lnTo>
                  <a:lnTo>
                    <a:pt x="1493" y="1294"/>
                  </a:lnTo>
                  <a:lnTo>
                    <a:pt x="1513" y="1254"/>
                  </a:lnTo>
                  <a:lnTo>
                    <a:pt x="1534" y="1213"/>
                  </a:lnTo>
                  <a:lnTo>
                    <a:pt x="1556" y="1174"/>
                  </a:lnTo>
                  <a:lnTo>
                    <a:pt x="1579" y="1135"/>
                  </a:lnTo>
                  <a:lnTo>
                    <a:pt x="1604" y="1096"/>
                  </a:lnTo>
                  <a:lnTo>
                    <a:pt x="1629" y="1058"/>
                  </a:lnTo>
                  <a:lnTo>
                    <a:pt x="1654" y="1021"/>
                  </a:lnTo>
                  <a:lnTo>
                    <a:pt x="1681" y="986"/>
                  </a:lnTo>
                  <a:lnTo>
                    <a:pt x="1709" y="950"/>
                  </a:lnTo>
                  <a:lnTo>
                    <a:pt x="1737" y="914"/>
                  </a:lnTo>
                  <a:lnTo>
                    <a:pt x="1766" y="879"/>
                  </a:lnTo>
                  <a:lnTo>
                    <a:pt x="1797" y="845"/>
                  </a:lnTo>
                  <a:lnTo>
                    <a:pt x="1827" y="813"/>
                  </a:lnTo>
                  <a:lnTo>
                    <a:pt x="1859" y="781"/>
                  </a:lnTo>
                  <a:lnTo>
                    <a:pt x="1890" y="749"/>
                  </a:lnTo>
                  <a:lnTo>
                    <a:pt x="1924" y="718"/>
                  </a:lnTo>
                  <a:lnTo>
                    <a:pt x="1958" y="688"/>
                  </a:lnTo>
                  <a:lnTo>
                    <a:pt x="1992" y="659"/>
                  </a:lnTo>
                  <a:lnTo>
                    <a:pt x="2028" y="630"/>
                  </a:lnTo>
                  <a:lnTo>
                    <a:pt x="2063" y="603"/>
                  </a:lnTo>
                  <a:lnTo>
                    <a:pt x="2099" y="577"/>
                  </a:lnTo>
                  <a:lnTo>
                    <a:pt x="2137" y="551"/>
                  </a:lnTo>
                  <a:lnTo>
                    <a:pt x="2174" y="526"/>
                  </a:lnTo>
                  <a:lnTo>
                    <a:pt x="2213" y="502"/>
                  </a:lnTo>
                  <a:lnTo>
                    <a:pt x="2252" y="478"/>
                  </a:lnTo>
                  <a:lnTo>
                    <a:pt x="2292" y="456"/>
                  </a:lnTo>
                  <a:lnTo>
                    <a:pt x="2332" y="435"/>
                  </a:lnTo>
                  <a:lnTo>
                    <a:pt x="2372" y="415"/>
                  </a:lnTo>
                  <a:lnTo>
                    <a:pt x="2415" y="395"/>
                  </a:lnTo>
                  <a:lnTo>
                    <a:pt x="2456" y="377"/>
                  </a:lnTo>
                  <a:lnTo>
                    <a:pt x="2499" y="360"/>
                  </a:lnTo>
                  <a:lnTo>
                    <a:pt x="2541" y="344"/>
                  </a:lnTo>
                  <a:lnTo>
                    <a:pt x="2585" y="329"/>
                  </a:lnTo>
                  <a:lnTo>
                    <a:pt x="2629" y="314"/>
                  </a:lnTo>
                  <a:lnTo>
                    <a:pt x="2673" y="301"/>
                  </a:lnTo>
                  <a:lnTo>
                    <a:pt x="2718" y="289"/>
                  </a:lnTo>
                  <a:lnTo>
                    <a:pt x="2764" y="278"/>
                  </a:lnTo>
                  <a:lnTo>
                    <a:pt x="2809" y="268"/>
                  </a:lnTo>
                  <a:lnTo>
                    <a:pt x="2855" y="259"/>
                  </a:lnTo>
                  <a:lnTo>
                    <a:pt x="2902" y="251"/>
                  </a:lnTo>
                  <a:lnTo>
                    <a:pt x="2948" y="244"/>
                  </a:lnTo>
                  <a:lnTo>
                    <a:pt x="2996" y="239"/>
                  </a:lnTo>
                  <a:lnTo>
                    <a:pt x="3043" y="235"/>
                  </a:lnTo>
                  <a:lnTo>
                    <a:pt x="3090" y="232"/>
                  </a:lnTo>
                  <a:lnTo>
                    <a:pt x="3139" y="230"/>
                  </a:lnTo>
                  <a:lnTo>
                    <a:pt x="3187" y="230"/>
                  </a:lnTo>
                  <a:lnTo>
                    <a:pt x="3187" y="230"/>
                  </a:lnTo>
                  <a:lnTo>
                    <a:pt x="3231" y="230"/>
                  </a:lnTo>
                  <a:lnTo>
                    <a:pt x="3275" y="232"/>
                  </a:lnTo>
                  <a:lnTo>
                    <a:pt x="3318" y="234"/>
                  </a:lnTo>
                  <a:lnTo>
                    <a:pt x="3360" y="237"/>
                  </a:lnTo>
                  <a:lnTo>
                    <a:pt x="3404" y="242"/>
                  </a:lnTo>
                  <a:lnTo>
                    <a:pt x="3446" y="248"/>
                  </a:lnTo>
                  <a:lnTo>
                    <a:pt x="3489" y="254"/>
                  </a:lnTo>
                  <a:lnTo>
                    <a:pt x="3530" y="261"/>
                  </a:lnTo>
                  <a:lnTo>
                    <a:pt x="3572" y="270"/>
                  </a:lnTo>
                  <a:lnTo>
                    <a:pt x="3613" y="279"/>
                  </a:lnTo>
                  <a:lnTo>
                    <a:pt x="3655" y="289"/>
                  </a:lnTo>
                  <a:lnTo>
                    <a:pt x="3696" y="300"/>
                  </a:lnTo>
                  <a:lnTo>
                    <a:pt x="3736" y="312"/>
                  </a:lnTo>
                  <a:lnTo>
                    <a:pt x="3776" y="325"/>
                  </a:lnTo>
                  <a:lnTo>
                    <a:pt x="3816" y="338"/>
                  </a:lnTo>
                  <a:lnTo>
                    <a:pt x="3855" y="353"/>
                  </a:lnTo>
                  <a:lnTo>
                    <a:pt x="3894" y="368"/>
                  </a:lnTo>
                  <a:lnTo>
                    <a:pt x="3932" y="385"/>
                  </a:lnTo>
                  <a:lnTo>
                    <a:pt x="3970" y="401"/>
                  </a:lnTo>
                  <a:lnTo>
                    <a:pt x="4008" y="419"/>
                  </a:lnTo>
                  <a:lnTo>
                    <a:pt x="4045" y="438"/>
                  </a:lnTo>
                  <a:lnTo>
                    <a:pt x="4082" y="457"/>
                  </a:lnTo>
                  <a:lnTo>
                    <a:pt x="4118" y="477"/>
                  </a:lnTo>
                  <a:lnTo>
                    <a:pt x="4153" y="498"/>
                  </a:lnTo>
                  <a:lnTo>
                    <a:pt x="4189" y="521"/>
                  </a:lnTo>
                  <a:lnTo>
                    <a:pt x="4224" y="543"/>
                  </a:lnTo>
                  <a:lnTo>
                    <a:pt x="4258" y="566"/>
                  </a:lnTo>
                  <a:lnTo>
                    <a:pt x="4291" y="590"/>
                  </a:lnTo>
                  <a:lnTo>
                    <a:pt x="4325" y="616"/>
                  </a:lnTo>
                  <a:lnTo>
                    <a:pt x="4358" y="641"/>
                  </a:lnTo>
                  <a:lnTo>
                    <a:pt x="4389" y="667"/>
                  </a:lnTo>
                  <a:lnTo>
                    <a:pt x="4421" y="694"/>
                  </a:lnTo>
                  <a:lnTo>
                    <a:pt x="4452" y="721"/>
                  </a:lnTo>
                  <a:lnTo>
                    <a:pt x="4482" y="749"/>
                  </a:lnTo>
                  <a:lnTo>
                    <a:pt x="4512" y="778"/>
                  </a:lnTo>
                  <a:lnTo>
                    <a:pt x="4541" y="807"/>
                  </a:lnTo>
                  <a:lnTo>
                    <a:pt x="4570" y="838"/>
                  </a:lnTo>
                  <a:lnTo>
                    <a:pt x="4597" y="869"/>
                  </a:lnTo>
                  <a:lnTo>
                    <a:pt x="4625" y="900"/>
                  </a:lnTo>
                  <a:lnTo>
                    <a:pt x="4651" y="932"/>
                  </a:lnTo>
                  <a:lnTo>
                    <a:pt x="4676" y="964"/>
                  </a:lnTo>
                  <a:lnTo>
                    <a:pt x="4702" y="997"/>
                  </a:lnTo>
                  <a:lnTo>
                    <a:pt x="4726" y="1031"/>
                  </a:lnTo>
                  <a:lnTo>
                    <a:pt x="4749" y="1066"/>
                  </a:lnTo>
                  <a:lnTo>
                    <a:pt x="4772" y="1100"/>
                  </a:lnTo>
                  <a:lnTo>
                    <a:pt x="4794" y="1135"/>
                  </a:lnTo>
                  <a:lnTo>
                    <a:pt x="4815" y="1171"/>
                  </a:lnTo>
                  <a:lnTo>
                    <a:pt x="4837" y="1208"/>
                  </a:lnTo>
                  <a:lnTo>
                    <a:pt x="4856" y="1245"/>
                  </a:lnTo>
                  <a:lnTo>
                    <a:pt x="4875" y="1282"/>
                  </a:lnTo>
                  <a:lnTo>
                    <a:pt x="4893" y="1320"/>
                  </a:lnTo>
                  <a:lnTo>
                    <a:pt x="4910" y="1359"/>
                  </a:lnTo>
                  <a:lnTo>
                    <a:pt x="4927" y="1397"/>
                  </a:lnTo>
                  <a:lnTo>
                    <a:pt x="4942" y="1437"/>
                  </a:lnTo>
                  <a:lnTo>
                    <a:pt x="4957" y="1476"/>
                  </a:lnTo>
                  <a:lnTo>
                    <a:pt x="4972" y="1516"/>
                  </a:lnTo>
                  <a:lnTo>
                    <a:pt x="4984" y="1557"/>
                  </a:lnTo>
                  <a:lnTo>
                    <a:pt x="4996" y="1598"/>
                  </a:lnTo>
                  <a:lnTo>
                    <a:pt x="5007" y="1639"/>
                  </a:lnTo>
                  <a:lnTo>
                    <a:pt x="5018" y="1681"/>
                  </a:lnTo>
                  <a:lnTo>
                    <a:pt x="5027" y="1723"/>
                  </a:lnTo>
                  <a:lnTo>
                    <a:pt x="5036" y="1766"/>
                  </a:lnTo>
                  <a:lnTo>
                    <a:pt x="5043" y="1808"/>
                  </a:lnTo>
                  <a:lnTo>
                    <a:pt x="5050" y="1851"/>
                  </a:lnTo>
                  <a:lnTo>
                    <a:pt x="5067" y="1982"/>
                  </a:lnTo>
                  <a:lnTo>
                    <a:pt x="5194" y="1946"/>
                  </a:lnTo>
                  <a:lnTo>
                    <a:pt x="5194" y="1946"/>
                  </a:lnTo>
                  <a:lnTo>
                    <a:pt x="5236" y="1936"/>
                  </a:lnTo>
                  <a:lnTo>
                    <a:pt x="5278" y="1926"/>
                  </a:lnTo>
                  <a:lnTo>
                    <a:pt x="5321" y="1918"/>
                  </a:lnTo>
                  <a:lnTo>
                    <a:pt x="5363" y="1911"/>
                  </a:lnTo>
                  <a:lnTo>
                    <a:pt x="5405" y="1906"/>
                  </a:lnTo>
                  <a:lnTo>
                    <a:pt x="5447" y="1902"/>
                  </a:lnTo>
                  <a:lnTo>
                    <a:pt x="5489" y="1900"/>
                  </a:lnTo>
                  <a:lnTo>
                    <a:pt x="5530" y="1900"/>
                  </a:lnTo>
                  <a:lnTo>
                    <a:pt x="5530" y="1900"/>
                  </a:lnTo>
                  <a:lnTo>
                    <a:pt x="5563" y="1900"/>
                  </a:lnTo>
                  <a:lnTo>
                    <a:pt x="5595" y="1901"/>
                  </a:lnTo>
                  <a:lnTo>
                    <a:pt x="5626" y="1903"/>
                  </a:lnTo>
                  <a:lnTo>
                    <a:pt x="5658" y="1906"/>
                  </a:lnTo>
                  <a:lnTo>
                    <a:pt x="5689" y="1909"/>
                  </a:lnTo>
                  <a:lnTo>
                    <a:pt x="5720" y="1913"/>
                  </a:lnTo>
                  <a:lnTo>
                    <a:pt x="5751" y="1919"/>
                  </a:lnTo>
                  <a:lnTo>
                    <a:pt x="5781" y="1925"/>
                  </a:lnTo>
                  <a:lnTo>
                    <a:pt x="5811" y="1931"/>
                  </a:lnTo>
                  <a:lnTo>
                    <a:pt x="5841" y="1939"/>
                  </a:lnTo>
                  <a:lnTo>
                    <a:pt x="5871" y="1946"/>
                  </a:lnTo>
                  <a:lnTo>
                    <a:pt x="5900" y="1956"/>
                  </a:lnTo>
                  <a:lnTo>
                    <a:pt x="5929" y="1965"/>
                  </a:lnTo>
                  <a:lnTo>
                    <a:pt x="5958" y="1975"/>
                  </a:lnTo>
                  <a:lnTo>
                    <a:pt x="5986" y="1986"/>
                  </a:lnTo>
                  <a:lnTo>
                    <a:pt x="6014" y="1997"/>
                  </a:lnTo>
                  <a:lnTo>
                    <a:pt x="6042" y="2009"/>
                  </a:lnTo>
                  <a:lnTo>
                    <a:pt x="6069" y="2022"/>
                  </a:lnTo>
                  <a:lnTo>
                    <a:pt x="6097" y="2036"/>
                  </a:lnTo>
                  <a:lnTo>
                    <a:pt x="6123" y="2049"/>
                  </a:lnTo>
                  <a:lnTo>
                    <a:pt x="6149" y="2064"/>
                  </a:lnTo>
                  <a:lnTo>
                    <a:pt x="6176" y="2080"/>
                  </a:lnTo>
                  <a:lnTo>
                    <a:pt x="6201" y="2096"/>
                  </a:lnTo>
                  <a:lnTo>
                    <a:pt x="6226" y="2112"/>
                  </a:lnTo>
                  <a:lnTo>
                    <a:pt x="6251" y="2129"/>
                  </a:lnTo>
                  <a:lnTo>
                    <a:pt x="6275" y="2146"/>
                  </a:lnTo>
                  <a:lnTo>
                    <a:pt x="6298" y="2165"/>
                  </a:lnTo>
                  <a:lnTo>
                    <a:pt x="6321" y="2183"/>
                  </a:lnTo>
                  <a:lnTo>
                    <a:pt x="6344" y="2203"/>
                  </a:lnTo>
                  <a:lnTo>
                    <a:pt x="6367" y="2223"/>
                  </a:lnTo>
                  <a:lnTo>
                    <a:pt x="6389" y="2243"/>
                  </a:lnTo>
                  <a:lnTo>
                    <a:pt x="6410" y="2264"/>
                  </a:lnTo>
                  <a:lnTo>
                    <a:pt x="6431" y="2286"/>
                  </a:lnTo>
                  <a:lnTo>
                    <a:pt x="6451" y="2308"/>
                  </a:lnTo>
                  <a:lnTo>
                    <a:pt x="6471" y="2330"/>
                  </a:lnTo>
                  <a:lnTo>
                    <a:pt x="6491" y="2353"/>
                  </a:lnTo>
                  <a:lnTo>
                    <a:pt x="6509" y="2376"/>
                  </a:lnTo>
                  <a:lnTo>
                    <a:pt x="6528" y="2399"/>
                  </a:lnTo>
                  <a:lnTo>
                    <a:pt x="6545" y="2424"/>
                  </a:lnTo>
                  <a:lnTo>
                    <a:pt x="6563" y="2448"/>
                  </a:lnTo>
                  <a:lnTo>
                    <a:pt x="6578" y="2473"/>
                  </a:lnTo>
                  <a:lnTo>
                    <a:pt x="6594" y="2498"/>
                  </a:lnTo>
                  <a:lnTo>
                    <a:pt x="6610" y="2525"/>
                  </a:lnTo>
                  <a:lnTo>
                    <a:pt x="6625" y="2551"/>
                  </a:lnTo>
                  <a:lnTo>
                    <a:pt x="6639" y="2578"/>
                  </a:lnTo>
                  <a:lnTo>
                    <a:pt x="6652" y="2605"/>
                  </a:lnTo>
                  <a:lnTo>
                    <a:pt x="6665" y="2632"/>
                  </a:lnTo>
                  <a:lnTo>
                    <a:pt x="6677" y="2660"/>
                  </a:lnTo>
                  <a:lnTo>
                    <a:pt x="6688" y="2688"/>
                  </a:lnTo>
                  <a:lnTo>
                    <a:pt x="6700" y="2717"/>
                  </a:lnTo>
                  <a:lnTo>
                    <a:pt x="6709" y="2745"/>
                  </a:lnTo>
                  <a:lnTo>
                    <a:pt x="6719" y="2774"/>
                  </a:lnTo>
                  <a:lnTo>
                    <a:pt x="6728" y="2803"/>
                  </a:lnTo>
                  <a:lnTo>
                    <a:pt x="6736" y="2833"/>
                  </a:lnTo>
                  <a:lnTo>
                    <a:pt x="6743" y="2863"/>
                  </a:lnTo>
                  <a:lnTo>
                    <a:pt x="6749" y="2893"/>
                  </a:lnTo>
                  <a:lnTo>
                    <a:pt x="6756" y="2923"/>
                  </a:lnTo>
                  <a:lnTo>
                    <a:pt x="6761" y="2954"/>
                  </a:lnTo>
                  <a:lnTo>
                    <a:pt x="6765" y="2986"/>
                  </a:lnTo>
                  <a:lnTo>
                    <a:pt x="6768" y="3016"/>
                  </a:lnTo>
                  <a:lnTo>
                    <a:pt x="6771" y="3048"/>
                  </a:lnTo>
                  <a:lnTo>
                    <a:pt x="6774" y="3079"/>
                  </a:lnTo>
                  <a:lnTo>
                    <a:pt x="6775" y="3112"/>
                  </a:lnTo>
                  <a:lnTo>
                    <a:pt x="6775" y="3144"/>
                  </a:lnTo>
                  <a:lnTo>
                    <a:pt x="6775" y="3144"/>
                  </a:lnTo>
                  <a:lnTo>
                    <a:pt x="6775" y="3179"/>
                  </a:lnTo>
                  <a:lnTo>
                    <a:pt x="6772" y="3214"/>
                  </a:lnTo>
                  <a:lnTo>
                    <a:pt x="6769" y="3252"/>
                  </a:lnTo>
                  <a:lnTo>
                    <a:pt x="6766" y="3291"/>
                  </a:lnTo>
                  <a:lnTo>
                    <a:pt x="6751" y="3416"/>
                  </a:lnTo>
                  <a:lnTo>
                    <a:pt x="6877" y="3420"/>
                  </a:lnTo>
                  <a:lnTo>
                    <a:pt x="6877" y="3420"/>
                  </a:lnTo>
                  <a:lnTo>
                    <a:pt x="6902" y="3421"/>
                  </a:lnTo>
                  <a:lnTo>
                    <a:pt x="6927" y="3423"/>
                  </a:lnTo>
                  <a:lnTo>
                    <a:pt x="6952" y="3427"/>
                  </a:lnTo>
                  <a:lnTo>
                    <a:pt x="6977" y="3433"/>
                  </a:lnTo>
                  <a:lnTo>
                    <a:pt x="7000" y="3439"/>
                  </a:lnTo>
                  <a:lnTo>
                    <a:pt x="7024" y="3445"/>
                  </a:lnTo>
                  <a:lnTo>
                    <a:pt x="7048" y="3454"/>
                  </a:lnTo>
                  <a:lnTo>
                    <a:pt x="7070" y="3463"/>
                  </a:lnTo>
                  <a:lnTo>
                    <a:pt x="7091" y="3474"/>
                  </a:lnTo>
                  <a:lnTo>
                    <a:pt x="7113" y="3485"/>
                  </a:lnTo>
                  <a:lnTo>
                    <a:pt x="7133" y="3497"/>
                  </a:lnTo>
                  <a:lnTo>
                    <a:pt x="7153" y="3511"/>
                  </a:lnTo>
                  <a:lnTo>
                    <a:pt x="7172" y="3524"/>
                  </a:lnTo>
                  <a:lnTo>
                    <a:pt x="7191" y="3540"/>
                  </a:lnTo>
                  <a:lnTo>
                    <a:pt x="7209" y="3556"/>
                  </a:lnTo>
                  <a:lnTo>
                    <a:pt x="7226" y="3573"/>
                  </a:lnTo>
                  <a:lnTo>
                    <a:pt x="7242" y="3590"/>
                  </a:lnTo>
                  <a:lnTo>
                    <a:pt x="7257" y="3608"/>
                  </a:lnTo>
                  <a:lnTo>
                    <a:pt x="7271" y="3627"/>
                  </a:lnTo>
                  <a:lnTo>
                    <a:pt x="7285" y="3647"/>
                  </a:lnTo>
                  <a:lnTo>
                    <a:pt x="7298" y="3667"/>
                  </a:lnTo>
                  <a:lnTo>
                    <a:pt x="7309" y="3688"/>
                  </a:lnTo>
                  <a:lnTo>
                    <a:pt x="7321" y="3710"/>
                  </a:lnTo>
                  <a:lnTo>
                    <a:pt x="7330" y="3732"/>
                  </a:lnTo>
                  <a:lnTo>
                    <a:pt x="7339" y="3754"/>
                  </a:lnTo>
                  <a:lnTo>
                    <a:pt x="7346" y="3777"/>
                  </a:lnTo>
                  <a:lnTo>
                    <a:pt x="7353" y="3802"/>
                  </a:lnTo>
                  <a:lnTo>
                    <a:pt x="7359" y="3825"/>
                  </a:lnTo>
                  <a:lnTo>
                    <a:pt x="7363" y="3850"/>
                  </a:lnTo>
                  <a:lnTo>
                    <a:pt x="7366" y="3874"/>
                  </a:lnTo>
                  <a:lnTo>
                    <a:pt x="7367" y="3901"/>
                  </a:lnTo>
                  <a:lnTo>
                    <a:pt x="7368" y="3926"/>
                  </a:lnTo>
                  <a:lnTo>
                    <a:pt x="7368" y="3926"/>
                  </a:lnTo>
                  <a:lnTo>
                    <a:pt x="7367" y="3952"/>
                  </a:lnTo>
                  <a:lnTo>
                    <a:pt x="7365" y="3978"/>
                  </a:lnTo>
                  <a:lnTo>
                    <a:pt x="7362" y="4003"/>
                  </a:lnTo>
                  <a:lnTo>
                    <a:pt x="7358" y="4028"/>
                  </a:lnTo>
                  <a:lnTo>
                    <a:pt x="7352" y="4053"/>
                  </a:lnTo>
                  <a:lnTo>
                    <a:pt x="7345" y="4077"/>
                  </a:lnTo>
                  <a:lnTo>
                    <a:pt x="7338" y="4100"/>
                  </a:lnTo>
                  <a:lnTo>
                    <a:pt x="7328" y="4123"/>
                  </a:lnTo>
                  <a:lnTo>
                    <a:pt x="7318" y="4145"/>
                  </a:lnTo>
                  <a:lnTo>
                    <a:pt x="7307" y="4167"/>
                  </a:lnTo>
                  <a:lnTo>
                    <a:pt x="7294" y="4189"/>
                  </a:lnTo>
                  <a:lnTo>
                    <a:pt x="7282" y="4210"/>
                  </a:lnTo>
                  <a:lnTo>
                    <a:pt x="7267" y="4230"/>
                  </a:lnTo>
                  <a:lnTo>
                    <a:pt x="7252" y="4249"/>
                  </a:lnTo>
                  <a:lnTo>
                    <a:pt x="7236" y="4267"/>
                  </a:lnTo>
                  <a:lnTo>
                    <a:pt x="7220" y="4284"/>
                  </a:lnTo>
                  <a:lnTo>
                    <a:pt x="7202" y="4301"/>
                  </a:lnTo>
                  <a:lnTo>
                    <a:pt x="7184" y="4317"/>
                  </a:lnTo>
                  <a:lnTo>
                    <a:pt x="7164" y="4333"/>
                  </a:lnTo>
                  <a:lnTo>
                    <a:pt x="7145" y="4347"/>
                  </a:lnTo>
                  <a:lnTo>
                    <a:pt x="7124" y="4360"/>
                  </a:lnTo>
                  <a:lnTo>
                    <a:pt x="7102" y="4372"/>
                  </a:lnTo>
                  <a:lnTo>
                    <a:pt x="7080" y="4384"/>
                  </a:lnTo>
                  <a:lnTo>
                    <a:pt x="7058" y="4394"/>
                  </a:lnTo>
                  <a:lnTo>
                    <a:pt x="7035" y="4403"/>
                  </a:lnTo>
                  <a:lnTo>
                    <a:pt x="7012" y="4411"/>
                  </a:lnTo>
                  <a:lnTo>
                    <a:pt x="6988" y="4417"/>
                  </a:lnTo>
                  <a:lnTo>
                    <a:pt x="6963" y="4424"/>
                  </a:lnTo>
                  <a:lnTo>
                    <a:pt x="6938" y="4428"/>
                  </a:lnTo>
                  <a:lnTo>
                    <a:pt x="6913" y="4431"/>
                  </a:lnTo>
                  <a:lnTo>
                    <a:pt x="6886" y="4433"/>
                  </a:lnTo>
                  <a:lnTo>
                    <a:pt x="6861" y="4433"/>
                  </a:lnTo>
                  <a:lnTo>
                    <a:pt x="6840" y="4433"/>
                  </a:lnTo>
                  <a:lnTo>
                    <a:pt x="6840" y="4433"/>
                  </a:lnTo>
                  <a:lnTo>
                    <a:pt x="6825" y="4433"/>
                  </a:lnTo>
                  <a:lnTo>
                    <a:pt x="6807" y="4434"/>
                  </a:lnTo>
                  <a:lnTo>
                    <a:pt x="4593" y="4433"/>
                  </a:lnTo>
                  <a:lnTo>
                    <a:pt x="4593" y="4663"/>
                  </a:lnTo>
                  <a:lnTo>
                    <a:pt x="6903" y="4663"/>
                  </a:lnTo>
                  <a:lnTo>
                    <a:pt x="6903" y="4662"/>
                  </a:lnTo>
                  <a:lnTo>
                    <a:pt x="6903" y="4662"/>
                  </a:lnTo>
                  <a:lnTo>
                    <a:pt x="6939" y="4659"/>
                  </a:lnTo>
                  <a:lnTo>
                    <a:pt x="6975" y="4655"/>
                  </a:lnTo>
                  <a:lnTo>
                    <a:pt x="7010" y="4648"/>
                  </a:lnTo>
                  <a:lnTo>
                    <a:pt x="7045" y="4640"/>
                  </a:lnTo>
                  <a:lnTo>
                    <a:pt x="7078" y="4630"/>
                  </a:lnTo>
                  <a:lnTo>
                    <a:pt x="7111" y="4620"/>
                  </a:lnTo>
                  <a:lnTo>
                    <a:pt x="7144" y="4607"/>
                  </a:lnTo>
                  <a:lnTo>
                    <a:pt x="7175" y="4593"/>
                  </a:lnTo>
                  <a:lnTo>
                    <a:pt x="7206" y="4578"/>
                  </a:lnTo>
                  <a:lnTo>
                    <a:pt x="7235" y="4561"/>
                  </a:lnTo>
                  <a:lnTo>
                    <a:pt x="7265" y="4543"/>
                  </a:lnTo>
                  <a:lnTo>
                    <a:pt x="7293" y="4523"/>
                  </a:lnTo>
                  <a:lnTo>
                    <a:pt x="7321" y="4502"/>
                  </a:lnTo>
                  <a:lnTo>
                    <a:pt x="7346" y="4481"/>
                  </a:lnTo>
                  <a:lnTo>
                    <a:pt x="7371" y="4457"/>
                  </a:lnTo>
                  <a:lnTo>
                    <a:pt x="7396" y="4433"/>
                  </a:lnTo>
                  <a:lnTo>
                    <a:pt x="7419" y="4408"/>
                  </a:lnTo>
                  <a:lnTo>
                    <a:pt x="7440" y="4381"/>
                  </a:lnTo>
                  <a:lnTo>
                    <a:pt x="7461" y="4354"/>
                  </a:lnTo>
                  <a:lnTo>
                    <a:pt x="7480" y="4326"/>
                  </a:lnTo>
                  <a:lnTo>
                    <a:pt x="7498" y="4296"/>
                  </a:lnTo>
                  <a:lnTo>
                    <a:pt x="7515" y="4266"/>
                  </a:lnTo>
                  <a:lnTo>
                    <a:pt x="7530" y="4235"/>
                  </a:lnTo>
                  <a:lnTo>
                    <a:pt x="7544" y="4203"/>
                  </a:lnTo>
                  <a:lnTo>
                    <a:pt x="7556" y="4171"/>
                  </a:lnTo>
                  <a:lnTo>
                    <a:pt x="7566" y="4138"/>
                  </a:lnTo>
                  <a:lnTo>
                    <a:pt x="7576" y="4104"/>
                  </a:lnTo>
                  <a:lnTo>
                    <a:pt x="7584" y="4069"/>
                  </a:lnTo>
                  <a:lnTo>
                    <a:pt x="7590" y="4035"/>
                  </a:lnTo>
                  <a:lnTo>
                    <a:pt x="7594" y="3999"/>
                  </a:lnTo>
                  <a:lnTo>
                    <a:pt x="7597" y="3963"/>
                  </a:lnTo>
                  <a:lnTo>
                    <a:pt x="7598" y="3926"/>
                  </a:lnTo>
                  <a:lnTo>
                    <a:pt x="7598" y="3926"/>
                  </a:lnTo>
                  <a:lnTo>
                    <a:pt x="7597" y="3892"/>
                  </a:lnTo>
                  <a:lnTo>
                    <a:pt x="7595" y="3860"/>
                  </a:lnTo>
                  <a:lnTo>
                    <a:pt x="7592" y="3827"/>
                  </a:lnTo>
                  <a:lnTo>
                    <a:pt x="7586" y="3794"/>
                  </a:lnTo>
                  <a:lnTo>
                    <a:pt x="7580" y="3763"/>
                  </a:lnTo>
                  <a:lnTo>
                    <a:pt x="7573" y="3731"/>
                  </a:lnTo>
                  <a:lnTo>
                    <a:pt x="7563" y="3700"/>
                  </a:lnTo>
                  <a:lnTo>
                    <a:pt x="7553" y="3671"/>
                  </a:lnTo>
                  <a:lnTo>
                    <a:pt x="7541" y="3641"/>
                  </a:lnTo>
                  <a:lnTo>
                    <a:pt x="7528" y="3612"/>
                  </a:lnTo>
                  <a:lnTo>
                    <a:pt x="7515" y="3583"/>
                  </a:lnTo>
                  <a:lnTo>
                    <a:pt x="7500" y="3556"/>
                  </a:lnTo>
                  <a:lnTo>
                    <a:pt x="7484" y="3530"/>
                  </a:lnTo>
                  <a:lnTo>
                    <a:pt x="7466" y="3503"/>
                  </a:lnTo>
                  <a:lnTo>
                    <a:pt x="7448" y="3479"/>
                  </a:lnTo>
                  <a:lnTo>
                    <a:pt x="7428" y="3454"/>
                  </a:lnTo>
                  <a:lnTo>
                    <a:pt x="7408" y="3430"/>
                  </a:lnTo>
                  <a:lnTo>
                    <a:pt x="7387" y="3408"/>
                  </a:lnTo>
                  <a:lnTo>
                    <a:pt x="7365" y="3386"/>
                  </a:lnTo>
                  <a:lnTo>
                    <a:pt x="7342" y="3366"/>
                  </a:lnTo>
                  <a:lnTo>
                    <a:pt x="7318" y="3346"/>
                  </a:lnTo>
                  <a:lnTo>
                    <a:pt x="7292" y="3327"/>
                  </a:lnTo>
                  <a:lnTo>
                    <a:pt x="7267" y="3309"/>
                  </a:lnTo>
                  <a:lnTo>
                    <a:pt x="7241" y="3293"/>
                  </a:lnTo>
                  <a:lnTo>
                    <a:pt x="7213" y="3278"/>
                  </a:lnTo>
                  <a:lnTo>
                    <a:pt x="7185" y="3263"/>
                  </a:lnTo>
                  <a:lnTo>
                    <a:pt x="7156" y="3250"/>
                  </a:lnTo>
                  <a:lnTo>
                    <a:pt x="7127" y="3239"/>
                  </a:lnTo>
                  <a:lnTo>
                    <a:pt x="7097" y="3228"/>
                  </a:lnTo>
                  <a:lnTo>
                    <a:pt x="7067" y="3219"/>
                  </a:lnTo>
                  <a:lnTo>
                    <a:pt x="7035" y="3210"/>
                  </a:lnTo>
                  <a:lnTo>
                    <a:pt x="7003" y="3203"/>
                  </a:lnTo>
                  <a:lnTo>
                    <a:pt x="7003" y="3203"/>
                  </a:lnTo>
                  <a:close/>
                  <a:moveTo>
                    <a:pt x="6460" y="3341"/>
                  </a:moveTo>
                  <a:lnTo>
                    <a:pt x="6460" y="3341"/>
                  </a:lnTo>
                  <a:lnTo>
                    <a:pt x="6465" y="3308"/>
                  </a:lnTo>
                  <a:lnTo>
                    <a:pt x="6467" y="3278"/>
                  </a:lnTo>
                  <a:lnTo>
                    <a:pt x="6468" y="3248"/>
                  </a:lnTo>
                  <a:lnTo>
                    <a:pt x="6469" y="3221"/>
                  </a:lnTo>
                  <a:lnTo>
                    <a:pt x="6469" y="3221"/>
                  </a:lnTo>
                  <a:lnTo>
                    <a:pt x="6469" y="3194"/>
                  </a:lnTo>
                  <a:lnTo>
                    <a:pt x="6468" y="3168"/>
                  </a:lnTo>
                  <a:lnTo>
                    <a:pt x="6466" y="3143"/>
                  </a:lnTo>
                  <a:lnTo>
                    <a:pt x="6464" y="3116"/>
                  </a:lnTo>
                  <a:lnTo>
                    <a:pt x="6460" y="3091"/>
                  </a:lnTo>
                  <a:lnTo>
                    <a:pt x="6457" y="3066"/>
                  </a:lnTo>
                  <a:lnTo>
                    <a:pt x="6453" y="3040"/>
                  </a:lnTo>
                  <a:lnTo>
                    <a:pt x="6448" y="3016"/>
                  </a:lnTo>
                  <a:lnTo>
                    <a:pt x="6436" y="2967"/>
                  </a:lnTo>
                  <a:lnTo>
                    <a:pt x="6422" y="2919"/>
                  </a:lnTo>
                  <a:lnTo>
                    <a:pt x="6407" y="2872"/>
                  </a:lnTo>
                  <a:lnTo>
                    <a:pt x="6389" y="2825"/>
                  </a:lnTo>
                  <a:lnTo>
                    <a:pt x="6369" y="2781"/>
                  </a:lnTo>
                  <a:lnTo>
                    <a:pt x="6346" y="2737"/>
                  </a:lnTo>
                  <a:lnTo>
                    <a:pt x="6321" y="2695"/>
                  </a:lnTo>
                  <a:lnTo>
                    <a:pt x="6295" y="2653"/>
                  </a:lnTo>
                  <a:lnTo>
                    <a:pt x="6266" y="2613"/>
                  </a:lnTo>
                  <a:lnTo>
                    <a:pt x="6237" y="2575"/>
                  </a:lnTo>
                  <a:lnTo>
                    <a:pt x="6205" y="2539"/>
                  </a:lnTo>
                  <a:lnTo>
                    <a:pt x="6171" y="2503"/>
                  </a:lnTo>
                  <a:lnTo>
                    <a:pt x="6136" y="2469"/>
                  </a:lnTo>
                  <a:lnTo>
                    <a:pt x="6099" y="2437"/>
                  </a:lnTo>
                  <a:lnTo>
                    <a:pt x="6061" y="2408"/>
                  </a:lnTo>
                  <a:lnTo>
                    <a:pt x="6021" y="2379"/>
                  </a:lnTo>
                  <a:lnTo>
                    <a:pt x="5980" y="2353"/>
                  </a:lnTo>
                  <a:lnTo>
                    <a:pt x="5937" y="2328"/>
                  </a:lnTo>
                  <a:lnTo>
                    <a:pt x="5893" y="2306"/>
                  </a:lnTo>
                  <a:lnTo>
                    <a:pt x="5849" y="2286"/>
                  </a:lnTo>
                  <a:lnTo>
                    <a:pt x="5802" y="2268"/>
                  </a:lnTo>
                  <a:lnTo>
                    <a:pt x="5755" y="2251"/>
                  </a:lnTo>
                  <a:lnTo>
                    <a:pt x="5708" y="2237"/>
                  </a:lnTo>
                  <a:lnTo>
                    <a:pt x="5658" y="2226"/>
                  </a:lnTo>
                  <a:lnTo>
                    <a:pt x="5634" y="2221"/>
                  </a:lnTo>
                  <a:lnTo>
                    <a:pt x="5608" y="2217"/>
                  </a:lnTo>
                  <a:lnTo>
                    <a:pt x="5583" y="2214"/>
                  </a:lnTo>
                  <a:lnTo>
                    <a:pt x="5558" y="2211"/>
                  </a:lnTo>
                  <a:lnTo>
                    <a:pt x="5531" y="2209"/>
                  </a:lnTo>
                  <a:lnTo>
                    <a:pt x="5506" y="2206"/>
                  </a:lnTo>
                  <a:lnTo>
                    <a:pt x="5480" y="2205"/>
                  </a:lnTo>
                  <a:lnTo>
                    <a:pt x="5453" y="2205"/>
                  </a:lnTo>
                  <a:lnTo>
                    <a:pt x="5453" y="2205"/>
                  </a:lnTo>
                  <a:lnTo>
                    <a:pt x="5420" y="2206"/>
                  </a:lnTo>
                  <a:lnTo>
                    <a:pt x="5386" y="2208"/>
                  </a:lnTo>
                  <a:lnTo>
                    <a:pt x="5352" y="2211"/>
                  </a:lnTo>
                  <a:lnTo>
                    <a:pt x="5317" y="2215"/>
                  </a:lnTo>
                  <a:lnTo>
                    <a:pt x="5283" y="2221"/>
                  </a:lnTo>
                  <a:lnTo>
                    <a:pt x="5249" y="2228"/>
                  </a:lnTo>
                  <a:lnTo>
                    <a:pt x="5214" y="2235"/>
                  </a:lnTo>
                  <a:lnTo>
                    <a:pt x="5179" y="2244"/>
                  </a:lnTo>
                  <a:lnTo>
                    <a:pt x="5241" y="2466"/>
                  </a:lnTo>
                  <a:lnTo>
                    <a:pt x="5241" y="2466"/>
                  </a:lnTo>
                  <a:lnTo>
                    <a:pt x="5268" y="2458"/>
                  </a:lnTo>
                  <a:lnTo>
                    <a:pt x="5295" y="2452"/>
                  </a:lnTo>
                  <a:lnTo>
                    <a:pt x="5322" y="2447"/>
                  </a:lnTo>
                  <a:lnTo>
                    <a:pt x="5349" y="2443"/>
                  </a:lnTo>
                  <a:lnTo>
                    <a:pt x="5375" y="2439"/>
                  </a:lnTo>
                  <a:lnTo>
                    <a:pt x="5402" y="2437"/>
                  </a:lnTo>
                  <a:lnTo>
                    <a:pt x="5428" y="2435"/>
                  </a:lnTo>
                  <a:lnTo>
                    <a:pt x="5453" y="2435"/>
                  </a:lnTo>
                  <a:lnTo>
                    <a:pt x="5453" y="2435"/>
                  </a:lnTo>
                  <a:lnTo>
                    <a:pt x="5495" y="2436"/>
                  </a:lnTo>
                  <a:lnTo>
                    <a:pt x="5534" y="2439"/>
                  </a:lnTo>
                  <a:lnTo>
                    <a:pt x="5574" y="2445"/>
                  </a:lnTo>
                  <a:lnTo>
                    <a:pt x="5612" y="2451"/>
                  </a:lnTo>
                  <a:lnTo>
                    <a:pt x="5650" y="2459"/>
                  </a:lnTo>
                  <a:lnTo>
                    <a:pt x="5687" y="2471"/>
                  </a:lnTo>
                  <a:lnTo>
                    <a:pt x="5723" y="2483"/>
                  </a:lnTo>
                  <a:lnTo>
                    <a:pt x="5759" y="2497"/>
                  </a:lnTo>
                  <a:lnTo>
                    <a:pt x="5794" y="2513"/>
                  </a:lnTo>
                  <a:lnTo>
                    <a:pt x="5828" y="2530"/>
                  </a:lnTo>
                  <a:lnTo>
                    <a:pt x="5860" y="2549"/>
                  </a:lnTo>
                  <a:lnTo>
                    <a:pt x="5892" y="2569"/>
                  </a:lnTo>
                  <a:lnTo>
                    <a:pt x="5924" y="2591"/>
                  </a:lnTo>
                  <a:lnTo>
                    <a:pt x="5953" y="2614"/>
                  </a:lnTo>
                  <a:lnTo>
                    <a:pt x="5982" y="2640"/>
                  </a:lnTo>
                  <a:lnTo>
                    <a:pt x="6009" y="2665"/>
                  </a:lnTo>
                  <a:lnTo>
                    <a:pt x="6034" y="2692"/>
                  </a:lnTo>
                  <a:lnTo>
                    <a:pt x="6060" y="2721"/>
                  </a:lnTo>
                  <a:lnTo>
                    <a:pt x="6083" y="2750"/>
                  </a:lnTo>
                  <a:lnTo>
                    <a:pt x="6105" y="2782"/>
                  </a:lnTo>
                  <a:lnTo>
                    <a:pt x="6125" y="2814"/>
                  </a:lnTo>
                  <a:lnTo>
                    <a:pt x="6144" y="2846"/>
                  </a:lnTo>
                  <a:lnTo>
                    <a:pt x="6161" y="2880"/>
                  </a:lnTo>
                  <a:lnTo>
                    <a:pt x="6177" y="2915"/>
                  </a:lnTo>
                  <a:lnTo>
                    <a:pt x="6191" y="2951"/>
                  </a:lnTo>
                  <a:lnTo>
                    <a:pt x="6203" y="2987"/>
                  </a:lnTo>
                  <a:lnTo>
                    <a:pt x="6214" y="3025"/>
                  </a:lnTo>
                  <a:lnTo>
                    <a:pt x="6223" y="3063"/>
                  </a:lnTo>
                  <a:lnTo>
                    <a:pt x="6229" y="3101"/>
                  </a:lnTo>
                  <a:lnTo>
                    <a:pt x="6235" y="3141"/>
                  </a:lnTo>
                  <a:lnTo>
                    <a:pt x="6238" y="3180"/>
                  </a:lnTo>
                  <a:lnTo>
                    <a:pt x="6239" y="3221"/>
                  </a:lnTo>
                  <a:lnTo>
                    <a:pt x="6239" y="3221"/>
                  </a:lnTo>
                  <a:lnTo>
                    <a:pt x="6239" y="3242"/>
                  </a:lnTo>
                  <a:lnTo>
                    <a:pt x="6237" y="3264"/>
                  </a:lnTo>
                  <a:lnTo>
                    <a:pt x="6236" y="3288"/>
                  </a:lnTo>
                  <a:lnTo>
                    <a:pt x="6233" y="3315"/>
                  </a:lnTo>
                  <a:lnTo>
                    <a:pt x="6460" y="3341"/>
                  </a:lnTo>
                  <a:close/>
                  <a:moveTo>
                    <a:pt x="3264" y="765"/>
                  </a:moveTo>
                  <a:lnTo>
                    <a:pt x="3264" y="535"/>
                  </a:lnTo>
                  <a:lnTo>
                    <a:pt x="3264" y="535"/>
                  </a:lnTo>
                  <a:lnTo>
                    <a:pt x="3221" y="536"/>
                  </a:lnTo>
                  <a:lnTo>
                    <a:pt x="3179" y="537"/>
                  </a:lnTo>
                  <a:lnTo>
                    <a:pt x="3137" y="541"/>
                  </a:lnTo>
                  <a:lnTo>
                    <a:pt x="3096" y="544"/>
                  </a:lnTo>
                  <a:lnTo>
                    <a:pt x="3054" y="549"/>
                  </a:lnTo>
                  <a:lnTo>
                    <a:pt x="3012" y="554"/>
                  </a:lnTo>
                  <a:lnTo>
                    <a:pt x="2972" y="562"/>
                  </a:lnTo>
                  <a:lnTo>
                    <a:pt x="2931" y="569"/>
                  </a:lnTo>
                  <a:lnTo>
                    <a:pt x="2891" y="578"/>
                  </a:lnTo>
                  <a:lnTo>
                    <a:pt x="2852" y="587"/>
                  </a:lnTo>
                  <a:lnTo>
                    <a:pt x="2813" y="599"/>
                  </a:lnTo>
                  <a:lnTo>
                    <a:pt x="2774" y="610"/>
                  </a:lnTo>
                  <a:lnTo>
                    <a:pt x="2735" y="622"/>
                  </a:lnTo>
                  <a:lnTo>
                    <a:pt x="2697" y="636"/>
                  </a:lnTo>
                  <a:lnTo>
                    <a:pt x="2659" y="650"/>
                  </a:lnTo>
                  <a:lnTo>
                    <a:pt x="2622" y="665"/>
                  </a:lnTo>
                  <a:lnTo>
                    <a:pt x="2585" y="681"/>
                  </a:lnTo>
                  <a:lnTo>
                    <a:pt x="2550" y="698"/>
                  </a:lnTo>
                  <a:lnTo>
                    <a:pt x="2514" y="716"/>
                  </a:lnTo>
                  <a:lnTo>
                    <a:pt x="2478" y="735"/>
                  </a:lnTo>
                  <a:lnTo>
                    <a:pt x="2443" y="754"/>
                  </a:lnTo>
                  <a:lnTo>
                    <a:pt x="2409" y="774"/>
                  </a:lnTo>
                  <a:lnTo>
                    <a:pt x="2374" y="795"/>
                  </a:lnTo>
                  <a:lnTo>
                    <a:pt x="2342" y="817"/>
                  </a:lnTo>
                  <a:lnTo>
                    <a:pt x="2309" y="839"/>
                  </a:lnTo>
                  <a:lnTo>
                    <a:pt x="2277" y="862"/>
                  </a:lnTo>
                  <a:lnTo>
                    <a:pt x="2246" y="886"/>
                  </a:lnTo>
                  <a:lnTo>
                    <a:pt x="2214" y="912"/>
                  </a:lnTo>
                  <a:lnTo>
                    <a:pt x="2185" y="937"/>
                  </a:lnTo>
                  <a:lnTo>
                    <a:pt x="2155" y="963"/>
                  </a:lnTo>
                  <a:lnTo>
                    <a:pt x="2126" y="990"/>
                  </a:lnTo>
                  <a:lnTo>
                    <a:pt x="2097" y="1018"/>
                  </a:lnTo>
                  <a:lnTo>
                    <a:pt x="2070" y="1046"/>
                  </a:lnTo>
                  <a:lnTo>
                    <a:pt x="2042" y="1075"/>
                  </a:lnTo>
                  <a:lnTo>
                    <a:pt x="2016" y="1105"/>
                  </a:lnTo>
                  <a:lnTo>
                    <a:pt x="1991" y="1134"/>
                  </a:lnTo>
                  <a:lnTo>
                    <a:pt x="1966" y="1166"/>
                  </a:lnTo>
                  <a:lnTo>
                    <a:pt x="1942" y="1196"/>
                  </a:lnTo>
                  <a:lnTo>
                    <a:pt x="1918" y="1229"/>
                  </a:lnTo>
                  <a:lnTo>
                    <a:pt x="1896" y="1261"/>
                  </a:lnTo>
                  <a:lnTo>
                    <a:pt x="1874" y="1294"/>
                  </a:lnTo>
                  <a:lnTo>
                    <a:pt x="1853" y="1328"/>
                  </a:lnTo>
                  <a:lnTo>
                    <a:pt x="1833" y="1362"/>
                  </a:lnTo>
                  <a:lnTo>
                    <a:pt x="1812" y="1397"/>
                  </a:lnTo>
                  <a:lnTo>
                    <a:pt x="1795" y="1433"/>
                  </a:lnTo>
                  <a:lnTo>
                    <a:pt x="1777" y="1467"/>
                  </a:lnTo>
                  <a:lnTo>
                    <a:pt x="1760" y="1504"/>
                  </a:lnTo>
                  <a:lnTo>
                    <a:pt x="1743" y="1541"/>
                  </a:lnTo>
                  <a:lnTo>
                    <a:pt x="1728" y="1578"/>
                  </a:lnTo>
                  <a:lnTo>
                    <a:pt x="1713" y="1615"/>
                  </a:lnTo>
                  <a:lnTo>
                    <a:pt x="1701" y="1654"/>
                  </a:lnTo>
                  <a:lnTo>
                    <a:pt x="1688" y="1692"/>
                  </a:lnTo>
                  <a:lnTo>
                    <a:pt x="1676" y="1731"/>
                  </a:lnTo>
                  <a:lnTo>
                    <a:pt x="1666" y="1770"/>
                  </a:lnTo>
                  <a:lnTo>
                    <a:pt x="1655" y="1810"/>
                  </a:lnTo>
                  <a:lnTo>
                    <a:pt x="1647" y="1849"/>
                  </a:lnTo>
                  <a:lnTo>
                    <a:pt x="1640" y="1890"/>
                  </a:lnTo>
                  <a:lnTo>
                    <a:pt x="1632" y="1930"/>
                  </a:lnTo>
                  <a:lnTo>
                    <a:pt x="1627" y="1971"/>
                  </a:lnTo>
                  <a:lnTo>
                    <a:pt x="1622" y="2012"/>
                  </a:lnTo>
                  <a:lnTo>
                    <a:pt x="1618" y="2055"/>
                  </a:lnTo>
                  <a:lnTo>
                    <a:pt x="1615" y="2097"/>
                  </a:lnTo>
                  <a:lnTo>
                    <a:pt x="1614" y="2139"/>
                  </a:lnTo>
                  <a:lnTo>
                    <a:pt x="1613" y="2181"/>
                  </a:lnTo>
                  <a:lnTo>
                    <a:pt x="1614" y="2195"/>
                  </a:lnTo>
                  <a:lnTo>
                    <a:pt x="1843" y="2190"/>
                  </a:lnTo>
                  <a:lnTo>
                    <a:pt x="1843" y="2179"/>
                  </a:lnTo>
                  <a:lnTo>
                    <a:pt x="1843" y="2179"/>
                  </a:lnTo>
                  <a:lnTo>
                    <a:pt x="1844" y="2142"/>
                  </a:lnTo>
                  <a:lnTo>
                    <a:pt x="1845" y="2106"/>
                  </a:lnTo>
                  <a:lnTo>
                    <a:pt x="1847" y="2070"/>
                  </a:lnTo>
                  <a:lnTo>
                    <a:pt x="1850" y="2035"/>
                  </a:lnTo>
                  <a:lnTo>
                    <a:pt x="1855" y="1999"/>
                  </a:lnTo>
                  <a:lnTo>
                    <a:pt x="1860" y="1964"/>
                  </a:lnTo>
                  <a:lnTo>
                    <a:pt x="1865" y="1929"/>
                  </a:lnTo>
                  <a:lnTo>
                    <a:pt x="1873" y="1894"/>
                  </a:lnTo>
                  <a:lnTo>
                    <a:pt x="1880" y="1860"/>
                  </a:lnTo>
                  <a:lnTo>
                    <a:pt x="1888" y="1826"/>
                  </a:lnTo>
                  <a:lnTo>
                    <a:pt x="1897" y="1792"/>
                  </a:lnTo>
                  <a:lnTo>
                    <a:pt x="1907" y="1758"/>
                  </a:lnTo>
                  <a:lnTo>
                    <a:pt x="1918" y="1726"/>
                  </a:lnTo>
                  <a:lnTo>
                    <a:pt x="1930" y="1693"/>
                  </a:lnTo>
                  <a:lnTo>
                    <a:pt x="1942" y="1661"/>
                  </a:lnTo>
                  <a:lnTo>
                    <a:pt x="1955" y="1629"/>
                  </a:lnTo>
                  <a:lnTo>
                    <a:pt x="1969" y="1597"/>
                  </a:lnTo>
                  <a:lnTo>
                    <a:pt x="1983" y="1566"/>
                  </a:lnTo>
                  <a:lnTo>
                    <a:pt x="1999" y="1536"/>
                  </a:lnTo>
                  <a:lnTo>
                    <a:pt x="2015" y="1505"/>
                  </a:lnTo>
                  <a:lnTo>
                    <a:pt x="2032" y="1476"/>
                  </a:lnTo>
                  <a:lnTo>
                    <a:pt x="2050" y="1446"/>
                  </a:lnTo>
                  <a:lnTo>
                    <a:pt x="2068" y="1418"/>
                  </a:lnTo>
                  <a:lnTo>
                    <a:pt x="2087" y="1389"/>
                  </a:lnTo>
                  <a:lnTo>
                    <a:pt x="2106" y="1361"/>
                  </a:lnTo>
                  <a:lnTo>
                    <a:pt x="2126" y="1333"/>
                  </a:lnTo>
                  <a:lnTo>
                    <a:pt x="2147" y="1307"/>
                  </a:lnTo>
                  <a:lnTo>
                    <a:pt x="2168" y="1280"/>
                  </a:lnTo>
                  <a:lnTo>
                    <a:pt x="2190" y="1254"/>
                  </a:lnTo>
                  <a:lnTo>
                    <a:pt x="2213" y="1229"/>
                  </a:lnTo>
                  <a:lnTo>
                    <a:pt x="2236" y="1204"/>
                  </a:lnTo>
                  <a:lnTo>
                    <a:pt x="2260" y="1180"/>
                  </a:lnTo>
                  <a:lnTo>
                    <a:pt x="2284" y="1156"/>
                  </a:lnTo>
                  <a:lnTo>
                    <a:pt x="2309" y="1133"/>
                  </a:lnTo>
                  <a:lnTo>
                    <a:pt x="2334" y="1110"/>
                  </a:lnTo>
                  <a:lnTo>
                    <a:pt x="2361" y="1089"/>
                  </a:lnTo>
                  <a:lnTo>
                    <a:pt x="2387" y="1067"/>
                  </a:lnTo>
                  <a:lnTo>
                    <a:pt x="2415" y="1047"/>
                  </a:lnTo>
                  <a:lnTo>
                    <a:pt x="2442" y="1027"/>
                  </a:lnTo>
                  <a:lnTo>
                    <a:pt x="2470" y="1007"/>
                  </a:lnTo>
                  <a:lnTo>
                    <a:pt x="2499" y="989"/>
                  </a:lnTo>
                  <a:lnTo>
                    <a:pt x="2527" y="971"/>
                  </a:lnTo>
                  <a:lnTo>
                    <a:pt x="2557" y="953"/>
                  </a:lnTo>
                  <a:lnTo>
                    <a:pt x="2587" y="936"/>
                  </a:lnTo>
                  <a:lnTo>
                    <a:pt x="2618" y="920"/>
                  </a:lnTo>
                  <a:lnTo>
                    <a:pt x="2649" y="905"/>
                  </a:lnTo>
                  <a:lnTo>
                    <a:pt x="2680" y="891"/>
                  </a:lnTo>
                  <a:lnTo>
                    <a:pt x="2712" y="877"/>
                  </a:lnTo>
                  <a:lnTo>
                    <a:pt x="2744" y="863"/>
                  </a:lnTo>
                  <a:lnTo>
                    <a:pt x="2776" y="852"/>
                  </a:lnTo>
                  <a:lnTo>
                    <a:pt x="2809" y="840"/>
                  </a:lnTo>
                  <a:lnTo>
                    <a:pt x="2842" y="830"/>
                  </a:lnTo>
                  <a:lnTo>
                    <a:pt x="2875" y="819"/>
                  </a:lnTo>
                  <a:lnTo>
                    <a:pt x="2909" y="810"/>
                  </a:lnTo>
                  <a:lnTo>
                    <a:pt x="2944" y="802"/>
                  </a:lnTo>
                  <a:lnTo>
                    <a:pt x="2978" y="795"/>
                  </a:lnTo>
                  <a:lnTo>
                    <a:pt x="3012" y="787"/>
                  </a:lnTo>
                  <a:lnTo>
                    <a:pt x="3048" y="782"/>
                  </a:lnTo>
                  <a:lnTo>
                    <a:pt x="3083" y="777"/>
                  </a:lnTo>
                  <a:lnTo>
                    <a:pt x="3119" y="773"/>
                  </a:lnTo>
                  <a:lnTo>
                    <a:pt x="3155" y="769"/>
                  </a:lnTo>
                  <a:lnTo>
                    <a:pt x="3191" y="767"/>
                  </a:lnTo>
                  <a:lnTo>
                    <a:pt x="3228" y="766"/>
                  </a:lnTo>
                  <a:lnTo>
                    <a:pt x="3264" y="765"/>
                  </a:lnTo>
                  <a:lnTo>
                    <a:pt x="3264" y="765"/>
                  </a:lnTo>
                  <a:close/>
                  <a:moveTo>
                    <a:pt x="536" y="3407"/>
                  </a:moveTo>
                  <a:lnTo>
                    <a:pt x="765" y="3407"/>
                  </a:lnTo>
                  <a:lnTo>
                    <a:pt x="765" y="3407"/>
                  </a:lnTo>
                  <a:lnTo>
                    <a:pt x="766" y="3377"/>
                  </a:lnTo>
                  <a:lnTo>
                    <a:pt x="769" y="3347"/>
                  </a:lnTo>
                  <a:lnTo>
                    <a:pt x="772" y="3318"/>
                  </a:lnTo>
                  <a:lnTo>
                    <a:pt x="777" y="3288"/>
                  </a:lnTo>
                  <a:lnTo>
                    <a:pt x="782" y="3259"/>
                  </a:lnTo>
                  <a:lnTo>
                    <a:pt x="790" y="3230"/>
                  </a:lnTo>
                  <a:lnTo>
                    <a:pt x="799" y="3203"/>
                  </a:lnTo>
                  <a:lnTo>
                    <a:pt x="809" y="3175"/>
                  </a:lnTo>
                  <a:lnTo>
                    <a:pt x="820" y="3148"/>
                  </a:lnTo>
                  <a:lnTo>
                    <a:pt x="832" y="3123"/>
                  </a:lnTo>
                  <a:lnTo>
                    <a:pt x="846" y="3096"/>
                  </a:lnTo>
                  <a:lnTo>
                    <a:pt x="860" y="3072"/>
                  </a:lnTo>
                  <a:lnTo>
                    <a:pt x="875" y="3048"/>
                  </a:lnTo>
                  <a:lnTo>
                    <a:pt x="892" y="3025"/>
                  </a:lnTo>
                  <a:lnTo>
                    <a:pt x="910" y="3001"/>
                  </a:lnTo>
                  <a:lnTo>
                    <a:pt x="928" y="2980"/>
                  </a:lnTo>
                  <a:lnTo>
                    <a:pt x="948" y="2959"/>
                  </a:lnTo>
                  <a:lnTo>
                    <a:pt x="968" y="2939"/>
                  </a:lnTo>
                  <a:lnTo>
                    <a:pt x="990" y="2919"/>
                  </a:lnTo>
                  <a:lnTo>
                    <a:pt x="1012" y="2901"/>
                  </a:lnTo>
                  <a:lnTo>
                    <a:pt x="1034" y="2884"/>
                  </a:lnTo>
                  <a:lnTo>
                    <a:pt x="1059" y="2868"/>
                  </a:lnTo>
                  <a:lnTo>
                    <a:pt x="1083" y="2853"/>
                  </a:lnTo>
                  <a:lnTo>
                    <a:pt x="1108" y="2839"/>
                  </a:lnTo>
                  <a:lnTo>
                    <a:pt x="1134" y="2825"/>
                  </a:lnTo>
                  <a:lnTo>
                    <a:pt x="1161" y="2814"/>
                  </a:lnTo>
                  <a:lnTo>
                    <a:pt x="1188" y="2803"/>
                  </a:lnTo>
                  <a:lnTo>
                    <a:pt x="1217" y="2794"/>
                  </a:lnTo>
                  <a:lnTo>
                    <a:pt x="1245" y="2786"/>
                  </a:lnTo>
                  <a:lnTo>
                    <a:pt x="1275" y="2779"/>
                  </a:lnTo>
                  <a:lnTo>
                    <a:pt x="1304" y="2774"/>
                  </a:lnTo>
                  <a:lnTo>
                    <a:pt x="1334" y="2769"/>
                  </a:lnTo>
                  <a:lnTo>
                    <a:pt x="1308" y="2541"/>
                  </a:lnTo>
                  <a:lnTo>
                    <a:pt x="1308" y="2541"/>
                  </a:lnTo>
                  <a:lnTo>
                    <a:pt x="1267" y="2547"/>
                  </a:lnTo>
                  <a:lnTo>
                    <a:pt x="1227" y="2554"/>
                  </a:lnTo>
                  <a:lnTo>
                    <a:pt x="1187" y="2564"/>
                  </a:lnTo>
                  <a:lnTo>
                    <a:pt x="1148" y="2574"/>
                  </a:lnTo>
                  <a:lnTo>
                    <a:pt x="1110" y="2587"/>
                  </a:lnTo>
                  <a:lnTo>
                    <a:pt x="1073" y="2602"/>
                  </a:lnTo>
                  <a:lnTo>
                    <a:pt x="1037" y="2618"/>
                  </a:lnTo>
                  <a:lnTo>
                    <a:pt x="1002" y="2636"/>
                  </a:lnTo>
                  <a:lnTo>
                    <a:pt x="967" y="2655"/>
                  </a:lnTo>
                  <a:lnTo>
                    <a:pt x="934" y="2675"/>
                  </a:lnTo>
                  <a:lnTo>
                    <a:pt x="901" y="2697"/>
                  </a:lnTo>
                  <a:lnTo>
                    <a:pt x="870" y="2720"/>
                  </a:lnTo>
                  <a:lnTo>
                    <a:pt x="840" y="2745"/>
                  </a:lnTo>
                  <a:lnTo>
                    <a:pt x="811" y="2772"/>
                  </a:lnTo>
                  <a:lnTo>
                    <a:pt x="783" y="2798"/>
                  </a:lnTo>
                  <a:lnTo>
                    <a:pt x="757" y="2826"/>
                  </a:lnTo>
                  <a:lnTo>
                    <a:pt x="732" y="2856"/>
                  </a:lnTo>
                  <a:lnTo>
                    <a:pt x="707" y="2888"/>
                  </a:lnTo>
                  <a:lnTo>
                    <a:pt x="685" y="2919"/>
                  </a:lnTo>
                  <a:lnTo>
                    <a:pt x="664" y="2952"/>
                  </a:lnTo>
                  <a:lnTo>
                    <a:pt x="644" y="2986"/>
                  </a:lnTo>
                  <a:lnTo>
                    <a:pt x="626" y="3020"/>
                  </a:lnTo>
                  <a:lnTo>
                    <a:pt x="609" y="3056"/>
                  </a:lnTo>
                  <a:lnTo>
                    <a:pt x="595" y="3092"/>
                  </a:lnTo>
                  <a:lnTo>
                    <a:pt x="581" y="3129"/>
                  </a:lnTo>
                  <a:lnTo>
                    <a:pt x="569" y="3167"/>
                  </a:lnTo>
                  <a:lnTo>
                    <a:pt x="559" y="3206"/>
                  </a:lnTo>
                  <a:lnTo>
                    <a:pt x="550" y="3245"/>
                  </a:lnTo>
                  <a:lnTo>
                    <a:pt x="544" y="3285"/>
                  </a:lnTo>
                  <a:lnTo>
                    <a:pt x="540" y="3325"/>
                  </a:lnTo>
                  <a:lnTo>
                    <a:pt x="537" y="3366"/>
                  </a:lnTo>
                  <a:lnTo>
                    <a:pt x="536" y="3407"/>
                  </a:lnTo>
                  <a:lnTo>
                    <a:pt x="536" y="3407"/>
                  </a:lnTo>
                  <a:close/>
                  <a:moveTo>
                    <a:pt x="3592" y="2830"/>
                  </a:moveTo>
                  <a:lnTo>
                    <a:pt x="3755" y="2667"/>
                  </a:lnTo>
                  <a:lnTo>
                    <a:pt x="3025" y="1938"/>
                  </a:lnTo>
                  <a:lnTo>
                    <a:pt x="2295" y="2667"/>
                  </a:lnTo>
                  <a:lnTo>
                    <a:pt x="2458" y="2830"/>
                  </a:lnTo>
                  <a:lnTo>
                    <a:pt x="2910" y="2377"/>
                  </a:lnTo>
                  <a:lnTo>
                    <a:pt x="2910" y="4690"/>
                  </a:lnTo>
                  <a:lnTo>
                    <a:pt x="3140" y="4690"/>
                  </a:lnTo>
                  <a:lnTo>
                    <a:pt x="3140" y="2377"/>
                  </a:lnTo>
                  <a:lnTo>
                    <a:pt x="3592" y="2830"/>
                  </a:lnTo>
                  <a:close/>
                  <a:moveTo>
                    <a:pt x="4277" y="6656"/>
                  </a:moveTo>
                  <a:lnTo>
                    <a:pt x="4276" y="4396"/>
                  </a:lnTo>
                  <a:lnTo>
                    <a:pt x="4046" y="4396"/>
                  </a:lnTo>
                  <a:lnTo>
                    <a:pt x="4047" y="6656"/>
                  </a:lnTo>
                  <a:lnTo>
                    <a:pt x="3594" y="6203"/>
                  </a:lnTo>
                  <a:lnTo>
                    <a:pt x="3431" y="6366"/>
                  </a:lnTo>
                  <a:lnTo>
                    <a:pt x="4162" y="7095"/>
                  </a:lnTo>
                  <a:lnTo>
                    <a:pt x="4891" y="6366"/>
                  </a:lnTo>
                  <a:lnTo>
                    <a:pt x="4729" y="6203"/>
                  </a:lnTo>
                  <a:lnTo>
                    <a:pt x="4277" y="66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70532" y="2543350"/>
            <a:ext cx="500743" cy="500743"/>
            <a:chOff x="7545660" y="2427030"/>
            <a:chExt cx="667657" cy="667657"/>
          </a:xfrm>
        </p:grpSpPr>
        <p:sp>
          <p:nvSpPr>
            <p:cNvPr id="18" name="椭圆 17"/>
            <p:cNvSpPr/>
            <p:nvPr/>
          </p:nvSpPr>
          <p:spPr>
            <a:xfrm>
              <a:off x="7545660" y="2427030"/>
              <a:ext cx="667657" cy="667657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Freeform 495"/>
            <p:cNvSpPr>
              <a:spLocks noEditPoints="1"/>
            </p:cNvSpPr>
            <p:nvPr/>
          </p:nvSpPr>
          <p:spPr bwMode="auto">
            <a:xfrm>
              <a:off x="7721471" y="2560338"/>
              <a:ext cx="316035" cy="368093"/>
            </a:xfrm>
            <a:custGeom>
              <a:avLst/>
              <a:gdLst>
                <a:gd name="T0" fmla="*/ 275 w 6510"/>
                <a:gd name="T1" fmla="*/ 2228 h 7581"/>
                <a:gd name="T2" fmla="*/ 1940 w 6510"/>
                <a:gd name="T3" fmla="*/ 778 h 7581"/>
                <a:gd name="T4" fmla="*/ 3696 w 6510"/>
                <a:gd name="T5" fmla="*/ 1479 h 7581"/>
                <a:gd name="T6" fmla="*/ 3777 w 6510"/>
                <a:gd name="T7" fmla="*/ 1716 h 7581"/>
                <a:gd name="T8" fmla="*/ 5758 w 6510"/>
                <a:gd name="T9" fmla="*/ 2834 h 7581"/>
                <a:gd name="T10" fmla="*/ 6063 w 6510"/>
                <a:gd name="T11" fmla="*/ 2767 h 7581"/>
                <a:gd name="T12" fmla="*/ 6363 w 6510"/>
                <a:gd name="T13" fmla="*/ 2910 h 7581"/>
                <a:gd name="T14" fmla="*/ 6507 w 6510"/>
                <a:gd name="T15" fmla="*/ 3211 h 7581"/>
                <a:gd name="T16" fmla="*/ 6437 w 6510"/>
                <a:gd name="T17" fmla="*/ 3520 h 7581"/>
                <a:gd name="T18" fmla="*/ 6183 w 6510"/>
                <a:gd name="T19" fmla="*/ 3728 h 7581"/>
                <a:gd name="T20" fmla="*/ 5840 w 6510"/>
                <a:gd name="T21" fmla="*/ 3728 h 7581"/>
                <a:gd name="T22" fmla="*/ 4531 w 6510"/>
                <a:gd name="T23" fmla="*/ 5595 h 7581"/>
                <a:gd name="T24" fmla="*/ 4514 w 6510"/>
                <a:gd name="T25" fmla="*/ 5882 h 7581"/>
                <a:gd name="T26" fmla="*/ 4304 w 6510"/>
                <a:gd name="T27" fmla="*/ 6136 h 7581"/>
                <a:gd name="T28" fmla="*/ 3995 w 6510"/>
                <a:gd name="T29" fmla="*/ 6206 h 7581"/>
                <a:gd name="T30" fmla="*/ 3695 w 6510"/>
                <a:gd name="T31" fmla="*/ 6063 h 7581"/>
                <a:gd name="T32" fmla="*/ 3551 w 6510"/>
                <a:gd name="T33" fmla="*/ 5762 h 7581"/>
                <a:gd name="T34" fmla="*/ 3621 w 6510"/>
                <a:gd name="T35" fmla="*/ 5453 h 7581"/>
                <a:gd name="T36" fmla="*/ 3875 w 6510"/>
                <a:gd name="T37" fmla="*/ 5243 h 7581"/>
                <a:gd name="T38" fmla="*/ 4228 w 6510"/>
                <a:gd name="T39" fmla="*/ 5248 h 7581"/>
                <a:gd name="T40" fmla="*/ 5529 w 6510"/>
                <a:gd name="T41" fmla="*/ 3381 h 7581"/>
                <a:gd name="T42" fmla="*/ 5536 w 6510"/>
                <a:gd name="T43" fmla="*/ 3119 h 7581"/>
                <a:gd name="T44" fmla="*/ 3421 w 6510"/>
                <a:gd name="T45" fmla="*/ 2231 h 7581"/>
                <a:gd name="T46" fmla="*/ 3049 w 6510"/>
                <a:gd name="T47" fmla="*/ 2194 h 7581"/>
                <a:gd name="T48" fmla="*/ 1517 w 6510"/>
                <a:gd name="T49" fmla="*/ 2986 h 7581"/>
                <a:gd name="T50" fmla="*/ 1202 w 6510"/>
                <a:gd name="T51" fmla="*/ 3087 h 7581"/>
                <a:gd name="T52" fmla="*/ 865 w 6510"/>
                <a:gd name="T53" fmla="*/ 2969 h 7581"/>
                <a:gd name="T54" fmla="*/ 677 w 6510"/>
                <a:gd name="T55" fmla="*/ 2681 h 7581"/>
                <a:gd name="T56" fmla="*/ 708 w 6510"/>
                <a:gd name="T57" fmla="*/ 2323 h 7581"/>
                <a:gd name="T58" fmla="*/ 4308 w 6510"/>
                <a:gd name="T59" fmla="*/ 5657 h 7581"/>
                <a:gd name="T60" fmla="*/ 4150 w 6510"/>
                <a:gd name="T61" fmla="*/ 5464 h 7581"/>
                <a:gd name="T62" fmla="*/ 3979 w 6510"/>
                <a:gd name="T63" fmla="*/ 5451 h 7581"/>
                <a:gd name="T64" fmla="*/ 3795 w 6510"/>
                <a:gd name="T65" fmla="*/ 5619 h 7581"/>
                <a:gd name="T66" fmla="*/ 3791 w 6510"/>
                <a:gd name="T67" fmla="*/ 5791 h 7581"/>
                <a:gd name="T68" fmla="*/ 3967 w 6510"/>
                <a:gd name="T69" fmla="*/ 5967 h 7581"/>
                <a:gd name="T70" fmla="*/ 4139 w 6510"/>
                <a:gd name="T71" fmla="*/ 5962 h 7581"/>
                <a:gd name="T72" fmla="*/ 4305 w 6510"/>
                <a:gd name="T73" fmla="*/ 5778 h 7581"/>
                <a:gd name="T74" fmla="*/ 5756 w 6510"/>
                <a:gd name="T75" fmla="*/ 3341 h 7581"/>
                <a:gd name="T76" fmla="*/ 5932 w 6510"/>
                <a:gd name="T77" fmla="*/ 3517 h 7581"/>
                <a:gd name="T78" fmla="*/ 6104 w 6510"/>
                <a:gd name="T79" fmla="*/ 3513 h 7581"/>
                <a:gd name="T80" fmla="*/ 6272 w 6510"/>
                <a:gd name="T81" fmla="*/ 3329 h 7581"/>
                <a:gd name="T82" fmla="*/ 6259 w 6510"/>
                <a:gd name="T83" fmla="*/ 3157 h 7581"/>
                <a:gd name="T84" fmla="*/ 6066 w 6510"/>
                <a:gd name="T85" fmla="*/ 2999 h 7581"/>
                <a:gd name="T86" fmla="*/ 5896 w 6510"/>
                <a:gd name="T87" fmla="*/ 3020 h 7581"/>
                <a:gd name="T88" fmla="*/ 5748 w 6510"/>
                <a:gd name="T89" fmla="*/ 3221 h 7581"/>
                <a:gd name="T90" fmla="*/ 916 w 6510"/>
                <a:gd name="T91" fmla="*/ 2420 h 7581"/>
                <a:gd name="T92" fmla="*/ 900 w 6510"/>
                <a:gd name="T93" fmla="*/ 2624 h 7581"/>
                <a:gd name="T94" fmla="*/ 1007 w 6510"/>
                <a:gd name="T95" fmla="*/ 2790 h 7581"/>
                <a:gd name="T96" fmla="*/ 1200 w 6510"/>
                <a:gd name="T97" fmla="*/ 2857 h 7581"/>
                <a:gd name="T98" fmla="*/ 1394 w 6510"/>
                <a:gd name="T99" fmla="*/ 2791 h 7581"/>
                <a:gd name="T100" fmla="*/ 3165 w 6510"/>
                <a:gd name="T101" fmla="*/ 1512 h 7581"/>
                <a:gd name="T102" fmla="*/ 3017 w 6510"/>
                <a:gd name="T103" fmla="*/ 1714 h 7581"/>
                <a:gd name="T104" fmla="*/ 3045 w 6510"/>
                <a:gd name="T105" fmla="*/ 1881 h 7581"/>
                <a:gd name="T106" fmla="*/ 3254 w 6510"/>
                <a:gd name="T107" fmla="*/ 2020 h 7581"/>
                <a:gd name="T108" fmla="*/ 3431 w 6510"/>
                <a:gd name="T109" fmla="*/ 1976 h 7581"/>
                <a:gd name="T110" fmla="*/ 3548 w 6510"/>
                <a:gd name="T111" fmla="*/ 1767 h 7581"/>
                <a:gd name="T112" fmla="*/ 3488 w 6510"/>
                <a:gd name="T113" fmla="*/ 1584 h 7581"/>
                <a:gd name="T114" fmla="*/ 3281 w 6510"/>
                <a:gd name="T115" fmla="*/ 1486 h 7581"/>
                <a:gd name="T116" fmla="*/ 3053 w 6510"/>
                <a:gd name="T117" fmla="*/ 1312 h 7581"/>
                <a:gd name="T118" fmla="*/ 502 w 6510"/>
                <a:gd name="T119" fmla="*/ 1531 h 7581"/>
                <a:gd name="T120" fmla="*/ 5774 w 6510"/>
                <a:gd name="T121" fmla="*/ 7115 h 7581"/>
                <a:gd name="T122" fmla="*/ 5544 w 6510"/>
                <a:gd name="T123" fmla="*/ 7293 h 7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10" h="7581">
                  <a:moveTo>
                    <a:pt x="452" y="3427"/>
                  </a:moveTo>
                  <a:lnTo>
                    <a:pt x="289" y="3265"/>
                  </a:lnTo>
                  <a:lnTo>
                    <a:pt x="484" y="3069"/>
                  </a:lnTo>
                  <a:lnTo>
                    <a:pt x="647" y="3231"/>
                  </a:lnTo>
                  <a:lnTo>
                    <a:pt x="452" y="3427"/>
                  </a:lnTo>
                  <a:close/>
                  <a:moveTo>
                    <a:pt x="327" y="2779"/>
                  </a:moveTo>
                  <a:lnTo>
                    <a:pt x="267" y="2558"/>
                  </a:lnTo>
                  <a:lnTo>
                    <a:pt x="0" y="2631"/>
                  </a:lnTo>
                  <a:lnTo>
                    <a:pt x="60" y="2852"/>
                  </a:lnTo>
                  <a:lnTo>
                    <a:pt x="327" y="2779"/>
                  </a:lnTo>
                  <a:close/>
                  <a:moveTo>
                    <a:pt x="334" y="2006"/>
                  </a:moveTo>
                  <a:lnTo>
                    <a:pt x="66" y="1936"/>
                  </a:lnTo>
                  <a:lnTo>
                    <a:pt x="8" y="2158"/>
                  </a:lnTo>
                  <a:lnTo>
                    <a:pt x="275" y="2228"/>
                  </a:lnTo>
                  <a:lnTo>
                    <a:pt x="334" y="2006"/>
                  </a:lnTo>
                  <a:close/>
                  <a:moveTo>
                    <a:pt x="1774" y="3677"/>
                  </a:moveTo>
                  <a:lnTo>
                    <a:pt x="1701" y="3410"/>
                  </a:lnTo>
                  <a:lnTo>
                    <a:pt x="1479" y="3471"/>
                  </a:lnTo>
                  <a:lnTo>
                    <a:pt x="1552" y="3738"/>
                  </a:lnTo>
                  <a:lnTo>
                    <a:pt x="1774" y="3677"/>
                  </a:lnTo>
                  <a:close/>
                  <a:moveTo>
                    <a:pt x="928" y="3404"/>
                  </a:moveTo>
                  <a:lnTo>
                    <a:pt x="857" y="3670"/>
                  </a:lnTo>
                  <a:lnTo>
                    <a:pt x="1080" y="3729"/>
                  </a:lnTo>
                  <a:lnTo>
                    <a:pt x="1150" y="3462"/>
                  </a:lnTo>
                  <a:lnTo>
                    <a:pt x="928" y="3404"/>
                  </a:lnTo>
                  <a:close/>
                  <a:moveTo>
                    <a:pt x="813" y="2167"/>
                  </a:moveTo>
                  <a:lnTo>
                    <a:pt x="82" y="1436"/>
                  </a:lnTo>
                  <a:lnTo>
                    <a:pt x="1940" y="778"/>
                  </a:lnTo>
                  <a:lnTo>
                    <a:pt x="2597" y="121"/>
                  </a:lnTo>
                  <a:lnTo>
                    <a:pt x="3628" y="1152"/>
                  </a:lnTo>
                  <a:lnTo>
                    <a:pt x="3482" y="1299"/>
                  </a:lnTo>
                  <a:lnTo>
                    <a:pt x="3482" y="1299"/>
                  </a:lnTo>
                  <a:lnTo>
                    <a:pt x="3498" y="1307"/>
                  </a:lnTo>
                  <a:lnTo>
                    <a:pt x="3513" y="1314"/>
                  </a:lnTo>
                  <a:lnTo>
                    <a:pt x="3529" y="1323"/>
                  </a:lnTo>
                  <a:lnTo>
                    <a:pt x="3544" y="1332"/>
                  </a:lnTo>
                  <a:lnTo>
                    <a:pt x="3573" y="1352"/>
                  </a:lnTo>
                  <a:lnTo>
                    <a:pt x="3602" y="1374"/>
                  </a:lnTo>
                  <a:lnTo>
                    <a:pt x="3628" y="1397"/>
                  </a:lnTo>
                  <a:lnTo>
                    <a:pt x="3653" y="1424"/>
                  </a:lnTo>
                  <a:lnTo>
                    <a:pt x="3675" y="1450"/>
                  </a:lnTo>
                  <a:lnTo>
                    <a:pt x="3696" y="1479"/>
                  </a:lnTo>
                  <a:lnTo>
                    <a:pt x="3705" y="1494"/>
                  </a:lnTo>
                  <a:lnTo>
                    <a:pt x="3714" y="1509"/>
                  </a:lnTo>
                  <a:lnTo>
                    <a:pt x="3723" y="1525"/>
                  </a:lnTo>
                  <a:lnTo>
                    <a:pt x="3731" y="1541"/>
                  </a:lnTo>
                  <a:lnTo>
                    <a:pt x="3738" y="1558"/>
                  </a:lnTo>
                  <a:lnTo>
                    <a:pt x="3745" y="1574"/>
                  </a:lnTo>
                  <a:lnTo>
                    <a:pt x="3752" y="1591"/>
                  </a:lnTo>
                  <a:lnTo>
                    <a:pt x="3757" y="1608"/>
                  </a:lnTo>
                  <a:lnTo>
                    <a:pt x="3762" y="1625"/>
                  </a:lnTo>
                  <a:lnTo>
                    <a:pt x="3766" y="1643"/>
                  </a:lnTo>
                  <a:lnTo>
                    <a:pt x="3770" y="1661"/>
                  </a:lnTo>
                  <a:lnTo>
                    <a:pt x="3773" y="1679"/>
                  </a:lnTo>
                  <a:lnTo>
                    <a:pt x="3776" y="1698"/>
                  </a:lnTo>
                  <a:lnTo>
                    <a:pt x="3777" y="1716"/>
                  </a:lnTo>
                  <a:lnTo>
                    <a:pt x="3778" y="1735"/>
                  </a:lnTo>
                  <a:lnTo>
                    <a:pt x="3779" y="1754"/>
                  </a:lnTo>
                  <a:lnTo>
                    <a:pt x="3779" y="1754"/>
                  </a:lnTo>
                  <a:lnTo>
                    <a:pt x="3778" y="1782"/>
                  </a:lnTo>
                  <a:lnTo>
                    <a:pt x="3776" y="1808"/>
                  </a:lnTo>
                  <a:lnTo>
                    <a:pt x="3772" y="1836"/>
                  </a:lnTo>
                  <a:lnTo>
                    <a:pt x="3766" y="1862"/>
                  </a:lnTo>
                  <a:lnTo>
                    <a:pt x="5665" y="2906"/>
                  </a:lnTo>
                  <a:lnTo>
                    <a:pt x="5665" y="2906"/>
                  </a:lnTo>
                  <a:lnTo>
                    <a:pt x="5682" y="2889"/>
                  </a:lnTo>
                  <a:lnTo>
                    <a:pt x="5700" y="2874"/>
                  </a:lnTo>
                  <a:lnTo>
                    <a:pt x="5719" y="2860"/>
                  </a:lnTo>
                  <a:lnTo>
                    <a:pt x="5738" y="2847"/>
                  </a:lnTo>
                  <a:lnTo>
                    <a:pt x="5758" y="2834"/>
                  </a:lnTo>
                  <a:lnTo>
                    <a:pt x="5779" y="2823"/>
                  </a:lnTo>
                  <a:lnTo>
                    <a:pt x="5800" y="2812"/>
                  </a:lnTo>
                  <a:lnTo>
                    <a:pt x="5821" y="2802"/>
                  </a:lnTo>
                  <a:lnTo>
                    <a:pt x="5844" y="2793"/>
                  </a:lnTo>
                  <a:lnTo>
                    <a:pt x="5867" y="2786"/>
                  </a:lnTo>
                  <a:lnTo>
                    <a:pt x="5890" y="2779"/>
                  </a:lnTo>
                  <a:lnTo>
                    <a:pt x="5913" y="2774"/>
                  </a:lnTo>
                  <a:lnTo>
                    <a:pt x="5937" y="2770"/>
                  </a:lnTo>
                  <a:lnTo>
                    <a:pt x="5963" y="2767"/>
                  </a:lnTo>
                  <a:lnTo>
                    <a:pt x="5987" y="2765"/>
                  </a:lnTo>
                  <a:lnTo>
                    <a:pt x="6012" y="2764"/>
                  </a:lnTo>
                  <a:lnTo>
                    <a:pt x="6012" y="2764"/>
                  </a:lnTo>
                  <a:lnTo>
                    <a:pt x="6038" y="2765"/>
                  </a:lnTo>
                  <a:lnTo>
                    <a:pt x="6063" y="2767"/>
                  </a:lnTo>
                  <a:lnTo>
                    <a:pt x="6088" y="2770"/>
                  </a:lnTo>
                  <a:lnTo>
                    <a:pt x="6112" y="2774"/>
                  </a:lnTo>
                  <a:lnTo>
                    <a:pt x="6137" y="2779"/>
                  </a:lnTo>
                  <a:lnTo>
                    <a:pt x="6160" y="2787"/>
                  </a:lnTo>
                  <a:lnTo>
                    <a:pt x="6183" y="2794"/>
                  </a:lnTo>
                  <a:lnTo>
                    <a:pt x="6205" y="2803"/>
                  </a:lnTo>
                  <a:lnTo>
                    <a:pt x="6227" y="2813"/>
                  </a:lnTo>
                  <a:lnTo>
                    <a:pt x="6250" y="2824"/>
                  </a:lnTo>
                  <a:lnTo>
                    <a:pt x="6270" y="2836"/>
                  </a:lnTo>
                  <a:lnTo>
                    <a:pt x="6291" y="2849"/>
                  </a:lnTo>
                  <a:lnTo>
                    <a:pt x="6310" y="2863"/>
                  </a:lnTo>
                  <a:lnTo>
                    <a:pt x="6329" y="2878"/>
                  </a:lnTo>
                  <a:lnTo>
                    <a:pt x="6347" y="2893"/>
                  </a:lnTo>
                  <a:lnTo>
                    <a:pt x="6363" y="2910"/>
                  </a:lnTo>
                  <a:lnTo>
                    <a:pt x="6380" y="2927"/>
                  </a:lnTo>
                  <a:lnTo>
                    <a:pt x="6396" y="2945"/>
                  </a:lnTo>
                  <a:lnTo>
                    <a:pt x="6411" y="2964"/>
                  </a:lnTo>
                  <a:lnTo>
                    <a:pt x="6425" y="2984"/>
                  </a:lnTo>
                  <a:lnTo>
                    <a:pt x="6437" y="3004"/>
                  </a:lnTo>
                  <a:lnTo>
                    <a:pt x="6450" y="3024"/>
                  </a:lnTo>
                  <a:lnTo>
                    <a:pt x="6460" y="3046"/>
                  </a:lnTo>
                  <a:lnTo>
                    <a:pt x="6471" y="3068"/>
                  </a:lnTo>
                  <a:lnTo>
                    <a:pt x="6479" y="3090"/>
                  </a:lnTo>
                  <a:lnTo>
                    <a:pt x="6488" y="3114"/>
                  </a:lnTo>
                  <a:lnTo>
                    <a:pt x="6494" y="3137"/>
                  </a:lnTo>
                  <a:lnTo>
                    <a:pt x="6499" y="3161"/>
                  </a:lnTo>
                  <a:lnTo>
                    <a:pt x="6504" y="3185"/>
                  </a:lnTo>
                  <a:lnTo>
                    <a:pt x="6507" y="3211"/>
                  </a:lnTo>
                  <a:lnTo>
                    <a:pt x="6509" y="3236"/>
                  </a:lnTo>
                  <a:lnTo>
                    <a:pt x="6510" y="3261"/>
                  </a:lnTo>
                  <a:lnTo>
                    <a:pt x="6510" y="3261"/>
                  </a:lnTo>
                  <a:lnTo>
                    <a:pt x="6509" y="3287"/>
                  </a:lnTo>
                  <a:lnTo>
                    <a:pt x="6507" y="3312"/>
                  </a:lnTo>
                  <a:lnTo>
                    <a:pt x="6504" y="3337"/>
                  </a:lnTo>
                  <a:lnTo>
                    <a:pt x="6499" y="3361"/>
                  </a:lnTo>
                  <a:lnTo>
                    <a:pt x="6494" y="3386"/>
                  </a:lnTo>
                  <a:lnTo>
                    <a:pt x="6488" y="3409"/>
                  </a:lnTo>
                  <a:lnTo>
                    <a:pt x="6479" y="3432"/>
                  </a:lnTo>
                  <a:lnTo>
                    <a:pt x="6471" y="3455"/>
                  </a:lnTo>
                  <a:lnTo>
                    <a:pt x="6460" y="3477"/>
                  </a:lnTo>
                  <a:lnTo>
                    <a:pt x="6450" y="3498"/>
                  </a:lnTo>
                  <a:lnTo>
                    <a:pt x="6437" y="3520"/>
                  </a:lnTo>
                  <a:lnTo>
                    <a:pt x="6425" y="3540"/>
                  </a:lnTo>
                  <a:lnTo>
                    <a:pt x="6411" y="3559"/>
                  </a:lnTo>
                  <a:lnTo>
                    <a:pt x="6396" y="3578"/>
                  </a:lnTo>
                  <a:lnTo>
                    <a:pt x="6380" y="3595"/>
                  </a:lnTo>
                  <a:lnTo>
                    <a:pt x="6363" y="3613"/>
                  </a:lnTo>
                  <a:lnTo>
                    <a:pt x="6347" y="3629"/>
                  </a:lnTo>
                  <a:lnTo>
                    <a:pt x="6329" y="3645"/>
                  </a:lnTo>
                  <a:lnTo>
                    <a:pt x="6310" y="3660"/>
                  </a:lnTo>
                  <a:lnTo>
                    <a:pt x="6291" y="3673"/>
                  </a:lnTo>
                  <a:lnTo>
                    <a:pt x="6270" y="3687"/>
                  </a:lnTo>
                  <a:lnTo>
                    <a:pt x="6250" y="3699"/>
                  </a:lnTo>
                  <a:lnTo>
                    <a:pt x="6227" y="3710"/>
                  </a:lnTo>
                  <a:lnTo>
                    <a:pt x="6205" y="3720"/>
                  </a:lnTo>
                  <a:lnTo>
                    <a:pt x="6183" y="3728"/>
                  </a:lnTo>
                  <a:lnTo>
                    <a:pt x="6160" y="3737"/>
                  </a:lnTo>
                  <a:lnTo>
                    <a:pt x="6137" y="3743"/>
                  </a:lnTo>
                  <a:lnTo>
                    <a:pt x="6112" y="3749"/>
                  </a:lnTo>
                  <a:lnTo>
                    <a:pt x="6088" y="3754"/>
                  </a:lnTo>
                  <a:lnTo>
                    <a:pt x="6063" y="3757"/>
                  </a:lnTo>
                  <a:lnTo>
                    <a:pt x="6038" y="3759"/>
                  </a:lnTo>
                  <a:lnTo>
                    <a:pt x="6012" y="3759"/>
                  </a:lnTo>
                  <a:lnTo>
                    <a:pt x="6012" y="3759"/>
                  </a:lnTo>
                  <a:lnTo>
                    <a:pt x="5982" y="3758"/>
                  </a:lnTo>
                  <a:lnTo>
                    <a:pt x="5952" y="3756"/>
                  </a:lnTo>
                  <a:lnTo>
                    <a:pt x="5924" y="3752"/>
                  </a:lnTo>
                  <a:lnTo>
                    <a:pt x="5895" y="3745"/>
                  </a:lnTo>
                  <a:lnTo>
                    <a:pt x="5868" y="3737"/>
                  </a:lnTo>
                  <a:lnTo>
                    <a:pt x="5840" y="3728"/>
                  </a:lnTo>
                  <a:lnTo>
                    <a:pt x="5814" y="3718"/>
                  </a:lnTo>
                  <a:lnTo>
                    <a:pt x="5788" y="3705"/>
                  </a:lnTo>
                  <a:lnTo>
                    <a:pt x="4454" y="5427"/>
                  </a:lnTo>
                  <a:lnTo>
                    <a:pt x="4454" y="5427"/>
                  </a:lnTo>
                  <a:lnTo>
                    <a:pt x="4464" y="5442"/>
                  </a:lnTo>
                  <a:lnTo>
                    <a:pt x="4474" y="5457"/>
                  </a:lnTo>
                  <a:lnTo>
                    <a:pt x="4483" y="5473"/>
                  </a:lnTo>
                  <a:lnTo>
                    <a:pt x="4492" y="5490"/>
                  </a:lnTo>
                  <a:lnTo>
                    <a:pt x="4500" y="5507"/>
                  </a:lnTo>
                  <a:lnTo>
                    <a:pt x="4508" y="5524"/>
                  </a:lnTo>
                  <a:lnTo>
                    <a:pt x="4514" y="5542"/>
                  </a:lnTo>
                  <a:lnTo>
                    <a:pt x="4520" y="5560"/>
                  </a:lnTo>
                  <a:lnTo>
                    <a:pt x="4526" y="5578"/>
                  </a:lnTo>
                  <a:lnTo>
                    <a:pt x="4531" y="5595"/>
                  </a:lnTo>
                  <a:lnTo>
                    <a:pt x="4534" y="5614"/>
                  </a:lnTo>
                  <a:lnTo>
                    <a:pt x="4538" y="5633"/>
                  </a:lnTo>
                  <a:lnTo>
                    <a:pt x="4540" y="5652"/>
                  </a:lnTo>
                  <a:lnTo>
                    <a:pt x="4542" y="5671"/>
                  </a:lnTo>
                  <a:lnTo>
                    <a:pt x="4544" y="5691"/>
                  </a:lnTo>
                  <a:lnTo>
                    <a:pt x="4544" y="5710"/>
                  </a:lnTo>
                  <a:lnTo>
                    <a:pt x="4544" y="5710"/>
                  </a:lnTo>
                  <a:lnTo>
                    <a:pt x="4544" y="5737"/>
                  </a:lnTo>
                  <a:lnTo>
                    <a:pt x="4541" y="5762"/>
                  </a:lnTo>
                  <a:lnTo>
                    <a:pt x="4538" y="5786"/>
                  </a:lnTo>
                  <a:lnTo>
                    <a:pt x="4534" y="5811"/>
                  </a:lnTo>
                  <a:lnTo>
                    <a:pt x="4528" y="5835"/>
                  </a:lnTo>
                  <a:lnTo>
                    <a:pt x="4521" y="5859"/>
                  </a:lnTo>
                  <a:lnTo>
                    <a:pt x="4514" y="5882"/>
                  </a:lnTo>
                  <a:lnTo>
                    <a:pt x="4504" y="5904"/>
                  </a:lnTo>
                  <a:lnTo>
                    <a:pt x="4495" y="5927"/>
                  </a:lnTo>
                  <a:lnTo>
                    <a:pt x="4483" y="5948"/>
                  </a:lnTo>
                  <a:lnTo>
                    <a:pt x="4472" y="5969"/>
                  </a:lnTo>
                  <a:lnTo>
                    <a:pt x="4459" y="5989"/>
                  </a:lnTo>
                  <a:lnTo>
                    <a:pt x="4444" y="6009"/>
                  </a:lnTo>
                  <a:lnTo>
                    <a:pt x="4430" y="6027"/>
                  </a:lnTo>
                  <a:lnTo>
                    <a:pt x="4415" y="6046"/>
                  </a:lnTo>
                  <a:lnTo>
                    <a:pt x="4398" y="6063"/>
                  </a:lnTo>
                  <a:lnTo>
                    <a:pt x="4381" y="6079"/>
                  </a:lnTo>
                  <a:lnTo>
                    <a:pt x="4362" y="6094"/>
                  </a:lnTo>
                  <a:lnTo>
                    <a:pt x="4344" y="6109"/>
                  </a:lnTo>
                  <a:lnTo>
                    <a:pt x="4324" y="6124"/>
                  </a:lnTo>
                  <a:lnTo>
                    <a:pt x="4304" y="6136"/>
                  </a:lnTo>
                  <a:lnTo>
                    <a:pt x="4283" y="6148"/>
                  </a:lnTo>
                  <a:lnTo>
                    <a:pt x="4262" y="6160"/>
                  </a:lnTo>
                  <a:lnTo>
                    <a:pt x="4240" y="6169"/>
                  </a:lnTo>
                  <a:lnTo>
                    <a:pt x="4218" y="6179"/>
                  </a:lnTo>
                  <a:lnTo>
                    <a:pt x="4194" y="6186"/>
                  </a:lnTo>
                  <a:lnTo>
                    <a:pt x="4170" y="6192"/>
                  </a:lnTo>
                  <a:lnTo>
                    <a:pt x="4146" y="6199"/>
                  </a:lnTo>
                  <a:lnTo>
                    <a:pt x="4122" y="6203"/>
                  </a:lnTo>
                  <a:lnTo>
                    <a:pt x="4097" y="6206"/>
                  </a:lnTo>
                  <a:lnTo>
                    <a:pt x="4072" y="6208"/>
                  </a:lnTo>
                  <a:lnTo>
                    <a:pt x="4046" y="6208"/>
                  </a:lnTo>
                  <a:lnTo>
                    <a:pt x="4046" y="6208"/>
                  </a:lnTo>
                  <a:lnTo>
                    <a:pt x="4021" y="6208"/>
                  </a:lnTo>
                  <a:lnTo>
                    <a:pt x="3995" y="6206"/>
                  </a:lnTo>
                  <a:lnTo>
                    <a:pt x="3971" y="6203"/>
                  </a:lnTo>
                  <a:lnTo>
                    <a:pt x="3946" y="6199"/>
                  </a:lnTo>
                  <a:lnTo>
                    <a:pt x="3922" y="6192"/>
                  </a:lnTo>
                  <a:lnTo>
                    <a:pt x="3898" y="6186"/>
                  </a:lnTo>
                  <a:lnTo>
                    <a:pt x="3875" y="6179"/>
                  </a:lnTo>
                  <a:lnTo>
                    <a:pt x="3853" y="6169"/>
                  </a:lnTo>
                  <a:lnTo>
                    <a:pt x="3831" y="6160"/>
                  </a:lnTo>
                  <a:lnTo>
                    <a:pt x="3810" y="6148"/>
                  </a:lnTo>
                  <a:lnTo>
                    <a:pt x="3789" y="6136"/>
                  </a:lnTo>
                  <a:lnTo>
                    <a:pt x="3769" y="6124"/>
                  </a:lnTo>
                  <a:lnTo>
                    <a:pt x="3748" y="6109"/>
                  </a:lnTo>
                  <a:lnTo>
                    <a:pt x="3729" y="6094"/>
                  </a:lnTo>
                  <a:lnTo>
                    <a:pt x="3712" y="6079"/>
                  </a:lnTo>
                  <a:lnTo>
                    <a:pt x="3695" y="6063"/>
                  </a:lnTo>
                  <a:lnTo>
                    <a:pt x="3678" y="6046"/>
                  </a:lnTo>
                  <a:lnTo>
                    <a:pt x="3662" y="6027"/>
                  </a:lnTo>
                  <a:lnTo>
                    <a:pt x="3647" y="6009"/>
                  </a:lnTo>
                  <a:lnTo>
                    <a:pt x="3634" y="5989"/>
                  </a:lnTo>
                  <a:lnTo>
                    <a:pt x="3621" y="5969"/>
                  </a:lnTo>
                  <a:lnTo>
                    <a:pt x="3608" y="5948"/>
                  </a:lnTo>
                  <a:lnTo>
                    <a:pt x="3598" y="5927"/>
                  </a:lnTo>
                  <a:lnTo>
                    <a:pt x="3588" y="5904"/>
                  </a:lnTo>
                  <a:lnTo>
                    <a:pt x="3579" y="5882"/>
                  </a:lnTo>
                  <a:lnTo>
                    <a:pt x="3571" y="5859"/>
                  </a:lnTo>
                  <a:lnTo>
                    <a:pt x="3564" y="5835"/>
                  </a:lnTo>
                  <a:lnTo>
                    <a:pt x="3559" y="5811"/>
                  </a:lnTo>
                  <a:lnTo>
                    <a:pt x="3554" y="5786"/>
                  </a:lnTo>
                  <a:lnTo>
                    <a:pt x="3551" y="5762"/>
                  </a:lnTo>
                  <a:lnTo>
                    <a:pt x="3549" y="5737"/>
                  </a:lnTo>
                  <a:lnTo>
                    <a:pt x="3548" y="5710"/>
                  </a:lnTo>
                  <a:lnTo>
                    <a:pt x="3548" y="5710"/>
                  </a:lnTo>
                  <a:lnTo>
                    <a:pt x="3549" y="5685"/>
                  </a:lnTo>
                  <a:lnTo>
                    <a:pt x="3551" y="5660"/>
                  </a:lnTo>
                  <a:lnTo>
                    <a:pt x="3554" y="5636"/>
                  </a:lnTo>
                  <a:lnTo>
                    <a:pt x="3559" y="5610"/>
                  </a:lnTo>
                  <a:lnTo>
                    <a:pt x="3564" y="5587"/>
                  </a:lnTo>
                  <a:lnTo>
                    <a:pt x="3571" y="5563"/>
                  </a:lnTo>
                  <a:lnTo>
                    <a:pt x="3579" y="5540"/>
                  </a:lnTo>
                  <a:lnTo>
                    <a:pt x="3588" y="5517"/>
                  </a:lnTo>
                  <a:lnTo>
                    <a:pt x="3598" y="5495"/>
                  </a:lnTo>
                  <a:lnTo>
                    <a:pt x="3608" y="5474"/>
                  </a:lnTo>
                  <a:lnTo>
                    <a:pt x="3621" y="5453"/>
                  </a:lnTo>
                  <a:lnTo>
                    <a:pt x="3634" y="5433"/>
                  </a:lnTo>
                  <a:lnTo>
                    <a:pt x="3647" y="5413"/>
                  </a:lnTo>
                  <a:lnTo>
                    <a:pt x="3662" y="5394"/>
                  </a:lnTo>
                  <a:lnTo>
                    <a:pt x="3678" y="5376"/>
                  </a:lnTo>
                  <a:lnTo>
                    <a:pt x="3695" y="5359"/>
                  </a:lnTo>
                  <a:lnTo>
                    <a:pt x="3712" y="5342"/>
                  </a:lnTo>
                  <a:lnTo>
                    <a:pt x="3729" y="5327"/>
                  </a:lnTo>
                  <a:lnTo>
                    <a:pt x="3748" y="5312"/>
                  </a:lnTo>
                  <a:lnTo>
                    <a:pt x="3769" y="5298"/>
                  </a:lnTo>
                  <a:lnTo>
                    <a:pt x="3789" y="5286"/>
                  </a:lnTo>
                  <a:lnTo>
                    <a:pt x="3810" y="5274"/>
                  </a:lnTo>
                  <a:lnTo>
                    <a:pt x="3831" y="5262"/>
                  </a:lnTo>
                  <a:lnTo>
                    <a:pt x="3853" y="5253"/>
                  </a:lnTo>
                  <a:lnTo>
                    <a:pt x="3875" y="5243"/>
                  </a:lnTo>
                  <a:lnTo>
                    <a:pt x="3898" y="5236"/>
                  </a:lnTo>
                  <a:lnTo>
                    <a:pt x="3922" y="5229"/>
                  </a:lnTo>
                  <a:lnTo>
                    <a:pt x="3946" y="5223"/>
                  </a:lnTo>
                  <a:lnTo>
                    <a:pt x="3971" y="5219"/>
                  </a:lnTo>
                  <a:lnTo>
                    <a:pt x="3995" y="5216"/>
                  </a:lnTo>
                  <a:lnTo>
                    <a:pt x="4021" y="5214"/>
                  </a:lnTo>
                  <a:lnTo>
                    <a:pt x="4046" y="5213"/>
                  </a:lnTo>
                  <a:lnTo>
                    <a:pt x="4046" y="5213"/>
                  </a:lnTo>
                  <a:lnTo>
                    <a:pt x="4079" y="5214"/>
                  </a:lnTo>
                  <a:lnTo>
                    <a:pt x="4109" y="5217"/>
                  </a:lnTo>
                  <a:lnTo>
                    <a:pt x="4140" y="5222"/>
                  </a:lnTo>
                  <a:lnTo>
                    <a:pt x="4170" y="5229"/>
                  </a:lnTo>
                  <a:lnTo>
                    <a:pt x="4200" y="5237"/>
                  </a:lnTo>
                  <a:lnTo>
                    <a:pt x="4228" y="5248"/>
                  </a:lnTo>
                  <a:lnTo>
                    <a:pt x="4256" y="5259"/>
                  </a:lnTo>
                  <a:lnTo>
                    <a:pt x="4282" y="5273"/>
                  </a:lnTo>
                  <a:lnTo>
                    <a:pt x="5613" y="3556"/>
                  </a:lnTo>
                  <a:lnTo>
                    <a:pt x="5613" y="3556"/>
                  </a:lnTo>
                  <a:lnTo>
                    <a:pt x="5601" y="3541"/>
                  </a:lnTo>
                  <a:lnTo>
                    <a:pt x="5591" y="3525"/>
                  </a:lnTo>
                  <a:lnTo>
                    <a:pt x="5581" y="3508"/>
                  </a:lnTo>
                  <a:lnTo>
                    <a:pt x="5572" y="3491"/>
                  </a:lnTo>
                  <a:lnTo>
                    <a:pt x="5563" y="3474"/>
                  </a:lnTo>
                  <a:lnTo>
                    <a:pt x="5555" y="3456"/>
                  </a:lnTo>
                  <a:lnTo>
                    <a:pt x="5547" y="3438"/>
                  </a:lnTo>
                  <a:lnTo>
                    <a:pt x="5541" y="3419"/>
                  </a:lnTo>
                  <a:lnTo>
                    <a:pt x="5535" y="3400"/>
                  </a:lnTo>
                  <a:lnTo>
                    <a:pt x="5529" y="3381"/>
                  </a:lnTo>
                  <a:lnTo>
                    <a:pt x="5525" y="3362"/>
                  </a:lnTo>
                  <a:lnTo>
                    <a:pt x="5521" y="3342"/>
                  </a:lnTo>
                  <a:lnTo>
                    <a:pt x="5518" y="3322"/>
                  </a:lnTo>
                  <a:lnTo>
                    <a:pt x="5517" y="3302"/>
                  </a:lnTo>
                  <a:lnTo>
                    <a:pt x="5515" y="3282"/>
                  </a:lnTo>
                  <a:lnTo>
                    <a:pt x="5515" y="3261"/>
                  </a:lnTo>
                  <a:lnTo>
                    <a:pt x="5515" y="3261"/>
                  </a:lnTo>
                  <a:lnTo>
                    <a:pt x="5515" y="3240"/>
                  </a:lnTo>
                  <a:lnTo>
                    <a:pt x="5517" y="3219"/>
                  </a:lnTo>
                  <a:lnTo>
                    <a:pt x="5519" y="3199"/>
                  </a:lnTo>
                  <a:lnTo>
                    <a:pt x="5522" y="3179"/>
                  </a:lnTo>
                  <a:lnTo>
                    <a:pt x="5525" y="3158"/>
                  </a:lnTo>
                  <a:lnTo>
                    <a:pt x="5530" y="3139"/>
                  </a:lnTo>
                  <a:lnTo>
                    <a:pt x="5536" y="3119"/>
                  </a:lnTo>
                  <a:lnTo>
                    <a:pt x="5542" y="3100"/>
                  </a:lnTo>
                  <a:lnTo>
                    <a:pt x="3666" y="2069"/>
                  </a:lnTo>
                  <a:lnTo>
                    <a:pt x="3666" y="2069"/>
                  </a:lnTo>
                  <a:lnTo>
                    <a:pt x="3648" y="2089"/>
                  </a:lnTo>
                  <a:lnTo>
                    <a:pt x="3629" y="2109"/>
                  </a:lnTo>
                  <a:lnTo>
                    <a:pt x="3609" y="2127"/>
                  </a:lnTo>
                  <a:lnTo>
                    <a:pt x="3589" y="2145"/>
                  </a:lnTo>
                  <a:lnTo>
                    <a:pt x="3567" y="2161"/>
                  </a:lnTo>
                  <a:lnTo>
                    <a:pt x="3545" y="2175"/>
                  </a:lnTo>
                  <a:lnTo>
                    <a:pt x="3522" y="2189"/>
                  </a:lnTo>
                  <a:lnTo>
                    <a:pt x="3498" y="2202"/>
                  </a:lnTo>
                  <a:lnTo>
                    <a:pt x="3472" y="2213"/>
                  </a:lnTo>
                  <a:lnTo>
                    <a:pt x="3447" y="2223"/>
                  </a:lnTo>
                  <a:lnTo>
                    <a:pt x="3421" y="2231"/>
                  </a:lnTo>
                  <a:lnTo>
                    <a:pt x="3394" y="2239"/>
                  </a:lnTo>
                  <a:lnTo>
                    <a:pt x="3367" y="2244"/>
                  </a:lnTo>
                  <a:lnTo>
                    <a:pt x="3338" y="2248"/>
                  </a:lnTo>
                  <a:lnTo>
                    <a:pt x="3310" y="2250"/>
                  </a:lnTo>
                  <a:lnTo>
                    <a:pt x="3281" y="2251"/>
                  </a:lnTo>
                  <a:lnTo>
                    <a:pt x="3281" y="2251"/>
                  </a:lnTo>
                  <a:lnTo>
                    <a:pt x="3250" y="2250"/>
                  </a:lnTo>
                  <a:lnTo>
                    <a:pt x="3219" y="2248"/>
                  </a:lnTo>
                  <a:lnTo>
                    <a:pt x="3190" y="2243"/>
                  </a:lnTo>
                  <a:lnTo>
                    <a:pt x="3160" y="2236"/>
                  </a:lnTo>
                  <a:lnTo>
                    <a:pt x="3131" y="2228"/>
                  </a:lnTo>
                  <a:lnTo>
                    <a:pt x="3103" y="2219"/>
                  </a:lnTo>
                  <a:lnTo>
                    <a:pt x="3076" y="2207"/>
                  </a:lnTo>
                  <a:lnTo>
                    <a:pt x="3049" y="2194"/>
                  </a:lnTo>
                  <a:lnTo>
                    <a:pt x="3024" y="2180"/>
                  </a:lnTo>
                  <a:lnTo>
                    <a:pt x="2999" y="2164"/>
                  </a:lnTo>
                  <a:lnTo>
                    <a:pt x="2976" y="2146"/>
                  </a:lnTo>
                  <a:lnTo>
                    <a:pt x="2953" y="2128"/>
                  </a:lnTo>
                  <a:lnTo>
                    <a:pt x="2932" y="2108"/>
                  </a:lnTo>
                  <a:lnTo>
                    <a:pt x="2911" y="2087"/>
                  </a:lnTo>
                  <a:lnTo>
                    <a:pt x="2893" y="2065"/>
                  </a:lnTo>
                  <a:lnTo>
                    <a:pt x="2875" y="2041"/>
                  </a:lnTo>
                  <a:lnTo>
                    <a:pt x="2289" y="3643"/>
                  </a:lnTo>
                  <a:lnTo>
                    <a:pt x="1580" y="2933"/>
                  </a:lnTo>
                  <a:lnTo>
                    <a:pt x="1580" y="2933"/>
                  </a:lnTo>
                  <a:lnTo>
                    <a:pt x="1559" y="2952"/>
                  </a:lnTo>
                  <a:lnTo>
                    <a:pt x="1539" y="2969"/>
                  </a:lnTo>
                  <a:lnTo>
                    <a:pt x="1517" y="2986"/>
                  </a:lnTo>
                  <a:lnTo>
                    <a:pt x="1496" y="3001"/>
                  </a:lnTo>
                  <a:lnTo>
                    <a:pt x="1473" y="3015"/>
                  </a:lnTo>
                  <a:lnTo>
                    <a:pt x="1450" y="3027"/>
                  </a:lnTo>
                  <a:lnTo>
                    <a:pt x="1427" y="3039"/>
                  </a:lnTo>
                  <a:lnTo>
                    <a:pt x="1402" y="3048"/>
                  </a:lnTo>
                  <a:lnTo>
                    <a:pt x="1378" y="3058"/>
                  </a:lnTo>
                  <a:lnTo>
                    <a:pt x="1354" y="3065"/>
                  </a:lnTo>
                  <a:lnTo>
                    <a:pt x="1329" y="3073"/>
                  </a:lnTo>
                  <a:lnTo>
                    <a:pt x="1304" y="3078"/>
                  </a:lnTo>
                  <a:lnTo>
                    <a:pt x="1279" y="3082"/>
                  </a:lnTo>
                  <a:lnTo>
                    <a:pt x="1254" y="3085"/>
                  </a:lnTo>
                  <a:lnTo>
                    <a:pt x="1227" y="3087"/>
                  </a:lnTo>
                  <a:lnTo>
                    <a:pt x="1202" y="3087"/>
                  </a:lnTo>
                  <a:lnTo>
                    <a:pt x="1202" y="3087"/>
                  </a:lnTo>
                  <a:lnTo>
                    <a:pt x="1177" y="3087"/>
                  </a:lnTo>
                  <a:lnTo>
                    <a:pt x="1150" y="3085"/>
                  </a:lnTo>
                  <a:lnTo>
                    <a:pt x="1125" y="3082"/>
                  </a:lnTo>
                  <a:lnTo>
                    <a:pt x="1100" y="3078"/>
                  </a:lnTo>
                  <a:lnTo>
                    <a:pt x="1074" y="3073"/>
                  </a:lnTo>
                  <a:lnTo>
                    <a:pt x="1050" y="3066"/>
                  </a:lnTo>
                  <a:lnTo>
                    <a:pt x="1025" y="3058"/>
                  </a:lnTo>
                  <a:lnTo>
                    <a:pt x="1001" y="3049"/>
                  </a:lnTo>
                  <a:lnTo>
                    <a:pt x="976" y="3039"/>
                  </a:lnTo>
                  <a:lnTo>
                    <a:pt x="953" y="3027"/>
                  </a:lnTo>
                  <a:lnTo>
                    <a:pt x="930" y="3015"/>
                  </a:lnTo>
                  <a:lnTo>
                    <a:pt x="908" y="3001"/>
                  </a:lnTo>
                  <a:lnTo>
                    <a:pt x="886" y="2986"/>
                  </a:lnTo>
                  <a:lnTo>
                    <a:pt x="865" y="2969"/>
                  </a:lnTo>
                  <a:lnTo>
                    <a:pt x="844" y="2952"/>
                  </a:lnTo>
                  <a:lnTo>
                    <a:pt x="824" y="2933"/>
                  </a:lnTo>
                  <a:lnTo>
                    <a:pt x="824" y="2933"/>
                  </a:lnTo>
                  <a:lnTo>
                    <a:pt x="803" y="2913"/>
                  </a:lnTo>
                  <a:lnTo>
                    <a:pt x="786" y="2893"/>
                  </a:lnTo>
                  <a:lnTo>
                    <a:pt x="769" y="2871"/>
                  </a:lnTo>
                  <a:lnTo>
                    <a:pt x="753" y="2849"/>
                  </a:lnTo>
                  <a:lnTo>
                    <a:pt x="738" y="2827"/>
                  </a:lnTo>
                  <a:lnTo>
                    <a:pt x="725" y="2804"/>
                  </a:lnTo>
                  <a:lnTo>
                    <a:pt x="713" y="2779"/>
                  </a:lnTo>
                  <a:lnTo>
                    <a:pt x="702" y="2756"/>
                  </a:lnTo>
                  <a:lnTo>
                    <a:pt x="693" y="2731"/>
                  </a:lnTo>
                  <a:lnTo>
                    <a:pt x="684" y="2707"/>
                  </a:lnTo>
                  <a:lnTo>
                    <a:pt x="677" y="2681"/>
                  </a:lnTo>
                  <a:lnTo>
                    <a:pt x="672" y="2656"/>
                  </a:lnTo>
                  <a:lnTo>
                    <a:pt x="666" y="2630"/>
                  </a:lnTo>
                  <a:lnTo>
                    <a:pt x="663" y="2604"/>
                  </a:lnTo>
                  <a:lnTo>
                    <a:pt x="661" y="2578"/>
                  </a:lnTo>
                  <a:lnTo>
                    <a:pt x="660" y="2553"/>
                  </a:lnTo>
                  <a:lnTo>
                    <a:pt x="660" y="2526"/>
                  </a:lnTo>
                  <a:lnTo>
                    <a:pt x="662" y="2500"/>
                  </a:lnTo>
                  <a:lnTo>
                    <a:pt x="664" y="2475"/>
                  </a:lnTo>
                  <a:lnTo>
                    <a:pt x="669" y="2448"/>
                  </a:lnTo>
                  <a:lnTo>
                    <a:pt x="674" y="2423"/>
                  </a:lnTo>
                  <a:lnTo>
                    <a:pt x="680" y="2398"/>
                  </a:lnTo>
                  <a:lnTo>
                    <a:pt x="687" y="2372"/>
                  </a:lnTo>
                  <a:lnTo>
                    <a:pt x="697" y="2348"/>
                  </a:lnTo>
                  <a:lnTo>
                    <a:pt x="708" y="2323"/>
                  </a:lnTo>
                  <a:lnTo>
                    <a:pt x="718" y="2300"/>
                  </a:lnTo>
                  <a:lnTo>
                    <a:pt x="731" y="2275"/>
                  </a:lnTo>
                  <a:lnTo>
                    <a:pt x="745" y="2253"/>
                  </a:lnTo>
                  <a:lnTo>
                    <a:pt x="760" y="2230"/>
                  </a:lnTo>
                  <a:lnTo>
                    <a:pt x="776" y="2209"/>
                  </a:lnTo>
                  <a:lnTo>
                    <a:pt x="794" y="2188"/>
                  </a:lnTo>
                  <a:lnTo>
                    <a:pt x="813" y="2167"/>
                  </a:lnTo>
                  <a:lnTo>
                    <a:pt x="813" y="2167"/>
                  </a:lnTo>
                  <a:close/>
                  <a:moveTo>
                    <a:pt x="4314" y="5710"/>
                  </a:moveTo>
                  <a:lnTo>
                    <a:pt x="4314" y="5710"/>
                  </a:lnTo>
                  <a:lnTo>
                    <a:pt x="4314" y="5697"/>
                  </a:lnTo>
                  <a:lnTo>
                    <a:pt x="4313" y="5684"/>
                  </a:lnTo>
                  <a:lnTo>
                    <a:pt x="4312" y="5670"/>
                  </a:lnTo>
                  <a:lnTo>
                    <a:pt x="4308" y="5657"/>
                  </a:lnTo>
                  <a:lnTo>
                    <a:pt x="4305" y="5644"/>
                  </a:lnTo>
                  <a:lnTo>
                    <a:pt x="4302" y="5631"/>
                  </a:lnTo>
                  <a:lnTo>
                    <a:pt x="4298" y="5619"/>
                  </a:lnTo>
                  <a:lnTo>
                    <a:pt x="4293" y="5607"/>
                  </a:lnTo>
                  <a:lnTo>
                    <a:pt x="4287" y="5594"/>
                  </a:lnTo>
                  <a:lnTo>
                    <a:pt x="4282" y="5583"/>
                  </a:lnTo>
                  <a:lnTo>
                    <a:pt x="4268" y="5561"/>
                  </a:lnTo>
                  <a:lnTo>
                    <a:pt x="4252" y="5541"/>
                  </a:lnTo>
                  <a:lnTo>
                    <a:pt x="4236" y="5522"/>
                  </a:lnTo>
                  <a:lnTo>
                    <a:pt x="4217" y="5504"/>
                  </a:lnTo>
                  <a:lnTo>
                    <a:pt x="4196" y="5489"/>
                  </a:lnTo>
                  <a:lnTo>
                    <a:pt x="4173" y="5475"/>
                  </a:lnTo>
                  <a:lnTo>
                    <a:pt x="4162" y="5469"/>
                  </a:lnTo>
                  <a:lnTo>
                    <a:pt x="4150" y="5464"/>
                  </a:lnTo>
                  <a:lnTo>
                    <a:pt x="4139" y="5459"/>
                  </a:lnTo>
                  <a:lnTo>
                    <a:pt x="4126" y="5455"/>
                  </a:lnTo>
                  <a:lnTo>
                    <a:pt x="4113" y="5451"/>
                  </a:lnTo>
                  <a:lnTo>
                    <a:pt x="4101" y="5449"/>
                  </a:lnTo>
                  <a:lnTo>
                    <a:pt x="4087" y="5446"/>
                  </a:lnTo>
                  <a:lnTo>
                    <a:pt x="4073" y="5445"/>
                  </a:lnTo>
                  <a:lnTo>
                    <a:pt x="4060" y="5444"/>
                  </a:lnTo>
                  <a:lnTo>
                    <a:pt x="4046" y="5443"/>
                  </a:lnTo>
                  <a:lnTo>
                    <a:pt x="4046" y="5443"/>
                  </a:lnTo>
                  <a:lnTo>
                    <a:pt x="4032" y="5444"/>
                  </a:lnTo>
                  <a:lnTo>
                    <a:pt x="4018" y="5445"/>
                  </a:lnTo>
                  <a:lnTo>
                    <a:pt x="4006" y="5446"/>
                  </a:lnTo>
                  <a:lnTo>
                    <a:pt x="3992" y="5449"/>
                  </a:lnTo>
                  <a:lnTo>
                    <a:pt x="3979" y="5451"/>
                  </a:lnTo>
                  <a:lnTo>
                    <a:pt x="3967" y="5455"/>
                  </a:lnTo>
                  <a:lnTo>
                    <a:pt x="3954" y="5459"/>
                  </a:lnTo>
                  <a:lnTo>
                    <a:pt x="3942" y="5464"/>
                  </a:lnTo>
                  <a:lnTo>
                    <a:pt x="3930" y="5469"/>
                  </a:lnTo>
                  <a:lnTo>
                    <a:pt x="3918" y="5475"/>
                  </a:lnTo>
                  <a:lnTo>
                    <a:pt x="3896" y="5489"/>
                  </a:lnTo>
                  <a:lnTo>
                    <a:pt x="3876" y="5504"/>
                  </a:lnTo>
                  <a:lnTo>
                    <a:pt x="3857" y="5522"/>
                  </a:lnTo>
                  <a:lnTo>
                    <a:pt x="3839" y="5541"/>
                  </a:lnTo>
                  <a:lnTo>
                    <a:pt x="3824" y="5561"/>
                  </a:lnTo>
                  <a:lnTo>
                    <a:pt x="3811" y="5583"/>
                  </a:lnTo>
                  <a:lnTo>
                    <a:pt x="3804" y="5594"/>
                  </a:lnTo>
                  <a:lnTo>
                    <a:pt x="3799" y="5607"/>
                  </a:lnTo>
                  <a:lnTo>
                    <a:pt x="3795" y="5619"/>
                  </a:lnTo>
                  <a:lnTo>
                    <a:pt x="3791" y="5631"/>
                  </a:lnTo>
                  <a:lnTo>
                    <a:pt x="3786" y="5644"/>
                  </a:lnTo>
                  <a:lnTo>
                    <a:pt x="3783" y="5657"/>
                  </a:lnTo>
                  <a:lnTo>
                    <a:pt x="3781" y="5670"/>
                  </a:lnTo>
                  <a:lnTo>
                    <a:pt x="3780" y="5684"/>
                  </a:lnTo>
                  <a:lnTo>
                    <a:pt x="3779" y="5697"/>
                  </a:lnTo>
                  <a:lnTo>
                    <a:pt x="3778" y="5710"/>
                  </a:lnTo>
                  <a:lnTo>
                    <a:pt x="3778" y="5710"/>
                  </a:lnTo>
                  <a:lnTo>
                    <a:pt x="3779" y="5725"/>
                  </a:lnTo>
                  <a:lnTo>
                    <a:pt x="3780" y="5738"/>
                  </a:lnTo>
                  <a:lnTo>
                    <a:pt x="3781" y="5752"/>
                  </a:lnTo>
                  <a:lnTo>
                    <a:pt x="3783" y="5765"/>
                  </a:lnTo>
                  <a:lnTo>
                    <a:pt x="3786" y="5778"/>
                  </a:lnTo>
                  <a:lnTo>
                    <a:pt x="3791" y="5791"/>
                  </a:lnTo>
                  <a:lnTo>
                    <a:pt x="3795" y="5803"/>
                  </a:lnTo>
                  <a:lnTo>
                    <a:pt x="3799" y="5815"/>
                  </a:lnTo>
                  <a:lnTo>
                    <a:pt x="3804" y="5826"/>
                  </a:lnTo>
                  <a:lnTo>
                    <a:pt x="3811" y="5838"/>
                  </a:lnTo>
                  <a:lnTo>
                    <a:pt x="3824" y="5860"/>
                  </a:lnTo>
                  <a:lnTo>
                    <a:pt x="3839" y="5881"/>
                  </a:lnTo>
                  <a:lnTo>
                    <a:pt x="3857" y="5900"/>
                  </a:lnTo>
                  <a:lnTo>
                    <a:pt x="3876" y="5917"/>
                  </a:lnTo>
                  <a:lnTo>
                    <a:pt x="3896" y="5933"/>
                  </a:lnTo>
                  <a:lnTo>
                    <a:pt x="3918" y="5947"/>
                  </a:lnTo>
                  <a:lnTo>
                    <a:pt x="3930" y="5952"/>
                  </a:lnTo>
                  <a:lnTo>
                    <a:pt x="3942" y="5957"/>
                  </a:lnTo>
                  <a:lnTo>
                    <a:pt x="3954" y="5962"/>
                  </a:lnTo>
                  <a:lnTo>
                    <a:pt x="3967" y="5967"/>
                  </a:lnTo>
                  <a:lnTo>
                    <a:pt x="3979" y="5970"/>
                  </a:lnTo>
                  <a:lnTo>
                    <a:pt x="3992" y="5973"/>
                  </a:lnTo>
                  <a:lnTo>
                    <a:pt x="4006" y="5976"/>
                  </a:lnTo>
                  <a:lnTo>
                    <a:pt x="4018" y="5977"/>
                  </a:lnTo>
                  <a:lnTo>
                    <a:pt x="4032" y="5978"/>
                  </a:lnTo>
                  <a:lnTo>
                    <a:pt x="4046" y="5978"/>
                  </a:lnTo>
                  <a:lnTo>
                    <a:pt x="4046" y="5978"/>
                  </a:lnTo>
                  <a:lnTo>
                    <a:pt x="4060" y="5978"/>
                  </a:lnTo>
                  <a:lnTo>
                    <a:pt x="4073" y="5977"/>
                  </a:lnTo>
                  <a:lnTo>
                    <a:pt x="4087" y="5976"/>
                  </a:lnTo>
                  <a:lnTo>
                    <a:pt x="4101" y="5973"/>
                  </a:lnTo>
                  <a:lnTo>
                    <a:pt x="4113" y="5970"/>
                  </a:lnTo>
                  <a:lnTo>
                    <a:pt x="4126" y="5967"/>
                  </a:lnTo>
                  <a:lnTo>
                    <a:pt x="4139" y="5962"/>
                  </a:lnTo>
                  <a:lnTo>
                    <a:pt x="4150" y="5957"/>
                  </a:lnTo>
                  <a:lnTo>
                    <a:pt x="4162" y="5952"/>
                  </a:lnTo>
                  <a:lnTo>
                    <a:pt x="4173" y="5947"/>
                  </a:lnTo>
                  <a:lnTo>
                    <a:pt x="4196" y="5933"/>
                  </a:lnTo>
                  <a:lnTo>
                    <a:pt x="4217" y="5917"/>
                  </a:lnTo>
                  <a:lnTo>
                    <a:pt x="4236" y="5900"/>
                  </a:lnTo>
                  <a:lnTo>
                    <a:pt x="4252" y="5881"/>
                  </a:lnTo>
                  <a:lnTo>
                    <a:pt x="4268" y="5860"/>
                  </a:lnTo>
                  <a:lnTo>
                    <a:pt x="4282" y="5838"/>
                  </a:lnTo>
                  <a:lnTo>
                    <a:pt x="4287" y="5826"/>
                  </a:lnTo>
                  <a:lnTo>
                    <a:pt x="4293" y="5815"/>
                  </a:lnTo>
                  <a:lnTo>
                    <a:pt x="4298" y="5803"/>
                  </a:lnTo>
                  <a:lnTo>
                    <a:pt x="4302" y="5791"/>
                  </a:lnTo>
                  <a:lnTo>
                    <a:pt x="4305" y="5778"/>
                  </a:lnTo>
                  <a:lnTo>
                    <a:pt x="4308" y="5765"/>
                  </a:lnTo>
                  <a:lnTo>
                    <a:pt x="4312" y="5752"/>
                  </a:lnTo>
                  <a:lnTo>
                    <a:pt x="4313" y="5738"/>
                  </a:lnTo>
                  <a:lnTo>
                    <a:pt x="4314" y="5725"/>
                  </a:lnTo>
                  <a:lnTo>
                    <a:pt x="4314" y="5710"/>
                  </a:lnTo>
                  <a:lnTo>
                    <a:pt x="4314" y="5710"/>
                  </a:lnTo>
                  <a:close/>
                  <a:moveTo>
                    <a:pt x="5744" y="3261"/>
                  </a:moveTo>
                  <a:lnTo>
                    <a:pt x="5744" y="3261"/>
                  </a:lnTo>
                  <a:lnTo>
                    <a:pt x="5744" y="3275"/>
                  </a:lnTo>
                  <a:lnTo>
                    <a:pt x="5746" y="3289"/>
                  </a:lnTo>
                  <a:lnTo>
                    <a:pt x="5748" y="3302"/>
                  </a:lnTo>
                  <a:lnTo>
                    <a:pt x="5750" y="3315"/>
                  </a:lnTo>
                  <a:lnTo>
                    <a:pt x="5753" y="3329"/>
                  </a:lnTo>
                  <a:lnTo>
                    <a:pt x="5756" y="3341"/>
                  </a:lnTo>
                  <a:lnTo>
                    <a:pt x="5760" y="3353"/>
                  </a:lnTo>
                  <a:lnTo>
                    <a:pt x="5766" y="3366"/>
                  </a:lnTo>
                  <a:lnTo>
                    <a:pt x="5771" y="3377"/>
                  </a:lnTo>
                  <a:lnTo>
                    <a:pt x="5777" y="3389"/>
                  </a:lnTo>
                  <a:lnTo>
                    <a:pt x="5790" y="3411"/>
                  </a:lnTo>
                  <a:lnTo>
                    <a:pt x="5806" y="3432"/>
                  </a:lnTo>
                  <a:lnTo>
                    <a:pt x="5823" y="3451"/>
                  </a:lnTo>
                  <a:lnTo>
                    <a:pt x="5841" y="3468"/>
                  </a:lnTo>
                  <a:lnTo>
                    <a:pt x="5863" y="3484"/>
                  </a:lnTo>
                  <a:lnTo>
                    <a:pt x="5885" y="3497"/>
                  </a:lnTo>
                  <a:lnTo>
                    <a:pt x="5896" y="3503"/>
                  </a:lnTo>
                  <a:lnTo>
                    <a:pt x="5908" y="3508"/>
                  </a:lnTo>
                  <a:lnTo>
                    <a:pt x="5921" y="3513"/>
                  </a:lnTo>
                  <a:lnTo>
                    <a:pt x="5932" y="3517"/>
                  </a:lnTo>
                  <a:lnTo>
                    <a:pt x="5945" y="3521"/>
                  </a:lnTo>
                  <a:lnTo>
                    <a:pt x="5959" y="3524"/>
                  </a:lnTo>
                  <a:lnTo>
                    <a:pt x="5971" y="3526"/>
                  </a:lnTo>
                  <a:lnTo>
                    <a:pt x="5985" y="3528"/>
                  </a:lnTo>
                  <a:lnTo>
                    <a:pt x="5999" y="3529"/>
                  </a:lnTo>
                  <a:lnTo>
                    <a:pt x="6012" y="3529"/>
                  </a:lnTo>
                  <a:lnTo>
                    <a:pt x="6012" y="3529"/>
                  </a:lnTo>
                  <a:lnTo>
                    <a:pt x="6026" y="3529"/>
                  </a:lnTo>
                  <a:lnTo>
                    <a:pt x="6040" y="3528"/>
                  </a:lnTo>
                  <a:lnTo>
                    <a:pt x="6053" y="3526"/>
                  </a:lnTo>
                  <a:lnTo>
                    <a:pt x="6066" y="3524"/>
                  </a:lnTo>
                  <a:lnTo>
                    <a:pt x="6079" y="3521"/>
                  </a:lnTo>
                  <a:lnTo>
                    <a:pt x="6091" y="3517"/>
                  </a:lnTo>
                  <a:lnTo>
                    <a:pt x="6104" y="3513"/>
                  </a:lnTo>
                  <a:lnTo>
                    <a:pt x="6117" y="3508"/>
                  </a:lnTo>
                  <a:lnTo>
                    <a:pt x="6128" y="3503"/>
                  </a:lnTo>
                  <a:lnTo>
                    <a:pt x="6140" y="3497"/>
                  </a:lnTo>
                  <a:lnTo>
                    <a:pt x="6162" y="3484"/>
                  </a:lnTo>
                  <a:lnTo>
                    <a:pt x="6182" y="3468"/>
                  </a:lnTo>
                  <a:lnTo>
                    <a:pt x="6201" y="3451"/>
                  </a:lnTo>
                  <a:lnTo>
                    <a:pt x="6219" y="3432"/>
                  </a:lnTo>
                  <a:lnTo>
                    <a:pt x="6234" y="3411"/>
                  </a:lnTo>
                  <a:lnTo>
                    <a:pt x="6247" y="3389"/>
                  </a:lnTo>
                  <a:lnTo>
                    <a:pt x="6254" y="3377"/>
                  </a:lnTo>
                  <a:lnTo>
                    <a:pt x="6259" y="3366"/>
                  </a:lnTo>
                  <a:lnTo>
                    <a:pt x="6263" y="3353"/>
                  </a:lnTo>
                  <a:lnTo>
                    <a:pt x="6267" y="3341"/>
                  </a:lnTo>
                  <a:lnTo>
                    <a:pt x="6272" y="3329"/>
                  </a:lnTo>
                  <a:lnTo>
                    <a:pt x="6275" y="3315"/>
                  </a:lnTo>
                  <a:lnTo>
                    <a:pt x="6277" y="3302"/>
                  </a:lnTo>
                  <a:lnTo>
                    <a:pt x="6279" y="3289"/>
                  </a:lnTo>
                  <a:lnTo>
                    <a:pt x="6280" y="3275"/>
                  </a:lnTo>
                  <a:lnTo>
                    <a:pt x="6280" y="3261"/>
                  </a:lnTo>
                  <a:lnTo>
                    <a:pt x="6280" y="3261"/>
                  </a:lnTo>
                  <a:lnTo>
                    <a:pt x="6280" y="3248"/>
                  </a:lnTo>
                  <a:lnTo>
                    <a:pt x="6279" y="3234"/>
                  </a:lnTo>
                  <a:lnTo>
                    <a:pt x="6277" y="3221"/>
                  </a:lnTo>
                  <a:lnTo>
                    <a:pt x="6275" y="3207"/>
                  </a:lnTo>
                  <a:lnTo>
                    <a:pt x="6272" y="3195"/>
                  </a:lnTo>
                  <a:lnTo>
                    <a:pt x="6267" y="3182"/>
                  </a:lnTo>
                  <a:lnTo>
                    <a:pt x="6263" y="3170"/>
                  </a:lnTo>
                  <a:lnTo>
                    <a:pt x="6259" y="3157"/>
                  </a:lnTo>
                  <a:lnTo>
                    <a:pt x="6254" y="3145"/>
                  </a:lnTo>
                  <a:lnTo>
                    <a:pt x="6247" y="3134"/>
                  </a:lnTo>
                  <a:lnTo>
                    <a:pt x="6234" y="3112"/>
                  </a:lnTo>
                  <a:lnTo>
                    <a:pt x="6219" y="3092"/>
                  </a:lnTo>
                  <a:lnTo>
                    <a:pt x="6201" y="3073"/>
                  </a:lnTo>
                  <a:lnTo>
                    <a:pt x="6182" y="3055"/>
                  </a:lnTo>
                  <a:lnTo>
                    <a:pt x="6162" y="3040"/>
                  </a:lnTo>
                  <a:lnTo>
                    <a:pt x="6140" y="3026"/>
                  </a:lnTo>
                  <a:lnTo>
                    <a:pt x="6128" y="3020"/>
                  </a:lnTo>
                  <a:lnTo>
                    <a:pt x="6117" y="3015"/>
                  </a:lnTo>
                  <a:lnTo>
                    <a:pt x="6104" y="3010"/>
                  </a:lnTo>
                  <a:lnTo>
                    <a:pt x="6091" y="3006"/>
                  </a:lnTo>
                  <a:lnTo>
                    <a:pt x="6079" y="3002"/>
                  </a:lnTo>
                  <a:lnTo>
                    <a:pt x="6066" y="2999"/>
                  </a:lnTo>
                  <a:lnTo>
                    <a:pt x="6053" y="2997"/>
                  </a:lnTo>
                  <a:lnTo>
                    <a:pt x="6040" y="2996"/>
                  </a:lnTo>
                  <a:lnTo>
                    <a:pt x="6026" y="2995"/>
                  </a:lnTo>
                  <a:lnTo>
                    <a:pt x="6012" y="2993"/>
                  </a:lnTo>
                  <a:lnTo>
                    <a:pt x="6012" y="2993"/>
                  </a:lnTo>
                  <a:lnTo>
                    <a:pt x="5999" y="2995"/>
                  </a:lnTo>
                  <a:lnTo>
                    <a:pt x="5985" y="2996"/>
                  </a:lnTo>
                  <a:lnTo>
                    <a:pt x="5971" y="2997"/>
                  </a:lnTo>
                  <a:lnTo>
                    <a:pt x="5959" y="2999"/>
                  </a:lnTo>
                  <a:lnTo>
                    <a:pt x="5945" y="3002"/>
                  </a:lnTo>
                  <a:lnTo>
                    <a:pt x="5932" y="3006"/>
                  </a:lnTo>
                  <a:lnTo>
                    <a:pt x="5921" y="3010"/>
                  </a:lnTo>
                  <a:lnTo>
                    <a:pt x="5908" y="3015"/>
                  </a:lnTo>
                  <a:lnTo>
                    <a:pt x="5896" y="3020"/>
                  </a:lnTo>
                  <a:lnTo>
                    <a:pt x="5885" y="3026"/>
                  </a:lnTo>
                  <a:lnTo>
                    <a:pt x="5863" y="3040"/>
                  </a:lnTo>
                  <a:lnTo>
                    <a:pt x="5841" y="3055"/>
                  </a:lnTo>
                  <a:lnTo>
                    <a:pt x="5823" y="3073"/>
                  </a:lnTo>
                  <a:lnTo>
                    <a:pt x="5806" y="3092"/>
                  </a:lnTo>
                  <a:lnTo>
                    <a:pt x="5790" y="3112"/>
                  </a:lnTo>
                  <a:lnTo>
                    <a:pt x="5777" y="3134"/>
                  </a:lnTo>
                  <a:lnTo>
                    <a:pt x="5771" y="3145"/>
                  </a:lnTo>
                  <a:lnTo>
                    <a:pt x="5766" y="3157"/>
                  </a:lnTo>
                  <a:lnTo>
                    <a:pt x="5760" y="3170"/>
                  </a:lnTo>
                  <a:lnTo>
                    <a:pt x="5756" y="3182"/>
                  </a:lnTo>
                  <a:lnTo>
                    <a:pt x="5753" y="3195"/>
                  </a:lnTo>
                  <a:lnTo>
                    <a:pt x="5750" y="3207"/>
                  </a:lnTo>
                  <a:lnTo>
                    <a:pt x="5748" y="3221"/>
                  </a:lnTo>
                  <a:lnTo>
                    <a:pt x="5746" y="3234"/>
                  </a:lnTo>
                  <a:lnTo>
                    <a:pt x="5744" y="3248"/>
                  </a:lnTo>
                  <a:lnTo>
                    <a:pt x="5744" y="3261"/>
                  </a:lnTo>
                  <a:lnTo>
                    <a:pt x="5744" y="3261"/>
                  </a:lnTo>
                  <a:close/>
                  <a:moveTo>
                    <a:pt x="1417" y="2771"/>
                  </a:moveTo>
                  <a:lnTo>
                    <a:pt x="975" y="2330"/>
                  </a:lnTo>
                  <a:lnTo>
                    <a:pt x="975" y="2330"/>
                  </a:lnTo>
                  <a:lnTo>
                    <a:pt x="965" y="2342"/>
                  </a:lnTo>
                  <a:lnTo>
                    <a:pt x="955" y="2354"/>
                  </a:lnTo>
                  <a:lnTo>
                    <a:pt x="946" y="2366"/>
                  </a:lnTo>
                  <a:lnTo>
                    <a:pt x="937" y="2380"/>
                  </a:lnTo>
                  <a:lnTo>
                    <a:pt x="930" y="2393"/>
                  </a:lnTo>
                  <a:lnTo>
                    <a:pt x="923" y="2406"/>
                  </a:lnTo>
                  <a:lnTo>
                    <a:pt x="916" y="2420"/>
                  </a:lnTo>
                  <a:lnTo>
                    <a:pt x="910" y="2434"/>
                  </a:lnTo>
                  <a:lnTo>
                    <a:pt x="906" y="2448"/>
                  </a:lnTo>
                  <a:lnTo>
                    <a:pt x="900" y="2462"/>
                  </a:lnTo>
                  <a:lnTo>
                    <a:pt x="897" y="2477"/>
                  </a:lnTo>
                  <a:lnTo>
                    <a:pt x="894" y="2492"/>
                  </a:lnTo>
                  <a:lnTo>
                    <a:pt x="892" y="2506"/>
                  </a:lnTo>
                  <a:lnTo>
                    <a:pt x="891" y="2521"/>
                  </a:lnTo>
                  <a:lnTo>
                    <a:pt x="890" y="2536"/>
                  </a:lnTo>
                  <a:lnTo>
                    <a:pt x="890" y="2551"/>
                  </a:lnTo>
                  <a:lnTo>
                    <a:pt x="891" y="2565"/>
                  </a:lnTo>
                  <a:lnTo>
                    <a:pt x="892" y="2581"/>
                  </a:lnTo>
                  <a:lnTo>
                    <a:pt x="894" y="2596"/>
                  </a:lnTo>
                  <a:lnTo>
                    <a:pt x="896" y="2610"/>
                  </a:lnTo>
                  <a:lnTo>
                    <a:pt x="900" y="2624"/>
                  </a:lnTo>
                  <a:lnTo>
                    <a:pt x="904" y="2639"/>
                  </a:lnTo>
                  <a:lnTo>
                    <a:pt x="909" y="2653"/>
                  </a:lnTo>
                  <a:lnTo>
                    <a:pt x="914" y="2668"/>
                  </a:lnTo>
                  <a:lnTo>
                    <a:pt x="921" y="2681"/>
                  </a:lnTo>
                  <a:lnTo>
                    <a:pt x="928" y="2695"/>
                  </a:lnTo>
                  <a:lnTo>
                    <a:pt x="935" y="2708"/>
                  </a:lnTo>
                  <a:lnTo>
                    <a:pt x="944" y="2721"/>
                  </a:lnTo>
                  <a:lnTo>
                    <a:pt x="952" y="2734"/>
                  </a:lnTo>
                  <a:lnTo>
                    <a:pt x="963" y="2746"/>
                  </a:lnTo>
                  <a:lnTo>
                    <a:pt x="972" y="2757"/>
                  </a:lnTo>
                  <a:lnTo>
                    <a:pt x="984" y="2769"/>
                  </a:lnTo>
                  <a:lnTo>
                    <a:pt x="984" y="2769"/>
                  </a:lnTo>
                  <a:lnTo>
                    <a:pt x="995" y="2779"/>
                  </a:lnTo>
                  <a:lnTo>
                    <a:pt x="1007" y="2790"/>
                  </a:lnTo>
                  <a:lnTo>
                    <a:pt x="1020" y="2799"/>
                  </a:lnTo>
                  <a:lnTo>
                    <a:pt x="1032" y="2808"/>
                  </a:lnTo>
                  <a:lnTo>
                    <a:pt x="1045" y="2815"/>
                  </a:lnTo>
                  <a:lnTo>
                    <a:pt x="1059" y="2823"/>
                  </a:lnTo>
                  <a:lnTo>
                    <a:pt x="1071" y="2829"/>
                  </a:lnTo>
                  <a:lnTo>
                    <a:pt x="1085" y="2835"/>
                  </a:lnTo>
                  <a:lnTo>
                    <a:pt x="1099" y="2841"/>
                  </a:lnTo>
                  <a:lnTo>
                    <a:pt x="1113" y="2845"/>
                  </a:lnTo>
                  <a:lnTo>
                    <a:pt x="1127" y="2849"/>
                  </a:lnTo>
                  <a:lnTo>
                    <a:pt x="1142" y="2852"/>
                  </a:lnTo>
                  <a:lnTo>
                    <a:pt x="1157" y="2854"/>
                  </a:lnTo>
                  <a:lnTo>
                    <a:pt x="1171" y="2856"/>
                  </a:lnTo>
                  <a:lnTo>
                    <a:pt x="1185" y="2857"/>
                  </a:lnTo>
                  <a:lnTo>
                    <a:pt x="1200" y="2857"/>
                  </a:lnTo>
                  <a:lnTo>
                    <a:pt x="1215" y="2857"/>
                  </a:lnTo>
                  <a:lnTo>
                    <a:pt x="1229" y="2856"/>
                  </a:lnTo>
                  <a:lnTo>
                    <a:pt x="1244" y="2854"/>
                  </a:lnTo>
                  <a:lnTo>
                    <a:pt x="1259" y="2852"/>
                  </a:lnTo>
                  <a:lnTo>
                    <a:pt x="1273" y="2849"/>
                  </a:lnTo>
                  <a:lnTo>
                    <a:pt x="1287" y="2845"/>
                  </a:lnTo>
                  <a:lnTo>
                    <a:pt x="1301" y="2841"/>
                  </a:lnTo>
                  <a:lnTo>
                    <a:pt x="1315" y="2836"/>
                  </a:lnTo>
                  <a:lnTo>
                    <a:pt x="1329" y="2830"/>
                  </a:lnTo>
                  <a:lnTo>
                    <a:pt x="1342" y="2824"/>
                  </a:lnTo>
                  <a:lnTo>
                    <a:pt x="1356" y="2816"/>
                  </a:lnTo>
                  <a:lnTo>
                    <a:pt x="1369" y="2809"/>
                  </a:lnTo>
                  <a:lnTo>
                    <a:pt x="1381" y="2801"/>
                  </a:lnTo>
                  <a:lnTo>
                    <a:pt x="1394" y="2791"/>
                  </a:lnTo>
                  <a:lnTo>
                    <a:pt x="1406" y="2782"/>
                  </a:lnTo>
                  <a:lnTo>
                    <a:pt x="1417" y="2771"/>
                  </a:lnTo>
                  <a:lnTo>
                    <a:pt x="1417" y="2771"/>
                  </a:lnTo>
                  <a:close/>
                  <a:moveTo>
                    <a:pt x="3281" y="1486"/>
                  </a:moveTo>
                  <a:lnTo>
                    <a:pt x="3281" y="1486"/>
                  </a:lnTo>
                  <a:lnTo>
                    <a:pt x="3268" y="1487"/>
                  </a:lnTo>
                  <a:lnTo>
                    <a:pt x="3254" y="1488"/>
                  </a:lnTo>
                  <a:lnTo>
                    <a:pt x="3240" y="1489"/>
                  </a:lnTo>
                  <a:lnTo>
                    <a:pt x="3228" y="1491"/>
                  </a:lnTo>
                  <a:lnTo>
                    <a:pt x="3214" y="1494"/>
                  </a:lnTo>
                  <a:lnTo>
                    <a:pt x="3201" y="1498"/>
                  </a:lnTo>
                  <a:lnTo>
                    <a:pt x="3189" y="1503"/>
                  </a:lnTo>
                  <a:lnTo>
                    <a:pt x="3177" y="1507"/>
                  </a:lnTo>
                  <a:lnTo>
                    <a:pt x="3165" y="1512"/>
                  </a:lnTo>
                  <a:lnTo>
                    <a:pt x="3154" y="1519"/>
                  </a:lnTo>
                  <a:lnTo>
                    <a:pt x="3132" y="1532"/>
                  </a:lnTo>
                  <a:lnTo>
                    <a:pt x="3111" y="1547"/>
                  </a:lnTo>
                  <a:lnTo>
                    <a:pt x="3092" y="1565"/>
                  </a:lnTo>
                  <a:lnTo>
                    <a:pt x="3075" y="1584"/>
                  </a:lnTo>
                  <a:lnTo>
                    <a:pt x="3059" y="1604"/>
                  </a:lnTo>
                  <a:lnTo>
                    <a:pt x="3045" y="1626"/>
                  </a:lnTo>
                  <a:lnTo>
                    <a:pt x="3040" y="1638"/>
                  </a:lnTo>
                  <a:lnTo>
                    <a:pt x="3035" y="1650"/>
                  </a:lnTo>
                  <a:lnTo>
                    <a:pt x="3029" y="1662"/>
                  </a:lnTo>
                  <a:lnTo>
                    <a:pt x="3025" y="1675"/>
                  </a:lnTo>
                  <a:lnTo>
                    <a:pt x="3022" y="1687"/>
                  </a:lnTo>
                  <a:lnTo>
                    <a:pt x="3019" y="1700"/>
                  </a:lnTo>
                  <a:lnTo>
                    <a:pt x="3017" y="1714"/>
                  </a:lnTo>
                  <a:lnTo>
                    <a:pt x="3015" y="1726"/>
                  </a:lnTo>
                  <a:lnTo>
                    <a:pt x="3014" y="1740"/>
                  </a:lnTo>
                  <a:lnTo>
                    <a:pt x="3014" y="1754"/>
                  </a:lnTo>
                  <a:lnTo>
                    <a:pt x="3014" y="1754"/>
                  </a:lnTo>
                  <a:lnTo>
                    <a:pt x="3014" y="1767"/>
                  </a:lnTo>
                  <a:lnTo>
                    <a:pt x="3015" y="1781"/>
                  </a:lnTo>
                  <a:lnTo>
                    <a:pt x="3017" y="1795"/>
                  </a:lnTo>
                  <a:lnTo>
                    <a:pt x="3019" y="1807"/>
                  </a:lnTo>
                  <a:lnTo>
                    <a:pt x="3022" y="1821"/>
                  </a:lnTo>
                  <a:lnTo>
                    <a:pt x="3025" y="1834"/>
                  </a:lnTo>
                  <a:lnTo>
                    <a:pt x="3029" y="1846"/>
                  </a:lnTo>
                  <a:lnTo>
                    <a:pt x="3035" y="1858"/>
                  </a:lnTo>
                  <a:lnTo>
                    <a:pt x="3040" y="1870"/>
                  </a:lnTo>
                  <a:lnTo>
                    <a:pt x="3045" y="1881"/>
                  </a:lnTo>
                  <a:lnTo>
                    <a:pt x="3059" y="1903"/>
                  </a:lnTo>
                  <a:lnTo>
                    <a:pt x="3075" y="1924"/>
                  </a:lnTo>
                  <a:lnTo>
                    <a:pt x="3092" y="1943"/>
                  </a:lnTo>
                  <a:lnTo>
                    <a:pt x="3111" y="1960"/>
                  </a:lnTo>
                  <a:lnTo>
                    <a:pt x="3132" y="1976"/>
                  </a:lnTo>
                  <a:lnTo>
                    <a:pt x="3154" y="1990"/>
                  </a:lnTo>
                  <a:lnTo>
                    <a:pt x="3165" y="1995"/>
                  </a:lnTo>
                  <a:lnTo>
                    <a:pt x="3177" y="2000"/>
                  </a:lnTo>
                  <a:lnTo>
                    <a:pt x="3189" y="2006"/>
                  </a:lnTo>
                  <a:lnTo>
                    <a:pt x="3201" y="2010"/>
                  </a:lnTo>
                  <a:lnTo>
                    <a:pt x="3214" y="2013"/>
                  </a:lnTo>
                  <a:lnTo>
                    <a:pt x="3228" y="2016"/>
                  </a:lnTo>
                  <a:lnTo>
                    <a:pt x="3240" y="2018"/>
                  </a:lnTo>
                  <a:lnTo>
                    <a:pt x="3254" y="2020"/>
                  </a:lnTo>
                  <a:lnTo>
                    <a:pt x="3268" y="2021"/>
                  </a:lnTo>
                  <a:lnTo>
                    <a:pt x="3281" y="2021"/>
                  </a:lnTo>
                  <a:lnTo>
                    <a:pt x="3281" y="2021"/>
                  </a:lnTo>
                  <a:lnTo>
                    <a:pt x="3295" y="2021"/>
                  </a:lnTo>
                  <a:lnTo>
                    <a:pt x="3309" y="2020"/>
                  </a:lnTo>
                  <a:lnTo>
                    <a:pt x="3321" y="2018"/>
                  </a:lnTo>
                  <a:lnTo>
                    <a:pt x="3335" y="2016"/>
                  </a:lnTo>
                  <a:lnTo>
                    <a:pt x="3348" y="2013"/>
                  </a:lnTo>
                  <a:lnTo>
                    <a:pt x="3360" y="2010"/>
                  </a:lnTo>
                  <a:lnTo>
                    <a:pt x="3373" y="2006"/>
                  </a:lnTo>
                  <a:lnTo>
                    <a:pt x="3385" y="2000"/>
                  </a:lnTo>
                  <a:lnTo>
                    <a:pt x="3397" y="1995"/>
                  </a:lnTo>
                  <a:lnTo>
                    <a:pt x="3409" y="1990"/>
                  </a:lnTo>
                  <a:lnTo>
                    <a:pt x="3431" y="1976"/>
                  </a:lnTo>
                  <a:lnTo>
                    <a:pt x="3451" y="1960"/>
                  </a:lnTo>
                  <a:lnTo>
                    <a:pt x="3470" y="1943"/>
                  </a:lnTo>
                  <a:lnTo>
                    <a:pt x="3488" y="1924"/>
                  </a:lnTo>
                  <a:lnTo>
                    <a:pt x="3503" y="1903"/>
                  </a:lnTo>
                  <a:lnTo>
                    <a:pt x="3516" y="1881"/>
                  </a:lnTo>
                  <a:lnTo>
                    <a:pt x="3523" y="1870"/>
                  </a:lnTo>
                  <a:lnTo>
                    <a:pt x="3528" y="1858"/>
                  </a:lnTo>
                  <a:lnTo>
                    <a:pt x="3532" y="1846"/>
                  </a:lnTo>
                  <a:lnTo>
                    <a:pt x="3537" y="1834"/>
                  </a:lnTo>
                  <a:lnTo>
                    <a:pt x="3541" y="1821"/>
                  </a:lnTo>
                  <a:lnTo>
                    <a:pt x="3544" y="1807"/>
                  </a:lnTo>
                  <a:lnTo>
                    <a:pt x="3546" y="1795"/>
                  </a:lnTo>
                  <a:lnTo>
                    <a:pt x="3547" y="1781"/>
                  </a:lnTo>
                  <a:lnTo>
                    <a:pt x="3548" y="1767"/>
                  </a:lnTo>
                  <a:lnTo>
                    <a:pt x="3549" y="1754"/>
                  </a:lnTo>
                  <a:lnTo>
                    <a:pt x="3549" y="1754"/>
                  </a:lnTo>
                  <a:lnTo>
                    <a:pt x="3548" y="1740"/>
                  </a:lnTo>
                  <a:lnTo>
                    <a:pt x="3547" y="1726"/>
                  </a:lnTo>
                  <a:lnTo>
                    <a:pt x="3546" y="1714"/>
                  </a:lnTo>
                  <a:lnTo>
                    <a:pt x="3544" y="1700"/>
                  </a:lnTo>
                  <a:lnTo>
                    <a:pt x="3541" y="1687"/>
                  </a:lnTo>
                  <a:lnTo>
                    <a:pt x="3537" y="1675"/>
                  </a:lnTo>
                  <a:lnTo>
                    <a:pt x="3532" y="1662"/>
                  </a:lnTo>
                  <a:lnTo>
                    <a:pt x="3528" y="1650"/>
                  </a:lnTo>
                  <a:lnTo>
                    <a:pt x="3523" y="1638"/>
                  </a:lnTo>
                  <a:lnTo>
                    <a:pt x="3516" y="1626"/>
                  </a:lnTo>
                  <a:lnTo>
                    <a:pt x="3503" y="1604"/>
                  </a:lnTo>
                  <a:lnTo>
                    <a:pt x="3488" y="1584"/>
                  </a:lnTo>
                  <a:lnTo>
                    <a:pt x="3470" y="1565"/>
                  </a:lnTo>
                  <a:lnTo>
                    <a:pt x="3451" y="1547"/>
                  </a:lnTo>
                  <a:lnTo>
                    <a:pt x="3431" y="1532"/>
                  </a:lnTo>
                  <a:lnTo>
                    <a:pt x="3409" y="1519"/>
                  </a:lnTo>
                  <a:lnTo>
                    <a:pt x="3397" y="1512"/>
                  </a:lnTo>
                  <a:lnTo>
                    <a:pt x="3385" y="1507"/>
                  </a:lnTo>
                  <a:lnTo>
                    <a:pt x="3373" y="1503"/>
                  </a:lnTo>
                  <a:lnTo>
                    <a:pt x="3360" y="1498"/>
                  </a:lnTo>
                  <a:lnTo>
                    <a:pt x="3348" y="1494"/>
                  </a:lnTo>
                  <a:lnTo>
                    <a:pt x="3335" y="1491"/>
                  </a:lnTo>
                  <a:lnTo>
                    <a:pt x="3321" y="1489"/>
                  </a:lnTo>
                  <a:lnTo>
                    <a:pt x="3309" y="1488"/>
                  </a:lnTo>
                  <a:lnTo>
                    <a:pt x="3295" y="1487"/>
                  </a:lnTo>
                  <a:lnTo>
                    <a:pt x="3281" y="1486"/>
                  </a:lnTo>
                  <a:lnTo>
                    <a:pt x="3281" y="1486"/>
                  </a:lnTo>
                  <a:close/>
                  <a:moveTo>
                    <a:pt x="2179" y="864"/>
                  </a:moveTo>
                  <a:lnTo>
                    <a:pt x="2840" y="1525"/>
                  </a:lnTo>
                  <a:lnTo>
                    <a:pt x="2840" y="1525"/>
                  </a:lnTo>
                  <a:lnTo>
                    <a:pt x="2854" y="1498"/>
                  </a:lnTo>
                  <a:lnTo>
                    <a:pt x="2871" y="1472"/>
                  </a:lnTo>
                  <a:lnTo>
                    <a:pt x="2889" y="1448"/>
                  </a:lnTo>
                  <a:lnTo>
                    <a:pt x="2909" y="1425"/>
                  </a:lnTo>
                  <a:lnTo>
                    <a:pt x="2930" y="1403"/>
                  </a:lnTo>
                  <a:lnTo>
                    <a:pt x="2952" y="1381"/>
                  </a:lnTo>
                  <a:lnTo>
                    <a:pt x="2976" y="1361"/>
                  </a:lnTo>
                  <a:lnTo>
                    <a:pt x="3000" y="1343"/>
                  </a:lnTo>
                  <a:lnTo>
                    <a:pt x="3026" y="1327"/>
                  </a:lnTo>
                  <a:lnTo>
                    <a:pt x="3053" y="1312"/>
                  </a:lnTo>
                  <a:lnTo>
                    <a:pt x="3081" y="1299"/>
                  </a:lnTo>
                  <a:lnTo>
                    <a:pt x="3109" y="1288"/>
                  </a:lnTo>
                  <a:lnTo>
                    <a:pt x="3139" y="1277"/>
                  </a:lnTo>
                  <a:lnTo>
                    <a:pt x="3170" y="1270"/>
                  </a:lnTo>
                  <a:lnTo>
                    <a:pt x="3200" y="1263"/>
                  </a:lnTo>
                  <a:lnTo>
                    <a:pt x="3232" y="1259"/>
                  </a:lnTo>
                  <a:lnTo>
                    <a:pt x="3214" y="1241"/>
                  </a:lnTo>
                  <a:lnTo>
                    <a:pt x="3304" y="1152"/>
                  </a:lnTo>
                  <a:lnTo>
                    <a:pt x="2597" y="446"/>
                  </a:lnTo>
                  <a:lnTo>
                    <a:pt x="2179" y="864"/>
                  </a:lnTo>
                  <a:close/>
                  <a:moveTo>
                    <a:pt x="2197" y="3226"/>
                  </a:moveTo>
                  <a:lnTo>
                    <a:pt x="2738" y="1748"/>
                  </a:lnTo>
                  <a:lnTo>
                    <a:pt x="1993" y="1003"/>
                  </a:lnTo>
                  <a:lnTo>
                    <a:pt x="502" y="1531"/>
                  </a:lnTo>
                  <a:lnTo>
                    <a:pt x="2197" y="3226"/>
                  </a:lnTo>
                  <a:close/>
                  <a:moveTo>
                    <a:pt x="2988" y="163"/>
                  </a:moveTo>
                  <a:lnTo>
                    <a:pt x="3663" y="838"/>
                  </a:lnTo>
                  <a:lnTo>
                    <a:pt x="3825" y="676"/>
                  </a:lnTo>
                  <a:lnTo>
                    <a:pt x="3151" y="0"/>
                  </a:lnTo>
                  <a:lnTo>
                    <a:pt x="2988" y="163"/>
                  </a:lnTo>
                  <a:close/>
                  <a:moveTo>
                    <a:pt x="5774" y="7581"/>
                  </a:moveTo>
                  <a:lnTo>
                    <a:pt x="2319" y="7581"/>
                  </a:lnTo>
                  <a:lnTo>
                    <a:pt x="2319" y="7122"/>
                  </a:lnTo>
                  <a:lnTo>
                    <a:pt x="3467" y="6817"/>
                  </a:lnTo>
                  <a:lnTo>
                    <a:pt x="3467" y="6224"/>
                  </a:lnTo>
                  <a:lnTo>
                    <a:pt x="4600" y="6224"/>
                  </a:lnTo>
                  <a:lnTo>
                    <a:pt x="4600" y="6810"/>
                  </a:lnTo>
                  <a:lnTo>
                    <a:pt x="5774" y="7115"/>
                  </a:lnTo>
                  <a:lnTo>
                    <a:pt x="5774" y="7581"/>
                  </a:lnTo>
                  <a:close/>
                  <a:moveTo>
                    <a:pt x="3696" y="6757"/>
                  </a:moveTo>
                  <a:lnTo>
                    <a:pt x="3719" y="6751"/>
                  </a:lnTo>
                  <a:lnTo>
                    <a:pt x="4371" y="6755"/>
                  </a:lnTo>
                  <a:lnTo>
                    <a:pt x="4371" y="6453"/>
                  </a:lnTo>
                  <a:lnTo>
                    <a:pt x="3696" y="6453"/>
                  </a:lnTo>
                  <a:lnTo>
                    <a:pt x="3696" y="6757"/>
                  </a:lnTo>
                  <a:close/>
                  <a:moveTo>
                    <a:pt x="5544" y="7293"/>
                  </a:moveTo>
                  <a:lnTo>
                    <a:pt x="4344" y="6981"/>
                  </a:lnTo>
                  <a:lnTo>
                    <a:pt x="3748" y="6981"/>
                  </a:lnTo>
                  <a:lnTo>
                    <a:pt x="2549" y="7298"/>
                  </a:lnTo>
                  <a:lnTo>
                    <a:pt x="2549" y="7351"/>
                  </a:lnTo>
                  <a:lnTo>
                    <a:pt x="5544" y="7351"/>
                  </a:lnTo>
                  <a:lnTo>
                    <a:pt x="5544" y="72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572000" y="1543027"/>
            <a:ext cx="185575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（一）目标学习法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71999" y="2460409"/>
            <a:ext cx="185575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（三）归纳学习法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65650" y="3377565"/>
            <a:ext cx="233172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（五）循序渐进学习法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528782" y="1636852"/>
            <a:ext cx="500743" cy="500743"/>
            <a:chOff x="7545660" y="1059361"/>
            <a:chExt cx="667657" cy="667657"/>
          </a:xfrm>
        </p:grpSpPr>
        <p:sp>
          <p:nvSpPr>
            <p:cNvPr id="24" name="椭圆 23"/>
            <p:cNvSpPr/>
            <p:nvPr/>
          </p:nvSpPr>
          <p:spPr>
            <a:xfrm>
              <a:off x="7545660" y="1059361"/>
              <a:ext cx="667657" cy="667657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5" name="Freeform 409"/>
            <p:cNvSpPr>
              <a:spLocks noEditPoints="1"/>
            </p:cNvSpPr>
            <p:nvPr/>
          </p:nvSpPr>
          <p:spPr bwMode="auto">
            <a:xfrm>
              <a:off x="7709088" y="1222838"/>
              <a:ext cx="340801" cy="340703"/>
            </a:xfrm>
            <a:custGeom>
              <a:avLst/>
              <a:gdLst>
                <a:gd name="T0" fmla="*/ 3365 w 7017"/>
                <a:gd name="T1" fmla="*/ 128 h 7016"/>
                <a:gd name="T2" fmla="*/ 2241 w 7017"/>
                <a:gd name="T3" fmla="*/ 20 h 7016"/>
                <a:gd name="T4" fmla="*/ 1035 w 7017"/>
                <a:gd name="T5" fmla="*/ 504 h 7016"/>
                <a:gd name="T6" fmla="*/ 242 w 7017"/>
                <a:gd name="T7" fmla="*/ 1470 h 7016"/>
                <a:gd name="T8" fmla="*/ 3 w 7017"/>
                <a:gd name="T9" fmla="*/ 2688 h 7016"/>
                <a:gd name="T10" fmla="*/ 395 w 7017"/>
                <a:gd name="T11" fmla="*/ 3926 h 7016"/>
                <a:gd name="T12" fmla="*/ 1301 w 7017"/>
                <a:gd name="T13" fmla="*/ 4788 h 7016"/>
                <a:gd name="T14" fmla="*/ 2559 w 7017"/>
                <a:gd name="T15" fmla="*/ 5119 h 7016"/>
                <a:gd name="T16" fmla="*/ 3597 w 7017"/>
                <a:gd name="T17" fmla="*/ 4901 h 7016"/>
                <a:gd name="T18" fmla="*/ 6084 w 7017"/>
                <a:gd name="T19" fmla="*/ 6985 h 7016"/>
                <a:gd name="T20" fmla="*/ 6749 w 7017"/>
                <a:gd name="T21" fmla="*/ 6852 h 7016"/>
                <a:gd name="T22" fmla="*/ 7012 w 7017"/>
                <a:gd name="T23" fmla="*/ 6380 h 7016"/>
                <a:gd name="T24" fmla="*/ 4529 w 7017"/>
                <a:gd name="T25" fmla="*/ 4196 h 7016"/>
                <a:gd name="T26" fmla="*/ 5065 w 7017"/>
                <a:gd name="T27" fmla="*/ 3092 h 7016"/>
                <a:gd name="T28" fmla="*/ 5027 w 7017"/>
                <a:gd name="T29" fmla="*/ 1874 h 7016"/>
                <a:gd name="T30" fmla="*/ 4369 w 7017"/>
                <a:gd name="T31" fmla="*/ 749 h 7016"/>
                <a:gd name="T32" fmla="*/ 6759 w 7017"/>
                <a:gd name="T33" fmla="*/ 6453 h 7016"/>
                <a:gd name="T34" fmla="*/ 6335 w 7017"/>
                <a:gd name="T35" fmla="*/ 6784 h 7016"/>
                <a:gd name="T36" fmla="*/ 3949 w 7017"/>
                <a:gd name="T37" fmla="*/ 4431 h 7016"/>
                <a:gd name="T38" fmla="*/ 2850 w 7017"/>
                <a:gd name="T39" fmla="*/ 4872 h 7016"/>
                <a:gd name="T40" fmla="*/ 1827 w 7017"/>
                <a:gd name="T41" fmla="*/ 4773 h 7016"/>
                <a:gd name="T42" fmla="*/ 873 w 7017"/>
                <a:gd name="T43" fmla="*/ 4165 h 7016"/>
                <a:gd name="T44" fmla="*/ 299 w 7017"/>
                <a:gd name="T45" fmla="*/ 3129 h 7016"/>
                <a:gd name="T46" fmla="*/ 299 w 7017"/>
                <a:gd name="T47" fmla="*/ 1993 h 7016"/>
                <a:gd name="T48" fmla="*/ 869 w 7017"/>
                <a:gd name="T49" fmla="*/ 957 h 7016"/>
                <a:gd name="T50" fmla="*/ 1825 w 7017"/>
                <a:gd name="T51" fmla="*/ 348 h 7016"/>
                <a:gd name="T52" fmla="*/ 2849 w 7017"/>
                <a:gd name="T53" fmla="*/ 248 h 7016"/>
                <a:gd name="T54" fmla="*/ 3944 w 7017"/>
                <a:gd name="T55" fmla="*/ 686 h 7016"/>
                <a:gd name="T56" fmla="*/ 4668 w 7017"/>
                <a:gd name="T57" fmla="*/ 1564 h 7016"/>
                <a:gd name="T58" fmla="*/ 4888 w 7017"/>
                <a:gd name="T59" fmla="*/ 2675 h 7016"/>
                <a:gd name="T60" fmla="*/ 4533 w 7017"/>
                <a:gd name="T61" fmla="*/ 3800 h 7016"/>
                <a:gd name="T62" fmla="*/ 3605 w 7017"/>
                <a:gd name="T63" fmla="*/ 903 h 7016"/>
                <a:gd name="T64" fmla="*/ 2658 w 7017"/>
                <a:gd name="T65" fmla="*/ 604 h 7016"/>
                <a:gd name="T66" fmla="*/ 1809 w 7017"/>
                <a:gd name="T67" fmla="*/ 750 h 7016"/>
                <a:gd name="T68" fmla="*/ 1044 w 7017"/>
                <a:gd name="T69" fmla="*/ 1323 h 7016"/>
                <a:gd name="T70" fmla="*/ 631 w 7017"/>
                <a:gd name="T71" fmla="*/ 2223 h 7016"/>
                <a:gd name="T72" fmla="*/ 701 w 7017"/>
                <a:gd name="T73" fmla="*/ 3175 h 7016"/>
                <a:gd name="T74" fmla="*/ 1211 w 7017"/>
                <a:gd name="T75" fmla="*/ 3978 h 7016"/>
                <a:gd name="T76" fmla="*/ 2081 w 7017"/>
                <a:gd name="T77" fmla="*/ 4458 h 7016"/>
                <a:gd name="T78" fmla="*/ 2946 w 7017"/>
                <a:gd name="T79" fmla="*/ 4480 h 7016"/>
                <a:gd name="T80" fmla="*/ 3840 w 7017"/>
                <a:gd name="T81" fmla="*/ 4040 h 7016"/>
                <a:gd name="T82" fmla="*/ 4389 w 7017"/>
                <a:gd name="T83" fmla="*/ 3262 h 7016"/>
                <a:gd name="T84" fmla="*/ 4504 w 7017"/>
                <a:gd name="T85" fmla="*/ 2317 h 7016"/>
                <a:gd name="T86" fmla="*/ 4134 w 7017"/>
                <a:gd name="T87" fmla="*/ 1396 h 7016"/>
                <a:gd name="T88" fmla="*/ 3413 w 7017"/>
                <a:gd name="T89" fmla="*/ 4063 h 7016"/>
                <a:gd name="T90" fmla="*/ 2560 w 7017"/>
                <a:gd name="T91" fmla="*/ 4288 h 7016"/>
                <a:gd name="T92" fmla="*/ 1822 w 7017"/>
                <a:gd name="T93" fmla="*/ 4122 h 7016"/>
                <a:gd name="T94" fmla="*/ 1170 w 7017"/>
                <a:gd name="T95" fmla="*/ 3587 h 7016"/>
                <a:gd name="T96" fmla="*/ 846 w 7017"/>
                <a:gd name="T97" fmla="*/ 2774 h 7016"/>
                <a:gd name="T98" fmla="*/ 947 w 7017"/>
                <a:gd name="T99" fmla="*/ 1940 h 7016"/>
                <a:gd name="T100" fmla="*/ 1432 w 7017"/>
                <a:gd name="T101" fmla="*/ 1252 h 7016"/>
                <a:gd name="T102" fmla="*/ 2219 w 7017"/>
                <a:gd name="T103" fmla="*/ 865 h 7016"/>
                <a:gd name="T104" fmla="*/ 2983 w 7017"/>
                <a:gd name="T105" fmla="*/ 883 h 7016"/>
                <a:gd name="T106" fmla="*/ 3750 w 7017"/>
                <a:gd name="T107" fmla="*/ 1308 h 7016"/>
                <a:gd name="T108" fmla="*/ 4202 w 7017"/>
                <a:gd name="T109" fmla="*/ 2016 h 7016"/>
                <a:gd name="T110" fmla="*/ 4264 w 7017"/>
                <a:gd name="T111" fmla="*/ 2856 h 7016"/>
                <a:gd name="T112" fmla="*/ 3900 w 7017"/>
                <a:gd name="T113" fmla="*/ 3651 h 7016"/>
                <a:gd name="T114" fmla="*/ 2015 w 7017"/>
                <a:gd name="T115" fmla="*/ 1406 h 7016"/>
                <a:gd name="T116" fmla="*/ 2534 w 7017"/>
                <a:gd name="T117" fmla="*/ 1515 h 7016"/>
                <a:gd name="T118" fmla="*/ 1839 w 7017"/>
                <a:gd name="T119" fmla="*/ 1804 h 7016"/>
                <a:gd name="T120" fmla="*/ 1285 w 7017"/>
                <a:gd name="T121" fmla="*/ 2560 h 7016"/>
                <a:gd name="T122" fmla="*/ 1434 w 7017"/>
                <a:gd name="T123" fmla="*/ 1961 h 7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17" h="7016">
                  <a:moveTo>
                    <a:pt x="4369" y="749"/>
                  </a:moveTo>
                  <a:lnTo>
                    <a:pt x="4369" y="749"/>
                  </a:lnTo>
                  <a:lnTo>
                    <a:pt x="4324" y="705"/>
                  </a:lnTo>
                  <a:lnTo>
                    <a:pt x="4277" y="662"/>
                  </a:lnTo>
                  <a:lnTo>
                    <a:pt x="4229" y="620"/>
                  </a:lnTo>
                  <a:lnTo>
                    <a:pt x="4181" y="579"/>
                  </a:lnTo>
                  <a:lnTo>
                    <a:pt x="4131" y="540"/>
                  </a:lnTo>
                  <a:lnTo>
                    <a:pt x="4082" y="502"/>
                  </a:lnTo>
                  <a:lnTo>
                    <a:pt x="4030" y="465"/>
                  </a:lnTo>
                  <a:lnTo>
                    <a:pt x="3978" y="429"/>
                  </a:lnTo>
                  <a:lnTo>
                    <a:pt x="3927" y="394"/>
                  </a:lnTo>
                  <a:lnTo>
                    <a:pt x="3873" y="361"/>
                  </a:lnTo>
                  <a:lnTo>
                    <a:pt x="3819" y="331"/>
                  </a:lnTo>
                  <a:lnTo>
                    <a:pt x="3764" y="300"/>
                  </a:lnTo>
                  <a:lnTo>
                    <a:pt x="3709" y="272"/>
                  </a:lnTo>
                  <a:lnTo>
                    <a:pt x="3653" y="244"/>
                  </a:lnTo>
                  <a:lnTo>
                    <a:pt x="3597" y="218"/>
                  </a:lnTo>
                  <a:lnTo>
                    <a:pt x="3540" y="194"/>
                  </a:lnTo>
                  <a:lnTo>
                    <a:pt x="3482" y="171"/>
                  </a:lnTo>
                  <a:lnTo>
                    <a:pt x="3424" y="150"/>
                  </a:lnTo>
                  <a:lnTo>
                    <a:pt x="3365" y="128"/>
                  </a:lnTo>
                  <a:lnTo>
                    <a:pt x="3305" y="111"/>
                  </a:lnTo>
                  <a:lnTo>
                    <a:pt x="3245" y="93"/>
                  </a:lnTo>
                  <a:lnTo>
                    <a:pt x="3185" y="77"/>
                  </a:lnTo>
                  <a:lnTo>
                    <a:pt x="3124" y="62"/>
                  </a:lnTo>
                  <a:lnTo>
                    <a:pt x="3063" y="49"/>
                  </a:lnTo>
                  <a:lnTo>
                    <a:pt x="3002" y="38"/>
                  </a:lnTo>
                  <a:lnTo>
                    <a:pt x="2940" y="28"/>
                  </a:lnTo>
                  <a:lnTo>
                    <a:pt x="2877" y="20"/>
                  </a:lnTo>
                  <a:lnTo>
                    <a:pt x="2815" y="12"/>
                  </a:lnTo>
                  <a:lnTo>
                    <a:pt x="2752" y="7"/>
                  </a:lnTo>
                  <a:lnTo>
                    <a:pt x="2689" y="3"/>
                  </a:lnTo>
                  <a:lnTo>
                    <a:pt x="2625" y="1"/>
                  </a:lnTo>
                  <a:lnTo>
                    <a:pt x="2561" y="0"/>
                  </a:lnTo>
                  <a:lnTo>
                    <a:pt x="2561" y="0"/>
                  </a:lnTo>
                  <a:lnTo>
                    <a:pt x="2558" y="0"/>
                  </a:lnTo>
                  <a:lnTo>
                    <a:pt x="2558" y="0"/>
                  </a:lnTo>
                  <a:lnTo>
                    <a:pt x="2495" y="1"/>
                  </a:lnTo>
                  <a:lnTo>
                    <a:pt x="2430" y="3"/>
                  </a:lnTo>
                  <a:lnTo>
                    <a:pt x="2367" y="7"/>
                  </a:lnTo>
                  <a:lnTo>
                    <a:pt x="2304" y="12"/>
                  </a:lnTo>
                  <a:lnTo>
                    <a:pt x="2241" y="20"/>
                  </a:lnTo>
                  <a:lnTo>
                    <a:pt x="2178" y="28"/>
                  </a:lnTo>
                  <a:lnTo>
                    <a:pt x="2116" y="38"/>
                  </a:lnTo>
                  <a:lnTo>
                    <a:pt x="2055" y="49"/>
                  </a:lnTo>
                  <a:lnTo>
                    <a:pt x="1993" y="63"/>
                  </a:lnTo>
                  <a:lnTo>
                    <a:pt x="1933" y="77"/>
                  </a:lnTo>
                  <a:lnTo>
                    <a:pt x="1871" y="94"/>
                  </a:lnTo>
                  <a:lnTo>
                    <a:pt x="1812" y="111"/>
                  </a:lnTo>
                  <a:lnTo>
                    <a:pt x="1752" y="129"/>
                  </a:lnTo>
                  <a:lnTo>
                    <a:pt x="1693" y="150"/>
                  </a:lnTo>
                  <a:lnTo>
                    <a:pt x="1635" y="172"/>
                  </a:lnTo>
                  <a:lnTo>
                    <a:pt x="1577" y="195"/>
                  </a:lnTo>
                  <a:lnTo>
                    <a:pt x="1520" y="219"/>
                  </a:lnTo>
                  <a:lnTo>
                    <a:pt x="1463" y="245"/>
                  </a:lnTo>
                  <a:lnTo>
                    <a:pt x="1408" y="273"/>
                  </a:lnTo>
                  <a:lnTo>
                    <a:pt x="1352" y="301"/>
                  </a:lnTo>
                  <a:lnTo>
                    <a:pt x="1298" y="332"/>
                  </a:lnTo>
                  <a:lnTo>
                    <a:pt x="1243" y="364"/>
                  </a:lnTo>
                  <a:lnTo>
                    <a:pt x="1190" y="396"/>
                  </a:lnTo>
                  <a:lnTo>
                    <a:pt x="1138" y="431"/>
                  </a:lnTo>
                  <a:lnTo>
                    <a:pt x="1086" y="467"/>
                  </a:lnTo>
                  <a:lnTo>
                    <a:pt x="1035" y="504"/>
                  </a:lnTo>
                  <a:lnTo>
                    <a:pt x="985" y="542"/>
                  </a:lnTo>
                  <a:lnTo>
                    <a:pt x="935" y="582"/>
                  </a:lnTo>
                  <a:lnTo>
                    <a:pt x="887" y="623"/>
                  </a:lnTo>
                  <a:lnTo>
                    <a:pt x="839" y="665"/>
                  </a:lnTo>
                  <a:lnTo>
                    <a:pt x="793" y="708"/>
                  </a:lnTo>
                  <a:lnTo>
                    <a:pt x="746" y="754"/>
                  </a:lnTo>
                  <a:lnTo>
                    <a:pt x="746" y="754"/>
                  </a:lnTo>
                  <a:lnTo>
                    <a:pt x="702" y="800"/>
                  </a:lnTo>
                  <a:lnTo>
                    <a:pt x="659" y="846"/>
                  </a:lnTo>
                  <a:lnTo>
                    <a:pt x="617" y="894"/>
                  </a:lnTo>
                  <a:lnTo>
                    <a:pt x="577" y="942"/>
                  </a:lnTo>
                  <a:lnTo>
                    <a:pt x="537" y="992"/>
                  </a:lnTo>
                  <a:lnTo>
                    <a:pt x="499" y="1041"/>
                  </a:lnTo>
                  <a:lnTo>
                    <a:pt x="462" y="1093"/>
                  </a:lnTo>
                  <a:lnTo>
                    <a:pt x="427" y="1145"/>
                  </a:lnTo>
                  <a:lnTo>
                    <a:pt x="393" y="1197"/>
                  </a:lnTo>
                  <a:lnTo>
                    <a:pt x="361" y="1250"/>
                  </a:lnTo>
                  <a:lnTo>
                    <a:pt x="329" y="1304"/>
                  </a:lnTo>
                  <a:lnTo>
                    <a:pt x="298" y="1359"/>
                  </a:lnTo>
                  <a:lnTo>
                    <a:pt x="270" y="1414"/>
                  </a:lnTo>
                  <a:lnTo>
                    <a:pt x="242" y="1470"/>
                  </a:lnTo>
                  <a:lnTo>
                    <a:pt x="217" y="1526"/>
                  </a:lnTo>
                  <a:lnTo>
                    <a:pt x="193" y="1583"/>
                  </a:lnTo>
                  <a:lnTo>
                    <a:pt x="170" y="1641"/>
                  </a:lnTo>
                  <a:lnTo>
                    <a:pt x="149" y="1699"/>
                  </a:lnTo>
                  <a:lnTo>
                    <a:pt x="127" y="1758"/>
                  </a:lnTo>
                  <a:lnTo>
                    <a:pt x="110" y="1817"/>
                  </a:lnTo>
                  <a:lnTo>
                    <a:pt x="92" y="1878"/>
                  </a:lnTo>
                  <a:lnTo>
                    <a:pt x="76" y="1938"/>
                  </a:lnTo>
                  <a:lnTo>
                    <a:pt x="62" y="1998"/>
                  </a:lnTo>
                  <a:lnTo>
                    <a:pt x="48" y="2059"/>
                  </a:lnTo>
                  <a:lnTo>
                    <a:pt x="38" y="2120"/>
                  </a:lnTo>
                  <a:lnTo>
                    <a:pt x="27" y="2182"/>
                  </a:lnTo>
                  <a:lnTo>
                    <a:pt x="19" y="2244"/>
                  </a:lnTo>
                  <a:lnTo>
                    <a:pt x="13" y="2308"/>
                  </a:lnTo>
                  <a:lnTo>
                    <a:pt x="7" y="2370"/>
                  </a:lnTo>
                  <a:lnTo>
                    <a:pt x="3" y="2433"/>
                  </a:lnTo>
                  <a:lnTo>
                    <a:pt x="1" y="2496"/>
                  </a:lnTo>
                  <a:lnTo>
                    <a:pt x="0" y="2561"/>
                  </a:lnTo>
                  <a:lnTo>
                    <a:pt x="0" y="2561"/>
                  </a:lnTo>
                  <a:lnTo>
                    <a:pt x="1" y="2624"/>
                  </a:lnTo>
                  <a:lnTo>
                    <a:pt x="3" y="2688"/>
                  </a:lnTo>
                  <a:lnTo>
                    <a:pt x="7" y="2752"/>
                  </a:lnTo>
                  <a:lnTo>
                    <a:pt x="13" y="2814"/>
                  </a:lnTo>
                  <a:lnTo>
                    <a:pt x="20" y="2877"/>
                  </a:lnTo>
                  <a:lnTo>
                    <a:pt x="28" y="2939"/>
                  </a:lnTo>
                  <a:lnTo>
                    <a:pt x="38" y="3001"/>
                  </a:lnTo>
                  <a:lnTo>
                    <a:pt x="49" y="3063"/>
                  </a:lnTo>
                  <a:lnTo>
                    <a:pt x="62" y="3124"/>
                  </a:lnTo>
                  <a:lnTo>
                    <a:pt x="77" y="3185"/>
                  </a:lnTo>
                  <a:lnTo>
                    <a:pt x="93" y="3245"/>
                  </a:lnTo>
                  <a:lnTo>
                    <a:pt x="111" y="3305"/>
                  </a:lnTo>
                  <a:lnTo>
                    <a:pt x="129" y="3364"/>
                  </a:lnTo>
                  <a:lnTo>
                    <a:pt x="150" y="3423"/>
                  </a:lnTo>
                  <a:lnTo>
                    <a:pt x="171" y="3481"/>
                  </a:lnTo>
                  <a:lnTo>
                    <a:pt x="194" y="3539"/>
                  </a:lnTo>
                  <a:lnTo>
                    <a:pt x="218" y="3596"/>
                  </a:lnTo>
                  <a:lnTo>
                    <a:pt x="245" y="3653"/>
                  </a:lnTo>
                  <a:lnTo>
                    <a:pt x="272" y="3709"/>
                  </a:lnTo>
                  <a:lnTo>
                    <a:pt x="300" y="3765"/>
                  </a:lnTo>
                  <a:lnTo>
                    <a:pt x="331" y="3818"/>
                  </a:lnTo>
                  <a:lnTo>
                    <a:pt x="363" y="3872"/>
                  </a:lnTo>
                  <a:lnTo>
                    <a:pt x="395" y="3926"/>
                  </a:lnTo>
                  <a:lnTo>
                    <a:pt x="429" y="3979"/>
                  </a:lnTo>
                  <a:lnTo>
                    <a:pt x="465" y="4030"/>
                  </a:lnTo>
                  <a:lnTo>
                    <a:pt x="502" y="4081"/>
                  </a:lnTo>
                  <a:lnTo>
                    <a:pt x="541" y="4132"/>
                  </a:lnTo>
                  <a:lnTo>
                    <a:pt x="580" y="4180"/>
                  </a:lnTo>
                  <a:lnTo>
                    <a:pt x="621" y="4229"/>
                  </a:lnTo>
                  <a:lnTo>
                    <a:pt x="663" y="4277"/>
                  </a:lnTo>
                  <a:lnTo>
                    <a:pt x="706" y="4324"/>
                  </a:lnTo>
                  <a:lnTo>
                    <a:pt x="751" y="4369"/>
                  </a:lnTo>
                  <a:lnTo>
                    <a:pt x="751" y="4369"/>
                  </a:lnTo>
                  <a:lnTo>
                    <a:pt x="797" y="4414"/>
                  </a:lnTo>
                  <a:lnTo>
                    <a:pt x="843" y="4457"/>
                  </a:lnTo>
                  <a:lnTo>
                    <a:pt x="891" y="4500"/>
                  </a:lnTo>
                  <a:lnTo>
                    <a:pt x="939" y="4541"/>
                  </a:lnTo>
                  <a:lnTo>
                    <a:pt x="989" y="4580"/>
                  </a:lnTo>
                  <a:lnTo>
                    <a:pt x="1040" y="4618"/>
                  </a:lnTo>
                  <a:lnTo>
                    <a:pt x="1090" y="4655"/>
                  </a:lnTo>
                  <a:lnTo>
                    <a:pt x="1142" y="4690"/>
                  </a:lnTo>
                  <a:lnTo>
                    <a:pt x="1195" y="4724"/>
                  </a:lnTo>
                  <a:lnTo>
                    <a:pt x="1247" y="4758"/>
                  </a:lnTo>
                  <a:lnTo>
                    <a:pt x="1301" y="4788"/>
                  </a:lnTo>
                  <a:lnTo>
                    <a:pt x="1356" y="4819"/>
                  </a:lnTo>
                  <a:lnTo>
                    <a:pt x="1411" y="4847"/>
                  </a:lnTo>
                  <a:lnTo>
                    <a:pt x="1467" y="4875"/>
                  </a:lnTo>
                  <a:lnTo>
                    <a:pt x="1524" y="4901"/>
                  </a:lnTo>
                  <a:lnTo>
                    <a:pt x="1580" y="4926"/>
                  </a:lnTo>
                  <a:lnTo>
                    <a:pt x="1638" y="4949"/>
                  </a:lnTo>
                  <a:lnTo>
                    <a:pt x="1696" y="4971"/>
                  </a:lnTo>
                  <a:lnTo>
                    <a:pt x="1755" y="4991"/>
                  </a:lnTo>
                  <a:lnTo>
                    <a:pt x="1815" y="5010"/>
                  </a:lnTo>
                  <a:lnTo>
                    <a:pt x="1875" y="5027"/>
                  </a:lnTo>
                  <a:lnTo>
                    <a:pt x="1935" y="5043"/>
                  </a:lnTo>
                  <a:lnTo>
                    <a:pt x="1996" y="5057"/>
                  </a:lnTo>
                  <a:lnTo>
                    <a:pt x="2057" y="5070"/>
                  </a:lnTo>
                  <a:lnTo>
                    <a:pt x="2118" y="5082"/>
                  </a:lnTo>
                  <a:lnTo>
                    <a:pt x="2180" y="5091"/>
                  </a:lnTo>
                  <a:lnTo>
                    <a:pt x="2243" y="5099"/>
                  </a:lnTo>
                  <a:lnTo>
                    <a:pt x="2305" y="5107"/>
                  </a:lnTo>
                  <a:lnTo>
                    <a:pt x="2368" y="5112"/>
                  </a:lnTo>
                  <a:lnTo>
                    <a:pt x="2431" y="5116"/>
                  </a:lnTo>
                  <a:lnTo>
                    <a:pt x="2495" y="5118"/>
                  </a:lnTo>
                  <a:lnTo>
                    <a:pt x="2559" y="5119"/>
                  </a:lnTo>
                  <a:lnTo>
                    <a:pt x="2559" y="5119"/>
                  </a:lnTo>
                  <a:lnTo>
                    <a:pt x="2561" y="5119"/>
                  </a:lnTo>
                  <a:lnTo>
                    <a:pt x="2561" y="5119"/>
                  </a:lnTo>
                  <a:lnTo>
                    <a:pt x="2621" y="5118"/>
                  </a:lnTo>
                  <a:lnTo>
                    <a:pt x="2681" y="5116"/>
                  </a:lnTo>
                  <a:lnTo>
                    <a:pt x="2740" y="5113"/>
                  </a:lnTo>
                  <a:lnTo>
                    <a:pt x="2800" y="5108"/>
                  </a:lnTo>
                  <a:lnTo>
                    <a:pt x="2859" y="5102"/>
                  </a:lnTo>
                  <a:lnTo>
                    <a:pt x="2919" y="5094"/>
                  </a:lnTo>
                  <a:lnTo>
                    <a:pt x="2978" y="5086"/>
                  </a:lnTo>
                  <a:lnTo>
                    <a:pt x="3036" y="5075"/>
                  </a:lnTo>
                  <a:lnTo>
                    <a:pt x="3094" y="5064"/>
                  </a:lnTo>
                  <a:lnTo>
                    <a:pt x="3152" y="5051"/>
                  </a:lnTo>
                  <a:lnTo>
                    <a:pt x="3208" y="5036"/>
                  </a:lnTo>
                  <a:lnTo>
                    <a:pt x="3265" y="5021"/>
                  </a:lnTo>
                  <a:lnTo>
                    <a:pt x="3321" y="5005"/>
                  </a:lnTo>
                  <a:lnTo>
                    <a:pt x="3377" y="4987"/>
                  </a:lnTo>
                  <a:lnTo>
                    <a:pt x="3433" y="4967"/>
                  </a:lnTo>
                  <a:lnTo>
                    <a:pt x="3488" y="4947"/>
                  </a:lnTo>
                  <a:lnTo>
                    <a:pt x="3542" y="4924"/>
                  </a:lnTo>
                  <a:lnTo>
                    <a:pt x="3597" y="4901"/>
                  </a:lnTo>
                  <a:lnTo>
                    <a:pt x="3649" y="4877"/>
                  </a:lnTo>
                  <a:lnTo>
                    <a:pt x="3702" y="4851"/>
                  </a:lnTo>
                  <a:lnTo>
                    <a:pt x="3755" y="4824"/>
                  </a:lnTo>
                  <a:lnTo>
                    <a:pt x="3806" y="4796"/>
                  </a:lnTo>
                  <a:lnTo>
                    <a:pt x="3857" y="4766"/>
                  </a:lnTo>
                  <a:lnTo>
                    <a:pt x="3908" y="4736"/>
                  </a:lnTo>
                  <a:lnTo>
                    <a:pt x="3957" y="4704"/>
                  </a:lnTo>
                  <a:lnTo>
                    <a:pt x="4007" y="4671"/>
                  </a:lnTo>
                  <a:lnTo>
                    <a:pt x="4055" y="4637"/>
                  </a:lnTo>
                  <a:lnTo>
                    <a:pt x="4103" y="4602"/>
                  </a:lnTo>
                  <a:lnTo>
                    <a:pt x="4150" y="4565"/>
                  </a:lnTo>
                  <a:lnTo>
                    <a:pt x="4196" y="4527"/>
                  </a:lnTo>
                  <a:lnTo>
                    <a:pt x="4242" y="4488"/>
                  </a:lnTo>
                  <a:lnTo>
                    <a:pt x="4287" y="4448"/>
                  </a:lnTo>
                  <a:lnTo>
                    <a:pt x="4668" y="4830"/>
                  </a:lnTo>
                  <a:lnTo>
                    <a:pt x="4269" y="5227"/>
                  </a:lnTo>
                  <a:lnTo>
                    <a:pt x="5993" y="6951"/>
                  </a:lnTo>
                  <a:lnTo>
                    <a:pt x="6014" y="6959"/>
                  </a:lnTo>
                  <a:lnTo>
                    <a:pt x="6014" y="6959"/>
                  </a:lnTo>
                  <a:lnTo>
                    <a:pt x="6049" y="6973"/>
                  </a:lnTo>
                  <a:lnTo>
                    <a:pt x="6084" y="6985"/>
                  </a:lnTo>
                  <a:lnTo>
                    <a:pt x="6119" y="6994"/>
                  </a:lnTo>
                  <a:lnTo>
                    <a:pt x="6155" y="7002"/>
                  </a:lnTo>
                  <a:lnTo>
                    <a:pt x="6189" y="7009"/>
                  </a:lnTo>
                  <a:lnTo>
                    <a:pt x="6225" y="7013"/>
                  </a:lnTo>
                  <a:lnTo>
                    <a:pt x="6261" y="7015"/>
                  </a:lnTo>
                  <a:lnTo>
                    <a:pt x="6296" y="7016"/>
                  </a:lnTo>
                  <a:lnTo>
                    <a:pt x="6296" y="7016"/>
                  </a:lnTo>
                  <a:lnTo>
                    <a:pt x="6331" y="7015"/>
                  </a:lnTo>
                  <a:lnTo>
                    <a:pt x="6365" y="7013"/>
                  </a:lnTo>
                  <a:lnTo>
                    <a:pt x="6400" y="7009"/>
                  </a:lnTo>
                  <a:lnTo>
                    <a:pt x="6434" y="7002"/>
                  </a:lnTo>
                  <a:lnTo>
                    <a:pt x="6468" y="6995"/>
                  </a:lnTo>
                  <a:lnTo>
                    <a:pt x="6501" y="6986"/>
                  </a:lnTo>
                  <a:lnTo>
                    <a:pt x="6534" y="6975"/>
                  </a:lnTo>
                  <a:lnTo>
                    <a:pt x="6567" y="6962"/>
                  </a:lnTo>
                  <a:lnTo>
                    <a:pt x="6598" y="6948"/>
                  </a:lnTo>
                  <a:lnTo>
                    <a:pt x="6630" y="6932"/>
                  </a:lnTo>
                  <a:lnTo>
                    <a:pt x="6661" y="6914"/>
                  </a:lnTo>
                  <a:lnTo>
                    <a:pt x="6691" y="6895"/>
                  </a:lnTo>
                  <a:lnTo>
                    <a:pt x="6721" y="6874"/>
                  </a:lnTo>
                  <a:lnTo>
                    <a:pt x="6749" y="6852"/>
                  </a:lnTo>
                  <a:lnTo>
                    <a:pt x="6777" y="6827"/>
                  </a:lnTo>
                  <a:lnTo>
                    <a:pt x="6803" y="6802"/>
                  </a:lnTo>
                  <a:lnTo>
                    <a:pt x="6803" y="6802"/>
                  </a:lnTo>
                  <a:lnTo>
                    <a:pt x="6823" y="6782"/>
                  </a:lnTo>
                  <a:lnTo>
                    <a:pt x="6841" y="6762"/>
                  </a:lnTo>
                  <a:lnTo>
                    <a:pt x="6859" y="6741"/>
                  </a:lnTo>
                  <a:lnTo>
                    <a:pt x="6876" y="6719"/>
                  </a:lnTo>
                  <a:lnTo>
                    <a:pt x="6892" y="6697"/>
                  </a:lnTo>
                  <a:lnTo>
                    <a:pt x="6906" y="6675"/>
                  </a:lnTo>
                  <a:lnTo>
                    <a:pt x="6920" y="6651"/>
                  </a:lnTo>
                  <a:lnTo>
                    <a:pt x="6933" y="6628"/>
                  </a:lnTo>
                  <a:lnTo>
                    <a:pt x="6945" y="6605"/>
                  </a:lnTo>
                  <a:lnTo>
                    <a:pt x="6956" y="6581"/>
                  </a:lnTo>
                  <a:lnTo>
                    <a:pt x="6966" y="6557"/>
                  </a:lnTo>
                  <a:lnTo>
                    <a:pt x="6976" y="6532"/>
                  </a:lnTo>
                  <a:lnTo>
                    <a:pt x="6984" y="6508"/>
                  </a:lnTo>
                  <a:lnTo>
                    <a:pt x="6992" y="6483"/>
                  </a:lnTo>
                  <a:lnTo>
                    <a:pt x="6998" y="6457"/>
                  </a:lnTo>
                  <a:lnTo>
                    <a:pt x="7004" y="6432"/>
                  </a:lnTo>
                  <a:lnTo>
                    <a:pt x="7009" y="6406"/>
                  </a:lnTo>
                  <a:lnTo>
                    <a:pt x="7012" y="6380"/>
                  </a:lnTo>
                  <a:lnTo>
                    <a:pt x="7015" y="6354"/>
                  </a:lnTo>
                  <a:lnTo>
                    <a:pt x="7017" y="6328"/>
                  </a:lnTo>
                  <a:lnTo>
                    <a:pt x="7017" y="6302"/>
                  </a:lnTo>
                  <a:lnTo>
                    <a:pt x="7017" y="6276"/>
                  </a:lnTo>
                  <a:lnTo>
                    <a:pt x="7016" y="6250"/>
                  </a:lnTo>
                  <a:lnTo>
                    <a:pt x="7014" y="6223"/>
                  </a:lnTo>
                  <a:lnTo>
                    <a:pt x="7011" y="6197"/>
                  </a:lnTo>
                  <a:lnTo>
                    <a:pt x="7007" y="6170"/>
                  </a:lnTo>
                  <a:lnTo>
                    <a:pt x="7001" y="6143"/>
                  </a:lnTo>
                  <a:lnTo>
                    <a:pt x="6995" y="6117"/>
                  </a:lnTo>
                  <a:lnTo>
                    <a:pt x="6988" y="6092"/>
                  </a:lnTo>
                  <a:lnTo>
                    <a:pt x="6980" y="6065"/>
                  </a:lnTo>
                  <a:lnTo>
                    <a:pt x="6971" y="6039"/>
                  </a:lnTo>
                  <a:lnTo>
                    <a:pt x="6960" y="6012"/>
                  </a:lnTo>
                  <a:lnTo>
                    <a:pt x="6952" y="5991"/>
                  </a:lnTo>
                  <a:lnTo>
                    <a:pt x="5229" y="4269"/>
                  </a:lnTo>
                  <a:lnTo>
                    <a:pt x="4830" y="4667"/>
                  </a:lnTo>
                  <a:lnTo>
                    <a:pt x="4450" y="4286"/>
                  </a:lnTo>
                  <a:lnTo>
                    <a:pt x="4450" y="4286"/>
                  </a:lnTo>
                  <a:lnTo>
                    <a:pt x="4490" y="4241"/>
                  </a:lnTo>
                  <a:lnTo>
                    <a:pt x="4529" y="4196"/>
                  </a:lnTo>
                  <a:lnTo>
                    <a:pt x="4566" y="4150"/>
                  </a:lnTo>
                  <a:lnTo>
                    <a:pt x="4602" y="4102"/>
                  </a:lnTo>
                  <a:lnTo>
                    <a:pt x="4638" y="4055"/>
                  </a:lnTo>
                  <a:lnTo>
                    <a:pt x="4672" y="4006"/>
                  </a:lnTo>
                  <a:lnTo>
                    <a:pt x="4705" y="3957"/>
                  </a:lnTo>
                  <a:lnTo>
                    <a:pt x="4737" y="3907"/>
                  </a:lnTo>
                  <a:lnTo>
                    <a:pt x="4768" y="3856"/>
                  </a:lnTo>
                  <a:lnTo>
                    <a:pt x="4796" y="3806"/>
                  </a:lnTo>
                  <a:lnTo>
                    <a:pt x="4825" y="3753"/>
                  </a:lnTo>
                  <a:lnTo>
                    <a:pt x="4852" y="3701"/>
                  </a:lnTo>
                  <a:lnTo>
                    <a:pt x="4878" y="3649"/>
                  </a:lnTo>
                  <a:lnTo>
                    <a:pt x="4902" y="3595"/>
                  </a:lnTo>
                  <a:lnTo>
                    <a:pt x="4925" y="3541"/>
                  </a:lnTo>
                  <a:lnTo>
                    <a:pt x="4947" y="3486"/>
                  </a:lnTo>
                  <a:lnTo>
                    <a:pt x="4968" y="3432"/>
                  </a:lnTo>
                  <a:lnTo>
                    <a:pt x="4987" y="3376"/>
                  </a:lnTo>
                  <a:lnTo>
                    <a:pt x="5005" y="3320"/>
                  </a:lnTo>
                  <a:lnTo>
                    <a:pt x="5022" y="3264"/>
                  </a:lnTo>
                  <a:lnTo>
                    <a:pt x="5038" y="3207"/>
                  </a:lnTo>
                  <a:lnTo>
                    <a:pt x="5052" y="3150"/>
                  </a:lnTo>
                  <a:lnTo>
                    <a:pt x="5065" y="3092"/>
                  </a:lnTo>
                  <a:lnTo>
                    <a:pt x="5077" y="3034"/>
                  </a:lnTo>
                  <a:lnTo>
                    <a:pt x="5086" y="2976"/>
                  </a:lnTo>
                  <a:lnTo>
                    <a:pt x="5096" y="2917"/>
                  </a:lnTo>
                  <a:lnTo>
                    <a:pt x="5103" y="2858"/>
                  </a:lnTo>
                  <a:lnTo>
                    <a:pt x="5110" y="2799"/>
                  </a:lnTo>
                  <a:lnTo>
                    <a:pt x="5114" y="2740"/>
                  </a:lnTo>
                  <a:lnTo>
                    <a:pt x="5118" y="2680"/>
                  </a:lnTo>
                  <a:lnTo>
                    <a:pt x="5120" y="2620"/>
                  </a:lnTo>
                  <a:lnTo>
                    <a:pt x="5120" y="2560"/>
                  </a:lnTo>
                  <a:lnTo>
                    <a:pt x="5120" y="2560"/>
                  </a:lnTo>
                  <a:lnTo>
                    <a:pt x="5119" y="2495"/>
                  </a:lnTo>
                  <a:lnTo>
                    <a:pt x="5117" y="2432"/>
                  </a:lnTo>
                  <a:lnTo>
                    <a:pt x="5114" y="2369"/>
                  </a:lnTo>
                  <a:lnTo>
                    <a:pt x="5108" y="2306"/>
                  </a:lnTo>
                  <a:lnTo>
                    <a:pt x="5101" y="2242"/>
                  </a:lnTo>
                  <a:lnTo>
                    <a:pt x="5093" y="2180"/>
                  </a:lnTo>
                  <a:lnTo>
                    <a:pt x="5082" y="2118"/>
                  </a:lnTo>
                  <a:lnTo>
                    <a:pt x="5071" y="2057"/>
                  </a:lnTo>
                  <a:lnTo>
                    <a:pt x="5058" y="1996"/>
                  </a:lnTo>
                  <a:lnTo>
                    <a:pt x="5044" y="1934"/>
                  </a:lnTo>
                  <a:lnTo>
                    <a:pt x="5027" y="1874"/>
                  </a:lnTo>
                  <a:lnTo>
                    <a:pt x="5010" y="1814"/>
                  </a:lnTo>
                  <a:lnTo>
                    <a:pt x="4992" y="1755"/>
                  </a:lnTo>
                  <a:lnTo>
                    <a:pt x="4971" y="1696"/>
                  </a:lnTo>
                  <a:lnTo>
                    <a:pt x="4949" y="1637"/>
                  </a:lnTo>
                  <a:lnTo>
                    <a:pt x="4926" y="1580"/>
                  </a:lnTo>
                  <a:lnTo>
                    <a:pt x="4902" y="1522"/>
                  </a:lnTo>
                  <a:lnTo>
                    <a:pt x="4876" y="1466"/>
                  </a:lnTo>
                  <a:lnTo>
                    <a:pt x="4848" y="1410"/>
                  </a:lnTo>
                  <a:lnTo>
                    <a:pt x="4820" y="1355"/>
                  </a:lnTo>
                  <a:lnTo>
                    <a:pt x="4790" y="1300"/>
                  </a:lnTo>
                  <a:lnTo>
                    <a:pt x="4758" y="1246"/>
                  </a:lnTo>
                  <a:lnTo>
                    <a:pt x="4726" y="1193"/>
                  </a:lnTo>
                  <a:lnTo>
                    <a:pt x="4691" y="1141"/>
                  </a:lnTo>
                  <a:lnTo>
                    <a:pt x="4655" y="1089"/>
                  </a:lnTo>
                  <a:lnTo>
                    <a:pt x="4618" y="1038"/>
                  </a:lnTo>
                  <a:lnTo>
                    <a:pt x="4580" y="988"/>
                  </a:lnTo>
                  <a:lnTo>
                    <a:pt x="4540" y="938"/>
                  </a:lnTo>
                  <a:lnTo>
                    <a:pt x="4500" y="890"/>
                  </a:lnTo>
                  <a:lnTo>
                    <a:pt x="4458" y="842"/>
                  </a:lnTo>
                  <a:lnTo>
                    <a:pt x="4414" y="796"/>
                  </a:lnTo>
                  <a:lnTo>
                    <a:pt x="4369" y="749"/>
                  </a:lnTo>
                  <a:lnTo>
                    <a:pt x="4369" y="749"/>
                  </a:lnTo>
                  <a:close/>
                  <a:moveTo>
                    <a:pt x="5229" y="4594"/>
                  </a:moveTo>
                  <a:lnTo>
                    <a:pt x="6757" y="6121"/>
                  </a:lnTo>
                  <a:lnTo>
                    <a:pt x="6757" y="6121"/>
                  </a:lnTo>
                  <a:lnTo>
                    <a:pt x="6763" y="6141"/>
                  </a:lnTo>
                  <a:lnTo>
                    <a:pt x="6769" y="6161"/>
                  </a:lnTo>
                  <a:lnTo>
                    <a:pt x="6775" y="6181"/>
                  </a:lnTo>
                  <a:lnTo>
                    <a:pt x="6779" y="6201"/>
                  </a:lnTo>
                  <a:lnTo>
                    <a:pt x="6782" y="6221"/>
                  </a:lnTo>
                  <a:lnTo>
                    <a:pt x="6785" y="6240"/>
                  </a:lnTo>
                  <a:lnTo>
                    <a:pt x="6786" y="6259"/>
                  </a:lnTo>
                  <a:lnTo>
                    <a:pt x="6787" y="6278"/>
                  </a:lnTo>
                  <a:lnTo>
                    <a:pt x="6787" y="6297"/>
                  </a:lnTo>
                  <a:lnTo>
                    <a:pt x="6787" y="6315"/>
                  </a:lnTo>
                  <a:lnTo>
                    <a:pt x="6786" y="6334"/>
                  </a:lnTo>
                  <a:lnTo>
                    <a:pt x="6784" y="6352"/>
                  </a:lnTo>
                  <a:lnTo>
                    <a:pt x="6781" y="6369"/>
                  </a:lnTo>
                  <a:lnTo>
                    <a:pt x="6778" y="6387"/>
                  </a:lnTo>
                  <a:lnTo>
                    <a:pt x="6775" y="6404"/>
                  </a:lnTo>
                  <a:lnTo>
                    <a:pt x="6769" y="6421"/>
                  </a:lnTo>
                  <a:lnTo>
                    <a:pt x="6759" y="6453"/>
                  </a:lnTo>
                  <a:lnTo>
                    <a:pt x="6747" y="6485"/>
                  </a:lnTo>
                  <a:lnTo>
                    <a:pt x="6732" y="6514"/>
                  </a:lnTo>
                  <a:lnTo>
                    <a:pt x="6717" y="6543"/>
                  </a:lnTo>
                  <a:lnTo>
                    <a:pt x="6699" y="6570"/>
                  </a:lnTo>
                  <a:lnTo>
                    <a:pt x="6681" y="6594"/>
                  </a:lnTo>
                  <a:lnTo>
                    <a:pt x="6662" y="6619"/>
                  </a:lnTo>
                  <a:lnTo>
                    <a:pt x="6641" y="6640"/>
                  </a:lnTo>
                  <a:lnTo>
                    <a:pt x="6641" y="6640"/>
                  </a:lnTo>
                  <a:lnTo>
                    <a:pt x="6620" y="6660"/>
                  </a:lnTo>
                  <a:lnTo>
                    <a:pt x="6596" y="6680"/>
                  </a:lnTo>
                  <a:lnTo>
                    <a:pt x="6571" y="6698"/>
                  </a:lnTo>
                  <a:lnTo>
                    <a:pt x="6545" y="6716"/>
                  </a:lnTo>
                  <a:lnTo>
                    <a:pt x="6516" y="6732"/>
                  </a:lnTo>
                  <a:lnTo>
                    <a:pt x="6486" y="6745"/>
                  </a:lnTo>
                  <a:lnTo>
                    <a:pt x="6455" y="6758"/>
                  </a:lnTo>
                  <a:lnTo>
                    <a:pt x="6422" y="6768"/>
                  </a:lnTo>
                  <a:lnTo>
                    <a:pt x="6405" y="6773"/>
                  </a:lnTo>
                  <a:lnTo>
                    <a:pt x="6388" y="6777"/>
                  </a:lnTo>
                  <a:lnTo>
                    <a:pt x="6371" y="6780"/>
                  </a:lnTo>
                  <a:lnTo>
                    <a:pt x="6353" y="6782"/>
                  </a:lnTo>
                  <a:lnTo>
                    <a:pt x="6335" y="6784"/>
                  </a:lnTo>
                  <a:lnTo>
                    <a:pt x="6317" y="6785"/>
                  </a:lnTo>
                  <a:lnTo>
                    <a:pt x="6298" y="6786"/>
                  </a:lnTo>
                  <a:lnTo>
                    <a:pt x="6279" y="6786"/>
                  </a:lnTo>
                  <a:lnTo>
                    <a:pt x="6260" y="6785"/>
                  </a:lnTo>
                  <a:lnTo>
                    <a:pt x="6241" y="6783"/>
                  </a:lnTo>
                  <a:lnTo>
                    <a:pt x="6222" y="6781"/>
                  </a:lnTo>
                  <a:lnTo>
                    <a:pt x="6202" y="6778"/>
                  </a:lnTo>
                  <a:lnTo>
                    <a:pt x="6183" y="6774"/>
                  </a:lnTo>
                  <a:lnTo>
                    <a:pt x="6163" y="6768"/>
                  </a:lnTo>
                  <a:lnTo>
                    <a:pt x="6143" y="6762"/>
                  </a:lnTo>
                  <a:lnTo>
                    <a:pt x="6122" y="6755"/>
                  </a:lnTo>
                  <a:lnTo>
                    <a:pt x="4595" y="5227"/>
                  </a:lnTo>
                  <a:lnTo>
                    <a:pt x="5229" y="4594"/>
                  </a:lnTo>
                  <a:close/>
                  <a:moveTo>
                    <a:pt x="4211" y="4203"/>
                  </a:moveTo>
                  <a:lnTo>
                    <a:pt x="4211" y="4203"/>
                  </a:lnTo>
                  <a:lnTo>
                    <a:pt x="4169" y="4243"/>
                  </a:lnTo>
                  <a:lnTo>
                    <a:pt x="4127" y="4283"/>
                  </a:lnTo>
                  <a:lnTo>
                    <a:pt x="4084" y="4322"/>
                  </a:lnTo>
                  <a:lnTo>
                    <a:pt x="4039" y="4359"/>
                  </a:lnTo>
                  <a:lnTo>
                    <a:pt x="3994" y="4395"/>
                  </a:lnTo>
                  <a:lnTo>
                    <a:pt x="3949" y="4431"/>
                  </a:lnTo>
                  <a:lnTo>
                    <a:pt x="3902" y="4465"/>
                  </a:lnTo>
                  <a:lnTo>
                    <a:pt x="3855" y="4497"/>
                  </a:lnTo>
                  <a:lnTo>
                    <a:pt x="3806" y="4528"/>
                  </a:lnTo>
                  <a:lnTo>
                    <a:pt x="3758" y="4559"/>
                  </a:lnTo>
                  <a:lnTo>
                    <a:pt x="3709" y="4587"/>
                  </a:lnTo>
                  <a:lnTo>
                    <a:pt x="3659" y="4614"/>
                  </a:lnTo>
                  <a:lnTo>
                    <a:pt x="3609" y="4641"/>
                  </a:lnTo>
                  <a:lnTo>
                    <a:pt x="3558" y="4666"/>
                  </a:lnTo>
                  <a:lnTo>
                    <a:pt x="3506" y="4689"/>
                  </a:lnTo>
                  <a:lnTo>
                    <a:pt x="3454" y="4713"/>
                  </a:lnTo>
                  <a:lnTo>
                    <a:pt x="3401" y="4734"/>
                  </a:lnTo>
                  <a:lnTo>
                    <a:pt x="3348" y="4754"/>
                  </a:lnTo>
                  <a:lnTo>
                    <a:pt x="3294" y="4772"/>
                  </a:lnTo>
                  <a:lnTo>
                    <a:pt x="3240" y="4788"/>
                  </a:lnTo>
                  <a:lnTo>
                    <a:pt x="3185" y="4805"/>
                  </a:lnTo>
                  <a:lnTo>
                    <a:pt x="3130" y="4819"/>
                  </a:lnTo>
                  <a:lnTo>
                    <a:pt x="3076" y="4833"/>
                  </a:lnTo>
                  <a:lnTo>
                    <a:pt x="3020" y="4844"/>
                  </a:lnTo>
                  <a:lnTo>
                    <a:pt x="2963" y="4855"/>
                  </a:lnTo>
                  <a:lnTo>
                    <a:pt x="2907" y="4864"/>
                  </a:lnTo>
                  <a:lnTo>
                    <a:pt x="2850" y="4872"/>
                  </a:lnTo>
                  <a:lnTo>
                    <a:pt x="2792" y="4878"/>
                  </a:lnTo>
                  <a:lnTo>
                    <a:pt x="2735" y="4883"/>
                  </a:lnTo>
                  <a:lnTo>
                    <a:pt x="2677" y="4886"/>
                  </a:lnTo>
                  <a:lnTo>
                    <a:pt x="2619" y="4889"/>
                  </a:lnTo>
                  <a:lnTo>
                    <a:pt x="2561" y="4890"/>
                  </a:lnTo>
                  <a:lnTo>
                    <a:pt x="2561" y="4890"/>
                  </a:lnTo>
                  <a:lnTo>
                    <a:pt x="2559" y="4890"/>
                  </a:lnTo>
                  <a:lnTo>
                    <a:pt x="2559" y="4890"/>
                  </a:lnTo>
                  <a:lnTo>
                    <a:pt x="2501" y="4889"/>
                  </a:lnTo>
                  <a:lnTo>
                    <a:pt x="2443" y="4886"/>
                  </a:lnTo>
                  <a:lnTo>
                    <a:pt x="2385" y="4883"/>
                  </a:lnTo>
                  <a:lnTo>
                    <a:pt x="2328" y="4878"/>
                  </a:lnTo>
                  <a:lnTo>
                    <a:pt x="2271" y="4872"/>
                  </a:lnTo>
                  <a:lnTo>
                    <a:pt x="2214" y="4864"/>
                  </a:lnTo>
                  <a:lnTo>
                    <a:pt x="2158" y="4855"/>
                  </a:lnTo>
                  <a:lnTo>
                    <a:pt x="2102" y="4844"/>
                  </a:lnTo>
                  <a:lnTo>
                    <a:pt x="2047" y="4833"/>
                  </a:lnTo>
                  <a:lnTo>
                    <a:pt x="1991" y="4820"/>
                  </a:lnTo>
                  <a:lnTo>
                    <a:pt x="1936" y="4805"/>
                  </a:lnTo>
                  <a:lnTo>
                    <a:pt x="1882" y="4790"/>
                  </a:lnTo>
                  <a:lnTo>
                    <a:pt x="1827" y="4773"/>
                  </a:lnTo>
                  <a:lnTo>
                    <a:pt x="1774" y="4754"/>
                  </a:lnTo>
                  <a:lnTo>
                    <a:pt x="1721" y="4735"/>
                  </a:lnTo>
                  <a:lnTo>
                    <a:pt x="1669" y="4714"/>
                  </a:lnTo>
                  <a:lnTo>
                    <a:pt x="1616" y="4690"/>
                  </a:lnTo>
                  <a:lnTo>
                    <a:pt x="1566" y="4667"/>
                  </a:lnTo>
                  <a:lnTo>
                    <a:pt x="1514" y="4642"/>
                  </a:lnTo>
                  <a:lnTo>
                    <a:pt x="1464" y="4617"/>
                  </a:lnTo>
                  <a:lnTo>
                    <a:pt x="1414" y="4589"/>
                  </a:lnTo>
                  <a:lnTo>
                    <a:pt x="1365" y="4561"/>
                  </a:lnTo>
                  <a:lnTo>
                    <a:pt x="1317" y="4530"/>
                  </a:lnTo>
                  <a:lnTo>
                    <a:pt x="1269" y="4500"/>
                  </a:lnTo>
                  <a:lnTo>
                    <a:pt x="1222" y="4467"/>
                  </a:lnTo>
                  <a:lnTo>
                    <a:pt x="1176" y="4433"/>
                  </a:lnTo>
                  <a:lnTo>
                    <a:pt x="1130" y="4398"/>
                  </a:lnTo>
                  <a:lnTo>
                    <a:pt x="1085" y="4363"/>
                  </a:lnTo>
                  <a:lnTo>
                    <a:pt x="1041" y="4326"/>
                  </a:lnTo>
                  <a:lnTo>
                    <a:pt x="997" y="4287"/>
                  </a:lnTo>
                  <a:lnTo>
                    <a:pt x="955" y="4248"/>
                  </a:lnTo>
                  <a:lnTo>
                    <a:pt x="914" y="4206"/>
                  </a:lnTo>
                  <a:lnTo>
                    <a:pt x="914" y="4206"/>
                  </a:lnTo>
                  <a:lnTo>
                    <a:pt x="873" y="4165"/>
                  </a:lnTo>
                  <a:lnTo>
                    <a:pt x="833" y="4122"/>
                  </a:lnTo>
                  <a:lnTo>
                    <a:pt x="795" y="4079"/>
                  </a:lnTo>
                  <a:lnTo>
                    <a:pt x="758" y="4035"/>
                  </a:lnTo>
                  <a:lnTo>
                    <a:pt x="721" y="3990"/>
                  </a:lnTo>
                  <a:lnTo>
                    <a:pt x="686" y="3944"/>
                  </a:lnTo>
                  <a:lnTo>
                    <a:pt x="654" y="3898"/>
                  </a:lnTo>
                  <a:lnTo>
                    <a:pt x="621" y="3851"/>
                  </a:lnTo>
                  <a:lnTo>
                    <a:pt x="589" y="3804"/>
                  </a:lnTo>
                  <a:lnTo>
                    <a:pt x="560" y="3755"/>
                  </a:lnTo>
                  <a:lnTo>
                    <a:pt x="531" y="3706"/>
                  </a:lnTo>
                  <a:lnTo>
                    <a:pt x="504" y="3656"/>
                  </a:lnTo>
                  <a:lnTo>
                    <a:pt x="478" y="3606"/>
                  </a:lnTo>
                  <a:lnTo>
                    <a:pt x="452" y="3555"/>
                  </a:lnTo>
                  <a:lnTo>
                    <a:pt x="429" y="3503"/>
                  </a:lnTo>
                  <a:lnTo>
                    <a:pt x="407" y="3452"/>
                  </a:lnTo>
                  <a:lnTo>
                    <a:pt x="386" y="3399"/>
                  </a:lnTo>
                  <a:lnTo>
                    <a:pt x="366" y="3346"/>
                  </a:lnTo>
                  <a:lnTo>
                    <a:pt x="347" y="3292"/>
                  </a:lnTo>
                  <a:lnTo>
                    <a:pt x="330" y="3238"/>
                  </a:lnTo>
                  <a:lnTo>
                    <a:pt x="314" y="3184"/>
                  </a:lnTo>
                  <a:lnTo>
                    <a:pt x="299" y="3129"/>
                  </a:lnTo>
                  <a:lnTo>
                    <a:pt x="287" y="3073"/>
                  </a:lnTo>
                  <a:lnTo>
                    <a:pt x="275" y="3017"/>
                  </a:lnTo>
                  <a:lnTo>
                    <a:pt x="265" y="2961"/>
                  </a:lnTo>
                  <a:lnTo>
                    <a:pt x="255" y="2905"/>
                  </a:lnTo>
                  <a:lnTo>
                    <a:pt x="248" y="2849"/>
                  </a:lnTo>
                  <a:lnTo>
                    <a:pt x="241" y="2792"/>
                  </a:lnTo>
                  <a:lnTo>
                    <a:pt x="236" y="2734"/>
                  </a:lnTo>
                  <a:lnTo>
                    <a:pt x="233" y="2677"/>
                  </a:lnTo>
                  <a:lnTo>
                    <a:pt x="231" y="2619"/>
                  </a:lnTo>
                  <a:lnTo>
                    <a:pt x="230" y="2561"/>
                  </a:lnTo>
                  <a:lnTo>
                    <a:pt x="230" y="2561"/>
                  </a:lnTo>
                  <a:lnTo>
                    <a:pt x="231" y="2503"/>
                  </a:lnTo>
                  <a:lnTo>
                    <a:pt x="233" y="2445"/>
                  </a:lnTo>
                  <a:lnTo>
                    <a:pt x="236" y="2387"/>
                  </a:lnTo>
                  <a:lnTo>
                    <a:pt x="241" y="2330"/>
                  </a:lnTo>
                  <a:lnTo>
                    <a:pt x="248" y="2273"/>
                  </a:lnTo>
                  <a:lnTo>
                    <a:pt x="255" y="2216"/>
                  </a:lnTo>
                  <a:lnTo>
                    <a:pt x="263" y="2160"/>
                  </a:lnTo>
                  <a:lnTo>
                    <a:pt x="274" y="2104"/>
                  </a:lnTo>
                  <a:lnTo>
                    <a:pt x="286" y="2048"/>
                  </a:lnTo>
                  <a:lnTo>
                    <a:pt x="299" y="1993"/>
                  </a:lnTo>
                  <a:lnTo>
                    <a:pt x="313" y="1939"/>
                  </a:lnTo>
                  <a:lnTo>
                    <a:pt x="329" y="1884"/>
                  </a:lnTo>
                  <a:lnTo>
                    <a:pt x="346" y="1830"/>
                  </a:lnTo>
                  <a:lnTo>
                    <a:pt x="365" y="1776"/>
                  </a:lnTo>
                  <a:lnTo>
                    <a:pt x="384" y="1724"/>
                  </a:lnTo>
                  <a:lnTo>
                    <a:pt x="405" y="1671"/>
                  </a:lnTo>
                  <a:lnTo>
                    <a:pt x="427" y="1619"/>
                  </a:lnTo>
                  <a:lnTo>
                    <a:pt x="451" y="1568"/>
                  </a:lnTo>
                  <a:lnTo>
                    <a:pt x="475" y="1517"/>
                  </a:lnTo>
                  <a:lnTo>
                    <a:pt x="502" y="1466"/>
                  </a:lnTo>
                  <a:lnTo>
                    <a:pt x="529" y="1417"/>
                  </a:lnTo>
                  <a:lnTo>
                    <a:pt x="558" y="1368"/>
                  </a:lnTo>
                  <a:lnTo>
                    <a:pt x="587" y="1320"/>
                  </a:lnTo>
                  <a:lnTo>
                    <a:pt x="619" y="1271"/>
                  </a:lnTo>
                  <a:lnTo>
                    <a:pt x="650" y="1225"/>
                  </a:lnTo>
                  <a:lnTo>
                    <a:pt x="684" y="1179"/>
                  </a:lnTo>
                  <a:lnTo>
                    <a:pt x="719" y="1132"/>
                  </a:lnTo>
                  <a:lnTo>
                    <a:pt x="755" y="1088"/>
                  </a:lnTo>
                  <a:lnTo>
                    <a:pt x="792" y="1044"/>
                  </a:lnTo>
                  <a:lnTo>
                    <a:pt x="830" y="1000"/>
                  </a:lnTo>
                  <a:lnTo>
                    <a:pt x="869" y="957"/>
                  </a:lnTo>
                  <a:lnTo>
                    <a:pt x="910" y="916"/>
                  </a:lnTo>
                  <a:lnTo>
                    <a:pt x="910" y="916"/>
                  </a:lnTo>
                  <a:lnTo>
                    <a:pt x="951" y="875"/>
                  </a:lnTo>
                  <a:lnTo>
                    <a:pt x="994" y="835"/>
                  </a:lnTo>
                  <a:lnTo>
                    <a:pt x="1037" y="797"/>
                  </a:lnTo>
                  <a:lnTo>
                    <a:pt x="1082" y="759"/>
                  </a:lnTo>
                  <a:lnTo>
                    <a:pt x="1126" y="723"/>
                  </a:lnTo>
                  <a:lnTo>
                    <a:pt x="1172" y="688"/>
                  </a:lnTo>
                  <a:lnTo>
                    <a:pt x="1219" y="655"/>
                  </a:lnTo>
                  <a:lnTo>
                    <a:pt x="1265" y="622"/>
                  </a:lnTo>
                  <a:lnTo>
                    <a:pt x="1314" y="591"/>
                  </a:lnTo>
                  <a:lnTo>
                    <a:pt x="1362" y="561"/>
                  </a:lnTo>
                  <a:lnTo>
                    <a:pt x="1411" y="532"/>
                  </a:lnTo>
                  <a:lnTo>
                    <a:pt x="1460" y="505"/>
                  </a:lnTo>
                  <a:lnTo>
                    <a:pt x="1511" y="478"/>
                  </a:lnTo>
                  <a:lnTo>
                    <a:pt x="1561" y="453"/>
                  </a:lnTo>
                  <a:lnTo>
                    <a:pt x="1613" y="430"/>
                  </a:lnTo>
                  <a:lnTo>
                    <a:pt x="1666" y="407"/>
                  </a:lnTo>
                  <a:lnTo>
                    <a:pt x="1719" y="386"/>
                  </a:lnTo>
                  <a:lnTo>
                    <a:pt x="1771" y="366"/>
                  </a:lnTo>
                  <a:lnTo>
                    <a:pt x="1825" y="348"/>
                  </a:lnTo>
                  <a:lnTo>
                    <a:pt x="1879" y="331"/>
                  </a:lnTo>
                  <a:lnTo>
                    <a:pt x="1934" y="315"/>
                  </a:lnTo>
                  <a:lnTo>
                    <a:pt x="1989" y="300"/>
                  </a:lnTo>
                  <a:lnTo>
                    <a:pt x="2044" y="287"/>
                  </a:lnTo>
                  <a:lnTo>
                    <a:pt x="2100" y="275"/>
                  </a:lnTo>
                  <a:lnTo>
                    <a:pt x="2156" y="264"/>
                  </a:lnTo>
                  <a:lnTo>
                    <a:pt x="2213" y="255"/>
                  </a:lnTo>
                  <a:lnTo>
                    <a:pt x="2269" y="248"/>
                  </a:lnTo>
                  <a:lnTo>
                    <a:pt x="2327" y="241"/>
                  </a:lnTo>
                  <a:lnTo>
                    <a:pt x="2384" y="236"/>
                  </a:lnTo>
                  <a:lnTo>
                    <a:pt x="2442" y="233"/>
                  </a:lnTo>
                  <a:lnTo>
                    <a:pt x="2500" y="231"/>
                  </a:lnTo>
                  <a:lnTo>
                    <a:pt x="2558" y="230"/>
                  </a:lnTo>
                  <a:lnTo>
                    <a:pt x="2558" y="230"/>
                  </a:lnTo>
                  <a:lnTo>
                    <a:pt x="2561" y="230"/>
                  </a:lnTo>
                  <a:lnTo>
                    <a:pt x="2561" y="230"/>
                  </a:lnTo>
                  <a:lnTo>
                    <a:pt x="2619" y="231"/>
                  </a:lnTo>
                  <a:lnTo>
                    <a:pt x="2677" y="233"/>
                  </a:lnTo>
                  <a:lnTo>
                    <a:pt x="2735" y="236"/>
                  </a:lnTo>
                  <a:lnTo>
                    <a:pt x="2792" y="241"/>
                  </a:lnTo>
                  <a:lnTo>
                    <a:pt x="2849" y="248"/>
                  </a:lnTo>
                  <a:lnTo>
                    <a:pt x="2906" y="255"/>
                  </a:lnTo>
                  <a:lnTo>
                    <a:pt x="2962" y="264"/>
                  </a:lnTo>
                  <a:lnTo>
                    <a:pt x="3018" y="275"/>
                  </a:lnTo>
                  <a:lnTo>
                    <a:pt x="3074" y="287"/>
                  </a:lnTo>
                  <a:lnTo>
                    <a:pt x="3129" y="299"/>
                  </a:lnTo>
                  <a:lnTo>
                    <a:pt x="3184" y="314"/>
                  </a:lnTo>
                  <a:lnTo>
                    <a:pt x="3238" y="330"/>
                  </a:lnTo>
                  <a:lnTo>
                    <a:pt x="3293" y="347"/>
                  </a:lnTo>
                  <a:lnTo>
                    <a:pt x="3346" y="366"/>
                  </a:lnTo>
                  <a:lnTo>
                    <a:pt x="3399" y="386"/>
                  </a:lnTo>
                  <a:lnTo>
                    <a:pt x="3452" y="406"/>
                  </a:lnTo>
                  <a:lnTo>
                    <a:pt x="3504" y="429"/>
                  </a:lnTo>
                  <a:lnTo>
                    <a:pt x="3555" y="452"/>
                  </a:lnTo>
                  <a:lnTo>
                    <a:pt x="3606" y="477"/>
                  </a:lnTo>
                  <a:lnTo>
                    <a:pt x="3657" y="503"/>
                  </a:lnTo>
                  <a:lnTo>
                    <a:pt x="3706" y="530"/>
                  </a:lnTo>
                  <a:lnTo>
                    <a:pt x="3755" y="560"/>
                  </a:lnTo>
                  <a:lnTo>
                    <a:pt x="3803" y="589"/>
                  </a:lnTo>
                  <a:lnTo>
                    <a:pt x="3852" y="620"/>
                  </a:lnTo>
                  <a:lnTo>
                    <a:pt x="3898" y="652"/>
                  </a:lnTo>
                  <a:lnTo>
                    <a:pt x="3944" y="686"/>
                  </a:lnTo>
                  <a:lnTo>
                    <a:pt x="3991" y="721"/>
                  </a:lnTo>
                  <a:lnTo>
                    <a:pt x="4035" y="757"/>
                  </a:lnTo>
                  <a:lnTo>
                    <a:pt x="4079" y="794"/>
                  </a:lnTo>
                  <a:lnTo>
                    <a:pt x="4123" y="833"/>
                  </a:lnTo>
                  <a:lnTo>
                    <a:pt x="4165" y="872"/>
                  </a:lnTo>
                  <a:lnTo>
                    <a:pt x="4207" y="913"/>
                  </a:lnTo>
                  <a:lnTo>
                    <a:pt x="4207" y="913"/>
                  </a:lnTo>
                  <a:lnTo>
                    <a:pt x="4248" y="954"/>
                  </a:lnTo>
                  <a:lnTo>
                    <a:pt x="4287" y="997"/>
                  </a:lnTo>
                  <a:lnTo>
                    <a:pt x="4326" y="1040"/>
                  </a:lnTo>
                  <a:lnTo>
                    <a:pt x="4363" y="1084"/>
                  </a:lnTo>
                  <a:lnTo>
                    <a:pt x="4399" y="1129"/>
                  </a:lnTo>
                  <a:lnTo>
                    <a:pt x="4434" y="1174"/>
                  </a:lnTo>
                  <a:lnTo>
                    <a:pt x="4467" y="1221"/>
                  </a:lnTo>
                  <a:lnTo>
                    <a:pt x="4500" y="1268"/>
                  </a:lnTo>
                  <a:lnTo>
                    <a:pt x="4531" y="1316"/>
                  </a:lnTo>
                  <a:lnTo>
                    <a:pt x="4561" y="1364"/>
                  </a:lnTo>
                  <a:lnTo>
                    <a:pt x="4590" y="1414"/>
                  </a:lnTo>
                  <a:lnTo>
                    <a:pt x="4617" y="1463"/>
                  </a:lnTo>
                  <a:lnTo>
                    <a:pt x="4644" y="1514"/>
                  </a:lnTo>
                  <a:lnTo>
                    <a:pt x="4668" y="1564"/>
                  </a:lnTo>
                  <a:lnTo>
                    <a:pt x="4692" y="1616"/>
                  </a:lnTo>
                  <a:lnTo>
                    <a:pt x="4714" y="1668"/>
                  </a:lnTo>
                  <a:lnTo>
                    <a:pt x="4735" y="1720"/>
                  </a:lnTo>
                  <a:lnTo>
                    <a:pt x="4755" y="1773"/>
                  </a:lnTo>
                  <a:lnTo>
                    <a:pt x="4773" y="1827"/>
                  </a:lnTo>
                  <a:lnTo>
                    <a:pt x="4790" y="1881"/>
                  </a:lnTo>
                  <a:lnTo>
                    <a:pt x="4806" y="1936"/>
                  </a:lnTo>
                  <a:lnTo>
                    <a:pt x="4821" y="1990"/>
                  </a:lnTo>
                  <a:lnTo>
                    <a:pt x="4834" y="2046"/>
                  </a:lnTo>
                  <a:lnTo>
                    <a:pt x="4846" y="2102"/>
                  </a:lnTo>
                  <a:lnTo>
                    <a:pt x="4857" y="2158"/>
                  </a:lnTo>
                  <a:lnTo>
                    <a:pt x="4865" y="2214"/>
                  </a:lnTo>
                  <a:lnTo>
                    <a:pt x="4873" y="2271"/>
                  </a:lnTo>
                  <a:lnTo>
                    <a:pt x="4880" y="2328"/>
                  </a:lnTo>
                  <a:lnTo>
                    <a:pt x="4884" y="2386"/>
                  </a:lnTo>
                  <a:lnTo>
                    <a:pt x="4888" y="2444"/>
                  </a:lnTo>
                  <a:lnTo>
                    <a:pt x="4890" y="2501"/>
                  </a:lnTo>
                  <a:lnTo>
                    <a:pt x="4890" y="2560"/>
                  </a:lnTo>
                  <a:lnTo>
                    <a:pt x="4890" y="2560"/>
                  </a:lnTo>
                  <a:lnTo>
                    <a:pt x="4890" y="2618"/>
                  </a:lnTo>
                  <a:lnTo>
                    <a:pt x="4888" y="2675"/>
                  </a:lnTo>
                  <a:lnTo>
                    <a:pt x="4884" y="2733"/>
                  </a:lnTo>
                  <a:lnTo>
                    <a:pt x="4880" y="2789"/>
                  </a:lnTo>
                  <a:lnTo>
                    <a:pt x="4873" y="2846"/>
                  </a:lnTo>
                  <a:lnTo>
                    <a:pt x="4865" y="2903"/>
                  </a:lnTo>
                  <a:lnTo>
                    <a:pt x="4857" y="2959"/>
                  </a:lnTo>
                  <a:lnTo>
                    <a:pt x="4846" y="3015"/>
                  </a:lnTo>
                  <a:lnTo>
                    <a:pt x="4834" y="3071"/>
                  </a:lnTo>
                  <a:lnTo>
                    <a:pt x="4822" y="3127"/>
                  </a:lnTo>
                  <a:lnTo>
                    <a:pt x="4807" y="3182"/>
                  </a:lnTo>
                  <a:lnTo>
                    <a:pt x="4791" y="3235"/>
                  </a:lnTo>
                  <a:lnTo>
                    <a:pt x="4774" y="3289"/>
                  </a:lnTo>
                  <a:lnTo>
                    <a:pt x="4755" y="3343"/>
                  </a:lnTo>
                  <a:lnTo>
                    <a:pt x="4736" y="3396"/>
                  </a:lnTo>
                  <a:lnTo>
                    <a:pt x="4715" y="3448"/>
                  </a:lnTo>
                  <a:lnTo>
                    <a:pt x="4693" y="3500"/>
                  </a:lnTo>
                  <a:lnTo>
                    <a:pt x="4670" y="3552"/>
                  </a:lnTo>
                  <a:lnTo>
                    <a:pt x="4645" y="3602"/>
                  </a:lnTo>
                  <a:lnTo>
                    <a:pt x="4618" y="3653"/>
                  </a:lnTo>
                  <a:lnTo>
                    <a:pt x="4592" y="3703"/>
                  </a:lnTo>
                  <a:lnTo>
                    <a:pt x="4563" y="3751"/>
                  </a:lnTo>
                  <a:lnTo>
                    <a:pt x="4533" y="3800"/>
                  </a:lnTo>
                  <a:lnTo>
                    <a:pt x="4502" y="3847"/>
                  </a:lnTo>
                  <a:lnTo>
                    <a:pt x="4470" y="3894"/>
                  </a:lnTo>
                  <a:lnTo>
                    <a:pt x="4437" y="3941"/>
                  </a:lnTo>
                  <a:lnTo>
                    <a:pt x="4402" y="3986"/>
                  </a:lnTo>
                  <a:lnTo>
                    <a:pt x="4366" y="4031"/>
                  </a:lnTo>
                  <a:lnTo>
                    <a:pt x="4329" y="4076"/>
                  </a:lnTo>
                  <a:lnTo>
                    <a:pt x="4291" y="4119"/>
                  </a:lnTo>
                  <a:lnTo>
                    <a:pt x="4251" y="4161"/>
                  </a:lnTo>
                  <a:lnTo>
                    <a:pt x="4211" y="4203"/>
                  </a:lnTo>
                  <a:lnTo>
                    <a:pt x="4211" y="4203"/>
                  </a:lnTo>
                  <a:close/>
                  <a:moveTo>
                    <a:pt x="3944" y="1175"/>
                  </a:moveTo>
                  <a:lnTo>
                    <a:pt x="3944" y="1175"/>
                  </a:lnTo>
                  <a:lnTo>
                    <a:pt x="3910" y="1142"/>
                  </a:lnTo>
                  <a:lnTo>
                    <a:pt x="3874" y="1108"/>
                  </a:lnTo>
                  <a:lnTo>
                    <a:pt x="3837" y="1076"/>
                  </a:lnTo>
                  <a:lnTo>
                    <a:pt x="3800" y="1045"/>
                  </a:lnTo>
                  <a:lnTo>
                    <a:pt x="3762" y="1014"/>
                  </a:lnTo>
                  <a:lnTo>
                    <a:pt x="3724" y="986"/>
                  </a:lnTo>
                  <a:lnTo>
                    <a:pt x="3685" y="957"/>
                  </a:lnTo>
                  <a:lnTo>
                    <a:pt x="3646" y="930"/>
                  </a:lnTo>
                  <a:lnTo>
                    <a:pt x="3605" y="903"/>
                  </a:lnTo>
                  <a:lnTo>
                    <a:pt x="3565" y="878"/>
                  </a:lnTo>
                  <a:lnTo>
                    <a:pt x="3524" y="855"/>
                  </a:lnTo>
                  <a:lnTo>
                    <a:pt x="3482" y="832"/>
                  </a:lnTo>
                  <a:lnTo>
                    <a:pt x="3439" y="810"/>
                  </a:lnTo>
                  <a:lnTo>
                    <a:pt x="3396" y="788"/>
                  </a:lnTo>
                  <a:lnTo>
                    <a:pt x="3353" y="768"/>
                  </a:lnTo>
                  <a:lnTo>
                    <a:pt x="3310" y="749"/>
                  </a:lnTo>
                  <a:lnTo>
                    <a:pt x="3265" y="733"/>
                  </a:lnTo>
                  <a:lnTo>
                    <a:pt x="3221" y="716"/>
                  </a:lnTo>
                  <a:lnTo>
                    <a:pt x="3176" y="700"/>
                  </a:lnTo>
                  <a:lnTo>
                    <a:pt x="3130" y="686"/>
                  </a:lnTo>
                  <a:lnTo>
                    <a:pt x="3085" y="672"/>
                  </a:lnTo>
                  <a:lnTo>
                    <a:pt x="3039" y="660"/>
                  </a:lnTo>
                  <a:lnTo>
                    <a:pt x="2992" y="649"/>
                  </a:lnTo>
                  <a:lnTo>
                    <a:pt x="2945" y="640"/>
                  </a:lnTo>
                  <a:lnTo>
                    <a:pt x="2898" y="630"/>
                  </a:lnTo>
                  <a:lnTo>
                    <a:pt x="2851" y="623"/>
                  </a:lnTo>
                  <a:lnTo>
                    <a:pt x="2803" y="617"/>
                  </a:lnTo>
                  <a:lnTo>
                    <a:pt x="2755" y="611"/>
                  </a:lnTo>
                  <a:lnTo>
                    <a:pt x="2707" y="607"/>
                  </a:lnTo>
                  <a:lnTo>
                    <a:pt x="2658" y="604"/>
                  </a:lnTo>
                  <a:lnTo>
                    <a:pt x="2610" y="602"/>
                  </a:lnTo>
                  <a:lnTo>
                    <a:pt x="2561" y="602"/>
                  </a:lnTo>
                  <a:lnTo>
                    <a:pt x="2561" y="602"/>
                  </a:lnTo>
                  <a:lnTo>
                    <a:pt x="2560" y="602"/>
                  </a:lnTo>
                  <a:lnTo>
                    <a:pt x="2560" y="602"/>
                  </a:lnTo>
                  <a:lnTo>
                    <a:pt x="2510" y="602"/>
                  </a:lnTo>
                  <a:lnTo>
                    <a:pt x="2462" y="604"/>
                  </a:lnTo>
                  <a:lnTo>
                    <a:pt x="2413" y="607"/>
                  </a:lnTo>
                  <a:lnTo>
                    <a:pt x="2365" y="611"/>
                  </a:lnTo>
                  <a:lnTo>
                    <a:pt x="2316" y="617"/>
                  </a:lnTo>
                  <a:lnTo>
                    <a:pt x="2269" y="623"/>
                  </a:lnTo>
                  <a:lnTo>
                    <a:pt x="2222" y="630"/>
                  </a:lnTo>
                  <a:lnTo>
                    <a:pt x="2174" y="640"/>
                  </a:lnTo>
                  <a:lnTo>
                    <a:pt x="2128" y="649"/>
                  </a:lnTo>
                  <a:lnTo>
                    <a:pt x="2081" y="661"/>
                  </a:lnTo>
                  <a:lnTo>
                    <a:pt x="2035" y="672"/>
                  </a:lnTo>
                  <a:lnTo>
                    <a:pt x="1989" y="686"/>
                  </a:lnTo>
                  <a:lnTo>
                    <a:pt x="1943" y="701"/>
                  </a:lnTo>
                  <a:lnTo>
                    <a:pt x="1898" y="717"/>
                  </a:lnTo>
                  <a:lnTo>
                    <a:pt x="1854" y="733"/>
                  </a:lnTo>
                  <a:lnTo>
                    <a:pt x="1809" y="750"/>
                  </a:lnTo>
                  <a:lnTo>
                    <a:pt x="1765" y="769"/>
                  </a:lnTo>
                  <a:lnTo>
                    <a:pt x="1722" y="789"/>
                  </a:lnTo>
                  <a:lnTo>
                    <a:pt x="1680" y="811"/>
                  </a:lnTo>
                  <a:lnTo>
                    <a:pt x="1637" y="833"/>
                  </a:lnTo>
                  <a:lnTo>
                    <a:pt x="1595" y="856"/>
                  </a:lnTo>
                  <a:lnTo>
                    <a:pt x="1554" y="880"/>
                  </a:lnTo>
                  <a:lnTo>
                    <a:pt x="1513" y="905"/>
                  </a:lnTo>
                  <a:lnTo>
                    <a:pt x="1473" y="932"/>
                  </a:lnTo>
                  <a:lnTo>
                    <a:pt x="1434" y="959"/>
                  </a:lnTo>
                  <a:lnTo>
                    <a:pt x="1395" y="988"/>
                  </a:lnTo>
                  <a:lnTo>
                    <a:pt x="1356" y="1017"/>
                  </a:lnTo>
                  <a:lnTo>
                    <a:pt x="1318" y="1047"/>
                  </a:lnTo>
                  <a:lnTo>
                    <a:pt x="1281" y="1078"/>
                  </a:lnTo>
                  <a:lnTo>
                    <a:pt x="1245" y="1111"/>
                  </a:lnTo>
                  <a:lnTo>
                    <a:pt x="1209" y="1144"/>
                  </a:lnTo>
                  <a:lnTo>
                    <a:pt x="1173" y="1179"/>
                  </a:lnTo>
                  <a:lnTo>
                    <a:pt x="1173" y="1179"/>
                  </a:lnTo>
                  <a:lnTo>
                    <a:pt x="1140" y="1213"/>
                  </a:lnTo>
                  <a:lnTo>
                    <a:pt x="1107" y="1249"/>
                  </a:lnTo>
                  <a:lnTo>
                    <a:pt x="1074" y="1286"/>
                  </a:lnTo>
                  <a:lnTo>
                    <a:pt x="1044" y="1323"/>
                  </a:lnTo>
                  <a:lnTo>
                    <a:pt x="1013" y="1361"/>
                  </a:lnTo>
                  <a:lnTo>
                    <a:pt x="985" y="1399"/>
                  </a:lnTo>
                  <a:lnTo>
                    <a:pt x="956" y="1438"/>
                  </a:lnTo>
                  <a:lnTo>
                    <a:pt x="929" y="1477"/>
                  </a:lnTo>
                  <a:lnTo>
                    <a:pt x="904" y="1517"/>
                  </a:lnTo>
                  <a:lnTo>
                    <a:pt x="878" y="1558"/>
                  </a:lnTo>
                  <a:lnTo>
                    <a:pt x="854" y="1599"/>
                  </a:lnTo>
                  <a:lnTo>
                    <a:pt x="831" y="1640"/>
                  </a:lnTo>
                  <a:lnTo>
                    <a:pt x="810" y="1684"/>
                  </a:lnTo>
                  <a:lnTo>
                    <a:pt x="789" y="1726"/>
                  </a:lnTo>
                  <a:lnTo>
                    <a:pt x="769" y="1769"/>
                  </a:lnTo>
                  <a:lnTo>
                    <a:pt x="750" y="1812"/>
                  </a:lnTo>
                  <a:lnTo>
                    <a:pt x="733" y="1856"/>
                  </a:lnTo>
                  <a:lnTo>
                    <a:pt x="716" y="1901"/>
                  </a:lnTo>
                  <a:lnTo>
                    <a:pt x="700" y="1946"/>
                  </a:lnTo>
                  <a:lnTo>
                    <a:pt x="686" y="1991"/>
                  </a:lnTo>
                  <a:lnTo>
                    <a:pt x="673" y="2037"/>
                  </a:lnTo>
                  <a:lnTo>
                    <a:pt x="661" y="2083"/>
                  </a:lnTo>
                  <a:lnTo>
                    <a:pt x="649" y="2130"/>
                  </a:lnTo>
                  <a:lnTo>
                    <a:pt x="640" y="2176"/>
                  </a:lnTo>
                  <a:lnTo>
                    <a:pt x="631" y="2223"/>
                  </a:lnTo>
                  <a:lnTo>
                    <a:pt x="624" y="2271"/>
                  </a:lnTo>
                  <a:lnTo>
                    <a:pt x="617" y="2318"/>
                  </a:lnTo>
                  <a:lnTo>
                    <a:pt x="611" y="2366"/>
                  </a:lnTo>
                  <a:lnTo>
                    <a:pt x="608" y="2414"/>
                  </a:lnTo>
                  <a:lnTo>
                    <a:pt x="605" y="2463"/>
                  </a:lnTo>
                  <a:lnTo>
                    <a:pt x="603" y="2511"/>
                  </a:lnTo>
                  <a:lnTo>
                    <a:pt x="602" y="2560"/>
                  </a:lnTo>
                  <a:lnTo>
                    <a:pt x="602" y="2560"/>
                  </a:lnTo>
                  <a:lnTo>
                    <a:pt x="603" y="2609"/>
                  </a:lnTo>
                  <a:lnTo>
                    <a:pt x="605" y="2658"/>
                  </a:lnTo>
                  <a:lnTo>
                    <a:pt x="608" y="2706"/>
                  </a:lnTo>
                  <a:lnTo>
                    <a:pt x="611" y="2754"/>
                  </a:lnTo>
                  <a:lnTo>
                    <a:pt x="617" y="2802"/>
                  </a:lnTo>
                  <a:lnTo>
                    <a:pt x="624" y="2850"/>
                  </a:lnTo>
                  <a:lnTo>
                    <a:pt x="631" y="2897"/>
                  </a:lnTo>
                  <a:lnTo>
                    <a:pt x="640" y="2944"/>
                  </a:lnTo>
                  <a:lnTo>
                    <a:pt x="649" y="2991"/>
                  </a:lnTo>
                  <a:lnTo>
                    <a:pt x="661" y="3037"/>
                  </a:lnTo>
                  <a:lnTo>
                    <a:pt x="673" y="3084"/>
                  </a:lnTo>
                  <a:lnTo>
                    <a:pt x="686" y="3130"/>
                  </a:lnTo>
                  <a:lnTo>
                    <a:pt x="701" y="3175"/>
                  </a:lnTo>
                  <a:lnTo>
                    <a:pt x="716" y="3220"/>
                  </a:lnTo>
                  <a:lnTo>
                    <a:pt x="733" y="3265"/>
                  </a:lnTo>
                  <a:lnTo>
                    <a:pt x="751" y="3309"/>
                  </a:lnTo>
                  <a:lnTo>
                    <a:pt x="770" y="3352"/>
                  </a:lnTo>
                  <a:lnTo>
                    <a:pt x="790" y="3396"/>
                  </a:lnTo>
                  <a:lnTo>
                    <a:pt x="810" y="3439"/>
                  </a:lnTo>
                  <a:lnTo>
                    <a:pt x="832" y="3481"/>
                  </a:lnTo>
                  <a:lnTo>
                    <a:pt x="855" y="3522"/>
                  </a:lnTo>
                  <a:lnTo>
                    <a:pt x="879" y="3564"/>
                  </a:lnTo>
                  <a:lnTo>
                    <a:pt x="905" y="3604"/>
                  </a:lnTo>
                  <a:lnTo>
                    <a:pt x="931" y="3645"/>
                  </a:lnTo>
                  <a:lnTo>
                    <a:pt x="957" y="3685"/>
                  </a:lnTo>
                  <a:lnTo>
                    <a:pt x="986" y="3724"/>
                  </a:lnTo>
                  <a:lnTo>
                    <a:pt x="1015" y="3762"/>
                  </a:lnTo>
                  <a:lnTo>
                    <a:pt x="1046" y="3800"/>
                  </a:lnTo>
                  <a:lnTo>
                    <a:pt x="1076" y="3836"/>
                  </a:lnTo>
                  <a:lnTo>
                    <a:pt x="1109" y="3873"/>
                  </a:lnTo>
                  <a:lnTo>
                    <a:pt x="1142" y="3909"/>
                  </a:lnTo>
                  <a:lnTo>
                    <a:pt x="1177" y="3944"/>
                  </a:lnTo>
                  <a:lnTo>
                    <a:pt x="1177" y="3944"/>
                  </a:lnTo>
                  <a:lnTo>
                    <a:pt x="1211" y="3978"/>
                  </a:lnTo>
                  <a:lnTo>
                    <a:pt x="1247" y="4011"/>
                  </a:lnTo>
                  <a:lnTo>
                    <a:pt x="1283" y="4043"/>
                  </a:lnTo>
                  <a:lnTo>
                    <a:pt x="1321" y="4075"/>
                  </a:lnTo>
                  <a:lnTo>
                    <a:pt x="1358" y="4104"/>
                  </a:lnTo>
                  <a:lnTo>
                    <a:pt x="1397" y="4134"/>
                  </a:lnTo>
                  <a:lnTo>
                    <a:pt x="1436" y="4162"/>
                  </a:lnTo>
                  <a:lnTo>
                    <a:pt x="1475" y="4190"/>
                  </a:lnTo>
                  <a:lnTo>
                    <a:pt x="1515" y="4215"/>
                  </a:lnTo>
                  <a:lnTo>
                    <a:pt x="1556" y="4240"/>
                  </a:lnTo>
                  <a:lnTo>
                    <a:pt x="1597" y="4264"/>
                  </a:lnTo>
                  <a:lnTo>
                    <a:pt x="1638" y="4288"/>
                  </a:lnTo>
                  <a:lnTo>
                    <a:pt x="1681" y="4310"/>
                  </a:lnTo>
                  <a:lnTo>
                    <a:pt x="1724" y="4331"/>
                  </a:lnTo>
                  <a:lnTo>
                    <a:pt x="1767" y="4350"/>
                  </a:lnTo>
                  <a:lnTo>
                    <a:pt x="1810" y="4369"/>
                  </a:lnTo>
                  <a:lnTo>
                    <a:pt x="1855" y="4387"/>
                  </a:lnTo>
                  <a:lnTo>
                    <a:pt x="1900" y="4404"/>
                  </a:lnTo>
                  <a:lnTo>
                    <a:pt x="1944" y="4418"/>
                  </a:lnTo>
                  <a:lnTo>
                    <a:pt x="1990" y="4433"/>
                  </a:lnTo>
                  <a:lnTo>
                    <a:pt x="2036" y="4446"/>
                  </a:lnTo>
                  <a:lnTo>
                    <a:pt x="2081" y="4458"/>
                  </a:lnTo>
                  <a:lnTo>
                    <a:pt x="2128" y="4469"/>
                  </a:lnTo>
                  <a:lnTo>
                    <a:pt x="2175" y="4480"/>
                  </a:lnTo>
                  <a:lnTo>
                    <a:pt x="2222" y="4488"/>
                  </a:lnTo>
                  <a:lnTo>
                    <a:pt x="2269" y="4495"/>
                  </a:lnTo>
                  <a:lnTo>
                    <a:pt x="2318" y="4502"/>
                  </a:lnTo>
                  <a:lnTo>
                    <a:pt x="2365" y="4507"/>
                  </a:lnTo>
                  <a:lnTo>
                    <a:pt x="2413" y="4511"/>
                  </a:lnTo>
                  <a:lnTo>
                    <a:pt x="2462" y="4514"/>
                  </a:lnTo>
                  <a:lnTo>
                    <a:pt x="2510" y="4516"/>
                  </a:lnTo>
                  <a:lnTo>
                    <a:pt x="2559" y="4516"/>
                  </a:lnTo>
                  <a:lnTo>
                    <a:pt x="2559" y="4516"/>
                  </a:lnTo>
                  <a:lnTo>
                    <a:pt x="2561" y="4516"/>
                  </a:lnTo>
                  <a:lnTo>
                    <a:pt x="2561" y="4516"/>
                  </a:lnTo>
                  <a:lnTo>
                    <a:pt x="2610" y="4516"/>
                  </a:lnTo>
                  <a:lnTo>
                    <a:pt x="2658" y="4514"/>
                  </a:lnTo>
                  <a:lnTo>
                    <a:pt x="2707" y="4511"/>
                  </a:lnTo>
                  <a:lnTo>
                    <a:pt x="2755" y="4507"/>
                  </a:lnTo>
                  <a:lnTo>
                    <a:pt x="2804" y="4502"/>
                  </a:lnTo>
                  <a:lnTo>
                    <a:pt x="2851" y="4495"/>
                  </a:lnTo>
                  <a:lnTo>
                    <a:pt x="2898" y="4488"/>
                  </a:lnTo>
                  <a:lnTo>
                    <a:pt x="2946" y="4480"/>
                  </a:lnTo>
                  <a:lnTo>
                    <a:pt x="2993" y="4469"/>
                  </a:lnTo>
                  <a:lnTo>
                    <a:pt x="3040" y="4458"/>
                  </a:lnTo>
                  <a:lnTo>
                    <a:pt x="3086" y="4446"/>
                  </a:lnTo>
                  <a:lnTo>
                    <a:pt x="3132" y="4432"/>
                  </a:lnTo>
                  <a:lnTo>
                    <a:pt x="3178" y="4418"/>
                  </a:lnTo>
                  <a:lnTo>
                    <a:pt x="3222" y="4403"/>
                  </a:lnTo>
                  <a:lnTo>
                    <a:pt x="3268" y="4386"/>
                  </a:lnTo>
                  <a:lnTo>
                    <a:pt x="3312" y="4368"/>
                  </a:lnTo>
                  <a:lnTo>
                    <a:pt x="3355" y="4349"/>
                  </a:lnTo>
                  <a:lnTo>
                    <a:pt x="3398" y="4329"/>
                  </a:lnTo>
                  <a:lnTo>
                    <a:pt x="3442" y="4308"/>
                  </a:lnTo>
                  <a:lnTo>
                    <a:pt x="3484" y="4286"/>
                  </a:lnTo>
                  <a:lnTo>
                    <a:pt x="3526" y="4262"/>
                  </a:lnTo>
                  <a:lnTo>
                    <a:pt x="3567" y="4238"/>
                  </a:lnTo>
                  <a:lnTo>
                    <a:pt x="3608" y="4213"/>
                  </a:lnTo>
                  <a:lnTo>
                    <a:pt x="3648" y="4186"/>
                  </a:lnTo>
                  <a:lnTo>
                    <a:pt x="3688" y="4160"/>
                  </a:lnTo>
                  <a:lnTo>
                    <a:pt x="3727" y="4132"/>
                  </a:lnTo>
                  <a:lnTo>
                    <a:pt x="3765" y="4102"/>
                  </a:lnTo>
                  <a:lnTo>
                    <a:pt x="3803" y="4072"/>
                  </a:lnTo>
                  <a:lnTo>
                    <a:pt x="3840" y="4040"/>
                  </a:lnTo>
                  <a:lnTo>
                    <a:pt x="3877" y="4007"/>
                  </a:lnTo>
                  <a:lnTo>
                    <a:pt x="3913" y="3975"/>
                  </a:lnTo>
                  <a:lnTo>
                    <a:pt x="3948" y="3940"/>
                  </a:lnTo>
                  <a:lnTo>
                    <a:pt x="3948" y="3940"/>
                  </a:lnTo>
                  <a:lnTo>
                    <a:pt x="3981" y="3905"/>
                  </a:lnTo>
                  <a:lnTo>
                    <a:pt x="4015" y="3869"/>
                  </a:lnTo>
                  <a:lnTo>
                    <a:pt x="4047" y="3832"/>
                  </a:lnTo>
                  <a:lnTo>
                    <a:pt x="4078" y="3795"/>
                  </a:lnTo>
                  <a:lnTo>
                    <a:pt x="4108" y="3758"/>
                  </a:lnTo>
                  <a:lnTo>
                    <a:pt x="4137" y="3719"/>
                  </a:lnTo>
                  <a:lnTo>
                    <a:pt x="4165" y="3680"/>
                  </a:lnTo>
                  <a:lnTo>
                    <a:pt x="4192" y="3641"/>
                  </a:lnTo>
                  <a:lnTo>
                    <a:pt x="4219" y="3601"/>
                  </a:lnTo>
                  <a:lnTo>
                    <a:pt x="4244" y="3560"/>
                  </a:lnTo>
                  <a:lnTo>
                    <a:pt x="4267" y="3519"/>
                  </a:lnTo>
                  <a:lnTo>
                    <a:pt x="4290" y="3478"/>
                  </a:lnTo>
                  <a:lnTo>
                    <a:pt x="4312" y="3436"/>
                  </a:lnTo>
                  <a:lnTo>
                    <a:pt x="4334" y="3393"/>
                  </a:lnTo>
                  <a:lnTo>
                    <a:pt x="4353" y="3349"/>
                  </a:lnTo>
                  <a:lnTo>
                    <a:pt x="4372" y="3306"/>
                  </a:lnTo>
                  <a:lnTo>
                    <a:pt x="4389" y="3262"/>
                  </a:lnTo>
                  <a:lnTo>
                    <a:pt x="4405" y="3218"/>
                  </a:lnTo>
                  <a:lnTo>
                    <a:pt x="4421" y="3172"/>
                  </a:lnTo>
                  <a:lnTo>
                    <a:pt x="4436" y="3127"/>
                  </a:lnTo>
                  <a:lnTo>
                    <a:pt x="4448" y="3082"/>
                  </a:lnTo>
                  <a:lnTo>
                    <a:pt x="4461" y="3035"/>
                  </a:lnTo>
                  <a:lnTo>
                    <a:pt x="4472" y="2989"/>
                  </a:lnTo>
                  <a:lnTo>
                    <a:pt x="4481" y="2942"/>
                  </a:lnTo>
                  <a:lnTo>
                    <a:pt x="4491" y="2895"/>
                  </a:lnTo>
                  <a:lnTo>
                    <a:pt x="4498" y="2849"/>
                  </a:lnTo>
                  <a:lnTo>
                    <a:pt x="4504" y="2800"/>
                  </a:lnTo>
                  <a:lnTo>
                    <a:pt x="4510" y="2753"/>
                  </a:lnTo>
                  <a:lnTo>
                    <a:pt x="4514" y="2704"/>
                  </a:lnTo>
                  <a:lnTo>
                    <a:pt x="4517" y="2657"/>
                  </a:lnTo>
                  <a:lnTo>
                    <a:pt x="4518" y="2608"/>
                  </a:lnTo>
                  <a:lnTo>
                    <a:pt x="4519" y="2559"/>
                  </a:lnTo>
                  <a:lnTo>
                    <a:pt x="4519" y="2559"/>
                  </a:lnTo>
                  <a:lnTo>
                    <a:pt x="4518" y="2510"/>
                  </a:lnTo>
                  <a:lnTo>
                    <a:pt x="4516" y="2462"/>
                  </a:lnTo>
                  <a:lnTo>
                    <a:pt x="4514" y="2413"/>
                  </a:lnTo>
                  <a:lnTo>
                    <a:pt x="4510" y="2365"/>
                  </a:lnTo>
                  <a:lnTo>
                    <a:pt x="4504" y="2317"/>
                  </a:lnTo>
                  <a:lnTo>
                    <a:pt x="4497" y="2269"/>
                  </a:lnTo>
                  <a:lnTo>
                    <a:pt x="4490" y="2221"/>
                  </a:lnTo>
                  <a:lnTo>
                    <a:pt x="4481" y="2175"/>
                  </a:lnTo>
                  <a:lnTo>
                    <a:pt x="4471" y="2127"/>
                  </a:lnTo>
                  <a:lnTo>
                    <a:pt x="4460" y="2081"/>
                  </a:lnTo>
                  <a:lnTo>
                    <a:pt x="4447" y="2035"/>
                  </a:lnTo>
                  <a:lnTo>
                    <a:pt x="4435" y="1989"/>
                  </a:lnTo>
                  <a:lnTo>
                    <a:pt x="4420" y="1944"/>
                  </a:lnTo>
                  <a:lnTo>
                    <a:pt x="4404" y="1899"/>
                  </a:lnTo>
                  <a:lnTo>
                    <a:pt x="4388" y="1854"/>
                  </a:lnTo>
                  <a:lnTo>
                    <a:pt x="4370" y="1810"/>
                  </a:lnTo>
                  <a:lnTo>
                    <a:pt x="4351" y="1766"/>
                  </a:lnTo>
                  <a:lnTo>
                    <a:pt x="4331" y="1723"/>
                  </a:lnTo>
                  <a:lnTo>
                    <a:pt x="4310" y="1680"/>
                  </a:lnTo>
                  <a:lnTo>
                    <a:pt x="4288" y="1638"/>
                  </a:lnTo>
                  <a:lnTo>
                    <a:pt x="4266" y="1596"/>
                  </a:lnTo>
                  <a:lnTo>
                    <a:pt x="4242" y="1555"/>
                  </a:lnTo>
                  <a:lnTo>
                    <a:pt x="4217" y="1514"/>
                  </a:lnTo>
                  <a:lnTo>
                    <a:pt x="4190" y="1474"/>
                  </a:lnTo>
                  <a:lnTo>
                    <a:pt x="4163" y="1435"/>
                  </a:lnTo>
                  <a:lnTo>
                    <a:pt x="4134" y="1396"/>
                  </a:lnTo>
                  <a:lnTo>
                    <a:pt x="4106" y="1358"/>
                  </a:lnTo>
                  <a:lnTo>
                    <a:pt x="4075" y="1320"/>
                  </a:lnTo>
                  <a:lnTo>
                    <a:pt x="4044" y="1283"/>
                  </a:lnTo>
                  <a:lnTo>
                    <a:pt x="4012" y="1246"/>
                  </a:lnTo>
                  <a:lnTo>
                    <a:pt x="3978" y="1210"/>
                  </a:lnTo>
                  <a:lnTo>
                    <a:pt x="3944" y="1175"/>
                  </a:lnTo>
                  <a:lnTo>
                    <a:pt x="3944" y="1175"/>
                  </a:lnTo>
                  <a:close/>
                  <a:moveTo>
                    <a:pt x="3785" y="3777"/>
                  </a:moveTo>
                  <a:lnTo>
                    <a:pt x="3785" y="3777"/>
                  </a:lnTo>
                  <a:lnTo>
                    <a:pt x="3785" y="3777"/>
                  </a:lnTo>
                  <a:lnTo>
                    <a:pt x="3754" y="3808"/>
                  </a:lnTo>
                  <a:lnTo>
                    <a:pt x="3722" y="3837"/>
                  </a:lnTo>
                  <a:lnTo>
                    <a:pt x="3690" y="3866"/>
                  </a:lnTo>
                  <a:lnTo>
                    <a:pt x="3658" y="3893"/>
                  </a:lnTo>
                  <a:lnTo>
                    <a:pt x="3624" y="3921"/>
                  </a:lnTo>
                  <a:lnTo>
                    <a:pt x="3590" y="3947"/>
                  </a:lnTo>
                  <a:lnTo>
                    <a:pt x="3555" y="3971"/>
                  </a:lnTo>
                  <a:lnTo>
                    <a:pt x="3521" y="3996"/>
                  </a:lnTo>
                  <a:lnTo>
                    <a:pt x="3485" y="4019"/>
                  </a:lnTo>
                  <a:lnTo>
                    <a:pt x="3449" y="4041"/>
                  </a:lnTo>
                  <a:lnTo>
                    <a:pt x="3413" y="4063"/>
                  </a:lnTo>
                  <a:lnTo>
                    <a:pt x="3375" y="4083"/>
                  </a:lnTo>
                  <a:lnTo>
                    <a:pt x="3338" y="4103"/>
                  </a:lnTo>
                  <a:lnTo>
                    <a:pt x="3300" y="4121"/>
                  </a:lnTo>
                  <a:lnTo>
                    <a:pt x="3262" y="4139"/>
                  </a:lnTo>
                  <a:lnTo>
                    <a:pt x="3223" y="4156"/>
                  </a:lnTo>
                  <a:lnTo>
                    <a:pt x="3184" y="4172"/>
                  </a:lnTo>
                  <a:lnTo>
                    <a:pt x="3145" y="4186"/>
                  </a:lnTo>
                  <a:lnTo>
                    <a:pt x="3105" y="4200"/>
                  </a:lnTo>
                  <a:lnTo>
                    <a:pt x="3065" y="4213"/>
                  </a:lnTo>
                  <a:lnTo>
                    <a:pt x="3024" y="4224"/>
                  </a:lnTo>
                  <a:lnTo>
                    <a:pt x="2984" y="4235"/>
                  </a:lnTo>
                  <a:lnTo>
                    <a:pt x="2943" y="4244"/>
                  </a:lnTo>
                  <a:lnTo>
                    <a:pt x="2901" y="4254"/>
                  </a:lnTo>
                  <a:lnTo>
                    <a:pt x="2859" y="4261"/>
                  </a:lnTo>
                  <a:lnTo>
                    <a:pt x="2817" y="4269"/>
                  </a:lnTo>
                  <a:lnTo>
                    <a:pt x="2775" y="4274"/>
                  </a:lnTo>
                  <a:lnTo>
                    <a:pt x="2732" y="4279"/>
                  </a:lnTo>
                  <a:lnTo>
                    <a:pt x="2690" y="4282"/>
                  </a:lnTo>
                  <a:lnTo>
                    <a:pt x="2646" y="4286"/>
                  </a:lnTo>
                  <a:lnTo>
                    <a:pt x="2603" y="4287"/>
                  </a:lnTo>
                  <a:lnTo>
                    <a:pt x="2560" y="4288"/>
                  </a:lnTo>
                  <a:lnTo>
                    <a:pt x="2560" y="4288"/>
                  </a:lnTo>
                  <a:lnTo>
                    <a:pt x="2559" y="4288"/>
                  </a:lnTo>
                  <a:lnTo>
                    <a:pt x="2559" y="4288"/>
                  </a:lnTo>
                  <a:lnTo>
                    <a:pt x="2516" y="4287"/>
                  </a:lnTo>
                  <a:lnTo>
                    <a:pt x="2474" y="4286"/>
                  </a:lnTo>
                  <a:lnTo>
                    <a:pt x="2430" y="4282"/>
                  </a:lnTo>
                  <a:lnTo>
                    <a:pt x="2388" y="4279"/>
                  </a:lnTo>
                  <a:lnTo>
                    <a:pt x="2346" y="4274"/>
                  </a:lnTo>
                  <a:lnTo>
                    <a:pt x="2304" y="4269"/>
                  </a:lnTo>
                  <a:lnTo>
                    <a:pt x="2262" y="4261"/>
                  </a:lnTo>
                  <a:lnTo>
                    <a:pt x="2220" y="4254"/>
                  </a:lnTo>
                  <a:lnTo>
                    <a:pt x="2178" y="4245"/>
                  </a:lnTo>
                  <a:lnTo>
                    <a:pt x="2138" y="4236"/>
                  </a:lnTo>
                  <a:lnTo>
                    <a:pt x="2097" y="4224"/>
                  </a:lnTo>
                  <a:lnTo>
                    <a:pt x="2057" y="4213"/>
                  </a:lnTo>
                  <a:lnTo>
                    <a:pt x="2017" y="4200"/>
                  </a:lnTo>
                  <a:lnTo>
                    <a:pt x="1977" y="4186"/>
                  </a:lnTo>
                  <a:lnTo>
                    <a:pt x="1938" y="4172"/>
                  </a:lnTo>
                  <a:lnTo>
                    <a:pt x="1899" y="4157"/>
                  </a:lnTo>
                  <a:lnTo>
                    <a:pt x="1860" y="4140"/>
                  </a:lnTo>
                  <a:lnTo>
                    <a:pt x="1822" y="4122"/>
                  </a:lnTo>
                  <a:lnTo>
                    <a:pt x="1784" y="4104"/>
                  </a:lnTo>
                  <a:lnTo>
                    <a:pt x="1747" y="4084"/>
                  </a:lnTo>
                  <a:lnTo>
                    <a:pt x="1710" y="4064"/>
                  </a:lnTo>
                  <a:lnTo>
                    <a:pt x="1674" y="4043"/>
                  </a:lnTo>
                  <a:lnTo>
                    <a:pt x="1637" y="4021"/>
                  </a:lnTo>
                  <a:lnTo>
                    <a:pt x="1603" y="3998"/>
                  </a:lnTo>
                  <a:lnTo>
                    <a:pt x="1568" y="3973"/>
                  </a:lnTo>
                  <a:lnTo>
                    <a:pt x="1533" y="3949"/>
                  </a:lnTo>
                  <a:lnTo>
                    <a:pt x="1499" y="3923"/>
                  </a:lnTo>
                  <a:lnTo>
                    <a:pt x="1467" y="3897"/>
                  </a:lnTo>
                  <a:lnTo>
                    <a:pt x="1434" y="3869"/>
                  </a:lnTo>
                  <a:lnTo>
                    <a:pt x="1401" y="3841"/>
                  </a:lnTo>
                  <a:lnTo>
                    <a:pt x="1370" y="3811"/>
                  </a:lnTo>
                  <a:lnTo>
                    <a:pt x="1339" y="3782"/>
                  </a:lnTo>
                  <a:lnTo>
                    <a:pt x="1339" y="3782"/>
                  </a:lnTo>
                  <a:lnTo>
                    <a:pt x="1308" y="3750"/>
                  </a:lnTo>
                  <a:lnTo>
                    <a:pt x="1279" y="3718"/>
                  </a:lnTo>
                  <a:lnTo>
                    <a:pt x="1250" y="3687"/>
                  </a:lnTo>
                  <a:lnTo>
                    <a:pt x="1223" y="3654"/>
                  </a:lnTo>
                  <a:lnTo>
                    <a:pt x="1197" y="3620"/>
                  </a:lnTo>
                  <a:lnTo>
                    <a:pt x="1170" y="3587"/>
                  </a:lnTo>
                  <a:lnTo>
                    <a:pt x="1146" y="3552"/>
                  </a:lnTo>
                  <a:lnTo>
                    <a:pt x="1122" y="3517"/>
                  </a:lnTo>
                  <a:lnTo>
                    <a:pt x="1099" y="3482"/>
                  </a:lnTo>
                  <a:lnTo>
                    <a:pt x="1076" y="3446"/>
                  </a:lnTo>
                  <a:lnTo>
                    <a:pt x="1055" y="3409"/>
                  </a:lnTo>
                  <a:lnTo>
                    <a:pt x="1035" y="3373"/>
                  </a:lnTo>
                  <a:lnTo>
                    <a:pt x="1015" y="3336"/>
                  </a:lnTo>
                  <a:lnTo>
                    <a:pt x="997" y="3298"/>
                  </a:lnTo>
                  <a:lnTo>
                    <a:pt x="979" y="3260"/>
                  </a:lnTo>
                  <a:lnTo>
                    <a:pt x="963" y="3221"/>
                  </a:lnTo>
                  <a:lnTo>
                    <a:pt x="948" y="3182"/>
                  </a:lnTo>
                  <a:lnTo>
                    <a:pt x="933" y="3143"/>
                  </a:lnTo>
                  <a:lnTo>
                    <a:pt x="919" y="3103"/>
                  </a:lnTo>
                  <a:lnTo>
                    <a:pt x="907" y="3063"/>
                  </a:lnTo>
                  <a:lnTo>
                    <a:pt x="895" y="3022"/>
                  </a:lnTo>
                  <a:lnTo>
                    <a:pt x="883" y="2981"/>
                  </a:lnTo>
                  <a:lnTo>
                    <a:pt x="874" y="2940"/>
                  </a:lnTo>
                  <a:lnTo>
                    <a:pt x="866" y="2899"/>
                  </a:lnTo>
                  <a:lnTo>
                    <a:pt x="857" y="2858"/>
                  </a:lnTo>
                  <a:lnTo>
                    <a:pt x="851" y="2816"/>
                  </a:lnTo>
                  <a:lnTo>
                    <a:pt x="846" y="2774"/>
                  </a:lnTo>
                  <a:lnTo>
                    <a:pt x="840" y="2732"/>
                  </a:lnTo>
                  <a:lnTo>
                    <a:pt x="837" y="2688"/>
                  </a:lnTo>
                  <a:lnTo>
                    <a:pt x="834" y="2646"/>
                  </a:lnTo>
                  <a:lnTo>
                    <a:pt x="833" y="2603"/>
                  </a:lnTo>
                  <a:lnTo>
                    <a:pt x="832" y="2560"/>
                  </a:lnTo>
                  <a:lnTo>
                    <a:pt x="832" y="2560"/>
                  </a:lnTo>
                  <a:lnTo>
                    <a:pt x="833" y="2516"/>
                  </a:lnTo>
                  <a:lnTo>
                    <a:pt x="834" y="2474"/>
                  </a:lnTo>
                  <a:lnTo>
                    <a:pt x="837" y="2431"/>
                  </a:lnTo>
                  <a:lnTo>
                    <a:pt x="840" y="2389"/>
                  </a:lnTo>
                  <a:lnTo>
                    <a:pt x="846" y="2347"/>
                  </a:lnTo>
                  <a:lnTo>
                    <a:pt x="851" y="2305"/>
                  </a:lnTo>
                  <a:lnTo>
                    <a:pt x="857" y="2263"/>
                  </a:lnTo>
                  <a:lnTo>
                    <a:pt x="866" y="2221"/>
                  </a:lnTo>
                  <a:lnTo>
                    <a:pt x="874" y="2180"/>
                  </a:lnTo>
                  <a:lnTo>
                    <a:pt x="883" y="2139"/>
                  </a:lnTo>
                  <a:lnTo>
                    <a:pt x="894" y="2099"/>
                  </a:lnTo>
                  <a:lnTo>
                    <a:pt x="906" y="2058"/>
                  </a:lnTo>
                  <a:lnTo>
                    <a:pt x="918" y="2018"/>
                  </a:lnTo>
                  <a:lnTo>
                    <a:pt x="932" y="1979"/>
                  </a:lnTo>
                  <a:lnTo>
                    <a:pt x="947" y="1940"/>
                  </a:lnTo>
                  <a:lnTo>
                    <a:pt x="963" y="1901"/>
                  </a:lnTo>
                  <a:lnTo>
                    <a:pt x="979" y="1862"/>
                  </a:lnTo>
                  <a:lnTo>
                    <a:pt x="996" y="1824"/>
                  </a:lnTo>
                  <a:lnTo>
                    <a:pt x="1015" y="1786"/>
                  </a:lnTo>
                  <a:lnTo>
                    <a:pt x="1034" y="1749"/>
                  </a:lnTo>
                  <a:lnTo>
                    <a:pt x="1054" y="1712"/>
                  </a:lnTo>
                  <a:lnTo>
                    <a:pt x="1075" y="1675"/>
                  </a:lnTo>
                  <a:lnTo>
                    <a:pt x="1098" y="1639"/>
                  </a:lnTo>
                  <a:lnTo>
                    <a:pt x="1121" y="1604"/>
                  </a:lnTo>
                  <a:lnTo>
                    <a:pt x="1145" y="1570"/>
                  </a:lnTo>
                  <a:lnTo>
                    <a:pt x="1169" y="1535"/>
                  </a:lnTo>
                  <a:lnTo>
                    <a:pt x="1195" y="1501"/>
                  </a:lnTo>
                  <a:lnTo>
                    <a:pt x="1222" y="1468"/>
                  </a:lnTo>
                  <a:lnTo>
                    <a:pt x="1249" y="1436"/>
                  </a:lnTo>
                  <a:lnTo>
                    <a:pt x="1278" y="1403"/>
                  </a:lnTo>
                  <a:lnTo>
                    <a:pt x="1306" y="1371"/>
                  </a:lnTo>
                  <a:lnTo>
                    <a:pt x="1337" y="1341"/>
                  </a:lnTo>
                  <a:lnTo>
                    <a:pt x="1337" y="1341"/>
                  </a:lnTo>
                  <a:lnTo>
                    <a:pt x="1367" y="1310"/>
                  </a:lnTo>
                  <a:lnTo>
                    <a:pt x="1399" y="1281"/>
                  </a:lnTo>
                  <a:lnTo>
                    <a:pt x="1432" y="1252"/>
                  </a:lnTo>
                  <a:lnTo>
                    <a:pt x="1464" y="1225"/>
                  </a:lnTo>
                  <a:lnTo>
                    <a:pt x="1497" y="1197"/>
                  </a:lnTo>
                  <a:lnTo>
                    <a:pt x="1531" y="1172"/>
                  </a:lnTo>
                  <a:lnTo>
                    <a:pt x="1566" y="1147"/>
                  </a:lnTo>
                  <a:lnTo>
                    <a:pt x="1600" y="1123"/>
                  </a:lnTo>
                  <a:lnTo>
                    <a:pt x="1636" y="1099"/>
                  </a:lnTo>
                  <a:lnTo>
                    <a:pt x="1672" y="1077"/>
                  </a:lnTo>
                  <a:lnTo>
                    <a:pt x="1709" y="1056"/>
                  </a:lnTo>
                  <a:lnTo>
                    <a:pt x="1746" y="1035"/>
                  </a:lnTo>
                  <a:lnTo>
                    <a:pt x="1783" y="1016"/>
                  </a:lnTo>
                  <a:lnTo>
                    <a:pt x="1821" y="997"/>
                  </a:lnTo>
                  <a:lnTo>
                    <a:pt x="1859" y="979"/>
                  </a:lnTo>
                  <a:lnTo>
                    <a:pt x="1898" y="963"/>
                  </a:lnTo>
                  <a:lnTo>
                    <a:pt x="1937" y="948"/>
                  </a:lnTo>
                  <a:lnTo>
                    <a:pt x="1976" y="933"/>
                  </a:lnTo>
                  <a:lnTo>
                    <a:pt x="2016" y="919"/>
                  </a:lnTo>
                  <a:lnTo>
                    <a:pt x="2056" y="907"/>
                  </a:lnTo>
                  <a:lnTo>
                    <a:pt x="2096" y="894"/>
                  </a:lnTo>
                  <a:lnTo>
                    <a:pt x="2137" y="883"/>
                  </a:lnTo>
                  <a:lnTo>
                    <a:pt x="2178" y="874"/>
                  </a:lnTo>
                  <a:lnTo>
                    <a:pt x="2219" y="865"/>
                  </a:lnTo>
                  <a:lnTo>
                    <a:pt x="2262" y="857"/>
                  </a:lnTo>
                  <a:lnTo>
                    <a:pt x="2304" y="851"/>
                  </a:lnTo>
                  <a:lnTo>
                    <a:pt x="2346" y="844"/>
                  </a:lnTo>
                  <a:lnTo>
                    <a:pt x="2388" y="840"/>
                  </a:lnTo>
                  <a:lnTo>
                    <a:pt x="2430" y="836"/>
                  </a:lnTo>
                  <a:lnTo>
                    <a:pt x="2474" y="834"/>
                  </a:lnTo>
                  <a:lnTo>
                    <a:pt x="2517" y="832"/>
                  </a:lnTo>
                  <a:lnTo>
                    <a:pt x="2560" y="832"/>
                  </a:lnTo>
                  <a:lnTo>
                    <a:pt x="2560" y="832"/>
                  </a:lnTo>
                  <a:lnTo>
                    <a:pt x="2561" y="832"/>
                  </a:lnTo>
                  <a:lnTo>
                    <a:pt x="2561" y="832"/>
                  </a:lnTo>
                  <a:lnTo>
                    <a:pt x="2603" y="832"/>
                  </a:lnTo>
                  <a:lnTo>
                    <a:pt x="2646" y="834"/>
                  </a:lnTo>
                  <a:lnTo>
                    <a:pt x="2690" y="836"/>
                  </a:lnTo>
                  <a:lnTo>
                    <a:pt x="2732" y="840"/>
                  </a:lnTo>
                  <a:lnTo>
                    <a:pt x="2774" y="844"/>
                  </a:lnTo>
                  <a:lnTo>
                    <a:pt x="2816" y="851"/>
                  </a:lnTo>
                  <a:lnTo>
                    <a:pt x="2858" y="857"/>
                  </a:lnTo>
                  <a:lnTo>
                    <a:pt x="2900" y="864"/>
                  </a:lnTo>
                  <a:lnTo>
                    <a:pt x="2942" y="874"/>
                  </a:lnTo>
                  <a:lnTo>
                    <a:pt x="2983" y="883"/>
                  </a:lnTo>
                  <a:lnTo>
                    <a:pt x="3023" y="894"/>
                  </a:lnTo>
                  <a:lnTo>
                    <a:pt x="3064" y="905"/>
                  </a:lnTo>
                  <a:lnTo>
                    <a:pt x="3104" y="918"/>
                  </a:lnTo>
                  <a:lnTo>
                    <a:pt x="3143" y="932"/>
                  </a:lnTo>
                  <a:lnTo>
                    <a:pt x="3183" y="947"/>
                  </a:lnTo>
                  <a:lnTo>
                    <a:pt x="3222" y="962"/>
                  </a:lnTo>
                  <a:lnTo>
                    <a:pt x="3260" y="979"/>
                  </a:lnTo>
                  <a:lnTo>
                    <a:pt x="3298" y="996"/>
                  </a:lnTo>
                  <a:lnTo>
                    <a:pt x="3336" y="1015"/>
                  </a:lnTo>
                  <a:lnTo>
                    <a:pt x="3374" y="1034"/>
                  </a:lnTo>
                  <a:lnTo>
                    <a:pt x="3410" y="1054"/>
                  </a:lnTo>
                  <a:lnTo>
                    <a:pt x="3447" y="1076"/>
                  </a:lnTo>
                  <a:lnTo>
                    <a:pt x="3483" y="1098"/>
                  </a:lnTo>
                  <a:lnTo>
                    <a:pt x="3518" y="1122"/>
                  </a:lnTo>
                  <a:lnTo>
                    <a:pt x="3553" y="1145"/>
                  </a:lnTo>
                  <a:lnTo>
                    <a:pt x="3587" y="1170"/>
                  </a:lnTo>
                  <a:lnTo>
                    <a:pt x="3621" y="1195"/>
                  </a:lnTo>
                  <a:lnTo>
                    <a:pt x="3655" y="1223"/>
                  </a:lnTo>
                  <a:lnTo>
                    <a:pt x="3687" y="1250"/>
                  </a:lnTo>
                  <a:lnTo>
                    <a:pt x="3720" y="1279"/>
                  </a:lnTo>
                  <a:lnTo>
                    <a:pt x="3750" y="1308"/>
                  </a:lnTo>
                  <a:lnTo>
                    <a:pt x="3782" y="1338"/>
                  </a:lnTo>
                  <a:lnTo>
                    <a:pt x="3782" y="1338"/>
                  </a:lnTo>
                  <a:lnTo>
                    <a:pt x="3812" y="1369"/>
                  </a:lnTo>
                  <a:lnTo>
                    <a:pt x="3841" y="1401"/>
                  </a:lnTo>
                  <a:lnTo>
                    <a:pt x="3870" y="1433"/>
                  </a:lnTo>
                  <a:lnTo>
                    <a:pt x="3897" y="1465"/>
                  </a:lnTo>
                  <a:lnTo>
                    <a:pt x="3924" y="1499"/>
                  </a:lnTo>
                  <a:lnTo>
                    <a:pt x="3950" y="1533"/>
                  </a:lnTo>
                  <a:lnTo>
                    <a:pt x="3975" y="1567"/>
                  </a:lnTo>
                  <a:lnTo>
                    <a:pt x="3999" y="1601"/>
                  </a:lnTo>
                  <a:lnTo>
                    <a:pt x="4023" y="1637"/>
                  </a:lnTo>
                  <a:lnTo>
                    <a:pt x="4045" y="1673"/>
                  </a:lnTo>
                  <a:lnTo>
                    <a:pt x="4066" y="1710"/>
                  </a:lnTo>
                  <a:lnTo>
                    <a:pt x="4086" y="1746"/>
                  </a:lnTo>
                  <a:lnTo>
                    <a:pt x="4105" y="1784"/>
                  </a:lnTo>
                  <a:lnTo>
                    <a:pt x="4124" y="1822"/>
                  </a:lnTo>
                  <a:lnTo>
                    <a:pt x="4142" y="1860"/>
                  </a:lnTo>
                  <a:lnTo>
                    <a:pt x="4157" y="1898"/>
                  </a:lnTo>
                  <a:lnTo>
                    <a:pt x="4173" y="1937"/>
                  </a:lnTo>
                  <a:lnTo>
                    <a:pt x="4188" y="1977"/>
                  </a:lnTo>
                  <a:lnTo>
                    <a:pt x="4202" y="2016"/>
                  </a:lnTo>
                  <a:lnTo>
                    <a:pt x="4214" y="2056"/>
                  </a:lnTo>
                  <a:lnTo>
                    <a:pt x="4226" y="2097"/>
                  </a:lnTo>
                  <a:lnTo>
                    <a:pt x="4238" y="2137"/>
                  </a:lnTo>
                  <a:lnTo>
                    <a:pt x="4247" y="2178"/>
                  </a:lnTo>
                  <a:lnTo>
                    <a:pt x="4256" y="2220"/>
                  </a:lnTo>
                  <a:lnTo>
                    <a:pt x="4263" y="2261"/>
                  </a:lnTo>
                  <a:lnTo>
                    <a:pt x="4270" y="2303"/>
                  </a:lnTo>
                  <a:lnTo>
                    <a:pt x="4276" y="2346"/>
                  </a:lnTo>
                  <a:lnTo>
                    <a:pt x="4281" y="2388"/>
                  </a:lnTo>
                  <a:lnTo>
                    <a:pt x="4284" y="2430"/>
                  </a:lnTo>
                  <a:lnTo>
                    <a:pt x="4287" y="2473"/>
                  </a:lnTo>
                  <a:lnTo>
                    <a:pt x="4288" y="2516"/>
                  </a:lnTo>
                  <a:lnTo>
                    <a:pt x="4289" y="2559"/>
                  </a:lnTo>
                  <a:lnTo>
                    <a:pt x="4289" y="2559"/>
                  </a:lnTo>
                  <a:lnTo>
                    <a:pt x="4288" y="2602"/>
                  </a:lnTo>
                  <a:lnTo>
                    <a:pt x="4287" y="2645"/>
                  </a:lnTo>
                  <a:lnTo>
                    <a:pt x="4284" y="2687"/>
                  </a:lnTo>
                  <a:lnTo>
                    <a:pt x="4281" y="2730"/>
                  </a:lnTo>
                  <a:lnTo>
                    <a:pt x="4277" y="2773"/>
                  </a:lnTo>
                  <a:lnTo>
                    <a:pt x="4270" y="2814"/>
                  </a:lnTo>
                  <a:lnTo>
                    <a:pt x="4264" y="2856"/>
                  </a:lnTo>
                  <a:lnTo>
                    <a:pt x="4257" y="2897"/>
                  </a:lnTo>
                  <a:lnTo>
                    <a:pt x="4247" y="2938"/>
                  </a:lnTo>
                  <a:lnTo>
                    <a:pt x="4238" y="2979"/>
                  </a:lnTo>
                  <a:lnTo>
                    <a:pt x="4227" y="3020"/>
                  </a:lnTo>
                  <a:lnTo>
                    <a:pt x="4215" y="3060"/>
                  </a:lnTo>
                  <a:lnTo>
                    <a:pt x="4203" y="3101"/>
                  </a:lnTo>
                  <a:lnTo>
                    <a:pt x="4189" y="3141"/>
                  </a:lnTo>
                  <a:lnTo>
                    <a:pt x="4174" y="3180"/>
                  </a:lnTo>
                  <a:lnTo>
                    <a:pt x="4160" y="3219"/>
                  </a:lnTo>
                  <a:lnTo>
                    <a:pt x="4143" y="3257"/>
                  </a:lnTo>
                  <a:lnTo>
                    <a:pt x="4125" y="3295"/>
                  </a:lnTo>
                  <a:lnTo>
                    <a:pt x="4107" y="3332"/>
                  </a:lnTo>
                  <a:lnTo>
                    <a:pt x="4088" y="3369"/>
                  </a:lnTo>
                  <a:lnTo>
                    <a:pt x="4067" y="3406"/>
                  </a:lnTo>
                  <a:lnTo>
                    <a:pt x="4046" y="3443"/>
                  </a:lnTo>
                  <a:lnTo>
                    <a:pt x="4024" y="3479"/>
                  </a:lnTo>
                  <a:lnTo>
                    <a:pt x="4001" y="3514"/>
                  </a:lnTo>
                  <a:lnTo>
                    <a:pt x="3977" y="3549"/>
                  </a:lnTo>
                  <a:lnTo>
                    <a:pt x="3952" y="3583"/>
                  </a:lnTo>
                  <a:lnTo>
                    <a:pt x="3927" y="3617"/>
                  </a:lnTo>
                  <a:lnTo>
                    <a:pt x="3900" y="3651"/>
                  </a:lnTo>
                  <a:lnTo>
                    <a:pt x="3873" y="3684"/>
                  </a:lnTo>
                  <a:lnTo>
                    <a:pt x="3844" y="3715"/>
                  </a:lnTo>
                  <a:lnTo>
                    <a:pt x="3815" y="3747"/>
                  </a:lnTo>
                  <a:lnTo>
                    <a:pt x="3785" y="3777"/>
                  </a:lnTo>
                  <a:lnTo>
                    <a:pt x="3785" y="3777"/>
                  </a:lnTo>
                  <a:close/>
                  <a:moveTo>
                    <a:pt x="1657" y="1660"/>
                  </a:moveTo>
                  <a:lnTo>
                    <a:pt x="1657" y="1660"/>
                  </a:lnTo>
                  <a:lnTo>
                    <a:pt x="1681" y="1637"/>
                  </a:lnTo>
                  <a:lnTo>
                    <a:pt x="1704" y="1616"/>
                  </a:lnTo>
                  <a:lnTo>
                    <a:pt x="1727" y="1595"/>
                  </a:lnTo>
                  <a:lnTo>
                    <a:pt x="1751" y="1574"/>
                  </a:lnTo>
                  <a:lnTo>
                    <a:pt x="1777" y="1555"/>
                  </a:lnTo>
                  <a:lnTo>
                    <a:pt x="1801" y="1535"/>
                  </a:lnTo>
                  <a:lnTo>
                    <a:pt x="1826" y="1517"/>
                  </a:lnTo>
                  <a:lnTo>
                    <a:pt x="1853" y="1499"/>
                  </a:lnTo>
                  <a:lnTo>
                    <a:pt x="1879" y="1482"/>
                  </a:lnTo>
                  <a:lnTo>
                    <a:pt x="1905" y="1465"/>
                  </a:lnTo>
                  <a:lnTo>
                    <a:pt x="1932" y="1449"/>
                  </a:lnTo>
                  <a:lnTo>
                    <a:pt x="1959" y="1435"/>
                  </a:lnTo>
                  <a:lnTo>
                    <a:pt x="1986" y="1420"/>
                  </a:lnTo>
                  <a:lnTo>
                    <a:pt x="2015" y="1406"/>
                  </a:lnTo>
                  <a:lnTo>
                    <a:pt x="2043" y="1394"/>
                  </a:lnTo>
                  <a:lnTo>
                    <a:pt x="2072" y="1381"/>
                  </a:lnTo>
                  <a:lnTo>
                    <a:pt x="2100" y="1369"/>
                  </a:lnTo>
                  <a:lnTo>
                    <a:pt x="2130" y="1359"/>
                  </a:lnTo>
                  <a:lnTo>
                    <a:pt x="2158" y="1348"/>
                  </a:lnTo>
                  <a:lnTo>
                    <a:pt x="2189" y="1339"/>
                  </a:lnTo>
                  <a:lnTo>
                    <a:pt x="2218" y="1330"/>
                  </a:lnTo>
                  <a:lnTo>
                    <a:pt x="2248" y="1323"/>
                  </a:lnTo>
                  <a:lnTo>
                    <a:pt x="2278" y="1316"/>
                  </a:lnTo>
                  <a:lnTo>
                    <a:pt x="2309" y="1309"/>
                  </a:lnTo>
                  <a:lnTo>
                    <a:pt x="2340" y="1303"/>
                  </a:lnTo>
                  <a:lnTo>
                    <a:pt x="2371" y="1299"/>
                  </a:lnTo>
                  <a:lnTo>
                    <a:pt x="2402" y="1294"/>
                  </a:lnTo>
                  <a:lnTo>
                    <a:pt x="2433" y="1290"/>
                  </a:lnTo>
                  <a:lnTo>
                    <a:pt x="2465" y="1288"/>
                  </a:lnTo>
                  <a:lnTo>
                    <a:pt x="2497" y="1286"/>
                  </a:lnTo>
                  <a:lnTo>
                    <a:pt x="2528" y="1285"/>
                  </a:lnTo>
                  <a:lnTo>
                    <a:pt x="2560" y="1284"/>
                  </a:lnTo>
                  <a:lnTo>
                    <a:pt x="2560" y="1514"/>
                  </a:lnTo>
                  <a:lnTo>
                    <a:pt x="2560" y="1514"/>
                  </a:lnTo>
                  <a:lnTo>
                    <a:pt x="2534" y="1515"/>
                  </a:lnTo>
                  <a:lnTo>
                    <a:pt x="2508" y="1515"/>
                  </a:lnTo>
                  <a:lnTo>
                    <a:pt x="2482" y="1517"/>
                  </a:lnTo>
                  <a:lnTo>
                    <a:pt x="2457" y="1519"/>
                  </a:lnTo>
                  <a:lnTo>
                    <a:pt x="2430" y="1522"/>
                  </a:lnTo>
                  <a:lnTo>
                    <a:pt x="2405" y="1525"/>
                  </a:lnTo>
                  <a:lnTo>
                    <a:pt x="2380" y="1530"/>
                  </a:lnTo>
                  <a:lnTo>
                    <a:pt x="2354" y="1534"/>
                  </a:lnTo>
                  <a:lnTo>
                    <a:pt x="2305" y="1545"/>
                  </a:lnTo>
                  <a:lnTo>
                    <a:pt x="2255" y="1559"/>
                  </a:lnTo>
                  <a:lnTo>
                    <a:pt x="2207" y="1575"/>
                  </a:lnTo>
                  <a:lnTo>
                    <a:pt x="2159" y="1594"/>
                  </a:lnTo>
                  <a:lnTo>
                    <a:pt x="2113" y="1614"/>
                  </a:lnTo>
                  <a:lnTo>
                    <a:pt x="2068" y="1637"/>
                  </a:lnTo>
                  <a:lnTo>
                    <a:pt x="2023" y="1662"/>
                  </a:lnTo>
                  <a:lnTo>
                    <a:pt x="1980" y="1690"/>
                  </a:lnTo>
                  <a:lnTo>
                    <a:pt x="1938" y="1719"/>
                  </a:lnTo>
                  <a:lnTo>
                    <a:pt x="1918" y="1735"/>
                  </a:lnTo>
                  <a:lnTo>
                    <a:pt x="1898" y="1752"/>
                  </a:lnTo>
                  <a:lnTo>
                    <a:pt x="1878" y="1769"/>
                  </a:lnTo>
                  <a:lnTo>
                    <a:pt x="1858" y="1786"/>
                  </a:lnTo>
                  <a:lnTo>
                    <a:pt x="1839" y="1804"/>
                  </a:lnTo>
                  <a:lnTo>
                    <a:pt x="1820" y="1822"/>
                  </a:lnTo>
                  <a:lnTo>
                    <a:pt x="1820" y="1822"/>
                  </a:lnTo>
                  <a:lnTo>
                    <a:pt x="1802" y="1841"/>
                  </a:lnTo>
                  <a:lnTo>
                    <a:pt x="1784" y="1860"/>
                  </a:lnTo>
                  <a:lnTo>
                    <a:pt x="1750" y="1899"/>
                  </a:lnTo>
                  <a:lnTo>
                    <a:pt x="1719" y="1940"/>
                  </a:lnTo>
                  <a:lnTo>
                    <a:pt x="1690" y="1982"/>
                  </a:lnTo>
                  <a:lnTo>
                    <a:pt x="1663" y="2025"/>
                  </a:lnTo>
                  <a:lnTo>
                    <a:pt x="1637" y="2069"/>
                  </a:lnTo>
                  <a:lnTo>
                    <a:pt x="1614" y="2115"/>
                  </a:lnTo>
                  <a:lnTo>
                    <a:pt x="1594" y="2161"/>
                  </a:lnTo>
                  <a:lnTo>
                    <a:pt x="1576" y="2208"/>
                  </a:lnTo>
                  <a:lnTo>
                    <a:pt x="1559" y="2256"/>
                  </a:lnTo>
                  <a:lnTo>
                    <a:pt x="1547" y="2306"/>
                  </a:lnTo>
                  <a:lnTo>
                    <a:pt x="1535" y="2355"/>
                  </a:lnTo>
                  <a:lnTo>
                    <a:pt x="1527" y="2406"/>
                  </a:lnTo>
                  <a:lnTo>
                    <a:pt x="1520" y="2456"/>
                  </a:lnTo>
                  <a:lnTo>
                    <a:pt x="1516" y="2508"/>
                  </a:lnTo>
                  <a:lnTo>
                    <a:pt x="1515" y="2533"/>
                  </a:lnTo>
                  <a:lnTo>
                    <a:pt x="1515" y="2560"/>
                  </a:lnTo>
                  <a:lnTo>
                    <a:pt x="1285" y="2560"/>
                  </a:lnTo>
                  <a:lnTo>
                    <a:pt x="1285" y="2560"/>
                  </a:lnTo>
                  <a:lnTo>
                    <a:pt x="1285" y="2528"/>
                  </a:lnTo>
                  <a:lnTo>
                    <a:pt x="1287" y="2496"/>
                  </a:lnTo>
                  <a:lnTo>
                    <a:pt x="1288" y="2465"/>
                  </a:lnTo>
                  <a:lnTo>
                    <a:pt x="1292" y="2433"/>
                  </a:lnTo>
                  <a:lnTo>
                    <a:pt x="1295" y="2403"/>
                  </a:lnTo>
                  <a:lnTo>
                    <a:pt x="1299" y="2371"/>
                  </a:lnTo>
                  <a:lnTo>
                    <a:pt x="1304" y="2340"/>
                  </a:lnTo>
                  <a:lnTo>
                    <a:pt x="1309" y="2310"/>
                  </a:lnTo>
                  <a:lnTo>
                    <a:pt x="1316" y="2279"/>
                  </a:lnTo>
                  <a:lnTo>
                    <a:pt x="1323" y="2250"/>
                  </a:lnTo>
                  <a:lnTo>
                    <a:pt x="1332" y="2219"/>
                  </a:lnTo>
                  <a:lnTo>
                    <a:pt x="1340" y="2190"/>
                  </a:lnTo>
                  <a:lnTo>
                    <a:pt x="1350" y="2160"/>
                  </a:lnTo>
                  <a:lnTo>
                    <a:pt x="1359" y="2131"/>
                  </a:lnTo>
                  <a:lnTo>
                    <a:pt x="1370" y="2102"/>
                  </a:lnTo>
                  <a:lnTo>
                    <a:pt x="1381" y="2073"/>
                  </a:lnTo>
                  <a:lnTo>
                    <a:pt x="1394" y="2044"/>
                  </a:lnTo>
                  <a:lnTo>
                    <a:pt x="1406" y="2017"/>
                  </a:lnTo>
                  <a:lnTo>
                    <a:pt x="1420" y="1988"/>
                  </a:lnTo>
                  <a:lnTo>
                    <a:pt x="1434" y="1961"/>
                  </a:lnTo>
                  <a:lnTo>
                    <a:pt x="1450" y="1933"/>
                  </a:lnTo>
                  <a:lnTo>
                    <a:pt x="1464" y="1907"/>
                  </a:lnTo>
                  <a:lnTo>
                    <a:pt x="1481" y="1881"/>
                  </a:lnTo>
                  <a:lnTo>
                    <a:pt x="1498" y="1854"/>
                  </a:lnTo>
                  <a:lnTo>
                    <a:pt x="1516" y="1829"/>
                  </a:lnTo>
                  <a:lnTo>
                    <a:pt x="1534" y="1804"/>
                  </a:lnTo>
                  <a:lnTo>
                    <a:pt x="1553" y="1778"/>
                  </a:lnTo>
                  <a:lnTo>
                    <a:pt x="1573" y="1754"/>
                  </a:lnTo>
                  <a:lnTo>
                    <a:pt x="1593" y="1730"/>
                  </a:lnTo>
                  <a:lnTo>
                    <a:pt x="1614" y="1706"/>
                  </a:lnTo>
                  <a:lnTo>
                    <a:pt x="1635" y="1682"/>
                  </a:lnTo>
                  <a:lnTo>
                    <a:pt x="1657" y="1660"/>
                  </a:lnTo>
                  <a:lnTo>
                    <a:pt x="1657" y="1660"/>
                  </a:lnTo>
                  <a:close/>
                  <a:moveTo>
                    <a:pt x="4893" y="5507"/>
                  </a:moveTo>
                  <a:lnTo>
                    <a:pt x="5508" y="4893"/>
                  </a:lnTo>
                  <a:lnTo>
                    <a:pt x="5671" y="5055"/>
                  </a:lnTo>
                  <a:lnTo>
                    <a:pt x="5056" y="5670"/>
                  </a:lnTo>
                  <a:lnTo>
                    <a:pt x="4893" y="55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8782" y="2541529"/>
            <a:ext cx="500743" cy="500743"/>
            <a:chOff x="7545660" y="2427030"/>
            <a:chExt cx="667657" cy="667657"/>
          </a:xfrm>
        </p:grpSpPr>
        <p:sp>
          <p:nvSpPr>
            <p:cNvPr id="30" name="椭圆 29"/>
            <p:cNvSpPr/>
            <p:nvPr/>
          </p:nvSpPr>
          <p:spPr>
            <a:xfrm>
              <a:off x="7545660" y="2427030"/>
              <a:ext cx="667657" cy="667657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1" name="Freeform 495"/>
            <p:cNvSpPr>
              <a:spLocks noEditPoints="1"/>
            </p:cNvSpPr>
            <p:nvPr/>
          </p:nvSpPr>
          <p:spPr bwMode="auto">
            <a:xfrm>
              <a:off x="7721471" y="2560338"/>
              <a:ext cx="316035" cy="368093"/>
            </a:xfrm>
            <a:custGeom>
              <a:avLst/>
              <a:gdLst>
                <a:gd name="T0" fmla="*/ 275 w 6510"/>
                <a:gd name="T1" fmla="*/ 2228 h 7581"/>
                <a:gd name="T2" fmla="*/ 1940 w 6510"/>
                <a:gd name="T3" fmla="*/ 778 h 7581"/>
                <a:gd name="T4" fmla="*/ 3696 w 6510"/>
                <a:gd name="T5" fmla="*/ 1479 h 7581"/>
                <a:gd name="T6" fmla="*/ 3777 w 6510"/>
                <a:gd name="T7" fmla="*/ 1716 h 7581"/>
                <a:gd name="T8" fmla="*/ 5758 w 6510"/>
                <a:gd name="T9" fmla="*/ 2834 h 7581"/>
                <a:gd name="T10" fmla="*/ 6063 w 6510"/>
                <a:gd name="T11" fmla="*/ 2767 h 7581"/>
                <a:gd name="T12" fmla="*/ 6363 w 6510"/>
                <a:gd name="T13" fmla="*/ 2910 h 7581"/>
                <a:gd name="T14" fmla="*/ 6507 w 6510"/>
                <a:gd name="T15" fmla="*/ 3211 h 7581"/>
                <a:gd name="T16" fmla="*/ 6437 w 6510"/>
                <a:gd name="T17" fmla="*/ 3520 h 7581"/>
                <a:gd name="T18" fmla="*/ 6183 w 6510"/>
                <a:gd name="T19" fmla="*/ 3728 h 7581"/>
                <a:gd name="T20" fmla="*/ 5840 w 6510"/>
                <a:gd name="T21" fmla="*/ 3728 h 7581"/>
                <a:gd name="T22" fmla="*/ 4531 w 6510"/>
                <a:gd name="T23" fmla="*/ 5595 h 7581"/>
                <a:gd name="T24" fmla="*/ 4514 w 6510"/>
                <a:gd name="T25" fmla="*/ 5882 h 7581"/>
                <a:gd name="T26" fmla="*/ 4304 w 6510"/>
                <a:gd name="T27" fmla="*/ 6136 h 7581"/>
                <a:gd name="T28" fmla="*/ 3995 w 6510"/>
                <a:gd name="T29" fmla="*/ 6206 h 7581"/>
                <a:gd name="T30" fmla="*/ 3695 w 6510"/>
                <a:gd name="T31" fmla="*/ 6063 h 7581"/>
                <a:gd name="T32" fmla="*/ 3551 w 6510"/>
                <a:gd name="T33" fmla="*/ 5762 h 7581"/>
                <a:gd name="T34" fmla="*/ 3621 w 6510"/>
                <a:gd name="T35" fmla="*/ 5453 h 7581"/>
                <a:gd name="T36" fmla="*/ 3875 w 6510"/>
                <a:gd name="T37" fmla="*/ 5243 h 7581"/>
                <a:gd name="T38" fmla="*/ 4228 w 6510"/>
                <a:gd name="T39" fmla="*/ 5248 h 7581"/>
                <a:gd name="T40" fmla="*/ 5529 w 6510"/>
                <a:gd name="T41" fmla="*/ 3381 h 7581"/>
                <a:gd name="T42" fmla="*/ 5536 w 6510"/>
                <a:gd name="T43" fmla="*/ 3119 h 7581"/>
                <a:gd name="T44" fmla="*/ 3421 w 6510"/>
                <a:gd name="T45" fmla="*/ 2231 h 7581"/>
                <a:gd name="T46" fmla="*/ 3049 w 6510"/>
                <a:gd name="T47" fmla="*/ 2194 h 7581"/>
                <a:gd name="T48" fmla="*/ 1517 w 6510"/>
                <a:gd name="T49" fmla="*/ 2986 h 7581"/>
                <a:gd name="T50" fmla="*/ 1202 w 6510"/>
                <a:gd name="T51" fmla="*/ 3087 h 7581"/>
                <a:gd name="T52" fmla="*/ 865 w 6510"/>
                <a:gd name="T53" fmla="*/ 2969 h 7581"/>
                <a:gd name="T54" fmla="*/ 677 w 6510"/>
                <a:gd name="T55" fmla="*/ 2681 h 7581"/>
                <a:gd name="T56" fmla="*/ 708 w 6510"/>
                <a:gd name="T57" fmla="*/ 2323 h 7581"/>
                <a:gd name="T58" fmla="*/ 4308 w 6510"/>
                <a:gd name="T59" fmla="*/ 5657 h 7581"/>
                <a:gd name="T60" fmla="*/ 4150 w 6510"/>
                <a:gd name="T61" fmla="*/ 5464 h 7581"/>
                <a:gd name="T62" fmla="*/ 3979 w 6510"/>
                <a:gd name="T63" fmla="*/ 5451 h 7581"/>
                <a:gd name="T64" fmla="*/ 3795 w 6510"/>
                <a:gd name="T65" fmla="*/ 5619 h 7581"/>
                <a:gd name="T66" fmla="*/ 3791 w 6510"/>
                <a:gd name="T67" fmla="*/ 5791 h 7581"/>
                <a:gd name="T68" fmla="*/ 3967 w 6510"/>
                <a:gd name="T69" fmla="*/ 5967 h 7581"/>
                <a:gd name="T70" fmla="*/ 4139 w 6510"/>
                <a:gd name="T71" fmla="*/ 5962 h 7581"/>
                <a:gd name="T72" fmla="*/ 4305 w 6510"/>
                <a:gd name="T73" fmla="*/ 5778 h 7581"/>
                <a:gd name="T74" fmla="*/ 5756 w 6510"/>
                <a:gd name="T75" fmla="*/ 3341 h 7581"/>
                <a:gd name="T76" fmla="*/ 5932 w 6510"/>
                <a:gd name="T77" fmla="*/ 3517 h 7581"/>
                <a:gd name="T78" fmla="*/ 6104 w 6510"/>
                <a:gd name="T79" fmla="*/ 3513 h 7581"/>
                <a:gd name="T80" fmla="*/ 6272 w 6510"/>
                <a:gd name="T81" fmla="*/ 3329 h 7581"/>
                <a:gd name="T82" fmla="*/ 6259 w 6510"/>
                <a:gd name="T83" fmla="*/ 3157 h 7581"/>
                <a:gd name="T84" fmla="*/ 6066 w 6510"/>
                <a:gd name="T85" fmla="*/ 2999 h 7581"/>
                <a:gd name="T86" fmla="*/ 5896 w 6510"/>
                <a:gd name="T87" fmla="*/ 3020 h 7581"/>
                <a:gd name="T88" fmla="*/ 5748 w 6510"/>
                <a:gd name="T89" fmla="*/ 3221 h 7581"/>
                <a:gd name="T90" fmla="*/ 916 w 6510"/>
                <a:gd name="T91" fmla="*/ 2420 h 7581"/>
                <a:gd name="T92" fmla="*/ 900 w 6510"/>
                <a:gd name="T93" fmla="*/ 2624 h 7581"/>
                <a:gd name="T94" fmla="*/ 1007 w 6510"/>
                <a:gd name="T95" fmla="*/ 2790 h 7581"/>
                <a:gd name="T96" fmla="*/ 1200 w 6510"/>
                <a:gd name="T97" fmla="*/ 2857 h 7581"/>
                <a:gd name="T98" fmla="*/ 1394 w 6510"/>
                <a:gd name="T99" fmla="*/ 2791 h 7581"/>
                <a:gd name="T100" fmla="*/ 3165 w 6510"/>
                <a:gd name="T101" fmla="*/ 1512 h 7581"/>
                <a:gd name="T102" fmla="*/ 3017 w 6510"/>
                <a:gd name="T103" fmla="*/ 1714 h 7581"/>
                <a:gd name="T104" fmla="*/ 3045 w 6510"/>
                <a:gd name="T105" fmla="*/ 1881 h 7581"/>
                <a:gd name="T106" fmla="*/ 3254 w 6510"/>
                <a:gd name="T107" fmla="*/ 2020 h 7581"/>
                <a:gd name="T108" fmla="*/ 3431 w 6510"/>
                <a:gd name="T109" fmla="*/ 1976 h 7581"/>
                <a:gd name="T110" fmla="*/ 3548 w 6510"/>
                <a:gd name="T111" fmla="*/ 1767 h 7581"/>
                <a:gd name="T112" fmla="*/ 3488 w 6510"/>
                <a:gd name="T113" fmla="*/ 1584 h 7581"/>
                <a:gd name="T114" fmla="*/ 3281 w 6510"/>
                <a:gd name="T115" fmla="*/ 1486 h 7581"/>
                <a:gd name="T116" fmla="*/ 3053 w 6510"/>
                <a:gd name="T117" fmla="*/ 1312 h 7581"/>
                <a:gd name="T118" fmla="*/ 502 w 6510"/>
                <a:gd name="T119" fmla="*/ 1531 h 7581"/>
                <a:gd name="T120" fmla="*/ 5774 w 6510"/>
                <a:gd name="T121" fmla="*/ 7115 h 7581"/>
                <a:gd name="T122" fmla="*/ 5544 w 6510"/>
                <a:gd name="T123" fmla="*/ 7293 h 7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10" h="7581">
                  <a:moveTo>
                    <a:pt x="452" y="3427"/>
                  </a:moveTo>
                  <a:lnTo>
                    <a:pt x="289" y="3265"/>
                  </a:lnTo>
                  <a:lnTo>
                    <a:pt x="484" y="3069"/>
                  </a:lnTo>
                  <a:lnTo>
                    <a:pt x="647" y="3231"/>
                  </a:lnTo>
                  <a:lnTo>
                    <a:pt x="452" y="3427"/>
                  </a:lnTo>
                  <a:close/>
                  <a:moveTo>
                    <a:pt x="327" y="2779"/>
                  </a:moveTo>
                  <a:lnTo>
                    <a:pt x="267" y="2558"/>
                  </a:lnTo>
                  <a:lnTo>
                    <a:pt x="0" y="2631"/>
                  </a:lnTo>
                  <a:lnTo>
                    <a:pt x="60" y="2852"/>
                  </a:lnTo>
                  <a:lnTo>
                    <a:pt x="327" y="2779"/>
                  </a:lnTo>
                  <a:close/>
                  <a:moveTo>
                    <a:pt x="334" y="2006"/>
                  </a:moveTo>
                  <a:lnTo>
                    <a:pt x="66" y="1936"/>
                  </a:lnTo>
                  <a:lnTo>
                    <a:pt x="8" y="2158"/>
                  </a:lnTo>
                  <a:lnTo>
                    <a:pt x="275" y="2228"/>
                  </a:lnTo>
                  <a:lnTo>
                    <a:pt x="334" y="2006"/>
                  </a:lnTo>
                  <a:close/>
                  <a:moveTo>
                    <a:pt x="1774" y="3677"/>
                  </a:moveTo>
                  <a:lnTo>
                    <a:pt x="1701" y="3410"/>
                  </a:lnTo>
                  <a:lnTo>
                    <a:pt x="1479" y="3471"/>
                  </a:lnTo>
                  <a:lnTo>
                    <a:pt x="1552" y="3738"/>
                  </a:lnTo>
                  <a:lnTo>
                    <a:pt x="1774" y="3677"/>
                  </a:lnTo>
                  <a:close/>
                  <a:moveTo>
                    <a:pt x="928" y="3404"/>
                  </a:moveTo>
                  <a:lnTo>
                    <a:pt x="857" y="3670"/>
                  </a:lnTo>
                  <a:lnTo>
                    <a:pt x="1080" y="3729"/>
                  </a:lnTo>
                  <a:lnTo>
                    <a:pt x="1150" y="3462"/>
                  </a:lnTo>
                  <a:lnTo>
                    <a:pt x="928" y="3404"/>
                  </a:lnTo>
                  <a:close/>
                  <a:moveTo>
                    <a:pt x="813" y="2167"/>
                  </a:moveTo>
                  <a:lnTo>
                    <a:pt x="82" y="1436"/>
                  </a:lnTo>
                  <a:lnTo>
                    <a:pt x="1940" y="778"/>
                  </a:lnTo>
                  <a:lnTo>
                    <a:pt x="2597" y="121"/>
                  </a:lnTo>
                  <a:lnTo>
                    <a:pt x="3628" y="1152"/>
                  </a:lnTo>
                  <a:lnTo>
                    <a:pt x="3482" y="1299"/>
                  </a:lnTo>
                  <a:lnTo>
                    <a:pt x="3482" y="1299"/>
                  </a:lnTo>
                  <a:lnTo>
                    <a:pt x="3498" y="1307"/>
                  </a:lnTo>
                  <a:lnTo>
                    <a:pt x="3513" y="1314"/>
                  </a:lnTo>
                  <a:lnTo>
                    <a:pt x="3529" y="1323"/>
                  </a:lnTo>
                  <a:lnTo>
                    <a:pt x="3544" y="1332"/>
                  </a:lnTo>
                  <a:lnTo>
                    <a:pt x="3573" y="1352"/>
                  </a:lnTo>
                  <a:lnTo>
                    <a:pt x="3602" y="1374"/>
                  </a:lnTo>
                  <a:lnTo>
                    <a:pt x="3628" y="1397"/>
                  </a:lnTo>
                  <a:lnTo>
                    <a:pt x="3653" y="1424"/>
                  </a:lnTo>
                  <a:lnTo>
                    <a:pt x="3675" y="1450"/>
                  </a:lnTo>
                  <a:lnTo>
                    <a:pt x="3696" y="1479"/>
                  </a:lnTo>
                  <a:lnTo>
                    <a:pt x="3705" y="1494"/>
                  </a:lnTo>
                  <a:lnTo>
                    <a:pt x="3714" y="1509"/>
                  </a:lnTo>
                  <a:lnTo>
                    <a:pt x="3723" y="1525"/>
                  </a:lnTo>
                  <a:lnTo>
                    <a:pt x="3731" y="1541"/>
                  </a:lnTo>
                  <a:lnTo>
                    <a:pt x="3738" y="1558"/>
                  </a:lnTo>
                  <a:lnTo>
                    <a:pt x="3745" y="1574"/>
                  </a:lnTo>
                  <a:lnTo>
                    <a:pt x="3752" y="1591"/>
                  </a:lnTo>
                  <a:lnTo>
                    <a:pt x="3757" y="1608"/>
                  </a:lnTo>
                  <a:lnTo>
                    <a:pt x="3762" y="1625"/>
                  </a:lnTo>
                  <a:lnTo>
                    <a:pt x="3766" y="1643"/>
                  </a:lnTo>
                  <a:lnTo>
                    <a:pt x="3770" y="1661"/>
                  </a:lnTo>
                  <a:lnTo>
                    <a:pt x="3773" y="1679"/>
                  </a:lnTo>
                  <a:lnTo>
                    <a:pt x="3776" y="1698"/>
                  </a:lnTo>
                  <a:lnTo>
                    <a:pt x="3777" y="1716"/>
                  </a:lnTo>
                  <a:lnTo>
                    <a:pt x="3778" y="1735"/>
                  </a:lnTo>
                  <a:lnTo>
                    <a:pt x="3779" y="1754"/>
                  </a:lnTo>
                  <a:lnTo>
                    <a:pt x="3779" y="1754"/>
                  </a:lnTo>
                  <a:lnTo>
                    <a:pt x="3778" y="1782"/>
                  </a:lnTo>
                  <a:lnTo>
                    <a:pt x="3776" y="1808"/>
                  </a:lnTo>
                  <a:lnTo>
                    <a:pt x="3772" y="1836"/>
                  </a:lnTo>
                  <a:lnTo>
                    <a:pt x="3766" y="1862"/>
                  </a:lnTo>
                  <a:lnTo>
                    <a:pt x="5665" y="2906"/>
                  </a:lnTo>
                  <a:lnTo>
                    <a:pt x="5665" y="2906"/>
                  </a:lnTo>
                  <a:lnTo>
                    <a:pt x="5682" y="2889"/>
                  </a:lnTo>
                  <a:lnTo>
                    <a:pt x="5700" y="2874"/>
                  </a:lnTo>
                  <a:lnTo>
                    <a:pt x="5719" y="2860"/>
                  </a:lnTo>
                  <a:lnTo>
                    <a:pt x="5738" y="2847"/>
                  </a:lnTo>
                  <a:lnTo>
                    <a:pt x="5758" y="2834"/>
                  </a:lnTo>
                  <a:lnTo>
                    <a:pt x="5779" y="2823"/>
                  </a:lnTo>
                  <a:lnTo>
                    <a:pt x="5800" y="2812"/>
                  </a:lnTo>
                  <a:lnTo>
                    <a:pt x="5821" y="2802"/>
                  </a:lnTo>
                  <a:lnTo>
                    <a:pt x="5844" y="2793"/>
                  </a:lnTo>
                  <a:lnTo>
                    <a:pt x="5867" y="2786"/>
                  </a:lnTo>
                  <a:lnTo>
                    <a:pt x="5890" y="2779"/>
                  </a:lnTo>
                  <a:lnTo>
                    <a:pt x="5913" y="2774"/>
                  </a:lnTo>
                  <a:lnTo>
                    <a:pt x="5937" y="2770"/>
                  </a:lnTo>
                  <a:lnTo>
                    <a:pt x="5963" y="2767"/>
                  </a:lnTo>
                  <a:lnTo>
                    <a:pt x="5987" y="2765"/>
                  </a:lnTo>
                  <a:lnTo>
                    <a:pt x="6012" y="2764"/>
                  </a:lnTo>
                  <a:lnTo>
                    <a:pt x="6012" y="2764"/>
                  </a:lnTo>
                  <a:lnTo>
                    <a:pt x="6038" y="2765"/>
                  </a:lnTo>
                  <a:lnTo>
                    <a:pt x="6063" y="2767"/>
                  </a:lnTo>
                  <a:lnTo>
                    <a:pt x="6088" y="2770"/>
                  </a:lnTo>
                  <a:lnTo>
                    <a:pt x="6112" y="2774"/>
                  </a:lnTo>
                  <a:lnTo>
                    <a:pt x="6137" y="2779"/>
                  </a:lnTo>
                  <a:lnTo>
                    <a:pt x="6160" y="2787"/>
                  </a:lnTo>
                  <a:lnTo>
                    <a:pt x="6183" y="2794"/>
                  </a:lnTo>
                  <a:lnTo>
                    <a:pt x="6205" y="2803"/>
                  </a:lnTo>
                  <a:lnTo>
                    <a:pt x="6227" y="2813"/>
                  </a:lnTo>
                  <a:lnTo>
                    <a:pt x="6250" y="2824"/>
                  </a:lnTo>
                  <a:lnTo>
                    <a:pt x="6270" y="2836"/>
                  </a:lnTo>
                  <a:lnTo>
                    <a:pt x="6291" y="2849"/>
                  </a:lnTo>
                  <a:lnTo>
                    <a:pt x="6310" y="2863"/>
                  </a:lnTo>
                  <a:lnTo>
                    <a:pt x="6329" y="2878"/>
                  </a:lnTo>
                  <a:lnTo>
                    <a:pt x="6347" y="2893"/>
                  </a:lnTo>
                  <a:lnTo>
                    <a:pt x="6363" y="2910"/>
                  </a:lnTo>
                  <a:lnTo>
                    <a:pt x="6380" y="2927"/>
                  </a:lnTo>
                  <a:lnTo>
                    <a:pt x="6396" y="2945"/>
                  </a:lnTo>
                  <a:lnTo>
                    <a:pt x="6411" y="2964"/>
                  </a:lnTo>
                  <a:lnTo>
                    <a:pt x="6425" y="2984"/>
                  </a:lnTo>
                  <a:lnTo>
                    <a:pt x="6437" y="3004"/>
                  </a:lnTo>
                  <a:lnTo>
                    <a:pt x="6450" y="3024"/>
                  </a:lnTo>
                  <a:lnTo>
                    <a:pt x="6460" y="3046"/>
                  </a:lnTo>
                  <a:lnTo>
                    <a:pt x="6471" y="3068"/>
                  </a:lnTo>
                  <a:lnTo>
                    <a:pt x="6479" y="3090"/>
                  </a:lnTo>
                  <a:lnTo>
                    <a:pt x="6488" y="3114"/>
                  </a:lnTo>
                  <a:lnTo>
                    <a:pt x="6494" y="3137"/>
                  </a:lnTo>
                  <a:lnTo>
                    <a:pt x="6499" y="3161"/>
                  </a:lnTo>
                  <a:lnTo>
                    <a:pt x="6504" y="3185"/>
                  </a:lnTo>
                  <a:lnTo>
                    <a:pt x="6507" y="3211"/>
                  </a:lnTo>
                  <a:lnTo>
                    <a:pt x="6509" y="3236"/>
                  </a:lnTo>
                  <a:lnTo>
                    <a:pt x="6510" y="3261"/>
                  </a:lnTo>
                  <a:lnTo>
                    <a:pt x="6510" y="3261"/>
                  </a:lnTo>
                  <a:lnTo>
                    <a:pt x="6509" y="3287"/>
                  </a:lnTo>
                  <a:lnTo>
                    <a:pt x="6507" y="3312"/>
                  </a:lnTo>
                  <a:lnTo>
                    <a:pt x="6504" y="3337"/>
                  </a:lnTo>
                  <a:lnTo>
                    <a:pt x="6499" y="3361"/>
                  </a:lnTo>
                  <a:lnTo>
                    <a:pt x="6494" y="3386"/>
                  </a:lnTo>
                  <a:lnTo>
                    <a:pt x="6488" y="3409"/>
                  </a:lnTo>
                  <a:lnTo>
                    <a:pt x="6479" y="3432"/>
                  </a:lnTo>
                  <a:lnTo>
                    <a:pt x="6471" y="3455"/>
                  </a:lnTo>
                  <a:lnTo>
                    <a:pt x="6460" y="3477"/>
                  </a:lnTo>
                  <a:lnTo>
                    <a:pt x="6450" y="3498"/>
                  </a:lnTo>
                  <a:lnTo>
                    <a:pt x="6437" y="3520"/>
                  </a:lnTo>
                  <a:lnTo>
                    <a:pt x="6425" y="3540"/>
                  </a:lnTo>
                  <a:lnTo>
                    <a:pt x="6411" y="3559"/>
                  </a:lnTo>
                  <a:lnTo>
                    <a:pt x="6396" y="3578"/>
                  </a:lnTo>
                  <a:lnTo>
                    <a:pt x="6380" y="3595"/>
                  </a:lnTo>
                  <a:lnTo>
                    <a:pt x="6363" y="3613"/>
                  </a:lnTo>
                  <a:lnTo>
                    <a:pt x="6347" y="3629"/>
                  </a:lnTo>
                  <a:lnTo>
                    <a:pt x="6329" y="3645"/>
                  </a:lnTo>
                  <a:lnTo>
                    <a:pt x="6310" y="3660"/>
                  </a:lnTo>
                  <a:lnTo>
                    <a:pt x="6291" y="3673"/>
                  </a:lnTo>
                  <a:lnTo>
                    <a:pt x="6270" y="3687"/>
                  </a:lnTo>
                  <a:lnTo>
                    <a:pt x="6250" y="3699"/>
                  </a:lnTo>
                  <a:lnTo>
                    <a:pt x="6227" y="3710"/>
                  </a:lnTo>
                  <a:lnTo>
                    <a:pt x="6205" y="3720"/>
                  </a:lnTo>
                  <a:lnTo>
                    <a:pt x="6183" y="3728"/>
                  </a:lnTo>
                  <a:lnTo>
                    <a:pt x="6160" y="3737"/>
                  </a:lnTo>
                  <a:lnTo>
                    <a:pt x="6137" y="3743"/>
                  </a:lnTo>
                  <a:lnTo>
                    <a:pt x="6112" y="3749"/>
                  </a:lnTo>
                  <a:lnTo>
                    <a:pt x="6088" y="3754"/>
                  </a:lnTo>
                  <a:lnTo>
                    <a:pt x="6063" y="3757"/>
                  </a:lnTo>
                  <a:lnTo>
                    <a:pt x="6038" y="3759"/>
                  </a:lnTo>
                  <a:lnTo>
                    <a:pt x="6012" y="3759"/>
                  </a:lnTo>
                  <a:lnTo>
                    <a:pt x="6012" y="3759"/>
                  </a:lnTo>
                  <a:lnTo>
                    <a:pt x="5982" y="3758"/>
                  </a:lnTo>
                  <a:lnTo>
                    <a:pt x="5952" y="3756"/>
                  </a:lnTo>
                  <a:lnTo>
                    <a:pt x="5924" y="3752"/>
                  </a:lnTo>
                  <a:lnTo>
                    <a:pt x="5895" y="3745"/>
                  </a:lnTo>
                  <a:lnTo>
                    <a:pt x="5868" y="3737"/>
                  </a:lnTo>
                  <a:lnTo>
                    <a:pt x="5840" y="3728"/>
                  </a:lnTo>
                  <a:lnTo>
                    <a:pt x="5814" y="3718"/>
                  </a:lnTo>
                  <a:lnTo>
                    <a:pt x="5788" y="3705"/>
                  </a:lnTo>
                  <a:lnTo>
                    <a:pt x="4454" y="5427"/>
                  </a:lnTo>
                  <a:lnTo>
                    <a:pt x="4454" y="5427"/>
                  </a:lnTo>
                  <a:lnTo>
                    <a:pt x="4464" y="5442"/>
                  </a:lnTo>
                  <a:lnTo>
                    <a:pt x="4474" y="5457"/>
                  </a:lnTo>
                  <a:lnTo>
                    <a:pt x="4483" y="5473"/>
                  </a:lnTo>
                  <a:lnTo>
                    <a:pt x="4492" y="5490"/>
                  </a:lnTo>
                  <a:lnTo>
                    <a:pt x="4500" y="5507"/>
                  </a:lnTo>
                  <a:lnTo>
                    <a:pt x="4508" y="5524"/>
                  </a:lnTo>
                  <a:lnTo>
                    <a:pt x="4514" y="5542"/>
                  </a:lnTo>
                  <a:lnTo>
                    <a:pt x="4520" y="5560"/>
                  </a:lnTo>
                  <a:lnTo>
                    <a:pt x="4526" y="5578"/>
                  </a:lnTo>
                  <a:lnTo>
                    <a:pt x="4531" y="5595"/>
                  </a:lnTo>
                  <a:lnTo>
                    <a:pt x="4534" y="5614"/>
                  </a:lnTo>
                  <a:lnTo>
                    <a:pt x="4538" y="5633"/>
                  </a:lnTo>
                  <a:lnTo>
                    <a:pt x="4540" y="5652"/>
                  </a:lnTo>
                  <a:lnTo>
                    <a:pt x="4542" y="5671"/>
                  </a:lnTo>
                  <a:lnTo>
                    <a:pt x="4544" y="5691"/>
                  </a:lnTo>
                  <a:lnTo>
                    <a:pt x="4544" y="5710"/>
                  </a:lnTo>
                  <a:lnTo>
                    <a:pt x="4544" y="5710"/>
                  </a:lnTo>
                  <a:lnTo>
                    <a:pt x="4544" y="5737"/>
                  </a:lnTo>
                  <a:lnTo>
                    <a:pt x="4541" y="5762"/>
                  </a:lnTo>
                  <a:lnTo>
                    <a:pt x="4538" y="5786"/>
                  </a:lnTo>
                  <a:lnTo>
                    <a:pt x="4534" y="5811"/>
                  </a:lnTo>
                  <a:lnTo>
                    <a:pt x="4528" y="5835"/>
                  </a:lnTo>
                  <a:lnTo>
                    <a:pt x="4521" y="5859"/>
                  </a:lnTo>
                  <a:lnTo>
                    <a:pt x="4514" y="5882"/>
                  </a:lnTo>
                  <a:lnTo>
                    <a:pt x="4504" y="5904"/>
                  </a:lnTo>
                  <a:lnTo>
                    <a:pt x="4495" y="5927"/>
                  </a:lnTo>
                  <a:lnTo>
                    <a:pt x="4483" y="5948"/>
                  </a:lnTo>
                  <a:lnTo>
                    <a:pt x="4472" y="5969"/>
                  </a:lnTo>
                  <a:lnTo>
                    <a:pt x="4459" y="5989"/>
                  </a:lnTo>
                  <a:lnTo>
                    <a:pt x="4444" y="6009"/>
                  </a:lnTo>
                  <a:lnTo>
                    <a:pt x="4430" y="6027"/>
                  </a:lnTo>
                  <a:lnTo>
                    <a:pt x="4415" y="6046"/>
                  </a:lnTo>
                  <a:lnTo>
                    <a:pt x="4398" y="6063"/>
                  </a:lnTo>
                  <a:lnTo>
                    <a:pt x="4381" y="6079"/>
                  </a:lnTo>
                  <a:lnTo>
                    <a:pt x="4362" y="6094"/>
                  </a:lnTo>
                  <a:lnTo>
                    <a:pt x="4344" y="6109"/>
                  </a:lnTo>
                  <a:lnTo>
                    <a:pt x="4324" y="6124"/>
                  </a:lnTo>
                  <a:lnTo>
                    <a:pt x="4304" y="6136"/>
                  </a:lnTo>
                  <a:lnTo>
                    <a:pt x="4283" y="6148"/>
                  </a:lnTo>
                  <a:lnTo>
                    <a:pt x="4262" y="6160"/>
                  </a:lnTo>
                  <a:lnTo>
                    <a:pt x="4240" y="6169"/>
                  </a:lnTo>
                  <a:lnTo>
                    <a:pt x="4218" y="6179"/>
                  </a:lnTo>
                  <a:lnTo>
                    <a:pt x="4194" y="6186"/>
                  </a:lnTo>
                  <a:lnTo>
                    <a:pt x="4170" y="6192"/>
                  </a:lnTo>
                  <a:lnTo>
                    <a:pt x="4146" y="6199"/>
                  </a:lnTo>
                  <a:lnTo>
                    <a:pt x="4122" y="6203"/>
                  </a:lnTo>
                  <a:lnTo>
                    <a:pt x="4097" y="6206"/>
                  </a:lnTo>
                  <a:lnTo>
                    <a:pt x="4072" y="6208"/>
                  </a:lnTo>
                  <a:lnTo>
                    <a:pt x="4046" y="6208"/>
                  </a:lnTo>
                  <a:lnTo>
                    <a:pt x="4046" y="6208"/>
                  </a:lnTo>
                  <a:lnTo>
                    <a:pt x="4021" y="6208"/>
                  </a:lnTo>
                  <a:lnTo>
                    <a:pt x="3995" y="6206"/>
                  </a:lnTo>
                  <a:lnTo>
                    <a:pt x="3971" y="6203"/>
                  </a:lnTo>
                  <a:lnTo>
                    <a:pt x="3946" y="6199"/>
                  </a:lnTo>
                  <a:lnTo>
                    <a:pt x="3922" y="6192"/>
                  </a:lnTo>
                  <a:lnTo>
                    <a:pt x="3898" y="6186"/>
                  </a:lnTo>
                  <a:lnTo>
                    <a:pt x="3875" y="6179"/>
                  </a:lnTo>
                  <a:lnTo>
                    <a:pt x="3853" y="6169"/>
                  </a:lnTo>
                  <a:lnTo>
                    <a:pt x="3831" y="6160"/>
                  </a:lnTo>
                  <a:lnTo>
                    <a:pt x="3810" y="6148"/>
                  </a:lnTo>
                  <a:lnTo>
                    <a:pt x="3789" y="6136"/>
                  </a:lnTo>
                  <a:lnTo>
                    <a:pt x="3769" y="6124"/>
                  </a:lnTo>
                  <a:lnTo>
                    <a:pt x="3748" y="6109"/>
                  </a:lnTo>
                  <a:lnTo>
                    <a:pt x="3729" y="6094"/>
                  </a:lnTo>
                  <a:lnTo>
                    <a:pt x="3712" y="6079"/>
                  </a:lnTo>
                  <a:lnTo>
                    <a:pt x="3695" y="6063"/>
                  </a:lnTo>
                  <a:lnTo>
                    <a:pt x="3678" y="6046"/>
                  </a:lnTo>
                  <a:lnTo>
                    <a:pt x="3662" y="6027"/>
                  </a:lnTo>
                  <a:lnTo>
                    <a:pt x="3647" y="6009"/>
                  </a:lnTo>
                  <a:lnTo>
                    <a:pt x="3634" y="5989"/>
                  </a:lnTo>
                  <a:lnTo>
                    <a:pt x="3621" y="5969"/>
                  </a:lnTo>
                  <a:lnTo>
                    <a:pt x="3608" y="5948"/>
                  </a:lnTo>
                  <a:lnTo>
                    <a:pt x="3598" y="5927"/>
                  </a:lnTo>
                  <a:lnTo>
                    <a:pt x="3588" y="5904"/>
                  </a:lnTo>
                  <a:lnTo>
                    <a:pt x="3579" y="5882"/>
                  </a:lnTo>
                  <a:lnTo>
                    <a:pt x="3571" y="5859"/>
                  </a:lnTo>
                  <a:lnTo>
                    <a:pt x="3564" y="5835"/>
                  </a:lnTo>
                  <a:lnTo>
                    <a:pt x="3559" y="5811"/>
                  </a:lnTo>
                  <a:lnTo>
                    <a:pt x="3554" y="5786"/>
                  </a:lnTo>
                  <a:lnTo>
                    <a:pt x="3551" y="5762"/>
                  </a:lnTo>
                  <a:lnTo>
                    <a:pt x="3549" y="5737"/>
                  </a:lnTo>
                  <a:lnTo>
                    <a:pt x="3548" y="5710"/>
                  </a:lnTo>
                  <a:lnTo>
                    <a:pt x="3548" y="5710"/>
                  </a:lnTo>
                  <a:lnTo>
                    <a:pt x="3549" y="5685"/>
                  </a:lnTo>
                  <a:lnTo>
                    <a:pt x="3551" y="5660"/>
                  </a:lnTo>
                  <a:lnTo>
                    <a:pt x="3554" y="5636"/>
                  </a:lnTo>
                  <a:lnTo>
                    <a:pt x="3559" y="5610"/>
                  </a:lnTo>
                  <a:lnTo>
                    <a:pt x="3564" y="5587"/>
                  </a:lnTo>
                  <a:lnTo>
                    <a:pt x="3571" y="5563"/>
                  </a:lnTo>
                  <a:lnTo>
                    <a:pt x="3579" y="5540"/>
                  </a:lnTo>
                  <a:lnTo>
                    <a:pt x="3588" y="5517"/>
                  </a:lnTo>
                  <a:lnTo>
                    <a:pt x="3598" y="5495"/>
                  </a:lnTo>
                  <a:lnTo>
                    <a:pt x="3608" y="5474"/>
                  </a:lnTo>
                  <a:lnTo>
                    <a:pt x="3621" y="5453"/>
                  </a:lnTo>
                  <a:lnTo>
                    <a:pt x="3634" y="5433"/>
                  </a:lnTo>
                  <a:lnTo>
                    <a:pt x="3647" y="5413"/>
                  </a:lnTo>
                  <a:lnTo>
                    <a:pt x="3662" y="5394"/>
                  </a:lnTo>
                  <a:lnTo>
                    <a:pt x="3678" y="5376"/>
                  </a:lnTo>
                  <a:lnTo>
                    <a:pt x="3695" y="5359"/>
                  </a:lnTo>
                  <a:lnTo>
                    <a:pt x="3712" y="5342"/>
                  </a:lnTo>
                  <a:lnTo>
                    <a:pt x="3729" y="5327"/>
                  </a:lnTo>
                  <a:lnTo>
                    <a:pt x="3748" y="5312"/>
                  </a:lnTo>
                  <a:lnTo>
                    <a:pt x="3769" y="5298"/>
                  </a:lnTo>
                  <a:lnTo>
                    <a:pt x="3789" y="5286"/>
                  </a:lnTo>
                  <a:lnTo>
                    <a:pt x="3810" y="5274"/>
                  </a:lnTo>
                  <a:lnTo>
                    <a:pt x="3831" y="5262"/>
                  </a:lnTo>
                  <a:lnTo>
                    <a:pt x="3853" y="5253"/>
                  </a:lnTo>
                  <a:lnTo>
                    <a:pt x="3875" y="5243"/>
                  </a:lnTo>
                  <a:lnTo>
                    <a:pt x="3898" y="5236"/>
                  </a:lnTo>
                  <a:lnTo>
                    <a:pt x="3922" y="5229"/>
                  </a:lnTo>
                  <a:lnTo>
                    <a:pt x="3946" y="5223"/>
                  </a:lnTo>
                  <a:lnTo>
                    <a:pt x="3971" y="5219"/>
                  </a:lnTo>
                  <a:lnTo>
                    <a:pt x="3995" y="5216"/>
                  </a:lnTo>
                  <a:lnTo>
                    <a:pt x="4021" y="5214"/>
                  </a:lnTo>
                  <a:lnTo>
                    <a:pt x="4046" y="5213"/>
                  </a:lnTo>
                  <a:lnTo>
                    <a:pt x="4046" y="5213"/>
                  </a:lnTo>
                  <a:lnTo>
                    <a:pt x="4079" y="5214"/>
                  </a:lnTo>
                  <a:lnTo>
                    <a:pt x="4109" y="5217"/>
                  </a:lnTo>
                  <a:lnTo>
                    <a:pt x="4140" y="5222"/>
                  </a:lnTo>
                  <a:lnTo>
                    <a:pt x="4170" y="5229"/>
                  </a:lnTo>
                  <a:lnTo>
                    <a:pt x="4200" y="5237"/>
                  </a:lnTo>
                  <a:lnTo>
                    <a:pt x="4228" y="5248"/>
                  </a:lnTo>
                  <a:lnTo>
                    <a:pt x="4256" y="5259"/>
                  </a:lnTo>
                  <a:lnTo>
                    <a:pt x="4282" y="5273"/>
                  </a:lnTo>
                  <a:lnTo>
                    <a:pt x="5613" y="3556"/>
                  </a:lnTo>
                  <a:lnTo>
                    <a:pt x="5613" y="3556"/>
                  </a:lnTo>
                  <a:lnTo>
                    <a:pt x="5601" y="3541"/>
                  </a:lnTo>
                  <a:lnTo>
                    <a:pt x="5591" y="3525"/>
                  </a:lnTo>
                  <a:lnTo>
                    <a:pt x="5581" y="3508"/>
                  </a:lnTo>
                  <a:lnTo>
                    <a:pt x="5572" y="3491"/>
                  </a:lnTo>
                  <a:lnTo>
                    <a:pt x="5563" y="3474"/>
                  </a:lnTo>
                  <a:lnTo>
                    <a:pt x="5555" y="3456"/>
                  </a:lnTo>
                  <a:lnTo>
                    <a:pt x="5547" y="3438"/>
                  </a:lnTo>
                  <a:lnTo>
                    <a:pt x="5541" y="3419"/>
                  </a:lnTo>
                  <a:lnTo>
                    <a:pt x="5535" y="3400"/>
                  </a:lnTo>
                  <a:lnTo>
                    <a:pt x="5529" y="3381"/>
                  </a:lnTo>
                  <a:lnTo>
                    <a:pt x="5525" y="3362"/>
                  </a:lnTo>
                  <a:lnTo>
                    <a:pt x="5521" y="3342"/>
                  </a:lnTo>
                  <a:lnTo>
                    <a:pt x="5518" y="3322"/>
                  </a:lnTo>
                  <a:lnTo>
                    <a:pt x="5517" y="3302"/>
                  </a:lnTo>
                  <a:lnTo>
                    <a:pt x="5515" y="3282"/>
                  </a:lnTo>
                  <a:lnTo>
                    <a:pt x="5515" y="3261"/>
                  </a:lnTo>
                  <a:lnTo>
                    <a:pt x="5515" y="3261"/>
                  </a:lnTo>
                  <a:lnTo>
                    <a:pt x="5515" y="3240"/>
                  </a:lnTo>
                  <a:lnTo>
                    <a:pt x="5517" y="3219"/>
                  </a:lnTo>
                  <a:lnTo>
                    <a:pt x="5519" y="3199"/>
                  </a:lnTo>
                  <a:lnTo>
                    <a:pt x="5522" y="3179"/>
                  </a:lnTo>
                  <a:lnTo>
                    <a:pt x="5525" y="3158"/>
                  </a:lnTo>
                  <a:lnTo>
                    <a:pt x="5530" y="3139"/>
                  </a:lnTo>
                  <a:lnTo>
                    <a:pt x="5536" y="3119"/>
                  </a:lnTo>
                  <a:lnTo>
                    <a:pt x="5542" y="3100"/>
                  </a:lnTo>
                  <a:lnTo>
                    <a:pt x="3666" y="2069"/>
                  </a:lnTo>
                  <a:lnTo>
                    <a:pt x="3666" y="2069"/>
                  </a:lnTo>
                  <a:lnTo>
                    <a:pt x="3648" y="2089"/>
                  </a:lnTo>
                  <a:lnTo>
                    <a:pt x="3629" y="2109"/>
                  </a:lnTo>
                  <a:lnTo>
                    <a:pt x="3609" y="2127"/>
                  </a:lnTo>
                  <a:lnTo>
                    <a:pt x="3589" y="2145"/>
                  </a:lnTo>
                  <a:lnTo>
                    <a:pt x="3567" y="2161"/>
                  </a:lnTo>
                  <a:lnTo>
                    <a:pt x="3545" y="2175"/>
                  </a:lnTo>
                  <a:lnTo>
                    <a:pt x="3522" y="2189"/>
                  </a:lnTo>
                  <a:lnTo>
                    <a:pt x="3498" y="2202"/>
                  </a:lnTo>
                  <a:lnTo>
                    <a:pt x="3472" y="2213"/>
                  </a:lnTo>
                  <a:lnTo>
                    <a:pt x="3447" y="2223"/>
                  </a:lnTo>
                  <a:lnTo>
                    <a:pt x="3421" y="2231"/>
                  </a:lnTo>
                  <a:lnTo>
                    <a:pt x="3394" y="2239"/>
                  </a:lnTo>
                  <a:lnTo>
                    <a:pt x="3367" y="2244"/>
                  </a:lnTo>
                  <a:lnTo>
                    <a:pt x="3338" y="2248"/>
                  </a:lnTo>
                  <a:lnTo>
                    <a:pt x="3310" y="2250"/>
                  </a:lnTo>
                  <a:lnTo>
                    <a:pt x="3281" y="2251"/>
                  </a:lnTo>
                  <a:lnTo>
                    <a:pt x="3281" y="2251"/>
                  </a:lnTo>
                  <a:lnTo>
                    <a:pt x="3250" y="2250"/>
                  </a:lnTo>
                  <a:lnTo>
                    <a:pt x="3219" y="2248"/>
                  </a:lnTo>
                  <a:lnTo>
                    <a:pt x="3190" y="2243"/>
                  </a:lnTo>
                  <a:lnTo>
                    <a:pt x="3160" y="2236"/>
                  </a:lnTo>
                  <a:lnTo>
                    <a:pt x="3131" y="2228"/>
                  </a:lnTo>
                  <a:lnTo>
                    <a:pt x="3103" y="2219"/>
                  </a:lnTo>
                  <a:lnTo>
                    <a:pt x="3076" y="2207"/>
                  </a:lnTo>
                  <a:lnTo>
                    <a:pt x="3049" y="2194"/>
                  </a:lnTo>
                  <a:lnTo>
                    <a:pt x="3024" y="2180"/>
                  </a:lnTo>
                  <a:lnTo>
                    <a:pt x="2999" y="2164"/>
                  </a:lnTo>
                  <a:lnTo>
                    <a:pt x="2976" y="2146"/>
                  </a:lnTo>
                  <a:lnTo>
                    <a:pt x="2953" y="2128"/>
                  </a:lnTo>
                  <a:lnTo>
                    <a:pt x="2932" y="2108"/>
                  </a:lnTo>
                  <a:lnTo>
                    <a:pt x="2911" y="2087"/>
                  </a:lnTo>
                  <a:lnTo>
                    <a:pt x="2893" y="2065"/>
                  </a:lnTo>
                  <a:lnTo>
                    <a:pt x="2875" y="2041"/>
                  </a:lnTo>
                  <a:lnTo>
                    <a:pt x="2289" y="3643"/>
                  </a:lnTo>
                  <a:lnTo>
                    <a:pt x="1580" y="2933"/>
                  </a:lnTo>
                  <a:lnTo>
                    <a:pt x="1580" y="2933"/>
                  </a:lnTo>
                  <a:lnTo>
                    <a:pt x="1559" y="2952"/>
                  </a:lnTo>
                  <a:lnTo>
                    <a:pt x="1539" y="2969"/>
                  </a:lnTo>
                  <a:lnTo>
                    <a:pt x="1517" y="2986"/>
                  </a:lnTo>
                  <a:lnTo>
                    <a:pt x="1496" y="3001"/>
                  </a:lnTo>
                  <a:lnTo>
                    <a:pt x="1473" y="3015"/>
                  </a:lnTo>
                  <a:lnTo>
                    <a:pt x="1450" y="3027"/>
                  </a:lnTo>
                  <a:lnTo>
                    <a:pt x="1427" y="3039"/>
                  </a:lnTo>
                  <a:lnTo>
                    <a:pt x="1402" y="3048"/>
                  </a:lnTo>
                  <a:lnTo>
                    <a:pt x="1378" y="3058"/>
                  </a:lnTo>
                  <a:lnTo>
                    <a:pt x="1354" y="3065"/>
                  </a:lnTo>
                  <a:lnTo>
                    <a:pt x="1329" y="3073"/>
                  </a:lnTo>
                  <a:lnTo>
                    <a:pt x="1304" y="3078"/>
                  </a:lnTo>
                  <a:lnTo>
                    <a:pt x="1279" y="3082"/>
                  </a:lnTo>
                  <a:lnTo>
                    <a:pt x="1254" y="3085"/>
                  </a:lnTo>
                  <a:lnTo>
                    <a:pt x="1227" y="3087"/>
                  </a:lnTo>
                  <a:lnTo>
                    <a:pt x="1202" y="3087"/>
                  </a:lnTo>
                  <a:lnTo>
                    <a:pt x="1202" y="3087"/>
                  </a:lnTo>
                  <a:lnTo>
                    <a:pt x="1177" y="3087"/>
                  </a:lnTo>
                  <a:lnTo>
                    <a:pt x="1150" y="3085"/>
                  </a:lnTo>
                  <a:lnTo>
                    <a:pt x="1125" y="3082"/>
                  </a:lnTo>
                  <a:lnTo>
                    <a:pt x="1100" y="3078"/>
                  </a:lnTo>
                  <a:lnTo>
                    <a:pt x="1074" y="3073"/>
                  </a:lnTo>
                  <a:lnTo>
                    <a:pt x="1050" y="3066"/>
                  </a:lnTo>
                  <a:lnTo>
                    <a:pt x="1025" y="3058"/>
                  </a:lnTo>
                  <a:lnTo>
                    <a:pt x="1001" y="3049"/>
                  </a:lnTo>
                  <a:lnTo>
                    <a:pt x="976" y="3039"/>
                  </a:lnTo>
                  <a:lnTo>
                    <a:pt x="953" y="3027"/>
                  </a:lnTo>
                  <a:lnTo>
                    <a:pt x="930" y="3015"/>
                  </a:lnTo>
                  <a:lnTo>
                    <a:pt x="908" y="3001"/>
                  </a:lnTo>
                  <a:lnTo>
                    <a:pt x="886" y="2986"/>
                  </a:lnTo>
                  <a:lnTo>
                    <a:pt x="865" y="2969"/>
                  </a:lnTo>
                  <a:lnTo>
                    <a:pt x="844" y="2952"/>
                  </a:lnTo>
                  <a:lnTo>
                    <a:pt x="824" y="2933"/>
                  </a:lnTo>
                  <a:lnTo>
                    <a:pt x="824" y="2933"/>
                  </a:lnTo>
                  <a:lnTo>
                    <a:pt x="803" y="2913"/>
                  </a:lnTo>
                  <a:lnTo>
                    <a:pt x="786" y="2893"/>
                  </a:lnTo>
                  <a:lnTo>
                    <a:pt x="769" y="2871"/>
                  </a:lnTo>
                  <a:lnTo>
                    <a:pt x="753" y="2849"/>
                  </a:lnTo>
                  <a:lnTo>
                    <a:pt x="738" y="2827"/>
                  </a:lnTo>
                  <a:lnTo>
                    <a:pt x="725" y="2804"/>
                  </a:lnTo>
                  <a:lnTo>
                    <a:pt x="713" y="2779"/>
                  </a:lnTo>
                  <a:lnTo>
                    <a:pt x="702" y="2756"/>
                  </a:lnTo>
                  <a:lnTo>
                    <a:pt x="693" y="2731"/>
                  </a:lnTo>
                  <a:lnTo>
                    <a:pt x="684" y="2707"/>
                  </a:lnTo>
                  <a:lnTo>
                    <a:pt x="677" y="2681"/>
                  </a:lnTo>
                  <a:lnTo>
                    <a:pt x="672" y="2656"/>
                  </a:lnTo>
                  <a:lnTo>
                    <a:pt x="666" y="2630"/>
                  </a:lnTo>
                  <a:lnTo>
                    <a:pt x="663" y="2604"/>
                  </a:lnTo>
                  <a:lnTo>
                    <a:pt x="661" y="2578"/>
                  </a:lnTo>
                  <a:lnTo>
                    <a:pt x="660" y="2553"/>
                  </a:lnTo>
                  <a:lnTo>
                    <a:pt x="660" y="2526"/>
                  </a:lnTo>
                  <a:lnTo>
                    <a:pt x="662" y="2500"/>
                  </a:lnTo>
                  <a:lnTo>
                    <a:pt x="664" y="2475"/>
                  </a:lnTo>
                  <a:lnTo>
                    <a:pt x="669" y="2448"/>
                  </a:lnTo>
                  <a:lnTo>
                    <a:pt x="674" y="2423"/>
                  </a:lnTo>
                  <a:lnTo>
                    <a:pt x="680" y="2398"/>
                  </a:lnTo>
                  <a:lnTo>
                    <a:pt x="687" y="2372"/>
                  </a:lnTo>
                  <a:lnTo>
                    <a:pt x="697" y="2348"/>
                  </a:lnTo>
                  <a:lnTo>
                    <a:pt x="708" y="2323"/>
                  </a:lnTo>
                  <a:lnTo>
                    <a:pt x="718" y="2300"/>
                  </a:lnTo>
                  <a:lnTo>
                    <a:pt x="731" y="2275"/>
                  </a:lnTo>
                  <a:lnTo>
                    <a:pt x="745" y="2253"/>
                  </a:lnTo>
                  <a:lnTo>
                    <a:pt x="760" y="2230"/>
                  </a:lnTo>
                  <a:lnTo>
                    <a:pt x="776" y="2209"/>
                  </a:lnTo>
                  <a:lnTo>
                    <a:pt x="794" y="2188"/>
                  </a:lnTo>
                  <a:lnTo>
                    <a:pt x="813" y="2167"/>
                  </a:lnTo>
                  <a:lnTo>
                    <a:pt x="813" y="2167"/>
                  </a:lnTo>
                  <a:close/>
                  <a:moveTo>
                    <a:pt x="4314" y="5710"/>
                  </a:moveTo>
                  <a:lnTo>
                    <a:pt x="4314" y="5710"/>
                  </a:lnTo>
                  <a:lnTo>
                    <a:pt x="4314" y="5697"/>
                  </a:lnTo>
                  <a:lnTo>
                    <a:pt x="4313" y="5684"/>
                  </a:lnTo>
                  <a:lnTo>
                    <a:pt x="4312" y="5670"/>
                  </a:lnTo>
                  <a:lnTo>
                    <a:pt x="4308" y="5657"/>
                  </a:lnTo>
                  <a:lnTo>
                    <a:pt x="4305" y="5644"/>
                  </a:lnTo>
                  <a:lnTo>
                    <a:pt x="4302" y="5631"/>
                  </a:lnTo>
                  <a:lnTo>
                    <a:pt x="4298" y="5619"/>
                  </a:lnTo>
                  <a:lnTo>
                    <a:pt x="4293" y="5607"/>
                  </a:lnTo>
                  <a:lnTo>
                    <a:pt x="4287" y="5594"/>
                  </a:lnTo>
                  <a:lnTo>
                    <a:pt x="4282" y="5583"/>
                  </a:lnTo>
                  <a:lnTo>
                    <a:pt x="4268" y="5561"/>
                  </a:lnTo>
                  <a:lnTo>
                    <a:pt x="4252" y="5541"/>
                  </a:lnTo>
                  <a:lnTo>
                    <a:pt x="4236" y="5522"/>
                  </a:lnTo>
                  <a:lnTo>
                    <a:pt x="4217" y="5504"/>
                  </a:lnTo>
                  <a:lnTo>
                    <a:pt x="4196" y="5489"/>
                  </a:lnTo>
                  <a:lnTo>
                    <a:pt x="4173" y="5475"/>
                  </a:lnTo>
                  <a:lnTo>
                    <a:pt x="4162" y="5469"/>
                  </a:lnTo>
                  <a:lnTo>
                    <a:pt x="4150" y="5464"/>
                  </a:lnTo>
                  <a:lnTo>
                    <a:pt x="4139" y="5459"/>
                  </a:lnTo>
                  <a:lnTo>
                    <a:pt x="4126" y="5455"/>
                  </a:lnTo>
                  <a:lnTo>
                    <a:pt x="4113" y="5451"/>
                  </a:lnTo>
                  <a:lnTo>
                    <a:pt x="4101" y="5449"/>
                  </a:lnTo>
                  <a:lnTo>
                    <a:pt x="4087" y="5446"/>
                  </a:lnTo>
                  <a:lnTo>
                    <a:pt x="4073" y="5445"/>
                  </a:lnTo>
                  <a:lnTo>
                    <a:pt x="4060" y="5444"/>
                  </a:lnTo>
                  <a:lnTo>
                    <a:pt x="4046" y="5443"/>
                  </a:lnTo>
                  <a:lnTo>
                    <a:pt x="4046" y="5443"/>
                  </a:lnTo>
                  <a:lnTo>
                    <a:pt x="4032" y="5444"/>
                  </a:lnTo>
                  <a:lnTo>
                    <a:pt x="4018" y="5445"/>
                  </a:lnTo>
                  <a:lnTo>
                    <a:pt x="4006" y="5446"/>
                  </a:lnTo>
                  <a:lnTo>
                    <a:pt x="3992" y="5449"/>
                  </a:lnTo>
                  <a:lnTo>
                    <a:pt x="3979" y="5451"/>
                  </a:lnTo>
                  <a:lnTo>
                    <a:pt x="3967" y="5455"/>
                  </a:lnTo>
                  <a:lnTo>
                    <a:pt x="3954" y="5459"/>
                  </a:lnTo>
                  <a:lnTo>
                    <a:pt x="3942" y="5464"/>
                  </a:lnTo>
                  <a:lnTo>
                    <a:pt x="3930" y="5469"/>
                  </a:lnTo>
                  <a:lnTo>
                    <a:pt x="3918" y="5475"/>
                  </a:lnTo>
                  <a:lnTo>
                    <a:pt x="3896" y="5489"/>
                  </a:lnTo>
                  <a:lnTo>
                    <a:pt x="3876" y="5504"/>
                  </a:lnTo>
                  <a:lnTo>
                    <a:pt x="3857" y="5522"/>
                  </a:lnTo>
                  <a:lnTo>
                    <a:pt x="3839" y="5541"/>
                  </a:lnTo>
                  <a:lnTo>
                    <a:pt x="3824" y="5561"/>
                  </a:lnTo>
                  <a:lnTo>
                    <a:pt x="3811" y="5583"/>
                  </a:lnTo>
                  <a:lnTo>
                    <a:pt x="3804" y="5594"/>
                  </a:lnTo>
                  <a:lnTo>
                    <a:pt x="3799" y="5607"/>
                  </a:lnTo>
                  <a:lnTo>
                    <a:pt x="3795" y="5619"/>
                  </a:lnTo>
                  <a:lnTo>
                    <a:pt x="3791" y="5631"/>
                  </a:lnTo>
                  <a:lnTo>
                    <a:pt x="3786" y="5644"/>
                  </a:lnTo>
                  <a:lnTo>
                    <a:pt x="3783" y="5657"/>
                  </a:lnTo>
                  <a:lnTo>
                    <a:pt x="3781" y="5670"/>
                  </a:lnTo>
                  <a:lnTo>
                    <a:pt x="3780" y="5684"/>
                  </a:lnTo>
                  <a:lnTo>
                    <a:pt x="3779" y="5697"/>
                  </a:lnTo>
                  <a:lnTo>
                    <a:pt x="3778" y="5710"/>
                  </a:lnTo>
                  <a:lnTo>
                    <a:pt x="3778" y="5710"/>
                  </a:lnTo>
                  <a:lnTo>
                    <a:pt x="3779" y="5725"/>
                  </a:lnTo>
                  <a:lnTo>
                    <a:pt x="3780" y="5738"/>
                  </a:lnTo>
                  <a:lnTo>
                    <a:pt x="3781" y="5752"/>
                  </a:lnTo>
                  <a:lnTo>
                    <a:pt x="3783" y="5765"/>
                  </a:lnTo>
                  <a:lnTo>
                    <a:pt x="3786" y="5778"/>
                  </a:lnTo>
                  <a:lnTo>
                    <a:pt x="3791" y="5791"/>
                  </a:lnTo>
                  <a:lnTo>
                    <a:pt x="3795" y="5803"/>
                  </a:lnTo>
                  <a:lnTo>
                    <a:pt x="3799" y="5815"/>
                  </a:lnTo>
                  <a:lnTo>
                    <a:pt x="3804" y="5826"/>
                  </a:lnTo>
                  <a:lnTo>
                    <a:pt x="3811" y="5838"/>
                  </a:lnTo>
                  <a:lnTo>
                    <a:pt x="3824" y="5860"/>
                  </a:lnTo>
                  <a:lnTo>
                    <a:pt x="3839" y="5881"/>
                  </a:lnTo>
                  <a:lnTo>
                    <a:pt x="3857" y="5900"/>
                  </a:lnTo>
                  <a:lnTo>
                    <a:pt x="3876" y="5917"/>
                  </a:lnTo>
                  <a:lnTo>
                    <a:pt x="3896" y="5933"/>
                  </a:lnTo>
                  <a:lnTo>
                    <a:pt x="3918" y="5947"/>
                  </a:lnTo>
                  <a:lnTo>
                    <a:pt x="3930" y="5952"/>
                  </a:lnTo>
                  <a:lnTo>
                    <a:pt x="3942" y="5957"/>
                  </a:lnTo>
                  <a:lnTo>
                    <a:pt x="3954" y="5962"/>
                  </a:lnTo>
                  <a:lnTo>
                    <a:pt x="3967" y="5967"/>
                  </a:lnTo>
                  <a:lnTo>
                    <a:pt x="3979" y="5970"/>
                  </a:lnTo>
                  <a:lnTo>
                    <a:pt x="3992" y="5973"/>
                  </a:lnTo>
                  <a:lnTo>
                    <a:pt x="4006" y="5976"/>
                  </a:lnTo>
                  <a:lnTo>
                    <a:pt x="4018" y="5977"/>
                  </a:lnTo>
                  <a:lnTo>
                    <a:pt x="4032" y="5978"/>
                  </a:lnTo>
                  <a:lnTo>
                    <a:pt x="4046" y="5978"/>
                  </a:lnTo>
                  <a:lnTo>
                    <a:pt x="4046" y="5978"/>
                  </a:lnTo>
                  <a:lnTo>
                    <a:pt x="4060" y="5978"/>
                  </a:lnTo>
                  <a:lnTo>
                    <a:pt x="4073" y="5977"/>
                  </a:lnTo>
                  <a:lnTo>
                    <a:pt x="4087" y="5976"/>
                  </a:lnTo>
                  <a:lnTo>
                    <a:pt x="4101" y="5973"/>
                  </a:lnTo>
                  <a:lnTo>
                    <a:pt x="4113" y="5970"/>
                  </a:lnTo>
                  <a:lnTo>
                    <a:pt x="4126" y="5967"/>
                  </a:lnTo>
                  <a:lnTo>
                    <a:pt x="4139" y="5962"/>
                  </a:lnTo>
                  <a:lnTo>
                    <a:pt x="4150" y="5957"/>
                  </a:lnTo>
                  <a:lnTo>
                    <a:pt x="4162" y="5952"/>
                  </a:lnTo>
                  <a:lnTo>
                    <a:pt x="4173" y="5947"/>
                  </a:lnTo>
                  <a:lnTo>
                    <a:pt x="4196" y="5933"/>
                  </a:lnTo>
                  <a:lnTo>
                    <a:pt x="4217" y="5917"/>
                  </a:lnTo>
                  <a:lnTo>
                    <a:pt x="4236" y="5900"/>
                  </a:lnTo>
                  <a:lnTo>
                    <a:pt x="4252" y="5881"/>
                  </a:lnTo>
                  <a:lnTo>
                    <a:pt x="4268" y="5860"/>
                  </a:lnTo>
                  <a:lnTo>
                    <a:pt x="4282" y="5838"/>
                  </a:lnTo>
                  <a:lnTo>
                    <a:pt x="4287" y="5826"/>
                  </a:lnTo>
                  <a:lnTo>
                    <a:pt x="4293" y="5815"/>
                  </a:lnTo>
                  <a:lnTo>
                    <a:pt x="4298" y="5803"/>
                  </a:lnTo>
                  <a:lnTo>
                    <a:pt x="4302" y="5791"/>
                  </a:lnTo>
                  <a:lnTo>
                    <a:pt x="4305" y="5778"/>
                  </a:lnTo>
                  <a:lnTo>
                    <a:pt x="4308" y="5765"/>
                  </a:lnTo>
                  <a:lnTo>
                    <a:pt x="4312" y="5752"/>
                  </a:lnTo>
                  <a:lnTo>
                    <a:pt x="4313" y="5738"/>
                  </a:lnTo>
                  <a:lnTo>
                    <a:pt x="4314" y="5725"/>
                  </a:lnTo>
                  <a:lnTo>
                    <a:pt x="4314" y="5710"/>
                  </a:lnTo>
                  <a:lnTo>
                    <a:pt x="4314" y="5710"/>
                  </a:lnTo>
                  <a:close/>
                  <a:moveTo>
                    <a:pt x="5744" y="3261"/>
                  </a:moveTo>
                  <a:lnTo>
                    <a:pt x="5744" y="3261"/>
                  </a:lnTo>
                  <a:lnTo>
                    <a:pt x="5744" y="3275"/>
                  </a:lnTo>
                  <a:lnTo>
                    <a:pt x="5746" y="3289"/>
                  </a:lnTo>
                  <a:lnTo>
                    <a:pt x="5748" y="3302"/>
                  </a:lnTo>
                  <a:lnTo>
                    <a:pt x="5750" y="3315"/>
                  </a:lnTo>
                  <a:lnTo>
                    <a:pt x="5753" y="3329"/>
                  </a:lnTo>
                  <a:lnTo>
                    <a:pt x="5756" y="3341"/>
                  </a:lnTo>
                  <a:lnTo>
                    <a:pt x="5760" y="3353"/>
                  </a:lnTo>
                  <a:lnTo>
                    <a:pt x="5766" y="3366"/>
                  </a:lnTo>
                  <a:lnTo>
                    <a:pt x="5771" y="3377"/>
                  </a:lnTo>
                  <a:lnTo>
                    <a:pt x="5777" y="3389"/>
                  </a:lnTo>
                  <a:lnTo>
                    <a:pt x="5790" y="3411"/>
                  </a:lnTo>
                  <a:lnTo>
                    <a:pt x="5806" y="3432"/>
                  </a:lnTo>
                  <a:lnTo>
                    <a:pt x="5823" y="3451"/>
                  </a:lnTo>
                  <a:lnTo>
                    <a:pt x="5841" y="3468"/>
                  </a:lnTo>
                  <a:lnTo>
                    <a:pt x="5863" y="3484"/>
                  </a:lnTo>
                  <a:lnTo>
                    <a:pt x="5885" y="3497"/>
                  </a:lnTo>
                  <a:lnTo>
                    <a:pt x="5896" y="3503"/>
                  </a:lnTo>
                  <a:lnTo>
                    <a:pt x="5908" y="3508"/>
                  </a:lnTo>
                  <a:lnTo>
                    <a:pt x="5921" y="3513"/>
                  </a:lnTo>
                  <a:lnTo>
                    <a:pt x="5932" y="3517"/>
                  </a:lnTo>
                  <a:lnTo>
                    <a:pt x="5945" y="3521"/>
                  </a:lnTo>
                  <a:lnTo>
                    <a:pt x="5959" y="3524"/>
                  </a:lnTo>
                  <a:lnTo>
                    <a:pt x="5971" y="3526"/>
                  </a:lnTo>
                  <a:lnTo>
                    <a:pt x="5985" y="3528"/>
                  </a:lnTo>
                  <a:lnTo>
                    <a:pt x="5999" y="3529"/>
                  </a:lnTo>
                  <a:lnTo>
                    <a:pt x="6012" y="3529"/>
                  </a:lnTo>
                  <a:lnTo>
                    <a:pt x="6012" y="3529"/>
                  </a:lnTo>
                  <a:lnTo>
                    <a:pt x="6026" y="3529"/>
                  </a:lnTo>
                  <a:lnTo>
                    <a:pt x="6040" y="3528"/>
                  </a:lnTo>
                  <a:lnTo>
                    <a:pt x="6053" y="3526"/>
                  </a:lnTo>
                  <a:lnTo>
                    <a:pt x="6066" y="3524"/>
                  </a:lnTo>
                  <a:lnTo>
                    <a:pt x="6079" y="3521"/>
                  </a:lnTo>
                  <a:lnTo>
                    <a:pt x="6091" y="3517"/>
                  </a:lnTo>
                  <a:lnTo>
                    <a:pt x="6104" y="3513"/>
                  </a:lnTo>
                  <a:lnTo>
                    <a:pt x="6117" y="3508"/>
                  </a:lnTo>
                  <a:lnTo>
                    <a:pt x="6128" y="3503"/>
                  </a:lnTo>
                  <a:lnTo>
                    <a:pt x="6140" y="3497"/>
                  </a:lnTo>
                  <a:lnTo>
                    <a:pt x="6162" y="3484"/>
                  </a:lnTo>
                  <a:lnTo>
                    <a:pt x="6182" y="3468"/>
                  </a:lnTo>
                  <a:lnTo>
                    <a:pt x="6201" y="3451"/>
                  </a:lnTo>
                  <a:lnTo>
                    <a:pt x="6219" y="3432"/>
                  </a:lnTo>
                  <a:lnTo>
                    <a:pt x="6234" y="3411"/>
                  </a:lnTo>
                  <a:lnTo>
                    <a:pt x="6247" y="3389"/>
                  </a:lnTo>
                  <a:lnTo>
                    <a:pt x="6254" y="3377"/>
                  </a:lnTo>
                  <a:lnTo>
                    <a:pt x="6259" y="3366"/>
                  </a:lnTo>
                  <a:lnTo>
                    <a:pt x="6263" y="3353"/>
                  </a:lnTo>
                  <a:lnTo>
                    <a:pt x="6267" y="3341"/>
                  </a:lnTo>
                  <a:lnTo>
                    <a:pt x="6272" y="3329"/>
                  </a:lnTo>
                  <a:lnTo>
                    <a:pt x="6275" y="3315"/>
                  </a:lnTo>
                  <a:lnTo>
                    <a:pt x="6277" y="3302"/>
                  </a:lnTo>
                  <a:lnTo>
                    <a:pt x="6279" y="3289"/>
                  </a:lnTo>
                  <a:lnTo>
                    <a:pt x="6280" y="3275"/>
                  </a:lnTo>
                  <a:lnTo>
                    <a:pt x="6280" y="3261"/>
                  </a:lnTo>
                  <a:lnTo>
                    <a:pt x="6280" y="3261"/>
                  </a:lnTo>
                  <a:lnTo>
                    <a:pt x="6280" y="3248"/>
                  </a:lnTo>
                  <a:lnTo>
                    <a:pt x="6279" y="3234"/>
                  </a:lnTo>
                  <a:lnTo>
                    <a:pt x="6277" y="3221"/>
                  </a:lnTo>
                  <a:lnTo>
                    <a:pt x="6275" y="3207"/>
                  </a:lnTo>
                  <a:lnTo>
                    <a:pt x="6272" y="3195"/>
                  </a:lnTo>
                  <a:lnTo>
                    <a:pt x="6267" y="3182"/>
                  </a:lnTo>
                  <a:lnTo>
                    <a:pt x="6263" y="3170"/>
                  </a:lnTo>
                  <a:lnTo>
                    <a:pt x="6259" y="3157"/>
                  </a:lnTo>
                  <a:lnTo>
                    <a:pt x="6254" y="3145"/>
                  </a:lnTo>
                  <a:lnTo>
                    <a:pt x="6247" y="3134"/>
                  </a:lnTo>
                  <a:lnTo>
                    <a:pt x="6234" y="3112"/>
                  </a:lnTo>
                  <a:lnTo>
                    <a:pt x="6219" y="3092"/>
                  </a:lnTo>
                  <a:lnTo>
                    <a:pt x="6201" y="3073"/>
                  </a:lnTo>
                  <a:lnTo>
                    <a:pt x="6182" y="3055"/>
                  </a:lnTo>
                  <a:lnTo>
                    <a:pt x="6162" y="3040"/>
                  </a:lnTo>
                  <a:lnTo>
                    <a:pt x="6140" y="3026"/>
                  </a:lnTo>
                  <a:lnTo>
                    <a:pt x="6128" y="3020"/>
                  </a:lnTo>
                  <a:lnTo>
                    <a:pt x="6117" y="3015"/>
                  </a:lnTo>
                  <a:lnTo>
                    <a:pt x="6104" y="3010"/>
                  </a:lnTo>
                  <a:lnTo>
                    <a:pt x="6091" y="3006"/>
                  </a:lnTo>
                  <a:lnTo>
                    <a:pt x="6079" y="3002"/>
                  </a:lnTo>
                  <a:lnTo>
                    <a:pt x="6066" y="2999"/>
                  </a:lnTo>
                  <a:lnTo>
                    <a:pt x="6053" y="2997"/>
                  </a:lnTo>
                  <a:lnTo>
                    <a:pt x="6040" y="2996"/>
                  </a:lnTo>
                  <a:lnTo>
                    <a:pt x="6026" y="2995"/>
                  </a:lnTo>
                  <a:lnTo>
                    <a:pt x="6012" y="2993"/>
                  </a:lnTo>
                  <a:lnTo>
                    <a:pt x="6012" y="2993"/>
                  </a:lnTo>
                  <a:lnTo>
                    <a:pt x="5999" y="2995"/>
                  </a:lnTo>
                  <a:lnTo>
                    <a:pt x="5985" y="2996"/>
                  </a:lnTo>
                  <a:lnTo>
                    <a:pt x="5971" y="2997"/>
                  </a:lnTo>
                  <a:lnTo>
                    <a:pt x="5959" y="2999"/>
                  </a:lnTo>
                  <a:lnTo>
                    <a:pt x="5945" y="3002"/>
                  </a:lnTo>
                  <a:lnTo>
                    <a:pt x="5932" y="3006"/>
                  </a:lnTo>
                  <a:lnTo>
                    <a:pt x="5921" y="3010"/>
                  </a:lnTo>
                  <a:lnTo>
                    <a:pt x="5908" y="3015"/>
                  </a:lnTo>
                  <a:lnTo>
                    <a:pt x="5896" y="3020"/>
                  </a:lnTo>
                  <a:lnTo>
                    <a:pt x="5885" y="3026"/>
                  </a:lnTo>
                  <a:lnTo>
                    <a:pt x="5863" y="3040"/>
                  </a:lnTo>
                  <a:lnTo>
                    <a:pt x="5841" y="3055"/>
                  </a:lnTo>
                  <a:lnTo>
                    <a:pt x="5823" y="3073"/>
                  </a:lnTo>
                  <a:lnTo>
                    <a:pt x="5806" y="3092"/>
                  </a:lnTo>
                  <a:lnTo>
                    <a:pt x="5790" y="3112"/>
                  </a:lnTo>
                  <a:lnTo>
                    <a:pt x="5777" y="3134"/>
                  </a:lnTo>
                  <a:lnTo>
                    <a:pt x="5771" y="3145"/>
                  </a:lnTo>
                  <a:lnTo>
                    <a:pt x="5766" y="3157"/>
                  </a:lnTo>
                  <a:lnTo>
                    <a:pt x="5760" y="3170"/>
                  </a:lnTo>
                  <a:lnTo>
                    <a:pt x="5756" y="3182"/>
                  </a:lnTo>
                  <a:lnTo>
                    <a:pt x="5753" y="3195"/>
                  </a:lnTo>
                  <a:lnTo>
                    <a:pt x="5750" y="3207"/>
                  </a:lnTo>
                  <a:lnTo>
                    <a:pt x="5748" y="3221"/>
                  </a:lnTo>
                  <a:lnTo>
                    <a:pt x="5746" y="3234"/>
                  </a:lnTo>
                  <a:lnTo>
                    <a:pt x="5744" y="3248"/>
                  </a:lnTo>
                  <a:lnTo>
                    <a:pt x="5744" y="3261"/>
                  </a:lnTo>
                  <a:lnTo>
                    <a:pt x="5744" y="3261"/>
                  </a:lnTo>
                  <a:close/>
                  <a:moveTo>
                    <a:pt x="1417" y="2771"/>
                  </a:moveTo>
                  <a:lnTo>
                    <a:pt x="975" y="2330"/>
                  </a:lnTo>
                  <a:lnTo>
                    <a:pt x="975" y="2330"/>
                  </a:lnTo>
                  <a:lnTo>
                    <a:pt x="965" y="2342"/>
                  </a:lnTo>
                  <a:lnTo>
                    <a:pt x="955" y="2354"/>
                  </a:lnTo>
                  <a:lnTo>
                    <a:pt x="946" y="2366"/>
                  </a:lnTo>
                  <a:lnTo>
                    <a:pt x="937" y="2380"/>
                  </a:lnTo>
                  <a:lnTo>
                    <a:pt x="930" y="2393"/>
                  </a:lnTo>
                  <a:lnTo>
                    <a:pt x="923" y="2406"/>
                  </a:lnTo>
                  <a:lnTo>
                    <a:pt x="916" y="2420"/>
                  </a:lnTo>
                  <a:lnTo>
                    <a:pt x="910" y="2434"/>
                  </a:lnTo>
                  <a:lnTo>
                    <a:pt x="906" y="2448"/>
                  </a:lnTo>
                  <a:lnTo>
                    <a:pt x="900" y="2462"/>
                  </a:lnTo>
                  <a:lnTo>
                    <a:pt x="897" y="2477"/>
                  </a:lnTo>
                  <a:lnTo>
                    <a:pt x="894" y="2492"/>
                  </a:lnTo>
                  <a:lnTo>
                    <a:pt x="892" y="2506"/>
                  </a:lnTo>
                  <a:lnTo>
                    <a:pt x="891" y="2521"/>
                  </a:lnTo>
                  <a:lnTo>
                    <a:pt x="890" y="2536"/>
                  </a:lnTo>
                  <a:lnTo>
                    <a:pt x="890" y="2551"/>
                  </a:lnTo>
                  <a:lnTo>
                    <a:pt x="891" y="2565"/>
                  </a:lnTo>
                  <a:lnTo>
                    <a:pt x="892" y="2581"/>
                  </a:lnTo>
                  <a:lnTo>
                    <a:pt x="894" y="2596"/>
                  </a:lnTo>
                  <a:lnTo>
                    <a:pt x="896" y="2610"/>
                  </a:lnTo>
                  <a:lnTo>
                    <a:pt x="900" y="2624"/>
                  </a:lnTo>
                  <a:lnTo>
                    <a:pt x="904" y="2639"/>
                  </a:lnTo>
                  <a:lnTo>
                    <a:pt x="909" y="2653"/>
                  </a:lnTo>
                  <a:lnTo>
                    <a:pt x="914" y="2668"/>
                  </a:lnTo>
                  <a:lnTo>
                    <a:pt x="921" y="2681"/>
                  </a:lnTo>
                  <a:lnTo>
                    <a:pt x="928" y="2695"/>
                  </a:lnTo>
                  <a:lnTo>
                    <a:pt x="935" y="2708"/>
                  </a:lnTo>
                  <a:lnTo>
                    <a:pt x="944" y="2721"/>
                  </a:lnTo>
                  <a:lnTo>
                    <a:pt x="952" y="2734"/>
                  </a:lnTo>
                  <a:lnTo>
                    <a:pt x="963" y="2746"/>
                  </a:lnTo>
                  <a:lnTo>
                    <a:pt x="972" y="2757"/>
                  </a:lnTo>
                  <a:lnTo>
                    <a:pt x="984" y="2769"/>
                  </a:lnTo>
                  <a:lnTo>
                    <a:pt x="984" y="2769"/>
                  </a:lnTo>
                  <a:lnTo>
                    <a:pt x="995" y="2779"/>
                  </a:lnTo>
                  <a:lnTo>
                    <a:pt x="1007" y="2790"/>
                  </a:lnTo>
                  <a:lnTo>
                    <a:pt x="1020" y="2799"/>
                  </a:lnTo>
                  <a:lnTo>
                    <a:pt x="1032" y="2808"/>
                  </a:lnTo>
                  <a:lnTo>
                    <a:pt x="1045" y="2815"/>
                  </a:lnTo>
                  <a:lnTo>
                    <a:pt x="1059" y="2823"/>
                  </a:lnTo>
                  <a:lnTo>
                    <a:pt x="1071" y="2829"/>
                  </a:lnTo>
                  <a:lnTo>
                    <a:pt x="1085" y="2835"/>
                  </a:lnTo>
                  <a:lnTo>
                    <a:pt x="1099" y="2841"/>
                  </a:lnTo>
                  <a:lnTo>
                    <a:pt x="1113" y="2845"/>
                  </a:lnTo>
                  <a:lnTo>
                    <a:pt x="1127" y="2849"/>
                  </a:lnTo>
                  <a:lnTo>
                    <a:pt x="1142" y="2852"/>
                  </a:lnTo>
                  <a:lnTo>
                    <a:pt x="1157" y="2854"/>
                  </a:lnTo>
                  <a:lnTo>
                    <a:pt x="1171" y="2856"/>
                  </a:lnTo>
                  <a:lnTo>
                    <a:pt x="1185" y="2857"/>
                  </a:lnTo>
                  <a:lnTo>
                    <a:pt x="1200" y="2857"/>
                  </a:lnTo>
                  <a:lnTo>
                    <a:pt x="1215" y="2857"/>
                  </a:lnTo>
                  <a:lnTo>
                    <a:pt x="1229" y="2856"/>
                  </a:lnTo>
                  <a:lnTo>
                    <a:pt x="1244" y="2854"/>
                  </a:lnTo>
                  <a:lnTo>
                    <a:pt x="1259" y="2852"/>
                  </a:lnTo>
                  <a:lnTo>
                    <a:pt x="1273" y="2849"/>
                  </a:lnTo>
                  <a:lnTo>
                    <a:pt x="1287" y="2845"/>
                  </a:lnTo>
                  <a:lnTo>
                    <a:pt x="1301" y="2841"/>
                  </a:lnTo>
                  <a:lnTo>
                    <a:pt x="1315" y="2836"/>
                  </a:lnTo>
                  <a:lnTo>
                    <a:pt x="1329" y="2830"/>
                  </a:lnTo>
                  <a:lnTo>
                    <a:pt x="1342" y="2824"/>
                  </a:lnTo>
                  <a:lnTo>
                    <a:pt x="1356" y="2816"/>
                  </a:lnTo>
                  <a:lnTo>
                    <a:pt x="1369" y="2809"/>
                  </a:lnTo>
                  <a:lnTo>
                    <a:pt x="1381" y="2801"/>
                  </a:lnTo>
                  <a:lnTo>
                    <a:pt x="1394" y="2791"/>
                  </a:lnTo>
                  <a:lnTo>
                    <a:pt x="1406" y="2782"/>
                  </a:lnTo>
                  <a:lnTo>
                    <a:pt x="1417" y="2771"/>
                  </a:lnTo>
                  <a:lnTo>
                    <a:pt x="1417" y="2771"/>
                  </a:lnTo>
                  <a:close/>
                  <a:moveTo>
                    <a:pt x="3281" y="1486"/>
                  </a:moveTo>
                  <a:lnTo>
                    <a:pt x="3281" y="1486"/>
                  </a:lnTo>
                  <a:lnTo>
                    <a:pt x="3268" y="1487"/>
                  </a:lnTo>
                  <a:lnTo>
                    <a:pt x="3254" y="1488"/>
                  </a:lnTo>
                  <a:lnTo>
                    <a:pt x="3240" y="1489"/>
                  </a:lnTo>
                  <a:lnTo>
                    <a:pt x="3228" y="1491"/>
                  </a:lnTo>
                  <a:lnTo>
                    <a:pt x="3214" y="1494"/>
                  </a:lnTo>
                  <a:lnTo>
                    <a:pt x="3201" y="1498"/>
                  </a:lnTo>
                  <a:lnTo>
                    <a:pt x="3189" y="1503"/>
                  </a:lnTo>
                  <a:lnTo>
                    <a:pt x="3177" y="1507"/>
                  </a:lnTo>
                  <a:lnTo>
                    <a:pt x="3165" y="1512"/>
                  </a:lnTo>
                  <a:lnTo>
                    <a:pt x="3154" y="1519"/>
                  </a:lnTo>
                  <a:lnTo>
                    <a:pt x="3132" y="1532"/>
                  </a:lnTo>
                  <a:lnTo>
                    <a:pt x="3111" y="1547"/>
                  </a:lnTo>
                  <a:lnTo>
                    <a:pt x="3092" y="1565"/>
                  </a:lnTo>
                  <a:lnTo>
                    <a:pt x="3075" y="1584"/>
                  </a:lnTo>
                  <a:lnTo>
                    <a:pt x="3059" y="1604"/>
                  </a:lnTo>
                  <a:lnTo>
                    <a:pt x="3045" y="1626"/>
                  </a:lnTo>
                  <a:lnTo>
                    <a:pt x="3040" y="1638"/>
                  </a:lnTo>
                  <a:lnTo>
                    <a:pt x="3035" y="1650"/>
                  </a:lnTo>
                  <a:lnTo>
                    <a:pt x="3029" y="1662"/>
                  </a:lnTo>
                  <a:lnTo>
                    <a:pt x="3025" y="1675"/>
                  </a:lnTo>
                  <a:lnTo>
                    <a:pt x="3022" y="1687"/>
                  </a:lnTo>
                  <a:lnTo>
                    <a:pt x="3019" y="1700"/>
                  </a:lnTo>
                  <a:lnTo>
                    <a:pt x="3017" y="1714"/>
                  </a:lnTo>
                  <a:lnTo>
                    <a:pt x="3015" y="1726"/>
                  </a:lnTo>
                  <a:lnTo>
                    <a:pt x="3014" y="1740"/>
                  </a:lnTo>
                  <a:lnTo>
                    <a:pt x="3014" y="1754"/>
                  </a:lnTo>
                  <a:lnTo>
                    <a:pt x="3014" y="1754"/>
                  </a:lnTo>
                  <a:lnTo>
                    <a:pt x="3014" y="1767"/>
                  </a:lnTo>
                  <a:lnTo>
                    <a:pt x="3015" y="1781"/>
                  </a:lnTo>
                  <a:lnTo>
                    <a:pt x="3017" y="1795"/>
                  </a:lnTo>
                  <a:lnTo>
                    <a:pt x="3019" y="1807"/>
                  </a:lnTo>
                  <a:lnTo>
                    <a:pt x="3022" y="1821"/>
                  </a:lnTo>
                  <a:lnTo>
                    <a:pt x="3025" y="1834"/>
                  </a:lnTo>
                  <a:lnTo>
                    <a:pt x="3029" y="1846"/>
                  </a:lnTo>
                  <a:lnTo>
                    <a:pt x="3035" y="1858"/>
                  </a:lnTo>
                  <a:lnTo>
                    <a:pt x="3040" y="1870"/>
                  </a:lnTo>
                  <a:lnTo>
                    <a:pt x="3045" y="1881"/>
                  </a:lnTo>
                  <a:lnTo>
                    <a:pt x="3059" y="1903"/>
                  </a:lnTo>
                  <a:lnTo>
                    <a:pt x="3075" y="1924"/>
                  </a:lnTo>
                  <a:lnTo>
                    <a:pt x="3092" y="1943"/>
                  </a:lnTo>
                  <a:lnTo>
                    <a:pt x="3111" y="1960"/>
                  </a:lnTo>
                  <a:lnTo>
                    <a:pt x="3132" y="1976"/>
                  </a:lnTo>
                  <a:lnTo>
                    <a:pt x="3154" y="1990"/>
                  </a:lnTo>
                  <a:lnTo>
                    <a:pt x="3165" y="1995"/>
                  </a:lnTo>
                  <a:lnTo>
                    <a:pt x="3177" y="2000"/>
                  </a:lnTo>
                  <a:lnTo>
                    <a:pt x="3189" y="2006"/>
                  </a:lnTo>
                  <a:lnTo>
                    <a:pt x="3201" y="2010"/>
                  </a:lnTo>
                  <a:lnTo>
                    <a:pt x="3214" y="2013"/>
                  </a:lnTo>
                  <a:lnTo>
                    <a:pt x="3228" y="2016"/>
                  </a:lnTo>
                  <a:lnTo>
                    <a:pt x="3240" y="2018"/>
                  </a:lnTo>
                  <a:lnTo>
                    <a:pt x="3254" y="2020"/>
                  </a:lnTo>
                  <a:lnTo>
                    <a:pt x="3268" y="2021"/>
                  </a:lnTo>
                  <a:lnTo>
                    <a:pt x="3281" y="2021"/>
                  </a:lnTo>
                  <a:lnTo>
                    <a:pt x="3281" y="2021"/>
                  </a:lnTo>
                  <a:lnTo>
                    <a:pt x="3295" y="2021"/>
                  </a:lnTo>
                  <a:lnTo>
                    <a:pt x="3309" y="2020"/>
                  </a:lnTo>
                  <a:lnTo>
                    <a:pt x="3321" y="2018"/>
                  </a:lnTo>
                  <a:lnTo>
                    <a:pt x="3335" y="2016"/>
                  </a:lnTo>
                  <a:lnTo>
                    <a:pt x="3348" y="2013"/>
                  </a:lnTo>
                  <a:lnTo>
                    <a:pt x="3360" y="2010"/>
                  </a:lnTo>
                  <a:lnTo>
                    <a:pt x="3373" y="2006"/>
                  </a:lnTo>
                  <a:lnTo>
                    <a:pt x="3385" y="2000"/>
                  </a:lnTo>
                  <a:lnTo>
                    <a:pt x="3397" y="1995"/>
                  </a:lnTo>
                  <a:lnTo>
                    <a:pt x="3409" y="1990"/>
                  </a:lnTo>
                  <a:lnTo>
                    <a:pt x="3431" y="1976"/>
                  </a:lnTo>
                  <a:lnTo>
                    <a:pt x="3451" y="1960"/>
                  </a:lnTo>
                  <a:lnTo>
                    <a:pt x="3470" y="1943"/>
                  </a:lnTo>
                  <a:lnTo>
                    <a:pt x="3488" y="1924"/>
                  </a:lnTo>
                  <a:lnTo>
                    <a:pt x="3503" y="1903"/>
                  </a:lnTo>
                  <a:lnTo>
                    <a:pt x="3516" y="1881"/>
                  </a:lnTo>
                  <a:lnTo>
                    <a:pt x="3523" y="1870"/>
                  </a:lnTo>
                  <a:lnTo>
                    <a:pt x="3528" y="1858"/>
                  </a:lnTo>
                  <a:lnTo>
                    <a:pt x="3532" y="1846"/>
                  </a:lnTo>
                  <a:lnTo>
                    <a:pt x="3537" y="1834"/>
                  </a:lnTo>
                  <a:lnTo>
                    <a:pt x="3541" y="1821"/>
                  </a:lnTo>
                  <a:lnTo>
                    <a:pt x="3544" y="1807"/>
                  </a:lnTo>
                  <a:lnTo>
                    <a:pt x="3546" y="1795"/>
                  </a:lnTo>
                  <a:lnTo>
                    <a:pt x="3547" y="1781"/>
                  </a:lnTo>
                  <a:lnTo>
                    <a:pt x="3548" y="1767"/>
                  </a:lnTo>
                  <a:lnTo>
                    <a:pt x="3549" y="1754"/>
                  </a:lnTo>
                  <a:lnTo>
                    <a:pt x="3549" y="1754"/>
                  </a:lnTo>
                  <a:lnTo>
                    <a:pt x="3548" y="1740"/>
                  </a:lnTo>
                  <a:lnTo>
                    <a:pt x="3547" y="1726"/>
                  </a:lnTo>
                  <a:lnTo>
                    <a:pt x="3546" y="1714"/>
                  </a:lnTo>
                  <a:lnTo>
                    <a:pt x="3544" y="1700"/>
                  </a:lnTo>
                  <a:lnTo>
                    <a:pt x="3541" y="1687"/>
                  </a:lnTo>
                  <a:lnTo>
                    <a:pt x="3537" y="1675"/>
                  </a:lnTo>
                  <a:lnTo>
                    <a:pt x="3532" y="1662"/>
                  </a:lnTo>
                  <a:lnTo>
                    <a:pt x="3528" y="1650"/>
                  </a:lnTo>
                  <a:lnTo>
                    <a:pt x="3523" y="1638"/>
                  </a:lnTo>
                  <a:lnTo>
                    <a:pt x="3516" y="1626"/>
                  </a:lnTo>
                  <a:lnTo>
                    <a:pt x="3503" y="1604"/>
                  </a:lnTo>
                  <a:lnTo>
                    <a:pt x="3488" y="1584"/>
                  </a:lnTo>
                  <a:lnTo>
                    <a:pt x="3470" y="1565"/>
                  </a:lnTo>
                  <a:lnTo>
                    <a:pt x="3451" y="1547"/>
                  </a:lnTo>
                  <a:lnTo>
                    <a:pt x="3431" y="1532"/>
                  </a:lnTo>
                  <a:lnTo>
                    <a:pt x="3409" y="1519"/>
                  </a:lnTo>
                  <a:lnTo>
                    <a:pt x="3397" y="1512"/>
                  </a:lnTo>
                  <a:lnTo>
                    <a:pt x="3385" y="1507"/>
                  </a:lnTo>
                  <a:lnTo>
                    <a:pt x="3373" y="1503"/>
                  </a:lnTo>
                  <a:lnTo>
                    <a:pt x="3360" y="1498"/>
                  </a:lnTo>
                  <a:lnTo>
                    <a:pt x="3348" y="1494"/>
                  </a:lnTo>
                  <a:lnTo>
                    <a:pt x="3335" y="1491"/>
                  </a:lnTo>
                  <a:lnTo>
                    <a:pt x="3321" y="1489"/>
                  </a:lnTo>
                  <a:lnTo>
                    <a:pt x="3309" y="1488"/>
                  </a:lnTo>
                  <a:lnTo>
                    <a:pt x="3295" y="1487"/>
                  </a:lnTo>
                  <a:lnTo>
                    <a:pt x="3281" y="1486"/>
                  </a:lnTo>
                  <a:lnTo>
                    <a:pt x="3281" y="1486"/>
                  </a:lnTo>
                  <a:close/>
                  <a:moveTo>
                    <a:pt x="2179" y="864"/>
                  </a:moveTo>
                  <a:lnTo>
                    <a:pt x="2840" y="1525"/>
                  </a:lnTo>
                  <a:lnTo>
                    <a:pt x="2840" y="1525"/>
                  </a:lnTo>
                  <a:lnTo>
                    <a:pt x="2854" y="1498"/>
                  </a:lnTo>
                  <a:lnTo>
                    <a:pt x="2871" y="1472"/>
                  </a:lnTo>
                  <a:lnTo>
                    <a:pt x="2889" y="1448"/>
                  </a:lnTo>
                  <a:lnTo>
                    <a:pt x="2909" y="1425"/>
                  </a:lnTo>
                  <a:lnTo>
                    <a:pt x="2930" y="1403"/>
                  </a:lnTo>
                  <a:lnTo>
                    <a:pt x="2952" y="1381"/>
                  </a:lnTo>
                  <a:lnTo>
                    <a:pt x="2976" y="1361"/>
                  </a:lnTo>
                  <a:lnTo>
                    <a:pt x="3000" y="1343"/>
                  </a:lnTo>
                  <a:lnTo>
                    <a:pt x="3026" y="1327"/>
                  </a:lnTo>
                  <a:lnTo>
                    <a:pt x="3053" y="1312"/>
                  </a:lnTo>
                  <a:lnTo>
                    <a:pt x="3081" y="1299"/>
                  </a:lnTo>
                  <a:lnTo>
                    <a:pt x="3109" y="1288"/>
                  </a:lnTo>
                  <a:lnTo>
                    <a:pt x="3139" y="1277"/>
                  </a:lnTo>
                  <a:lnTo>
                    <a:pt x="3170" y="1270"/>
                  </a:lnTo>
                  <a:lnTo>
                    <a:pt x="3200" y="1263"/>
                  </a:lnTo>
                  <a:lnTo>
                    <a:pt x="3232" y="1259"/>
                  </a:lnTo>
                  <a:lnTo>
                    <a:pt x="3214" y="1241"/>
                  </a:lnTo>
                  <a:lnTo>
                    <a:pt x="3304" y="1152"/>
                  </a:lnTo>
                  <a:lnTo>
                    <a:pt x="2597" y="446"/>
                  </a:lnTo>
                  <a:lnTo>
                    <a:pt x="2179" y="864"/>
                  </a:lnTo>
                  <a:close/>
                  <a:moveTo>
                    <a:pt x="2197" y="3226"/>
                  </a:moveTo>
                  <a:lnTo>
                    <a:pt x="2738" y="1748"/>
                  </a:lnTo>
                  <a:lnTo>
                    <a:pt x="1993" y="1003"/>
                  </a:lnTo>
                  <a:lnTo>
                    <a:pt x="502" y="1531"/>
                  </a:lnTo>
                  <a:lnTo>
                    <a:pt x="2197" y="3226"/>
                  </a:lnTo>
                  <a:close/>
                  <a:moveTo>
                    <a:pt x="2988" y="163"/>
                  </a:moveTo>
                  <a:lnTo>
                    <a:pt x="3663" y="838"/>
                  </a:lnTo>
                  <a:lnTo>
                    <a:pt x="3825" y="676"/>
                  </a:lnTo>
                  <a:lnTo>
                    <a:pt x="3151" y="0"/>
                  </a:lnTo>
                  <a:lnTo>
                    <a:pt x="2988" y="163"/>
                  </a:lnTo>
                  <a:close/>
                  <a:moveTo>
                    <a:pt x="5774" y="7581"/>
                  </a:moveTo>
                  <a:lnTo>
                    <a:pt x="2319" y="7581"/>
                  </a:lnTo>
                  <a:lnTo>
                    <a:pt x="2319" y="7122"/>
                  </a:lnTo>
                  <a:lnTo>
                    <a:pt x="3467" y="6817"/>
                  </a:lnTo>
                  <a:lnTo>
                    <a:pt x="3467" y="6224"/>
                  </a:lnTo>
                  <a:lnTo>
                    <a:pt x="4600" y="6224"/>
                  </a:lnTo>
                  <a:lnTo>
                    <a:pt x="4600" y="6810"/>
                  </a:lnTo>
                  <a:lnTo>
                    <a:pt x="5774" y="7115"/>
                  </a:lnTo>
                  <a:lnTo>
                    <a:pt x="5774" y="7581"/>
                  </a:lnTo>
                  <a:close/>
                  <a:moveTo>
                    <a:pt x="3696" y="6757"/>
                  </a:moveTo>
                  <a:lnTo>
                    <a:pt x="3719" y="6751"/>
                  </a:lnTo>
                  <a:lnTo>
                    <a:pt x="4371" y="6755"/>
                  </a:lnTo>
                  <a:lnTo>
                    <a:pt x="4371" y="6453"/>
                  </a:lnTo>
                  <a:lnTo>
                    <a:pt x="3696" y="6453"/>
                  </a:lnTo>
                  <a:lnTo>
                    <a:pt x="3696" y="6757"/>
                  </a:lnTo>
                  <a:close/>
                  <a:moveTo>
                    <a:pt x="5544" y="7293"/>
                  </a:moveTo>
                  <a:lnTo>
                    <a:pt x="4344" y="6981"/>
                  </a:lnTo>
                  <a:lnTo>
                    <a:pt x="3748" y="6981"/>
                  </a:lnTo>
                  <a:lnTo>
                    <a:pt x="2549" y="7298"/>
                  </a:lnTo>
                  <a:lnTo>
                    <a:pt x="2549" y="7351"/>
                  </a:lnTo>
                  <a:lnTo>
                    <a:pt x="5544" y="7351"/>
                  </a:lnTo>
                  <a:lnTo>
                    <a:pt x="5544" y="72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7130250" y="1541205"/>
            <a:ext cx="185575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（二）问题学习法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130249" y="2458587"/>
            <a:ext cx="185575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（四）合作学习法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715" y="1524000"/>
            <a:ext cx="3596640" cy="2329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67585" y="1205615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03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600140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树立终身学习意识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281940" y="46990"/>
            <a:ext cx="3630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一、知识经济时代，需要终身学习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12235" y="213995"/>
            <a:ext cx="5231765" cy="7620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146050" y="926465"/>
            <a:ext cx="4538345" cy="3938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 世纪是知识经济时代。知识经济时代的一个显著特点是信息急速增长、信息量大、更新快。面对这样的情况，我们怎么办？一个人要跟上时代，只有不断学习，提高自身观念、知识和能力的“新陈代谢速度”。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专家分析：经济时代不同，学习时间也是不同的。农业经济时代，只要 7～14 岁接受教育，就足以应付往后 40 年工作生涯之所需；工业经济时代，求学时间延长为 5～22 岁，才能应付往后的工作生涯之需要；知识经济时代，学习为“终身制”，每个人在工作生涯中，必须随时接受最新的教育，必须持续不断地增强学习能力。“学会求知”，掌握学习主动权，就可以终身受益。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联合国教科文组织曾经指出：“未来的文盲不再是不识字的人，而是没有学会怎样学习的人。”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13935" y="1323975"/>
            <a:ext cx="3951605" cy="2875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二、在实践中学习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2"/>
          <p:cNvCxnSpPr>
            <a:cxnSpLocks noChangeShapeType="1"/>
          </p:cNvCxnSpPr>
          <p:nvPr/>
        </p:nvCxnSpPr>
        <p:spPr bwMode="auto">
          <a:xfrm>
            <a:off x="4568428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41"/>
          <p:cNvCxnSpPr>
            <a:cxnSpLocks noChangeShapeType="1"/>
          </p:cNvCxnSpPr>
          <p:nvPr/>
        </p:nvCxnSpPr>
        <p:spPr bwMode="auto">
          <a:xfrm>
            <a:off x="2041263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39"/>
          <p:cNvCxnSpPr>
            <a:cxnSpLocks noChangeShapeType="1"/>
          </p:cNvCxnSpPr>
          <p:nvPr/>
        </p:nvCxnSpPr>
        <p:spPr bwMode="auto">
          <a:xfrm>
            <a:off x="2038882" y="1950619"/>
            <a:ext cx="5068619" cy="0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直接连接符 43"/>
          <p:cNvCxnSpPr>
            <a:cxnSpLocks noChangeShapeType="1"/>
          </p:cNvCxnSpPr>
          <p:nvPr/>
        </p:nvCxnSpPr>
        <p:spPr bwMode="auto">
          <a:xfrm>
            <a:off x="7107500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44"/>
          <p:cNvCxnSpPr>
            <a:cxnSpLocks noChangeShapeType="1"/>
          </p:cNvCxnSpPr>
          <p:nvPr/>
        </p:nvCxnSpPr>
        <p:spPr bwMode="auto">
          <a:xfrm>
            <a:off x="4568428" y="164574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755650" y="2458085"/>
            <a:ext cx="2040255" cy="235204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1713758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KSO_Shape"/>
          <p:cNvSpPr>
            <a:spLocks noChangeAspect="1"/>
          </p:cNvSpPr>
          <p:nvPr/>
        </p:nvSpPr>
        <p:spPr bwMode="auto">
          <a:xfrm>
            <a:off x="1942166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3" name="圆角矩形 13"/>
          <p:cNvSpPr>
            <a:spLocks noChangeArrowheads="1"/>
          </p:cNvSpPr>
          <p:nvPr/>
        </p:nvSpPr>
        <p:spPr bwMode="auto">
          <a:xfrm>
            <a:off x="3365500" y="2458085"/>
            <a:ext cx="2522855" cy="2356485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椭圆 5"/>
          <p:cNvSpPr>
            <a:spLocks noChangeArrowheads="1"/>
          </p:cNvSpPr>
          <p:nvPr/>
        </p:nvSpPr>
        <p:spPr bwMode="auto">
          <a:xfrm>
            <a:off x="4248067" y="2159029"/>
            <a:ext cx="65977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KSO_Shape"/>
          <p:cNvSpPr>
            <a:spLocks noChangeAspect="1"/>
          </p:cNvSpPr>
          <p:nvPr/>
        </p:nvSpPr>
        <p:spPr bwMode="auto">
          <a:xfrm>
            <a:off x="4467542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8" name="圆角矩形 14"/>
          <p:cNvSpPr>
            <a:spLocks noChangeArrowheads="1"/>
          </p:cNvSpPr>
          <p:nvPr/>
        </p:nvSpPr>
        <p:spPr bwMode="auto">
          <a:xfrm>
            <a:off x="6107430" y="2458085"/>
            <a:ext cx="2011680" cy="235712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9" name="椭圆 2"/>
          <p:cNvSpPr>
            <a:spLocks noChangeArrowheads="1"/>
          </p:cNvSpPr>
          <p:nvPr/>
        </p:nvSpPr>
        <p:spPr bwMode="auto">
          <a:xfrm>
            <a:off x="6783567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0" name="KSO_Shape"/>
          <p:cNvSpPr>
            <a:spLocks noChangeAspect="1"/>
          </p:cNvSpPr>
          <p:nvPr/>
        </p:nvSpPr>
        <p:spPr bwMode="auto">
          <a:xfrm>
            <a:off x="7011975" y="2339534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43303" y="1053872"/>
            <a:ext cx="659778" cy="658568"/>
            <a:chOff x="5892678" y="1846858"/>
            <a:chExt cx="916234" cy="915278"/>
          </a:xfrm>
        </p:grpSpPr>
        <p:sp>
          <p:nvSpPr>
            <p:cNvPr id="22" name="椭圆 4"/>
            <p:cNvSpPr>
              <a:spLocks noChangeArrowheads="1"/>
            </p:cNvSpPr>
            <p:nvPr/>
          </p:nvSpPr>
          <p:spPr bwMode="auto">
            <a:xfrm>
              <a:off x="5892678" y="1846858"/>
              <a:ext cx="916234" cy="915278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25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3" name="KSO_Shape"/>
            <p:cNvSpPr>
              <a:spLocks noChangeAspect="1"/>
            </p:cNvSpPr>
            <p:nvPr/>
          </p:nvSpPr>
          <p:spPr bwMode="auto">
            <a:xfrm>
              <a:off x="6177410" y="2133797"/>
              <a:ext cx="360000" cy="3414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624840" y="2842260"/>
            <a:ext cx="21717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（一）实践中学习的内涵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在实践中学习，也就是在实际行动、实际应用中学习。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65500" y="2748915"/>
            <a:ext cx="252285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（二）实践中学习的意义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（1）可以对所学的知识有更好的认识。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（2）对一个问题会有更深的理解。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（3）实践可以锻炼自己的应用能力。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07664" y="2749227"/>
            <a:ext cx="2065684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（三）提高在实践中学习的能力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（1）想学，确立学习目标。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（2）会学，找对学习的方法。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（3）行动，锻炼自己的意志。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4646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小故事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453390" y="1512570"/>
            <a:ext cx="7896860" cy="3446145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680085" y="1512570"/>
            <a:ext cx="7442835" cy="344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差学生成了好员工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小峰和小宇是职业学校数控专业的学生，马上要实习了。在面试会上，班主任心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情很是忐忑，因为小峰平时成绩不好，专业课掌握得不扎实，老师担心他不能顺利被单位接收实习，而小宇是班里成绩最好的，老师又担心他不能走上自己心仪的岗位。很幸运，小峰和小宇都被现代公司录取了，开始了实习生涯。过了一个月，当班主任和实习单位联系的时候，单位领导对他们的评价却出乎意料。小峰的进步让老师咋舌，而小宇的表现却让老师很失望。原来小峰被分配到了故障诊断与维修岗位，在学校学习时恰巧有这门课，虽然理论知识让不善于死记硬背的小峰很苦恼，但小峰有很强的动手能力，他跟着师傅每天在机器间溜达，听师傅讲解，并动手操作，他发现以前难以记忆的专业知识变得如此容易。他还找到了学校学习时的书，当不理解时，就到机器上试试，和师傅探讨交流。一个月的时间，他就能独立解决一些简单的问题，得到了实习单位的好评。而小宇，只知道啃书本，到机器上就手忙脚乱，难以应付突发事件，不能很好地融会贯通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1460" y="248285"/>
            <a:ext cx="2673985" cy="1588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559480" y="1943506"/>
            <a:ext cx="404218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谢谢观看</a:t>
            </a:r>
            <a:endParaRPr lang="zh-CN" altLang="en-US" sz="6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892638" y="1682510"/>
            <a:ext cx="568364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contents</a:t>
            </a:r>
            <a:endParaRPr lang="zh-CN" altLang="en-US" sz="33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7991" y="274770"/>
            <a:ext cx="8507896" cy="459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-345759" y="4348445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-26439" y="450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8539538" y="4259750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文本框 17"/>
          <p:cNvSpPr txBox="1"/>
          <p:nvPr/>
        </p:nvSpPr>
        <p:spPr>
          <a:xfrm>
            <a:off x="3189446" y="2689834"/>
            <a:ext cx="5350193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第五单元　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学会学习　终身受益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754" y="338111"/>
            <a:ext cx="3571875" cy="22359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892638" y="1682510"/>
            <a:ext cx="568364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contents</a:t>
            </a:r>
            <a:endParaRPr lang="zh-CN" altLang="en-US" sz="33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7991" y="274770"/>
            <a:ext cx="8507896" cy="459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-345759" y="4348445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-26439" y="450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8539538" y="4259750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文本框 17"/>
          <p:cNvSpPr txBox="1"/>
          <p:nvPr/>
        </p:nvSpPr>
        <p:spPr>
          <a:xfrm>
            <a:off x="5440256" y="1648280"/>
            <a:ext cx="24617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目录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07276" y="985904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1</a:t>
            </a:r>
            <a:endParaRPr lang="en-US" altLang="zh-CN" sz="12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69065" y="798134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增强学习兴趣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892555" y="1897116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2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65297" y="1695643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改善学习方法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892555" y="2808328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3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65297" y="2555529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树立终身学习意识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3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75840" y="1258320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01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1424" y="2763335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增强学习兴趣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一、什么是学习兴趣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68935" y="639445"/>
            <a:ext cx="7896860" cy="109347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595630" y="771525"/>
            <a:ext cx="744283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学习兴趣是指一个人对学习的一种积极的认识倾向与情绪状态。当你对某一学科有兴趣，就会持续地专心致志地钻研它，从而提高学习效果。所以说学习兴趣既是学习的原因，又是学习的结果。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0" y="1817370"/>
            <a:ext cx="4762500" cy="3181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46460" y="4680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二、培养学习兴趣的重要性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73075" y="926465"/>
            <a:ext cx="4211320" cy="329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的最佳动力就是兴趣。学习动机、学习兴趣是提高学习成效最重要的内部心理因素，对学习会产生很大的影响。一是刺激作用，促使我们尽快进入学习状态。二是指向作用，使我们全部精力集中于学习而远离其他事物。三是维持作用，有助于把饱满的热情倾注在学习活动上，使学习活动有一定的紧张度，且能够维持足够长的时间。达到这种境界，我们就会对学习如饥似渴，甚至达到废寝忘食的地步。这时候，学习不再需要别人逼迫，而成为一种内在的需求。这种状态下往往能取得好成绩，而好成绩又使我们对学习产生更浓的兴趣，形成良性循环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26635" y="1143635"/>
            <a:ext cx="3810000" cy="285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79480" y="4680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三、提高学习兴趣的方法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/>
          <p:cNvCxnSpPr/>
          <p:nvPr/>
        </p:nvCxnSpPr>
        <p:spPr>
          <a:xfrm>
            <a:off x="3508079" y="2332108"/>
            <a:ext cx="216296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562732" y="1242197"/>
            <a:ext cx="0" cy="2269187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2"/>
          <p:cNvSpPr/>
          <p:nvPr/>
        </p:nvSpPr>
        <p:spPr>
          <a:xfrm>
            <a:off x="3521414" y="2562188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 dirty="0">
              <a:cs typeface="+mn-ea"/>
              <a:sym typeface="+mn-lt"/>
            </a:endParaRPr>
          </a:p>
        </p:txBody>
      </p:sp>
      <p:sp>
        <p:nvSpPr>
          <p:cNvPr id="8" name="Rectangle 33"/>
          <p:cNvSpPr/>
          <p:nvPr/>
        </p:nvSpPr>
        <p:spPr>
          <a:xfrm>
            <a:off x="3508079" y="1359157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9" name="Rectangle 29"/>
          <p:cNvSpPr/>
          <p:nvPr/>
        </p:nvSpPr>
        <p:spPr>
          <a:xfrm>
            <a:off x="4883045" y="1359157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10" name="Shape 2784"/>
          <p:cNvSpPr/>
          <p:nvPr/>
        </p:nvSpPr>
        <p:spPr>
          <a:xfrm>
            <a:off x="5026727" y="1502267"/>
            <a:ext cx="437472" cy="437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1" name="Shape 2787"/>
          <p:cNvSpPr/>
          <p:nvPr/>
        </p:nvSpPr>
        <p:spPr>
          <a:xfrm>
            <a:off x="3670289" y="2710921"/>
            <a:ext cx="427086" cy="42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2" name="Shape 2633"/>
          <p:cNvSpPr/>
          <p:nvPr/>
        </p:nvSpPr>
        <p:spPr>
          <a:xfrm>
            <a:off x="3651761" y="1502839"/>
            <a:ext cx="437472" cy="437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4881140" y="2562188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14" name="Shape 2656"/>
          <p:cNvSpPr/>
          <p:nvPr/>
        </p:nvSpPr>
        <p:spPr>
          <a:xfrm>
            <a:off x="5045826" y="2726875"/>
            <a:ext cx="395461" cy="395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7434" y="640852"/>
            <a:ext cx="3074174" cy="1691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（一）自我暗示法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自我暗示法就是从改善我们自身的心理状态入手，对自己不喜欢的学科充满信心，相信该学科是非常有趣的，自己一定会对这门学科产生信心。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03364" y="640852"/>
            <a:ext cx="3074174" cy="169164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（二）不间断法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有人吉他弹得好，但若长时间不弹，指法肯定会不再娴熟。学习也一样，不能间断，否则就跟不上了。只有保持学习的热情，才能收获良好的学习效果。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335" y="2449195"/>
            <a:ext cx="291528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（三）培养自我成功感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在学习的过程中，每取得一个小的进步，就进行自我奖赏，达到什么目标，就给自己什么样的奖励。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03364" y="2333762"/>
            <a:ext cx="3074174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（四）培养广泛的兴趣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作为中职生，培养广泛的兴趣非常重要。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485" y="3511550"/>
            <a:ext cx="395859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（五）不断地提问题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当你带着问题去读书时，你的学习就带有目的性，就有了兴趣。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67585" y="1122430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02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610300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改善学习方法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一、认识学习方法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圆角矩形 14"/>
          <p:cNvSpPr>
            <a:spLocks noChangeArrowheads="1"/>
          </p:cNvSpPr>
          <p:nvPr/>
        </p:nvSpPr>
        <p:spPr bwMode="auto">
          <a:xfrm>
            <a:off x="1221105" y="785495"/>
            <a:ext cx="6329680" cy="128016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221105" y="826135"/>
            <a:ext cx="644588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学习方法，不仅指学习某门课程的方法、做作业的方法，更重要的是指合理安排学习时间，培养良好的学习习惯，学会独立思考、自主学习，学会从社会生活和社会实践中学习。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1105" y="2185670"/>
            <a:ext cx="3099435" cy="26631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220" y="2185670"/>
            <a:ext cx="3123565" cy="2662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1836</Words>
  <Application>WPS 演示</Application>
  <PresentationFormat>宽屏</PresentationFormat>
  <Paragraphs>125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Gill Sans</vt:lpstr>
      <vt:lpstr>站酷庆科黄油体</vt:lpstr>
      <vt:lpstr>Calibri</vt:lpstr>
      <vt:lpstr>微软雅黑</vt:lpstr>
      <vt:lpstr>Arial Unicode MS</vt:lpstr>
      <vt:lpstr>等线 Light</vt:lpstr>
      <vt:lpstr>Gill Sans MT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 an</dc:creator>
  <cp:lastModifiedBy>Administrator</cp:lastModifiedBy>
  <cp:revision>16</cp:revision>
  <dcterms:created xsi:type="dcterms:W3CDTF">2020-05-04T07:40:00Z</dcterms:created>
  <dcterms:modified xsi:type="dcterms:W3CDTF">2021-03-12T13:47:06Z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v1.0_mb_Z7N89ncL/OFlQcdMMAcpTQ==</vt:lpwstr>
  </property>
</Properties>
</file>