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60" r:id="rId3"/>
    <p:sldId id="261" r:id="rId5"/>
    <p:sldId id="282" r:id="rId6"/>
    <p:sldId id="263" r:id="rId7"/>
    <p:sldId id="269" r:id="rId8"/>
    <p:sldId id="298" r:id="rId9"/>
    <p:sldId id="275" r:id="rId10"/>
    <p:sldId id="299" r:id="rId11"/>
    <p:sldId id="300" r:id="rId12"/>
    <p:sldId id="264" r:id="rId13"/>
    <p:sldId id="301" r:id="rId14"/>
    <p:sldId id="302" r:id="rId15"/>
    <p:sldId id="303" r:id="rId16"/>
    <p:sldId id="304" r:id="rId17"/>
    <p:sldId id="305" r:id="rId18"/>
    <p:sldId id="265" r:id="rId19"/>
    <p:sldId id="306" r:id="rId20"/>
    <p:sldId id="270" r:id="rId21"/>
    <p:sldId id="307" r:id="rId22"/>
    <p:sldId id="266" r:id="rId23"/>
    <p:sldId id="308" r:id="rId24"/>
    <p:sldId id="274" r:id="rId25"/>
    <p:sldId id="297" r:id="rId26"/>
    <p:sldId id="309" r:id="rId27"/>
    <p:sldId id="273" r:id="rId28"/>
    <p:sldId id="262" r:id="rId29"/>
  </p:sldIdLst>
  <p:sldSz cx="9144000" cy="5144135" type="screen16x9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等线 Light" panose="02010600030101010101" charset="-122"/>
      <p:regular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ACD89"/>
    <a:srgbClr val="8ACA98"/>
    <a:srgbClr val="80C269"/>
    <a:srgbClr val="ADE6E2"/>
    <a:srgbClr val="FFB6C3"/>
    <a:srgbClr val="FFE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922" y="662"/>
      </p:cViewPr>
      <p:guideLst>
        <p:guide orient="horz" pos="1589"/>
        <p:guide pos="28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2BF45B90-99FD-44E1-B67F-D706CB0120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AEB94-92AD-4C1E-8A12-F3DA06264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9135"/>
            <a:ext cx="3868340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0" y="0"/>
            <a:ext cx="9144000" cy="51444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椭圆 5"/>
          <p:cNvSpPr/>
          <p:nvPr userDrawn="1"/>
        </p:nvSpPr>
        <p:spPr>
          <a:xfrm>
            <a:off x="7858267" y="274368"/>
            <a:ext cx="1668780" cy="16690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 userDrawn="1"/>
        </p:nvSpPr>
        <p:spPr>
          <a:xfrm>
            <a:off x="327991" y="274368"/>
            <a:ext cx="8507896" cy="4595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 userDrawn="1"/>
        </p:nvSpPr>
        <p:spPr>
          <a:xfrm>
            <a:off x="-345759" y="4348756"/>
            <a:ext cx="1042369" cy="104255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 userDrawn="1"/>
        </p:nvSpPr>
        <p:spPr>
          <a:xfrm>
            <a:off x="-26439" y="0"/>
            <a:ext cx="592575" cy="59267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 userDrawn="1"/>
        </p:nvSpPr>
        <p:spPr>
          <a:xfrm>
            <a:off x="8539538" y="4260045"/>
            <a:ext cx="487872" cy="487957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E4B8FD3C-F4AE-494E-A71B-B470EAC7E4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fld id="{8F8520C6-9AEB-4749-AAD6-5213F6624AD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636746" y="569569"/>
            <a:ext cx="7581900" cy="3325654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636871" y="1548262"/>
            <a:ext cx="5601653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心理健康与职业生涯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: 圆角 29"/>
          <p:cNvSpPr/>
          <p:nvPr/>
        </p:nvSpPr>
        <p:spPr>
          <a:xfrm>
            <a:off x="3533775" y="2635541"/>
            <a:ext cx="1546860" cy="613886"/>
          </a:xfrm>
          <a:prstGeom prst="roundRect">
            <a:avLst>
              <a:gd name="adj" fmla="val 50000"/>
            </a:avLst>
          </a:prstGeom>
          <a:solidFill>
            <a:srgbClr val="8ACA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28536" y="2746507"/>
            <a:ext cx="1552099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sz="2100" b="1" dirty="0">
                <a:solidFill>
                  <a:schemeClr val="bg1"/>
                </a:solidFill>
                <a:latin typeface="+mn-ea"/>
              </a:rPr>
              <a:t>北京出版社</a:t>
            </a:r>
            <a:endParaRPr lang="zh-CN" altLang="en-US" sz="21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67585" y="1122430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02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9679" y="2763335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难忘恩师情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一、尊师是传统美德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36550" y="1096010"/>
            <a:ext cx="4065270" cy="361188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05765" y="1586865"/>
            <a:ext cx="3773170" cy="263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《吕氏春秋》中指出：“疾学在于尊师。师尊则言信矣，道论矣。”从古至今，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都把老师作为尊敬、爱戴的对象，所谓“一日为师，终身为父”。老师滴水之恩，我们当涌泉相报。教师，“传道授业解惑也”。老师不但教给我们知识，还教我们做人的道理，为我们指引正确的人生道路。没有教师，就没有教育，没有教育就没有国家的文明和进步！因此，我们没有理由不尊重老师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9485" y="1381760"/>
            <a:ext cx="3648075" cy="3121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二、尊敬老师从细节做起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2"/>
          <p:cNvCxnSpPr>
            <a:cxnSpLocks noChangeShapeType="1"/>
          </p:cNvCxnSpPr>
          <p:nvPr/>
        </p:nvCxnSpPr>
        <p:spPr bwMode="auto">
          <a:xfrm>
            <a:off x="4568428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41"/>
          <p:cNvCxnSpPr>
            <a:cxnSpLocks noChangeShapeType="1"/>
          </p:cNvCxnSpPr>
          <p:nvPr/>
        </p:nvCxnSpPr>
        <p:spPr bwMode="auto">
          <a:xfrm>
            <a:off x="2041263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39"/>
          <p:cNvCxnSpPr>
            <a:cxnSpLocks noChangeShapeType="1"/>
          </p:cNvCxnSpPr>
          <p:nvPr/>
        </p:nvCxnSpPr>
        <p:spPr bwMode="auto">
          <a:xfrm>
            <a:off x="2038882" y="1950619"/>
            <a:ext cx="5068619" cy="0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直接连接符 43"/>
          <p:cNvCxnSpPr>
            <a:cxnSpLocks noChangeShapeType="1"/>
          </p:cNvCxnSpPr>
          <p:nvPr/>
        </p:nvCxnSpPr>
        <p:spPr bwMode="auto">
          <a:xfrm>
            <a:off x="7107500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44"/>
          <p:cNvCxnSpPr>
            <a:cxnSpLocks noChangeShapeType="1"/>
          </p:cNvCxnSpPr>
          <p:nvPr/>
        </p:nvCxnSpPr>
        <p:spPr bwMode="auto">
          <a:xfrm>
            <a:off x="4568428" y="164574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圆角矩形 10"/>
          <p:cNvSpPr>
            <a:spLocks noChangeArrowheads="1"/>
          </p:cNvSpPr>
          <p:nvPr/>
        </p:nvSpPr>
        <p:spPr bwMode="auto">
          <a:xfrm>
            <a:off x="1037590" y="2458085"/>
            <a:ext cx="2011680" cy="1425575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椭圆 6"/>
          <p:cNvSpPr>
            <a:spLocks noChangeArrowheads="1"/>
          </p:cNvSpPr>
          <p:nvPr/>
        </p:nvSpPr>
        <p:spPr bwMode="auto">
          <a:xfrm>
            <a:off x="1713758" y="2159029"/>
            <a:ext cx="65858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KSO_Shape"/>
          <p:cNvSpPr>
            <a:spLocks noChangeAspect="1"/>
          </p:cNvSpPr>
          <p:nvPr/>
        </p:nvSpPr>
        <p:spPr bwMode="auto">
          <a:xfrm>
            <a:off x="1942166" y="2359393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3" name="圆角矩形 13"/>
          <p:cNvSpPr>
            <a:spLocks noChangeArrowheads="1"/>
          </p:cNvSpPr>
          <p:nvPr/>
        </p:nvSpPr>
        <p:spPr bwMode="auto">
          <a:xfrm>
            <a:off x="3571875" y="2458085"/>
            <a:ext cx="2011680" cy="142494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4" name="椭圆 5"/>
          <p:cNvSpPr>
            <a:spLocks noChangeArrowheads="1"/>
          </p:cNvSpPr>
          <p:nvPr/>
        </p:nvSpPr>
        <p:spPr bwMode="auto">
          <a:xfrm>
            <a:off x="4248067" y="2159029"/>
            <a:ext cx="65977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6" name="KSO_Shape"/>
          <p:cNvSpPr>
            <a:spLocks noChangeAspect="1"/>
          </p:cNvSpPr>
          <p:nvPr/>
        </p:nvSpPr>
        <p:spPr bwMode="auto">
          <a:xfrm>
            <a:off x="4467542" y="2359393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8" name="圆角矩形 14"/>
          <p:cNvSpPr>
            <a:spLocks noChangeArrowheads="1"/>
          </p:cNvSpPr>
          <p:nvPr/>
        </p:nvSpPr>
        <p:spPr bwMode="auto">
          <a:xfrm>
            <a:off x="6107430" y="2458085"/>
            <a:ext cx="2011680" cy="142494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9" name="椭圆 2"/>
          <p:cNvSpPr>
            <a:spLocks noChangeArrowheads="1"/>
          </p:cNvSpPr>
          <p:nvPr/>
        </p:nvSpPr>
        <p:spPr bwMode="auto">
          <a:xfrm>
            <a:off x="6783567" y="2159029"/>
            <a:ext cx="65858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0" name="KSO_Shape"/>
          <p:cNvSpPr>
            <a:spLocks noChangeAspect="1"/>
          </p:cNvSpPr>
          <p:nvPr/>
        </p:nvSpPr>
        <p:spPr bwMode="auto">
          <a:xfrm>
            <a:off x="7011975" y="2339534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43303" y="1053872"/>
            <a:ext cx="659778" cy="658568"/>
            <a:chOff x="5892678" y="1846858"/>
            <a:chExt cx="916234" cy="915278"/>
          </a:xfrm>
        </p:grpSpPr>
        <p:sp>
          <p:nvSpPr>
            <p:cNvPr id="22" name="椭圆 4"/>
            <p:cNvSpPr>
              <a:spLocks noChangeArrowheads="1"/>
            </p:cNvSpPr>
            <p:nvPr/>
          </p:nvSpPr>
          <p:spPr bwMode="auto">
            <a:xfrm>
              <a:off x="5892678" y="1846858"/>
              <a:ext cx="916234" cy="915278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25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3" name="KSO_Shape"/>
            <p:cNvSpPr>
              <a:spLocks noChangeAspect="1"/>
            </p:cNvSpPr>
            <p:nvPr/>
          </p:nvSpPr>
          <p:spPr bwMode="auto">
            <a:xfrm>
              <a:off x="6177410" y="2133797"/>
              <a:ext cx="360000" cy="341400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08580" y="2685596"/>
            <a:ext cx="206568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（一）学好每门功课——学生对老师的最大尊敬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9866" y="2685343"/>
            <a:ext cx="206568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（二）上好每一堂课——对老师劳动成果的尊重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94730" y="2685415"/>
            <a:ext cx="202438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（三）做好每项作业——对老师的真诚敬意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小故事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50520" y="1452245"/>
            <a:ext cx="8373110" cy="358394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20370" y="1452245"/>
            <a:ext cx="8303260" cy="3599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唐伯虎拜师</a:t>
            </a: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我国明代著名画家唐伯虎（唐寅），幼时拜周臣为师学画。他刻苦学习，细心揣摩，画技进步很快。一年后，他觉得自己的画与老师相比没什么两样了，于是想告假回家看母亲。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唐伯虎买了不少礼品送给老师以表示对老师的尊重。临行的那天，老师带他到一间屋子。奇怪的是屋子四周都是门，他想从那门走出去，看看门外花园里美丽的花鸟，潺潺的流水。不料，头却被重重地撞了一下。他想从另一扇门出去，结果又被弹回来了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唐伯虎说：“老师，我怎么出去呢？你为什么锁着门呀？”老师笑了，说：“唐寅，你仔细看看，门是锁着的吗？”唐伯虎仔细一看，原来那些门是老师挂在墙壁上的画啊。唐伯虎顿时羞愧难当，扑通一声，跪在老师面前说：“老师，请您原谅学生的肤浅，再教学生三年吧！”老师把唐伯虎送的礼品还给他，语重心长地说：“尊重老师不只是表现在礼仪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，更重要的是要根据老师的教导去做，要把老师的本事学到手。”唐伯虎从此更加扎实地学画，一直到他画的窗使大狸猫碰了头，才离开老师。后来，他的画比老师画得还要好。人们都说，这是“青出于蓝而胜于蓝”。这才叫真正的尊师呢！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370" y="368300"/>
            <a:ext cx="2549525" cy="1376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三、主动接近老师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275590" y="679450"/>
            <a:ext cx="4615815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回报老师，不需要你轰轰烈烈地做出惊天伟业。平时，我们一句感谢老师的话语，一个领悟的眼神，一个会心的微笑，都是尊重老师、理解老师的表现，会使老师感到欣慰。让老师的辛勤汗水结出丰硕的果实，同样会使老师倍感幸福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良好的师生之情要靠大家共同创造。老师需要了解每个学生的个性，那么，学生也要主动接近老师，这样才能使师生关系更加融洽。让老师成为我们的良师益友，在尊师、爱师、乐学中，使我们的学生时代更加绚丽多彩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8885" y="679450"/>
            <a:ext cx="3205480" cy="3225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四、创造和谐师生关系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36550" y="1096010"/>
            <a:ext cx="4065270" cy="361188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05765" y="1586865"/>
            <a:ext cx="399542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尊师爱生、民主平等的和谐师生关系是全面提高教育质量的关键，也是现代教育强调的一个重要思想。实现师生和谐关系不仅是发挥教师主导作用和学生主体作用的需要，也为教学过程中教与学之间信息的传递与反馈提供了有利条件。俗话说，亲其师，信其道，师生之间形成宽松、民主、平等、和谐的氛围，才能使教学充满文化魅力和生命活力，有利于学生更好地掌握文化知识和专业技能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36135" y="1312545"/>
            <a:ext cx="4102735" cy="3101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67585" y="1205615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03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9679" y="2546800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良友在身旁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一、朋友的重要性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148590" y="1007745"/>
            <a:ext cx="4973955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有一把雨伞撑了很久，雨停了还不肯收。有一束花闻了很久，枯萎了也不肯丢。有一种友情，希望到永远，即使青丝变白发，也能心底保留。”这就是友谊。友谊能给你一个宽敞的空间，在那个空间里，自然相处，心灵相通。沉默，就是会意的语言，交流无须千言万语，心有灵犀是友情中最美的风景……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我们应该走出封闭、狭隘的自我，真正融入集体之中，在多姿多彩的人生实践中锻炼提高，建立起和谐美好的人际关系，获得人世间最珍贵的友谊。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22545" y="1195705"/>
            <a:ext cx="3810000" cy="304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二、获得真挚友谊的方法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/>
          <p:cNvCxnSpPr/>
          <p:nvPr/>
        </p:nvCxnSpPr>
        <p:spPr>
          <a:xfrm>
            <a:off x="3508079" y="2332108"/>
            <a:ext cx="216296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562732" y="1242197"/>
            <a:ext cx="0" cy="2269187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2"/>
          <p:cNvSpPr/>
          <p:nvPr/>
        </p:nvSpPr>
        <p:spPr>
          <a:xfrm>
            <a:off x="3521414" y="2562188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 dirty="0">
              <a:cs typeface="+mn-ea"/>
              <a:sym typeface="+mn-lt"/>
            </a:endParaRPr>
          </a:p>
        </p:txBody>
      </p:sp>
      <p:sp>
        <p:nvSpPr>
          <p:cNvPr id="8" name="Rectangle 33"/>
          <p:cNvSpPr/>
          <p:nvPr/>
        </p:nvSpPr>
        <p:spPr>
          <a:xfrm>
            <a:off x="3508079" y="1359157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>
              <a:cs typeface="+mn-ea"/>
              <a:sym typeface="+mn-lt"/>
            </a:endParaRPr>
          </a:p>
        </p:txBody>
      </p:sp>
      <p:sp>
        <p:nvSpPr>
          <p:cNvPr id="9" name="Rectangle 29"/>
          <p:cNvSpPr/>
          <p:nvPr/>
        </p:nvSpPr>
        <p:spPr>
          <a:xfrm>
            <a:off x="4883045" y="1359157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>
              <a:cs typeface="+mn-ea"/>
              <a:sym typeface="+mn-lt"/>
            </a:endParaRPr>
          </a:p>
        </p:txBody>
      </p:sp>
      <p:sp>
        <p:nvSpPr>
          <p:cNvPr id="10" name="Shape 2784"/>
          <p:cNvSpPr/>
          <p:nvPr/>
        </p:nvSpPr>
        <p:spPr>
          <a:xfrm>
            <a:off x="5026727" y="1502267"/>
            <a:ext cx="437472" cy="437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1" name="Shape 2787"/>
          <p:cNvSpPr/>
          <p:nvPr/>
        </p:nvSpPr>
        <p:spPr>
          <a:xfrm>
            <a:off x="3670289" y="2710921"/>
            <a:ext cx="427086" cy="42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2" name="Shape 2633"/>
          <p:cNvSpPr/>
          <p:nvPr/>
        </p:nvSpPr>
        <p:spPr>
          <a:xfrm>
            <a:off x="3651761" y="1502839"/>
            <a:ext cx="437472" cy="437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4881140" y="2562188"/>
            <a:ext cx="724835" cy="724835"/>
          </a:xfrm>
          <a:prstGeom prst="rect">
            <a:avLst/>
          </a:prstGeom>
          <a:solidFill>
            <a:srgbClr val="FACD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1350">
              <a:cs typeface="+mn-ea"/>
              <a:sym typeface="+mn-lt"/>
            </a:endParaRPr>
          </a:p>
        </p:txBody>
      </p:sp>
      <p:sp>
        <p:nvSpPr>
          <p:cNvPr id="14" name="Shape 2656"/>
          <p:cNvSpPr/>
          <p:nvPr/>
        </p:nvSpPr>
        <p:spPr>
          <a:xfrm>
            <a:off x="5045826" y="2726875"/>
            <a:ext cx="395461" cy="395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3" tIns="14283" rIns="14283" bIns="14283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70550" y="1133475"/>
            <a:ext cx="347345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（二）学会理解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理解是开启心灵的妙方，设身处地为朋友着想，即想人所想，理解至上。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09314" y="2710921"/>
            <a:ext cx="307417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（四）学会尊重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尊重是打动心灵的润滑剂。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7274" y="1242197"/>
            <a:ext cx="3074174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（一）学会坦诚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坦诚相待是打开心门的钥匙，是建立真正友谊的基础。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9380" y="2682875"/>
            <a:ext cx="353314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（三）学会宽容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宽容是心灵相通的纽带，宽容不是胆小无能，而是一种海纳百川的大度。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小故事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50520" y="3272790"/>
            <a:ext cx="8373110" cy="1763395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20370" y="3390900"/>
            <a:ext cx="8303260" cy="164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铭记朋友的真诚帮助</a:t>
            </a: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对好朋友在沙漠中旅行。因为意见发生分歧，他们开始争吵并打架。其中一个打了另一个一记耳光，被打者觉得受到侮辱，一言不发地在沙子上写下：今天我的朋友打了我一巴掌。在他们继续往前走的路上，发生了意外，被打的那个人差点淹死。被救之后，他拿出一把小剑在石头上刻下：今天我的朋友救了我一命。他说：当被朋友伤害时，要写在最易忘记的地方；相反，如果被帮助，则要把它刻在心灵的深处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520" y="368300"/>
            <a:ext cx="4084320" cy="26962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1545" y="368300"/>
            <a:ext cx="3810000" cy="26962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3892638" y="1682510"/>
            <a:ext cx="568364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contents</a:t>
            </a:r>
            <a:endParaRPr lang="zh-CN" altLang="en-US" sz="33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7991" y="274770"/>
            <a:ext cx="8507896" cy="459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-345759" y="4348445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-26439" y="450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8539538" y="4259750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文本框 17"/>
          <p:cNvSpPr txBox="1"/>
          <p:nvPr/>
        </p:nvSpPr>
        <p:spPr>
          <a:xfrm>
            <a:off x="3189446" y="2689834"/>
            <a:ext cx="5350193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第四单元　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和谐交往　快乐生活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754" y="338111"/>
            <a:ext cx="3571875" cy="22359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67585" y="1248160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04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9679" y="2763335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心灵防火墙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一、珍爱生命，拒绝诱惑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148590" y="621030"/>
            <a:ext cx="4973955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青春是人生中最美丽的一道风景，是一生中最真切的回忆，它像一幅绚丽的画，光彩夺目，又如天上的流星，一闪而过。短暂而美好的青春标志着成长与未来，记载着掌声与微笑。生命，每个人都只有一次。尊重生命、尊重他人也尊重自己的生命，是心理健康的重要条件。我们要珍爱生命，拒绝诱惑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良诱惑严重影响中职生的学习和生活，危害中职生的健康和发展，极易诱发各种犯罪，走上违法犯罪的道路，给家庭带来极大的伤害，影响家庭幸福，甚至家破人亡。同时，给社会带来极大的危害，诱发各种犯罪，破坏社会秩序，扰乱社会治安。因此，我们要自觉抵制不良诱惑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22545" y="1061720"/>
            <a:ext cx="3814445" cy="3286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二、不良诱惑的种类及危害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87627" y="1101283"/>
            <a:ext cx="835497" cy="837268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11753" y="1367291"/>
            <a:ext cx="98679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“黄”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095238" y="2512223"/>
            <a:ext cx="835497" cy="837268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02243" y="2735534"/>
            <a:ext cx="98679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“赌”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5204711" y="2516590"/>
            <a:ext cx="830186" cy="833728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15257" y="2741672"/>
            <a:ext cx="98679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“毒”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151333" y="1299274"/>
            <a:ext cx="835497" cy="835497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algn="ctr"/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02944" y="1542057"/>
            <a:ext cx="71882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邪教</a:t>
            </a:r>
            <a:endParaRPr lang="zh-CN" altLang="en-US" sz="2100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276060" y="1653337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4" name="椭圆 13"/>
          <p:cNvSpPr/>
          <p:nvPr/>
        </p:nvSpPr>
        <p:spPr>
          <a:xfrm>
            <a:off x="3444340" y="2237478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6" name="椭圆 15"/>
          <p:cNvSpPr/>
          <p:nvPr/>
        </p:nvSpPr>
        <p:spPr>
          <a:xfrm>
            <a:off x="5515382" y="2290582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8" name="椭圆 17"/>
          <p:cNvSpPr/>
          <p:nvPr/>
        </p:nvSpPr>
        <p:spPr>
          <a:xfrm>
            <a:off x="6777179" y="1674579"/>
            <a:ext cx="127371" cy="127371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9" name="任意多边形 54"/>
          <p:cNvSpPr/>
          <p:nvPr/>
        </p:nvSpPr>
        <p:spPr>
          <a:xfrm>
            <a:off x="2518178" y="1717438"/>
            <a:ext cx="1614351" cy="0"/>
          </a:xfrm>
          <a:custGeom>
            <a:avLst/>
            <a:gdLst>
              <a:gd name="connsiteX0" fmla="*/ 0 w 1447800"/>
              <a:gd name="connsiteY0" fmla="*/ 0 h 0"/>
              <a:gd name="connsiteX1" fmla="*/ 1447800 w 1447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0" name="任意多边形 55"/>
          <p:cNvSpPr/>
          <p:nvPr/>
        </p:nvSpPr>
        <p:spPr>
          <a:xfrm>
            <a:off x="5077775" y="1717438"/>
            <a:ext cx="1614351" cy="0"/>
          </a:xfrm>
          <a:custGeom>
            <a:avLst/>
            <a:gdLst>
              <a:gd name="connsiteX0" fmla="*/ 0 w 1447800"/>
              <a:gd name="connsiteY0" fmla="*/ 0 h 0"/>
              <a:gd name="connsiteX1" fmla="*/ 1447800 w 1447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1" name="任意多边形 56"/>
          <p:cNvSpPr/>
          <p:nvPr/>
        </p:nvSpPr>
        <p:spPr>
          <a:xfrm>
            <a:off x="3612114" y="1887370"/>
            <a:ext cx="520416" cy="350484"/>
          </a:xfrm>
          <a:custGeom>
            <a:avLst/>
            <a:gdLst>
              <a:gd name="connsiteX0" fmla="*/ 0 w 466725"/>
              <a:gd name="connsiteY0" fmla="*/ 314325 h 314325"/>
              <a:gd name="connsiteX1" fmla="*/ 466725 w 466725"/>
              <a:gd name="connsiteY1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725" h="314325">
                <a:moveTo>
                  <a:pt x="0" y="314325"/>
                </a:moveTo>
                <a:lnTo>
                  <a:pt x="466725" y="0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任意多边形 58"/>
          <p:cNvSpPr/>
          <p:nvPr/>
        </p:nvSpPr>
        <p:spPr>
          <a:xfrm>
            <a:off x="5045912" y="1866128"/>
            <a:ext cx="392967" cy="392967"/>
          </a:xfrm>
          <a:custGeom>
            <a:avLst/>
            <a:gdLst>
              <a:gd name="connsiteX0" fmla="*/ 0 w 352425"/>
              <a:gd name="connsiteY0" fmla="*/ 0 h 352425"/>
              <a:gd name="connsiteX1" fmla="*/ 352425 w 352425"/>
              <a:gd name="connsiteY1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352425">
                <a:moveTo>
                  <a:pt x="0" y="0"/>
                </a:moveTo>
                <a:lnTo>
                  <a:pt x="352425" y="352425"/>
                </a:lnTo>
              </a:path>
            </a:pathLst>
          </a:custGeom>
          <a:noFill/>
          <a:ln w="3175">
            <a:solidFill>
              <a:schemeClr val="bg1">
                <a:lumMod val="7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KSO_Shape"/>
          <p:cNvSpPr>
            <a:spLocks noChangeAspect="1"/>
          </p:cNvSpPr>
          <p:nvPr/>
        </p:nvSpPr>
        <p:spPr bwMode="auto">
          <a:xfrm>
            <a:off x="4351583" y="1299274"/>
            <a:ext cx="461264" cy="592163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rgbClr val="FACD89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4305" y="1938655"/>
            <a:ext cx="290195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中职生在涉“黄”后，轻者会想入非非，精神萎靡，无心向学，重者会诱发性犯罪及与之联系的暴力犯罪和经济犯罪，对自身和社会危害极大。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35475" y="3458210"/>
            <a:ext cx="3155315" cy="829945"/>
          </a:xfrm>
          <a:prstGeom prst="rect">
            <a:avLst/>
          </a:prstGeom>
        </p:spPr>
        <p:txBody>
          <a:bodyPr wrap="square">
            <a:spAutoFit/>
          </a:bodyPr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“毒”不光指海洛因，还包括鸦片、吗啡、大麻、可卡因以及其他使人上瘾的麻醉剂和精神药品。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79855" y="3458210"/>
            <a:ext cx="297180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赌博容易使人滋生不劳而获的思想，败坏社会风气。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8225" y="2164715"/>
            <a:ext cx="29019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邪教是反科学、反人类、反社会的歪理邪说。它蒙骗群众，敛财害命，制造事端。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42240" y="635"/>
            <a:ext cx="3555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三、中职生接受不良诱惑的心理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1" name="组合 10"/>
          <p:cNvGrpSpPr/>
          <p:nvPr/>
        </p:nvGrpSpPr>
        <p:grpSpPr>
          <a:xfrm>
            <a:off x="4340255" y="2567500"/>
            <a:ext cx="463844" cy="463844"/>
            <a:chOff x="6313273" y="3678329"/>
            <a:chExt cx="741535" cy="741535"/>
          </a:xfrm>
        </p:grpSpPr>
        <p:sp>
          <p:nvSpPr>
            <p:cNvPr id="12" name="椭圆 11"/>
            <p:cNvSpPr/>
            <p:nvPr/>
          </p:nvSpPr>
          <p:spPr>
            <a:xfrm>
              <a:off x="6313273" y="3678329"/>
              <a:ext cx="741535" cy="741535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Freeform 499"/>
            <p:cNvSpPr>
              <a:spLocks noEditPoints="1"/>
            </p:cNvSpPr>
            <p:nvPr/>
          </p:nvSpPr>
          <p:spPr bwMode="auto">
            <a:xfrm>
              <a:off x="6479307" y="3874326"/>
              <a:ext cx="409466" cy="349541"/>
            </a:xfrm>
            <a:custGeom>
              <a:avLst/>
              <a:gdLst>
                <a:gd name="T0" fmla="*/ 7488 w 8433"/>
                <a:gd name="T1" fmla="*/ 2447 h 7199"/>
                <a:gd name="T2" fmla="*/ 7466 w 8433"/>
                <a:gd name="T3" fmla="*/ 2368 h 7199"/>
                <a:gd name="T4" fmla="*/ 7426 w 8433"/>
                <a:gd name="T5" fmla="*/ 2300 h 7199"/>
                <a:gd name="T6" fmla="*/ 7371 w 8433"/>
                <a:gd name="T7" fmla="*/ 2242 h 7199"/>
                <a:gd name="T8" fmla="*/ 7304 w 8433"/>
                <a:gd name="T9" fmla="*/ 2199 h 7199"/>
                <a:gd name="T10" fmla="*/ 7227 w 8433"/>
                <a:gd name="T11" fmla="*/ 2173 h 7199"/>
                <a:gd name="T12" fmla="*/ 6128 w 8433"/>
                <a:gd name="T13" fmla="*/ 2167 h 7199"/>
                <a:gd name="T14" fmla="*/ 7181 w 8433"/>
                <a:gd name="T15" fmla="*/ 2399 h 7199"/>
                <a:gd name="T16" fmla="*/ 7225 w 8433"/>
                <a:gd name="T17" fmla="*/ 2420 h 7199"/>
                <a:gd name="T18" fmla="*/ 7254 w 8433"/>
                <a:gd name="T19" fmla="*/ 2458 h 7199"/>
                <a:gd name="T20" fmla="*/ 7262 w 8433"/>
                <a:gd name="T21" fmla="*/ 6369 h 7199"/>
                <a:gd name="T22" fmla="*/ 5178 w 8433"/>
                <a:gd name="T23" fmla="*/ 0 h 7199"/>
                <a:gd name="T24" fmla="*/ 1172 w 8433"/>
                <a:gd name="T25" fmla="*/ 6369 h 7199"/>
                <a:gd name="T26" fmla="*/ 1176 w 8433"/>
                <a:gd name="T27" fmla="*/ 2467 h 7199"/>
                <a:gd name="T28" fmla="*/ 1201 w 8433"/>
                <a:gd name="T29" fmla="*/ 2426 h 7199"/>
                <a:gd name="T30" fmla="*/ 1242 w 8433"/>
                <a:gd name="T31" fmla="*/ 2401 h 7199"/>
                <a:gd name="T32" fmla="*/ 2453 w 8433"/>
                <a:gd name="T33" fmla="*/ 2167 h 7199"/>
                <a:gd name="T34" fmla="*/ 1222 w 8433"/>
                <a:gd name="T35" fmla="*/ 2170 h 7199"/>
                <a:gd name="T36" fmla="*/ 1144 w 8433"/>
                <a:gd name="T37" fmla="*/ 2192 h 7199"/>
                <a:gd name="T38" fmla="*/ 1075 w 8433"/>
                <a:gd name="T39" fmla="*/ 2232 h 7199"/>
                <a:gd name="T40" fmla="*/ 1018 w 8433"/>
                <a:gd name="T41" fmla="*/ 2287 h 7199"/>
                <a:gd name="T42" fmla="*/ 975 w 8433"/>
                <a:gd name="T43" fmla="*/ 2354 h 7199"/>
                <a:gd name="T44" fmla="*/ 948 w 8433"/>
                <a:gd name="T45" fmla="*/ 2430 h 7199"/>
                <a:gd name="T46" fmla="*/ 942 w 8433"/>
                <a:gd name="T47" fmla="*/ 6369 h 7199"/>
                <a:gd name="T48" fmla="*/ 70 w 8433"/>
                <a:gd name="T49" fmla="*/ 6981 h 7199"/>
                <a:gd name="T50" fmla="*/ 249 w 8433"/>
                <a:gd name="T51" fmla="*/ 7090 h 7199"/>
                <a:gd name="T52" fmla="*/ 423 w 8433"/>
                <a:gd name="T53" fmla="*/ 7165 h 7199"/>
                <a:gd name="T54" fmla="*/ 539 w 8433"/>
                <a:gd name="T55" fmla="*/ 7194 h 7199"/>
                <a:gd name="T56" fmla="*/ 7826 w 8433"/>
                <a:gd name="T57" fmla="*/ 7199 h 7199"/>
                <a:gd name="T58" fmla="*/ 7941 w 8433"/>
                <a:gd name="T59" fmla="*/ 7185 h 7199"/>
                <a:gd name="T60" fmla="*/ 8056 w 8433"/>
                <a:gd name="T61" fmla="*/ 7149 h 7199"/>
                <a:gd name="T62" fmla="*/ 8259 w 8433"/>
                <a:gd name="T63" fmla="*/ 7049 h 7199"/>
                <a:gd name="T64" fmla="*/ 8433 w 8433"/>
                <a:gd name="T65" fmla="*/ 6930 h 7199"/>
                <a:gd name="T66" fmla="*/ 5178 w 8433"/>
                <a:gd name="T67" fmla="*/ 481 h 7199"/>
                <a:gd name="T68" fmla="*/ 5566 w 8433"/>
                <a:gd name="T69" fmla="*/ 1471 h 7199"/>
                <a:gd name="T70" fmla="*/ 5063 w 8433"/>
                <a:gd name="T71" fmla="*/ 1471 h 7199"/>
                <a:gd name="T72" fmla="*/ 8204 w 8433"/>
                <a:gd name="T73" fmla="*/ 6599 h 7199"/>
                <a:gd name="T74" fmla="*/ 8074 w 8433"/>
                <a:gd name="T75" fmla="*/ 6889 h 7199"/>
                <a:gd name="T76" fmla="*/ 7946 w 8433"/>
                <a:gd name="T77" fmla="*/ 6945 h 7199"/>
                <a:gd name="T78" fmla="*/ 7826 w 8433"/>
                <a:gd name="T79" fmla="*/ 6969 h 7199"/>
                <a:gd name="T80" fmla="*/ 542 w 8433"/>
                <a:gd name="T81" fmla="*/ 6961 h 7199"/>
                <a:gd name="T82" fmla="*/ 419 w 8433"/>
                <a:gd name="T83" fmla="*/ 6917 h 7199"/>
                <a:gd name="T84" fmla="*/ 230 w 8433"/>
                <a:gd name="T85" fmla="*/ 6812 h 7199"/>
                <a:gd name="T86" fmla="*/ 6128 w 8433"/>
                <a:gd name="T87" fmla="*/ 2907 h 7199"/>
                <a:gd name="T88" fmla="*/ 6128 w 8433"/>
                <a:gd name="T89" fmla="*/ 5873 h 7199"/>
                <a:gd name="T90" fmla="*/ 2453 w 8433"/>
                <a:gd name="T91" fmla="*/ 6102 h 7199"/>
                <a:gd name="T92" fmla="*/ 1707 w 8433"/>
                <a:gd name="T93" fmla="*/ 2907 h 7199"/>
                <a:gd name="T94" fmla="*/ 4029 w 8433"/>
                <a:gd name="T95" fmla="*/ 5899 h 7199"/>
                <a:gd name="T96" fmla="*/ 4029 w 8433"/>
                <a:gd name="T97" fmla="*/ 5057 h 7199"/>
                <a:gd name="T98" fmla="*/ 3816 w 8433"/>
                <a:gd name="T99" fmla="*/ 4521 h 7199"/>
                <a:gd name="T100" fmla="*/ 3536 w 8433"/>
                <a:gd name="T101" fmla="*/ 3755 h 7199"/>
                <a:gd name="T102" fmla="*/ 4029 w 8433"/>
                <a:gd name="T103" fmla="*/ 3219 h 7199"/>
                <a:gd name="T104" fmla="*/ 4029 w 8433"/>
                <a:gd name="T105" fmla="*/ 2377 h 7199"/>
                <a:gd name="T106" fmla="*/ 3536 w 8433"/>
                <a:gd name="T107" fmla="*/ 1840 h 7199"/>
                <a:gd name="T108" fmla="*/ 3816 w 8433"/>
                <a:gd name="T109" fmla="*/ 1074 h 7199"/>
                <a:gd name="T110" fmla="*/ 4029 w 8433"/>
                <a:gd name="T111" fmla="*/ 539 h 7199"/>
                <a:gd name="T112" fmla="*/ 2765 w 8433"/>
                <a:gd name="T113" fmla="*/ 2 h 7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3" h="7199">
                  <a:moveTo>
                    <a:pt x="7492" y="2497"/>
                  </a:moveTo>
                  <a:lnTo>
                    <a:pt x="7492" y="2497"/>
                  </a:lnTo>
                  <a:lnTo>
                    <a:pt x="7491" y="2480"/>
                  </a:lnTo>
                  <a:lnTo>
                    <a:pt x="7490" y="2463"/>
                  </a:lnTo>
                  <a:lnTo>
                    <a:pt x="7488" y="2447"/>
                  </a:lnTo>
                  <a:lnTo>
                    <a:pt x="7485" y="2430"/>
                  </a:lnTo>
                  <a:lnTo>
                    <a:pt x="7481" y="2414"/>
                  </a:lnTo>
                  <a:lnTo>
                    <a:pt x="7476" y="2399"/>
                  </a:lnTo>
                  <a:lnTo>
                    <a:pt x="7471" y="2384"/>
                  </a:lnTo>
                  <a:lnTo>
                    <a:pt x="7466" y="2368"/>
                  </a:lnTo>
                  <a:lnTo>
                    <a:pt x="7459" y="2354"/>
                  </a:lnTo>
                  <a:lnTo>
                    <a:pt x="7452" y="2340"/>
                  </a:lnTo>
                  <a:lnTo>
                    <a:pt x="7444" y="2326"/>
                  </a:lnTo>
                  <a:lnTo>
                    <a:pt x="7435" y="2312"/>
                  </a:lnTo>
                  <a:lnTo>
                    <a:pt x="7426" y="2300"/>
                  </a:lnTo>
                  <a:lnTo>
                    <a:pt x="7416" y="2287"/>
                  </a:lnTo>
                  <a:lnTo>
                    <a:pt x="7406" y="2275"/>
                  </a:lnTo>
                  <a:lnTo>
                    <a:pt x="7395" y="2264"/>
                  </a:lnTo>
                  <a:lnTo>
                    <a:pt x="7383" y="2252"/>
                  </a:lnTo>
                  <a:lnTo>
                    <a:pt x="7371" y="2242"/>
                  </a:lnTo>
                  <a:lnTo>
                    <a:pt x="7358" y="2232"/>
                  </a:lnTo>
                  <a:lnTo>
                    <a:pt x="7345" y="2223"/>
                  </a:lnTo>
                  <a:lnTo>
                    <a:pt x="7332" y="2214"/>
                  </a:lnTo>
                  <a:lnTo>
                    <a:pt x="7318" y="2207"/>
                  </a:lnTo>
                  <a:lnTo>
                    <a:pt x="7304" y="2199"/>
                  </a:lnTo>
                  <a:lnTo>
                    <a:pt x="7290" y="2192"/>
                  </a:lnTo>
                  <a:lnTo>
                    <a:pt x="7275" y="2187"/>
                  </a:lnTo>
                  <a:lnTo>
                    <a:pt x="7259" y="2181"/>
                  </a:lnTo>
                  <a:lnTo>
                    <a:pt x="7243" y="2177"/>
                  </a:lnTo>
                  <a:lnTo>
                    <a:pt x="7227" y="2173"/>
                  </a:lnTo>
                  <a:lnTo>
                    <a:pt x="7210" y="2170"/>
                  </a:lnTo>
                  <a:lnTo>
                    <a:pt x="7195" y="2168"/>
                  </a:lnTo>
                  <a:lnTo>
                    <a:pt x="7178" y="2167"/>
                  </a:lnTo>
                  <a:lnTo>
                    <a:pt x="7161" y="2167"/>
                  </a:lnTo>
                  <a:lnTo>
                    <a:pt x="6128" y="2167"/>
                  </a:lnTo>
                  <a:lnTo>
                    <a:pt x="6128" y="2397"/>
                  </a:lnTo>
                  <a:lnTo>
                    <a:pt x="7161" y="2397"/>
                  </a:lnTo>
                  <a:lnTo>
                    <a:pt x="7161" y="2397"/>
                  </a:lnTo>
                  <a:lnTo>
                    <a:pt x="7171" y="2397"/>
                  </a:lnTo>
                  <a:lnTo>
                    <a:pt x="7181" y="2399"/>
                  </a:lnTo>
                  <a:lnTo>
                    <a:pt x="7190" y="2401"/>
                  </a:lnTo>
                  <a:lnTo>
                    <a:pt x="7200" y="2404"/>
                  </a:lnTo>
                  <a:lnTo>
                    <a:pt x="7208" y="2408"/>
                  </a:lnTo>
                  <a:lnTo>
                    <a:pt x="7217" y="2413"/>
                  </a:lnTo>
                  <a:lnTo>
                    <a:pt x="7225" y="2420"/>
                  </a:lnTo>
                  <a:lnTo>
                    <a:pt x="7232" y="2426"/>
                  </a:lnTo>
                  <a:lnTo>
                    <a:pt x="7239" y="2433"/>
                  </a:lnTo>
                  <a:lnTo>
                    <a:pt x="7244" y="2441"/>
                  </a:lnTo>
                  <a:lnTo>
                    <a:pt x="7250" y="2449"/>
                  </a:lnTo>
                  <a:lnTo>
                    <a:pt x="7254" y="2458"/>
                  </a:lnTo>
                  <a:lnTo>
                    <a:pt x="7257" y="2467"/>
                  </a:lnTo>
                  <a:lnTo>
                    <a:pt x="7260" y="2477"/>
                  </a:lnTo>
                  <a:lnTo>
                    <a:pt x="7261" y="2487"/>
                  </a:lnTo>
                  <a:lnTo>
                    <a:pt x="7262" y="2497"/>
                  </a:lnTo>
                  <a:lnTo>
                    <a:pt x="7262" y="6369"/>
                  </a:lnTo>
                  <a:lnTo>
                    <a:pt x="5795" y="6369"/>
                  </a:lnTo>
                  <a:lnTo>
                    <a:pt x="5795" y="1342"/>
                  </a:lnTo>
                  <a:lnTo>
                    <a:pt x="5795" y="1342"/>
                  </a:lnTo>
                  <a:lnTo>
                    <a:pt x="5795" y="1137"/>
                  </a:lnTo>
                  <a:lnTo>
                    <a:pt x="5178" y="0"/>
                  </a:lnTo>
                  <a:lnTo>
                    <a:pt x="4560" y="1137"/>
                  </a:lnTo>
                  <a:lnTo>
                    <a:pt x="4560" y="1342"/>
                  </a:lnTo>
                  <a:lnTo>
                    <a:pt x="4560" y="1342"/>
                  </a:lnTo>
                  <a:lnTo>
                    <a:pt x="4560" y="6369"/>
                  </a:lnTo>
                  <a:lnTo>
                    <a:pt x="1172" y="6369"/>
                  </a:lnTo>
                  <a:lnTo>
                    <a:pt x="1172" y="2497"/>
                  </a:lnTo>
                  <a:lnTo>
                    <a:pt x="1172" y="2497"/>
                  </a:lnTo>
                  <a:lnTo>
                    <a:pt x="1172" y="2487"/>
                  </a:lnTo>
                  <a:lnTo>
                    <a:pt x="1174" y="2477"/>
                  </a:lnTo>
                  <a:lnTo>
                    <a:pt x="1176" y="2467"/>
                  </a:lnTo>
                  <a:lnTo>
                    <a:pt x="1179" y="2458"/>
                  </a:lnTo>
                  <a:lnTo>
                    <a:pt x="1183" y="2449"/>
                  </a:lnTo>
                  <a:lnTo>
                    <a:pt x="1189" y="2441"/>
                  </a:lnTo>
                  <a:lnTo>
                    <a:pt x="1195" y="2433"/>
                  </a:lnTo>
                  <a:lnTo>
                    <a:pt x="1201" y="2426"/>
                  </a:lnTo>
                  <a:lnTo>
                    <a:pt x="1209" y="2420"/>
                  </a:lnTo>
                  <a:lnTo>
                    <a:pt x="1216" y="2413"/>
                  </a:lnTo>
                  <a:lnTo>
                    <a:pt x="1225" y="2408"/>
                  </a:lnTo>
                  <a:lnTo>
                    <a:pt x="1233" y="2404"/>
                  </a:lnTo>
                  <a:lnTo>
                    <a:pt x="1242" y="2401"/>
                  </a:lnTo>
                  <a:lnTo>
                    <a:pt x="1252" y="2399"/>
                  </a:lnTo>
                  <a:lnTo>
                    <a:pt x="1263" y="2397"/>
                  </a:lnTo>
                  <a:lnTo>
                    <a:pt x="1273" y="2397"/>
                  </a:lnTo>
                  <a:lnTo>
                    <a:pt x="2453" y="2397"/>
                  </a:lnTo>
                  <a:lnTo>
                    <a:pt x="2453" y="2167"/>
                  </a:lnTo>
                  <a:lnTo>
                    <a:pt x="1273" y="2167"/>
                  </a:lnTo>
                  <a:lnTo>
                    <a:pt x="1273" y="2167"/>
                  </a:lnTo>
                  <a:lnTo>
                    <a:pt x="1255" y="2167"/>
                  </a:lnTo>
                  <a:lnTo>
                    <a:pt x="1238" y="2168"/>
                  </a:lnTo>
                  <a:lnTo>
                    <a:pt x="1222" y="2170"/>
                  </a:lnTo>
                  <a:lnTo>
                    <a:pt x="1206" y="2173"/>
                  </a:lnTo>
                  <a:lnTo>
                    <a:pt x="1190" y="2177"/>
                  </a:lnTo>
                  <a:lnTo>
                    <a:pt x="1174" y="2181"/>
                  </a:lnTo>
                  <a:lnTo>
                    <a:pt x="1159" y="2187"/>
                  </a:lnTo>
                  <a:lnTo>
                    <a:pt x="1144" y="2192"/>
                  </a:lnTo>
                  <a:lnTo>
                    <a:pt x="1130" y="2199"/>
                  </a:lnTo>
                  <a:lnTo>
                    <a:pt x="1115" y="2207"/>
                  </a:lnTo>
                  <a:lnTo>
                    <a:pt x="1101" y="2214"/>
                  </a:lnTo>
                  <a:lnTo>
                    <a:pt x="1087" y="2223"/>
                  </a:lnTo>
                  <a:lnTo>
                    <a:pt x="1075" y="2232"/>
                  </a:lnTo>
                  <a:lnTo>
                    <a:pt x="1062" y="2242"/>
                  </a:lnTo>
                  <a:lnTo>
                    <a:pt x="1051" y="2252"/>
                  </a:lnTo>
                  <a:lnTo>
                    <a:pt x="1039" y="2264"/>
                  </a:lnTo>
                  <a:lnTo>
                    <a:pt x="1027" y="2275"/>
                  </a:lnTo>
                  <a:lnTo>
                    <a:pt x="1018" y="2287"/>
                  </a:lnTo>
                  <a:lnTo>
                    <a:pt x="1007" y="2300"/>
                  </a:lnTo>
                  <a:lnTo>
                    <a:pt x="998" y="2312"/>
                  </a:lnTo>
                  <a:lnTo>
                    <a:pt x="989" y="2326"/>
                  </a:lnTo>
                  <a:lnTo>
                    <a:pt x="982" y="2340"/>
                  </a:lnTo>
                  <a:lnTo>
                    <a:pt x="975" y="2354"/>
                  </a:lnTo>
                  <a:lnTo>
                    <a:pt x="968" y="2368"/>
                  </a:lnTo>
                  <a:lnTo>
                    <a:pt x="962" y="2384"/>
                  </a:lnTo>
                  <a:lnTo>
                    <a:pt x="957" y="2399"/>
                  </a:lnTo>
                  <a:lnTo>
                    <a:pt x="953" y="2414"/>
                  </a:lnTo>
                  <a:lnTo>
                    <a:pt x="948" y="2430"/>
                  </a:lnTo>
                  <a:lnTo>
                    <a:pt x="945" y="2447"/>
                  </a:lnTo>
                  <a:lnTo>
                    <a:pt x="943" y="2463"/>
                  </a:lnTo>
                  <a:lnTo>
                    <a:pt x="942" y="2480"/>
                  </a:lnTo>
                  <a:lnTo>
                    <a:pt x="942" y="2497"/>
                  </a:lnTo>
                  <a:lnTo>
                    <a:pt x="942" y="6369"/>
                  </a:lnTo>
                  <a:lnTo>
                    <a:pt x="0" y="6369"/>
                  </a:lnTo>
                  <a:lnTo>
                    <a:pt x="0" y="6930"/>
                  </a:lnTo>
                  <a:lnTo>
                    <a:pt x="47" y="6964"/>
                  </a:lnTo>
                  <a:lnTo>
                    <a:pt x="47" y="6964"/>
                  </a:lnTo>
                  <a:lnTo>
                    <a:pt x="70" y="6981"/>
                  </a:lnTo>
                  <a:lnTo>
                    <a:pt x="114" y="7011"/>
                  </a:lnTo>
                  <a:lnTo>
                    <a:pt x="143" y="7029"/>
                  </a:lnTo>
                  <a:lnTo>
                    <a:pt x="174" y="7049"/>
                  </a:lnTo>
                  <a:lnTo>
                    <a:pt x="210" y="7069"/>
                  </a:lnTo>
                  <a:lnTo>
                    <a:pt x="249" y="7090"/>
                  </a:lnTo>
                  <a:lnTo>
                    <a:pt x="290" y="7111"/>
                  </a:lnTo>
                  <a:lnTo>
                    <a:pt x="333" y="7130"/>
                  </a:lnTo>
                  <a:lnTo>
                    <a:pt x="378" y="7149"/>
                  </a:lnTo>
                  <a:lnTo>
                    <a:pt x="400" y="7158"/>
                  </a:lnTo>
                  <a:lnTo>
                    <a:pt x="423" y="7165"/>
                  </a:lnTo>
                  <a:lnTo>
                    <a:pt x="446" y="7173"/>
                  </a:lnTo>
                  <a:lnTo>
                    <a:pt x="470" y="7179"/>
                  </a:lnTo>
                  <a:lnTo>
                    <a:pt x="493" y="7185"/>
                  </a:lnTo>
                  <a:lnTo>
                    <a:pt x="516" y="7189"/>
                  </a:lnTo>
                  <a:lnTo>
                    <a:pt x="539" y="7194"/>
                  </a:lnTo>
                  <a:lnTo>
                    <a:pt x="561" y="7197"/>
                  </a:lnTo>
                  <a:lnTo>
                    <a:pt x="585" y="7198"/>
                  </a:lnTo>
                  <a:lnTo>
                    <a:pt x="607" y="7199"/>
                  </a:lnTo>
                  <a:lnTo>
                    <a:pt x="7826" y="7199"/>
                  </a:lnTo>
                  <a:lnTo>
                    <a:pt x="7826" y="7199"/>
                  </a:lnTo>
                  <a:lnTo>
                    <a:pt x="7848" y="7198"/>
                  </a:lnTo>
                  <a:lnTo>
                    <a:pt x="7872" y="7197"/>
                  </a:lnTo>
                  <a:lnTo>
                    <a:pt x="7895" y="7194"/>
                  </a:lnTo>
                  <a:lnTo>
                    <a:pt x="7918" y="7189"/>
                  </a:lnTo>
                  <a:lnTo>
                    <a:pt x="7941" y="7185"/>
                  </a:lnTo>
                  <a:lnTo>
                    <a:pt x="7964" y="7179"/>
                  </a:lnTo>
                  <a:lnTo>
                    <a:pt x="7988" y="7173"/>
                  </a:lnTo>
                  <a:lnTo>
                    <a:pt x="8011" y="7165"/>
                  </a:lnTo>
                  <a:lnTo>
                    <a:pt x="8033" y="7158"/>
                  </a:lnTo>
                  <a:lnTo>
                    <a:pt x="8056" y="7149"/>
                  </a:lnTo>
                  <a:lnTo>
                    <a:pt x="8100" y="7130"/>
                  </a:lnTo>
                  <a:lnTo>
                    <a:pt x="8144" y="7111"/>
                  </a:lnTo>
                  <a:lnTo>
                    <a:pt x="8185" y="7090"/>
                  </a:lnTo>
                  <a:lnTo>
                    <a:pt x="8223" y="7069"/>
                  </a:lnTo>
                  <a:lnTo>
                    <a:pt x="8259" y="7049"/>
                  </a:lnTo>
                  <a:lnTo>
                    <a:pt x="8291" y="7029"/>
                  </a:lnTo>
                  <a:lnTo>
                    <a:pt x="8320" y="7011"/>
                  </a:lnTo>
                  <a:lnTo>
                    <a:pt x="8363" y="6981"/>
                  </a:lnTo>
                  <a:lnTo>
                    <a:pt x="8387" y="6964"/>
                  </a:lnTo>
                  <a:lnTo>
                    <a:pt x="8433" y="6930"/>
                  </a:lnTo>
                  <a:lnTo>
                    <a:pt x="8433" y="6369"/>
                  </a:lnTo>
                  <a:lnTo>
                    <a:pt x="7492" y="6369"/>
                  </a:lnTo>
                  <a:lnTo>
                    <a:pt x="7492" y="2497"/>
                  </a:lnTo>
                  <a:close/>
                  <a:moveTo>
                    <a:pt x="4790" y="1195"/>
                  </a:moveTo>
                  <a:lnTo>
                    <a:pt x="5178" y="481"/>
                  </a:lnTo>
                  <a:lnTo>
                    <a:pt x="5566" y="1195"/>
                  </a:lnTo>
                  <a:lnTo>
                    <a:pt x="5566" y="1241"/>
                  </a:lnTo>
                  <a:lnTo>
                    <a:pt x="4790" y="1241"/>
                  </a:lnTo>
                  <a:lnTo>
                    <a:pt x="4790" y="1195"/>
                  </a:lnTo>
                  <a:close/>
                  <a:moveTo>
                    <a:pt x="5566" y="1471"/>
                  </a:moveTo>
                  <a:lnTo>
                    <a:pt x="5566" y="6369"/>
                  </a:lnTo>
                  <a:lnTo>
                    <a:pt x="5293" y="6369"/>
                  </a:lnTo>
                  <a:lnTo>
                    <a:pt x="5293" y="1471"/>
                  </a:lnTo>
                  <a:lnTo>
                    <a:pt x="5566" y="1471"/>
                  </a:lnTo>
                  <a:close/>
                  <a:moveTo>
                    <a:pt x="5063" y="1471"/>
                  </a:moveTo>
                  <a:lnTo>
                    <a:pt x="5063" y="6369"/>
                  </a:lnTo>
                  <a:lnTo>
                    <a:pt x="4790" y="6369"/>
                  </a:lnTo>
                  <a:lnTo>
                    <a:pt x="4790" y="1471"/>
                  </a:lnTo>
                  <a:lnTo>
                    <a:pt x="5063" y="1471"/>
                  </a:lnTo>
                  <a:close/>
                  <a:moveTo>
                    <a:pt x="8204" y="6599"/>
                  </a:moveTo>
                  <a:lnTo>
                    <a:pt x="8204" y="6812"/>
                  </a:lnTo>
                  <a:lnTo>
                    <a:pt x="8204" y="6812"/>
                  </a:lnTo>
                  <a:lnTo>
                    <a:pt x="8166" y="6836"/>
                  </a:lnTo>
                  <a:lnTo>
                    <a:pt x="8122" y="6863"/>
                  </a:lnTo>
                  <a:lnTo>
                    <a:pt x="8074" y="6889"/>
                  </a:lnTo>
                  <a:lnTo>
                    <a:pt x="8049" y="6902"/>
                  </a:lnTo>
                  <a:lnTo>
                    <a:pt x="8023" y="6913"/>
                  </a:lnTo>
                  <a:lnTo>
                    <a:pt x="7997" y="6925"/>
                  </a:lnTo>
                  <a:lnTo>
                    <a:pt x="7972" y="6935"/>
                  </a:lnTo>
                  <a:lnTo>
                    <a:pt x="7946" y="6945"/>
                  </a:lnTo>
                  <a:lnTo>
                    <a:pt x="7921" y="6953"/>
                  </a:lnTo>
                  <a:lnTo>
                    <a:pt x="7896" y="6960"/>
                  </a:lnTo>
                  <a:lnTo>
                    <a:pt x="7872" y="6965"/>
                  </a:lnTo>
                  <a:lnTo>
                    <a:pt x="7848" y="6968"/>
                  </a:lnTo>
                  <a:lnTo>
                    <a:pt x="7826" y="6969"/>
                  </a:lnTo>
                  <a:lnTo>
                    <a:pt x="607" y="6969"/>
                  </a:lnTo>
                  <a:lnTo>
                    <a:pt x="607" y="6969"/>
                  </a:lnTo>
                  <a:lnTo>
                    <a:pt x="587" y="6968"/>
                  </a:lnTo>
                  <a:lnTo>
                    <a:pt x="564" y="6965"/>
                  </a:lnTo>
                  <a:lnTo>
                    <a:pt x="542" y="6961"/>
                  </a:lnTo>
                  <a:lnTo>
                    <a:pt x="518" y="6954"/>
                  </a:lnTo>
                  <a:lnTo>
                    <a:pt x="494" y="6947"/>
                  </a:lnTo>
                  <a:lnTo>
                    <a:pt x="470" y="6938"/>
                  </a:lnTo>
                  <a:lnTo>
                    <a:pt x="444" y="6928"/>
                  </a:lnTo>
                  <a:lnTo>
                    <a:pt x="419" y="6917"/>
                  </a:lnTo>
                  <a:lnTo>
                    <a:pt x="394" y="6906"/>
                  </a:lnTo>
                  <a:lnTo>
                    <a:pt x="368" y="6893"/>
                  </a:lnTo>
                  <a:lnTo>
                    <a:pt x="319" y="6867"/>
                  </a:lnTo>
                  <a:lnTo>
                    <a:pt x="272" y="6839"/>
                  </a:lnTo>
                  <a:lnTo>
                    <a:pt x="230" y="6812"/>
                  </a:lnTo>
                  <a:lnTo>
                    <a:pt x="230" y="6599"/>
                  </a:lnTo>
                  <a:lnTo>
                    <a:pt x="8204" y="6599"/>
                  </a:lnTo>
                  <a:close/>
                  <a:moveTo>
                    <a:pt x="6725" y="5873"/>
                  </a:moveTo>
                  <a:lnTo>
                    <a:pt x="6725" y="2907"/>
                  </a:lnTo>
                  <a:lnTo>
                    <a:pt x="6128" y="2907"/>
                  </a:lnTo>
                  <a:lnTo>
                    <a:pt x="6128" y="2677"/>
                  </a:lnTo>
                  <a:lnTo>
                    <a:pt x="6955" y="2677"/>
                  </a:lnTo>
                  <a:lnTo>
                    <a:pt x="6955" y="6102"/>
                  </a:lnTo>
                  <a:lnTo>
                    <a:pt x="6128" y="6102"/>
                  </a:lnTo>
                  <a:lnTo>
                    <a:pt x="6128" y="5873"/>
                  </a:lnTo>
                  <a:lnTo>
                    <a:pt x="6725" y="5873"/>
                  </a:lnTo>
                  <a:close/>
                  <a:moveTo>
                    <a:pt x="1707" y="2907"/>
                  </a:moveTo>
                  <a:lnTo>
                    <a:pt x="1707" y="5873"/>
                  </a:lnTo>
                  <a:lnTo>
                    <a:pt x="2453" y="5873"/>
                  </a:lnTo>
                  <a:lnTo>
                    <a:pt x="2453" y="6102"/>
                  </a:lnTo>
                  <a:lnTo>
                    <a:pt x="1478" y="6102"/>
                  </a:lnTo>
                  <a:lnTo>
                    <a:pt x="1478" y="2677"/>
                  </a:lnTo>
                  <a:lnTo>
                    <a:pt x="2453" y="2677"/>
                  </a:lnTo>
                  <a:lnTo>
                    <a:pt x="2453" y="2907"/>
                  </a:lnTo>
                  <a:lnTo>
                    <a:pt x="1707" y="2907"/>
                  </a:lnTo>
                  <a:close/>
                  <a:moveTo>
                    <a:pt x="4029" y="6359"/>
                  </a:moveTo>
                  <a:lnTo>
                    <a:pt x="4029" y="6129"/>
                  </a:lnTo>
                  <a:lnTo>
                    <a:pt x="3536" y="6129"/>
                  </a:lnTo>
                  <a:lnTo>
                    <a:pt x="3536" y="5899"/>
                  </a:lnTo>
                  <a:lnTo>
                    <a:pt x="4029" y="5899"/>
                  </a:lnTo>
                  <a:lnTo>
                    <a:pt x="4029" y="5593"/>
                  </a:lnTo>
                  <a:lnTo>
                    <a:pt x="3816" y="5593"/>
                  </a:lnTo>
                  <a:lnTo>
                    <a:pt x="3816" y="5363"/>
                  </a:lnTo>
                  <a:lnTo>
                    <a:pt x="4029" y="5363"/>
                  </a:lnTo>
                  <a:lnTo>
                    <a:pt x="4029" y="5057"/>
                  </a:lnTo>
                  <a:lnTo>
                    <a:pt x="3536" y="5057"/>
                  </a:lnTo>
                  <a:lnTo>
                    <a:pt x="3536" y="4827"/>
                  </a:lnTo>
                  <a:lnTo>
                    <a:pt x="4029" y="4827"/>
                  </a:lnTo>
                  <a:lnTo>
                    <a:pt x="4029" y="4521"/>
                  </a:lnTo>
                  <a:lnTo>
                    <a:pt x="3816" y="4521"/>
                  </a:lnTo>
                  <a:lnTo>
                    <a:pt x="3816" y="4291"/>
                  </a:lnTo>
                  <a:lnTo>
                    <a:pt x="4029" y="4291"/>
                  </a:lnTo>
                  <a:lnTo>
                    <a:pt x="4029" y="3984"/>
                  </a:lnTo>
                  <a:lnTo>
                    <a:pt x="3536" y="3984"/>
                  </a:lnTo>
                  <a:lnTo>
                    <a:pt x="3536" y="3755"/>
                  </a:lnTo>
                  <a:lnTo>
                    <a:pt x="4029" y="3755"/>
                  </a:lnTo>
                  <a:lnTo>
                    <a:pt x="4029" y="3449"/>
                  </a:lnTo>
                  <a:lnTo>
                    <a:pt x="3816" y="3449"/>
                  </a:lnTo>
                  <a:lnTo>
                    <a:pt x="3816" y="3219"/>
                  </a:lnTo>
                  <a:lnTo>
                    <a:pt x="4029" y="3219"/>
                  </a:lnTo>
                  <a:lnTo>
                    <a:pt x="4029" y="2912"/>
                  </a:lnTo>
                  <a:lnTo>
                    <a:pt x="3536" y="2912"/>
                  </a:lnTo>
                  <a:lnTo>
                    <a:pt x="3536" y="2683"/>
                  </a:lnTo>
                  <a:lnTo>
                    <a:pt x="4029" y="2683"/>
                  </a:lnTo>
                  <a:lnTo>
                    <a:pt x="4029" y="2377"/>
                  </a:lnTo>
                  <a:lnTo>
                    <a:pt x="3816" y="2377"/>
                  </a:lnTo>
                  <a:lnTo>
                    <a:pt x="3816" y="2147"/>
                  </a:lnTo>
                  <a:lnTo>
                    <a:pt x="4029" y="2147"/>
                  </a:lnTo>
                  <a:lnTo>
                    <a:pt x="4029" y="1840"/>
                  </a:lnTo>
                  <a:lnTo>
                    <a:pt x="3536" y="1840"/>
                  </a:lnTo>
                  <a:lnTo>
                    <a:pt x="3536" y="1611"/>
                  </a:lnTo>
                  <a:lnTo>
                    <a:pt x="4029" y="1611"/>
                  </a:lnTo>
                  <a:lnTo>
                    <a:pt x="4029" y="1304"/>
                  </a:lnTo>
                  <a:lnTo>
                    <a:pt x="3816" y="1304"/>
                  </a:lnTo>
                  <a:lnTo>
                    <a:pt x="3816" y="1074"/>
                  </a:lnTo>
                  <a:lnTo>
                    <a:pt x="4029" y="1074"/>
                  </a:lnTo>
                  <a:lnTo>
                    <a:pt x="4029" y="769"/>
                  </a:lnTo>
                  <a:lnTo>
                    <a:pt x="3536" y="769"/>
                  </a:lnTo>
                  <a:lnTo>
                    <a:pt x="3536" y="539"/>
                  </a:lnTo>
                  <a:lnTo>
                    <a:pt x="4029" y="539"/>
                  </a:lnTo>
                  <a:lnTo>
                    <a:pt x="4029" y="232"/>
                  </a:lnTo>
                  <a:lnTo>
                    <a:pt x="2995" y="232"/>
                  </a:lnTo>
                  <a:lnTo>
                    <a:pt x="2995" y="6359"/>
                  </a:lnTo>
                  <a:lnTo>
                    <a:pt x="2765" y="6359"/>
                  </a:lnTo>
                  <a:lnTo>
                    <a:pt x="2765" y="2"/>
                  </a:lnTo>
                  <a:lnTo>
                    <a:pt x="4258" y="2"/>
                  </a:lnTo>
                  <a:lnTo>
                    <a:pt x="4258" y="6359"/>
                  </a:lnTo>
                  <a:lnTo>
                    <a:pt x="4029" y="63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4912360" y="1043940"/>
            <a:ext cx="405765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（一）好奇心理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中职生无论在生理上还是心理上，都具有不成熟的特点，对新鲜事物具有神秘感，有强烈的求知欲，在认识上有好奇心理。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40255" y="1314035"/>
            <a:ext cx="463844" cy="463844"/>
            <a:chOff x="6313273" y="2520778"/>
            <a:chExt cx="741535" cy="741535"/>
          </a:xfrm>
        </p:grpSpPr>
        <p:sp>
          <p:nvSpPr>
            <p:cNvPr id="18" name="椭圆 17"/>
            <p:cNvSpPr/>
            <p:nvPr/>
          </p:nvSpPr>
          <p:spPr>
            <a:xfrm>
              <a:off x="6313273" y="2520778"/>
              <a:ext cx="741535" cy="741535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gradFill>
                  <a:gsLst>
                    <a:gs pos="0">
                      <a:srgbClr val="E6446E"/>
                    </a:gs>
                    <a:gs pos="81000">
                      <a:srgbClr val="00C8FB"/>
                    </a:gs>
                  </a:gsLst>
                  <a:lin ang="13200000" scaled="0"/>
                </a:gra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9" name="Freeform 501"/>
            <p:cNvSpPr>
              <a:spLocks noEditPoints="1"/>
            </p:cNvSpPr>
            <p:nvPr/>
          </p:nvSpPr>
          <p:spPr bwMode="auto">
            <a:xfrm>
              <a:off x="6498343" y="2723622"/>
              <a:ext cx="371395" cy="335847"/>
            </a:xfrm>
            <a:custGeom>
              <a:avLst/>
              <a:gdLst>
                <a:gd name="T0" fmla="*/ 1041 w 7648"/>
                <a:gd name="T1" fmla="*/ 2243 h 6916"/>
                <a:gd name="T2" fmla="*/ 980 w 7648"/>
                <a:gd name="T3" fmla="*/ 2746 h 6916"/>
                <a:gd name="T4" fmla="*/ 1187 w 7648"/>
                <a:gd name="T5" fmla="*/ 3217 h 6916"/>
                <a:gd name="T6" fmla="*/ 972 w 7648"/>
                <a:gd name="T7" fmla="*/ 3314 h 6916"/>
                <a:gd name="T8" fmla="*/ 818 w 7648"/>
                <a:gd name="T9" fmla="*/ 3030 h 6916"/>
                <a:gd name="T10" fmla="*/ 746 w 7648"/>
                <a:gd name="T11" fmla="*/ 2722 h 6916"/>
                <a:gd name="T12" fmla="*/ 758 w 7648"/>
                <a:gd name="T13" fmla="*/ 2406 h 6916"/>
                <a:gd name="T14" fmla="*/ 852 w 7648"/>
                <a:gd name="T15" fmla="*/ 2103 h 6916"/>
                <a:gd name="T16" fmla="*/ 1028 w 7648"/>
                <a:gd name="T17" fmla="*/ 1829 h 6916"/>
                <a:gd name="T18" fmla="*/ 1251 w 7648"/>
                <a:gd name="T19" fmla="*/ 1620 h 6916"/>
                <a:gd name="T20" fmla="*/ 1532 w 7648"/>
                <a:gd name="T21" fmla="*/ 1465 h 6916"/>
                <a:gd name="T22" fmla="*/ 1845 w 7648"/>
                <a:gd name="T23" fmla="*/ 1390 h 6916"/>
                <a:gd name="T24" fmla="*/ 1727 w 7648"/>
                <a:gd name="T25" fmla="*/ 1643 h 6916"/>
                <a:gd name="T26" fmla="*/ 1279 w 7648"/>
                <a:gd name="T27" fmla="*/ 1899 h 6916"/>
                <a:gd name="T28" fmla="*/ 5992 w 7648"/>
                <a:gd name="T29" fmla="*/ 1064 h 6916"/>
                <a:gd name="T30" fmla="*/ 7642 w 7648"/>
                <a:gd name="T31" fmla="*/ 1494 h 6916"/>
                <a:gd name="T32" fmla="*/ 6892 w 7648"/>
                <a:gd name="T33" fmla="*/ 2419 h 6916"/>
                <a:gd name="T34" fmla="*/ 6866 w 7648"/>
                <a:gd name="T35" fmla="*/ 3062 h 6916"/>
                <a:gd name="T36" fmla="*/ 6632 w 7648"/>
                <a:gd name="T37" fmla="*/ 3656 h 6916"/>
                <a:gd name="T38" fmla="*/ 3222 w 7648"/>
                <a:gd name="T39" fmla="*/ 6360 h 6916"/>
                <a:gd name="T40" fmla="*/ 6414 w 7648"/>
                <a:gd name="T41" fmla="*/ 3571 h 6916"/>
                <a:gd name="T42" fmla="*/ 6619 w 7648"/>
                <a:gd name="T43" fmla="*/ 3105 h 6916"/>
                <a:gd name="T44" fmla="*/ 6677 w 7648"/>
                <a:gd name="T45" fmla="*/ 2597 h 6916"/>
                <a:gd name="T46" fmla="*/ 1406 w 7648"/>
                <a:gd name="T47" fmla="*/ 4708 h 6916"/>
                <a:gd name="T48" fmla="*/ 4738 w 7648"/>
                <a:gd name="T49" fmla="*/ 930 h 6916"/>
                <a:gd name="T50" fmla="*/ 4219 w 7648"/>
                <a:gd name="T51" fmla="*/ 1078 h 6916"/>
                <a:gd name="T52" fmla="*/ 3767 w 7648"/>
                <a:gd name="T53" fmla="*/ 1385 h 6916"/>
                <a:gd name="T54" fmla="*/ 2949 w 7648"/>
                <a:gd name="T55" fmla="*/ 1230 h 6916"/>
                <a:gd name="T56" fmla="*/ 2544 w 7648"/>
                <a:gd name="T57" fmla="*/ 1019 h 6916"/>
                <a:gd name="T58" fmla="*/ 2094 w 7648"/>
                <a:gd name="T59" fmla="*/ 924 h 6916"/>
                <a:gd name="T60" fmla="*/ 1671 w 7648"/>
                <a:gd name="T61" fmla="*/ 945 h 6916"/>
                <a:gd name="T62" fmla="*/ 1234 w 7648"/>
                <a:gd name="T63" fmla="*/ 1082 h 6916"/>
                <a:gd name="T64" fmla="*/ 849 w 7648"/>
                <a:gd name="T65" fmla="*/ 1333 h 6916"/>
                <a:gd name="T66" fmla="*/ 558 w 7648"/>
                <a:gd name="T67" fmla="*/ 1645 h 6916"/>
                <a:gd name="T68" fmla="*/ 339 w 7648"/>
                <a:gd name="T69" fmla="*/ 2052 h 6916"/>
                <a:gd name="T70" fmla="*/ 237 w 7648"/>
                <a:gd name="T71" fmla="*/ 2493 h 6916"/>
                <a:gd name="T72" fmla="*/ 253 w 7648"/>
                <a:gd name="T73" fmla="*/ 2944 h 6916"/>
                <a:gd name="T74" fmla="*/ 388 w 7648"/>
                <a:gd name="T75" fmla="*/ 3377 h 6916"/>
                <a:gd name="T76" fmla="*/ 640 w 7648"/>
                <a:gd name="T77" fmla="*/ 3771 h 6916"/>
                <a:gd name="T78" fmla="*/ 434 w 7648"/>
                <a:gd name="T79" fmla="*/ 3882 h 6916"/>
                <a:gd name="T80" fmla="*/ 160 w 7648"/>
                <a:gd name="T81" fmla="*/ 3431 h 6916"/>
                <a:gd name="T82" fmla="*/ 20 w 7648"/>
                <a:gd name="T83" fmla="*/ 2936 h 6916"/>
                <a:gd name="T84" fmla="*/ 13 w 7648"/>
                <a:gd name="T85" fmla="*/ 2424 h 6916"/>
                <a:gd name="T86" fmla="*/ 141 w 7648"/>
                <a:gd name="T87" fmla="*/ 1927 h 6916"/>
                <a:gd name="T88" fmla="*/ 403 w 7648"/>
                <a:gd name="T89" fmla="*/ 1470 h 6916"/>
                <a:gd name="T90" fmla="*/ 737 w 7648"/>
                <a:gd name="T91" fmla="*/ 1129 h 6916"/>
                <a:gd name="T92" fmla="*/ 1180 w 7648"/>
                <a:gd name="T93" fmla="*/ 855 h 6916"/>
                <a:gd name="T94" fmla="*/ 1678 w 7648"/>
                <a:gd name="T95" fmla="*/ 711 h 6916"/>
                <a:gd name="T96" fmla="*/ 2159 w 7648"/>
                <a:gd name="T97" fmla="*/ 699 h 6916"/>
                <a:gd name="T98" fmla="*/ 2665 w 7648"/>
                <a:gd name="T99" fmla="*/ 819 h 6916"/>
                <a:gd name="T100" fmla="*/ 3120 w 7648"/>
                <a:gd name="T101" fmla="*/ 1069 h 6916"/>
                <a:gd name="T102" fmla="*/ 3660 w 7648"/>
                <a:gd name="T103" fmla="*/ 1172 h 6916"/>
                <a:gd name="T104" fmla="*/ 4234 w 7648"/>
                <a:gd name="T105" fmla="*/ 821 h 6916"/>
                <a:gd name="T106" fmla="*/ 4888 w 7648"/>
                <a:gd name="T107" fmla="*/ 689 h 6916"/>
                <a:gd name="T108" fmla="*/ 6073 w 7648"/>
                <a:gd name="T109" fmla="*/ 52 h 6916"/>
                <a:gd name="T110" fmla="*/ 6233 w 7648"/>
                <a:gd name="T111" fmla="*/ 4 h 6916"/>
                <a:gd name="T112" fmla="*/ 6413 w 7648"/>
                <a:gd name="T113" fmla="*/ 87 h 6916"/>
                <a:gd name="T114" fmla="*/ 7615 w 7648"/>
                <a:gd name="T115" fmla="*/ 1317 h 6916"/>
                <a:gd name="T116" fmla="*/ 7396 w 7648"/>
                <a:gd name="T117" fmla="*/ 1398 h 6916"/>
                <a:gd name="T118" fmla="*/ 6231 w 7648"/>
                <a:gd name="T119" fmla="*/ 242 h 6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48" h="6916">
                  <a:moveTo>
                    <a:pt x="1253" y="1925"/>
                  </a:moveTo>
                  <a:lnTo>
                    <a:pt x="1253" y="1925"/>
                  </a:lnTo>
                  <a:lnTo>
                    <a:pt x="1235" y="1941"/>
                  </a:lnTo>
                  <a:lnTo>
                    <a:pt x="1219" y="1960"/>
                  </a:lnTo>
                  <a:lnTo>
                    <a:pt x="1187" y="1997"/>
                  </a:lnTo>
                  <a:lnTo>
                    <a:pt x="1157" y="2035"/>
                  </a:lnTo>
                  <a:lnTo>
                    <a:pt x="1130" y="2075"/>
                  </a:lnTo>
                  <a:lnTo>
                    <a:pt x="1104" y="2116"/>
                  </a:lnTo>
                  <a:lnTo>
                    <a:pt x="1081" y="2158"/>
                  </a:lnTo>
                  <a:lnTo>
                    <a:pt x="1060" y="2200"/>
                  </a:lnTo>
                  <a:lnTo>
                    <a:pt x="1041" y="2243"/>
                  </a:lnTo>
                  <a:lnTo>
                    <a:pt x="1025" y="2287"/>
                  </a:lnTo>
                  <a:lnTo>
                    <a:pt x="1011" y="2331"/>
                  </a:lnTo>
                  <a:lnTo>
                    <a:pt x="998" y="2377"/>
                  </a:lnTo>
                  <a:lnTo>
                    <a:pt x="989" y="2422"/>
                  </a:lnTo>
                  <a:lnTo>
                    <a:pt x="980" y="2469"/>
                  </a:lnTo>
                  <a:lnTo>
                    <a:pt x="975" y="2514"/>
                  </a:lnTo>
                  <a:lnTo>
                    <a:pt x="972" y="2560"/>
                  </a:lnTo>
                  <a:lnTo>
                    <a:pt x="971" y="2607"/>
                  </a:lnTo>
                  <a:lnTo>
                    <a:pt x="972" y="2653"/>
                  </a:lnTo>
                  <a:lnTo>
                    <a:pt x="975" y="2699"/>
                  </a:lnTo>
                  <a:lnTo>
                    <a:pt x="980" y="2746"/>
                  </a:lnTo>
                  <a:lnTo>
                    <a:pt x="989" y="2791"/>
                  </a:lnTo>
                  <a:lnTo>
                    <a:pt x="998" y="2838"/>
                  </a:lnTo>
                  <a:lnTo>
                    <a:pt x="1011" y="2882"/>
                  </a:lnTo>
                  <a:lnTo>
                    <a:pt x="1025" y="2927"/>
                  </a:lnTo>
                  <a:lnTo>
                    <a:pt x="1041" y="2970"/>
                  </a:lnTo>
                  <a:lnTo>
                    <a:pt x="1060" y="3014"/>
                  </a:lnTo>
                  <a:lnTo>
                    <a:pt x="1081" y="3057"/>
                  </a:lnTo>
                  <a:lnTo>
                    <a:pt x="1104" y="3098"/>
                  </a:lnTo>
                  <a:lnTo>
                    <a:pt x="1130" y="3139"/>
                  </a:lnTo>
                  <a:lnTo>
                    <a:pt x="1157" y="3178"/>
                  </a:lnTo>
                  <a:lnTo>
                    <a:pt x="1187" y="3217"/>
                  </a:lnTo>
                  <a:lnTo>
                    <a:pt x="1219" y="3254"/>
                  </a:lnTo>
                  <a:lnTo>
                    <a:pt x="1235" y="3272"/>
                  </a:lnTo>
                  <a:lnTo>
                    <a:pt x="1253" y="3290"/>
                  </a:lnTo>
                  <a:lnTo>
                    <a:pt x="1091" y="3452"/>
                  </a:lnTo>
                  <a:lnTo>
                    <a:pt x="1091" y="3452"/>
                  </a:lnTo>
                  <a:lnTo>
                    <a:pt x="1069" y="3430"/>
                  </a:lnTo>
                  <a:lnTo>
                    <a:pt x="1048" y="3408"/>
                  </a:lnTo>
                  <a:lnTo>
                    <a:pt x="1028" y="3385"/>
                  </a:lnTo>
                  <a:lnTo>
                    <a:pt x="1009" y="3362"/>
                  </a:lnTo>
                  <a:lnTo>
                    <a:pt x="990" y="3338"/>
                  </a:lnTo>
                  <a:lnTo>
                    <a:pt x="972" y="3314"/>
                  </a:lnTo>
                  <a:lnTo>
                    <a:pt x="954" y="3290"/>
                  </a:lnTo>
                  <a:lnTo>
                    <a:pt x="938" y="3266"/>
                  </a:lnTo>
                  <a:lnTo>
                    <a:pt x="921" y="3240"/>
                  </a:lnTo>
                  <a:lnTo>
                    <a:pt x="906" y="3215"/>
                  </a:lnTo>
                  <a:lnTo>
                    <a:pt x="892" y="3189"/>
                  </a:lnTo>
                  <a:lnTo>
                    <a:pt x="878" y="3163"/>
                  </a:lnTo>
                  <a:lnTo>
                    <a:pt x="864" y="3137"/>
                  </a:lnTo>
                  <a:lnTo>
                    <a:pt x="852" y="3111"/>
                  </a:lnTo>
                  <a:lnTo>
                    <a:pt x="840" y="3084"/>
                  </a:lnTo>
                  <a:lnTo>
                    <a:pt x="828" y="3057"/>
                  </a:lnTo>
                  <a:lnTo>
                    <a:pt x="818" y="3030"/>
                  </a:lnTo>
                  <a:lnTo>
                    <a:pt x="808" y="3003"/>
                  </a:lnTo>
                  <a:lnTo>
                    <a:pt x="799" y="2976"/>
                  </a:lnTo>
                  <a:lnTo>
                    <a:pt x="790" y="2947"/>
                  </a:lnTo>
                  <a:lnTo>
                    <a:pt x="782" y="2920"/>
                  </a:lnTo>
                  <a:lnTo>
                    <a:pt x="776" y="2891"/>
                  </a:lnTo>
                  <a:lnTo>
                    <a:pt x="768" y="2864"/>
                  </a:lnTo>
                  <a:lnTo>
                    <a:pt x="763" y="2835"/>
                  </a:lnTo>
                  <a:lnTo>
                    <a:pt x="758" y="2807"/>
                  </a:lnTo>
                  <a:lnTo>
                    <a:pt x="754" y="2779"/>
                  </a:lnTo>
                  <a:lnTo>
                    <a:pt x="749" y="2750"/>
                  </a:lnTo>
                  <a:lnTo>
                    <a:pt x="746" y="2722"/>
                  </a:lnTo>
                  <a:lnTo>
                    <a:pt x="744" y="2693"/>
                  </a:lnTo>
                  <a:lnTo>
                    <a:pt x="742" y="2665"/>
                  </a:lnTo>
                  <a:lnTo>
                    <a:pt x="742" y="2636"/>
                  </a:lnTo>
                  <a:lnTo>
                    <a:pt x="741" y="2607"/>
                  </a:lnTo>
                  <a:lnTo>
                    <a:pt x="742" y="2578"/>
                  </a:lnTo>
                  <a:lnTo>
                    <a:pt x="742" y="2550"/>
                  </a:lnTo>
                  <a:lnTo>
                    <a:pt x="744" y="2521"/>
                  </a:lnTo>
                  <a:lnTo>
                    <a:pt x="746" y="2492"/>
                  </a:lnTo>
                  <a:lnTo>
                    <a:pt x="749" y="2463"/>
                  </a:lnTo>
                  <a:lnTo>
                    <a:pt x="754" y="2435"/>
                  </a:lnTo>
                  <a:lnTo>
                    <a:pt x="758" y="2406"/>
                  </a:lnTo>
                  <a:lnTo>
                    <a:pt x="763" y="2379"/>
                  </a:lnTo>
                  <a:lnTo>
                    <a:pt x="768" y="2350"/>
                  </a:lnTo>
                  <a:lnTo>
                    <a:pt x="776" y="2322"/>
                  </a:lnTo>
                  <a:lnTo>
                    <a:pt x="782" y="2295"/>
                  </a:lnTo>
                  <a:lnTo>
                    <a:pt x="790" y="2266"/>
                  </a:lnTo>
                  <a:lnTo>
                    <a:pt x="799" y="2239"/>
                  </a:lnTo>
                  <a:lnTo>
                    <a:pt x="808" y="2211"/>
                  </a:lnTo>
                  <a:lnTo>
                    <a:pt x="818" y="2184"/>
                  </a:lnTo>
                  <a:lnTo>
                    <a:pt x="828" y="2156"/>
                  </a:lnTo>
                  <a:lnTo>
                    <a:pt x="840" y="2130"/>
                  </a:lnTo>
                  <a:lnTo>
                    <a:pt x="852" y="2103"/>
                  </a:lnTo>
                  <a:lnTo>
                    <a:pt x="864" y="2076"/>
                  </a:lnTo>
                  <a:lnTo>
                    <a:pt x="878" y="2051"/>
                  </a:lnTo>
                  <a:lnTo>
                    <a:pt x="892" y="2025"/>
                  </a:lnTo>
                  <a:lnTo>
                    <a:pt x="906" y="1999"/>
                  </a:lnTo>
                  <a:lnTo>
                    <a:pt x="921" y="1974"/>
                  </a:lnTo>
                  <a:lnTo>
                    <a:pt x="938" y="1949"/>
                  </a:lnTo>
                  <a:lnTo>
                    <a:pt x="955" y="1925"/>
                  </a:lnTo>
                  <a:lnTo>
                    <a:pt x="972" y="1899"/>
                  </a:lnTo>
                  <a:lnTo>
                    <a:pt x="990" y="1876"/>
                  </a:lnTo>
                  <a:lnTo>
                    <a:pt x="1009" y="1852"/>
                  </a:lnTo>
                  <a:lnTo>
                    <a:pt x="1028" y="1829"/>
                  </a:lnTo>
                  <a:lnTo>
                    <a:pt x="1049" y="1805"/>
                  </a:lnTo>
                  <a:lnTo>
                    <a:pt x="1069" y="1783"/>
                  </a:lnTo>
                  <a:lnTo>
                    <a:pt x="1091" y="1761"/>
                  </a:lnTo>
                  <a:lnTo>
                    <a:pt x="1116" y="1736"/>
                  </a:lnTo>
                  <a:lnTo>
                    <a:pt x="1116" y="1736"/>
                  </a:lnTo>
                  <a:lnTo>
                    <a:pt x="1137" y="1715"/>
                  </a:lnTo>
                  <a:lnTo>
                    <a:pt x="1159" y="1695"/>
                  </a:lnTo>
                  <a:lnTo>
                    <a:pt x="1182" y="1675"/>
                  </a:lnTo>
                  <a:lnTo>
                    <a:pt x="1205" y="1656"/>
                  </a:lnTo>
                  <a:lnTo>
                    <a:pt x="1228" y="1638"/>
                  </a:lnTo>
                  <a:lnTo>
                    <a:pt x="1251" y="1620"/>
                  </a:lnTo>
                  <a:lnTo>
                    <a:pt x="1275" y="1602"/>
                  </a:lnTo>
                  <a:lnTo>
                    <a:pt x="1300" y="1585"/>
                  </a:lnTo>
                  <a:lnTo>
                    <a:pt x="1324" y="1569"/>
                  </a:lnTo>
                  <a:lnTo>
                    <a:pt x="1348" y="1554"/>
                  </a:lnTo>
                  <a:lnTo>
                    <a:pt x="1374" y="1540"/>
                  </a:lnTo>
                  <a:lnTo>
                    <a:pt x="1400" y="1525"/>
                  </a:lnTo>
                  <a:lnTo>
                    <a:pt x="1425" y="1511"/>
                  </a:lnTo>
                  <a:lnTo>
                    <a:pt x="1452" y="1499"/>
                  </a:lnTo>
                  <a:lnTo>
                    <a:pt x="1478" y="1487"/>
                  </a:lnTo>
                  <a:lnTo>
                    <a:pt x="1505" y="1475"/>
                  </a:lnTo>
                  <a:lnTo>
                    <a:pt x="1532" y="1465"/>
                  </a:lnTo>
                  <a:lnTo>
                    <a:pt x="1559" y="1454"/>
                  </a:lnTo>
                  <a:lnTo>
                    <a:pt x="1587" y="1445"/>
                  </a:lnTo>
                  <a:lnTo>
                    <a:pt x="1615" y="1435"/>
                  </a:lnTo>
                  <a:lnTo>
                    <a:pt x="1642" y="1428"/>
                  </a:lnTo>
                  <a:lnTo>
                    <a:pt x="1671" y="1421"/>
                  </a:lnTo>
                  <a:lnTo>
                    <a:pt x="1699" y="1413"/>
                  </a:lnTo>
                  <a:lnTo>
                    <a:pt x="1728" y="1408"/>
                  </a:lnTo>
                  <a:lnTo>
                    <a:pt x="1757" y="1402"/>
                  </a:lnTo>
                  <a:lnTo>
                    <a:pt x="1786" y="1397"/>
                  </a:lnTo>
                  <a:lnTo>
                    <a:pt x="1815" y="1393"/>
                  </a:lnTo>
                  <a:lnTo>
                    <a:pt x="1845" y="1390"/>
                  </a:lnTo>
                  <a:lnTo>
                    <a:pt x="1874" y="1388"/>
                  </a:lnTo>
                  <a:lnTo>
                    <a:pt x="1904" y="1386"/>
                  </a:lnTo>
                  <a:lnTo>
                    <a:pt x="1933" y="1385"/>
                  </a:lnTo>
                  <a:lnTo>
                    <a:pt x="1963" y="1385"/>
                  </a:lnTo>
                  <a:lnTo>
                    <a:pt x="1963" y="1615"/>
                  </a:lnTo>
                  <a:lnTo>
                    <a:pt x="1963" y="1615"/>
                  </a:lnTo>
                  <a:lnTo>
                    <a:pt x="1915" y="1616"/>
                  </a:lnTo>
                  <a:lnTo>
                    <a:pt x="1867" y="1619"/>
                  </a:lnTo>
                  <a:lnTo>
                    <a:pt x="1820" y="1625"/>
                  </a:lnTo>
                  <a:lnTo>
                    <a:pt x="1773" y="1632"/>
                  </a:lnTo>
                  <a:lnTo>
                    <a:pt x="1727" y="1643"/>
                  </a:lnTo>
                  <a:lnTo>
                    <a:pt x="1681" y="1656"/>
                  </a:lnTo>
                  <a:lnTo>
                    <a:pt x="1637" y="1670"/>
                  </a:lnTo>
                  <a:lnTo>
                    <a:pt x="1593" y="1687"/>
                  </a:lnTo>
                  <a:lnTo>
                    <a:pt x="1550" y="1706"/>
                  </a:lnTo>
                  <a:lnTo>
                    <a:pt x="1507" y="1728"/>
                  </a:lnTo>
                  <a:lnTo>
                    <a:pt x="1466" y="1752"/>
                  </a:lnTo>
                  <a:lnTo>
                    <a:pt x="1426" y="1777"/>
                  </a:lnTo>
                  <a:lnTo>
                    <a:pt x="1387" y="1804"/>
                  </a:lnTo>
                  <a:lnTo>
                    <a:pt x="1350" y="1834"/>
                  </a:lnTo>
                  <a:lnTo>
                    <a:pt x="1313" y="1865"/>
                  </a:lnTo>
                  <a:lnTo>
                    <a:pt x="1279" y="1899"/>
                  </a:lnTo>
                  <a:lnTo>
                    <a:pt x="1253" y="1925"/>
                  </a:lnTo>
                  <a:close/>
                  <a:moveTo>
                    <a:pt x="2405" y="5556"/>
                  </a:moveTo>
                  <a:lnTo>
                    <a:pt x="2567" y="5718"/>
                  </a:lnTo>
                  <a:lnTo>
                    <a:pt x="6607" y="1679"/>
                  </a:lnTo>
                  <a:lnTo>
                    <a:pt x="6444" y="1517"/>
                  </a:lnTo>
                  <a:lnTo>
                    <a:pt x="2405" y="5556"/>
                  </a:lnTo>
                  <a:close/>
                  <a:moveTo>
                    <a:pt x="5992" y="1064"/>
                  </a:moveTo>
                  <a:lnTo>
                    <a:pt x="1952" y="5103"/>
                  </a:lnTo>
                  <a:lnTo>
                    <a:pt x="2115" y="5266"/>
                  </a:lnTo>
                  <a:lnTo>
                    <a:pt x="6154" y="1227"/>
                  </a:lnTo>
                  <a:lnTo>
                    <a:pt x="5992" y="1064"/>
                  </a:lnTo>
                  <a:close/>
                  <a:moveTo>
                    <a:pt x="7634" y="1362"/>
                  </a:moveTo>
                  <a:lnTo>
                    <a:pt x="7634" y="1362"/>
                  </a:lnTo>
                  <a:lnTo>
                    <a:pt x="7638" y="1377"/>
                  </a:lnTo>
                  <a:lnTo>
                    <a:pt x="7642" y="1393"/>
                  </a:lnTo>
                  <a:lnTo>
                    <a:pt x="7645" y="1409"/>
                  </a:lnTo>
                  <a:lnTo>
                    <a:pt x="7647" y="1424"/>
                  </a:lnTo>
                  <a:lnTo>
                    <a:pt x="7648" y="1438"/>
                  </a:lnTo>
                  <a:lnTo>
                    <a:pt x="7648" y="1453"/>
                  </a:lnTo>
                  <a:lnTo>
                    <a:pt x="7647" y="1467"/>
                  </a:lnTo>
                  <a:lnTo>
                    <a:pt x="7645" y="1481"/>
                  </a:lnTo>
                  <a:lnTo>
                    <a:pt x="7642" y="1494"/>
                  </a:lnTo>
                  <a:lnTo>
                    <a:pt x="7639" y="1508"/>
                  </a:lnTo>
                  <a:lnTo>
                    <a:pt x="7635" y="1521"/>
                  </a:lnTo>
                  <a:lnTo>
                    <a:pt x="7628" y="1532"/>
                  </a:lnTo>
                  <a:lnTo>
                    <a:pt x="7622" y="1544"/>
                  </a:lnTo>
                  <a:lnTo>
                    <a:pt x="7615" y="1556"/>
                  </a:lnTo>
                  <a:lnTo>
                    <a:pt x="7606" y="1566"/>
                  </a:lnTo>
                  <a:lnTo>
                    <a:pt x="7597" y="1576"/>
                  </a:lnTo>
                  <a:lnTo>
                    <a:pt x="6874" y="2300"/>
                  </a:lnTo>
                  <a:lnTo>
                    <a:pt x="6874" y="2300"/>
                  </a:lnTo>
                  <a:lnTo>
                    <a:pt x="6884" y="2360"/>
                  </a:lnTo>
                  <a:lnTo>
                    <a:pt x="6892" y="2419"/>
                  </a:lnTo>
                  <a:lnTo>
                    <a:pt x="6899" y="2478"/>
                  </a:lnTo>
                  <a:lnTo>
                    <a:pt x="6904" y="2537"/>
                  </a:lnTo>
                  <a:lnTo>
                    <a:pt x="6906" y="2596"/>
                  </a:lnTo>
                  <a:lnTo>
                    <a:pt x="6908" y="2655"/>
                  </a:lnTo>
                  <a:lnTo>
                    <a:pt x="6907" y="2714"/>
                  </a:lnTo>
                  <a:lnTo>
                    <a:pt x="6905" y="2772"/>
                  </a:lnTo>
                  <a:lnTo>
                    <a:pt x="6900" y="2831"/>
                  </a:lnTo>
                  <a:lnTo>
                    <a:pt x="6894" y="2889"/>
                  </a:lnTo>
                  <a:lnTo>
                    <a:pt x="6886" y="2947"/>
                  </a:lnTo>
                  <a:lnTo>
                    <a:pt x="6877" y="3004"/>
                  </a:lnTo>
                  <a:lnTo>
                    <a:pt x="6866" y="3062"/>
                  </a:lnTo>
                  <a:lnTo>
                    <a:pt x="6853" y="3118"/>
                  </a:lnTo>
                  <a:lnTo>
                    <a:pt x="6839" y="3175"/>
                  </a:lnTo>
                  <a:lnTo>
                    <a:pt x="6822" y="3231"/>
                  </a:lnTo>
                  <a:lnTo>
                    <a:pt x="6804" y="3286"/>
                  </a:lnTo>
                  <a:lnTo>
                    <a:pt x="6785" y="3340"/>
                  </a:lnTo>
                  <a:lnTo>
                    <a:pt x="6763" y="3394"/>
                  </a:lnTo>
                  <a:lnTo>
                    <a:pt x="6741" y="3448"/>
                  </a:lnTo>
                  <a:lnTo>
                    <a:pt x="6715" y="3501"/>
                  </a:lnTo>
                  <a:lnTo>
                    <a:pt x="6689" y="3553"/>
                  </a:lnTo>
                  <a:lnTo>
                    <a:pt x="6661" y="3605"/>
                  </a:lnTo>
                  <a:lnTo>
                    <a:pt x="6632" y="3656"/>
                  </a:lnTo>
                  <a:lnTo>
                    <a:pt x="6601" y="3705"/>
                  </a:lnTo>
                  <a:lnTo>
                    <a:pt x="6569" y="3755"/>
                  </a:lnTo>
                  <a:lnTo>
                    <a:pt x="6534" y="3802"/>
                  </a:lnTo>
                  <a:lnTo>
                    <a:pt x="6498" y="3850"/>
                  </a:lnTo>
                  <a:lnTo>
                    <a:pt x="6461" y="3896"/>
                  </a:lnTo>
                  <a:lnTo>
                    <a:pt x="6422" y="3941"/>
                  </a:lnTo>
                  <a:lnTo>
                    <a:pt x="6382" y="3986"/>
                  </a:lnTo>
                  <a:lnTo>
                    <a:pt x="6340" y="4029"/>
                  </a:lnTo>
                  <a:lnTo>
                    <a:pt x="3453" y="6916"/>
                  </a:lnTo>
                  <a:lnTo>
                    <a:pt x="3060" y="6522"/>
                  </a:lnTo>
                  <a:lnTo>
                    <a:pt x="3222" y="6360"/>
                  </a:lnTo>
                  <a:lnTo>
                    <a:pt x="3453" y="6591"/>
                  </a:lnTo>
                  <a:lnTo>
                    <a:pt x="6177" y="3867"/>
                  </a:lnTo>
                  <a:lnTo>
                    <a:pt x="6177" y="3867"/>
                  </a:lnTo>
                  <a:lnTo>
                    <a:pt x="6210" y="3833"/>
                  </a:lnTo>
                  <a:lnTo>
                    <a:pt x="6243" y="3797"/>
                  </a:lnTo>
                  <a:lnTo>
                    <a:pt x="6274" y="3761"/>
                  </a:lnTo>
                  <a:lnTo>
                    <a:pt x="6304" y="3724"/>
                  </a:lnTo>
                  <a:lnTo>
                    <a:pt x="6334" y="3687"/>
                  </a:lnTo>
                  <a:lnTo>
                    <a:pt x="6362" y="3649"/>
                  </a:lnTo>
                  <a:lnTo>
                    <a:pt x="6388" y="3610"/>
                  </a:lnTo>
                  <a:lnTo>
                    <a:pt x="6414" y="3571"/>
                  </a:lnTo>
                  <a:lnTo>
                    <a:pt x="6439" y="3531"/>
                  </a:lnTo>
                  <a:lnTo>
                    <a:pt x="6462" y="3491"/>
                  </a:lnTo>
                  <a:lnTo>
                    <a:pt x="6484" y="3450"/>
                  </a:lnTo>
                  <a:lnTo>
                    <a:pt x="6505" y="3409"/>
                  </a:lnTo>
                  <a:lnTo>
                    <a:pt x="6525" y="3367"/>
                  </a:lnTo>
                  <a:lnTo>
                    <a:pt x="6544" y="3324"/>
                  </a:lnTo>
                  <a:lnTo>
                    <a:pt x="6561" y="3281"/>
                  </a:lnTo>
                  <a:lnTo>
                    <a:pt x="6578" y="3237"/>
                  </a:lnTo>
                  <a:lnTo>
                    <a:pt x="6593" y="3194"/>
                  </a:lnTo>
                  <a:lnTo>
                    <a:pt x="6607" y="3150"/>
                  </a:lnTo>
                  <a:lnTo>
                    <a:pt x="6619" y="3105"/>
                  </a:lnTo>
                  <a:lnTo>
                    <a:pt x="6631" y="3060"/>
                  </a:lnTo>
                  <a:lnTo>
                    <a:pt x="6641" y="3015"/>
                  </a:lnTo>
                  <a:lnTo>
                    <a:pt x="6651" y="2969"/>
                  </a:lnTo>
                  <a:lnTo>
                    <a:pt x="6658" y="2924"/>
                  </a:lnTo>
                  <a:lnTo>
                    <a:pt x="6665" y="2878"/>
                  </a:lnTo>
                  <a:lnTo>
                    <a:pt x="6670" y="2831"/>
                  </a:lnTo>
                  <a:lnTo>
                    <a:pt x="6674" y="2785"/>
                  </a:lnTo>
                  <a:lnTo>
                    <a:pt x="6677" y="2738"/>
                  </a:lnTo>
                  <a:lnTo>
                    <a:pt x="6678" y="2691"/>
                  </a:lnTo>
                  <a:lnTo>
                    <a:pt x="6678" y="2645"/>
                  </a:lnTo>
                  <a:lnTo>
                    <a:pt x="6677" y="2597"/>
                  </a:lnTo>
                  <a:lnTo>
                    <a:pt x="6675" y="2551"/>
                  </a:lnTo>
                  <a:lnTo>
                    <a:pt x="6672" y="2503"/>
                  </a:lnTo>
                  <a:lnTo>
                    <a:pt x="2941" y="6242"/>
                  </a:lnTo>
                  <a:lnTo>
                    <a:pt x="2859" y="6161"/>
                  </a:lnTo>
                  <a:lnTo>
                    <a:pt x="2940" y="6242"/>
                  </a:lnTo>
                  <a:lnTo>
                    <a:pt x="2822" y="6360"/>
                  </a:lnTo>
                  <a:lnTo>
                    <a:pt x="851" y="6691"/>
                  </a:lnTo>
                  <a:lnTo>
                    <a:pt x="1291" y="4823"/>
                  </a:lnTo>
                  <a:lnTo>
                    <a:pt x="1406" y="4708"/>
                  </a:lnTo>
                  <a:lnTo>
                    <a:pt x="1487" y="4789"/>
                  </a:lnTo>
                  <a:lnTo>
                    <a:pt x="1406" y="4708"/>
                  </a:lnTo>
                  <a:lnTo>
                    <a:pt x="5185" y="938"/>
                  </a:lnTo>
                  <a:lnTo>
                    <a:pt x="5185" y="938"/>
                  </a:lnTo>
                  <a:lnTo>
                    <a:pt x="5136" y="931"/>
                  </a:lnTo>
                  <a:lnTo>
                    <a:pt x="5085" y="926"/>
                  </a:lnTo>
                  <a:lnTo>
                    <a:pt x="5036" y="922"/>
                  </a:lnTo>
                  <a:lnTo>
                    <a:pt x="4986" y="920"/>
                  </a:lnTo>
                  <a:lnTo>
                    <a:pt x="4935" y="920"/>
                  </a:lnTo>
                  <a:lnTo>
                    <a:pt x="4886" y="920"/>
                  </a:lnTo>
                  <a:lnTo>
                    <a:pt x="4836" y="922"/>
                  </a:lnTo>
                  <a:lnTo>
                    <a:pt x="4787" y="926"/>
                  </a:lnTo>
                  <a:lnTo>
                    <a:pt x="4738" y="930"/>
                  </a:lnTo>
                  <a:lnTo>
                    <a:pt x="4690" y="938"/>
                  </a:lnTo>
                  <a:lnTo>
                    <a:pt x="4640" y="945"/>
                  </a:lnTo>
                  <a:lnTo>
                    <a:pt x="4593" y="955"/>
                  </a:lnTo>
                  <a:lnTo>
                    <a:pt x="4544" y="965"/>
                  </a:lnTo>
                  <a:lnTo>
                    <a:pt x="4497" y="977"/>
                  </a:lnTo>
                  <a:lnTo>
                    <a:pt x="4449" y="990"/>
                  </a:lnTo>
                  <a:lnTo>
                    <a:pt x="4403" y="1005"/>
                  </a:lnTo>
                  <a:lnTo>
                    <a:pt x="4356" y="1021"/>
                  </a:lnTo>
                  <a:lnTo>
                    <a:pt x="4310" y="1039"/>
                  </a:lnTo>
                  <a:lnTo>
                    <a:pt x="4265" y="1057"/>
                  </a:lnTo>
                  <a:lnTo>
                    <a:pt x="4219" y="1078"/>
                  </a:lnTo>
                  <a:lnTo>
                    <a:pt x="4175" y="1099"/>
                  </a:lnTo>
                  <a:lnTo>
                    <a:pt x="4132" y="1122"/>
                  </a:lnTo>
                  <a:lnTo>
                    <a:pt x="4089" y="1145"/>
                  </a:lnTo>
                  <a:lnTo>
                    <a:pt x="4045" y="1171"/>
                  </a:lnTo>
                  <a:lnTo>
                    <a:pt x="4003" y="1198"/>
                  </a:lnTo>
                  <a:lnTo>
                    <a:pt x="3962" y="1226"/>
                  </a:lnTo>
                  <a:lnTo>
                    <a:pt x="3922" y="1255"/>
                  </a:lnTo>
                  <a:lnTo>
                    <a:pt x="3882" y="1286"/>
                  </a:lnTo>
                  <a:lnTo>
                    <a:pt x="3843" y="1317"/>
                  </a:lnTo>
                  <a:lnTo>
                    <a:pt x="3805" y="1351"/>
                  </a:lnTo>
                  <a:lnTo>
                    <a:pt x="3767" y="1385"/>
                  </a:lnTo>
                  <a:lnTo>
                    <a:pt x="3730" y="1421"/>
                  </a:lnTo>
                  <a:lnTo>
                    <a:pt x="3453" y="1698"/>
                  </a:lnTo>
                  <a:lnTo>
                    <a:pt x="3176" y="1421"/>
                  </a:lnTo>
                  <a:lnTo>
                    <a:pt x="3176" y="1421"/>
                  </a:lnTo>
                  <a:lnTo>
                    <a:pt x="3145" y="1391"/>
                  </a:lnTo>
                  <a:lnTo>
                    <a:pt x="3114" y="1362"/>
                  </a:lnTo>
                  <a:lnTo>
                    <a:pt x="3083" y="1333"/>
                  </a:lnTo>
                  <a:lnTo>
                    <a:pt x="3050" y="1306"/>
                  </a:lnTo>
                  <a:lnTo>
                    <a:pt x="3017" y="1279"/>
                  </a:lnTo>
                  <a:lnTo>
                    <a:pt x="2984" y="1254"/>
                  </a:lnTo>
                  <a:lnTo>
                    <a:pt x="2949" y="1230"/>
                  </a:lnTo>
                  <a:lnTo>
                    <a:pt x="2915" y="1205"/>
                  </a:lnTo>
                  <a:lnTo>
                    <a:pt x="2879" y="1183"/>
                  </a:lnTo>
                  <a:lnTo>
                    <a:pt x="2844" y="1161"/>
                  </a:lnTo>
                  <a:lnTo>
                    <a:pt x="2809" y="1140"/>
                  </a:lnTo>
                  <a:lnTo>
                    <a:pt x="2772" y="1120"/>
                  </a:lnTo>
                  <a:lnTo>
                    <a:pt x="2735" y="1101"/>
                  </a:lnTo>
                  <a:lnTo>
                    <a:pt x="2697" y="1082"/>
                  </a:lnTo>
                  <a:lnTo>
                    <a:pt x="2659" y="1065"/>
                  </a:lnTo>
                  <a:lnTo>
                    <a:pt x="2621" y="1048"/>
                  </a:lnTo>
                  <a:lnTo>
                    <a:pt x="2583" y="1034"/>
                  </a:lnTo>
                  <a:lnTo>
                    <a:pt x="2544" y="1019"/>
                  </a:lnTo>
                  <a:lnTo>
                    <a:pt x="2504" y="1005"/>
                  </a:lnTo>
                  <a:lnTo>
                    <a:pt x="2465" y="993"/>
                  </a:lnTo>
                  <a:lnTo>
                    <a:pt x="2425" y="981"/>
                  </a:lnTo>
                  <a:lnTo>
                    <a:pt x="2384" y="970"/>
                  </a:lnTo>
                  <a:lnTo>
                    <a:pt x="2344" y="961"/>
                  </a:lnTo>
                  <a:lnTo>
                    <a:pt x="2302" y="952"/>
                  </a:lnTo>
                  <a:lnTo>
                    <a:pt x="2261" y="945"/>
                  </a:lnTo>
                  <a:lnTo>
                    <a:pt x="2219" y="938"/>
                  </a:lnTo>
                  <a:lnTo>
                    <a:pt x="2178" y="932"/>
                  </a:lnTo>
                  <a:lnTo>
                    <a:pt x="2136" y="928"/>
                  </a:lnTo>
                  <a:lnTo>
                    <a:pt x="2094" y="924"/>
                  </a:lnTo>
                  <a:lnTo>
                    <a:pt x="2052" y="922"/>
                  </a:lnTo>
                  <a:lnTo>
                    <a:pt x="2008" y="920"/>
                  </a:lnTo>
                  <a:lnTo>
                    <a:pt x="1966" y="920"/>
                  </a:lnTo>
                  <a:lnTo>
                    <a:pt x="1966" y="920"/>
                  </a:lnTo>
                  <a:lnTo>
                    <a:pt x="1923" y="920"/>
                  </a:lnTo>
                  <a:lnTo>
                    <a:pt x="1881" y="922"/>
                  </a:lnTo>
                  <a:lnTo>
                    <a:pt x="1839" y="924"/>
                  </a:lnTo>
                  <a:lnTo>
                    <a:pt x="1796" y="928"/>
                  </a:lnTo>
                  <a:lnTo>
                    <a:pt x="1754" y="932"/>
                  </a:lnTo>
                  <a:lnTo>
                    <a:pt x="1712" y="938"/>
                  </a:lnTo>
                  <a:lnTo>
                    <a:pt x="1671" y="945"/>
                  </a:lnTo>
                  <a:lnTo>
                    <a:pt x="1630" y="952"/>
                  </a:lnTo>
                  <a:lnTo>
                    <a:pt x="1589" y="961"/>
                  </a:lnTo>
                  <a:lnTo>
                    <a:pt x="1548" y="970"/>
                  </a:lnTo>
                  <a:lnTo>
                    <a:pt x="1507" y="981"/>
                  </a:lnTo>
                  <a:lnTo>
                    <a:pt x="1467" y="993"/>
                  </a:lnTo>
                  <a:lnTo>
                    <a:pt x="1427" y="1005"/>
                  </a:lnTo>
                  <a:lnTo>
                    <a:pt x="1388" y="1019"/>
                  </a:lnTo>
                  <a:lnTo>
                    <a:pt x="1349" y="1034"/>
                  </a:lnTo>
                  <a:lnTo>
                    <a:pt x="1311" y="1048"/>
                  </a:lnTo>
                  <a:lnTo>
                    <a:pt x="1272" y="1065"/>
                  </a:lnTo>
                  <a:lnTo>
                    <a:pt x="1234" y="1082"/>
                  </a:lnTo>
                  <a:lnTo>
                    <a:pt x="1197" y="1101"/>
                  </a:lnTo>
                  <a:lnTo>
                    <a:pt x="1161" y="1120"/>
                  </a:lnTo>
                  <a:lnTo>
                    <a:pt x="1124" y="1140"/>
                  </a:lnTo>
                  <a:lnTo>
                    <a:pt x="1088" y="1161"/>
                  </a:lnTo>
                  <a:lnTo>
                    <a:pt x="1052" y="1183"/>
                  </a:lnTo>
                  <a:lnTo>
                    <a:pt x="1017" y="1205"/>
                  </a:lnTo>
                  <a:lnTo>
                    <a:pt x="982" y="1230"/>
                  </a:lnTo>
                  <a:lnTo>
                    <a:pt x="949" y="1254"/>
                  </a:lnTo>
                  <a:lnTo>
                    <a:pt x="915" y="1279"/>
                  </a:lnTo>
                  <a:lnTo>
                    <a:pt x="882" y="1306"/>
                  </a:lnTo>
                  <a:lnTo>
                    <a:pt x="849" y="1333"/>
                  </a:lnTo>
                  <a:lnTo>
                    <a:pt x="818" y="1362"/>
                  </a:lnTo>
                  <a:lnTo>
                    <a:pt x="786" y="1391"/>
                  </a:lnTo>
                  <a:lnTo>
                    <a:pt x="756" y="1421"/>
                  </a:lnTo>
                  <a:lnTo>
                    <a:pt x="728" y="1448"/>
                  </a:lnTo>
                  <a:lnTo>
                    <a:pt x="728" y="1448"/>
                  </a:lnTo>
                  <a:lnTo>
                    <a:pt x="698" y="1480"/>
                  </a:lnTo>
                  <a:lnTo>
                    <a:pt x="668" y="1511"/>
                  </a:lnTo>
                  <a:lnTo>
                    <a:pt x="640" y="1544"/>
                  </a:lnTo>
                  <a:lnTo>
                    <a:pt x="611" y="1578"/>
                  </a:lnTo>
                  <a:lnTo>
                    <a:pt x="585" y="1611"/>
                  </a:lnTo>
                  <a:lnTo>
                    <a:pt x="558" y="1645"/>
                  </a:lnTo>
                  <a:lnTo>
                    <a:pt x="534" y="1680"/>
                  </a:lnTo>
                  <a:lnTo>
                    <a:pt x="510" y="1716"/>
                  </a:lnTo>
                  <a:lnTo>
                    <a:pt x="487" y="1752"/>
                  </a:lnTo>
                  <a:lnTo>
                    <a:pt x="465" y="1787"/>
                  </a:lnTo>
                  <a:lnTo>
                    <a:pt x="445" y="1824"/>
                  </a:lnTo>
                  <a:lnTo>
                    <a:pt x="425" y="1861"/>
                  </a:lnTo>
                  <a:lnTo>
                    <a:pt x="406" y="1899"/>
                  </a:lnTo>
                  <a:lnTo>
                    <a:pt x="387" y="1936"/>
                  </a:lnTo>
                  <a:lnTo>
                    <a:pt x="370" y="1975"/>
                  </a:lnTo>
                  <a:lnTo>
                    <a:pt x="354" y="2013"/>
                  </a:lnTo>
                  <a:lnTo>
                    <a:pt x="339" y="2052"/>
                  </a:lnTo>
                  <a:lnTo>
                    <a:pt x="324" y="2091"/>
                  </a:lnTo>
                  <a:lnTo>
                    <a:pt x="312" y="2130"/>
                  </a:lnTo>
                  <a:lnTo>
                    <a:pt x="299" y="2170"/>
                  </a:lnTo>
                  <a:lnTo>
                    <a:pt x="287" y="2209"/>
                  </a:lnTo>
                  <a:lnTo>
                    <a:pt x="278" y="2249"/>
                  </a:lnTo>
                  <a:lnTo>
                    <a:pt x="268" y="2290"/>
                  </a:lnTo>
                  <a:lnTo>
                    <a:pt x="260" y="2330"/>
                  </a:lnTo>
                  <a:lnTo>
                    <a:pt x="253" y="2370"/>
                  </a:lnTo>
                  <a:lnTo>
                    <a:pt x="246" y="2412"/>
                  </a:lnTo>
                  <a:lnTo>
                    <a:pt x="241" y="2453"/>
                  </a:lnTo>
                  <a:lnTo>
                    <a:pt x="237" y="2493"/>
                  </a:lnTo>
                  <a:lnTo>
                    <a:pt x="234" y="2534"/>
                  </a:lnTo>
                  <a:lnTo>
                    <a:pt x="231" y="2575"/>
                  </a:lnTo>
                  <a:lnTo>
                    <a:pt x="229" y="2616"/>
                  </a:lnTo>
                  <a:lnTo>
                    <a:pt x="228" y="2657"/>
                  </a:lnTo>
                  <a:lnTo>
                    <a:pt x="229" y="2698"/>
                  </a:lnTo>
                  <a:lnTo>
                    <a:pt x="231" y="2739"/>
                  </a:lnTo>
                  <a:lnTo>
                    <a:pt x="234" y="2781"/>
                  </a:lnTo>
                  <a:lnTo>
                    <a:pt x="237" y="2822"/>
                  </a:lnTo>
                  <a:lnTo>
                    <a:pt x="241" y="2862"/>
                  </a:lnTo>
                  <a:lnTo>
                    <a:pt x="246" y="2903"/>
                  </a:lnTo>
                  <a:lnTo>
                    <a:pt x="253" y="2944"/>
                  </a:lnTo>
                  <a:lnTo>
                    <a:pt x="260" y="2984"/>
                  </a:lnTo>
                  <a:lnTo>
                    <a:pt x="268" y="3024"/>
                  </a:lnTo>
                  <a:lnTo>
                    <a:pt x="278" y="3064"/>
                  </a:lnTo>
                  <a:lnTo>
                    <a:pt x="289" y="3104"/>
                  </a:lnTo>
                  <a:lnTo>
                    <a:pt x="299" y="3144"/>
                  </a:lnTo>
                  <a:lnTo>
                    <a:pt x="312" y="3184"/>
                  </a:lnTo>
                  <a:lnTo>
                    <a:pt x="324" y="3223"/>
                  </a:lnTo>
                  <a:lnTo>
                    <a:pt x="339" y="3262"/>
                  </a:lnTo>
                  <a:lnTo>
                    <a:pt x="354" y="3301"/>
                  </a:lnTo>
                  <a:lnTo>
                    <a:pt x="370" y="3339"/>
                  </a:lnTo>
                  <a:lnTo>
                    <a:pt x="388" y="3377"/>
                  </a:lnTo>
                  <a:lnTo>
                    <a:pt x="406" y="3415"/>
                  </a:lnTo>
                  <a:lnTo>
                    <a:pt x="425" y="3453"/>
                  </a:lnTo>
                  <a:lnTo>
                    <a:pt x="445" y="3490"/>
                  </a:lnTo>
                  <a:lnTo>
                    <a:pt x="466" y="3527"/>
                  </a:lnTo>
                  <a:lnTo>
                    <a:pt x="488" y="3563"/>
                  </a:lnTo>
                  <a:lnTo>
                    <a:pt x="510" y="3599"/>
                  </a:lnTo>
                  <a:lnTo>
                    <a:pt x="534" y="3635"/>
                  </a:lnTo>
                  <a:lnTo>
                    <a:pt x="560" y="3669"/>
                  </a:lnTo>
                  <a:lnTo>
                    <a:pt x="585" y="3703"/>
                  </a:lnTo>
                  <a:lnTo>
                    <a:pt x="612" y="3737"/>
                  </a:lnTo>
                  <a:lnTo>
                    <a:pt x="640" y="3771"/>
                  </a:lnTo>
                  <a:lnTo>
                    <a:pt x="668" y="3803"/>
                  </a:lnTo>
                  <a:lnTo>
                    <a:pt x="699" y="3835"/>
                  </a:lnTo>
                  <a:lnTo>
                    <a:pt x="729" y="3867"/>
                  </a:lnTo>
                  <a:lnTo>
                    <a:pt x="1289" y="4426"/>
                  </a:lnTo>
                  <a:lnTo>
                    <a:pt x="1127" y="4589"/>
                  </a:lnTo>
                  <a:lnTo>
                    <a:pt x="567" y="4029"/>
                  </a:lnTo>
                  <a:lnTo>
                    <a:pt x="567" y="4029"/>
                  </a:lnTo>
                  <a:lnTo>
                    <a:pt x="532" y="3993"/>
                  </a:lnTo>
                  <a:lnTo>
                    <a:pt x="498" y="3957"/>
                  </a:lnTo>
                  <a:lnTo>
                    <a:pt x="466" y="3920"/>
                  </a:lnTo>
                  <a:lnTo>
                    <a:pt x="434" y="3882"/>
                  </a:lnTo>
                  <a:lnTo>
                    <a:pt x="403" y="3843"/>
                  </a:lnTo>
                  <a:lnTo>
                    <a:pt x="374" y="3804"/>
                  </a:lnTo>
                  <a:lnTo>
                    <a:pt x="345" y="3765"/>
                  </a:lnTo>
                  <a:lnTo>
                    <a:pt x="318" y="3725"/>
                  </a:lnTo>
                  <a:lnTo>
                    <a:pt x="293" y="3684"/>
                  </a:lnTo>
                  <a:lnTo>
                    <a:pt x="267" y="3643"/>
                  </a:lnTo>
                  <a:lnTo>
                    <a:pt x="243" y="3602"/>
                  </a:lnTo>
                  <a:lnTo>
                    <a:pt x="221" y="3560"/>
                  </a:lnTo>
                  <a:lnTo>
                    <a:pt x="199" y="3518"/>
                  </a:lnTo>
                  <a:lnTo>
                    <a:pt x="179" y="3474"/>
                  </a:lnTo>
                  <a:lnTo>
                    <a:pt x="160" y="3431"/>
                  </a:lnTo>
                  <a:lnTo>
                    <a:pt x="141" y="3388"/>
                  </a:lnTo>
                  <a:lnTo>
                    <a:pt x="124" y="3344"/>
                  </a:lnTo>
                  <a:lnTo>
                    <a:pt x="108" y="3299"/>
                  </a:lnTo>
                  <a:lnTo>
                    <a:pt x="92" y="3255"/>
                  </a:lnTo>
                  <a:lnTo>
                    <a:pt x="79" y="3210"/>
                  </a:lnTo>
                  <a:lnTo>
                    <a:pt x="66" y="3164"/>
                  </a:lnTo>
                  <a:lnTo>
                    <a:pt x="54" y="3119"/>
                  </a:lnTo>
                  <a:lnTo>
                    <a:pt x="44" y="3074"/>
                  </a:lnTo>
                  <a:lnTo>
                    <a:pt x="34" y="3028"/>
                  </a:lnTo>
                  <a:lnTo>
                    <a:pt x="26" y="2982"/>
                  </a:lnTo>
                  <a:lnTo>
                    <a:pt x="20" y="2936"/>
                  </a:lnTo>
                  <a:lnTo>
                    <a:pt x="13" y="2889"/>
                  </a:lnTo>
                  <a:lnTo>
                    <a:pt x="8" y="2843"/>
                  </a:lnTo>
                  <a:lnTo>
                    <a:pt x="4" y="2796"/>
                  </a:lnTo>
                  <a:lnTo>
                    <a:pt x="2" y="2750"/>
                  </a:lnTo>
                  <a:lnTo>
                    <a:pt x="0" y="2704"/>
                  </a:lnTo>
                  <a:lnTo>
                    <a:pt x="0" y="2657"/>
                  </a:lnTo>
                  <a:lnTo>
                    <a:pt x="0" y="2611"/>
                  </a:lnTo>
                  <a:lnTo>
                    <a:pt x="2" y="2564"/>
                  </a:lnTo>
                  <a:lnTo>
                    <a:pt x="4" y="2517"/>
                  </a:lnTo>
                  <a:lnTo>
                    <a:pt x="8" y="2471"/>
                  </a:lnTo>
                  <a:lnTo>
                    <a:pt x="13" y="2424"/>
                  </a:lnTo>
                  <a:lnTo>
                    <a:pt x="20" y="2378"/>
                  </a:lnTo>
                  <a:lnTo>
                    <a:pt x="26" y="2333"/>
                  </a:lnTo>
                  <a:lnTo>
                    <a:pt x="34" y="2286"/>
                  </a:lnTo>
                  <a:lnTo>
                    <a:pt x="44" y="2241"/>
                  </a:lnTo>
                  <a:lnTo>
                    <a:pt x="54" y="2194"/>
                  </a:lnTo>
                  <a:lnTo>
                    <a:pt x="66" y="2149"/>
                  </a:lnTo>
                  <a:lnTo>
                    <a:pt x="79" y="2105"/>
                  </a:lnTo>
                  <a:lnTo>
                    <a:pt x="92" y="2059"/>
                  </a:lnTo>
                  <a:lnTo>
                    <a:pt x="108" y="2015"/>
                  </a:lnTo>
                  <a:lnTo>
                    <a:pt x="124" y="1971"/>
                  </a:lnTo>
                  <a:lnTo>
                    <a:pt x="141" y="1927"/>
                  </a:lnTo>
                  <a:lnTo>
                    <a:pt x="160" y="1883"/>
                  </a:lnTo>
                  <a:lnTo>
                    <a:pt x="179" y="1839"/>
                  </a:lnTo>
                  <a:lnTo>
                    <a:pt x="199" y="1797"/>
                  </a:lnTo>
                  <a:lnTo>
                    <a:pt x="221" y="1755"/>
                  </a:lnTo>
                  <a:lnTo>
                    <a:pt x="243" y="1713"/>
                  </a:lnTo>
                  <a:lnTo>
                    <a:pt x="267" y="1670"/>
                  </a:lnTo>
                  <a:lnTo>
                    <a:pt x="293" y="1629"/>
                  </a:lnTo>
                  <a:lnTo>
                    <a:pt x="318" y="1589"/>
                  </a:lnTo>
                  <a:lnTo>
                    <a:pt x="345" y="1549"/>
                  </a:lnTo>
                  <a:lnTo>
                    <a:pt x="374" y="1509"/>
                  </a:lnTo>
                  <a:lnTo>
                    <a:pt x="403" y="1470"/>
                  </a:lnTo>
                  <a:lnTo>
                    <a:pt x="434" y="1432"/>
                  </a:lnTo>
                  <a:lnTo>
                    <a:pt x="466" y="1394"/>
                  </a:lnTo>
                  <a:lnTo>
                    <a:pt x="498" y="1357"/>
                  </a:lnTo>
                  <a:lnTo>
                    <a:pt x="532" y="1320"/>
                  </a:lnTo>
                  <a:lnTo>
                    <a:pt x="567" y="1285"/>
                  </a:lnTo>
                  <a:lnTo>
                    <a:pt x="594" y="1257"/>
                  </a:lnTo>
                  <a:lnTo>
                    <a:pt x="594" y="1257"/>
                  </a:lnTo>
                  <a:lnTo>
                    <a:pt x="629" y="1223"/>
                  </a:lnTo>
                  <a:lnTo>
                    <a:pt x="664" y="1191"/>
                  </a:lnTo>
                  <a:lnTo>
                    <a:pt x="700" y="1159"/>
                  </a:lnTo>
                  <a:lnTo>
                    <a:pt x="737" y="1129"/>
                  </a:lnTo>
                  <a:lnTo>
                    <a:pt x="775" y="1098"/>
                  </a:lnTo>
                  <a:lnTo>
                    <a:pt x="813" y="1069"/>
                  </a:lnTo>
                  <a:lnTo>
                    <a:pt x="851" y="1041"/>
                  </a:lnTo>
                  <a:lnTo>
                    <a:pt x="890" y="1015"/>
                  </a:lnTo>
                  <a:lnTo>
                    <a:pt x="930" y="988"/>
                  </a:lnTo>
                  <a:lnTo>
                    <a:pt x="970" y="964"/>
                  </a:lnTo>
                  <a:lnTo>
                    <a:pt x="1011" y="940"/>
                  </a:lnTo>
                  <a:lnTo>
                    <a:pt x="1052" y="917"/>
                  </a:lnTo>
                  <a:lnTo>
                    <a:pt x="1094" y="896"/>
                  </a:lnTo>
                  <a:lnTo>
                    <a:pt x="1136" y="874"/>
                  </a:lnTo>
                  <a:lnTo>
                    <a:pt x="1180" y="855"/>
                  </a:lnTo>
                  <a:lnTo>
                    <a:pt x="1223" y="836"/>
                  </a:lnTo>
                  <a:lnTo>
                    <a:pt x="1267" y="819"/>
                  </a:lnTo>
                  <a:lnTo>
                    <a:pt x="1311" y="803"/>
                  </a:lnTo>
                  <a:lnTo>
                    <a:pt x="1356" y="787"/>
                  </a:lnTo>
                  <a:lnTo>
                    <a:pt x="1401" y="773"/>
                  </a:lnTo>
                  <a:lnTo>
                    <a:pt x="1446" y="760"/>
                  </a:lnTo>
                  <a:lnTo>
                    <a:pt x="1492" y="748"/>
                  </a:lnTo>
                  <a:lnTo>
                    <a:pt x="1538" y="736"/>
                  </a:lnTo>
                  <a:lnTo>
                    <a:pt x="1584" y="727"/>
                  </a:lnTo>
                  <a:lnTo>
                    <a:pt x="1631" y="718"/>
                  </a:lnTo>
                  <a:lnTo>
                    <a:pt x="1678" y="711"/>
                  </a:lnTo>
                  <a:lnTo>
                    <a:pt x="1726" y="705"/>
                  </a:lnTo>
                  <a:lnTo>
                    <a:pt x="1773" y="699"/>
                  </a:lnTo>
                  <a:lnTo>
                    <a:pt x="1821" y="695"/>
                  </a:lnTo>
                  <a:lnTo>
                    <a:pt x="1869" y="692"/>
                  </a:lnTo>
                  <a:lnTo>
                    <a:pt x="1918" y="690"/>
                  </a:lnTo>
                  <a:lnTo>
                    <a:pt x="1966" y="690"/>
                  </a:lnTo>
                  <a:lnTo>
                    <a:pt x="1966" y="690"/>
                  </a:lnTo>
                  <a:lnTo>
                    <a:pt x="2015" y="690"/>
                  </a:lnTo>
                  <a:lnTo>
                    <a:pt x="2063" y="692"/>
                  </a:lnTo>
                  <a:lnTo>
                    <a:pt x="2111" y="695"/>
                  </a:lnTo>
                  <a:lnTo>
                    <a:pt x="2159" y="699"/>
                  </a:lnTo>
                  <a:lnTo>
                    <a:pt x="2207" y="705"/>
                  </a:lnTo>
                  <a:lnTo>
                    <a:pt x="2254" y="711"/>
                  </a:lnTo>
                  <a:lnTo>
                    <a:pt x="2300" y="718"/>
                  </a:lnTo>
                  <a:lnTo>
                    <a:pt x="2348" y="727"/>
                  </a:lnTo>
                  <a:lnTo>
                    <a:pt x="2394" y="736"/>
                  </a:lnTo>
                  <a:lnTo>
                    <a:pt x="2441" y="748"/>
                  </a:lnTo>
                  <a:lnTo>
                    <a:pt x="2486" y="760"/>
                  </a:lnTo>
                  <a:lnTo>
                    <a:pt x="2531" y="773"/>
                  </a:lnTo>
                  <a:lnTo>
                    <a:pt x="2577" y="787"/>
                  </a:lnTo>
                  <a:lnTo>
                    <a:pt x="2621" y="803"/>
                  </a:lnTo>
                  <a:lnTo>
                    <a:pt x="2665" y="819"/>
                  </a:lnTo>
                  <a:lnTo>
                    <a:pt x="2709" y="836"/>
                  </a:lnTo>
                  <a:lnTo>
                    <a:pt x="2753" y="855"/>
                  </a:lnTo>
                  <a:lnTo>
                    <a:pt x="2795" y="874"/>
                  </a:lnTo>
                  <a:lnTo>
                    <a:pt x="2838" y="896"/>
                  </a:lnTo>
                  <a:lnTo>
                    <a:pt x="2879" y="917"/>
                  </a:lnTo>
                  <a:lnTo>
                    <a:pt x="2921" y="940"/>
                  </a:lnTo>
                  <a:lnTo>
                    <a:pt x="2963" y="964"/>
                  </a:lnTo>
                  <a:lnTo>
                    <a:pt x="3003" y="988"/>
                  </a:lnTo>
                  <a:lnTo>
                    <a:pt x="3043" y="1015"/>
                  </a:lnTo>
                  <a:lnTo>
                    <a:pt x="3082" y="1041"/>
                  </a:lnTo>
                  <a:lnTo>
                    <a:pt x="3120" y="1069"/>
                  </a:lnTo>
                  <a:lnTo>
                    <a:pt x="3158" y="1098"/>
                  </a:lnTo>
                  <a:lnTo>
                    <a:pt x="3196" y="1129"/>
                  </a:lnTo>
                  <a:lnTo>
                    <a:pt x="3232" y="1159"/>
                  </a:lnTo>
                  <a:lnTo>
                    <a:pt x="3268" y="1192"/>
                  </a:lnTo>
                  <a:lnTo>
                    <a:pt x="3303" y="1224"/>
                  </a:lnTo>
                  <a:lnTo>
                    <a:pt x="3338" y="1258"/>
                  </a:lnTo>
                  <a:lnTo>
                    <a:pt x="3453" y="1373"/>
                  </a:lnTo>
                  <a:lnTo>
                    <a:pt x="3568" y="1258"/>
                  </a:lnTo>
                  <a:lnTo>
                    <a:pt x="3568" y="1258"/>
                  </a:lnTo>
                  <a:lnTo>
                    <a:pt x="3613" y="1214"/>
                  </a:lnTo>
                  <a:lnTo>
                    <a:pt x="3660" y="1172"/>
                  </a:lnTo>
                  <a:lnTo>
                    <a:pt x="3707" y="1132"/>
                  </a:lnTo>
                  <a:lnTo>
                    <a:pt x="3755" y="1093"/>
                  </a:lnTo>
                  <a:lnTo>
                    <a:pt x="3806" y="1056"/>
                  </a:lnTo>
                  <a:lnTo>
                    <a:pt x="3857" y="1020"/>
                  </a:lnTo>
                  <a:lnTo>
                    <a:pt x="3907" y="986"/>
                  </a:lnTo>
                  <a:lnTo>
                    <a:pt x="3960" y="955"/>
                  </a:lnTo>
                  <a:lnTo>
                    <a:pt x="4014" y="924"/>
                  </a:lnTo>
                  <a:lnTo>
                    <a:pt x="4068" y="896"/>
                  </a:lnTo>
                  <a:lnTo>
                    <a:pt x="4122" y="869"/>
                  </a:lnTo>
                  <a:lnTo>
                    <a:pt x="4178" y="844"/>
                  </a:lnTo>
                  <a:lnTo>
                    <a:pt x="4234" y="821"/>
                  </a:lnTo>
                  <a:lnTo>
                    <a:pt x="4291" y="800"/>
                  </a:lnTo>
                  <a:lnTo>
                    <a:pt x="4349" y="781"/>
                  </a:lnTo>
                  <a:lnTo>
                    <a:pt x="4407" y="763"/>
                  </a:lnTo>
                  <a:lnTo>
                    <a:pt x="4466" y="747"/>
                  </a:lnTo>
                  <a:lnTo>
                    <a:pt x="4525" y="733"/>
                  </a:lnTo>
                  <a:lnTo>
                    <a:pt x="4584" y="721"/>
                  </a:lnTo>
                  <a:lnTo>
                    <a:pt x="4644" y="711"/>
                  </a:lnTo>
                  <a:lnTo>
                    <a:pt x="4704" y="703"/>
                  </a:lnTo>
                  <a:lnTo>
                    <a:pt x="4766" y="696"/>
                  </a:lnTo>
                  <a:lnTo>
                    <a:pt x="4827" y="692"/>
                  </a:lnTo>
                  <a:lnTo>
                    <a:pt x="4888" y="689"/>
                  </a:lnTo>
                  <a:lnTo>
                    <a:pt x="4949" y="689"/>
                  </a:lnTo>
                  <a:lnTo>
                    <a:pt x="5011" y="690"/>
                  </a:lnTo>
                  <a:lnTo>
                    <a:pt x="5072" y="693"/>
                  </a:lnTo>
                  <a:lnTo>
                    <a:pt x="5135" y="698"/>
                  </a:lnTo>
                  <a:lnTo>
                    <a:pt x="5196" y="706"/>
                  </a:lnTo>
                  <a:lnTo>
                    <a:pt x="5258" y="715"/>
                  </a:lnTo>
                  <a:lnTo>
                    <a:pt x="5320" y="727"/>
                  </a:lnTo>
                  <a:lnTo>
                    <a:pt x="5381" y="741"/>
                  </a:lnTo>
                  <a:lnTo>
                    <a:pt x="5381" y="742"/>
                  </a:lnTo>
                  <a:lnTo>
                    <a:pt x="6073" y="52"/>
                  </a:lnTo>
                  <a:lnTo>
                    <a:pt x="6073" y="52"/>
                  </a:lnTo>
                  <a:lnTo>
                    <a:pt x="6086" y="40"/>
                  </a:lnTo>
                  <a:lnTo>
                    <a:pt x="6100" y="30"/>
                  </a:lnTo>
                  <a:lnTo>
                    <a:pt x="6115" y="22"/>
                  </a:lnTo>
                  <a:lnTo>
                    <a:pt x="6131" y="14"/>
                  </a:lnTo>
                  <a:lnTo>
                    <a:pt x="6148" y="8"/>
                  </a:lnTo>
                  <a:lnTo>
                    <a:pt x="6165" y="5"/>
                  </a:lnTo>
                  <a:lnTo>
                    <a:pt x="6184" y="1"/>
                  </a:lnTo>
                  <a:lnTo>
                    <a:pt x="6202" y="0"/>
                  </a:lnTo>
                  <a:lnTo>
                    <a:pt x="6202" y="0"/>
                  </a:lnTo>
                  <a:lnTo>
                    <a:pt x="6218" y="1"/>
                  </a:lnTo>
                  <a:lnTo>
                    <a:pt x="6233" y="4"/>
                  </a:lnTo>
                  <a:lnTo>
                    <a:pt x="6249" y="6"/>
                  </a:lnTo>
                  <a:lnTo>
                    <a:pt x="6265" y="10"/>
                  </a:lnTo>
                  <a:lnTo>
                    <a:pt x="6282" y="14"/>
                  </a:lnTo>
                  <a:lnTo>
                    <a:pt x="6298" y="20"/>
                  </a:lnTo>
                  <a:lnTo>
                    <a:pt x="6315" y="27"/>
                  </a:lnTo>
                  <a:lnTo>
                    <a:pt x="6331" y="35"/>
                  </a:lnTo>
                  <a:lnTo>
                    <a:pt x="6348" y="44"/>
                  </a:lnTo>
                  <a:lnTo>
                    <a:pt x="6364" y="53"/>
                  </a:lnTo>
                  <a:lnTo>
                    <a:pt x="6381" y="64"/>
                  </a:lnTo>
                  <a:lnTo>
                    <a:pt x="6397" y="75"/>
                  </a:lnTo>
                  <a:lnTo>
                    <a:pt x="6413" y="87"/>
                  </a:lnTo>
                  <a:lnTo>
                    <a:pt x="6428" y="101"/>
                  </a:lnTo>
                  <a:lnTo>
                    <a:pt x="6444" y="114"/>
                  </a:lnTo>
                  <a:lnTo>
                    <a:pt x="6459" y="129"/>
                  </a:lnTo>
                  <a:lnTo>
                    <a:pt x="7522" y="1191"/>
                  </a:lnTo>
                  <a:lnTo>
                    <a:pt x="7522" y="1191"/>
                  </a:lnTo>
                  <a:lnTo>
                    <a:pt x="7541" y="1211"/>
                  </a:lnTo>
                  <a:lnTo>
                    <a:pt x="7558" y="1231"/>
                  </a:lnTo>
                  <a:lnTo>
                    <a:pt x="7575" y="1252"/>
                  </a:lnTo>
                  <a:lnTo>
                    <a:pt x="7589" y="1274"/>
                  </a:lnTo>
                  <a:lnTo>
                    <a:pt x="7603" y="1296"/>
                  </a:lnTo>
                  <a:lnTo>
                    <a:pt x="7615" y="1317"/>
                  </a:lnTo>
                  <a:lnTo>
                    <a:pt x="7625" y="1339"/>
                  </a:lnTo>
                  <a:lnTo>
                    <a:pt x="7634" y="1362"/>
                  </a:lnTo>
                  <a:lnTo>
                    <a:pt x="7634" y="1362"/>
                  </a:lnTo>
                  <a:close/>
                  <a:moveTo>
                    <a:pt x="1287" y="6385"/>
                  </a:moveTo>
                  <a:lnTo>
                    <a:pt x="1183" y="6281"/>
                  </a:lnTo>
                  <a:lnTo>
                    <a:pt x="1153" y="6407"/>
                  </a:lnTo>
                  <a:lnTo>
                    <a:pt x="1287" y="6385"/>
                  </a:lnTo>
                  <a:close/>
                  <a:moveTo>
                    <a:pt x="7415" y="1433"/>
                  </a:moveTo>
                  <a:lnTo>
                    <a:pt x="7415" y="1433"/>
                  </a:lnTo>
                  <a:lnTo>
                    <a:pt x="7408" y="1417"/>
                  </a:lnTo>
                  <a:lnTo>
                    <a:pt x="7396" y="1398"/>
                  </a:lnTo>
                  <a:lnTo>
                    <a:pt x="7389" y="1388"/>
                  </a:lnTo>
                  <a:lnTo>
                    <a:pt x="7381" y="1376"/>
                  </a:lnTo>
                  <a:lnTo>
                    <a:pt x="7370" y="1365"/>
                  </a:lnTo>
                  <a:lnTo>
                    <a:pt x="7358" y="1353"/>
                  </a:lnTo>
                  <a:lnTo>
                    <a:pt x="6297" y="291"/>
                  </a:lnTo>
                  <a:lnTo>
                    <a:pt x="6297" y="291"/>
                  </a:lnTo>
                  <a:lnTo>
                    <a:pt x="6285" y="280"/>
                  </a:lnTo>
                  <a:lnTo>
                    <a:pt x="6273" y="269"/>
                  </a:lnTo>
                  <a:lnTo>
                    <a:pt x="6262" y="261"/>
                  </a:lnTo>
                  <a:lnTo>
                    <a:pt x="6251" y="253"/>
                  </a:lnTo>
                  <a:lnTo>
                    <a:pt x="6231" y="242"/>
                  </a:lnTo>
                  <a:lnTo>
                    <a:pt x="6215" y="234"/>
                  </a:lnTo>
                  <a:lnTo>
                    <a:pt x="1569" y="4870"/>
                  </a:lnTo>
                  <a:lnTo>
                    <a:pt x="1500" y="4940"/>
                  </a:lnTo>
                  <a:lnTo>
                    <a:pt x="1245" y="6018"/>
                  </a:lnTo>
                  <a:lnTo>
                    <a:pt x="1565" y="6338"/>
                  </a:lnTo>
                  <a:lnTo>
                    <a:pt x="2712" y="6146"/>
                  </a:lnTo>
                  <a:lnTo>
                    <a:pt x="2778" y="6080"/>
                  </a:lnTo>
                  <a:lnTo>
                    <a:pt x="7415" y="14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40255" y="3781595"/>
            <a:ext cx="463844" cy="463844"/>
            <a:chOff x="6313273" y="3678329"/>
            <a:chExt cx="741535" cy="741535"/>
          </a:xfrm>
        </p:grpSpPr>
        <p:sp>
          <p:nvSpPr>
            <p:cNvPr id="22" name="椭圆 21"/>
            <p:cNvSpPr/>
            <p:nvPr/>
          </p:nvSpPr>
          <p:spPr>
            <a:xfrm>
              <a:off x="6313273" y="3678329"/>
              <a:ext cx="741535" cy="741535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3" name="Freeform 499"/>
            <p:cNvSpPr>
              <a:spLocks noEditPoints="1"/>
            </p:cNvSpPr>
            <p:nvPr/>
          </p:nvSpPr>
          <p:spPr bwMode="auto">
            <a:xfrm>
              <a:off x="6479307" y="3874326"/>
              <a:ext cx="409466" cy="349541"/>
            </a:xfrm>
            <a:custGeom>
              <a:avLst/>
              <a:gdLst>
                <a:gd name="T0" fmla="*/ 7488 w 8433"/>
                <a:gd name="T1" fmla="*/ 2447 h 7199"/>
                <a:gd name="T2" fmla="*/ 7466 w 8433"/>
                <a:gd name="T3" fmla="*/ 2368 h 7199"/>
                <a:gd name="T4" fmla="*/ 7426 w 8433"/>
                <a:gd name="T5" fmla="*/ 2300 h 7199"/>
                <a:gd name="T6" fmla="*/ 7371 w 8433"/>
                <a:gd name="T7" fmla="*/ 2242 h 7199"/>
                <a:gd name="T8" fmla="*/ 7304 w 8433"/>
                <a:gd name="T9" fmla="*/ 2199 h 7199"/>
                <a:gd name="T10" fmla="*/ 7227 w 8433"/>
                <a:gd name="T11" fmla="*/ 2173 h 7199"/>
                <a:gd name="T12" fmla="*/ 6128 w 8433"/>
                <a:gd name="T13" fmla="*/ 2167 h 7199"/>
                <a:gd name="T14" fmla="*/ 7181 w 8433"/>
                <a:gd name="T15" fmla="*/ 2399 h 7199"/>
                <a:gd name="T16" fmla="*/ 7225 w 8433"/>
                <a:gd name="T17" fmla="*/ 2420 h 7199"/>
                <a:gd name="T18" fmla="*/ 7254 w 8433"/>
                <a:gd name="T19" fmla="*/ 2458 h 7199"/>
                <a:gd name="T20" fmla="*/ 7262 w 8433"/>
                <a:gd name="T21" fmla="*/ 6369 h 7199"/>
                <a:gd name="T22" fmla="*/ 5178 w 8433"/>
                <a:gd name="T23" fmla="*/ 0 h 7199"/>
                <a:gd name="T24" fmla="*/ 1172 w 8433"/>
                <a:gd name="T25" fmla="*/ 6369 h 7199"/>
                <a:gd name="T26" fmla="*/ 1176 w 8433"/>
                <a:gd name="T27" fmla="*/ 2467 h 7199"/>
                <a:gd name="T28" fmla="*/ 1201 w 8433"/>
                <a:gd name="T29" fmla="*/ 2426 h 7199"/>
                <a:gd name="T30" fmla="*/ 1242 w 8433"/>
                <a:gd name="T31" fmla="*/ 2401 h 7199"/>
                <a:gd name="T32" fmla="*/ 2453 w 8433"/>
                <a:gd name="T33" fmla="*/ 2167 h 7199"/>
                <a:gd name="T34" fmla="*/ 1222 w 8433"/>
                <a:gd name="T35" fmla="*/ 2170 h 7199"/>
                <a:gd name="T36" fmla="*/ 1144 w 8433"/>
                <a:gd name="T37" fmla="*/ 2192 h 7199"/>
                <a:gd name="T38" fmla="*/ 1075 w 8433"/>
                <a:gd name="T39" fmla="*/ 2232 h 7199"/>
                <a:gd name="T40" fmla="*/ 1018 w 8433"/>
                <a:gd name="T41" fmla="*/ 2287 h 7199"/>
                <a:gd name="T42" fmla="*/ 975 w 8433"/>
                <a:gd name="T43" fmla="*/ 2354 h 7199"/>
                <a:gd name="T44" fmla="*/ 948 w 8433"/>
                <a:gd name="T45" fmla="*/ 2430 h 7199"/>
                <a:gd name="T46" fmla="*/ 942 w 8433"/>
                <a:gd name="T47" fmla="*/ 6369 h 7199"/>
                <a:gd name="T48" fmla="*/ 70 w 8433"/>
                <a:gd name="T49" fmla="*/ 6981 h 7199"/>
                <a:gd name="T50" fmla="*/ 249 w 8433"/>
                <a:gd name="T51" fmla="*/ 7090 h 7199"/>
                <a:gd name="T52" fmla="*/ 423 w 8433"/>
                <a:gd name="T53" fmla="*/ 7165 h 7199"/>
                <a:gd name="T54" fmla="*/ 539 w 8433"/>
                <a:gd name="T55" fmla="*/ 7194 h 7199"/>
                <a:gd name="T56" fmla="*/ 7826 w 8433"/>
                <a:gd name="T57" fmla="*/ 7199 h 7199"/>
                <a:gd name="T58" fmla="*/ 7941 w 8433"/>
                <a:gd name="T59" fmla="*/ 7185 h 7199"/>
                <a:gd name="T60" fmla="*/ 8056 w 8433"/>
                <a:gd name="T61" fmla="*/ 7149 h 7199"/>
                <a:gd name="T62" fmla="*/ 8259 w 8433"/>
                <a:gd name="T63" fmla="*/ 7049 h 7199"/>
                <a:gd name="T64" fmla="*/ 8433 w 8433"/>
                <a:gd name="T65" fmla="*/ 6930 h 7199"/>
                <a:gd name="T66" fmla="*/ 5178 w 8433"/>
                <a:gd name="T67" fmla="*/ 481 h 7199"/>
                <a:gd name="T68" fmla="*/ 5566 w 8433"/>
                <a:gd name="T69" fmla="*/ 1471 h 7199"/>
                <a:gd name="T70" fmla="*/ 5063 w 8433"/>
                <a:gd name="T71" fmla="*/ 1471 h 7199"/>
                <a:gd name="T72" fmla="*/ 8204 w 8433"/>
                <a:gd name="T73" fmla="*/ 6599 h 7199"/>
                <a:gd name="T74" fmla="*/ 8074 w 8433"/>
                <a:gd name="T75" fmla="*/ 6889 h 7199"/>
                <a:gd name="T76" fmla="*/ 7946 w 8433"/>
                <a:gd name="T77" fmla="*/ 6945 h 7199"/>
                <a:gd name="T78" fmla="*/ 7826 w 8433"/>
                <a:gd name="T79" fmla="*/ 6969 h 7199"/>
                <a:gd name="T80" fmla="*/ 542 w 8433"/>
                <a:gd name="T81" fmla="*/ 6961 h 7199"/>
                <a:gd name="T82" fmla="*/ 419 w 8433"/>
                <a:gd name="T83" fmla="*/ 6917 h 7199"/>
                <a:gd name="T84" fmla="*/ 230 w 8433"/>
                <a:gd name="T85" fmla="*/ 6812 h 7199"/>
                <a:gd name="T86" fmla="*/ 6128 w 8433"/>
                <a:gd name="T87" fmla="*/ 2907 h 7199"/>
                <a:gd name="T88" fmla="*/ 6128 w 8433"/>
                <a:gd name="T89" fmla="*/ 5873 h 7199"/>
                <a:gd name="T90" fmla="*/ 2453 w 8433"/>
                <a:gd name="T91" fmla="*/ 6102 h 7199"/>
                <a:gd name="T92" fmla="*/ 1707 w 8433"/>
                <a:gd name="T93" fmla="*/ 2907 h 7199"/>
                <a:gd name="T94" fmla="*/ 4029 w 8433"/>
                <a:gd name="T95" fmla="*/ 5899 h 7199"/>
                <a:gd name="T96" fmla="*/ 4029 w 8433"/>
                <a:gd name="T97" fmla="*/ 5057 h 7199"/>
                <a:gd name="T98" fmla="*/ 3816 w 8433"/>
                <a:gd name="T99" fmla="*/ 4521 h 7199"/>
                <a:gd name="T100" fmla="*/ 3536 w 8433"/>
                <a:gd name="T101" fmla="*/ 3755 h 7199"/>
                <a:gd name="T102" fmla="*/ 4029 w 8433"/>
                <a:gd name="T103" fmla="*/ 3219 h 7199"/>
                <a:gd name="T104" fmla="*/ 4029 w 8433"/>
                <a:gd name="T105" fmla="*/ 2377 h 7199"/>
                <a:gd name="T106" fmla="*/ 3536 w 8433"/>
                <a:gd name="T107" fmla="*/ 1840 h 7199"/>
                <a:gd name="T108" fmla="*/ 3816 w 8433"/>
                <a:gd name="T109" fmla="*/ 1074 h 7199"/>
                <a:gd name="T110" fmla="*/ 4029 w 8433"/>
                <a:gd name="T111" fmla="*/ 539 h 7199"/>
                <a:gd name="T112" fmla="*/ 2765 w 8433"/>
                <a:gd name="T113" fmla="*/ 2 h 7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433" h="7199">
                  <a:moveTo>
                    <a:pt x="7492" y="2497"/>
                  </a:moveTo>
                  <a:lnTo>
                    <a:pt x="7492" y="2497"/>
                  </a:lnTo>
                  <a:lnTo>
                    <a:pt x="7491" y="2480"/>
                  </a:lnTo>
                  <a:lnTo>
                    <a:pt x="7490" y="2463"/>
                  </a:lnTo>
                  <a:lnTo>
                    <a:pt x="7488" y="2447"/>
                  </a:lnTo>
                  <a:lnTo>
                    <a:pt x="7485" y="2430"/>
                  </a:lnTo>
                  <a:lnTo>
                    <a:pt x="7481" y="2414"/>
                  </a:lnTo>
                  <a:lnTo>
                    <a:pt x="7476" y="2399"/>
                  </a:lnTo>
                  <a:lnTo>
                    <a:pt x="7471" y="2384"/>
                  </a:lnTo>
                  <a:lnTo>
                    <a:pt x="7466" y="2368"/>
                  </a:lnTo>
                  <a:lnTo>
                    <a:pt x="7459" y="2354"/>
                  </a:lnTo>
                  <a:lnTo>
                    <a:pt x="7452" y="2340"/>
                  </a:lnTo>
                  <a:lnTo>
                    <a:pt x="7444" y="2326"/>
                  </a:lnTo>
                  <a:lnTo>
                    <a:pt x="7435" y="2312"/>
                  </a:lnTo>
                  <a:lnTo>
                    <a:pt x="7426" y="2300"/>
                  </a:lnTo>
                  <a:lnTo>
                    <a:pt x="7416" y="2287"/>
                  </a:lnTo>
                  <a:lnTo>
                    <a:pt x="7406" y="2275"/>
                  </a:lnTo>
                  <a:lnTo>
                    <a:pt x="7395" y="2264"/>
                  </a:lnTo>
                  <a:lnTo>
                    <a:pt x="7383" y="2252"/>
                  </a:lnTo>
                  <a:lnTo>
                    <a:pt x="7371" y="2242"/>
                  </a:lnTo>
                  <a:lnTo>
                    <a:pt x="7358" y="2232"/>
                  </a:lnTo>
                  <a:lnTo>
                    <a:pt x="7345" y="2223"/>
                  </a:lnTo>
                  <a:lnTo>
                    <a:pt x="7332" y="2214"/>
                  </a:lnTo>
                  <a:lnTo>
                    <a:pt x="7318" y="2207"/>
                  </a:lnTo>
                  <a:lnTo>
                    <a:pt x="7304" y="2199"/>
                  </a:lnTo>
                  <a:lnTo>
                    <a:pt x="7290" y="2192"/>
                  </a:lnTo>
                  <a:lnTo>
                    <a:pt x="7275" y="2187"/>
                  </a:lnTo>
                  <a:lnTo>
                    <a:pt x="7259" y="2181"/>
                  </a:lnTo>
                  <a:lnTo>
                    <a:pt x="7243" y="2177"/>
                  </a:lnTo>
                  <a:lnTo>
                    <a:pt x="7227" y="2173"/>
                  </a:lnTo>
                  <a:lnTo>
                    <a:pt x="7210" y="2170"/>
                  </a:lnTo>
                  <a:lnTo>
                    <a:pt x="7195" y="2168"/>
                  </a:lnTo>
                  <a:lnTo>
                    <a:pt x="7178" y="2167"/>
                  </a:lnTo>
                  <a:lnTo>
                    <a:pt x="7161" y="2167"/>
                  </a:lnTo>
                  <a:lnTo>
                    <a:pt x="6128" y="2167"/>
                  </a:lnTo>
                  <a:lnTo>
                    <a:pt x="6128" y="2397"/>
                  </a:lnTo>
                  <a:lnTo>
                    <a:pt x="7161" y="2397"/>
                  </a:lnTo>
                  <a:lnTo>
                    <a:pt x="7161" y="2397"/>
                  </a:lnTo>
                  <a:lnTo>
                    <a:pt x="7171" y="2397"/>
                  </a:lnTo>
                  <a:lnTo>
                    <a:pt x="7181" y="2399"/>
                  </a:lnTo>
                  <a:lnTo>
                    <a:pt x="7190" y="2401"/>
                  </a:lnTo>
                  <a:lnTo>
                    <a:pt x="7200" y="2404"/>
                  </a:lnTo>
                  <a:lnTo>
                    <a:pt x="7208" y="2408"/>
                  </a:lnTo>
                  <a:lnTo>
                    <a:pt x="7217" y="2413"/>
                  </a:lnTo>
                  <a:lnTo>
                    <a:pt x="7225" y="2420"/>
                  </a:lnTo>
                  <a:lnTo>
                    <a:pt x="7232" y="2426"/>
                  </a:lnTo>
                  <a:lnTo>
                    <a:pt x="7239" y="2433"/>
                  </a:lnTo>
                  <a:lnTo>
                    <a:pt x="7244" y="2441"/>
                  </a:lnTo>
                  <a:lnTo>
                    <a:pt x="7250" y="2449"/>
                  </a:lnTo>
                  <a:lnTo>
                    <a:pt x="7254" y="2458"/>
                  </a:lnTo>
                  <a:lnTo>
                    <a:pt x="7257" y="2467"/>
                  </a:lnTo>
                  <a:lnTo>
                    <a:pt x="7260" y="2477"/>
                  </a:lnTo>
                  <a:lnTo>
                    <a:pt x="7261" y="2487"/>
                  </a:lnTo>
                  <a:lnTo>
                    <a:pt x="7262" y="2497"/>
                  </a:lnTo>
                  <a:lnTo>
                    <a:pt x="7262" y="6369"/>
                  </a:lnTo>
                  <a:lnTo>
                    <a:pt x="5795" y="6369"/>
                  </a:lnTo>
                  <a:lnTo>
                    <a:pt x="5795" y="1342"/>
                  </a:lnTo>
                  <a:lnTo>
                    <a:pt x="5795" y="1342"/>
                  </a:lnTo>
                  <a:lnTo>
                    <a:pt x="5795" y="1137"/>
                  </a:lnTo>
                  <a:lnTo>
                    <a:pt x="5178" y="0"/>
                  </a:lnTo>
                  <a:lnTo>
                    <a:pt x="4560" y="1137"/>
                  </a:lnTo>
                  <a:lnTo>
                    <a:pt x="4560" y="1342"/>
                  </a:lnTo>
                  <a:lnTo>
                    <a:pt x="4560" y="1342"/>
                  </a:lnTo>
                  <a:lnTo>
                    <a:pt x="4560" y="6369"/>
                  </a:lnTo>
                  <a:lnTo>
                    <a:pt x="1172" y="6369"/>
                  </a:lnTo>
                  <a:lnTo>
                    <a:pt x="1172" y="2497"/>
                  </a:lnTo>
                  <a:lnTo>
                    <a:pt x="1172" y="2497"/>
                  </a:lnTo>
                  <a:lnTo>
                    <a:pt x="1172" y="2487"/>
                  </a:lnTo>
                  <a:lnTo>
                    <a:pt x="1174" y="2477"/>
                  </a:lnTo>
                  <a:lnTo>
                    <a:pt x="1176" y="2467"/>
                  </a:lnTo>
                  <a:lnTo>
                    <a:pt x="1179" y="2458"/>
                  </a:lnTo>
                  <a:lnTo>
                    <a:pt x="1183" y="2449"/>
                  </a:lnTo>
                  <a:lnTo>
                    <a:pt x="1189" y="2441"/>
                  </a:lnTo>
                  <a:lnTo>
                    <a:pt x="1195" y="2433"/>
                  </a:lnTo>
                  <a:lnTo>
                    <a:pt x="1201" y="2426"/>
                  </a:lnTo>
                  <a:lnTo>
                    <a:pt x="1209" y="2420"/>
                  </a:lnTo>
                  <a:lnTo>
                    <a:pt x="1216" y="2413"/>
                  </a:lnTo>
                  <a:lnTo>
                    <a:pt x="1225" y="2408"/>
                  </a:lnTo>
                  <a:lnTo>
                    <a:pt x="1233" y="2404"/>
                  </a:lnTo>
                  <a:lnTo>
                    <a:pt x="1242" y="2401"/>
                  </a:lnTo>
                  <a:lnTo>
                    <a:pt x="1252" y="2399"/>
                  </a:lnTo>
                  <a:lnTo>
                    <a:pt x="1263" y="2397"/>
                  </a:lnTo>
                  <a:lnTo>
                    <a:pt x="1273" y="2397"/>
                  </a:lnTo>
                  <a:lnTo>
                    <a:pt x="2453" y="2397"/>
                  </a:lnTo>
                  <a:lnTo>
                    <a:pt x="2453" y="2167"/>
                  </a:lnTo>
                  <a:lnTo>
                    <a:pt x="1273" y="2167"/>
                  </a:lnTo>
                  <a:lnTo>
                    <a:pt x="1273" y="2167"/>
                  </a:lnTo>
                  <a:lnTo>
                    <a:pt x="1255" y="2167"/>
                  </a:lnTo>
                  <a:lnTo>
                    <a:pt x="1238" y="2168"/>
                  </a:lnTo>
                  <a:lnTo>
                    <a:pt x="1222" y="2170"/>
                  </a:lnTo>
                  <a:lnTo>
                    <a:pt x="1206" y="2173"/>
                  </a:lnTo>
                  <a:lnTo>
                    <a:pt x="1190" y="2177"/>
                  </a:lnTo>
                  <a:lnTo>
                    <a:pt x="1174" y="2181"/>
                  </a:lnTo>
                  <a:lnTo>
                    <a:pt x="1159" y="2187"/>
                  </a:lnTo>
                  <a:lnTo>
                    <a:pt x="1144" y="2192"/>
                  </a:lnTo>
                  <a:lnTo>
                    <a:pt x="1130" y="2199"/>
                  </a:lnTo>
                  <a:lnTo>
                    <a:pt x="1115" y="2207"/>
                  </a:lnTo>
                  <a:lnTo>
                    <a:pt x="1101" y="2214"/>
                  </a:lnTo>
                  <a:lnTo>
                    <a:pt x="1087" y="2223"/>
                  </a:lnTo>
                  <a:lnTo>
                    <a:pt x="1075" y="2232"/>
                  </a:lnTo>
                  <a:lnTo>
                    <a:pt x="1062" y="2242"/>
                  </a:lnTo>
                  <a:lnTo>
                    <a:pt x="1051" y="2252"/>
                  </a:lnTo>
                  <a:lnTo>
                    <a:pt x="1039" y="2264"/>
                  </a:lnTo>
                  <a:lnTo>
                    <a:pt x="1027" y="2275"/>
                  </a:lnTo>
                  <a:lnTo>
                    <a:pt x="1018" y="2287"/>
                  </a:lnTo>
                  <a:lnTo>
                    <a:pt x="1007" y="2300"/>
                  </a:lnTo>
                  <a:lnTo>
                    <a:pt x="998" y="2312"/>
                  </a:lnTo>
                  <a:lnTo>
                    <a:pt x="989" y="2326"/>
                  </a:lnTo>
                  <a:lnTo>
                    <a:pt x="982" y="2340"/>
                  </a:lnTo>
                  <a:lnTo>
                    <a:pt x="975" y="2354"/>
                  </a:lnTo>
                  <a:lnTo>
                    <a:pt x="968" y="2368"/>
                  </a:lnTo>
                  <a:lnTo>
                    <a:pt x="962" y="2384"/>
                  </a:lnTo>
                  <a:lnTo>
                    <a:pt x="957" y="2399"/>
                  </a:lnTo>
                  <a:lnTo>
                    <a:pt x="953" y="2414"/>
                  </a:lnTo>
                  <a:lnTo>
                    <a:pt x="948" y="2430"/>
                  </a:lnTo>
                  <a:lnTo>
                    <a:pt x="945" y="2447"/>
                  </a:lnTo>
                  <a:lnTo>
                    <a:pt x="943" y="2463"/>
                  </a:lnTo>
                  <a:lnTo>
                    <a:pt x="942" y="2480"/>
                  </a:lnTo>
                  <a:lnTo>
                    <a:pt x="942" y="2497"/>
                  </a:lnTo>
                  <a:lnTo>
                    <a:pt x="942" y="6369"/>
                  </a:lnTo>
                  <a:lnTo>
                    <a:pt x="0" y="6369"/>
                  </a:lnTo>
                  <a:lnTo>
                    <a:pt x="0" y="6930"/>
                  </a:lnTo>
                  <a:lnTo>
                    <a:pt x="47" y="6964"/>
                  </a:lnTo>
                  <a:lnTo>
                    <a:pt x="47" y="6964"/>
                  </a:lnTo>
                  <a:lnTo>
                    <a:pt x="70" y="6981"/>
                  </a:lnTo>
                  <a:lnTo>
                    <a:pt x="114" y="7011"/>
                  </a:lnTo>
                  <a:lnTo>
                    <a:pt x="143" y="7029"/>
                  </a:lnTo>
                  <a:lnTo>
                    <a:pt x="174" y="7049"/>
                  </a:lnTo>
                  <a:lnTo>
                    <a:pt x="210" y="7069"/>
                  </a:lnTo>
                  <a:lnTo>
                    <a:pt x="249" y="7090"/>
                  </a:lnTo>
                  <a:lnTo>
                    <a:pt x="290" y="7111"/>
                  </a:lnTo>
                  <a:lnTo>
                    <a:pt x="333" y="7130"/>
                  </a:lnTo>
                  <a:lnTo>
                    <a:pt x="378" y="7149"/>
                  </a:lnTo>
                  <a:lnTo>
                    <a:pt x="400" y="7158"/>
                  </a:lnTo>
                  <a:lnTo>
                    <a:pt x="423" y="7165"/>
                  </a:lnTo>
                  <a:lnTo>
                    <a:pt x="446" y="7173"/>
                  </a:lnTo>
                  <a:lnTo>
                    <a:pt x="470" y="7179"/>
                  </a:lnTo>
                  <a:lnTo>
                    <a:pt x="493" y="7185"/>
                  </a:lnTo>
                  <a:lnTo>
                    <a:pt x="516" y="7189"/>
                  </a:lnTo>
                  <a:lnTo>
                    <a:pt x="539" y="7194"/>
                  </a:lnTo>
                  <a:lnTo>
                    <a:pt x="561" y="7197"/>
                  </a:lnTo>
                  <a:lnTo>
                    <a:pt x="585" y="7198"/>
                  </a:lnTo>
                  <a:lnTo>
                    <a:pt x="607" y="7199"/>
                  </a:lnTo>
                  <a:lnTo>
                    <a:pt x="7826" y="7199"/>
                  </a:lnTo>
                  <a:lnTo>
                    <a:pt x="7826" y="7199"/>
                  </a:lnTo>
                  <a:lnTo>
                    <a:pt x="7848" y="7198"/>
                  </a:lnTo>
                  <a:lnTo>
                    <a:pt x="7872" y="7197"/>
                  </a:lnTo>
                  <a:lnTo>
                    <a:pt x="7895" y="7194"/>
                  </a:lnTo>
                  <a:lnTo>
                    <a:pt x="7918" y="7189"/>
                  </a:lnTo>
                  <a:lnTo>
                    <a:pt x="7941" y="7185"/>
                  </a:lnTo>
                  <a:lnTo>
                    <a:pt x="7964" y="7179"/>
                  </a:lnTo>
                  <a:lnTo>
                    <a:pt x="7988" y="7173"/>
                  </a:lnTo>
                  <a:lnTo>
                    <a:pt x="8011" y="7165"/>
                  </a:lnTo>
                  <a:lnTo>
                    <a:pt x="8033" y="7158"/>
                  </a:lnTo>
                  <a:lnTo>
                    <a:pt x="8056" y="7149"/>
                  </a:lnTo>
                  <a:lnTo>
                    <a:pt x="8100" y="7130"/>
                  </a:lnTo>
                  <a:lnTo>
                    <a:pt x="8144" y="7111"/>
                  </a:lnTo>
                  <a:lnTo>
                    <a:pt x="8185" y="7090"/>
                  </a:lnTo>
                  <a:lnTo>
                    <a:pt x="8223" y="7069"/>
                  </a:lnTo>
                  <a:lnTo>
                    <a:pt x="8259" y="7049"/>
                  </a:lnTo>
                  <a:lnTo>
                    <a:pt x="8291" y="7029"/>
                  </a:lnTo>
                  <a:lnTo>
                    <a:pt x="8320" y="7011"/>
                  </a:lnTo>
                  <a:lnTo>
                    <a:pt x="8363" y="6981"/>
                  </a:lnTo>
                  <a:lnTo>
                    <a:pt x="8387" y="6964"/>
                  </a:lnTo>
                  <a:lnTo>
                    <a:pt x="8433" y="6930"/>
                  </a:lnTo>
                  <a:lnTo>
                    <a:pt x="8433" y="6369"/>
                  </a:lnTo>
                  <a:lnTo>
                    <a:pt x="7492" y="6369"/>
                  </a:lnTo>
                  <a:lnTo>
                    <a:pt x="7492" y="2497"/>
                  </a:lnTo>
                  <a:close/>
                  <a:moveTo>
                    <a:pt x="4790" y="1195"/>
                  </a:moveTo>
                  <a:lnTo>
                    <a:pt x="5178" y="481"/>
                  </a:lnTo>
                  <a:lnTo>
                    <a:pt x="5566" y="1195"/>
                  </a:lnTo>
                  <a:lnTo>
                    <a:pt x="5566" y="1241"/>
                  </a:lnTo>
                  <a:lnTo>
                    <a:pt x="4790" y="1241"/>
                  </a:lnTo>
                  <a:lnTo>
                    <a:pt x="4790" y="1195"/>
                  </a:lnTo>
                  <a:close/>
                  <a:moveTo>
                    <a:pt x="5566" y="1471"/>
                  </a:moveTo>
                  <a:lnTo>
                    <a:pt x="5566" y="6369"/>
                  </a:lnTo>
                  <a:lnTo>
                    <a:pt x="5293" y="6369"/>
                  </a:lnTo>
                  <a:lnTo>
                    <a:pt x="5293" y="1471"/>
                  </a:lnTo>
                  <a:lnTo>
                    <a:pt x="5566" y="1471"/>
                  </a:lnTo>
                  <a:close/>
                  <a:moveTo>
                    <a:pt x="5063" y="1471"/>
                  </a:moveTo>
                  <a:lnTo>
                    <a:pt x="5063" y="6369"/>
                  </a:lnTo>
                  <a:lnTo>
                    <a:pt x="4790" y="6369"/>
                  </a:lnTo>
                  <a:lnTo>
                    <a:pt x="4790" y="1471"/>
                  </a:lnTo>
                  <a:lnTo>
                    <a:pt x="5063" y="1471"/>
                  </a:lnTo>
                  <a:close/>
                  <a:moveTo>
                    <a:pt x="8204" y="6599"/>
                  </a:moveTo>
                  <a:lnTo>
                    <a:pt x="8204" y="6812"/>
                  </a:lnTo>
                  <a:lnTo>
                    <a:pt x="8204" y="6812"/>
                  </a:lnTo>
                  <a:lnTo>
                    <a:pt x="8166" y="6836"/>
                  </a:lnTo>
                  <a:lnTo>
                    <a:pt x="8122" y="6863"/>
                  </a:lnTo>
                  <a:lnTo>
                    <a:pt x="8074" y="6889"/>
                  </a:lnTo>
                  <a:lnTo>
                    <a:pt x="8049" y="6902"/>
                  </a:lnTo>
                  <a:lnTo>
                    <a:pt x="8023" y="6913"/>
                  </a:lnTo>
                  <a:lnTo>
                    <a:pt x="7997" y="6925"/>
                  </a:lnTo>
                  <a:lnTo>
                    <a:pt x="7972" y="6935"/>
                  </a:lnTo>
                  <a:lnTo>
                    <a:pt x="7946" y="6945"/>
                  </a:lnTo>
                  <a:lnTo>
                    <a:pt x="7921" y="6953"/>
                  </a:lnTo>
                  <a:lnTo>
                    <a:pt x="7896" y="6960"/>
                  </a:lnTo>
                  <a:lnTo>
                    <a:pt x="7872" y="6965"/>
                  </a:lnTo>
                  <a:lnTo>
                    <a:pt x="7848" y="6968"/>
                  </a:lnTo>
                  <a:lnTo>
                    <a:pt x="7826" y="6969"/>
                  </a:lnTo>
                  <a:lnTo>
                    <a:pt x="607" y="6969"/>
                  </a:lnTo>
                  <a:lnTo>
                    <a:pt x="607" y="6969"/>
                  </a:lnTo>
                  <a:lnTo>
                    <a:pt x="587" y="6968"/>
                  </a:lnTo>
                  <a:lnTo>
                    <a:pt x="564" y="6965"/>
                  </a:lnTo>
                  <a:lnTo>
                    <a:pt x="542" y="6961"/>
                  </a:lnTo>
                  <a:lnTo>
                    <a:pt x="518" y="6954"/>
                  </a:lnTo>
                  <a:lnTo>
                    <a:pt x="494" y="6947"/>
                  </a:lnTo>
                  <a:lnTo>
                    <a:pt x="470" y="6938"/>
                  </a:lnTo>
                  <a:lnTo>
                    <a:pt x="444" y="6928"/>
                  </a:lnTo>
                  <a:lnTo>
                    <a:pt x="419" y="6917"/>
                  </a:lnTo>
                  <a:lnTo>
                    <a:pt x="394" y="6906"/>
                  </a:lnTo>
                  <a:lnTo>
                    <a:pt x="368" y="6893"/>
                  </a:lnTo>
                  <a:lnTo>
                    <a:pt x="319" y="6867"/>
                  </a:lnTo>
                  <a:lnTo>
                    <a:pt x="272" y="6839"/>
                  </a:lnTo>
                  <a:lnTo>
                    <a:pt x="230" y="6812"/>
                  </a:lnTo>
                  <a:lnTo>
                    <a:pt x="230" y="6599"/>
                  </a:lnTo>
                  <a:lnTo>
                    <a:pt x="8204" y="6599"/>
                  </a:lnTo>
                  <a:close/>
                  <a:moveTo>
                    <a:pt x="6725" y="5873"/>
                  </a:moveTo>
                  <a:lnTo>
                    <a:pt x="6725" y="2907"/>
                  </a:lnTo>
                  <a:lnTo>
                    <a:pt x="6128" y="2907"/>
                  </a:lnTo>
                  <a:lnTo>
                    <a:pt x="6128" y="2677"/>
                  </a:lnTo>
                  <a:lnTo>
                    <a:pt x="6955" y="2677"/>
                  </a:lnTo>
                  <a:lnTo>
                    <a:pt x="6955" y="6102"/>
                  </a:lnTo>
                  <a:lnTo>
                    <a:pt x="6128" y="6102"/>
                  </a:lnTo>
                  <a:lnTo>
                    <a:pt x="6128" y="5873"/>
                  </a:lnTo>
                  <a:lnTo>
                    <a:pt x="6725" y="5873"/>
                  </a:lnTo>
                  <a:close/>
                  <a:moveTo>
                    <a:pt x="1707" y="2907"/>
                  </a:moveTo>
                  <a:lnTo>
                    <a:pt x="1707" y="5873"/>
                  </a:lnTo>
                  <a:lnTo>
                    <a:pt x="2453" y="5873"/>
                  </a:lnTo>
                  <a:lnTo>
                    <a:pt x="2453" y="6102"/>
                  </a:lnTo>
                  <a:lnTo>
                    <a:pt x="1478" y="6102"/>
                  </a:lnTo>
                  <a:lnTo>
                    <a:pt x="1478" y="2677"/>
                  </a:lnTo>
                  <a:lnTo>
                    <a:pt x="2453" y="2677"/>
                  </a:lnTo>
                  <a:lnTo>
                    <a:pt x="2453" y="2907"/>
                  </a:lnTo>
                  <a:lnTo>
                    <a:pt x="1707" y="2907"/>
                  </a:lnTo>
                  <a:close/>
                  <a:moveTo>
                    <a:pt x="4029" y="6359"/>
                  </a:moveTo>
                  <a:lnTo>
                    <a:pt x="4029" y="6129"/>
                  </a:lnTo>
                  <a:lnTo>
                    <a:pt x="3536" y="6129"/>
                  </a:lnTo>
                  <a:lnTo>
                    <a:pt x="3536" y="5899"/>
                  </a:lnTo>
                  <a:lnTo>
                    <a:pt x="4029" y="5899"/>
                  </a:lnTo>
                  <a:lnTo>
                    <a:pt x="4029" y="5593"/>
                  </a:lnTo>
                  <a:lnTo>
                    <a:pt x="3816" y="5593"/>
                  </a:lnTo>
                  <a:lnTo>
                    <a:pt x="3816" y="5363"/>
                  </a:lnTo>
                  <a:lnTo>
                    <a:pt x="4029" y="5363"/>
                  </a:lnTo>
                  <a:lnTo>
                    <a:pt x="4029" y="5057"/>
                  </a:lnTo>
                  <a:lnTo>
                    <a:pt x="3536" y="5057"/>
                  </a:lnTo>
                  <a:lnTo>
                    <a:pt x="3536" y="4827"/>
                  </a:lnTo>
                  <a:lnTo>
                    <a:pt x="4029" y="4827"/>
                  </a:lnTo>
                  <a:lnTo>
                    <a:pt x="4029" y="4521"/>
                  </a:lnTo>
                  <a:lnTo>
                    <a:pt x="3816" y="4521"/>
                  </a:lnTo>
                  <a:lnTo>
                    <a:pt x="3816" y="4291"/>
                  </a:lnTo>
                  <a:lnTo>
                    <a:pt x="4029" y="4291"/>
                  </a:lnTo>
                  <a:lnTo>
                    <a:pt x="4029" y="3984"/>
                  </a:lnTo>
                  <a:lnTo>
                    <a:pt x="3536" y="3984"/>
                  </a:lnTo>
                  <a:lnTo>
                    <a:pt x="3536" y="3755"/>
                  </a:lnTo>
                  <a:lnTo>
                    <a:pt x="4029" y="3755"/>
                  </a:lnTo>
                  <a:lnTo>
                    <a:pt x="4029" y="3449"/>
                  </a:lnTo>
                  <a:lnTo>
                    <a:pt x="3816" y="3449"/>
                  </a:lnTo>
                  <a:lnTo>
                    <a:pt x="3816" y="3219"/>
                  </a:lnTo>
                  <a:lnTo>
                    <a:pt x="4029" y="3219"/>
                  </a:lnTo>
                  <a:lnTo>
                    <a:pt x="4029" y="2912"/>
                  </a:lnTo>
                  <a:lnTo>
                    <a:pt x="3536" y="2912"/>
                  </a:lnTo>
                  <a:lnTo>
                    <a:pt x="3536" y="2683"/>
                  </a:lnTo>
                  <a:lnTo>
                    <a:pt x="4029" y="2683"/>
                  </a:lnTo>
                  <a:lnTo>
                    <a:pt x="4029" y="2377"/>
                  </a:lnTo>
                  <a:lnTo>
                    <a:pt x="3816" y="2377"/>
                  </a:lnTo>
                  <a:lnTo>
                    <a:pt x="3816" y="2147"/>
                  </a:lnTo>
                  <a:lnTo>
                    <a:pt x="4029" y="2147"/>
                  </a:lnTo>
                  <a:lnTo>
                    <a:pt x="4029" y="1840"/>
                  </a:lnTo>
                  <a:lnTo>
                    <a:pt x="3536" y="1840"/>
                  </a:lnTo>
                  <a:lnTo>
                    <a:pt x="3536" y="1611"/>
                  </a:lnTo>
                  <a:lnTo>
                    <a:pt x="4029" y="1611"/>
                  </a:lnTo>
                  <a:lnTo>
                    <a:pt x="4029" y="1304"/>
                  </a:lnTo>
                  <a:lnTo>
                    <a:pt x="3816" y="1304"/>
                  </a:lnTo>
                  <a:lnTo>
                    <a:pt x="3816" y="1074"/>
                  </a:lnTo>
                  <a:lnTo>
                    <a:pt x="4029" y="1074"/>
                  </a:lnTo>
                  <a:lnTo>
                    <a:pt x="4029" y="769"/>
                  </a:lnTo>
                  <a:lnTo>
                    <a:pt x="3536" y="769"/>
                  </a:lnTo>
                  <a:lnTo>
                    <a:pt x="3536" y="539"/>
                  </a:lnTo>
                  <a:lnTo>
                    <a:pt x="4029" y="539"/>
                  </a:lnTo>
                  <a:lnTo>
                    <a:pt x="4029" y="232"/>
                  </a:lnTo>
                  <a:lnTo>
                    <a:pt x="2995" y="232"/>
                  </a:lnTo>
                  <a:lnTo>
                    <a:pt x="2995" y="6359"/>
                  </a:lnTo>
                  <a:lnTo>
                    <a:pt x="2765" y="6359"/>
                  </a:lnTo>
                  <a:lnTo>
                    <a:pt x="2765" y="2"/>
                  </a:lnTo>
                  <a:lnTo>
                    <a:pt x="4258" y="2"/>
                  </a:lnTo>
                  <a:lnTo>
                    <a:pt x="4258" y="6359"/>
                  </a:lnTo>
                  <a:lnTo>
                    <a:pt x="4029" y="63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912360" y="3669030"/>
            <a:ext cx="4296410" cy="829945"/>
          </a:xfrm>
          <a:prstGeom prst="rect">
            <a:avLst/>
          </a:prstGeom>
        </p:spPr>
        <p:txBody>
          <a:bodyPr wrap="square">
            <a:spAutoFit/>
          </a:bodyPr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（三）逆反心理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中职生中常会发现个别人就是“不受教”“不听话”，常与教育者“顶牛”“对着干”。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12360" y="2261235"/>
            <a:ext cx="405765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（二）盲从心理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有些中职生对社会的认知还很浅薄，他们羡慕那些有钱、打扮时尚的年轻人，他们认为那样很酷、很帅，并会盲目地去模仿、跟从，使自己陷入其中无法自拔。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3865" y="1313815"/>
            <a:ext cx="3672205" cy="2753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四、学会拒绝不良诱惑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36550" y="1096010"/>
            <a:ext cx="4065270" cy="361188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05765" y="1586865"/>
            <a:ext cx="3995420" cy="287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我们应把时间和精力放在学习和健康的娱乐上，不涉足营业性歌舞厅、不健康的录像厅、游戏厅和网吧等容易滋生黄、赌、毒和其他不良现象的场所。发现学校周边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米内有这些营业场所的要举报。要学会控制自己的欲望和冲动。特别是在没人监督的时候，要严格要求自己，克制自己的冲动和欲望，不做自己想做而不应该做的事情。要遵守道德规范、法律法规和校纪校规。在行为上约束自己，避免自己受到不良诱惑的影响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6295" y="1485900"/>
            <a:ext cx="3775075" cy="2831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五、战胜诱惑的方法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"/>
          <p:cNvCxnSpPr/>
          <p:nvPr/>
        </p:nvCxnSpPr>
        <p:spPr>
          <a:xfrm>
            <a:off x="3015155" y="2541802"/>
            <a:ext cx="0" cy="2602148"/>
          </a:xfrm>
          <a:prstGeom prst="line">
            <a:avLst/>
          </a:prstGeom>
          <a:ln>
            <a:solidFill>
              <a:srgbClr val="4E58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113735" y="2541802"/>
            <a:ext cx="0" cy="2602148"/>
          </a:xfrm>
          <a:prstGeom prst="line">
            <a:avLst/>
          </a:prstGeom>
          <a:ln>
            <a:solidFill>
              <a:srgbClr val="4E58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218555" y="2689860"/>
            <a:ext cx="282638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（四）联想后果，请人监督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联想后果，遭遇不良诱惑时，思考不能抵制不良诱惑可能带来的恶果，以提醒自己远离不良诱惑。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13" name="Straight Connector 16"/>
          <p:cNvCxnSpPr/>
          <p:nvPr/>
        </p:nvCxnSpPr>
        <p:spPr>
          <a:xfrm>
            <a:off x="-107342" y="2522588"/>
            <a:ext cx="9358684" cy="0"/>
          </a:xfrm>
          <a:prstGeom prst="line">
            <a:avLst/>
          </a:prstGeom>
          <a:ln>
            <a:solidFill>
              <a:srgbClr val="4E58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159125" y="2689860"/>
            <a:ext cx="2826385" cy="1938020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（三）专时专用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将自己可支配的时间进行周密合理的安排，专时专用，使自己的生活有序、充实，从而增强对不良诱惑的抵抗力。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535" y="2689860"/>
            <a:ext cx="282638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（二）培养良好的兴趣爱好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一个人有了良好的兴趣爱好，才不会觉得精神空虚、无聊，才会脱离低级趣味，远离不良诱惑。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60365" y="426085"/>
            <a:ext cx="3503930" cy="1938020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（一）避开诱因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把引起诱因的实物收藏起来，不要给自己主动接触不良诱惑的机会，避开诱因。还可以积极参加集体活动，多与同学交流，主动地避开诱因。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8230" y="515620"/>
            <a:ext cx="3640455" cy="1848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559480" y="1943506"/>
            <a:ext cx="404218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谢谢观看</a:t>
            </a:r>
            <a:endParaRPr lang="zh-CN" altLang="en-US" sz="6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3892638" y="1682510"/>
            <a:ext cx="568364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contents</a:t>
            </a:r>
            <a:endParaRPr lang="zh-CN" altLang="en-US" sz="33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7991" y="274770"/>
            <a:ext cx="8507896" cy="459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-345759" y="4348445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-26439" y="450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8539538" y="4259750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文本框 17"/>
          <p:cNvSpPr txBox="1"/>
          <p:nvPr/>
        </p:nvSpPr>
        <p:spPr>
          <a:xfrm>
            <a:off x="5440256" y="2131515"/>
            <a:ext cx="246174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目录</a:t>
            </a:r>
            <a:endParaRPr lang="zh-CN" altLang="en-US" sz="45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07276" y="985904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1</a:t>
            </a:r>
            <a:endParaRPr lang="en-US" altLang="zh-CN" sz="12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69065" y="798134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感恩父母心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892555" y="1897116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2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65297" y="1695643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难忘恩师情　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892555" y="2808328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3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65297" y="2555529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良友在身旁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892555" y="3719539"/>
            <a:ext cx="420329" cy="42032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4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465297" y="3475422"/>
            <a:ext cx="297140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心灵防火墙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3" grpId="0"/>
      <p:bldP spid="26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450"/>
            <a:ext cx="9144000" cy="5143500"/>
          </a:xfrm>
          <a:prstGeom prst="rect">
            <a:avLst/>
          </a:prstGeom>
          <a:solidFill>
            <a:srgbClr val="FACD89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8" b="16608"/>
          <a:stretch>
            <a:fillRect/>
          </a:stretch>
        </p:blipFill>
        <p:spPr>
          <a:xfrm>
            <a:off x="1302342" y="569712"/>
            <a:ext cx="6555925" cy="400273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75840" y="1258320"/>
            <a:ext cx="3408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01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99679" y="2568390"/>
            <a:ext cx="436147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5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感恩父母心</a:t>
            </a:r>
            <a:endParaRPr lang="zh-CN" altLang="en-US" sz="405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858267" y="274770"/>
            <a:ext cx="1668780" cy="1668780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椭圆 34"/>
          <p:cNvSpPr/>
          <p:nvPr/>
        </p:nvSpPr>
        <p:spPr>
          <a:xfrm>
            <a:off x="451343" y="3669479"/>
            <a:ext cx="1042369" cy="1042369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椭圆 35"/>
          <p:cNvSpPr/>
          <p:nvPr/>
        </p:nvSpPr>
        <p:spPr>
          <a:xfrm>
            <a:off x="561856" y="1122462"/>
            <a:ext cx="592575" cy="592575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椭圆 36"/>
          <p:cNvSpPr/>
          <p:nvPr/>
        </p:nvSpPr>
        <p:spPr>
          <a:xfrm>
            <a:off x="7650288" y="3477895"/>
            <a:ext cx="487872" cy="487872"/>
          </a:xfrm>
          <a:prstGeom prst="ellipse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一、真心回报，学会感恩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36550" y="1096010"/>
            <a:ext cx="4065270" cy="361188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05765" y="1191260"/>
            <a:ext cx="3996055" cy="329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细细回想，在我们的生活中，哪一天又少得了父亲母亲的身影？每当我们哭泣时，他们会安慰我们；每当我们感到孤独无助时，他们会张开宽广的臂膀，给我们温暖和爱的气息。但是进入青春期的我们，随着独立意识的增强，经常会和自己的父母产生矛盾和冲突。亲子关系是生活中最为重要的人际关系之一，对我们有着很大的影响。所以，作为孩子，我们要学会和父母相处，这是非常重要的。父母赐予我们生命，哺育我们成长，是我们的第一个朋友、第一位老师。母爱如水，父爱如山，他们每天都在无微不至地关心着我们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0430" y="1191260"/>
            <a:ext cx="4124960" cy="3291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39170" y="-185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小故事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350520" y="1720215"/>
            <a:ext cx="8373110" cy="3315970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420370" y="1836420"/>
            <a:ext cx="8303260" cy="3199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母亲的牵挂</a:t>
            </a: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强强与妈妈发生了争吵，一气之下跑出了家门。他一路上气愤无比，在街头走着，渐渐天黑了起来，强强觉得有点饿，便走到一家面馆坐了下来，这时店老板走了上来，问他吃什么。强强突然想起自己身无分文，一阵心酸，泪水夺眶而出，支支吾吾想要走出店。店老板看出他好像有心事，此时外面又下着雨，老板说：“怎么，没带钱？不要紧，今天我请你吃阳春面。”于是强强又坐下了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吃完热乎乎的阳春面，他真心诚意地感谢老板。老板却说：“趁现在雨还不大，快回家吧，免得家里人担心。”老板这句话在强强的心里引起了阵阵涟漪：面馆老板的一碗阳春面让他如此地感激，而妈妈为他做了这么多年的饭他却没有说过一声谢谢，还动不动就与妈妈争吵。强强飞奔地跑回家，看到妈妈正在门口张望，没打伞，衣服已经湿了。他响亮地叫了声：“妈，我饿坏了，饭好了吗？”妈妈赶紧说：“早好了，我等你回来呢。”看到强强身上并没有湿透，妈妈知道他没有淋很长时间的雨，就放心地笑了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370" y="73660"/>
            <a:ext cx="2095500" cy="2095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二、相互理解，相互尊重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5" name="直接连接符 42"/>
          <p:cNvCxnSpPr>
            <a:cxnSpLocks noChangeShapeType="1"/>
          </p:cNvCxnSpPr>
          <p:nvPr/>
        </p:nvCxnSpPr>
        <p:spPr bwMode="auto">
          <a:xfrm>
            <a:off x="4568428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直接连接符 41"/>
          <p:cNvCxnSpPr>
            <a:cxnSpLocks noChangeShapeType="1"/>
          </p:cNvCxnSpPr>
          <p:nvPr/>
        </p:nvCxnSpPr>
        <p:spPr bwMode="auto">
          <a:xfrm>
            <a:off x="2041263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39"/>
          <p:cNvCxnSpPr>
            <a:cxnSpLocks noChangeShapeType="1"/>
          </p:cNvCxnSpPr>
          <p:nvPr/>
        </p:nvCxnSpPr>
        <p:spPr bwMode="auto">
          <a:xfrm>
            <a:off x="2038882" y="1950619"/>
            <a:ext cx="5068619" cy="0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直接连接符 43"/>
          <p:cNvCxnSpPr>
            <a:cxnSpLocks noChangeShapeType="1"/>
          </p:cNvCxnSpPr>
          <p:nvPr/>
        </p:nvCxnSpPr>
        <p:spPr bwMode="auto">
          <a:xfrm>
            <a:off x="7107500" y="195061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44"/>
          <p:cNvCxnSpPr>
            <a:cxnSpLocks noChangeShapeType="1"/>
          </p:cNvCxnSpPr>
          <p:nvPr/>
        </p:nvCxnSpPr>
        <p:spPr bwMode="auto">
          <a:xfrm>
            <a:off x="4568428" y="1645749"/>
            <a:ext cx="0" cy="304871"/>
          </a:xfrm>
          <a:prstGeom prst="line">
            <a:avLst/>
          </a:prstGeom>
          <a:noFill/>
          <a:ln w="9525" algn="ctr">
            <a:solidFill>
              <a:srgbClr val="777777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圆角矩形 10"/>
          <p:cNvSpPr>
            <a:spLocks noChangeArrowheads="1"/>
          </p:cNvSpPr>
          <p:nvPr/>
        </p:nvSpPr>
        <p:spPr bwMode="auto">
          <a:xfrm>
            <a:off x="1037306" y="2457944"/>
            <a:ext cx="2011493" cy="1280219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椭圆 6"/>
          <p:cNvSpPr>
            <a:spLocks noChangeArrowheads="1"/>
          </p:cNvSpPr>
          <p:nvPr/>
        </p:nvSpPr>
        <p:spPr bwMode="auto">
          <a:xfrm>
            <a:off x="1713758" y="2159029"/>
            <a:ext cx="65858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KSO_Shape"/>
          <p:cNvSpPr>
            <a:spLocks noChangeAspect="1"/>
          </p:cNvSpPr>
          <p:nvPr/>
        </p:nvSpPr>
        <p:spPr bwMode="auto">
          <a:xfrm>
            <a:off x="1942166" y="2359393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3" name="圆角矩形 13"/>
          <p:cNvSpPr>
            <a:spLocks noChangeArrowheads="1"/>
          </p:cNvSpPr>
          <p:nvPr/>
        </p:nvSpPr>
        <p:spPr bwMode="auto">
          <a:xfrm>
            <a:off x="3571616" y="2457944"/>
            <a:ext cx="2011489" cy="1280219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4" name="椭圆 5"/>
          <p:cNvSpPr>
            <a:spLocks noChangeArrowheads="1"/>
          </p:cNvSpPr>
          <p:nvPr/>
        </p:nvSpPr>
        <p:spPr bwMode="auto">
          <a:xfrm>
            <a:off x="4248067" y="2159029"/>
            <a:ext cx="65977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6" name="KSO_Shape"/>
          <p:cNvSpPr>
            <a:spLocks noChangeAspect="1"/>
          </p:cNvSpPr>
          <p:nvPr/>
        </p:nvSpPr>
        <p:spPr bwMode="auto">
          <a:xfrm>
            <a:off x="4467542" y="2359393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18" name="圆角矩形 14"/>
          <p:cNvSpPr>
            <a:spLocks noChangeArrowheads="1"/>
          </p:cNvSpPr>
          <p:nvPr/>
        </p:nvSpPr>
        <p:spPr bwMode="auto">
          <a:xfrm>
            <a:off x="6107116" y="2457944"/>
            <a:ext cx="2011490" cy="1280219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9" name="椭圆 2"/>
          <p:cNvSpPr>
            <a:spLocks noChangeArrowheads="1"/>
          </p:cNvSpPr>
          <p:nvPr/>
        </p:nvSpPr>
        <p:spPr bwMode="auto">
          <a:xfrm>
            <a:off x="6783567" y="2159029"/>
            <a:ext cx="658588" cy="659759"/>
          </a:xfrm>
          <a:prstGeom prst="ellipse">
            <a:avLst/>
          </a:prstGeom>
          <a:solidFill>
            <a:srgbClr val="FACD89"/>
          </a:solidFill>
          <a:ln w="22225" algn="ctr">
            <a:noFill/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0" name="KSO_Shape"/>
          <p:cNvSpPr>
            <a:spLocks noChangeAspect="1"/>
          </p:cNvSpPr>
          <p:nvPr/>
        </p:nvSpPr>
        <p:spPr bwMode="auto">
          <a:xfrm>
            <a:off x="7011975" y="2339534"/>
            <a:ext cx="201771" cy="259030"/>
          </a:xfrm>
          <a:custGeom>
            <a:avLst/>
            <a:gdLst>
              <a:gd name="T0" fmla="*/ 646796 w 5367"/>
              <a:gd name="T1" fmla="*/ 843536 h 6897"/>
              <a:gd name="T2" fmla="*/ 520861 w 5367"/>
              <a:gd name="T3" fmla="*/ 880824 h 6897"/>
              <a:gd name="T4" fmla="*/ 403764 w 5367"/>
              <a:gd name="T5" fmla="*/ 946285 h 6897"/>
              <a:gd name="T6" fmla="*/ 297714 w 5367"/>
              <a:gd name="T7" fmla="*/ 1036605 h 6897"/>
              <a:gd name="T8" fmla="*/ 204644 w 5367"/>
              <a:gd name="T9" fmla="*/ 1149850 h 6897"/>
              <a:gd name="T10" fmla="*/ 126487 w 5367"/>
              <a:gd name="T11" fmla="*/ 1282429 h 6897"/>
              <a:gd name="T12" fmla="*/ 65729 w 5367"/>
              <a:gd name="T13" fmla="*/ 1432134 h 6897"/>
              <a:gd name="T14" fmla="*/ 23475 w 5367"/>
              <a:gd name="T15" fmla="*/ 1595648 h 6897"/>
              <a:gd name="T16" fmla="*/ 2209 w 5367"/>
              <a:gd name="T17" fmla="*/ 1771316 h 6897"/>
              <a:gd name="T18" fmla="*/ 1481389 w 5367"/>
              <a:gd name="T19" fmla="*/ 1905000 h 6897"/>
              <a:gd name="T20" fmla="*/ 1480009 w 5367"/>
              <a:gd name="T21" fmla="*/ 1771316 h 6897"/>
              <a:gd name="T22" fmla="*/ 1459020 w 5367"/>
              <a:gd name="T23" fmla="*/ 1595648 h 6897"/>
              <a:gd name="T24" fmla="*/ 1417041 w 5367"/>
              <a:gd name="T25" fmla="*/ 1432134 h 6897"/>
              <a:gd name="T26" fmla="*/ 1355731 w 5367"/>
              <a:gd name="T27" fmla="*/ 1282429 h 6897"/>
              <a:gd name="T28" fmla="*/ 1277850 w 5367"/>
              <a:gd name="T29" fmla="*/ 1149850 h 6897"/>
              <a:gd name="T30" fmla="*/ 1184780 w 5367"/>
              <a:gd name="T31" fmla="*/ 1036605 h 6897"/>
              <a:gd name="T32" fmla="*/ 1078730 w 5367"/>
              <a:gd name="T33" fmla="*/ 946285 h 6897"/>
              <a:gd name="T34" fmla="*/ 961633 w 5367"/>
              <a:gd name="T35" fmla="*/ 880824 h 6897"/>
              <a:gd name="T36" fmla="*/ 835422 w 5367"/>
              <a:gd name="T37" fmla="*/ 843536 h 6897"/>
              <a:gd name="T38" fmla="*/ 747875 w 5367"/>
              <a:gd name="T39" fmla="*/ 731120 h 6897"/>
              <a:gd name="T40" fmla="*/ 805043 w 5367"/>
              <a:gd name="T41" fmla="*/ 726701 h 6897"/>
              <a:gd name="T42" fmla="*/ 868286 w 5367"/>
              <a:gd name="T43" fmla="*/ 711786 h 6897"/>
              <a:gd name="T44" fmla="*/ 926559 w 5367"/>
              <a:gd name="T45" fmla="*/ 686927 h 6897"/>
              <a:gd name="T46" fmla="*/ 979032 w 5367"/>
              <a:gd name="T47" fmla="*/ 653230 h 6897"/>
              <a:gd name="T48" fmla="*/ 1024876 w 5367"/>
              <a:gd name="T49" fmla="*/ 611246 h 6897"/>
              <a:gd name="T50" fmla="*/ 1063264 w 5367"/>
              <a:gd name="T51" fmla="*/ 562358 h 6897"/>
              <a:gd name="T52" fmla="*/ 1092815 w 5367"/>
              <a:gd name="T53" fmla="*/ 507945 h 6897"/>
              <a:gd name="T54" fmla="*/ 1112699 w 5367"/>
              <a:gd name="T55" fmla="*/ 448008 h 6897"/>
              <a:gd name="T56" fmla="*/ 1121813 w 5367"/>
              <a:gd name="T57" fmla="*/ 384204 h 6897"/>
              <a:gd name="T58" fmla="*/ 1120432 w 5367"/>
              <a:gd name="T59" fmla="*/ 328134 h 6897"/>
              <a:gd name="T60" fmla="*/ 1108004 w 5367"/>
              <a:gd name="T61" fmla="*/ 265711 h 6897"/>
              <a:gd name="T62" fmla="*/ 1085358 w 5367"/>
              <a:gd name="T63" fmla="*/ 207155 h 6897"/>
              <a:gd name="T64" fmla="*/ 1053322 w 5367"/>
              <a:gd name="T65" fmla="*/ 153847 h 6897"/>
              <a:gd name="T66" fmla="*/ 1012725 w 5367"/>
              <a:gd name="T67" fmla="*/ 107168 h 6897"/>
              <a:gd name="T68" fmla="*/ 964671 w 5367"/>
              <a:gd name="T69" fmla="*/ 67395 h 6897"/>
              <a:gd name="T70" fmla="*/ 910541 w 5367"/>
              <a:gd name="T71" fmla="*/ 36183 h 6897"/>
              <a:gd name="T72" fmla="*/ 850335 w 5367"/>
              <a:gd name="T73" fmla="*/ 14087 h 6897"/>
              <a:gd name="T74" fmla="*/ 786263 w 5367"/>
              <a:gd name="T75" fmla="*/ 1933 h 6897"/>
              <a:gd name="T76" fmla="*/ 728819 w 5367"/>
              <a:gd name="T77" fmla="*/ 276 h 6897"/>
              <a:gd name="T78" fmla="*/ 663366 w 5367"/>
              <a:gd name="T79" fmla="*/ 9391 h 6897"/>
              <a:gd name="T80" fmla="*/ 602332 w 5367"/>
              <a:gd name="T81" fmla="*/ 28726 h 6897"/>
              <a:gd name="T82" fmla="*/ 546545 w 5367"/>
              <a:gd name="T83" fmla="*/ 57451 h 6897"/>
              <a:gd name="T84" fmla="*/ 496282 w 5367"/>
              <a:gd name="T85" fmla="*/ 95015 h 6897"/>
              <a:gd name="T86" fmla="*/ 453751 w 5367"/>
              <a:gd name="T87" fmla="*/ 139761 h 6897"/>
              <a:gd name="T88" fmla="*/ 418954 w 5367"/>
              <a:gd name="T89" fmla="*/ 191411 h 6897"/>
              <a:gd name="T90" fmla="*/ 393546 w 5367"/>
              <a:gd name="T91" fmla="*/ 248310 h 6897"/>
              <a:gd name="T92" fmla="*/ 378356 w 5367"/>
              <a:gd name="T93" fmla="*/ 309628 h 6897"/>
              <a:gd name="T94" fmla="*/ 373938 w 5367"/>
              <a:gd name="T95" fmla="*/ 365698 h 6897"/>
              <a:gd name="T96" fmla="*/ 380013 w 5367"/>
              <a:gd name="T97" fmla="*/ 430054 h 6897"/>
              <a:gd name="T98" fmla="*/ 396584 w 5367"/>
              <a:gd name="T99" fmla="*/ 491096 h 6897"/>
              <a:gd name="T100" fmla="*/ 423372 w 5367"/>
              <a:gd name="T101" fmla="*/ 547719 h 6897"/>
              <a:gd name="T102" fmla="*/ 459551 w 5367"/>
              <a:gd name="T103" fmla="*/ 597988 h 6897"/>
              <a:gd name="T104" fmla="*/ 503186 w 5367"/>
              <a:gd name="T105" fmla="*/ 641905 h 6897"/>
              <a:gd name="T106" fmla="*/ 554278 w 5367"/>
              <a:gd name="T107" fmla="*/ 678088 h 6897"/>
              <a:gd name="T108" fmla="*/ 610894 w 5367"/>
              <a:gd name="T109" fmla="*/ 705709 h 6897"/>
              <a:gd name="T110" fmla="*/ 672756 w 5367"/>
              <a:gd name="T111" fmla="*/ 723662 h 6897"/>
              <a:gd name="T112" fmla="*/ 738209 w 5367"/>
              <a:gd name="T113" fmla="*/ 730844 h 68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367" h="6897">
                <a:moveTo>
                  <a:pt x="2684" y="3025"/>
                </a:moveTo>
                <a:lnTo>
                  <a:pt x="2684" y="3025"/>
                </a:lnTo>
                <a:lnTo>
                  <a:pt x="2615" y="3026"/>
                </a:lnTo>
                <a:lnTo>
                  <a:pt x="2545" y="3029"/>
                </a:lnTo>
                <a:lnTo>
                  <a:pt x="2478" y="3035"/>
                </a:lnTo>
                <a:lnTo>
                  <a:pt x="2409" y="3043"/>
                </a:lnTo>
                <a:lnTo>
                  <a:pt x="2342" y="3054"/>
                </a:lnTo>
                <a:lnTo>
                  <a:pt x="2275" y="3066"/>
                </a:lnTo>
                <a:lnTo>
                  <a:pt x="2209" y="3081"/>
                </a:lnTo>
                <a:lnTo>
                  <a:pt x="2143" y="3099"/>
                </a:lnTo>
                <a:lnTo>
                  <a:pt x="2077" y="3118"/>
                </a:lnTo>
                <a:lnTo>
                  <a:pt x="2013" y="3140"/>
                </a:lnTo>
                <a:lnTo>
                  <a:pt x="1949" y="3163"/>
                </a:lnTo>
                <a:lnTo>
                  <a:pt x="1886" y="3189"/>
                </a:lnTo>
                <a:lnTo>
                  <a:pt x="1823" y="3217"/>
                </a:lnTo>
                <a:lnTo>
                  <a:pt x="1761" y="3247"/>
                </a:lnTo>
                <a:lnTo>
                  <a:pt x="1700" y="3279"/>
                </a:lnTo>
                <a:lnTo>
                  <a:pt x="1639" y="3313"/>
                </a:lnTo>
                <a:lnTo>
                  <a:pt x="1579" y="3349"/>
                </a:lnTo>
                <a:lnTo>
                  <a:pt x="1521" y="3386"/>
                </a:lnTo>
                <a:lnTo>
                  <a:pt x="1462" y="3426"/>
                </a:lnTo>
                <a:lnTo>
                  <a:pt x="1405" y="3468"/>
                </a:lnTo>
                <a:lnTo>
                  <a:pt x="1348" y="3511"/>
                </a:lnTo>
                <a:lnTo>
                  <a:pt x="1293" y="3556"/>
                </a:lnTo>
                <a:lnTo>
                  <a:pt x="1237" y="3603"/>
                </a:lnTo>
                <a:lnTo>
                  <a:pt x="1183" y="3651"/>
                </a:lnTo>
                <a:lnTo>
                  <a:pt x="1131" y="3702"/>
                </a:lnTo>
                <a:lnTo>
                  <a:pt x="1078" y="3753"/>
                </a:lnTo>
                <a:lnTo>
                  <a:pt x="1027" y="3807"/>
                </a:lnTo>
                <a:lnTo>
                  <a:pt x="976" y="3863"/>
                </a:lnTo>
                <a:lnTo>
                  <a:pt x="927" y="3920"/>
                </a:lnTo>
                <a:lnTo>
                  <a:pt x="880" y="3978"/>
                </a:lnTo>
                <a:lnTo>
                  <a:pt x="833" y="4038"/>
                </a:lnTo>
                <a:lnTo>
                  <a:pt x="786" y="4100"/>
                </a:lnTo>
                <a:lnTo>
                  <a:pt x="741" y="4163"/>
                </a:lnTo>
                <a:lnTo>
                  <a:pt x="698" y="4227"/>
                </a:lnTo>
                <a:lnTo>
                  <a:pt x="655" y="4293"/>
                </a:lnTo>
                <a:lnTo>
                  <a:pt x="613" y="4361"/>
                </a:lnTo>
                <a:lnTo>
                  <a:pt x="573" y="4429"/>
                </a:lnTo>
                <a:lnTo>
                  <a:pt x="533" y="4499"/>
                </a:lnTo>
                <a:lnTo>
                  <a:pt x="495" y="4570"/>
                </a:lnTo>
                <a:lnTo>
                  <a:pt x="458" y="4643"/>
                </a:lnTo>
                <a:lnTo>
                  <a:pt x="423" y="4717"/>
                </a:lnTo>
                <a:lnTo>
                  <a:pt x="388" y="4791"/>
                </a:lnTo>
                <a:lnTo>
                  <a:pt x="356" y="4868"/>
                </a:lnTo>
                <a:lnTo>
                  <a:pt x="324" y="4945"/>
                </a:lnTo>
                <a:lnTo>
                  <a:pt x="294" y="5024"/>
                </a:lnTo>
                <a:lnTo>
                  <a:pt x="265" y="5104"/>
                </a:lnTo>
                <a:lnTo>
                  <a:pt x="238" y="5185"/>
                </a:lnTo>
                <a:lnTo>
                  <a:pt x="211" y="5266"/>
                </a:lnTo>
                <a:lnTo>
                  <a:pt x="186" y="5349"/>
                </a:lnTo>
                <a:lnTo>
                  <a:pt x="163" y="5433"/>
                </a:lnTo>
                <a:lnTo>
                  <a:pt x="141" y="5518"/>
                </a:lnTo>
                <a:lnTo>
                  <a:pt x="121" y="5603"/>
                </a:lnTo>
                <a:lnTo>
                  <a:pt x="102" y="5690"/>
                </a:lnTo>
                <a:lnTo>
                  <a:pt x="85" y="5777"/>
                </a:lnTo>
                <a:lnTo>
                  <a:pt x="69" y="5866"/>
                </a:lnTo>
                <a:lnTo>
                  <a:pt x="54" y="5955"/>
                </a:lnTo>
                <a:lnTo>
                  <a:pt x="42" y="6045"/>
                </a:lnTo>
                <a:lnTo>
                  <a:pt x="31" y="6136"/>
                </a:lnTo>
                <a:lnTo>
                  <a:pt x="22" y="6227"/>
                </a:lnTo>
                <a:lnTo>
                  <a:pt x="14" y="6319"/>
                </a:lnTo>
                <a:lnTo>
                  <a:pt x="8" y="6413"/>
                </a:lnTo>
                <a:lnTo>
                  <a:pt x="4" y="6506"/>
                </a:lnTo>
                <a:lnTo>
                  <a:pt x="1" y="6600"/>
                </a:lnTo>
                <a:lnTo>
                  <a:pt x="0" y="6695"/>
                </a:lnTo>
                <a:lnTo>
                  <a:pt x="1" y="6796"/>
                </a:lnTo>
                <a:lnTo>
                  <a:pt x="5" y="6897"/>
                </a:lnTo>
                <a:lnTo>
                  <a:pt x="5364" y="6897"/>
                </a:lnTo>
                <a:lnTo>
                  <a:pt x="5366" y="6796"/>
                </a:lnTo>
                <a:lnTo>
                  <a:pt x="5367" y="6695"/>
                </a:lnTo>
                <a:lnTo>
                  <a:pt x="5367" y="6600"/>
                </a:lnTo>
                <a:lnTo>
                  <a:pt x="5364" y="6506"/>
                </a:lnTo>
                <a:lnTo>
                  <a:pt x="5359" y="6413"/>
                </a:lnTo>
                <a:lnTo>
                  <a:pt x="5353" y="6319"/>
                </a:lnTo>
                <a:lnTo>
                  <a:pt x="5346" y="6227"/>
                </a:lnTo>
                <a:lnTo>
                  <a:pt x="5337" y="6136"/>
                </a:lnTo>
                <a:lnTo>
                  <a:pt x="5325" y="6045"/>
                </a:lnTo>
                <a:lnTo>
                  <a:pt x="5313" y="5955"/>
                </a:lnTo>
                <a:lnTo>
                  <a:pt x="5298" y="5866"/>
                </a:lnTo>
                <a:lnTo>
                  <a:pt x="5283" y="5777"/>
                </a:lnTo>
                <a:lnTo>
                  <a:pt x="5266" y="5690"/>
                </a:lnTo>
                <a:lnTo>
                  <a:pt x="5247" y="5603"/>
                </a:lnTo>
                <a:lnTo>
                  <a:pt x="5226" y="5518"/>
                </a:lnTo>
                <a:lnTo>
                  <a:pt x="5205" y="5433"/>
                </a:lnTo>
                <a:lnTo>
                  <a:pt x="5181" y="5349"/>
                </a:lnTo>
                <a:lnTo>
                  <a:pt x="5157" y="5266"/>
                </a:lnTo>
                <a:lnTo>
                  <a:pt x="5131" y="5185"/>
                </a:lnTo>
                <a:lnTo>
                  <a:pt x="5103" y="5104"/>
                </a:lnTo>
                <a:lnTo>
                  <a:pt x="5073" y="5024"/>
                </a:lnTo>
                <a:lnTo>
                  <a:pt x="5043" y="4945"/>
                </a:lnTo>
                <a:lnTo>
                  <a:pt x="5012" y="4868"/>
                </a:lnTo>
                <a:lnTo>
                  <a:pt x="4979" y="4791"/>
                </a:lnTo>
                <a:lnTo>
                  <a:pt x="4945" y="4717"/>
                </a:lnTo>
                <a:lnTo>
                  <a:pt x="4909" y="4643"/>
                </a:lnTo>
                <a:lnTo>
                  <a:pt x="4872" y="4570"/>
                </a:lnTo>
                <a:lnTo>
                  <a:pt x="4834" y="4499"/>
                </a:lnTo>
                <a:lnTo>
                  <a:pt x="4796" y="4429"/>
                </a:lnTo>
                <a:lnTo>
                  <a:pt x="4755" y="4361"/>
                </a:lnTo>
                <a:lnTo>
                  <a:pt x="4713" y="4293"/>
                </a:lnTo>
                <a:lnTo>
                  <a:pt x="4671" y="4227"/>
                </a:lnTo>
                <a:lnTo>
                  <a:pt x="4627" y="4163"/>
                </a:lnTo>
                <a:lnTo>
                  <a:pt x="4582" y="4100"/>
                </a:lnTo>
                <a:lnTo>
                  <a:pt x="4536" y="4038"/>
                </a:lnTo>
                <a:lnTo>
                  <a:pt x="4489" y="3978"/>
                </a:lnTo>
                <a:lnTo>
                  <a:pt x="4440" y="3920"/>
                </a:lnTo>
                <a:lnTo>
                  <a:pt x="4391" y="3863"/>
                </a:lnTo>
                <a:lnTo>
                  <a:pt x="4340" y="3807"/>
                </a:lnTo>
                <a:lnTo>
                  <a:pt x="4290" y="3753"/>
                </a:lnTo>
                <a:lnTo>
                  <a:pt x="4238" y="3702"/>
                </a:lnTo>
                <a:lnTo>
                  <a:pt x="4184" y="3651"/>
                </a:lnTo>
                <a:lnTo>
                  <a:pt x="4130" y="3603"/>
                </a:lnTo>
                <a:lnTo>
                  <a:pt x="4076" y="3556"/>
                </a:lnTo>
                <a:lnTo>
                  <a:pt x="4020" y="3511"/>
                </a:lnTo>
                <a:lnTo>
                  <a:pt x="3963" y="3468"/>
                </a:lnTo>
                <a:lnTo>
                  <a:pt x="3906" y="3426"/>
                </a:lnTo>
                <a:lnTo>
                  <a:pt x="3848" y="3386"/>
                </a:lnTo>
                <a:lnTo>
                  <a:pt x="3788" y="3349"/>
                </a:lnTo>
                <a:lnTo>
                  <a:pt x="3728" y="3313"/>
                </a:lnTo>
                <a:lnTo>
                  <a:pt x="3668" y="3279"/>
                </a:lnTo>
                <a:lnTo>
                  <a:pt x="3607" y="3247"/>
                </a:lnTo>
                <a:lnTo>
                  <a:pt x="3545" y="3217"/>
                </a:lnTo>
                <a:lnTo>
                  <a:pt x="3482" y="3189"/>
                </a:lnTo>
                <a:lnTo>
                  <a:pt x="3419" y="3163"/>
                </a:lnTo>
                <a:lnTo>
                  <a:pt x="3355" y="3140"/>
                </a:lnTo>
                <a:lnTo>
                  <a:pt x="3290" y="3118"/>
                </a:lnTo>
                <a:lnTo>
                  <a:pt x="3225" y="3099"/>
                </a:lnTo>
                <a:lnTo>
                  <a:pt x="3159" y="3081"/>
                </a:lnTo>
                <a:lnTo>
                  <a:pt x="3093" y="3066"/>
                </a:lnTo>
                <a:lnTo>
                  <a:pt x="3025" y="3054"/>
                </a:lnTo>
                <a:lnTo>
                  <a:pt x="2958" y="3043"/>
                </a:lnTo>
                <a:lnTo>
                  <a:pt x="2891" y="3035"/>
                </a:lnTo>
                <a:lnTo>
                  <a:pt x="2822" y="3029"/>
                </a:lnTo>
                <a:lnTo>
                  <a:pt x="2753" y="3026"/>
                </a:lnTo>
                <a:lnTo>
                  <a:pt x="2684" y="3025"/>
                </a:lnTo>
                <a:close/>
                <a:moveTo>
                  <a:pt x="2708" y="2647"/>
                </a:moveTo>
                <a:lnTo>
                  <a:pt x="2708" y="2647"/>
                </a:lnTo>
                <a:lnTo>
                  <a:pt x="2743" y="2646"/>
                </a:lnTo>
                <a:lnTo>
                  <a:pt x="2778" y="2645"/>
                </a:lnTo>
                <a:lnTo>
                  <a:pt x="2813" y="2643"/>
                </a:lnTo>
                <a:lnTo>
                  <a:pt x="2847" y="2640"/>
                </a:lnTo>
                <a:lnTo>
                  <a:pt x="2882" y="2636"/>
                </a:lnTo>
                <a:lnTo>
                  <a:pt x="2915" y="2631"/>
                </a:lnTo>
                <a:lnTo>
                  <a:pt x="2949" y="2626"/>
                </a:lnTo>
                <a:lnTo>
                  <a:pt x="2982" y="2620"/>
                </a:lnTo>
                <a:lnTo>
                  <a:pt x="3014" y="2613"/>
                </a:lnTo>
                <a:lnTo>
                  <a:pt x="3047" y="2605"/>
                </a:lnTo>
                <a:lnTo>
                  <a:pt x="3079" y="2596"/>
                </a:lnTo>
                <a:lnTo>
                  <a:pt x="3112" y="2587"/>
                </a:lnTo>
                <a:lnTo>
                  <a:pt x="3144" y="2577"/>
                </a:lnTo>
                <a:lnTo>
                  <a:pt x="3175" y="2566"/>
                </a:lnTo>
                <a:lnTo>
                  <a:pt x="3205" y="2555"/>
                </a:lnTo>
                <a:lnTo>
                  <a:pt x="3236" y="2542"/>
                </a:lnTo>
                <a:lnTo>
                  <a:pt x="3266" y="2530"/>
                </a:lnTo>
                <a:lnTo>
                  <a:pt x="3297" y="2517"/>
                </a:lnTo>
                <a:lnTo>
                  <a:pt x="3326" y="2502"/>
                </a:lnTo>
                <a:lnTo>
                  <a:pt x="3355" y="2487"/>
                </a:lnTo>
                <a:lnTo>
                  <a:pt x="3383" y="2472"/>
                </a:lnTo>
                <a:lnTo>
                  <a:pt x="3411" y="2455"/>
                </a:lnTo>
                <a:lnTo>
                  <a:pt x="3439" y="2438"/>
                </a:lnTo>
                <a:lnTo>
                  <a:pt x="3466" y="2421"/>
                </a:lnTo>
                <a:lnTo>
                  <a:pt x="3493" y="2403"/>
                </a:lnTo>
                <a:lnTo>
                  <a:pt x="3519" y="2384"/>
                </a:lnTo>
                <a:lnTo>
                  <a:pt x="3545" y="2365"/>
                </a:lnTo>
                <a:lnTo>
                  <a:pt x="3571" y="2345"/>
                </a:lnTo>
                <a:lnTo>
                  <a:pt x="3596" y="2324"/>
                </a:lnTo>
                <a:lnTo>
                  <a:pt x="3619" y="2303"/>
                </a:lnTo>
                <a:lnTo>
                  <a:pt x="3643" y="2282"/>
                </a:lnTo>
                <a:lnTo>
                  <a:pt x="3667" y="2259"/>
                </a:lnTo>
                <a:lnTo>
                  <a:pt x="3689" y="2237"/>
                </a:lnTo>
                <a:lnTo>
                  <a:pt x="3711" y="2213"/>
                </a:lnTo>
                <a:lnTo>
                  <a:pt x="3733" y="2189"/>
                </a:lnTo>
                <a:lnTo>
                  <a:pt x="3754" y="2165"/>
                </a:lnTo>
                <a:lnTo>
                  <a:pt x="3774" y="2140"/>
                </a:lnTo>
                <a:lnTo>
                  <a:pt x="3795" y="2115"/>
                </a:lnTo>
                <a:lnTo>
                  <a:pt x="3814" y="2089"/>
                </a:lnTo>
                <a:lnTo>
                  <a:pt x="3832" y="2063"/>
                </a:lnTo>
                <a:lnTo>
                  <a:pt x="3850" y="2036"/>
                </a:lnTo>
                <a:lnTo>
                  <a:pt x="3868" y="2010"/>
                </a:lnTo>
                <a:lnTo>
                  <a:pt x="3884" y="1983"/>
                </a:lnTo>
                <a:lnTo>
                  <a:pt x="3900" y="1954"/>
                </a:lnTo>
                <a:lnTo>
                  <a:pt x="3915" y="1925"/>
                </a:lnTo>
                <a:lnTo>
                  <a:pt x="3930" y="1897"/>
                </a:lnTo>
                <a:lnTo>
                  <a:pt x="3944" y="1868"/>
                </a:lnTo>
                <a:lnTo>
                  <a:pt x="3957" y="1839"/>
                </a:lnTo>
                <a:lnTo>
                  <a:pt x="3970" y="1808"/>
                </a:lnTo>
                <a:lnTo>
                  <a:pt x="3981" y="1778"/>
                </a:lnTo>
                <a:lnTo>
                  <a:pt x="3993" y="1748"/>
                </a:lnTo>
                <a:lnTo>
                  <a:pt x="4003" y="1717"/>
                </a:lnTo>
                <a:lnTo>
                  <a:pt x="4012" y="1686"/>
                </a:lnTo>
                <a:lnTo>
                  <a:pt x="4021" y="1654"/>
                </a:lnTo>
                <a:lnTo>
                  <a:pt x="4029" y="1622"/>
                </a:lnTo>
                <a:lnTo>
                  <a:pt x="4036" y="1590"/>
                </a:lnTo>
                <a:lnTo>
                  <a:pt x="4042" y="1557"/>
                </a:lnTo>
                <a:lnTo>
                  <a:pt x="4048" y="1525"/>
                </a:lnTo>
                <a:lnTo>
                  <a:pt x="4052" y="1492"/>
                </a:lnTo>
                <a:lnTo>
                  <a:pt x="4057" y="1459"/>
                </a:lnTo>
                <a:lnTo>
                  <a:pt x="4060" y="1425"/>
                </a:lnTo>
                <a:lnTo>
                  <a:pt x="4062" y="1391"/>
                </a:lnTo>
                <a:lnTo>
                  <a:pt x="4063" y="1357"/>
                </a:lnTo>
                <a:lnTo>
                  <a:pt x="4063" y="1324"/>
                </a:lnTo>
                <a:lnTo>
                  <a:pt x="4063" y="1289"/>
                </a:lnTo>
                <a:lnTo>
                  <a:pt x="4062" y="1255"/>
                </a:lnTo>
                <a:lnTo>
                  <a:pt x="4060" y="1221"/>
                </a:lnTo>
                <a:lnTo>
                  <a:pt x="4057" y="1188"/>
                </a:lnTo>
                <a:lnTo>
                  <a:pt x="4052" y="1155"/>
                </a:lnTo>
                <a:lnTo>
                  <a:pt x="4048" y="1121"/>
                </a:lnTo>
                <a:lnTo>
                  <a:pt x="4042" y="1089"/>
                </a:lnTo>
                <a:lnTo>
                  <a:pt x="4036" y="1057"/>
                </a:lnTo>
                <a:lnTo>
                  <a:pt x="4029" y="1025"/>
                </a:lnTo>
                <a:lnTo>
                  <a:pt x="4021" y="993"/>
                </a:lnTo>
                <a:lnTo>
                  <a:pt x="4012" y="962"/>
                </a:lnTo>
                <a:lnTo>
                  <a:pt x="4003" y="930"/>
                </a:lnTo>
                <a:lnTo>
                  <a:pt x="3993" y="899"/>
                </a:lnTo>
                <a:lnTo>
                  <a:pt x="3981" y="868"/>
                </a:lnTo>
                <a:lnTo>
                  <a:pt x="3970" y="838"/>
                </a:lnTo>
                <a:lnTo>
                  <a:pt x="3957" y="809"/>
                </a:lnTo>
                <a:lnTo>
                  <a:pt x="3944" y="778"/>
                </a:lnTo>
                <a:lnTo>
                  <a:pt x="3930" y="750"/>
                </a:lnTo>
                <a:lnTo>
                  <a:pt x="3915" y="721"/>
                </a:lnTo>
                <a:lnTo>
                  <a:pt x="3900" y="693"/>
                </a:lnTo>
                <a:lnTo>
                  <a:pt x="3884" y="665"/>
                </a:lnTo>
                <a:lnTo>
                  <a:pt x="3868" y="638"/>
                </a:lnTo>
                <a:lnTo>
                  <a:pt x="3850" y="610"/>
                </a:lnTo>
                <a:lnTo>
                  <a:pt x="3832" y="584"/>
                </a:lnTo>
                <a:lnTo>
                  <a:pt x="3814" y="557"/>
                </a:lnTo>
                <a:lnTo>
                  <a:pt x="3795" y="532"/>
                </a:lnTo>
                <a:lnTo>
                  <a:pt x="3774" y="506"/>
                </a:lnTo>
                <a:lnTo>
                  <a:pt x="3754" y="481"/>
                </a:lnTo>
                <a:lnTo>
                  <a:pt x="3733" y="458"/>
                </a:lnTo>
                <a:lnTo>
                  <a:pt x="3711" y="433"/>
                </a:lnTo>
                <a:lnTo>
                  <a:pt x="3689" y="411"/>
                </a:lnTo>
                <a:lnTo>
                  <a:pt x="3667" y="388"/>
                </a:lnTo>
                <a:lnTo>
                  <a:pt x="3643" y="366"/>
                </a:lnTo>
                <a:lnTo>
                  <a:pt x="3619" y="344"/>
                </a:lnTo>
                <a:lnTo>
                  <a:pt x="3596" y="323"/>
                </a:lnTo>
                <a:lnTo>
                  <a:pt x="3571" y="303"/>
                </a:lnTo>
                <a:lnTo>
                  <a:pt x="3545" y="282"/>
                </a:lnTo>
                <a:lnTo>
                  <a:pt x="3519" y="263"/>
                </a:lnTo>
                <a:lnTo>
                  <a:pt x="3493" y="244"/>
                </a:lnTo>
                <a:lnTo>
                  <a:pt x="3466" y="226"/>
                </a:lnTo>
                <a:lnTo>
                  <a:pt x="3439" y="208"/>
                </a:lnTo>
                <a:lnTo>
                  <a:pt x="3411" y="191"/>
                </a:lnTo>
                <a:lnTo>
                  <a:pt x="3383" y="176"/>
                </a:lnTo>
                <a:lnTo>
                  <a:pt x="3355" y="160"/>
                </a:lnTo>
                <a:lnTo>
                  <a:pt x="3326" y="145"/>
                </a:lnTo>
                <a:lnTo>
                  <a:pt x="3297" y="131"/>
                </a:lnTo>
                <a:lnTo>
                  <a:pt x="3266" y="117"/>
                </a:lnTo>
                <a:lnTo>
                  <a:pt x="3236" y="104"/>
                </a:lnTo>
                <a:lnTo>
                  <a:pt x="3205" y="92"/>
                </a:lnTo>
                <a:lnTo>
                  <a:pt x="3175" y="80"/>
                </a:lnTo>
                <a:lnTo>
                  <a:pt x="3144" y="70"/>
                </a:lnTo>
                <a:lnTo>
                  <a:pt x="3112" y="60"/>
                </a:lnTo>
                <a:lnTo>
                  <a:pt x="3079" y="51"/>
                </a:lnTo>
                <a:lnTo>
                  <a:pt x="3047" y="42"/>
                </a:lnTo>
                <a:lnTo>
                  <a:pt x="3014" y="34"/>
                </a:lnTo>
                <a:lnTo>
                  <a:pt x="2982" y="27"/>
                </a:lnTo>
                <a:lnTo>
                  <a:pt x="2949" y="20"/>
                </a:lnTo>
                <a:lnTo>
                  <a:pt x="2915" y="15"/>
                </a:lnTo>
                <a:lnTo>
                  <a:pt x="2882" y="10"/>
                </a:lnTo>
                <a:lnTo>
                  <a:pt x="2847" y="7"/>
                </a:lnTo>
                <a:lnTo>
                  <a:pt x="2813" y="4"/>
                </a:lnTo>
                <a:lnTo>
                  <a:pt x="2778" y="1"/>
                </a:lnTo>
                <a:lnTo>
                  <a:pt x="2743" y="0"/>
                </a:lnTo>
                <a:lnTo>
                  <a:pt x="2708" y="0"/>
                </a:lnTo>
                <a:lnTo>
                  <a:pt x="2673" y="0"/>
                </a:lnTo>
                <a:lnTo>
                  <a:pt x="2639" y="1"/>
                </a:lnTo>
                <a:lnTo>
                  <a:pt x="2605" y="4"/>
                </a:lnTo>
                <a:lnTo>
                  <a:pt x="2570" y="7"/>
                </a:lnTo>
                <a:lnTo>
                  <a:pt x="2536" y="10"/>
                </a:lnTo>
                <a:lnTo>
                  <a:pt x="2503" y="15"/>
                </a:lnTo>
                <a:lnTo>
                  <a:pt x="2469" y="20"/>
                </a:lnTo>
                <a:lnTo>
                  <a:pt x="2436" y="27"/>
                </a:lnTo>
                <a:lnTo>
                  <a:pt x="2402" y="34"/>
                </a:lnTo>
                <a:lnTo>
                  <a:pt x="2370" y="42"/>
                </a:lnTo>
                <a:lnTo>
                  <a:pt x="2338" y="51"/>
                </a:lnTo>
                <a:lnTo>
                  <a:pt x="2306" y="60"/>
                </a:lnTo>
                <a:lnTo>
                  <a:pt x="2274" y="70"/>
                </a:lnTo>
                <a:lnTo>
                  <a:pt x="2243" y="80"/>
                </a:lnTo>
                <a:lnTo>
                  <a:pt x="2212" y="92"/>
                </a:lnTo>
                <a:lnTo>
                  <a:pt x="2181" y="104"/>
                </a:lnTo>
                <a:lnTo>
                  <a:pt x="2152" y="117"/>
                </a:lnTo>
                <a:lnTo>
                  <a:pt x="2121" y="131"/>
                </a:lnTo>
                <a:lnTo>
                  <a:pt x="2092" y="145"/>
                </a:lnTo>
                <a:lnTo>
                  <a:pt x="2063" y="160"/>
                </a:lnTo>
                <a:lnTo>
                  <a:pt x="2035" y="176"/>
                </a:lnTo>
                <a:lnTo>
                  <a:pt x="2007" y="191"/>
                </a:lnTo>
                <a:lnTo>
                  <a:pt x="1979" y="208"/>
                </a:lnTo>
                <a:lnTo>
                  <a:pt x="1952" y="226"/>
                </a:lnTo>
                <a:lnTo>
                  <a:pt x="1925" y="244"/>
                </a:lnTo>
                <a:lnTo>
                  <a:pt x="1899" y="263"/>
                </a:lnTo>
                <a:lnTo>
                  <a:pt x="1873" y="282"/>
                </a:lnTo>
                <a:lnTo>
                  <a:pt x="1847" y="303"/>
                </a:lnTo>
                <a:lnTo>
                  <a:pt x="1822" y="323"/>
                </a:lnTo>
                <a:lnTo>
                  <a:pt x="1797" y="344"/>
                </a:lnTo>
                <a:lnTo>
                  <a:pt x="1774" y="366"/>
                </a:lnTo>
                <a:lnTo>
                  <a:pt x="1751" y="388"/>
                </a:lnTo>
                <a:lnTo>
                  <a:pt x="1728" y="411"/>
                </a:lnTo>
                <a:lnTo>
                  <a:pt x="1706" y="433"/>
                </a:lnTo>
                <a:lnTo>
                  <a:pt x="1685" y="458"/>
                </a:lnTo>
                <a:lnTo>
                  <a:pt x="1664" y="481"/>
                </a:lnTo>
                <a:lnTo>
                  <a:pt x="1643" y="506"/>
                </a:lnTo>
                <a:lnTo>
                  <a:pt x="1623" y="532"/>
                </a:lnTo>
                <a:lnTo>
                  <a:pt x="1604" y="557"/>
                </a:lnTo>
                <a:lnTo>
                  <a:pt x="1586" y="584"/>
                </a:lnTo>
                <a:lnTo>
                  <a:pt x="1568" y="610"/>
                </a:lnTo>
                <a:lnTo>
                  <a:pt x="1550" y="638"/>
                </a:lnTo>
                <a:lnTo>
                  <a:pt x="1533" y="665"/>
                </a:lnTo>
                <a:lnTo>
                  <a:pt x="1517" y="693"/>
                </a:lnTo>
                <a:lnTo>
                  <a:pt x="1503" y="721"/>
                </a:lnTo>
                <a:lnTo>
                  <a:pt x="1488" y="750"/>
                </a:lnTo>
                <a:lnTo>
                  <a:pt x="1474" y="778"/>
                </a:lnTo>
                <a:lnTo>
                  <a:pt x="1461" y="809"/>
                </a:lnTo>
                <a:lnTo>
                  <a:pt x="1448" y="838"/>
                </a:lnTo>
                <a:lnTo>
                  <a:pt x="1436" y="868"/>
                </a:lnTo>
                <a:lnTo>
                  <a:pt x="1425" y="899"/>
                </a:lnTo>
                <a:lnTo>
                  <a:pt x="1415" y="930"/>
                </a:lnTo>
                <a:lnTo>
                  <a:pt x="1406" y="962"/>
                </a:lnTo>
                <a:lnTo>
                  <a:pt x="1397" y="993"/>
                </a:lnTo>
                <a:lnTo>
                  <a:pt x="1389" y="1025"/>
                </a:lnTo>
                <a:lnTo>
                  <a:pt x="1381" y="1057"/>
                </a:lnTo>
                <a:lnTo>
                  <a:pt x="1376" y="1089"/>
                </a:lnTo>
                <a:lnTo>
                  <a:pt x="1370" y="1121"/>
                </a:lnTo>
                <a:lnTo>
                  <a:pt x="1366" y="1155"/>
                </a:lnTo>
                <a:lnTo>
                  <a:pt x="1361" y="1188"/>
                </a:lnTo>
                <a:lnTo>
                  <a:pt x="1358" y="1221"/>
                </a:lnTo>
                <a:lnTo>
                  <a:pt x="1355" y="1255"/>
                </a:lnTo>
                <a:lnTo>
                  <a:pt x="1354" y="1289"/>
                </a:lnTo>
                <a:lnTo>
                  <a:pt x="1354" y="1324"/>
                </a:lnTo>
                <a:lnTo>
                  <a:pt x="1354" y="1357"/>
                </a:lnTo>
                <a:lnTo>
                  <a:pt x="1355" y="1391"/>
                </a:lnTo>
                <a:lnTo>
                  <a:pt x="1358" y="1425"/>
                </a:lnTo>
                <a:lnTo>
                  <a:pt x="1361" y="1459"/>
                </a:lnTo>
                <a:lnTo>
                  <a:pt x="1366" y="1492"/>
                </a:lnTo>
                <a:lnTo>
                  <a:pt x="1370" y="1525"/>
                </a:lnTo>
                <a:lnTo>
                  <a:pt x="1376" y="1557"/>
                </a:lnTo>
                <a:lnTo>
                  <a:pt x="1381" y="1590"/>
                </a:lnTo>
                <a:lnTo>
                  <a:pt x="1389" y="1622"/>
                </a:lnTo>
                <a:lnTo>
                  <a:pt x="1397" y="1654"/>
                </a:lnTo>
                <a:lnTo>
                  <a:pt x="1406" y="1686"/>
                </a:lnTo>
                <a:lnTo>
                  <a:pt x="1415" y="1717"/>
                </a:lnTo>
                <a:lnTo>
                  <a:pt x="1425" y="1748"/>
                </a:lnTo>
                <a:lnTo>
                  <a:pt x="1436" y="1778"/>
                </a:lnTo>
                <a:lnTo>
                  <a:pt x="1448" y="1808"/>
                </a:lnTo>
                <a:lnTo>
                  <a:pt x="1461" y="1839"/>
                </a:lnTo>
                <a:lnTo>
                  <a:pt x="1474" y="1868"/>
                </a:lnTo>
                <a:lnTo>
                  <a:pt x="1488" y="1897"/>
                </a:lnTo>
                <a:lnTo>
                  <a:pt x="1503" y="1925"/>
                </a:lnTo>
                <a:lnTo>
                  <a:pt x="1517" y="1954"/>
                </a:lnTo>
                <a:lnTo>
                  <a:pt x="1533" y="1983"/>
                </a:lnTo>
                <a:lnTo>
                  <a:pt x="1550" y="2010"/>
                </a:lnTo>
                <a:lnTo>
                  <a:pt x="1568" y="2036"/>
                </a:lnTo>
                <a:lnTo>
                  <a:pt x="1586" y="2063"/>
                </a:lnTo>
                <a:lnTo>
                  <a:pt x="1604" y="2089"/>
                </a:lnTo>
                <a:lnTo>
                  <a:pt x="1623" y="2115"/>
                </a:lnTo>
                <a:lnTo>
                  <a:pt x="1643" y="2140"/>
                </a:lnTo>
                <a:lnTo>
                  <a:pt x="1664" y="2165"/>
                </a:lnTo>
                <a:lnTo>
                  <a:pt x="1685" y="2189"/>
                </a:lnTo>
                <a:lnTo>
                  <a:pt x="1706" y="2213"/>
                </a:lnTo>
                <a:lnTo>
                  <a:pt x="1728" y="2237"/>
                </a:lnTo>
                <a:lnTo>
                  <a:pt x="1751" y="2259"/>
                </a:lnTo>
                <a:lnTo>
                  <a:pt x="1774" y="2282"/>
                </a:lnTo>
                <a:lnTo>
                  <a:pt x="1797" y="2303"/>
                </a:lnTo>
                <a:lnTo>
                  <a:pt x="1822" y="2324"/>
                </a:lnTo>
                <a:lnTo>
                  <a:pt x="1847" y="2345"/>
                </a:lnTo>
                <a:lnTo>
                  <a:pt x="1873" y="2365"/>
                </a:lnTo>
                <a:lnTo>
                  <a:pt x="1899" y="2384"/>
                </a:lnTo>
                <a:lnTo>
                  <a:pt x="1925" y="2403"/>
                </a:lnTo>
                <a:lnTo>
                  <a:pt x="1952" y="2421"/>
                </a:lnTo>
                <a:lnTo>
                  <a:pt x="1979" y="2438"/>
                </a:lnTo>
                <a:lnTo>
                  <a:pt x="2007" y="2455"/>
                </a:lnTo>
                <a:lnTo>
                  <a:pt x="2035" y="2472"/>
                </a:lnTo>
                <a:lnTo>
                  <a:pt x="2063" y="2487"/>
                </a:lnTo>
                <a:lnTo>
                  <a:pt x="2092" y="2502"/>
                </a:lnTo>
                <a:lnTo>
                  <a:pt x="2121" y="2517"/>
                </a:lnTo>
                <a:lnTo>
                  <a:pt x="2152" y="2530"/>
                </a:lnTo>
                <a:lnTo>
                  <a:pt x="2181" y="2542"/>
                </a:lnTo>
                <a:lnTo>
                  <a:pt x="2212" y="2555"/>
                </a:lnTo>
                <a:lnTo>
                  <a:pt x="2243" y="2566"/>
                </a:lnTo>
                <a:lnTo>
                  <a:pt x="2274" y="2577"/>
                </a:lnTo>
                <a:lnTo>
                  <a:pt x="2306" y="2587"/>
                </a:lnTo>
                <a:lnTo>
                  <a:pt x="2338" y="2596"/>
                </a:lnTo>
                <a:lnTo>
                  <a:pt x="2370" y="2605"/>
                </a:lnTo>
                <a:lnTo>
                  <a:pt x="2402" y="2613"/>
                </a:lnTo>
                <a:lnTo>
                  <a:pt x="2436" y="2620"/>
                </a:lnTo>
                <a:lnTo>
                  <a:pt x="2469" y="2626"/>
                </a:lnTo>
                <a:lnTo>
                  <a:pt x="2503" y="2631"/>
                </a:lnTo>
                <a:lnTo>
                  <a:pt x="2536" y="2636"/>
                </a:lnTo>
                <a:lnTo>
                  <a:pt x="2570" y="2640"/>
                </a:lnTo>
                <a:lnTo>
                  <a:pt x="2605" y="2643"/>
                </a:lnTo>
                <a:lnTo>
                  <a:pt x="2639" y="2645"/>
                </a:lnTo>
                <a:lnTo>
                  <a:pt x="2673" y="2646"/>
                </a:lnTo>
                <a:lnTo>
                  <a:pt x="2708" y="26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  <a:latin typeface="+mn-ea"/>
              <a:ea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43303" y="1053872"/>
            <a:ext cx="659778" cy="658568"/>
            <a:chOff x="5892678" y="1846858"/>
            <a:chExt cx="916234" cy="915278"/>
          </a:xfrm>
        </p:grpSpPr>
        <p:sp>
          <p:nvSpPr>
            <p:cNvPr id="22" name="椭圆 4"/>
            <p:cNvSpPr>
              <a:spLocks noChangeArrowheads="1"/>
            </p:cNvSpPr>
            <p:nvPr/>
          </p:nvSpPr>
          <p:spPr bwMode="auto">
            <a:xfrm>
              <a:off x="5892678" y="1846858"/>
              <a:ext cx="916234" cy="915278"/>
            </a:xfrm>
            <a:prstGeom prst="ellipse">
              <a:avLst/>
            </a:prstGeom>
            <a:solidFill>
              <a:srgbClr val="FAC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25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3" name="KSO_Shape"/>
            <p:cNvSpPr>
              <a:spLocks noChangeAspect="1"/>
            </p:cNvSpPr>
            <p:nvPr/>
          </p:nvSpPr>
          <p:spPr bwMode="auto">
            <a:xfrm>
              <a:off x="6177410" y="2133797"/>
              <a:ext cx="360000" cy="341400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006040" y="2855141"/>
            <a:ext cx="206568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（一）关心父母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71616" y="2875843"/>
            <a:ext cx="206568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（二）有效沟通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94964" y="2842572"/>
            <a:ext cx="206568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（三）相互信任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二、相互理解，相互尊重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圆角矩形 10"/>
          <p:cNvSpPr>
            <a:spLocks noChangeArrowheads="1"/>
          </p:cNvSpPr>
          <p:nvPr/>
        </p:nvSpPr>
        <p:spPr bwMode="auto">
          <a:xfrm>
            <a:off x="1132840" y="499745"/>
            <a:ext cx="5738495" cy="181991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2840" y="625475"/>
            <a:ext cx="576961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恐惧时，父爱是一块踏脚的石；黑暗时，父爱是一盏照明的灯；枯竭时，父爱是一湾生命之水；努力时，父爱是精神上的支柱；成功时，父爱又是鼓励与警钟。　　　　　　　　　　　　　　　　　　　　　　　　　　                                          ——梁凤仪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2840" y="2608580"/>
            <a:ext cx="2836545" cy="20364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2395855"/>
            <a:ext cx="2667000" cy="2667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55375" y="450"/>
            <a:ext cx="29419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心灵小故事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88636" y="214201"/>
            <a:ext cx="5655365" cy="34289"/>
          </a:xfrm>
          <a:prstGeom prst="rect">
            <a:avLst/>
          </a:prstGeom>
          <a:solidFill>
            <a:srgbClr val="FAC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圆角矩形 10"/>
          <p:cNvSpPr>
            <a:spLocks noChangeArrowheads="1"/>
          </p:cNvSpPr>
          <p:nvPr/>
        </p:nvSpPr>
        <p:spPr bwMode="auto">
          <a:xfrm>
            <a:off x="1132840" y="499745"/>
            <a:ext cx="5738495" cy="1819910"/>
          </a:xfrm>
          <a:prstGeom prst="roundRect">
            <a:avLst>
              <a:gd name="adj" fmla="val 7231"/>
            </a:avLst>
          </a:prstGeom>
          <a:noFill/>
          <a:ln w="9525" algn="ctr">
            <a:solidFill>
              <a:srgbClr val="777777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25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7600" y="440690"/>
            <a:ext cx="576961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《墙下》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日他照例翻墙，翻到一半即拔足狂奔而归，面色古怪，问之不语。从此认真读书，不再上网，学校盛传他见鬼了。后来他考上名校，昔日同学问及此事，他沉默良久说：“那天父亲来送生活费，父亲舍不得住旅馆，在墙下坐了一夜。”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3415" y="2378710"/>
            <a:ext cx="4158615" cy="2486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3797</Words>
  <Application>WPS 演示</Application>
  <PresentationFormat>宽屏</PresentationFormat>
  <Paragraphs>182</Paragraphs>
  <Slides>26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Arial Unicode MS</vt:lpstr>
      <vt:lpstr>等线 Light</vt:lpstr>
      <vt:lpstr>Gill Sans</vt:lpstr>
      <vt:lpstr>Gill Sans MT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ming an</dc:creator>
  <cp:lastModifiedBy>编辑部</cp:lastModifiedBy>
  <cp:revision>16</cp:revision>
  <dcterms:created xsi:type="dcterms:W3CDTF">2020-05-04T07:40:00Z</dcterms:created>
  <dcterms:modified xsi:type="dcterms:W3CDTF">2021-03-16T05:45:53Z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  <property fmtid="{D5CDD505-2E9C-101B-9397-08002B2CF9AE}" pid="3" name="KSOTemplateUUID">
    <vt:lpwstr>v1.0_mb_Z7N89ncL/OFlQcdMMAcpTQ==</vt:lpwstr>
  </property>
</Properties>
</file>