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handoutMasterIdLst>
    <p:handoutMasterId r:id="rId22"/>
  </p:handoutMasterIdLst>
  <p:sldIdLst>
    <p:sldId id="260" r:id="rId3"/>
    <p:sldId id="261" r:id="rId5"/>
    <p:sldId id="282" r:id="rId6"/>
    <p:sldId id="263" r:id="rId7"/>
    <p:sldId id="269" r:id="rId8"/>
    <p:sldId id="298" r:id="rId9"/>
    <p:sldId id="299" r:id="rId10"/>
    <p:sldId id="267" r:id="rId11"/>
    <p:sldId id="310" r:id="rId12"/>
    <p:sldId id="275" r:id="rId13"/>
    <p:sldId id="300" r:id="rId14"/>
    <p:sldId id="297" r:id="rId15"/>
    <p:sldId id="264" r:id="rId16"/>
    <p:sldId id="301" r:id="rId17"/>
    <p:sldId id="302" r:id="rId18"/>
    <p:sldId id="303" r:id="rId19"/>
    <p:sldId id="304" r:id="rId20"/>
    <p:sldId id="262" r:id="rId21"/>
  </p:sldIdLst>
  <p:sldSz cx="9144000" cy="5144135" type="screen16x9"/>
  <p:notesSz cx="6858000" cy="9144000"/>
  <p:embeddedFontLst>
    <p:embeddedFont>
      <p:font typeface="Calibri" panose="020F0502020204030204" pitchFamily="34" charset="0"/>
      <p:regular r:id="rId26"/>
      <p:bold r:id="rId27"/>
      <p:italic r:id="rId28"/>
      <p:boldItalic r:id="rId29"/>
    </p:embeddedFont>
    <p:embeddedFont>
      <p:font typeface="等线 Light" panose="02010600030101010101" charset="-122"/>
      <p:regular r:id="rId30"/>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FACD89"/>
    <a:srgbClr val="8ACA98"/>
    <a:srgbClr val="80C269"/>
    <a:srgbClr val="ADE6E2"/>
    <a:srgbClr val="FFB6C3"/>
    <a:srgbClr val="FFE7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58" d="100"/>
          <a:sy n="58" d="100"/>
        </p:scale>
        <p:origin x="922" y="662"/>
      </p:cViewPr>
      <p:guideLst>
        <p:guide orient="horz" pos="1647"/>
        <p:guide pos="284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font" Target="fonts/font5.fntdata"/><Relationship Id="rId3" Type="http://schemas.openxmlformats.org/officeDocument/2006/relationships/slide" Target="slides/slide1.xml"/><Relationship Id="rId29" Type="http://schemas.openxmlformats.org/officeDocument/2006/relationships/font" Target="fonts/font4.fntdata"/><Relationship Id="rId28" Type="http://schemas.openxmlformats.org/officeDocument/2006/relationships/font" Target="fonts/font3.fntdata"/><Relationship Id="rId27" Type="http://schemas.openxmlformats.org/officeDocument/2006/relationships/font" Target="fonts/font2.fntdata"/><Relationship Id="rId26" Type="http://schemas.openxmlformats.org/officeDocument/2006/relationships/font" Target="fonts/font1.fntdata"/><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宋体" panose="02010600030101010101" pitchFamily="2" charset="-122"/>
                <a:ea typeface="宋体" panose="02010600030101010101" pitchFamily="2"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宋体" panose="02010600030101010101" pitchFamily="2" charset="-122"/>
                <a:ea typeface="宋体" panose="02010600030101010101" pitchFamily="2" charset="-122"/>
              </a:defRPr>
            </a:lvl1pPr>
          </a:lstStyle>
          <a:p>
            <a:fld id="{2BF45B90-99FD-44E1-B67F-D706CB01208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宋体" panose="02010600030101010101" pitchFamily="2" charset="-122"/>
                <a:ea typeface="宋体" panose="02010600030101010101" pitchFamily="2"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宋体" panose="02010600030101010101" pitchFamily="2" charset="-122"/>
                <a:ea typeface="宋体" panose="02010600030101010101" pitchFamily="2" charset="-122"/>
              </a:defRPr>
            </a:lvl1pPr>
          </a:lstStyle>
          <a:p>
            <a:fld id="{852AEB94-92AD-4C1E-8A12-F3DA06264A1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1pPr>
    <a:lvl2pPr marL="4572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2pPr>
    <a:lvl3pPr marL="9144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3pPr>
    <a:lvl4pPr marL="13716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4pPr>
    <a:lvl5pPr marL="18288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1"/>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1"/>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699"/>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458"/>
            <a:ext cx="3886200" cy="326407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29150" y="1369458"/>
            <a:ext cx="3886200" cy="326407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1" y="1261093"/>
            <a:ext cx="3868340"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29841" y="1879135"/>
            <a:ext cx="3868340" cy="276392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29150" y="1261093"/>
            <a:ext cx="3887391"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0" y="1879135"/>
            <a:ext cx="3887391" cy="276392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F8520C6-9AEB-4749-AAD6-5213F6624ADA}" type="slidenum">
              <a:rPr lang="zh-CN" altLang="en-US" smtClean="0"/>
            </a:fld>
            <a:endParaRPr lang="zh-CN" altLang="en-US"/>
          </a:p>
        </p:txBody>
      </p:sp>
      <p:sp>
        <p:nvSpPr>
          <p:cNvPr id="16" name="矩形 15"/>
          <p:cNvSpPr/>
          <p:nvPr userDrawn="1"/>
        </p:nvSpPr>
        <p:spPr>
          <a:xfrm>
            <a:off x="0" y="0"/>
            <a:ext cx="9144000" cy="51444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 name="椭圆 5"/>
          <p:cNvSpPr/>
          <p:nvPr userDrawn="1"/>
        </p:nvSpPr>
        <p:spPr>
          <a:xfrm>
            <a:off x="7858267" y="274368"/>
            <a:ext cx="1668780" cy="16690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userDrawn="1"/>
        </p:nvSpPr>
        <p:spPr>
          <a:xfrm>
            <a:off x="327991" y="274368"/>
            <a:ext cx="8507896" cy="45956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userDrawn="1"/>
        </p:nvSpPr>
        <p:spPr>
          <a:xfrm>
            <a:off x="-345759" y="4348756"/>
            <a:ext cx="1042369" cy="1042551"/>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userDrawn="1"/>
        </p:nvSpPr>
        <p:spPr>
          <a:xfrm>
            <a:off x="-26439" y="0"/>
            <a:ext cx="592575" cy="59267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userDrawn="1"/>
        </p:nvSpPr>
        <p:spPr>
          <a:xfrm>
            <a:off x="8539538" y="4260045"/>
            <a:ext cx="487872" cy="4879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740698"/>
            <a:ext cx="4629150" cy="365585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698"/>
            <a:ext cx="4629150" cy="365585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458"/>
            <a:ext cx="7886700" cy="326407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628650" y="4768096"/>
            <a:ext cx="2057400" cy="273892"/>
          </a:xfrm>
          <a:prstGeom prst="rect">
            <a:avLst/>
          </a:prstGeom>
        </p:spPr>
        <p:txBody>
          <a:bodyPr vert="horz" lIns="91440" tIns="45720" rIns="91440" bIns="45720" rtlCol="0" anchor="ctr"/>
          <a:lstStyle>
            <a:lvl1pPr algn="l">
              <a:defRPr sz="900">
                <a:solidFill>
                  <a:schemeClr val="tx1">
                    <a:tint val="75000"/>
                  </a:schemeClr>
                </a:solidFill>
                <a:latin typeface="宋体" panose="02010600030101010101" pitchFamily="2" charset="-122"/>
                <a:ea typeface="宋体" panose="02010600030101010101" pitchFamily="2" charset="-122"/>
              </a:defRPr>
            </a:lvl1pPr>
          </a:lstStyle>
          <a:p>
            <a:fld id="{E4B8FD3C-F4AE-494E-A71B-B470EAC7E406}" type="datetimeFigureOut">
              <a:rPr lang="zh-CN" altLang="en-US" smtClean="0"/>
            </a:fld>
            <a:endParaRPr lang="zh-CN" altLang="en-US"/>
          </a:p>
        </p:txBody>
      </p:sp>
      <p:sp>
        <p:nvSpPr>
          <p:cNvPr id="5" name="页脚占位符 4"/>
          <p:cNvSpPr>
            <a:spLocks noGrp="1"/>
          </p:cNvSpPr>
          <p:nvPr>
            <p:ph type="ftr" sz="quarter" idx="3"/>
          </p:nvPr>
        </p:nvSpPr>
        <p:spPr>
          <a:xfrm>
            <a:off x="3028950" y="4768096"/>
            <a:ext cx="3086100" cy="273892"/>
          </a:xfrm>
          <a:prstGeom prst="rect">
            <a:avLst/>
          </a:prstGeom>
        </p:spPr>
        <p:txBody>
          <a:bodyPr vert="horz" lIns="91440" tIns="45720" rIns="91440" bIns="45720" rtlCol="0" anchor="ctr"/>
          <a:lstStyle>
            <a:lvl1pPr algn="ctr">
              <a:defRPr sz="900">
                <a:solidFill>
                  <a:schemeClr val="tx1">
                    <a:tint val="75000"/>
                  </a:schemeClr>
                </a:solidFill>
                <a:latin typeface="宋体" panose="02010600030101010101" pitchFamily="2" charset="-122"/>
                <a:ea typeface="宋体" panose="02010600030101010101" pitchFamily="2" charset="-122"/>
              </a:defRPr>
            </a:lvl1pPr>
          </a:lstStyle>
          <a:p>
            <a:endParaRPr lang="zh-CN" altLang="en-US"/>
          </a:p>
        </p:txBody>
      </p:sp>
      <p:sp>
        <p:nvSpPr>
          <p:cNvPr id="6" name="灯片编号占位符 5"/>
          <p:cNvSpPr>
            <a:spLocks noGrp="1"/>
          </p:cNvSpPr>
          <p:nvPr>
            <p:ph type="sldNum" sz="quarter" idx="4"/>
          </p:nvPr>
        </p:nvSpPr>
        <p:spPr>
          <a:xfrm>
            <a:off x="6457950" y="4768096"/>
            <a:ext cx="2057400" cy="273892"/>
          </a:xfrm>
          <a:prstGeom prst="rect">
            <a:avLst/>
          </a:prstGeom>
        </p:spPr>
        <p:txBody>
          <a:bodyPr vert="horz" lIns="91440" tIns="45720" rIns="91440" bIns="45720" rtlCol="0" anchor="ctr"/>
          <a:lstStyle>
            <a:lvl1pPr algn="r">
              <a:defRPr sz="900">
                <a:solidFill>
                  <a:schemeClr val="tx1">
                    <a:tint val="75000"/>
                  </a:schemeClr>
                </a:solidFill>
                <a:latin typeface="宋体" panose="02010600030101010101" pitchFamily="2" charset="-122"/>
                <a:ea typeface="宋体" panose="02010600030101010101" pitchFamily="2" charset="-122"/>
              </a:defRPr>
            </a:lvl1pPr>
          </a:lstStyle>
          <a:p>
            <a:fld id="{8F8520C6-9AEB-4749-AAD6-5213F6624AD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宋体" panose="02010600030101010101" pitchFamily="2" charset="-122"/>
          <a:ea typeface="宋体" panose="02010600030101010101" pitchFamily="2" charset="-122"/>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宋体" panose="02010600030101010101" pitchFamily="2" charset="-122"/>
          <a:ea typeface="宋体" panose="02010600030101010101" pitchFamily="2" charset="-122"/>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宋体" panose="02010600030101010101" pitchFamily="2" charset="-122"/>
          <a:ea typeface="宋体" panose="02010600030101010101" pitchFamily="2" charset="-122"/>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宋体" panose="02010600030101010101" pitchFamily="2" charset="-122"/>
          <a:ea typeface="宋体" panose="02010600030101010101" pitchFamily="2" charset="-122"/>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636746" y="569569"/>
            <a:ext cx="7581900" cy="3325654"/>
          </a:xfrm>
          <a:prstGeom prst="rect">
            <a:avLst/>
          </a:prstGeom>
        </p:spPr>
      </p:pic>
      <p:sp>
        <p:nvSpPr>
          <p:cNvPr id="29" name="文本框 28"/>
          <p:cNvSpPr txBox="1"/>
          <p:nvPr/>
        </p:nvSpPr>
        <p:spPr>
          <a:xfrm>
            <a:off x="1636871" y="1548262"/>
            <a:ext cx="5601653" cy="783590"/>
          </a:xfrm>
          <a:prstGeom prst="rect">
            <a:avLst/>
          </a:prstGeom>
          <a:noFill/>
        </p:spPr>
        <p:txBody>
          <a:bodyPr wrap="square" rtlCol="0">
            <a:spAutoFit/>
          </a:bodyPr>
          <a:lstStyle/>
          <a:p>
            <a:pPr algn="ctr"/>
            <a:r>
              <a:rPr lang="zh-CN" altLang="en-US" sz="4500" dirty="0">
                <a:solidFill>
                  <a:schemeClr val="tx1">
                    <a:lumMod val="75000"/>
                    <a:lumOff val="25000"/>
                  </a:schemeClr>
                </a:solidFill>
                <a:latin typeface="宋体" panose="02010600030101010101" pitchFamily="2" charset="-122"/>
                <a:ea typeface="宋体" panose="02010600030101010101" pitchFamily="2" charset="-122"/>
              </a:rPr>
              <a:t>心理健康与职业生涯</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矩形: 圆角 29"/>
          <p:cNvSpPr/>
          <p:nvPr/>
        </p:nvSpPr>
        <p:spPr>
          <a:xfrm>
            <a:off x="3533775" y="2635541"/>
            <a:ext cx="1546860" cy="613886"/>
          </a:xfrm>
          <a:prstGeom prst="roundRect">
            <a:avLst>
              <a:gd name="adj" fmla="val 50000"/>
            </a:avLst>
          </a:prstGeom>
          <a:solidFill>
            <a:srgbClr val="8ACA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bg1"/>
              </a:solidFill>
            </a:endParaRPr>
          </a:p>
        </p:txBody>
      </p:sp>
      <p:sp>
        <p:nvSpPr>
          <p:cNvPr id="5" name="文本框 4"/>
          <p:cNvSpPr txBox="1"/>
          <p:nvPr/>
        </p:nvSpPr>
        <p:spPr>
          <a:xfrm>
            <a:off x="3528536" y="2746507"/>
            <a:ext cx="1552099" cy="414020"/>
          </a:xfrm>
          <a:prstGeom prst="rect">
            <a:avLst/>
          </a:prstGeom>
          <a:noFill/>
        </p:spPr>
        <p:txBody>
          <a:bodyPr wrap="square" rtlCol="0">
            <a:spAutoFit/>
          </a:bodyPr>
          <a:p>
            <a:pPr algn="ctr">
              <a:buClrTx/>
              <a:buSzTx/>
              <a:buFontTx/>
            </a:pPr>
            <a:r>
              <a:rPr lang="zh-CN" altLang="en-US" sz="2100" b="1" dirty="0">
                <a:solidFill>
                  <a:schemeClr val="bg1"/>
                </a:solidFill>
                <a:latin typeface="+mn-ea"/>
              </a:rPr>
              <a:t>北京出版社</a:t>
            </a:r>
            <a:endParaRPr lang="zh-CN" altLang="en-US" sz="2100" b="1" dirty="0">
              <a:solidFill>
                <a:schemeClr val="bg1"/>
              </a:solidFill>
              <a:latin typeface="+mn-ea"/>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364490" y="635"/>
            <a:ext cx="3333115"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三、职业资格与职业生涯发展</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 name="直接连接符 42"/>
          <p:cNvCxnSpPr>
            <a:cxnSpLocks noChangeShapeType="1"/>
          </p:cNvCxnSpPr>
          <p:nvPr/>
        </p:nvCxnSpPr>
        <p:spPr bwMode="auto">
          <a:xfrm>
            <a:off x="4568428"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直接连接符 41"/>
          <p:cNvCxnSpPr>
            <a:cxnSpLocks noChangeShapeType="1"/>
          </p:cNvCxnSpPr>
          <p:nvPr/>
        </p:nvCxnSpPr>
        <p:spPr bwMode="auto">
          <a:xfrm>
            <a:off x="2041263"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39"/>
          <p:cNvCxnSpPr>
            <a:cxnSpLocks noChangeShapeType="1"/>
          </p:cNvCxnSpPr>
          <p:nvPr/>
        </p:nvCxnSpPr>
        <p:spPr bwMode="auto">
          <a:xfrm>
            <a:off x="2038882" y="1950619"/>
            <a:ext cx="5068619" cy="0"/>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接连接符 43"/>
          <p:cNvCxnSpPr>
            <a:cxnSpLocks noChangeShapeType="1"/>
          </p:cNvCxnSpPr>
          <p:nvPr/>
        </p:nvCxnSpPr>
        <p:spPr bwMode="auto">
          <a:xfrm>
            <a:off x="7107500"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连接符 44"/>
          <p:cNvCxnSpPr>
            <a:cxnSpLocks noChangeShapeType="1"/>
          </p:cNvCxnSpPr>
          <p:nvPr/>
        </p:nvCxnSpPr>
        <p:spPr bwMode="auto">
          <a:xfrm>
            <a:off x="4568428" y="164574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圆角矩形 10"/>
          <p:cNvSpPr>
            <a:spLocks noChangeArrowheads="1"/>
          </p:cNvSpPr>
          <p:nvPr/>
        </p:nvSpPr>
        <p:spPr bwMode="auto">
          <a:xfrm>
            <a:off x="1037590" y="2458085"/>
            <a:ext cx="2011680" cy="2428875"/>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1" name="椭圆 6"/>
          <p:cNvSpPr>
            <a:spLocks noChangeArrowheads="1"/>
          </p:cNvSpPr>
          <p:nvPr/>
        </p:nvSpPr>
        <p:spPr bwMode="auto">
          <a:xfrm>
            <a:off x="1713758" y="2159029"/>
            <a:ext cx="65858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2" name="KSO_Shape"/>
          <p:cNvSpPr>
            <a:spLocks noChangeAspect="1"/>
          </p:cNvSpPr>
          <p:nvPr/>
        </p:nvSpPr>
        <p:spPr bwMode="auto">
          <a:xfrm>
            <a:off x="1942166" y="2359393"/>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13" name="圆角矩形 13"/>
          <p:cNvSpPr>
            <a:spLocks noChangeArrowheads="1"/>
          </p:cNvSpPr>
          <p:nvPr/>
        </p:nvSpPr>
        <p:spPr bwMode="auto">
          <a:xfrm>
            <a:off x="3413125" y="2458085"/>
            <a:ext cx="2373630" cy="2428240"/>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4" name="椭圆 5"/>
          <p:cNvSpPr>
            <a:spLocks noChangeArrowheads="1"/>
          </p:cNvSpPr>
          <p:nvPr/>
        </p:nvSpPr>
        <p:spPr bwMode="auto">
          <a:xfrm>
            <a:off x="4248067" y="2159029"/>
            <a:ext cx="65977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6" name="KSO_Shape"/>
          <p:cNvSpPr>
            <a:spLocks noChangeAspect="1"/>
          </p:cNvSpPr>
          <p:nvPr/>
        </p:nvSpPr>
        <p:spPr bwMode="auto">
          <a:xfrm>
            <a:off x="4467542" y="2359393"/>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18" name="圆角矩形 14"/>
          <p:cNvSpPr>
            <a:spLocks noChangeArrowheads="1"/>
          </p:cNvSpPr>
          <p:nvPr/>
        </p:nvSpPr>
        <p:spPr bwMode="auto">
          <a:xfrm>
            <a:off x="5910580" y="2458085"/>
            <a:ext cx="2981325" cy="2552065"/>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9" name="椭圆 2"/>
          <p:cNvSpPr>
            <a:spLocks noChangeArrowheads="1"/>
          </p:cNvSpPr>
          <p:nvPr/>
        </p:nvSpPr>
        <p:spPr bwMode="auto">
          <a:xfrm>
            <a:off x="6783567" y="2159029"/>
            <a:ext cx="65858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20" name="KSO_Shape"/>
          <p:cNvSpPr>
            <a:spLocks noChangeAspect="1"/>
          </p:cNvSpPr>
          <p:nvPr/>
        </p:nvSpPr>
        <p:spPr bwMode="auto">
          <a:xfrm>
            <a:off x="7011975" y="2339534"/>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grpSp>
        <p:nvGrpSpPr>
          <p:cNvPr id="21" name="组合 20"/>
          <p:cNvGrpSpPr/>
          <p:nvPr/>
        </p:nvGrpSpPr>
        <p:grpSpPr>
          <a:xfrm>
            <a:off x="4243303" y="1053872"/>
            <a:ext cx="659778" cy="658568"/>
            <a:chOff x="5892678" y="1846858"/>
            <a:chExt cx="916234" cy="915278"/>
          </a:xfrm>
        </p:grpSpPr>
        <p:sp>
          <p:nvSpPr>
            <p:cNvPr id="22" name="椭圆 4"/>
            <p:cNvSpPr>
              <a:spLocks noChangeArrowheads="1"/>
            </p:cNvSpPr>
            <p:nvPr/>
          </p:nvSpPr>
          <p:spPr bwMode="auto">
            <a:xfrm>
              <a:off x="5892678" y="1846858"/>
              <a:ext cx="916234" cy="915278"/>
            </a:xfrm>
            <a:prstGeom prst="ellipse">
              <a:avLst/>
            </a:prstGeom>
            <a:solidFill>
              <a:srgbClr val="FACD89"/>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23" name="KSO_Shape"/>
            <p:cNvSpPr>
              <a:spLocks noChangeAspect="1"/>
            </p:cNvSpPr>
            <p:nvPr/>
          </p:nvSpPr>
          <p:spPr bwMode="auto">
            <a:xfrm>
              <a:off x="6177410" y="2133797"/>
              <a:ext cx="360000" cy="341400"/>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grpSp>
      <p:sp>
        <p:nvSpPr>
          <p:cNvPr id="24" name="矩形 23"/>
          <p:cNvSpPr/>
          <p:nvPr/>
        </p:nvSpPr>
        <p:spPr>
          <a:xfrm>
            <a:off x="998420" y="2703376"/>
            <a:ext cx="2065684" cy="218376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（一）职业资格</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职业资格是衡量人们具备某一职业基本要求的重要尺度。职业资格是对将要从事某一职业的劳动者所必备的学识、技术和能力的基本要求。</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5" name="矩形 24"/>
          <p:cNvSpPr/>
          <p:nvPr/>
        </p:nvSpPr>
        <p:spPr>
          <a:xfrm>
            <a:off x="3349625" y="2703195"/>
            <a:ext cx="2437765" cy="218376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（二）职业资格证书</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由政府认定的考核鉴定机构，按照国家制定的职业技能标准或任职资格条件，对劳动者的技能水平或职业资格进行客观公正、科学规范的评价和鉴定后，对合格者授予。</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5911215" y="2703195"/>
            <a:ext cx="2869565" cy="2306955"/>
          </a:xfrm>
          <a:prstGeom prst="rect">
            <a:avLst/>
          </a:prstGeom>
        </p:spPr>
        <p:txBody>
          <a:bodyPr wrap="square">
            <a:spAutoFit/>
          </a:bodyPr>
          <a:lstStyle/>
          <a:p>
            <a:pPr algn="ct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（三）职业资格与职业生涯发展的关系</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职业资格是职业生涯发展的前提和基础。我国《职业教育法》明确规定：实施职业教育，应当根据实际需要，同国家制定的职业分类和职业等级标准相适应，实行学历证书、培训证书和职业资格证书制度。</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336550" y="0"/>
            <a:ext cx="3218180" cy="368300"/>
          </a:xfrm>
          <a:prstGeom prst="rect">
            <a:avLst/>
          </a:prstGeom>
          <a:noFill/>
        </p:spPr>
        <p:txBody>
          <a:bodyPr wrap="square" rtlCol="0">
            <a:spAutoFit/>
          </a:bodyPr>
          <a:lstStyle/>
          <a:p>
            <a:pPr algn="r"/>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454660" y="1370965"/>
            <a:ext cx="8235315" cy="3569335"/>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732155" y="1370965"/>
            <a:ext cx="7680960" cy="3569335"/>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证书是块敲门砖</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潘康是个活泼外向的男生，初中阶段，他的学习成绩并不拔尖。考虑到自己喜欢</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动手研究机械，读高中充其量也只能考个大专，因此初中毕业后，潘康报读了某职业学校的电梯安装与维保专业。在校期间，潘康几乎把各种电梯都拆了一遍，把电梯的运行原理、零件部位等知识熟记于心，专业成绩优秀。后来，他作为队长代表学校参加全国职业院校技能大赛中职组“电梯维修保养”赛获得一等奖！在获奖回到学校后，潘康并没有沉迷在胜利的光环中，而是开始努力学习日语。同学们看见了都纷纷取笑他：“英语都不会，还学日语呢！”潘康没有理会这些，他靠自己的努力在中职毕业前考取了日语 N4 级证书。毕业后，潘康凭借中职期间考取的“电梯安装与维保”资格证书顺利地进入某知名日系电梯公司从事电梯安装工作。在工作中，潘康一边跟随师傅认真学习操作技能，一边利用空余时间坚持通过网络继续自学日语。两年后，公司选派优秀员工到日本总部进行培训及工作，潘康凭借技术上、语言上的优势获得了这个难得的机会！</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5482590" y="248285"/>
            <a:ext cx="3068955" cy="149669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四、天生我材必有用</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矩形 9"/>
          <p:cNvSpPr/>
          <p:nvPr/>
        </p:nvSpPr>
        <p:spPr>
          <a:xfrm>
            <a:off x="5056505" y="2212975"/>
            <a:ext cx="3726815" cy="1445260"/>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（二）我的专业有前途</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专业是职业发展的基础。随着经济发展和产业结构的升级，社会需要一大批具有一定职业技能和职业素养的操作型人才，中职生的就业前景日益广阔。</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11" name="组合 10"/>
          <p:cNvGrpSpPr/>
          <p:nvPr/>
        </p:nvGrpSpPr>
        <p:grpSpPr>
          <a:xfrm>
            <a:off x="4422805" y="2567500"/>
            <a:ext cx="463844" cy="463844"/>
            <a:chOff x="6313273" y="3678329"/>
            <a:chExt cx="741535" cy="741535"/>
          </a:xfrm>
        </p:grpSpPr>
        <p:sp>
          <p:nvSpPr>
            <p:cNvPr id="12" name="椭圆 11"/>
            <p:cNvSpPr/>
            <p:nvPr/>
          </p:nvSpPr>
          <p:spPr>
            <a:xfrm>
              <a:off x="6313273" y="3678329"/>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3" name="Freeform 499"/>
            <p:cNvSpPr>
              <a:spLocks noEditPoints="1"/>
            </p:cNvSpPr>
            <p:nvPr/>
          </p:nvSpPr>
          <p:spPr bwMode="auto">
            <a:xfrm>
              <a:off x="6479307" y="3874326"/>
              <a:ext cx="409466" cy="349541"/>
            </a:xfrm>
            <a:custGeom>
              <a:avLst/>
              <a:gdLst>
                <a:gd name="T0" fmla="*/ 7488 w 8433"/>
                <a:gd name="T1" fmla="*/ 2447 h 7199"/>
                <a:gd name="T2" fmla="*/ 7466 w 8433"/>
                <a:gd name="T3" fmla="*/ 2368 h 7199"/>
                <a:gd name="T4" fmla="*/ 7426 w 8433"/>
                <a:gd name="T5" fmla="*/ 2300 h 7199"/>
                <a:gd name="T6" fmla="*/ 7371 w 8433"/>
                <a:gd name="T7" fmla="*/ 2242 h 7199"/>
                <a:gd name="T8" fmla="*/ 7304 w 8433"/>
                <a:gd name="T9" fmla="*/ 2199 h 7199"/>
                <a:gd name="T10" fmla="*/ 7227 w 8433"/>
                <a:gd name="T11" fmla="*/ 2173 h 7199"/>
                <a:gd name="T12" fmla="*/ 6128 w 8433"/>
                <a:gd name="T13" fmla="*/ 2167 h 7199"/>
                <a:gd name="T14" fmla="*/ 7181 w 8433"/>
                <a:gd name="T15" fmla="*/ 2399 h 7199"/>
                <a:gd name="T16" fmla="*/ 7225 w 8433"/>
                <a:gd name="T17" fmla="*/ 2420 h 7199"/>
                <a:gd name="T18" fmla="*/ 7254 w 8433"/>
                <a:gd name="T19" fmla="*/ 2458 h 7199"/>
                <a:gd name="T20" fmla="*/ 7262 w 8433"/>
                <a:gd name="T21" fmla="*/ 6369 h 7199"/>
                <a:gd name="T22" fmla="*/ 5178 w 8433"/>
                <a:gd name="T23" fmla="*/ 0 h 7199"/>
                <a:gd name="T24" fmla="*/ 1172 w 8433"/>
                <a:gd name="T25" fmla="*/ 6369 h 7199"/>
                <a:gd name="T26" fmla="*/ 1176 w 8433"/>
                <a:gd name="T27" fmla="*/ 2467 h 7199"/>
                <a:gd name="T28" fmla="*/ 1201 w 8433"/>
                <a:gd name="T29" fmla="*/ 2426 h 7199"/>
                <a:gd name="T30" fmla="*/ 1242 w 8433"/>
                <a:gd name="T31" fmla="*/ 2401 h 7199"/>
                <a:gd name="T32" fmla="*/ 2453 w 8433"/>
                <a:gd name="T33" fmla="*/ 2167 h 7199"/>
                <a:gd name="T34" fmla="*/ 1222 w 8433"/>
                <a:gd name="T35" fmla="*/ 2170 h 7199"/>
                <a:gd name="T36" fmla="*/ 1144 w 8433"/>
                <a:gd name="T37" fmla="*/ 2192 h 7199"/>
                <a:gd name="T38" fmla="*/ 1075 w 8433"/>
                <a:gd name="T39" fmla="*/ 2232 h 7199"/>
                <a:gd name="T40" fmla="*/ 1018 w 8433"/>
                <a:gd name="T41" fmla="*/ 2287 h 7199"/>
                <a:gd name="T42" fmla="*/ 975 w 8433"/>
                <a:gd name="T43" fmla="*/ 2354 h 7199"/>
                <a:gd name="T44" fmla="*/ 948 w 8433"/>
                <a:gd name="T45" fmla="*/ 2430 h 7199"/>
                <a:gd name="T46" fmla="*/ 942 w 8433"/>
                <a:gd name="T47" fmla="*/ 6369 h 7199"/>
                <a:gd name="T48" fmla="*/ 70 w 8433"/>
                <a:gd name="T49" fmla="*/ 6981 h 7199"/>
                <a:gd name="T50" fmla="*/ 249 w 8433"/>
                <a:gd name="T51" fmla="*/ 7090 h 7199"/>
                <a:gd name="T52" fmla="*/ 423 w 8433"/>
                <a:gd name="T53" fmla="*/ 7165 h 7199"/>
                <a:gd name="T54" fmla="*/ 539 w 8433"/>
                <a:gd name="T55" fmla="*/ 7194 h 7199"/>
                <a:gd name="T56" fmla="*/ 7826 w 8433"/>
                <a:gd name="T57" fmla="*/ 7199 h 7199"/>
                <a:gd name="T58" fmla="*/ 7941 w 8433"/>
                <a:gd name="T59" fmla="*/ 7185 h 7199"/>
                <a:gd name="T60" fmla="*/ 8056 w 8433"/>
                <a:gd name="T61" fmla="*/ 7149 h 7199"/>
                <a:gd name="T62" fmla="*/ 8259 w 8433"/>
                <a:gd name="T63" fmla="*/ 7049 h 7199"/>
                <a:gd name="T64" fmla="*/ 8433 w 8433"/>
                <a:gd name="T65" fmla="*/ 6930 h 7199"/>
                <a:gd name="T66" fmla="*/ 5178 w 8433"/>
                <a:gd name="T67" fmla="*/ 481 h 7199"/>
                <a:gd name="T68" fmla="*/ 5566 w 8433"/>
                <a:gd name="T69" fmla="*/ 1471 h 7199"/>
                <a:gd name="T70" fmla="*/ 5063 w 8433"/>
                <a:gd name="T71" fmla="*/ 1471 h 7199"/>
                <a:gd name="T72" fmla="*/ 8204 w 8433"/>
                <a:gd name="T73" fmla="*/ 6599 h 7199"/>
                <a:gd name="T74" fmla="*/ 8074 w 8433"/>
                <a:gd name="T75" fmla="*/ 6889 h 7199"/>
                <a:gd name="T76" fmla="*/ 7946 w 8433"/>
                <a:gd name="T77" fmla="*/ 6945 h 7199"/>
                <a:gd name="T78" fmla="*/ 7826 w 8433"/>
                <a:gd name="T79" fmla="*/ 6969 h 7199"/>
                <a:gd name="T80" fmla="*/ 542 w 8433"/>
                <a:gd name="T81" fmla="*/ 6961 h 7199"/>
                <a:gd name="T82" fmla="*/ 419 w 8433"/>
                <a:gd name="T83" fmla="*/ 6917 h 7199"/>
                <a:gd name="T84" fmla="*/ 230 w 8433"/>
                <a:gd name="T85" fmla="*/ 6812 h 7199"/>
                <a:gd name="T86" fmla="*/ 6128 w 8433"/>
                <a:gd name="T87" fmla="*/ 2907 h 7199"/>
                <a:gd name="T88" fmla="*/ 6128 w 8433"/>
                <a:gd name="T89" fmla="*/ 5873 h 7199"/>
                <a:gd name="T90" fmla="*/ 2453 w 8433"/>
                <a:gd name="T91" fmla="*/ 6102 h 7199"/>
                <a:gd name="T92" fmla="*/ 1707 w 8433"/>
                <a:gd name="T93" fmla="*/ 2907 h 7199"/>
                <a:gd name="T94" fmla="*/ 4029 w 8433"/>
                <a:gd name="T95" fmla="*/ 5899 h 7199"/>
                <a:gd name="T96" fmla="*/ 4029 w 8433"/>
                <a:gd name="T97" fmla="*/ 5057 h 7199"/>
                <a:gd name="T98" fmla="*/ 3816 w 8433"/>
                <a:gd name="T99" fmla="*/ 4521 h 7199"/>
                <a:gd name="T100" fmla="*/ 3536 w 8433"/>
                <a:gd name="T101" fmla="*/ 3755 h 7199"/>
                <a:gd name="T102" fmla="*/ 4029 w 8433"/>
                <a:gd name="T103" fmla="*/ 3219 h 7199"/>
                <a:gd name="T104" fmla="*/ 4029 w 8433"/>
                <a:gd name="T105" fmla="*/ 2377 h 7199"/>
                <a:gd name="T106" fmla="*/ 3536 w 8433"/>
                <a:gd name="T107" fmla="*/ 1840 h 7199"/>
                <a:gd name="T108" fmla="*/ 3816 w 8433"/>
                <a:gd name="T109" fmla="*/ 1074 h 7199"/>
                <a:gd name="T110" fmla="*/ 4029 w 8433"/>
                <a:gd name="T111" fmla="*/ 539 h 7199"/>
                <a:gd name="T112" fmla="*/ 2765 w 8433"/>
                <a:gd name="T113" fmla="*/ 2 h 7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3" h="7199">
                  <a:moveTo>
                    <a:pt x="7492" y="2497"/>
                  </a:moveTo>
                  <a:lnTo>
                    <a:pt x="7492" y="2497"/>
                  </a:lnTo>
                  <a:lnTo>
                    <a:pt x="7491" y="2480"/>
                  </a:lnTo>
                  <a:lnTo>
                    <a:pt x="7490" y="2463"/>
                  </a:lnTo>
                  <a:lnTo>
                    <a:pt x="7488" y="2447"/>
                  </a:lnTo>
                  <a:lnTo>
                    <a:pt x="7485" y="2430"/>
                  </a:lnTo>
                  <a:lnTo>
                    <a:pt x="7481" y="2414"/>
                  </a:lnTo>
                  <a:lnTo>
                    <a:pt x="7476" y="2399"/>
                  </a:lnTo>
                  <a:lnTo>
                    <a:pt x="7471" y="2384"/>
                  </a:lnTo>
                  <a:lnTo>
                    <a:pt x="7466" y="2368"/>
                  </a:lnTo>
                  <a:lnTo>
                    <a:pt x="7459" y="2354"/>
                  </a:lnTo>
                  <a:lnTo>
                    <a:pt x="7452" y="2340"/>
                  </a:lnTo>
                  <a:lnTo>
                    <a:pt x="7444" y="2326"/>
                  </a:lnTo>
                  <a:lnTo>
                    <a:pt x="7435" y="2312"/>
                  </a:lnTo>
                  <a:lnTo>
                    <a:pt x="7426" y="2300"/>
                  </a:lnTo>
                  <a:lnTo>
                    <a:pt x="7416" y="2287"/>
                  </a:lnTo>
                  <a:lnTo>
                    <a:pt x="7406" y="2275"/>
                  </a:lnTo>
                  <a:lnTo>
                    <a:pt x="7395" y="2264"/>
                  </a:lnTo>
                  <a:lnTo>
                    <a:pt x="7383" y="2252"/>
                  </a:lnTo>
                  <a:lnTo>
                    <a:pt x="7371" y="2242"/>
                  </a:lnTo>
                  <a:lnTo>
                    <a:pt x="7358" y="2232"/>
                  </a:lnTo>
                  <a:lnTo>
                    <a:pt x="7345" y="2223"/>
                  </a:lnTo>
                  <a:lnTo>
                    <a:pt x="7332" y="2214"/>
                  </a:lnTo>
                  <a:lnTo>
                    <a:pt x="7318" y="2207"/>
                  </a:lnTo>
                  <a:lnTo>
                    <a:pt x="7304" y="2199"/>
                  </a:lnTo>
                  <a:lnTo>
                    <a:pt x="7290" y="2192"/>
                  </a:lnTo>
                  <a:lnTo>
                    <a:pt x="7275" y="2187"/>
                  </a:lnTo>
                  <a:lnTo>
                    <a:pt x="7259" y="2181"/>
                  </a:lnTo>
                  <a:lnTo>
                    <a:pt x="7243" y="2177"/>
                  </a:lnTo>
                  <a:lnTo>
                    <a:pt x="7227" y="2173"/>
                  </a:lnTo>
                  <a:lnTo>
                    <a:pt x="7210" y="2170"/>
                  </a:lnTo>
                  <a:lnTo>
                    <a:pt x="7195" y="2168"/>
                  </a:lnTo>
                  <a:lnTo>
                    <a:pt x="7178" y="2167"/>
                  </a:lnTo>
                  <a:lnTo>
                    <a:pt x="7161" y="2167"/>
                  </a:lnTo>
                  <a:lnTo>
                    <a:pt x="6128" y="2167"/>
                  </a:lnTo>
                  <a:lnTo>
                    <a:pt x="6128" y="2397"/>
                  </a:lnTo>
                  <a:lnTo>
                    <a:pt x="7161" y="2397"/>
                  </a:lnTo>
                  <a:lnTo>
                    <a:pt x="7161" y="2397"/>
                  </a:lnTo>
                  <a:lnTo>
                    <a:pt x="7171" y="2397"/>
                  </a:lnTo>
                  <a:lnTo>
                    <a:pt x="7181" y="2399"/>
                  </a:lnTo>
                  <a:lnTo>
                    <a:pt x="7190" y="2401"/>
                  </a:lnTo>
                  <a:lnTo>
                    <a:pt x="7200" y="2404"/>
                  </a:lnTo>
                  <a:lnTo>
                    <a:pt x="7208" y="2408"/>
                  </a:lnTo>
                  <a:lnTo>
                    <a:pt x="7217" y="2413"/>
                  </a:lnTo>
                  <a:lnTo>
                    <a:pt x="7225" y="2420"/>
                  </a:lnTo>
                  <a:lnTo>
                    <a:pt x="7232" y="2426"/>
                  </a:lnTo>
                  <a:lnTo>
                    <a:pt x="7239" y="2433"/>
                  </a:lnTo>
                  <a:lnTo>
                    <a:pt x="7244" y="2441"/>
                  </a:lnTo>
                  <a:lnTo>
                    <a:pt x="7250" y="2449"/>
                  </a:lnTo>
                  <a:lnTo>
                    <a:pt x="7254" y="2458"/>
                  </a:lnTo>
                  <a:lnTo>
                    <a:pt x="7257" y="2467"/>
                  </a:lnTo>
                  <a:lnTo>
                    <a:pt x="7260" y="2477"/>
                  </a:lnTo>
                  <a:lnTo>
                    <a:pt x="7261" y="2487"/>
                  </a:lnTo>
                  <a:lnTo>
                    <a:pt x="7262" y="2497"/>
                  </a:lnTo>
                  <a:lnTo>
                    <a:pt x="7262" y="6369"/>
                  </a:lnTo>
                  <a:lnTo>
                    <a:pt x="5795" y="6369"/>
                  </a:lnTo>
                  <a:lnTo>
                    <a:pt x="5795" y="1342"/>
                  </a:lnTo>
                  <a:lnTo>
                    <a:pt x="5795" y="1342"/>
                  </a:lnTo>
                  <a:lnTo>
                    <a:pt x="5795" y="1137"/>
                  </a:lnTo>
                  <a:lnTo>
                    <a:pt x="5178" y="0"/>
                  </a:lnTo>
                  <a:lnTo>
                    <a:pt x="4560" y="1137"/>
                  </a:lnTo>
                  <a:lnTo>
                    <a:pt x="4560" y="1342"/>
                  </a:lnTo>
                  <a:lnTo>
                    <a:pt x="4560" y="1342"/>
                  </a:lnTo>
                  <a:lnTo>
                    <a:pt x="4560" y="6369"/>
                  </a:lnTo>
                  <a:lnTo>
                    <a:pt x="1172" y="6369"/>
                  </a:lnTo>
                  <a:lnTo>
                    <a:pt x="1172" y="2497"/>
                  </a:lnTo>
                  <a:lnTo>
                    <a:pt x="1172" y="2497"/>
                  </a:lnTo>
                  <a:lnTo>
                    <a:pt x="1172" y="2487"/>
                  </a:lnTo>
                  <a:lnTo>
                    <a:pt x="1174" y="2477"/>
                  </a:lnTo>
                  <a:lnTo>
                    <a:pt x="1176" y="2467"/>
                  </a:lnTo>
                  <a:lnTo>
                    <a:pt x="1179" y="2458"/>
                  </a:lnTo>
                  <a:lnTo>
                    <a:pt x="1183" y="2449"/>
                  </a:lnTo>
                  <a:lnTo>
                    <a:pt x="1189" y="2441"/>
                  </a:lnTo>
                  <a:lnTo>
                    <a:pt x="1195" y="2433"/>
                  </a:lnTo>
                  <a:lnTo>
                    <a:pt x="1201" y="2426"/>
                  </a:lnTo>
                  <a:lnTo>
                    <a:pt x="1209" y="2420"/>
                  </a:lnTo>
                  <a:lnTo>
                    <a:pt x="1216" y="2413"/>
                  </a:lnTo>
                  <a:lnTo>
                    <a:pt x="1225" y="2408"/>
                  </a:lnTo>
                  <a:lnTo>
                    <a:pt x="1233" y="2404"/>
                  </a:lnTo>
                  <a:lnTo>
                    <a:pt x="1242" y="2401"/>
                  </a:lnTo>
                  <a:lnTo>
                    <a:pt x="1252" y="2399"/>
                  </a:lnTo>
                  <a:lnTo>
                    <a:pt x="1263" y="2397"/>
                  </a:lnTo>
                  <a:lnTo>
                    <a:pt x="1273" y="2397"/>
                  </a:lnTo>
                  <a:lnTo>
                    <a:pt x="2453" y="2397"/>
                  </a:lnTo>
                  <a:lnTo>
                    <a:pt x="2453" y="2167"/>
                  </a:lnTo>
                  <a:lnTo>
                    <a:pt x="1273" y="2167"/>
                  </a:lnTo>
                  <a:lnTo>
                    <a:pt x="1273" y="2167"/>
                  </a:lnTo>
                  <a:lnTo>
                    <a:pt x="1255" y="2167"/>
                  </a:lnTo>
                  <a:lnTo>
                    <a:pt x="1238" y="2168"/>
                  </a:lnTo>
                  <a:lnTo>
                    <a:pt x="1222" y="2170"/>
                  </a:lnTo>
                  <a:lnTo>
                    <a:pt x="1206" y="2173"/>
                  </a:lnTo>
                  <a:lnTo>
                    <a:pt x="1190" y="2177"/>
                  </a:lnTo>
                  <a:lnTo>
                    <a:pt x="1174" y="2181"/>
                  </a:lnTo>
                  <a:lnTo>
                    <a:pt x="1159" y="2187"/>
                  </a:lnTo>
                  <a:lnTo>
                    <a:pt x="1144" y="2192"/>
                  </a:lnTo>
                  <a:lnTo>
                    <a:pt x="1130" y="2199"/>
                  </a:lnTo>
                  <a:lnTo>
                    <a:pt x="1115" y="2207"/>
                  </a:lnTo>
                  <a:lnTo>
                    <a:pt x="1101" y="2214"/>
                  </a:lnTo>
                  <a:lnTo>
                    <a:pt x="1087" y="2223"/>
                  </a:lnTo>
                  <a:lnTo>
                    <a:pt x="1075" y="2232"/>
                  </a:lnTo>
                  <a:lnTo>
                    <a:pt x="1062" y="2242"/>
                  </a:lnTo>
                  <a:lnTo>
                    <a:pt x="1051" y="2252"/>
                  </a:lnTo>
                  <a:lnTo>
                    <a:pt x="1039" y="2264"/>
                  </a:lnTo>
                  <a:lnTo>
                    <a:pt x="1027" y="2275"/>
                  </a:lnTo>
                  <a:lnTo>
                    <a:pt x="1018" y="2287"/>
                  </a:lnTo>
                  <a:lnTo>
                    <a:pt x="1007" y="2300"/>
                  </a:lnTo>
                  <a:lnTo>
                    <a:pt x="998" y="2312"/>
                  </a:lnTo>
                  <a:lnTo>
                    <a:pt x="989" y="2326"/>
                  </a:lnTo>
                  <a:lnTo>
                    <a:pt x="982" y="2340"/>
                  </a:lnTo>
                  <a:lnTo>
                    <a:pt x="975" y="2354"/>
                  </a:lnTo>
                  <a:lnTo>
                    <a:pt x="968" y="2368"/>
                  </a:lnTo>
                  <a:lnTo>
                    <a:pt x="962" y="2384"/>
                  </a:lnTo>
                  <a:lnTo>
                    <a:pt x="957" y="2399"/>
                  </a:lnTo>
                  <a:lnTo>
                    <a:pt x="953" y="2414"/>
                  </a:lnTo>
                  <a:lnTo>
                    <a:pt x="948" y="2430"/>
                  </a:lnTo>
                  <a:lnTo>
                    <a:pt x="945" y="2447"/>
                  </a:lnTo>
                  <a:lnTo>
                    <a:pt x="943" y="2463"/>
                  </a:lnTo>
                  <a:lnTo>
                    <a:pt x="942" y="2480"/>
                  </a:lnTo>
                  <a:lnTo>
                    <a:pt x="942" y="2497"/>
                  </a:lnTo>
                  <a:lnTo>
                    <a:pt x="942" y="6369"/>
                  </a:lnTo>
                  <a:lnTo>
                    <a:pt x="0" y="6369"/>
                  </a:lnTo>
                  <a:lnTo>
                    <a:pt x="0" y="6930"/>
                  </a:lnTo>
                  <a:lnTo>
                    <a:pt x="47" y="6964"/>
                  </a:lnTo>
                  <a:lnTo>
                    <a:pt x="47" y="6964"/>
                  </a:lnTo>
                  <a:lnTo>
                    <a:pt x="70" y="6981"/>
                  </a:lnTo>
                  <a:lnTo>
                    <a:pt x="114" y="7011"/>
                  </a:lnTo>
                  <a:lnTo>
                    <a:pt x="143" y="7029"/>
                  </a:lnTo>
                  <a:lnTo>
                    <a:pt x="174" y="7049"/>
                  </a:lnTo>
                  <a:lnTo>
                    <a:pt x="210" y="7069"/>
                  </a:lnTo>
                  <a:lnTo>
                    <a:pt x="249" y="7090"/>
                  </a:lnTo>
                  <a:lnTo>
                    <a:pt x="290" y="7111"/>
                  </a:lnTo>
                  <a:lnTo>
                    <a:pt x="333" y="7130"/>
                  </a:lnTo>
                  <a:lnTo>
                    <a:pt x="378" y="7149"/>
                  </a:lnTo>
                  <a:lnTo>
                    <a:pt x="400" y="7158"/>
                  </a:lnTo>
                  <a:lnTo>
                    <a:pt x="423" y="7165"/>
                  </a:lnTo>
                  <a:lnTo>
                    <a:pt x="446" y="7173"/>
                  </a:lnTo>
                  <a:lnTo>
                    <a:pt x="470" y="7179"/>
                  </a:lnTo>
                  <a:lnTo>
                    <a:pt x="493" y="7185"/>
                  </a:lnTo>
                  <a:lnTo>
                    <a:pt x="516" y="7189"/>
                  </a:lnTo>
                  <a:lnTo>
                    <a:pt x="539" y="7194"/>
                  </a:lnTo>
                  <a:lnTo>
                    <a:pt x="561" y="7197"/>
                  </a:lnTo>
                  <a:lnTo>
                    <a:pt x="585" y="7198"/>
                  </a:lnTo>
                  <a:lnTo>
                    <a:pt x="607" y="7199"/>
                  </a:lnTo>
                  <a:lnTo>
                    <a:pt x="7826" y="7199"/>
                  </a:lnTo>
                  <a:lnTo>
                    <a:pt x="7826" y="7199"/>
                  </a:lnTo>
                  <a:lnTo>
                    <a:pt x="7848" y="7198"/>
                  </a:lnTo>
                  <a:lnTo>
                    <a:pt x="7872" y="7197"/>
                  </a:lnTo>
                  <a:lnTo>
                    <a:pt x="7895" y="7194"/>
                  </a:lnTo>
                  <a:lnTo>
                    <a:pt x="7918" y="7189"/>
                  </a:lnTo>
                  <a:lnTo>
                    <a:pt x="7941" y="7185"/>
                  </a:lnTo>
                  <a:lnTo>
                    <a:pt x="7964" y="7179"/>
                  </a:lnTo>
                  <a:lnTo>
                    <a:pt x="7988" y="7173"/>
                  </a:lnTo>
                  <a:lnTo>
                    <a:pt x="8011" y="7165"/>
                  </a:lnTo>
                  <a:lnTo>
                    <a:pt x="8033" y="7158"/>
                  </a:lnTo>
                  <a:lnTo>
                    <a:pt x="8056" y="7149"/>
                  </a:lnTo>
                  <a:lnTo>
                    <a:pt x="8100" y="7130"/>
                  </a:lnTo>
                  <a:lnTo>
                    <a:pt x="8144" y="7111"/>
                  </a:lnTo>
                  <a:lnTo>
                    <a:pt x="8185" y="7090"/>
                  </a:lnTo>
                  <a:lnTo>
                    <a:pt x="8223" y="7069"/>
                  </a:lnTo>
                  <a:lnTo>
                    <a:pt x="8259" y="7049"/>
                  </a:lnTo>
                  <a:lnTo>
                    <a:pt x="8291" y="7029"/>
                  </a:lnTo>
                  <a:lnTo>
                    <a:pt x="8320" y="7011"/>
                  </a:lnTo>
                  <a:lnTo>
                    <a:pt x="8363" y="6981"/>
                  </a:lnTo>
                  <a:lnTo>
                    <a:pt x="8387" y="6964"/>
                  </a:lnTo>
                  <a:lnTo>
                    <a:pt x="8433" y="6930"/>
                  </a:lnTo>
                  <a:lnTo>
                    <a:pt x="8433" y="6369"/>
                  </a:lnTo>
                  <a:lnTo>
                    <a:pt x="7492" y="6369"/>
                  </a:lnTo>
                  <a:lnTo>
                    <a:pt x="7492" y="2497"/>
                  </a:lnTo>
                  <a:close/>
                  <a:moveTo>
                    <a:pt x="4790" y="1195"/>
                  </a:moveTo>
                  <a:lnTo>
                    <a:pt x="5178" y="481"/>
                  </a:lnTo>
                  <a:lnTo>
                    <a:pt x="5566" y="1195"/>
                  </a:lnTo>
                  <a:lnTo>
                    <a:pt x="5566" y="1241"/>
                  </a:lnTo>
                  <a:lnTo>
                    <a:pt x="4790" y="1241"/>
                  </a:lnTo>
                  <a:lnTo>
                    <a:pt x="4790" y="1195"/>
                  </a:lnTo>
                  <a:close/>
                  <a:moveTo>
                    <a:pt x="5566" y="1471"/>
                  </a:moveTo>
                  <a:lnTo>
                    <a:pt x="5566" y="6369"/>
                  </a:lnTo>
                  <a:lnTo>
                    <a:pt x="5293" y="6369"/>
                  </a:lnTo>
                  <a:lnTo>
                    <a:pt x="5293" y="1471"/>
                  </a:lnTo>
                  <a:lnTo>
                    <a:pt x="5566" y="1471"/>
                  </a:lnTo>
                  <a:close/>
                  <a:moveTo>
                    <a:pt x="5063" y="1471"/>
                  </a:moveTo>
                  <a:lnTo>
                    <a:pt x="5063" y="6369"/>
                  </a:lnTo>
                  <a:lnTo>
                    <a:pt x="4790" y="6369"/>
                  </a:lnTo>
                  <a:lnTo>
                    <a:pt x="4790" y="1471"/>
                  </a:lnTo>
                  <a:lnTo>
                    <a:pt x="5063" y="1471"/>
                  </a:lnTo>
                  <a:close/>
                  <a:moveTo>
                    <a:pt x="8204" y="6599"/>
                  </a:moveTo>
                  <a:lnTo>
                    <a:pt x="8204" y="6812"/>
                  </a:lnTo>
                  <a:lnTo>
                    <a:pt x="8204" y="6812"/>
                  </a:lnTo>
                  <a:lnTo>
                    <a:pt x="8166" y="6836"/>
                  </a:lnTo>
                  <a:lnTo>
                    <a:pt x="8122" y="6863"/>
                  </a:lnTo>
                  <a:lnTo>
                    <a:pt x="8074" y="6889"/>
                  </a:lnTo>
                  <a:lnTo>
                    <a:pt x="8049" y="6902"/>
                  </a:lnTo>
                  <a:lnTo>
                    <a:pt x="8023" y="6913"/>
                  </a:lnTo>
                  <a:lnTo>
                    <a:pt x="7997" y="6925"/>
                  </a:lnTo>
                  <a:lnTo>
                    <a:pt x="7972" y="6935"/>
                  </a:lnTo>
                  <a:lnTo>
                    <a:pt x="7946" y="6945"/>
                  </a:lnTo>
                  <a:lnTo>
                    <a:pt x="7921" y="6953"/>
                  </a:lnTo>
                  <a:lnTo>
                    <a:pt x="7896" y="6960"/>
                  </a:lnTo>
                  <a:lnTo>
                    <a:pt x="7872" y="6965"/>
                  </a:lnTo>
                  <a:lnTo>
                    <a:pt x="7848" y="6968"/>
                  </a:lnTo>
                  <a:lnTo>
                    <a:pt x="7826" y="6969"/>
                  </a:lnTo>
                  <a:lnTo>
                    <a:pt x="607" y="6969"/>
                  </a:lnTo>
                  <a:lnTo>
                    <a:pt x="607" y="6969"/>
                  </a:lnTo>
                  <a:lnTo>
                    <a:pt x="587" y="6968"/>
                  </a:lnTo>
                  <a:lnTo>
                    <a:pt x="564" y="6965"/>
                  </a:lnTo>
                  <a:lnTo>
                    <a:pt x="542" y="6961"/>
                  </a:lnTo>
                  <a:lnTo>
                    <a:pt x="518" y="6954"/>
                  </a:lnTo>
                  <a:lnTo>
                    <a:pt x="494" y="6947"/>
                  </a:lnTo>
                  <a:lnTo>
                    <a:pt x="470" y="6938"/>
                  </a:lnTo>
                  <a:lnTo>
                    <a:pt x="444" y="6928"/>
                  </a:lnTo>
                  <a:lnTo>
                    <a:pt x="419" y="6917"/>
                  </a:lnTo>
                  <a:lnTo>
                    <a:pt x="394" y="6906"/>
                  </a:lnTo>
                  <a:lnTo>
                    <a:pt x="368" y="6893"/>
                  </a:lnTo>
                  <a:lnTo>
                    <a:pt x="319" y="6867"/>
                  </a:lnTo>
                  <a:lnTo>
                    <a:pt x="272" y="6839"/>
                  </a:lnTo>
                  <a:lnTo>
                    <a:pt x="230" y="6812"/>
                  </a:lnTo>
                  <a:lnTo>
                    <a:pt x="230" y="6599"/>
                  </a:lnTo>
                  <a:lnTo>
                    <a:pt x="8204" y="6599"/>
                  </a:lnTo>
                  <a:close/>
                  <a:moveTo>
                    <a:pt x="6725" y="5873"/>
                  </a:moveTo>
                  <a:lnTo>
                    <a:pt x="6725" y="2907"/>
                  </a:lnTo>
                  <a:lnTo>
                    <a:pt x="6128" y="2907"/>
                  </a:lnTo>
                  <a:lnTo>
                    <a:pt x="6128" y="2677"/>
                  </a:lnTo>
                  <a:lnTo>
                    <a:pt x="6955" y="2677"/>
                  </a:lnTo>
                  <a:lnTo>
                    <a:pt x="6955" y="6102"/>
                  </a:lnTo>
                  <a:lnTo>
                    <a:pt x="6128" y="6102"/>
                  </a:lnTo>
                  <a:lnTo>
                    <a:pt x="6128" y="5873"/>
                  </a:lnTo>
                  <a:lnTo>
                    <a:pt x="6725" y="5873"/>
                  </a:lnTo>
                  <a:close/>
                  <a:moveTo>
                    <a:pt x="1707" y="2907"/>
                  </a:moveTo>
                  <a:lnTo>
                    <a:pt x="1707" y="5873"/>
                  </a:lnTo>
                  <a:lnTo>
                    <a:pt x="2453" y="5873"/>
                  </a:lnTo>
                  <a:lnTo>
                    <a:pt x="2453" y="6102"/>
                  </a:lnTo>
                  <a:lnTo>
                    <a:pt x="1478" y="6102"/>
                  </a:lnTo>
                  <a:lnTo>
                    <a:pt x="1478" y="2677"/>
                  </a:lnTo>
                  <a:lnTo>
                    <a:pt x="2453" y="2677"/>
                  </a:lnTo>
                  <a:lnTo>
                    <a:pt x="2453" y="2907"/>
                  </a:lnTo>
                  <a:lnTo>
                    <a:pt x="1707" y="2907"/>
                  </a:lnTo>
                  <a:close/>
                  <a:moveTo>
                    <a:pt x="4029" y="6359"/>
                  </a:moveTo>
                  <a:lnTo>
                    <a:pt x="4029" y="6129"/>
                  </a:lnTo>
                  <a:lnTo>
                    <a:pt x="3536" y="6129"/>
                  </a:lnTo>
                  <a:lnTo>
                    <a:pt x="3536" y="5899"/>
                  </a:lnTo>
                  <a:lnTo>
                    <a:pt x="4029" y="5899"/>
                  </a:lnTo>
                  <a:lnTo>
                    <a:pt x="4029" y="5593"/>
                  </a:lnTo>
                  <a:lnTo>
                    <a:pt x="3816" y="5593"/>
                  </a:lnTo>
                  <a:lnTo>
                    <a:pt x="3816" y="5363"/>
                  </a:lnTo>
                  <a:lnTo>
                    <a:pt x="4029" y="5363"/>
                  </a:lnTo>
                  <a:lnTo>
                    <a:pt x="4029" y="5057"/>
                  </a:lnTo>
                  <a:lnTo>
                    <a:pt x="3536" y="5057"/>
                  </a:lnTo>
                  <a:lnTo>
                    <a:pt x="3536" y="4827"/>
                  </a:lnTo>
                  <a:lnTo>
                    <a:pt x="4029" y="4827"/>
                  </a:lnTo>
                  <a:lnTo>
                    <a:pt x="4029" y="4521"/>
                  </a:lnTo>
                  <a:lnTo>
                    <a:pt x="3816" y="4521"/>
                  </a:lnTo>
                  <a:lnTo>
                    <a:pt x="3816" y="4291"/>
                  </a:lnTo>
                  <a:lnTo>
                    <a:pt x="4029" y="4291"/>
                  </a:lnTo>
                  <a:lnTo>
                    <a:pt x="4029" y="3984"/>
                  </a:lnTo>
                  <a:lnTo>
                    <a:pt x="3536" y="3984"/>
                  </a:lnTo>
                  <a:lnTo>
                    <a:pt x="3536" y="3755"/>
                  </a:lnTo>
                  <a:lnTo>
                    <a:pt x="4029" y="3755"/>
                  </a:lnTo>
                  <a:lnTo>
                    <a:pt x="4029" y="3449"/>
                  </a:lnTo>
                  <a:lnTo>
                    <a:pt x="3816" y="3449"/>
                  </a:lnTo>
                  <a:lnTo>
                    <a:pt x="3816" y="3219"/>
                  </a:lnTo>
                  <a:lnTo>
                    <a:pt x="4029" y="3219"/>
                  </a:lnTo>
                  <a:lnTo>
                    <a:pt x="4029" y="2912"/>
                  </a:lnTo>
                  <a:lnTo>
                    <a:pt x="3536" y="2912"/>
                  </a:lnTo>
                  <a:lnTo>
                    <a:pt x="3536" y="2683"/>
                  </a:lnTo>
                  <a:lnTo>
                    <a:pt x="4029" y="2683"/>
                  </a:lnTo>
                  <a:lnTo>
                    <a:pt x="4029" y="2377"/>
                  </a:lnTo>
                  <a:lnTo>
                    <a:pt x="3816" y="2377"/>
                  </a:lnTo>
                  <a:lnTo>
                    <a:pt x="3816" y="2147"/>
                  </a:lnTo>
                  <a:lnTo>
                    <a:pt x="4029" y="2147"/>
                  </a:lnTo>
                  <a:lnTo>
                    <a:pt x="4029" y="1840"/>
                  </a:lnTo>
                  <a:lnTo>
                    <a:pt x="3536" y="1840"/>
                  </a:lnTo>
                  <a:lnTo>
                    <a:pt x="3536" y="1611"/>
                  </a:lnTo>
                  <a:lnTo>
                    <a:pt x="4029" y="1611"/>
                  </a:lnTo>
                  <a:lnTo>
                    <a:pt x="4029" y="1304"/>
                  </a:lnTo>
                  <a:lnTo>
                    <a:pt x="3816" y="1304"/>
                  </a:lnTo>
                  <a:lnTo>
                    <a:pt x="3816" y="1074"/>
                  </a:lnTo>
                  <a:lnTo>
                    <a:pt x="4029" y="1074"/>
                  </a:lnTo>
                  <a:lnTo>
                    <a:pt x="4029" y="769"/>
                  </a:lnTo>
                  <a:lnTo>
                    <a:pt x="3536" y="769"/>
                  </a:lnTo>
                  <a:lnTo>
                    <a:pt x="3536" y="539"/>
                  </a:lnTo>
                  <a:lnTo>
                    <a:pt x="4029" y="539"/>
                  </a:lnTo>
                  <a:lnTo>
                    <a:pt x="4029" y="232"/>
                  </a:lnTo>
                  <a:lnTo>
                    <a:pt x="2995" y="232"/>
                  </a:lnTo>
                  <a:lnTo>
                    <a:pt x="2995" y="6359"/>
                  </a:lnTo>
                  <a:lnTo>
                    <a:pt x="2765" y="6359"/>
                  </a:lnTo>
                  <a:lnTo>
                    <a:pt x="2765" y="2"/>
                  </a:lnTo>
                  <a:lnTo>
                    <a:pt x="4258" y="2"/>
                  </a:lnTo>
                  <a:lnTo>
                    <a:pt x="4258" y="6359"/>
                  </a:lnTo>
                  <a:lnTo>
                    <a:pt x="4029" y="6359"/>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sp>
        <p:nvSpPr>
          <p:cNvPr id="14" name="矩形 13"/>
          <p:cNvSpPr/>
          <p:nvPr/>
        </p:nvSpPr>
        <p:spPr>
          <a:xfrm>
            <a:off x="5056505" y="767715"/>
            <a:ext cx="3726815" cy="1445260"/>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（一）三百六十行，行行出状元</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党的十九大报告指出：建设知识型、技能型、创新型劳动者大军，弘扬劳模精神和工匠精神，营造劳动光荣的社会风尚和精益求精的敬业风气。</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16" name="组合 15"/>
          <p:cNvGrpSpPr/>
          <p:nvPr/>
        </p:nvGrpSpPr>
        <p:grpSpPr>
          <a:xfrm>
            <a:off x="4422805" y="1381345"/>
            <a:ext cx="463844" cy="463844"/>
            <a:chOff x="6313273" y="2520778"/>
            <a:chExt cx="741535" cy="741535"/>
          </a:xfrm>
        </p:grpSpPr>
        <p:sp>
          <p:nvSpPr>
            <p:cNvPr id="18" name="椭圆 17"/>
            <p:cNvSpPr/>
            <p:nvPr/>
          </p:nvSpPr>
          <p:spPr>
            <a:xfrm>
              <a:off x="6313273" y="2520778"/>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gradFill>
                  <a:gsLst>
                    <a:gs pos="0">
                      <a:srgbClr val="E6446E"/>
                    </a:gs>
                    <a:gs pos="81000">
                      <a:srgbClr val="00C8FB"/>
                    </a:gs>
                  </a:gsLst>
                  <a:lin ang="13200000" scaled="0"/>
                </a:gradFill>
                <a:latin typeface="宋体" panose="02010600030101010101" pitchFamily="2" charset="-122"/>
                <a:ea typeface="宋体" panose="02010600030101010101" pitchFamily="2" charset="-122"/>
                <a:cs typeface="宋体" panose="02010600030101010101" pitchFamily="2" charset="-122"/>
              </a:endParaRPr>
            </a:p>
          </p:txBody>
        </p:sp>
        <p:sp>
          <p:nvSpPr>
            <p:cNvPr id="19" name="Freeform 501"/>
            <p:cNvSpPr>
              <a:spLocks noEditPoints="1"/>
            </p:cNvSpPr>
            <p:nvPr/>
          </p:nvSpPr>
          <p:spPr bwMode="auto">
            <a:xfrm>
              <a:off x="6498343" y="2723622"/>
              <a:ext cx="371395" cy="335847"/>
            </a:xfrm>
            <a:custGeom>
              <a:avLst/>
              <a:gdLst>
                <a:gd name="T0" fmla="*/ 1041 w 7648"/>
                <a:gd name="T1" fmla="*/ 2243 h 6916"/>
                <a:gd name="T2" fmla="*/ 980 w 7648"/>
                <a:gd name="T3" fmla="*/ 2746 h 6916"/>
                <a:gd name="T4" fmla="*/ 1187 w 7648"/>
                <a:gd name="T5" fmla="*/ 3217 h 6916"/>
                <a:gd name="T6" fmla="*/ 972 w 7648"/>
                <a:gd name="T7" fmla="*/ 3314 h 6916"/>
                <a:gd name="T8" fmla="*/ 818 w 7648"/>
                <a:gd name="T9" fmla="*/ 3030 h 6916"/>
                <a:gd name="T10" fmla="*/ 746 w 7648"/>
                <a:gd name="T11" fmla="*/ 2722 h 6916"/>
                <a:gd name="T12" fmla="*/ 758 w 7648"/>
                <a:gd name="T13" fmla="*/ 2406 h 6916"/>
                <a:gd name="T14" fmla="*/ 852 w 7648"/>
                <a:gd name="T15" fmla="*/ 2103 h 6916"/>
                <a:gd name="T16" fmla="*/ 1028 w 7648"/>
                <a:gd name="T17" fmla="*/ 1829 h 6916"/>
                <a:gd name="T18" fmla="*/ 1251 w 7648"/>
                <a:gd name="T19" fmla="*/ 1620 h 6916"/>
                <a:gd name="T20" fmla="*/ 1532 w 7648"/>
                <a:gd name="T21" fmla="*/ 1465 h 6916"/>
                <a:gd name="T22" fmla="*/ 1845 w 7648"/>
                <a:gd name="T23" fmla="*/ 1390 h 6916"/>
                <a:gd name="T24" fmla="*/ 1727 w 7648"/>
                <a:gd name="T25" fmla="*/ 1643 h 6916"/>
                <a:gd name="T26" fmla="*/ 1279 w 7648"/>
                <a:gd name="T27" fmla="*/ 1899 h 6916"/>
                <a:gd name="T28" fmla="*/ 5992 w 7648"/>
                <a:gd name="T29" fmla="*/ 1064 h 6916"/>
                <a:gd name="T30" fmla="*/ 7642 w 7648"/>
                <a:gd name="T31" fmla="*/ 1494 h 6916"/>
                <a:gd name="T32" fmla="*/ 6892 w 7648"/>
                <a:gd name="T33" fmla="*/ 2419 h 6916"/>
                <a:gd name="T34" fmla="*/ 6866 w 7648"/>
                <a:gd name="T35" fmla="*/ 3062 h 6916"/>
                <a:gd name="T36" fmla="*/ 6632 w 7648"/>
                <a:gd name="T37" fmla="*/ 3656 h 6916"/>
                <a:gd name="T38" fmla="*/ 3222 w 7648"/>
                <a:gd name="T39" fmla="*/ 6360 h 6916"/>
                <a:gd name="T40" fmla="*/ 6414 w 7648"/>
                <a:gd name="T41" fmla="*/ 3571 h 6916"/>
                <a:gd name="T42" fmla="*/ 6619 w 7648"/>
                <a:gd name="T43" fmla="*/ 3105 h 6916"/>
                <a:gd name="T44" fmla="*/ 6677 w 7648"/>
                <a:gd name="T45" fmla="*/ 2597 h 6916"/>
                <a:gd name="T46" fmla="*/ 1406 w 7648"/>
                <a:gd name="T47" fmla="*/ 4708 h 6916"/>
                <a:gd name="T48" fmla="*/ 4738 w 7648"/>
                <a:gd name="T49" fmla="*/ 930 h 6916"/>
                <a:gd name="T50" fmla="*/ 4219 w 7648"/>
                <a:gd name="T51" fmla="*/ 1078 h 6916"/>
                <a:gd name="T52" fmla="*/ 3767 w 7648"/>
                <a:gd name="T53" fmla="*/ 1385 h 6916"/>
                <a:gd name="T54" fmla="*/ 2949 w 7648"/>
                <a:gd name="T55" fmla="*/ 1230 h 6916"/>
                <a:gd name="T56" fmla="*/ 2544 w 7648"/>
                <a:gd name="T57" fmla="*/ 1019 h 6916"/>
                <a:gd name="T58" fmla="*/ 2094 w 7648"/>
                <a:gd name="T59" fmla="*/ 924 h 6916"/>
                <a:gd name="T60" fmla="*/ 1671 w 7648"/>
                <a:gd name="T61" fmla="*/ 945 h 6916"/>
                <a:gd name="T62" fmla="*/ 1234 w 7648"/>
                <a:gd name="T63" fmla="*/ 1082 h 6916"/>
                <a:gd name="T64" fmla="*/ 849 w 7648"/>
                <a:gd name="T65" fmla="*/ 1333 h 6916"/>
                <a:gd name="T66" fmla="*/ 558 w 7648"/>
                <a:gd name="T67" fmla="*/ 1645 h 6916"/>
                <a:gd name="T68" fmla="*/ 339 w 7648"/>
                <a:gd name="T69" fmla="*/ 2052 h 6916"/>
                <a:gd name="T70" fmla="*/ 237 w 7648"/>
                <a:gd name="T71" fmla="*/ 2493 h 6916"/>
                <a:gd name="T72" fmla="*/ 253 w 7648"/>
                <a:gd name="T73" fmla="*/ 2944 h 6916"/>
                <a:gd name="T74" fmla="*/ 388 w 7648"/>
                <a:gd name="T75" fmla="*/ 3377 h 6916"/>
                <a:gd name="T76" fmla="*/ 640 w 7648"/>
                <a:gd name="T77" fmla="*/ 3771 h 6916"/>
                <a:gd name="T78" fmla="*/ 434 w 7648"/>
                <a:gd name="T79" fmla="*/ 3882 h 6916"/>
                <a:gd name="T80" fmla="*/ 160 w 7648"/>
                <a:gd name="T81" fmla="*/ 3431 h 6916"/>
                <a:gd name="T82" fmla="*/ 20 w 7648"/>
                <a:gd name="T83" fmla="*/ 2936 h 6916"/>
                <a:gd name="T84" fmla="*/ 13 w 7648"/>
                <a:gd name="T85" fmla="*/ 2424 h 6916"/>
                <a:gd name="T86" fmla="*/ 141 w 7648"/>
                <a:gd name="T87" fmla="*/ 1927 h 6916"/>
                <a:gd name="T88" fmla="*/ 403 w 7648"/>
                <a:gd name="T89" fmla="*/ 1470 h 6916"/>
                <a:gd name="T90" fmla="*/ 737 w 7648"/>
                <a:gd name="T91" fmla="*/ 1129 h 6916"/>
                <a:gd name="T92" fmla="*/ 1180 w 7648"/>
                <a:gd name="T93" fmla="*/ 855 h 6916"/>
                <a:gd name="T94" fmla="*/ 1678 w 7648"/>
                <a:gd name="T95" fmla="*/ 711 h 6916"/>
                <a:gd name="T96" fmla="*/ 2159 w 7648"/>
                <a:gd name="T97" fmla="*/ 699 h 6916"/>
                <a:gd name="T98" fmla="*/ 2665 w 7648"/>
                <a:gd name="T99" fmla="*/ 819 h 6916"/>
                <a:gd name="T100" fmla="*/ 3120 w 7648"/>
                <a:gd name="T101" fmla="*/ 1069 h 6916"/>
                <a:gd name="T102" fmla="*/ 3660 w 7648"/>
                <a:gd name="T103" fmla="*/ 1172 h 6916"/>
                <a:gd name="T104" fmla="*/ 4234 w 7648"/>
                <a:gd name="T105" fmla="*/ 821 h 6916"/>
                <a:gd name="T106" fmla="*/ 4888 w 7648"/>
                <a:gd name="T107" fmla="*/ 689 h 6916"/>
                <a:gd name="T108" fmla="*/ 6073 w 7648"/>
                <a:gd name="T109" fmla="*/ 52 h 6916"/>
                <a:gd name="T110" fmla="*/ 6233 w 7648"/>
                <a:gd name="T111" fmla="*/ 4 h 6916"/>
                <a:gd name="T112" fmla="*/ 6413 w 7648"/>
                <a:gd name="T113" fmla="*/ 87 h 6916"/>
                <a:gd name="T114" fmla="*/ 7615 w 7648"/>
                <a:gd name="T115" fmla="*/ 1317 h 6916"/>
                <a:gd name="T116" fmla="*/ 7396 w 7648"/>
                <a:gd name="T117" fmla="*/ 1398 h 6916"/>
                <a:gd name="T118" fmla="*/ 6231 w 7648"/>
                <a:gd name="T119" fmla="*/ 242 h 6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648" h="6916">
                  <a:moveTo>
                    <a:pt x="1253" y="1925"/>
                  </a:moveTo>
                  <a:lnTo>
                    <a:pt x="1253" y="1925"/>
                  </a:lnTo>
                  <a:lnTo>
                    <a:pt x="1235" y="1941"/>
                  </a:lnTo>
                  <a:lnTo>
                    <a:pt x="1219" y="1960"/>
                  </a:lnTo>
                  <a:lnTo>
                    <a:pt x="1187" y="1997"/>
                  </a:lnTo>
                  <a:lnTo>
                    <a:pt x="1157" y="2035"/>
                  </a:lnTo>
                  <a:lnTo>
                    <a:pt x="1130" y="2075"/>
                  </a:lnTo>
                  <a:lnTo>
                    <a:pt x="1104" y="2116"/>
                  </a:lnTo>
                  <a:lnTo>
                    <a:pt x="1081" y="2158"/>
                  </a:lnTo>
                  <a:lnTo>
                    <a:pt x="1060" y="2200"/>
                  </a:lnTo>
                  <a:lnTo>
                    <a:pt x="1041" y="2243"/>
                  </a:lnTo>
                  <a:lnTo>
                    <a:pt x="1025" y="2287"/>
                  </a:lnTo>
                  <a:lnTo>
                    <a:pt x="1011" y="2331"/>
                  </a:lnTo>
                  <a:lnTo>
                    <a:pt x="998" y="2377"/>
                  </a:lnTo>
                  <a:lnTo>
                    <a:pt x="989" y="2422"/>
                  </a:lnTo>
                  <a:lnTo>
                    <a:pt x="980" y="2469"/>
                  </a:lnTo>
                  <a:lnTo>
                    <a:pt x="975" y="2514"/>
                  </a:lnTo>
                  <a:lnTo>
                    <a:pt x="972" y="2560"/>
                  </a:lnTo>
                  <a:lnTo>
                    <a:pt x="971" y="2607"/>
                  </a:lnTo>
                  <a:lnTo>
                    <a:pt x="972" y="2653"/>
                  </a:lnTo>
                  <a:lnTo>
                    <a:pt x="975" y="2699"/>
                  </a:lnTo>
                  <a:lnTo>
                    <a:pt x="980" y="2746"/>
                  </a:lnTo>
                  <a:lnTo>
                    <a:pt x="989" y="2791"/>
                  </a:lnTo>
                  <a:lnTo>
                    <a:pt x="998" y="2838"/>
                  </a:lnTo>
                  <a:lnTo>
                    <a:pt x="1011" y="2882"/>
                  </a:lnTo>
                  <a:lnTo>
                    <a:pt x="1025" y="2927"/>
                  </a:lnTo>
                  <a:lnTo>
                    <a:pt x="1041" y="2970"/>
                  </a:lnTo>
                  <a:lnTo>
                    <a:pt x="1060" y="3014"/>
                  </a:lnTo>
                  <a:lnTo>
                    <a:pt x="1081" y="3057"/>
                  </a:lnTo>
                  <a:lnTo>
                    <a:pt x="1104" y="3098"/>
                  </a:lnTo>
                  <a:lnTo>
                    <a:pt x="1130" y="3139"/>
                  </a:lnTo>
                  <a:lnTo>
                    <a:pt x="1157" y="3178"/>
                  </a:lnTo>
                  <a:lnTo>
                    <a:pt x="1187" y="3217"/>
                  </a:lnTo>
                  <a:lnTo>
                    <a:pt x="1219" y="3254"/>
                  </a:lnTo>
                  <a:lnTo>
                    <a:pt x="1235" y="3272"/>
                  </a:lnTo>
                  <a:lnTo>
                    <a:pt x="1253" y="3290"/>
                  </a:lnTo>
                  <a:lnTo>
                    <a:pt x="1091" y="3452"/>
                  </a:lnTo>
                  <a:lnTo>
                    <a:pt x="1091" y="3452"/>
                  </a:lnTo>
                  <a:lnTo>
                    <a:pt x="1069" y="3430"/>
                  </a:lnTo>
                  <a:lnTo>
                    <a:pt x="1048" y="3408"/>
                  </a:lnTo>
                  <a:lnTo>
                    <a:pt x="1028" y="3385"/>
                  </a:lnTo>
                  <a:lnTo>
                    <a:pt x="1009" y="3362"/>
                  </a:lnTo>
                  <a:lnTo>
                    <a:pt x="990" y="3338"/>
                  </a:lnTo>
                  <a:lnTo>
                    <a:pt x="972" y="3314"/>
                  </a:lnTo>
                  <a:lnTo>
                    <a:pt x="954" y="3290"/>
                  </a:lnTo>
                  <a:lnTo>
                    <a:pt x="938" y="3266"/>
                  </a:lnTo>
                  <a:lnTo>
                    <a:pt x="921" y="3240"/>
                  </a:lnTo>
                  <a:lnTo>
                    <a:pt x="906" y="3215"/>
                  </a:lnTo>
                  <a:lnTo>
                    <a:pt x="892" y="3189"/>
                  </a:lnTo>
                  <a:lnTo>
                    <a:pt x="878" y="3163"/>
                  </a:lnTo>
                  <a:lnTo>
                    <a:pt x="864" y="3137"/>
                  </a:lnTo>
                  <a:lnTo>
                    <a:pt x="852" y="3111"/>
                  </a:lnTo>
                  <a:lnTo>
                    <a:pt x="840" y="3084"/>
                  </a:lnTo>
                  <a:lnTo>
                    <a:pt x="828" y="3057"/>
                  </a:lnTo>
                  <a:lnTo>
                    <a:pt x="818" y="3030"/>
                  </a:lnTo>
                  <a:lnTo>
                    <a:pt x="808" y="3003"/>
                  </a:lnTo>
                  <a:lnTo>
                    <a:pt x="799" y="2976"/>
                  </a:lnTo>
                  <a:lnTo>
                    <a:pt x="790" y="2947"/>
                  </a:lnTo>
                  <a:lnTo>
                    <a:pt x="782" y="2920"/>
                  </a:lnTo>
                  <a:lnTo>
                    <a:pt x="776" y="2891"/>
                  </a:lnTo>
                  <a:lnTo>
                    <a:pt x="768" y="2864"/>
                  </a:lnTo>
                  <a:lnTo>
                    <a:pt x="763" y="2835"/>
                  </a:lnTo>
                  <a:lnTo>
                    <a:pt x="758" y="2807"/>
                  </a:lnTo>
                  <a:lnTo>
                    <a:pt x="754" y="2779"/>
                  </a:lnTo>
                  <a:lnTo>
                    <a:pt x="749" y="2750"/>
                  </a:lnTo>
                  <a:lnTo>
                    <a:pt x="746" y="2722"/>
                  </a:lnTo>
                  <a:lnTo>
                    <a:pt x="744" y="2693"/>
                  </a:lnTo>
                  <a:lnTo>
                    <a:pt x="742" y="2665"/>
                  </a:lnTo>
                  <a:lnTo>
                    <a:pt x="742" y="2636"/>
                  </a:lnTo>
                  <a:lnTo>
                    <a:pt x="741" y="2607"/>
                  </a:lnTo>
                  <a:lnTo>
                    <a:pt x="742" y="2578"/>
                  </a:lnTo>
                  <a:lnTo>
                    <a:pt x="742" y="2550"/>
                  </a:lnTo>
                  <a:lnTo>
                    <a:pt x="744" y="2521"/>
                  </a:lnTo>
                  <a:lnTo>
                    <a:pt x="746" y="2492"/>
                  </a:lnTo>
                  <a:lnTo>
                    <a:pt x="749" y="2463"/>
                  </a:lnTo>
                  <a:lnTo>
                    <a:pt x="754" y="2435"/>
                  </a:lnTo>
                  <a:lnTo>
                    <a:pt x="758" y="2406"/>
                  </a:lnTo>
                  <a:lnTo>
                    <a:pt x="763" y="2379"/>
                  </a:lnTo>
                  <a:lnTo>
                    <a:pt x="768" y="2350"/>
                  </a:lnTo>
                  <a:lnTo>
                    <a:pt x="776" y="2322"/>
                  </a:lnTo>
                  <a:lnTo>
                    <a:pt x="782" y="2295"/>
                  </a:lnTo>
                  <a:lnTo>
                    <a:pt x="790" y="2266"/>
                  </a:lnTo>
                  <a:lnTo>
                    <a:pt x="799" y="2239"/>
                  </a:lnTo>
                  <a:lnTo>
                    <a:pt x="808" y="2211"/>
                  </a:lnTo>
                  <a:lnTo>
                    <a:pt x="818" y="2184"/>
                  </a:lnTo>
                  <a:lnTo>
                    <a:pt x="828" y="2156"/>
                  </a:lnTo>
                  <a:lnTo>
                    <a:pt x="840" y="2130"/>
                  </a:lnTo>
                  <a:lnTo>
                    <a:pt x="852" y="2103"/>
                  </a:lnTo>
                  <a:lnTo>
                    <a:pt x="864" y="2076"/>
                  </a:lnTo>
                  <a:lnTo>
                    <a:pt x="878" y="2051"/>
                  </a:lnTo>
                  <a:lnTo>
                    <a:pt x="892" y="2025"/>
                  </a:lnTo>
                  <a:lnTo>
                    <a:pt x="906" y="1999"/>
                  </a:lnTo>
                  <a:lnTo>
                    <a:pt x="921" y="1974"/>
                  </a:lnTo>
                  <a:lnTo>
                    <a:pt x="938" y="1949"/>
                  </a:lnTo>
                  <a:lnTo>
                    <a:pt x="955" y="1925"/>
                  </a:lnTo>
                  <a:lnTo>
                    <a:pt x="972" y="1899"/>
                  </a:lnTo>
                  <a:lnTo>
                    <a:pt x="990" y="1876"/>
                  </a:lnTo>
                  <a:lnTo>
                    <a:pt x="1009" y="1852"/>
                  </a:lnTo>
                  <a:lnTo>
                    <a:pt x="1028" y="1829"/>
                  </a:lnTo>
                  <a:lnTo>
                    <a:pt x="1049" y="1805"/>
                  </a:lnTo>
                  <a:lnTo>
                    <a:pt x="1069" y="1783"/>
                  </a:lnTo>
                  <a:lnTo>
                    <a:pt x="1091" y="1761"/>
                  </a:lnTo>
                  <a:lnTo>
                    <a:pt x="1116" y="1736"/>
                  </a:lnTo>
                  <a:lnTo>
                    <a:pt x="1116" y="1736"/>
                  </a:lnTo>
                  <a:lnTo>
                    <a:pt x="1137" y="1715"/>
                  </a:lnTo>
                  <a:lnTo>
                    <a:pt x="1159" y="1695"/>
                  </a:lnTo>
                  <a:lnTo>
                    <a:pt x="1182" y="1675"/>
                  </a:lnTo>
                  <a:lnTo>
                    <a:pt x="1205" y="1656"/>
                  </a:lnTo>
                  <a:lnTo>
                    <a:pt x="1228" y="1638"/>
                  </a:lnTo>
                  <a:lnTo>
                    <a:pt x="1251" y="1620"/>
                  </a:lnTo>
                  <a:lnTo>
                    <a:pt x="1275" y="1602"/>
                  </a:lnTo>
                  <a:lnTo>
                    <a:pt x="1300" y="1585"/>
                  </a:lnTo>
                  <a:lnTo>
                    <a:pt x="1324" y="1569"/>
                  </a:lnTo>
                  <a:lnTo>
                    <a:pt x="1348" y="1554"/>
                  </a:lnTo>
                  <a:lnTo>
                    <a:pt x="1374" y="1540"/>
                  </a:lnTo>
                  <a:lnTo>
                    <a:pt x="1400" y="1525"/>
                  </a:lnTo>
                  <a:lnTo>
                    <a:pt x="1425" y="1511"/>
                  </a:lnTo>
                  <a:lnTo>
                    <a:pt x="1452" y="1499"/>
                  </a:lnTo>
                  <a:lnTo>
                    <a:pt x="1478" y="1487"/>
                  </a:lnTo>
                  <a:lnTo>
                    <a:pt x="1505" y="1475"/>
                  </a:lnTo>
                  <a:lnTo>
                    <a:pt x="1532" y="1465"/>
                  </a:lnTo>
                  <a:lnTo>
                    <a:pt x="1559" y="1454"/>
                  </a:lnTo>
                  <a:lnTo>
                    <a:pt x="1587" y="1445"/>
                  </a:lnTo>
                  <a:lnTo>
                    <a:pt x="1615" y="1435"/>
                  </a:lnTo>
                  <a:lnTo>
                    <a:pt x="1642" y="1428"/>
                  </a:lnTo>
                  <a:lnTo>
                    <a:pt x="1671" y="1421"/>
                  </a:lnTo>
                  <a:lnTo>
                    <a:pt x="1699" y="1413"/>
                  </a:lnTo>
                  <a:lnTo>
                    <a:pt x="1728" y="1408"/>
                  </a:lnTo>
                  <a:lnTo>
                    <a:pt x="1757" y="1402"/>
                  </a:lnTo>
                  <a:lnTo>
                    <a:pt x="1786" y="1397"/>
                  </a:lnTo>
                  <a:lnTo>
                    <a:pt x="1815" y="1393"/>
                  </a:lnTo>
                  <a:lnTo>
                    <a:pt x="1845" y="1390"/>
                  </a:lnTo>
                  <a:lnTo>
                    <a:pt x="1874" y="1388"/>
                  </a:lnTo>
                  <a:lnTo>
                    <a:pt x="1904" y="1386"/>
                  </a:lnTo>
                  <a:lnTo>
                    <a:pt x="1933" y="1385"/>
                  </a:lnTo>
                  <a:lnTo>
                    <a:pt x="1963" y="1385"/>
                  </a:lnTo>
                  <a:lnTo>
                    <a:pt x="1963" y="1615"/>
                  </a:lnTo>
                  <a:lnTo>
                    <a:pt x="1963" y="1615"/>
                  </a:lnTo>
                  <a:lnTo>
                    <a:pt x="1915" y="1616"/>
                  </a:lnTo>
                  <a:lnTo>
                    <a:pt x="1867" y="1619"/>
                  </a:lnTo>
                  <a:lnTo>
                    <a:pt x="1820" y="1625"/>
                  </a:lnTo>
                  <a:lnTo>
                    <a:pt x="1773" y="1632"/>
                  </a:lnTo>
                  <a:lnTo>
                    <a:pt x="1727" y="1643"/>
                  </a:lnTo>
                  <a:lnTo>
                    <a:pt x="1681" y="1656"/>
                  </a:lnTo>
                  <a:lnTo>
                    <a:pt x="1637" y="1670"/>
                  </a:lnTo>
                  <a:lnTo>
                    <a:pt x="1593" y="1687"/>
                  </a:lnTo>
                  <a:lnTo>
                    <a:pt x="1550" y="1706"/>
                  </a:lnTo>
                  <a:lnTo>
                    <a:pt x="1507" y="1728"/>
                  </a:lnTo>
                  <a:lnTo>
                    <a:pt x="1466" y="1752"/>
                  </a:lnTo>
                  <a:lnTo>
                    <a:pt x="1426" y="1777"/>
                  </a:lnTo>
                  <a:lnTo>
                    <a:pt x="1387" y="1804"/>
                  </a:lnTo>
                  <a:lnTo>
                    <a:pt x="1350" y="1834"/>
                  </a:lnTo>
                  <a:lnTo>
                    <a:pt x="1313" y="1865"/>
                  </a:lnTo>
                  <a:lnTo>
                    <a:pt x="1279" y="1899"/>
                  </a:lnTo>
                  <a:lnTo>
                    <a:pt x="1253" y="1925"/>
                  </a:lnTo>
                  <a:close/>
                  <a:moveTo>
                    <a:pt x="2405" y="5556"/>
                  </a:moveTo>
                  <a:lnTo>
                    <a:pt x="2567" y="5718"/>
                  </a:lnTo>
                  <a:lnTo>
                    <a:pt x="6607" y="1679"/>
                  </a:lnTo>
                  <a:lnTo>
                    <a:pt x="6444" y="1517"/>
                  </a:lnTo>
                  <a:lnTo>
                    <a:pt x="2405" y="5556"/>
                  </a:lnTo>
                  <a:close/>
                  <a:moveTo>
                    <a:pt x="5992" y="1064"/>
                  </a:moveTo>
                  <a:lnTo>
                    <a:pt x="1952" y="5103"/>
                  </a:lnTo>
                  <a:lnTo>
                    <a:pt x="2115" y="5266"/>
                  </a:lnTo>
                  <a:lnTo>
                    <a:pt x="6154" y="1227"/>
                  </a:lnTo>
                  <a:lnTo>
                    <a:pt x="5992" y="1064"/>
                  </a:lnTo>
                  <a:close/>
                  <a:moveTo>
                    <a:pt x="7634" y="1362"/>
                  </a:moveTo>
                  <a:lnTo>
                    <a:pt x="7634" y="1362"/>
                  </a:lnTo>
                  <a:lnTo>
                    <a:pt x="7638" y="1377"/>
                  </a:lnTo>
                  <a:lnTo>
                    <a:pt x="7642" y="1393"/>
                  </a:lnTo>
                  <a:lnTo>
                    <a:pt x="7645" y="1409"/>
                  </a:lnTo>
                  <a:lnTo>
                    <a:pt x="7647" y="1424"/>
                  </a:lnTo>
                  <a:lnTo>
                    <a:pt x="7648" y="1438"/>
                  </a:lnTo>
                  <a:lnTo>
                    <a:pt x="7648" y="1453"/>
                  </a:lnTo>
                  <a:lnTo>
                    <a:pt x="7647" y="1467"/>
                  </a:lnTo>
                  <a:lnTo>
                    <a:pt x="7645" y="1481"/>
                  </a:lnTo>
                  <a:lnTo>
                    <a:pt x="7642" y="1494"/>
                  </a:lnTo>
                  <a:lnTo>
                    <a:pt x="7639" y="1508"/>
                  </a:lnTo>
                  <a:lnTo>
                    <a:pt x="7635" y="1521"/>
                  </a:lnTo>
                  <a:lnTo>
                    <a:pt x="7628" y="1532"/>
                  </a:lnTo>
                  <a:lnTo>
                    <a:pt x="7622" y="1544"/>
                  </a:lnTo>
                  <a:lnTo>
                    <a:pt x="7615" y="1556"/>
                  </a:lnTo>
                  <a:lnTo>
                    <a:pt x="7606" y="1566"/>
                  </a:lnTo>
                  <a:lnTo>
                    <a:pt x="7597" y="1576"/>
                  </a:lnTo>
                  <a:lnTo>
                    <a:pt x="6874" y="2300"/>
                  </a:lnTo>
                  <a:lnTo>
                    <a:pt x="6874" y="2300"/>
                  </a:lnTo>
                  <a:lnTo>
                    <a:pt x="6884" y="2360"/>
                  </a:lnTo>
                  <a:lnTo>
                    <a:pt x="6892" y="2419"/>
                  </a:lnTo>
                  <a:lnTo>
                    <a:pt x="6899" y="2478"/>
                  </a:lnTo>
                  <a:lnTo>
                    <a:pt x="6904" y="2537"/>
                  </a:lnTo>
                  <a:lnTo>
                    <a:pt x="6906" y="2596"/>
                  </a:lnTo>
                  <a:lnTo>
                    <a:pt x="6908" y="2655"/>
                  </a:lnTo>
                  <a:lnTo>
                    <a:pt x="6907" y="2714"/>
                  </a:lnTo>
                  <a:lnTo>
                    <a:pt x="6905" y="2772"/>
                  </a:lnTo>
                  <a:lnTo>
                    <a:pt x="6900" y="2831"/>
                  </a:lnTo>
                  <a:lnTo>
                    <a:pt x="6894" y="2889"/>
                  </a:lnTo>
                  <a:lnTo>
                    <a:pt x="6886" y="2947"/>
                  </a:lnTo>
                  <a:lnTo>
                    <a:pt x="6877" y="3004"/>
                  </a:lnTo>
                  <a:lnTo>
                    <a:pt x="6866" y="3062"/>
                  </a:lnTo>
                  <a:lnTo>
                    <a:pt x="6853" y="3118"/>
                  </a:lnTo>
                  <a:lnTo>
                    <a:pt x="6839" y="3175"/>
                  </a:lnTo>
                  <a:lnTo>
                    <a:pt x="6822" y="3231"/>
                  </a:lnTo>
                  <a:lnTo>
                    <a:pt x="6804" y="3286"/>
                  </a:lnTo>
                  <a:lnTo>
                    <a:pt x="6785" y="3340"/>
                  </a:lnTo>
                  <a:lnTo>
                    <a:pt x="6763" y="3394"/>
                  </a:lnTo>
                  <a:lnTo>
                    <a:pt x="6741" y="3448"/>
                  </a:lnTo>
                  <a:lnTo>
                    <a:pt x="6715" y="3501"/>
                  </a:lnTo>
                  <a:lnTo>
                    <a:pt x="6689" y="3553"/>
                  </a:lnTo>
                  <a:lnTo>
                    <a:pt x="6661" y="3605"/>
                  </a:lnTo>
                  <a:lnTo>
                    <a:pt x="6632" y="3656"/>
                  </a:lnTo>
                  <a:lnTo>
                    <a:pt x="6601" y="3705"/>
                  </a:lnTo>
                  <a:lnTo>
                    <a:pt x="6569" y="3755"/>
                  </a:lnTo>
                  <a:lnTo>
                    <a:pt x="6534" y="3802"/>
                  </a:lnTo>
                  <a:lnTo>
                    <a:pt x="6498" y="3850"/>
                  </a:lnTo>
                  <a:lnTo>
                    <a:pt x="6461" y="3896"/>
                  </a:lnTo>
                  <a:lnTo>
                    <a:pt x="6422" y="3941"/>
                  </a:lnTo>
                  <a:lnTo>
                    <a:pt x="6382" y="3986"/>
                  </a:lnTo>
                  <a:lnTo>
                    <a:pt x="6340" y="4029"/>
                  </a:lnTo>
                  <a:lnTo>
                    <a:pt x="3453" y="6916"/>
                  </a:lnTo>
                  <a:lnTo>
                    <a:pt x="3060" y="6522"/>
                  </a:lnTo>
                  <a:lnTo>
                    <a:pt x="3222" y="6360"/>
                  </a:lnTo>
                  <a:lnTo>
                    <a:pt x="3453" y="6591"/>
                  </a:lnTo>
                  <a:lnTo>
                    <a:pt x="6177" y="3867"/>
                  </a:lnTo>
                  <a:lnTo>
                    <a:pt x="6177" y="3867"/>
                  </a:lnTo>
                  <a:lnTo>
                    <a:pt x="6210" y="3833"/>
                  </a:lnTo>
                  <a:lnTo>
                    <a:pt x="6243" y="3797"/>
                  </a:lnTo>
                  <a:lnTo>
                    <a:pt x="6274" y="3761"/>
                  </a:lnTo>
                  <a:lnTo>
                    <a:pt x="6304" y="3724"/>
                  </a:lnTo>
                  <a:lnTo>
                    <a:pt x="6334" y="3687"/>
                  </a:lnTo>
                  <a:lnTo>
                    <a:pt x="6362" y="3649"/>
                  </a:lnTo>
                  <a:lnTo>
                    <a:pt x="6388" y="3610"/>
                  </a:lnTo>
                  <a:lnTo>
                    <a:pt x="6414" y="3571"/>
                  </a:lnTo>
                  <a:lnTo>
                    <a:pt x="6439" y="3531"/>
                  </a:lnTo>
                  <a:lnTo>
                    <a:pt x="6462" y="3491"/>
                  </a:lnTo>
                  <a:lnTo>
                    <a:pt x="6484" y="3450"/>
                  </a:lnTo>
                  <a:lnTo>
                    <a:pt x="6505" y="3409"/>
                  </a:lnTo>
                  <a:lnTo>
                    <a:pt x="6525" y="3367"/>
                  </a:lnTo>
                  <a:lnTo>
                    <a:pt x="6544" y="3324"/>
                  </a:lnTo>
                  <a:lnTo>
                    <a:pt x="6561" y="3281"/>
                  </a:lnTo>
                  <a:lnTo>
                    <a:pt x="6578" y="3237"/>
                  </a:lnTo>
                  <a:lnTo>
                    <a:pt x="6593" y="3194"/>
                  </a:lnTo>
                  <a:lnTo>
                    <a:pt x="6607" y="3150"/>
                  </a:lnTo>
                  <a:lnTo>
                    <a:pt x="6619" y="3105"/>
                  </a:lnTo>
                  <a:lnTo>
                    <a:pt x="6631" y="3060"/>
                  </a:lnTo>
                  <a:lnTo>
                    <a:pt x="6641" y="3015"/>
                  </a:lnTo>
                  <a:lnTo>
                    <a:pt x="6651" y="2969"/>
                  </a:lnTo>
                  <a:lnTo>
                    <a:pt x="6658" y="2924"/>
                  </a:lnTo>
                  <a:lnTo>
                    <a:pt x="6665" y="2878"/>
                  </a:lnTo>
                  <a:lnTo>
                    <a:pt x="6670" y="2831"/>
                  </a:lnTo>
                  <a:lnTo>
                    <a:pt x="6674" y="2785"/>
                  </a:lnTo>
                  <a:lnTo>
                    <a:pt x="6677" y="2738"/>
                  </a:lnTo>
                  <a:lnTo>
                    <a:pt x="6678" y="2691"/>
                  </a:lnTo>
                  <a:lnTo>
                    <a:pt x="6678" y="2645"/>
                  </a:lnTo>
                  <a:lnTo>
                    <a:pt x="6677" y="2597"/>
                  </a:lnTo>
                  <a:lnTo>
                    <a:pt x="6675" y="2551"/>
                  </a:lnTo>
                  <a:lnTo>
                    <a:pt x="6672" y="2503"/>
                  </a:lnTo>
                  <a:lnTo>
                    <a:pt x="2941" y="6242"/>
                  </a:lnTo>
                  <a:lnTo>
                    <a:pt x="2859" y="6161"/>
                  </a:lnTo>
                  <a:lnTo>
                    <a:pt x="2940" y="6242"/>
                  </a:lnTo>
                  <a:lnTo>
                    <a:pt x="2822" y="6360"/>
                  </a:lnTo>
                  <a:lnTo>
                    <a:pt x="851" y="6691"/>
                  </a:lnTo>
                  <a:lnTo>
                    <a:pt x="1291" y="4823"/>
                  </a:lnTo>
                  <a:lnTo>
                    <a:pt x="1406" y="4708"/>
                  </a:lnTo>
                  <a:lnTo>
                    <a:pt x="1487" y="4789"/>
                  </a:lnTo>
                  <a:lnTo>
                    <a:pt x="1406" y="4708"/>
                  </a:lnTo>
                  <a:lnTo>
                    <a:pt x="5185" y="938"/>
                  </a:lnTo>
                  <a:lnTo>
                    <a:pt x="5185" y="938"/>
                  </a:lnTo>
                  <a:lnTo>
                    <a:pt x="5136" y="931"/>
                  </a:lnTo>
                  <a:lnTo>
                    <a:pt x="5085" y="926"/>
                  </a:lnTo>
                  <a:lnTo>
                    <a:pt x="5036" y="922"/>
                  </a:lnTo>
                  <a:lnTo>
                    <a:pt x="4986" y="920"/>
                  </a:lnTo>
                  <a:lnTo>
                    <a:pt x="4935" y="920"/>
                  </a:lnTo>
                  <a:lnTo>
                    <a:pt x="4886" y="920"/>
                  </a:lnTo>
                  <a:lnTo>
                    <a:pt x="4836" y="922"/>
                  </a:lnTo>
                  <a:lnTo>
                    <a:pt x="4787" y="926"/>
                  </a:lnTo>
                  <a:lnTo>
                    <a:pt x="4738" y="930"/>
                  </a:lnTo>
                  <a:lnTo>
                    <a:pt x="4690" y="938"/>
                  </a:lnTo>
                  <a:lnTo>
                    <a:pt x="4640" y="945"/>
                  </a:lnTo>
                  <a:lnTo>
                    <a:pt x="4593" y="955"/>
                  </a:lnTo>
                  <a:lnTo>
                    <a:pt x="4544" y="965"/>
                  </a:lnTo>
                  <a:lnTo>
                    <a:pt x="4497" y="977"/>
                  </a:lnTo>
                  <a:lnTo>
                    <a:pt x="4449" y="990"/>
                  </a:lnTo>
                  <a:lnTo>
                    <a:pt x="4403" y="1005"/>
                  </a:lnTo>
                  <a:lnTo>
                    <a:pt x="4356" y="1021"/>
                  </a:lnTo>
                  <a:lnTo>
                    <a:pt x="4310" y="1039"/>
                  </a:lnTo>
                  <a:lnTo>
                    <a:pt x="4265" y="1057"/>
                  </a:lnTo>
                  <a:lnTo>
                    <a:pt x="4219" y="1078"/>
                  </a:lnTo>
                  <a:lnTo>
                    <a:pt x="4175" y="1099"/>
                  </a:lnTo>
                  <a:lnTo>
                    <a:pt x="4132" y="1122"/>
                  </a:lnTo>
                  <a:lnTo>
                    <a:pt x="4089" y="1145"/>
                  </a:lnTo>
                  <a:lnTo>
                    <a:pt x="4045" y="1171"/>
                  </a:lnTo>
                  <a:lnTo>
                    <a:pt x="4003" y="1198"/>
                  </a:lnTo>
                  <a:lnTo>
                    <a:pt x="3962" y="1226"/>
                  </a:lnTo>
                  <a:lnTo>
                    <a:pt x="3922" y="1255"/>
                  </a:lnTo>
                  <a:lnTo>
                    <a:pt x="3882" y="1286"/>
                  </a:lnTo>
                  <a:lnTo>
                    <a:pt x="3843" y="1317"/>
                  </a:lnTo>
                  <a:lnTo>
                    <a:pt x="3805" y="1351"/>
                  </a:lnTo>
                  <a:lnTo>
                    <a:pt x="3767" y="1385"/>
                  </a:lnTo>
                  <a:lnTo>
                    <a:pt x="3730" y="1421"/>
                  </a:lnTo>
                  <a:lnTo>
                    <a:pt x="3453" y="1698"/>
                  </a:lnTo>
                  <a:lnTo>
                    <a:pt x="3176" y="1421"/>
                  </a:lnTo>
                  <a:lnTo>
                    <a:pt x="3176" y="1421"/>
                  </a:lnTo>
                  <a:lnTo>
                    <a:pt x="3145" y="1391"/>
                  </a:lnTo>
                  <a:lnTo>
                    <a:pt x="3114" y="1362"/>
                  </a:lnTo>
                  <a:lnTo>
                    <a:pt x="3083" y="1333"/>
                  </a:lnTo>
                  <a:lnTo>
                    <a:pt x="3050" y="1306"/>
                  </a:lnTo>
                  <a:lnTo>
                    <a:pt x="3017" y="1279"/>
                  </a:lnTo>
                  <a:lnTo>
                    <a:pt x="2984" y="1254"/>
                  </a:lnTo>
                  <a:lnTo>
                    <a:pt x="2949" y="1230"/>
                  </a:lnTo>
                  <a:lnTo>
                    <a:pt x="2915" y="1205"/>
                  </a:lnTo>
                  <a:lnTo>
                    <a:pt x="2879" y="1183"/>
                  </a:lnTo>
                  <a:lnTo>
                    <a:pt x="2844" y="1161"/>
                  </a:lnTo>
                  <a:lnTo>
                    <a:pt x="2809" y="1140"/>
                  </a:lnTo>
                  <a:lnTo>
                    <a:pt x="2772" y="1120"/>
                  </a:lnTo>
                  <a:lnTo>
                    <a:pt x="2735" y="1101"/>
                  </a:lnTo>
                  <a:lnTo>
                    <a:pt x="2697" y="1082"/>
                  </a:lnTo>
                  <a:lnTo>
                    <a:pt x="2659" y="1065"/>
                  </a:lnTo>
                  <a:lnTo>
                    <a:pt x="2621" y="1048"/>
                  </a:lnTo>
                  <a:lnTo>
                    <a:pt x="2583" y="1034"/>
                  </a:lnTo>
                  <a:lnTo>
                    <a:pt x="2544" y="1019"/>
                  </a:lnTo>
                  <a:lnTo>
                    <a:pt x="2504" y="1005"/>
                  </a:lnTo>
                  <a:lnTo>
                    <a:pt x="2465" y="993"/>
                  </a:lnTo>
                  <a:lnTo>
                    <a:pt x="2425" y="981"/>
                  </a:lnTo>
                  <a:lnTo>
                    <a:pt x="2384" y="970"/>
                  </a:lnTo>
                  <a:lnTo>
                    <a:pt x="2344" y="961"/>
                  </a:lnTo>
                  <a:lnTo>
                    <a:pt x="2302" y="952"/>
                  </a:lnTo>
                  <a:lnTo>
                    <a:pt x="2261" y="945"/>
                  </a:lnTo>
                  <a:lnTo>
                    <a:pt x="2219" y="938"/>
                  </a:lnTo>
                  <a:lnTo>
                    <a:pt x="2178" y="932"/>
                  </a:lnTo>
                  <a:lnTo>
                    <a:pt x="2136" y="928"/>
                  </a:lnTo>
                  <a:lnTo>
                    <a:pt x="2094" y="924"/>
                  </a:lnTo>
                  <a:lnTo>
                    <a:pt x="2052" y="922"/>
                  </a:lnTo>
                  <a:lnTo>
                    <a:pt x="2008" y="920"/>
                  </a:lnTo>
                  <a:lnTo>
                    <a:pt x="1966" y="920"/>
                  </a:lnTo>
                  <a:lnTo>
                    <a:pt x="1966" y="920"/>
                  </a:lnTo>
                  <a:lnTo>
                    <a:pt x="1923" y="920"/>
                  </a:lnTo>
                  <a:lnTo>
                    <a:pt x="1881" y="922"/>
                  </a:lnTo>
                  <a:lnTo>
                    <a:pt x="1839" y="924"/>
                  </a:lnTo>
                  <a:lnTo>
                    <a:pt x="1796" y="928"/>
                  </a:lnTo>
                  <a:lnTo>
                    <a:pt x="1754" y="932"/>
                  </a:lnTo>
                  <a:lnTo>
                    <a:pt x="1712" y="938"/>
                  </a:lnTo>
                  <a:lnTo>
                    <a:pt x="1671" y="945"/>
                  </a:lnTo>
                  <a:lnTo>
                    <a:pt x="1630" y="952"/>
                  </a:lnTo>
                  <a:lnTo>
                    <a:pt x="1589" y="961"/>
                  </a:lnTo>
                  <a:lnTo>
                    <a:pt x="1548" y="970"/>
                  </a:lnTo>
                  <a:lnTo>
                    <a:pt x="1507" y="981"/>
                  </a:lnTo>
                  <a:lnTo>
                    <a:pt x="1467" y="993"/>
                  </a:lnTo>
                  <a:lnTo>
                    <a:pt x="1427" y="1005"/>
                  </a:lnTo>
                  <a:lnTo>
                    <a:pt x="1388" y="1019"/>
                  </a:lnTo>
                  <a:lnTo>
                    <a:pt x="1349" y="1034"/>
                  </a:lnTo>
                  <a:lnTo>
                    <a:pt x="1311" y="1048"/>
                  </a:lnTo>
                  <a:lnTo>
                    <a:pt x="1272" y="1065"/>
                  </a:lnTo>
                  <a:lnTo>
                    <a:pt x="1234" y="1082"/>
                  </a:lnTo>
                  <a:lnTo>
                    <a:pt x="1197" y="1101"/>
                  </a:lnTo>
                  <a:lnTo>
                    <a:pt x="1161" y="1120"/>
                  </a:lnTo>
                  <a:lnTo>
                    <a:pt x="1124" y="1140"/>
                  </a:lnTo>
                  <a:lnTo>
                    <a:pt x="1088" y="1161"/>
                  </a:lnTo>
                  <a:lnTo>
                    <a:pt x="1052" y="1183"/>
                  </a:lnTo>
                  <a:lnTo>
                    <a:pt x="1017" y="1205"/>
                  </a:lnTo>
                  <a:lnTo>
                    <a:pt x="982" y="1230"/>
                  </a:lnTo>
                  <a:lnTo>
                    <a:pt x="949" y="1254"/>
                  </a:lnTo>
                  <a:lnTo>
                    <a:pt x="915" y="1279"/>
                  </a:lnTo>
                  <a:lnTo>
                    <a:pt x="882" y="1306"/>
                  </a:lnTo>
                  <a:lnTo>
                    <a:pt x="849" y="1333"/>
                  </a:lnTo>
                  <a:lnTo>
                    <a:pt x="818" y="1362"/>
                  </a:lnTo>
                  <a:lnTo>
                    <a:pt x="786" y="1391"/>
                  </a:lnTo>
                  <a:lnTo>
                    <a:pt x="756" y="1421"/>
                  </a:lnTo>
                  <a:lnTo>
                    <a:pt x="728" y="1448"/>
                  </a:lnTo>
                  <a:lnTo>
                    <a:pt x="728" y="1448"/>
                  </a:lnTo>
                  <a:lnTo>
                    <a:pt x="698" y="1480"/>
                  </a:lnTo>
                  <a:lnTo>
                    <a:pt x="668" y="1511"/>
                  </a:lnTo>
                  <a:lnTo>
                    <a:pt x="640" y="1544"/>
                  </a:lnTo>
                  <a:lnTo>
                    <a:pt x="611" y="1578"/>
                  </a:lnTo>
                  <a:lnTo>
                    <a:pt x="585" y="1611"/>
                  </a:lnTo>
                  <a:lnTo>
                    <a:pt x="558" y="1645"/>
                  </a:lnTo>
                  <a:lnTo>
                    <a:pt x="534" y="1680"/>
                  </a:lnTo>
                  <a:lnTo>
                    <a:pt x="510" y="1716"/>
                  </a:lnTo>
                  <a:lnTo>
                    <a:pt x="487" y="1752"/>
                  </a:lnTo>
                  <a:lnTo>
                    <a:pt x="465" y="1787"/>
                  </a:lnTo>
                  <a:lnTo>
                    <a:pt x="445" y="1824"/>
                  </a:lnTo>
                  <a:lnTo>
                    <a:pt x="425" y="1861"/>
                  </a:lnTo>
                  <a:lnTo>
                    <a:pt x="406" y="1899"/>
                  </a:lnTo>
                  <a:lnTo>
                    <a:pt x="387" y="1936"/>
                  </a:lnTo>
                  <a:lnTo>
                    <a:pt x="370" y="1975"/>
                  </a:lnTo>
                  <a:lnTo>
                    <a:pt x="354" y="2013"/>
                  </a:lnTo>
                  <a:lnTo>
                    <a:pt x="339" y="2052"/>
                  </a:lnTo>
                  <a:lnTo>
                    <a:pt x="324" y="2091"/>
                  </a:lnTo>
                  <a:lnTo>
                    <a:pt x="312" y="2130"/>
                  </a:lnTo>
                  <a:lnTo>
                    <a:pt x="299" y="2170"/>
                  </a:lnTo>
                  <a:lnTo>
                    <a:pt x="287" y="2209"/>
                  </a:lnTo>
                  <a:lnTo>
                    <a:pt x="278" y="2249"/>
                  </a:lnTo>
                  <a:lnTo>
                    <a:pt x="268" y="2290"/>
                  </a:lnTo>
                  <a:lnTo>
                    <a:pt x="260" y="2330"/>
                  </a:lnTo>
                  <a:lnTo>
                    <a:pt x="253" y="2370"/>
                  </a:lnTo>
                  <a:lnTo>
                    <a:pt x="246" y="2412"/>
                  </a:lnTo>
                  <a:lnTo>
                    <a:pt x="241" y="2453"/>
                  </a:lnTo>
                  <a:lnTo>
                    <a:pt x="237" y="2493"/>
                  </a:lnTo>
                  <a:lnTo>
                    <a:pt x="234" y="2534"/>
                  </a:lnTo>
                  <a:lnTo>
                    <a:pt x="231" y="2575"/>
                  </a:lnTo>
                  <a:lnTo>
                    <a:pt x="229" y="2616"/>
                  </a:lnTo>
                  <a:lnTo>
                    <a:pt x="228" y="2657"/>
                  </a:lnTo>
                  <a:lnTo>
                    <a:pt x="229" y="2698"/>
                  </a:lnTo>
                  <a:lnTo>
                    <a:pt x="231" y="2739"/>
                  </a:lnTo>
                  <a:lnTo>
                    <a:pt x="234" y="2781"/>
                  </a:lnTo>
                  <a:lnTo>
                    <a:pt x="237" y="2822"/>
                  </a:lnTo>
                  <a:lnTo>
                    <a:pt x="241" y="2862"/>
                  </a:lnTo>
                  <a:lnTo>
                    <a:pt x="246" y="2903"/>
                  </a:lnTo>
                  <a:lnTo>
                    <a:pt x="253" y="2944"/>
                  </a:lnTo>
                  <a:lnTo>
                    <a:pt x="260" y="2984"/>
                  </a:lnTo>
                  <a:lnTo>
                    <a:pt x="268" y="3024"/>
                  </a:lnTo>
                  <a:lnTo>
                    <a:pt x="278" y="3064"/>
                  </a:lnTo>
                  <a:lnTo>
                    <a:pt x="289" y="3104"/>
                  </a:lnTo>
                  <a:lnTo>
                    <a:pt x="299" y="3144"/>
                  </a:lnTo>
                  <a:lnTo>
                    <a:pt x="312" y="3184"/>
                  </a:lnTo>
                  <a:lnTo>
                    <a:pt x="324" y="3223"/>
                  </a:lnTo>
                  <a:lnTo>
                    <a:pt x="339" y="3262"/>
                  </a:lnTo>
                  <a:lnTo>
                    <a:pt x="354" y="3301"/>
                  </a:lnTo>
                  <a:lnTo>
                    <a:pt x="370" y="3339"/>
                  </a:lnTo>
                  <a:lnTo>
                    <a:pt x="388" y="3377"/>
                  </a:lnTo>
                  <a:lnTo>
                    <a:pt x="406" y="3415"/>
                  </a:lnTo>
                  <a:lnTo>
                    <a:pt x="425" y="3453"/>
                  </a:lnTo>
                  <a:lnTo>
                    <a:pt x="445" y="3490"/>
                  </a:lnTo>
                  <a:lnTo>
                    <a:pt x="466" y="3527"/>
                  </a:lnTo>
                  <a:lnTo>
                    <a:pt x="488" y="3563"/>
                  </a:lnTo>
                  <a:lnTo>
                    <a:pt x="510" y="3599"/>
                  </a:lnTo>
                  <a:lnTo>
                    <a:pt x="534" y="3635"/>
                  </a:lnTo>
                  <a:lnTo>
                    <a:pt x="560" y="3669"/>
                  </a:lnTo>
                  <a:lnTo>
                    <a:pt x="585" y="3703"/>
                  </a:lnTo>
                  <a:lnTo>
                    <a:pt x="612" y="3737"/>
                  </a:lnTo>
                  <a:lnTo>
                    <a:pt x="640" y="3771"/>
                  </a:lnTo>
                  <a:lnTo>
                    <a:pt x="668" y="3803"/>
                  </a:lnTo>
                  <a:lnTo>
                    <a:pt x="699" y="3835"/>
                  </a:lnTo>
                  <a:lnTo>
                    <a:pt x="729" y="3867"/>
                  </a:lnTo>
                  <a:lnTo>
                    <a:pt x="1289" y="4426"/>
                  </a:lnTo>
                  <a:lnTo>
                    <a:pt x="1127" y="4589"/>
                  </a:lnTo>
                  <a:lnTo>
                    <a:pt x="567" y="4029"/>
                  </a:lnTo>
                  <a:lnTo>
                    <a:pt x="567" y="4029"/>
                  </a:lnTo>
                  <a:lnTo>
                    <a:pt x="532" y="3993"/>
                  </a:lnTo>
                  <a:lnTo>
                    <a:pt x="498" y="3957"/>
                  </a:lnTo>
                  <a:lnTo>
                    <a:pt x="466" y="3920"/>
                  </a:lnTo>
                  <a:lnTo>
                    <a:pt x="434" y="3882"/>
                  </a:lnTo>
                  <a:lnTo>
                    <a:pt x="403" y="3843"/>
                  </a:lnTo>
                  <a:lnTo>
                    <a:pt x="374" y="3804"/>
                  </a:lnTo>
                  <a:lnTo>
                    <a:pt x="345" y="3765"/>
                  </a:lnTo>
                  <a:lnTo>
                    <a:pt x="318" y="3725"/>
                  </a:lnTo>
                  <a:lnTo>
                    <a:pt x="293" y="3684"/>
                  </a:lnTo>
                  <a:lnTo>
                    <a:pt x="267" y="3643"/>
                  </a:lnTo>
                  <a:lnTo>
                    <a:pt x="243" y="3602"/>
                  </a:lnTo>
                  <a:lnTo>
                    <a:pt x="221" y="3560"/>
                  </a:lnTo>
                  <a:lnTo>
                    <a:pt x="199" y="3518"/>
                  </a:lnTo>
                  <a:lnTo>
                    <a:pt x="179" y="3474"/>
                  </a:lnTo>
                  <a:lnTo>
                    <a:pt x="160" y="3431"/>
                  </a:lnTo>
                  <a:lnTo>
                    <a:pt x="141" y="3388"/>
                  </a:lnTo>
                  <a:lnTo>
                    <a:pt x="124" y="3344"/>
                  </a:lnTo>
                  <a:lnTo>
                    <a:pt x="108" y="3299"/>
                  </a:lnTo>
                  <a:lnTo>
                    <a:pt x="92" y="3255"/>
                  </a:lnTo>
                  <a:lnTo>
                    <a:pt x="79" y="3210"/>
                  </a:lnTo>
                  <a:lnTo>
                    <a:pt x="66" y="3164"/>
                  </a:lnTo>
                  <a:lnTo>
                    <a:pt x="54" y="3119"/>
                  </a:lnTo>
                  <a:lnTo>
                    <a:pt x="44" y="3074"/>
                  </a:lnTo>
                  <a:lnTo>
                    <a:pt x="34" y="3028"/>
                  </a:lnTo>
                  <a:lnTo>
                    <a:pt x="26" y="2982"/>
                  </a:lnTo>
                  <a:lnTo>
                    <a:pt x="20" y="2936"/>
                  </a:lnTo>
                  <a:lnTo>
                    <a:pt x="13" y="2889"/>
                  </a:lnTo>
                  <a:lnTo>
                    <a:pt x="8" y="2843"/>
                  </a:lnTo>
                  <a:lnTo>
                    <a:pt x="4" y="2796"/>
                  </a:lnTo>
                  <a:lnTo>
                    <a:pt x="2" y="2750"/>
                  </a:lnTo>
                  <a:lnTo>
                    <a:pt x="0" y="2704"/>
                  </a:lnTo>
                  <a:lnTo>
                    <a:pt x="0" y="2657"/>
                  </a:lnTo>
                  <a:lnTo>
                    <a:pt x="0" y="2611"/>
                  </a:lnTo>
                  <a:lnTo>
                    <a:pt x="2" y="2564"/>
                  </a:lnTo>
                  <a:lnTo>
                    <a:pt x="4" y="2517"/>
                  </a:lnTo>
                  <a:lnTo>
                    <a:pt x="8" y="2471"/>
                  </a:lnTo>
                  <a:lnTo>
                    <a:pt x="13" y="2424"/>
                  </a:lnTo>
                  <a:lnTo>
                    <a:pt x="20" y="2378"/>
                  </a:lnTo>
                  <a:lnTo>
                    <a:pt x="26" y="2333"/>
                  </a:lnTo>
                  <a:lnTo>
                    <a:pt x="34" y="2286"/>
                  </a:lnTo>
                  <a:lnTo>
                    <a:pt x="44" y="2241"/>
                  </a:lnTo>
                  <a:lnTo>
                    <a:pt x="54" y="2194"/>
                  </a:lnTo>
                  <a:lnTo>
                    <a:pt x="66" y="2149"/>
                  </a:lnTo>
                  <a:lnTo>
                    <a:pt x="79" y="2105"/>
                  </a:lnTo>
                  <a:lnTo>
                    <a:pt x="92" y="2059"/>
                  </a:lnTo>
                  <a:lnTo>
                    <a:pt x="108" y="2015"/>
                  </a:lnTo>
                  <a:lnTo>
                    <a:pt x="124" y="1971"/>
                  </a:lnTo>
                  <a:lnTo>
                    <a:pt x="141" y="1927"/>
                  </a:lnTo>
                  <a:lnTo>
                    <a:pt x="160" y="1883"/>
                  </a:lnTo>
                  <a:lnTo>
                    <a:pt x="179" y="1839"/>
                  </a:lnTo>
                  <a:lnTo>
                    <a:pt x="199" y="1797"/>
                  </a:lnTo>
                  <a:lnTo>
                    <a:pt x="221" y="1755"/>
                  </a:lnTo>
                  <a:lnTo>
                    <a:pt x="243" y="1713"/>
                  </a:lnTo>
                  <a:lnTo>
                    <a:pt x="267" y="1670"/>
                  </a:lnTo>
                  <a:lnTo>
                    <a:pt x="293" y="1629"/>
                  </a:lnTo>
                  <a:lnTo>
                    <a:pt x="318" y="1589"/>
                  </a:lnTo>
                  <a:lnTo>
                    <a:pt x="345" y="1549"/>
                  </a:lnTo>
                  <a:lnTo>
                    <a:pt x="374" y="1509"/>
                  </a:lnTo>
                  <a:lnTo>
                    <a:pt x="403" y="1470"/>
                  </a:lnTo>
                  <a:lnTo>
                    <a:pt x="434" y="1432"/>
                  </a:lnTo>
                  <a:lnTo>
                    <a:pt x="466" y="1394"/>
                  </a:lnTo>
                  <a:lnTo>
                    <a:pt x="498" y="1357"/>
                  </a:lnTo>
                  <a:lnTo>
                    <a:pt x="532" y="1320"/>
                  </a:lnTo>
                  <a:lnTo>
                    <a:pt x="567" y="1285"/>
                  </a:lnTo>
                  <a:lnTo>
                    <a:pt x="594" y="1257"/>
                  </a:lnTo>
                  <a:lnTo>
                    <a:pt x="594" y="1257"/>
                  </a:lnTo>
                  <a:lnTo>
                    <a:pt x="629" y="1223"/>
                  </a:lnTo>
                  <a:lnTo>
                    <a:pt x="664" y="1191"/>
                  </a:lnTo>
                  <a:lnTo>
                    <a:pt x="700" y="1159"/>
                  </a:lnTo>
                  <a:lnTo>
                    <a:pt x="737" y="1129"/>
                  </a:lnTo>
                  <a:lnTo>
                    <a:pt x="775" y="1098"/>
                  </a:lnTo>
                  <a:lnTo>
                    <a:pt x="813" y="1069"/>
                  </a:lnTo>
                  <a:lnTo>
                    <a:pt x="851" y="1041"/>
                  </a:lnTo>
                  <a:lnTo>
                    <a:pt x="890" y="1015"/>
                  </a:lnTo>
                  <a:lnTo>
                    <a:pt x="930" y="988"/>
                  </a:lnTo>
                  <a:lnTo>
                    <a:pt x="970" y="964"/>
                  </a:lnTo>
                  <a:lnTo>
                    <a:pt x="1011" y="940"/>
                  </a:lnTo>
                  <a:lnTo>
                    <a:pt x="1052" y="917"/>
                  </a:lnTo>
                  <a:lnTo>
                    <a:pt x="1094" y="896"/>
                  </a:lnTo>
                  <a:lnTo>
                    <a:pt x="1136" y="874"/>
                  </a:lnTo>
                  <a:lnTo>
                    <a:pt x="1180" y="855"/>
                  </a:lnTo>
                  <a:lnTo>
                    <a:pt x="1223" y="836"/>
                  </a:lnTo>
                  <a:lnTo>
                    <a:pt x="1267" y="819"/>
                  </a:lnTo>
                  <a:lnTo>
                    <a:pt x="1311" y="803"/>
                  </a:lnTo>
                  <a:lnTo>
                    <a:pt x="1356" y="787"/>
                  </a:lnTo>
                  <a:lnTo>
                    <a:pt x="1401" y="773"/>
                  </a:lnTo>
                  <a:lnTo>
                    <a:pt x="1446" y="760"/>
                  </a:lnTo>
                  <a:lnTo>
                    <a:pt x="1492" y="748"/>
                  </a:lnTo>
                  <a:lnTo>
                    <a:pt x="1538" y="736"/>
                  </a:lnTo>
                  <a:lnTo>
                    <a:pt x="1584" y="727"/>
                  </a:lnTo>
                  <a:lnTo>
                    <a:pt x="1631" y="718"/>
                  </a:lnTo>
                  <a:lnTo>
                    <a:pt x="1678" y="711"/>
                  </a:lnTo>
                  <a:lnTo>
                    <a:pt x="1726" y="705"/>
                  </a:lnTo>
                  <a:lnTo>
                    <a:pt x="1773" y="699"/>
                  </a:lnTo>
                  <a:lnTo>
                    <a:pt x="1821" y="695"/>
                  </a:lnTo>
                  <a:lnTo>
                    <a:pt x="1869" y="692"/>
                  </a:lnTo>
                  <a:lnTo>
                    <a:pt x="1918" y="690"/>
                  </a:lnTo>
                  <a:lnTo>
                    <a:pt x="1966" y="690"/>
                  </a:lnTo>
                  <a:lnTo>
                    <a:pt x="1966" y="690"/>
                  </a:lnTo>
                  <a:lnTo>
                    <a:pt x="2015" y="690"/>
                  </a:lnTo>
                  <a:lnTo>
                    <a:pt x="2063" y="692"/>
                  </a:lnTo>
                  <a:lnTo>
                    <a:pt x="2111" y="695"/>
                  </a:lnTo>
                  <a:lnTo>
                    <a:pt x="2159" y="699"/>
                  </a:lnTo>
                  <a:lnTo>
                    <a:pt x="2207" y="705"/>
                  </a:lnTo>
                  <a:lnTo>
                    <a:pt x="2254" y="711"/>
                  </a:lnTo>
                  <a:lnTo>
                    <a:pt x="2300" y="718"/>
                  </a:lnTo>
                  <a:lnTo>
                    <a:pt x="2348" y="727"/>
                  </a:lnTo>
                  <a:lnTo>
                    <a:pt x="2394" y="736"/>
                  </a:lnTo>
                  <a:lnTo>
                    <a:pt x="2441" y="748"/>
                  </a:lnTo>
                  <a:lnTo>
                    <a:pt x="2486" y="760"/>
                  </a:lnTo>
                  <a:lnTo>
                    <a:pt x="2531" y="773"/>
                  </a:lnTo>
                  <a:lnTo>
                    <a:pt x="2577" y="787"/>
                  </a:lnTo>
                  <a:lnTo>
                    <a:pt x="2621" y="803"/>
                  </a:lnTo>
                  <a:lnTo>
                    <a:pt x="2665" y="819"/>
                  </a:lnTo>
                  <a:lnTo>
                    <a:pt x="2709" y="836"/>
                  </a:lnTo>
                  <a:lnTo>
                    <a:pt x="2753" y="855"/>
                  </a:lnTo>
                  <a:lnTo>
                    <a:pt x="2795" y="874"/>
                  </a:lnTo>
                  <a:lnTo>
                    <a:pt x="2838" y="896"/>
                  </a:lnTo>
                  <a:lnTo>
                    <a:pt x="2879" y="917"/>
                  </a:lnTo>
                  <a:lnTo>
                    <a:pt x="2921" y="940"/>
                  </a:lnTo>
                  <a:lnTo>
                    <a:pt x="2963" y="964"/>
                  </a:lnTo>
                  <a:lnTo>
                    <a:pt x="3003" y="988"/>
                  </a:lnTo>
                  <a:lnTo>
                    <a:pt x="3043" y="1015"/>
                  </a:lnTo>
                  <a:lnTo>
                    <a:pt x="3082" y="1041"/>
                  </a:lnTo>
                  <a:lnTo>
                    <a:pt x="3120" y="1069"/>
                  </a:lnTo>
                  <a:lnTo>
                    <a:pt x="3158" y="1098"/>
                  </a:lnTo>
                  <a:lnTo>
                    <a:pt x="3196" y="1129"/>
                  </a:lnTo>
                  <a:lnTo>
                    <a:pt x="3232" y="1159"/>
                  </a:lnTo>
                  <a:lnTo>
                    <a:pt x="3268" y="1192"/>
                  </a:lnTo>
                  <a:lnTo>
                    <a:pt x="3303" y="1224"/>
                  </a:lnTo>
                  <a:lnTo>
                    <a:pt x="3338" y="1258"/>
                  </a:lnTo>
                  <a:lnTo>
                    <a:pt x="3453" y="1373"/>
                  </a:lnTo>
                  <a:lnTo>
                    <a:pt x="3568" y="1258"/>
                  </a:lnTo>
                  <a:lnTo>
                    <a:pt x="3568" y="1258"/>
                  </a:lnTo>
                  <a:lnTo>
                    <a:pt x="3613" y="1214"/>
                  </a:lnTo>
                  <a:lnTo>
                    <a:pt x="3660" y="1172"/>
                  </a:lnTo>
                  <a:lnTo>
                    <a:pt x="3707" y="1132"/>
                  </a:lnTo>
                  <a:lnTo>
                    <a:pt x="3755" y="1093"/>
                  </a:lnTo>
                  <a:lnTo>
                    <a:pt x="3806" y="1056"/>
                  </a:lnTo>
                  <a:lnTo>
                    <a:pt x="3857" y="1020"/>
                  </a:lnTo>
                  <a:lnTo>
                    <a:pt x="3907" y="986"/>
                  </a:lnTo>
                  <a:lnTo>
                    <a:pt x="3960" y="955"/>
                  </a:lnTo>
                  <a:lnTo>
                    <a:pt x="4014" y="924"/>
                  </a:lnTo>
                  <a:lnTo>
                    <a:pt x="4068" y="896"/>
                  </a:lnTo>
                  <a:lnTo>
                    <a:pt x="4122" y="869"/>
                  </a:lnTo>
                  <a:lnTo>
                    <a:pt x="4178" y="844"/>
                  </a:lnTo>
                  <a:lnTo>
                    <a:pt x="4234" y="821"/>
                  </a:lnTo>
                  <a:lnTo>
                    <a:pt x="4291" y="800"/>
                  </a:lnTo>
                  <a:lnTo>
                    <a:pt x="4349" y="781"/>
                  </a:lnTo>
                  <a:lnTo>
                    <a:pt x="4407" y="763"/>
                  </a:lnTo>
                  <a:lnTo>
                    <a:pt x="4466" y="747"/>
                  </a:lnTo>
                  <a:lnTo>
                    <a:pt x="4525" y="733"/>
                  </a:lnTo>
                  <a:lnTo>
                    <a:pt x="4584" y="721"/>
                  </a:lnTo>
                  <a:lnTo>
                    <a:pt x="4644" y="711"/>
                  </a:lnTo>
                  <a:lnTo>
                    <a:pt x="4704" y="703"/>
                  </a:lnTo>
                  <a:lnTo>
                    <a:pt x="4766" y="696"/>
                  </a:lnTo>
                  <a:lnTo>
                    <a:pt x="4827" y="692"/>
                  </a:lnTo>
                  <a:lnTo>
                    <a:pt x="4888" y="689"/>
                  </a:lnTo>
                  <a:lnTo>
                    <a:pt x="4949" y="689"/>
                  </a:lnTo>
                  <a:lnTo>
                    <a:pt x="5011" y="690"/>
                  </a:lnTo>
                  <a:lnTo>
                    <a:pt x="5072" y="693"/>
                  </a:lnTo>
                  <a:lnTo>
                    <a:pt x="5135" y="698"/>
                  </a:lnTo>
                  <a:lnTo>
                    <a:pt x="5196" y="706"/>
                  </a:lnTo>
                  <a:lnTo>
                    <a:pt x="5258" y="715"/>
                  </a:lnTo>
                  <a:lnTo>
                    <a:pt x="5320" y="727"/>
                  </a:lnTo>
                  <a:lnTo>
                    <a:pt x="5381" y="741"/>
                  </a:lnTo>
                  <a:lnTo>
                    <a:pt x="5381" y="742"/>
                  </a:lnTo>
                  <a:lnTo>
                    <a:pt x="6073" y="52"/>
                  </a:lnTo>
                  <a:lnTo>
                    <a:pt x="6073" y="52"/>
                  </a:lnTo>
                  <a:lnTo>
                    <a:pt x="6086" y="40"/>
                  </a:lnTo>
                  <a:lnTo>
                    <a:pt x="6100" y="30"/>
                  </a:lnTo>
                  <a:lnTo>
                    <a:pt x="6115" y="22"/>
                  </a:lnTo>
                  <a:lnTo>
                    <a:pt x="6131" y="14"/>
                  </a:lnTo>
                  <a:lnTo>
                    <a:pt x="6148" y="8"/>
                  </a:lnTo>
                  <a:lnTo>
                    <a:pt x="6165" y="5"/>
                  </a:lnTo>
                  <a:lnTo>
                    <a:pt x="6184" y="1"/>
                  </a:lnTo>
                  <a:lnTo>
                    <a:pt x="6202" y="0"/>
                  </a:lnTo>
                  <a:lnTo>
                    <a:pt x="6202" y="0"/>
                  </a:lnTo>
                  <a:lnTo>
                    <a:pt x="6218" y="1"/>
                  </a:lnTo>
                  <a:lnTo>
                    <a:pt x="6233" y="4"/>
                  </a:lnTo>
                  <a:lnTo>
                    <a:pt x="6249" y="6"/>
                  </a:lnTo>
                  <a:lnTo>
                    <a:pt x="6265" y="10"/>
                  </a:lnTo>
                  <a:lnTo>
                    <a:pt x="6282" y="14"/>
                  </a:lnTo>
                  <a:lnTo>
                    <a:pt x="6298" y="20"/>
                  </a:lnTo>
                  <a:lnTo>
                    <a:pt x="6315" y="27"/>
                  </a:lnTo>
                  <a:lnTo>
                    <a:pt x="6331" y="35"/>
                  </a:lnTo>
                  <a:lnTo>
                    <a:pt x="6348" y="44"/>
                  </a:lnTo>
                  <a:lnTo>
                    <a:pt x="6364" y="53"/>
                  </a:lnTo>
                  <a:lnTo>
                    <a:pt x="6381" y="64"/>
                  </a:lnTo>
                  <a:lnTo>
                    <a:pt x="6397" y="75"/>
                  </a:lnTo>
                  <a:lnTo>
                    <a:pt x="6413" y="87"/>
                  </a:lnTo>
                  <a:lnTo>
                    <a:pt x="6428" y="101"/>
                  </a:lnTo>
                  <a:lnTo>
                    <a:pt x="6444" y="114"/>
                  </a:lnTo>
                  <a:lnTo>
                    <a:pt x="6459" y="129"/>
                  </a:lnTo>
                  <a:lnTo>
                    <a:pt x="7522" y="1191"/>
                  </a:lnTo>
                  <a:lnTo>
                    <a:pt x="7522" y="1191"/>
                  </a:lnTo>
                  <a:lnTo>
                    <a:pt x="7541" y="1211"/>
                  </a:lnTo>
                  <a:lnTo>
                    <a:pt x="7558" y="1231"/>
                  </a:lnTo>
                  <a:lnTo>
                    <a:pt x="7575" y="1252"/>
                  </a:lnTo>
                  <a:lnTo>
                    <a:pt x="7589" y="1274"/>
                  </a:lnTo>
                  <a:lnTo>
                    <a:pt x="7603" y="1296"/>
                  </a:lnTo>
                  <a:lnTo>
                    <a:pt x="7615" y="1317"/>
                  </a:lnTo>
                  <a:lnTo>
                    <a:pt x="7625" y="1339"/>
                  </a:lnTo>
                  <a:lnTo>
                    <a:pt x="7634" y="1362"/>
                  </a:lnTo>
                  <a:lnTo>
                    <a:pt x="7634" y="1362"/>
                  </a:lnTo>
                  <a:close/>
                  <a:moveTo>
                    <a:pt x="1287" y="6385"/>
                  </a:moveTo>
                  <a:lnTo>
                    <a:pt x="1183" y="6281"/>
                  </a:lnTo>
                  <a:lnTo>
                    <a:pt x="1153" y="6407"/>
                  </a:lnTo>
                  <a:lnTo>
                    <a:pt x="1287" y="6385"/>
                  </a:lnTo>
                  <a:close/>
                  <a:moveTo>
                    <a:pt x="7415" y="1433"/>
                  </a:moveTo>
                  <a:lnTo>
                    <a:pt x="7415" y="1433"/>
                  </a:lnTo>
                  <a:lnTo>
                    <a:pt x="7408" y="1417"/>
                  </a:lnTo>
                  <a:lnTo>
                    <a:pt x="7396" y="1398"/>
                  </a:lnTo>
                  <a:lnTo>
                    <a:pt x="7389" y="1388"/>
                  </a:lnTo>
                  <a:lnTo>
                    <a:pt x="7381" y="1376"/>
                  </a:lnTo>
                  <a:lnTo>
                    <a:pt x="7370" y="1365"/>
                  </a:lnTo>
                  <a:lnTo>
                    <a:pt x="7358" y="1353"/>
                  </a:lnTo>
                  <a:lnTo>
                    <a:pt x="6297" y="291"/>
                  </a:lnTo>
                  <a:lnTo>
                    <a:pt x="6297" y="291"/>
                  </a:lnTo>
                  <a:lnTo>
                    <a:pt x="6285" y="280"/>
                  </a:lnTo>
                  <a:lnTo>
                    <a:pt x="6273" y="269"/>
                  </a:lnTo>
                  <a:lnTo>
                    <a:pt x="6262" y="261"/>
                  </a:lnTo>
                  <a:lnTo>
                    <a:pt x="6251" y="253"/>
                  </a:lnTo>
                  <a:lnTo>
                    <a:pt x="6231" y="242"/>
                  </a:lnTo>
                  <a:lnTo>
                    <a:pt x="6215" y="234"/>
                  </a:lnTo>
                  <a:lnTo>
                    <a:pt x="1569" y="4870"/>
                  </a:lnTo>
                  <a:lnTo>
                    <a:pt x="1500" y="4940"/>
                  </a:lnTo>
                  <a:lnTo>
                    <a:pt x="1245" y="6018"/>
                  </a:lnTo>
                  <a:lnTo>
                    <a:pt x="1565" y="6338"/>
                  </a:lnTo>
                  <a:lnTo>
                    <a:pt x="2712" y="6146"/>
                  </a:lnTo>
                  <a:lnTo>
                    <a:pt x="2778" y="6080"/>
                  </a:lnTo>
                  <a:lnTo>
                    <a:pt x="7415" y="143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sp>
        <p:nvSpPr>
          <p:cNvPr id="20" name="矩形 19"/>
          <p:cNvSpPr/>
          <p:nvPr/>
        </p:nvSpPr>
        <p:spPr>
          <a:xfrm>
            <a:off x="5101590" y="3578225"/>
            <a:ext cx="3636645" cy="1445260"/>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（三）认识自我，实现自我</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如果说顺应社会需要、立足专业发展是个人成功的外部条件的话，那么自我认识和自我实现就是成功的内部要素，是塑造成功职业生涯的根本条件。</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1" name="组合 20"/>
          <p:cNvGrpSpPr/>
          <p:nvPr/>
        </p:nvGrpSpPr>
        <p:grpSpPr>
          <a:xfrm>
            <a:off x="4423440" y="3889545"/>
            <a:ext cx="463844" cy="463844"/>
            <a:chOff x="6313273" y="3678329"/>
            <a:chExt cx="741535" cy="741535"/>
          </a:xfrm>
        </p:grpSpPr>
        <p:sp>
          <p:nvSpPr>
            <p:cNvPr id="22" name="椭圆 21"/>
            <p:cNvSpPr/>
            <p:nvPr/>
          </p:nvSpPr>
          <p:spPr>
            <a:xfrm>
              <a:off x="6313273" y="3678329"/>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3" name="Freeform 499"/>
            <p:cNvSpPr>
              <a:spLocks noEditPoints="1"/>
            </p:cNvSpPr>
            <p:nvPr/>
          </p:nvSpPr>
          <p:spPr bwMode="auto">
            <a:xfrm>
              <a:off x="6479307" y="3874326"/>
              <a:ext cx="409466" cy="349541"/>
            </a:xfrm>
            <a:custGeom>
              <a:avLst/>
              <a:gdLst>
                <a:gd name="T0" fmla="*/ 7488 w 8433"/>
                <a:gd name="T1" fmla="*/ 2447 h 7199"/>
                <a:gd name="T2" fmla="*/ 7466 w 8433"/>
                <a:gd name="T3" fmla="*/ 2368 h 7199"/>
                <a:gd name="T4" fmla="*/ 7426 w 8433"/>
                <a:gd name="T5" fmla="*/ 2300 h 7199"/>
                <a:gd name="T6" fmla="*/ 7371 w 8433"/>
                <a:gd name="T7" fmla="*/ 2242 h 7199"/>
                <a:gd name="T8" fmla="*/ 7304 w 8433"/>
                <a:gd name="T9" fmla="*/ 2199 h 7199"/>
                <a:gd name="T10" fmla="*/ 7227 w 8433"/>
                <a:gd name="T11" fmla="*/ 2173 h 7199"/>
                <a:gd name="T12" fmla="*/ 6128 w 8433"/>
                <a:gd name="T13" fmla="*/ 2167 h 7199"/>
                <a:gd name="T14" fmla="*/ 7181 w 8433"/>
                <a:gd name="T15" fmla="*/ 2399 h 7199"/>
                <a:gd name="T16" fmla="*/ 7225 w 8433"/>
                <a:gd name="T17" fmla="*/ 2420 h 7199"/>
                <a:gd name="T18" fmla="*/ 7254 w 8433"/>
                <a:gd name="T19" fmla="*/ 2458 h 7199"/>
                <a:gd name="T20" fmla="*/ 7262 w 8433"/>
                <a:gd name="T21" fmla="*/ 6369 h 7199"/>
                <a:gd name="T22" fmla="*/ 5178 w 8433"/>
                <a:gd name="T23" fmla="*/ 0 h 7199"/>
                <a:gd name="T24" fmla="*/ 1172 w 8433"/>
                <a:gd name="T25" fmla="*/ 6369 h 7199"/>
                <a:gd name="T26" fmla="*/ 1176 w 8433"/>
                <a:gd name="T27" fmla="*/ 2467 h 7199"/>
                <a:gd name="T28" fmla="*/ 1201 w 8433"/>
                <a:gd name="T29" fmla="*/ 2426 h 7199"/>
                <a:gd name="T30" fmla="*/ 1242 w 8433"/>
                <a:gd name="T31" fmla="*/ 2401 h 7199"/>
                <a:gd name="T32" fmla="*/ 2453 w 8433"/>
                <a:gd name="T33" fmla="*/ 2167 h 7199"/>
                <a:gd name="T34" fmla="*/ 1222 w 8433"/>
                <a:gd name="T35" fmla="*/ 2170 h 7199"/>
                <a:gd name="T36" fmla="*/ 1144 w 8433"/>
                <a:gd name="T37" fmla="*/ 2192 h 7199"/>
                <a:gd name="T38" fmla="*/ 1075 w 8433"/>
                <a:gd name="T39" fmla="*/ 2232 h 7199"/>
                <a:gd name="T40" fmla="*/ 1018 w 8433"/>
                <a:gd name="T41" fmla="*/ 2287 h 7199"/>
                <a:gd name="T42" fmla="*/ 975 w 8433"/>
                <a:gd name="T43" fmla="*/ 2354 h 7199"/>
                <a:gd name="T44" fmla="*/ 948 w 8433"/>
                <a:gd name="T45" fmla="*/ 2430 h 7199"/>
                <a:gd name="T46" fmla="*/ 942 w 8433"/>
                <a:gd name="T47" fmla="*/ 6369 h 7199"/>
                <a:gd name="T48" fmla="*/ 70 w 8433"/>
                <a:gd name="T49" fmla="*/ 6981 h 7199"/>
                <a:gd name="T50" fmla="*/ 249 w 8433"/>
                <a:gd name="T51" fmla="*/ 7090 h 7199"/>
                <a:gd name="T52" fmla="*/ 423 w 8433"/>
                <a:gd name="T53" fmla="*/ 7165 h 7199"/>
                <a:gd name="T54" fmla="*/ 539 w 8433"/>
                <a:gd name="T55" fmla="*/ 7194 h 7199"/>
                <a:gd name="T56" fmla="*/ 7826 w 8433"/>
                <a:gd name="T57" fmla="*/ 7199 h 7199"/>
                <a:gd name="T58" fmla="*/ 7941 w 8433"/>
                <a:gd name="T59" fmla="*/ 7185 h 7199"/>
                <a:gd name="T60" fmla="*/ 8056 w 8433"/>
                <a:gd name="T61" fmla="*/ 7149 h 7199"/>
                <a:gd name="T62" fmla="*/ 8259 w 8433"/>
                <a:gd name="T63" fmla="*/ 7049 h 7199"/>
                <a:gd name="T64" fmla="*/ 8433 w 8433"/>
                <a:gd name="T65" fmla="*/ 6930 h 7199"/>
                <a:gd name="T66" fmla="*/ 5178 w 8433"/>
                <a:gd name="T67" fmla="*/ 481 h 7199"/>
                <a:gd name="T68" fmla="*/ 5566 w 8433"/>
                <a:gd name="T69" fmla="*/ 1471 h 7199"/>
                <a:gd name="T70" fmla="*/ 5063 w 8433"/>
                <a:gd name="T71" fmla="*/ 1471 h 7199"/>
                <a:gd name="T72" fmla="*/ 8204 w 8433"/>
                <a:gd name="T73" fmla="*/ 6599 h 7199"/>
                <a:gd name="T74" fmla="*/ 8074 w 8433"/>
                <a:gd name="T75" fmla="*/ 6889 h 7199"/>
                <a:gd name="T76" fmla="*/ 7946 w 8433"/>
                <a:gd name="T77" fmla="*/ 6945 h 7199"/>
                <a:gd name="T78" fmla="*/ 7826 w 8433"/>
                <a:gd name="T79" fmla="*/ 6969 h 7199"/>
                <a:gd name="T80" fmla="*/ 542 w 8433"/>
                <a:gd name="T81" fmla="*/ 6961 h 7199"/>
                <a:gd name="T82" fmla="*/ 419 w 8433"/>
                <a:gd name="T83" fmla="*/ 6917 h 7199"/>
                <a:gd name="T84" fmla="*/ 230 w 8433"/>
                <a:gd name="T85" fmla="*/ 6812 h 7199"/>
                <a:gd name="T86" fmla="*/ 6128 w 8433"/>
                <a:gd name="T87" fmla="*/ 2907 h 7199"/>
                <a:gd name="T88" fmla="*/ 6128 w 8433"/>
                <a:gd name="T89" fmla="*/ 5873 h 7199"/>
                <a:gd name="T90" fmla="*/ 2453 w 8433"/>
                <a:gd name="T91" fmla="*/ 6102 h 7199"/>
                <a:gd name="T92" fmla="*/ 1707 w 8433"/>
                <a:gd name="T93" fmla="*/ 2907 h 7199"/>
                <a:gd name="T94" fmla="*/ 4029 w 8433"/>
                <a:gd name="T95" fmla="*/ 5899 h 7199"/>
                <a:gd name="T96" fmla="*/ 4029 w 8433"/>
                <a:gd name="T97" fmla="*/ 5057 h 7199"/>
                <a:gd name="T98" fmla="*/ 3816 w 8433"/>
                <a:gd name="T99" fmla="*/ 4521 h 7199"/>
                <a:gd name="T100" fmla="*/ 3536 w 8433"/>
                <a:gd name="T101" fmla="*/ 3755 h 7199"/>
                <a:gd name="T102" fmla="*/ 4029 w 8433"/>
                <a:gd name="T103" fmla="*/ 3219 h 7199"/>
                <a:gd name="T104" fmla="*/ 4029 w 8433"/>
                <a:gd name="T105" fmla="*/ 2377 h 7199"/>
                <a:gd name="T106" fmla="*/ 3536 w 8433"/>
                <a:gd name="T107" fmla="*/ 1840 h 7199"/>
                <a:gd name="T108" fmla="*/ 3816 w 8433"/>
                <a:gd name="T109" fmla="*/ 1074 h 7199"/>
                <a:gd name="T110" fmla="*/ 4029 w 8433"/>
                <a:gd name="T111" fmla="*/ 539 h 7199"/>
                <a:gd name="T112" fmla="*/ 2765 w 8433"/>
                <a:gd name="T113" fmla="*/ 2 h 7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3" h="7199">
                  <a:moveTo>
                    <a:pt x="7492" y="2497"/>
                  </a:moveTo>
                  <a:lnTo>
                    <a:pt x="7492" y="2497"/>
                  </a:lnTo>
                  <a:lnTo>
                    <a:pt x="7491" y="2480"/>
                  </a:lnTo>
                  <a:lnTo>
                    <a:pt x="7490" y="2463"/>
                  </a:lnTo>
                  <a:lnTo>
                    <a:pt x="7488" y="2447"/>
                  </a:lnTo>
                  <a:lnTo>
                    <a:pt x="7485" y="2430"/>
                  </a:lnTo>
                  <a:lnTo>
                    <a:pt x="7481" y="2414"/>
                  </a:lnTo>
                  <a:lnTo>
                    <a:pt x="7476" y="2399"/>
                  </a:lnTo>
                  <a:lnTo>
                    <a:pt x="7471" y="2384"/>
                  </a:lnTo>
                  <a:lnTo>
                    <a:pt x="7466" y="2368"/>
                  </a:lnTo>
                  <a:lnTo>
                    <a:pt x="7459" y="2354"/>
                  </a:lnTo>
                  <a:lnTo>
                    <a:pt x="7452" y="2340"/>
                  </a:lnTo>
                  <a:lnTo>
                    <a:pt x="7444" y="2326"/>
                  </a:lnTo>
                  <a:lnTo>
                    <a:pt x="7435" y="2312"/>
                  </a:lnTo>
                  <a:lnTo>
                    <a:pt x="7426" y="2300"/>
                  </a:lnTo>
                  <a:lnTo>
                    <a:pt x="7416" y="2287"/>
                  </a:lnTo>
                  <a:lnTo>
                    <a:pt x="7406" y="2275"/>
                  </a:lnTo>
                  <a:lnTo>
                    <a:pt x="7395" y="2264"/>
                  </a:lnTo>
                  <a:lnTo>
                    <a:pt x="7383" y="2252"/>
                  </a:lnTo>
                  <a:lnTo>
                    <a:pt x="7371" y="2242"/>
                  </a:lnTo>
                  <a:lnTo>
                    <a:pt x="7358" y="2232"/>
                  </a:lnTo>
                  <a:lnTo>
                    <a:pt x="7345" y="2223"/>
                  </a:lnTo>
                  <a:lnTo>
                    <a:pt x="7332" y="2214"/>
                  </a:lnTo>
                  <a:lnTo>
                    <a:pt x="7318" y="2207"/>
                  </a:lnTo>
                  <a:lnTo>
                    <a:pt x="7304" y="2199"/>
                  </a:lnTo>
                  <a:lnTo>
                    <a:pt x="7290" y="2192"/>
                  </a:lnTo>
                  <a:lnTo>
                    <a:pt x="7275" y="2187"/>
                  </a:lnTo>
                  <a:lnTo>
                    <a:pt x="7259" y="2181"/>
                  </a:lnTo>
                  <a:lnTo>
                    <a:pt x="7243" y="2177"/>
                  </a:lnTo>
                  <a:lnTo>
                    <a:pt x="7227" y="2173"/>
                  </a:lnTo>
                  <a:lnTo>
                    <a:pt x="7210" y="2170"/>
                  </a:lnTo>
                  <a:lnTo>
                    <a:pt x="7195" y="2168"/>
                  </a:lnTo>
                  <a:lnTo>
                    <a:pt x="7178" y="2167"/>
                  </a:lnTo>
                  <a:lnTo>
                    <a:pt x="7161" y="2167"/>
                  </a:lnTo>
                  <a:lnTo>
                    <a:pt x="6128" y="2167"/>
                  </a:lnTo>
                  <a:lnTo>
                    <a:pt x="6128" y="2397"/>
                  </a:lnTo>
                  <a:lnTo>
                    <a:pt x="7161" y="2397"/>
                  </a:lnTo>
                  <a:lnTo>
                    <a:pt x="7161" y="2397"/>
                  </a:lnTo>
                  <a:lnTo>
                    <a:pt x="7171" y="2397"/>
                  </a:lnTo>
                  <a:lnTo>
                    <a:pt x="7181" y="2399"/>
                  </a:lnTo>
                  <a:lnTo>
                    <a:pt x="7190" y="2401"/>
                  </a:lnTo>
                  <a:lnTo>
                    <a:pt x="7200" y="2404"/>
                  </a:lnTo>
                  <a:lnTo>
                    <a:pt x="7208" y="2408"/>
                  </a:lnTo>
                  <a:lnTo>
                    <a:pt x="7217" y="2413"/>
                  </a:lnTo>
                  <a:lnTo>
                    <a:pt x="7225" y="2420"/>
                  </a:lnTo>
                  <a:lnTo>
                    <a:pt x="7232" y="2426"/>
                  </a:lnTo>
                  <a:lnTo>
                    <a:pt x="7239" y="2433"/>
                  </a:lnTo>
                  <a:lnTo>
                    <a:pt x="7244" y="2441"/>
                  </a:lnTo>
                  <a:lnTo>
                    <a:pt x="7250" y="2449"/>
                  </a:lnTo>
                  <a:lnTo>
                    <a:pt x="7254" y="2458"/>
                  </a:lnTo>
                  <a:lnTo>
                    <a:pt x="7257" y="2467"/>
                  </a:lnTo>
                  <a:lnTo>
                    <a:pt x="7260" y="2477"/>
                  </a:lnTo>
                  <a:lnTo>
                    <a:pt x="7261" y="2487"/>
                  </a:lnTo>
                  <a:lnTo>
                    <a:pt x="7262" y="2497"/>
                  </a:lnTo>
                  <a:lnTo>
                    <a:pt x="7262" y="6369"/>
                  </a:lnTo>
                  <a:lnTo>
                    <a:pt x="5795" y="6369"/>
                  </a:lnTo>
                  <a:lnTo>
                    <a:pt x="5795" y="1342"/>
                  </a:lnTo>
                  <a:lnTo>
                    <a:pt x="5795" y="1342"/>
                  </a:lnTo>
                  <a:lnTo>
                    <a:pt x="5795" y="1137"/>
                  </a:lnTo>
                  <a:lnTo>
                    <a:pt x="5178" y="0"/>
                  </a:lnTo>
                  <a:lnTo>
                    <a:pt x="4560" y="1137"/>
                  </a:lnTo>
                  <a:lnTo>
                    <a:pt x="4560" y="1342"/>
                  </a:lnTo>
                  <a:lnTo>
                    <a:pt x="4560" y="1342"/>
                  </a:lnTo>
                  <a:lnTo>
                    <a:pt x="4560" y="6369"/>
                  </a:lnTo>
                  <a:lnTo>
                    <a:pt x="1172" y="6369"/>
                  </a:lnTo>
                  <a:lnTo>
                    <a:pt x="1172" y="2497"/>
                  </a:lnTo>
                  <a:lnTo>
                    <a:pt x="1172" y="2497"/>
                  </a:lnTo>
                  <a:lnTo>
                    <a:pt x="1172" y="2487"/>
                  </a:lnTo>
                  <a:lnTo>
                    <a:pt x="1174" y="2477"/>
                  </a:lnTo>
                  <a:lnTo>
                    <a:pt x="1176" y="2467"/>
                  </a:lnTo>
                  <a:lnTo>
                    <a:pt x="1179" y="2458"/>
                  </a:lnTo>
                  <a:lnTo>
                    <a:pt x="1183" y="2449"/>
                  </a:lnTo>
                  <a:lnTo>
                    <a:pt x="1189" y="2441"/>
                  </a:lnTo>
                  <a:lnTo>
                    <a:pt x="1195" y="2433"/>
                  </a:lnTo>
                  <a:lnTo>
                    <a:pt x="1201" y="2426"/>
                  </a:lnTo>
                  <a:lnTo>
                    <a:pt x="1209" y="2420"/>
                  </a:lnTo>
                  <a:lnTo>
                    <a:pt x="1216" y="2413"/>
                  </a:lnTo>
                  <a:lnTo>
                    <a:pt x="1225" y="2408"/>
                  </a:lnTo>
                  <a:lnTo>
                    <a:pt x="1233" y="2404"/>
                  </a:lnTo>
                  <a:lnTo>
                    <a:pt x="1242" y="2401"/>
                  </a:lnTo>
                  <a:lnTo>
                    <a:pt x="1252" y="2399"/>
                  </a:lnTo>
                  <a:lnTo>
                    <a:pt x="1263" y="2397"/>
                  </a:lnTo>
                  <a:lnTo>
                    <a:pt x="1273" y="2397"/>
                  </a:lnTo>
                  <a:lnTo>
                    <a:pt x="2453" y="2397"/>
                  </a:lnTo>
                  <a:lnTo>
                    <a:pt x="2453" y="2167"/>
                  </a:lnTo>
                  <a:lnTo>
                    <a:pt x="1273" y="2167"/>
                  </a:lnTo>
                  <a:lnTo>
                    <a:pt x="1273" y="2167"/>
                  </a:lnTo>
                  <a:lnTo>
                    <a:pt x="1255" y="2167"/>
                  </a:lnTo>
                  <a:lnTo>
                    <a:pt x="1238" y="2168"/>
                  </a:lnTo>
                  <a:lnTo>
                    <a:pt x="1222" y="2170"/>
                  </a:lnTo>
                  <a:lnTo>
                    <a:pt x="1206" y="2173"/>
                  </a:lnTo>
                  <a:lnTo>
                    <a:pt x="1190" y="2177"/>
                  </a:lnTo>
                  <a:lnTo>
                    <a:pt x="1174" y="2181"/>
                  </a:lnTo>
                  <a:lnTo>
                    <a:pt x="1159" y="2187"/>
                  </a:lnTo>
                  <a:lnTo>
                    <a:pt x="1144" y="2192"/>
                  </a:lnTo>
                  <a:lnTo>
                    <a:pt x="1130" y="2199"/>
                  </a:lnTo>
                  <a:lnTo>
                    <a:pt x="1115" y="2207"/>
                  </a:lnTo>
                  <a:lnTo>
                    <a:pt x="1101" y="2214"/>
                  </a:lnTo>
                  <a:lnTo>
                    <a:pt x="1087" y="2223"/>
                  </a:lnTo>
                  <a:lnTo>
                    <a:pt x="1075" y="2232"/>
                  </a:lnTo>
                  <a:lnTo>
                    <a:pt x="1062" y="2242"/>
                  </a:lnTo>
                  <a:lnTo>
                    <a:pt x="1051" y="2252"/>
                  </a:lnTo>
                  <a:lnTo>
                    <a:pt x="1039" y="2264"/>
                  </a:lnTo>
                  <a:lnTo>
                    <a:pt x="1027" y="2275"/>
                  </a:lnTo>
                  <a:lnTo>
                    <a:pt x="1018" y="2287"/>
                  </a:lnTo>
                  <a:lnTo>
                    <a:pt x="1007" y="2300"/>
                  </a:lnTo>
                  <a:lnTo>
                    <a:pt x="998" y="2312"/>
                  </a:lnTo>
                  <a:lnTo>
                    <a:pt x="989" y="2326"/>
                  </a:lnTo>
                  <a:lnTo>
                    <a:pt x="982" y="2340"/>
                  </a:lnTo>
                  <a:lnTo>
                    <a:pt x="975" y="2354"/>
                  </a:lnTo>
                  <a:lnTo>
                    <a:pt x="968" y="2368"/>
                  </a:lnTo>
                  <a:lnTo>
                    <a:pt x="962" y="2384"/>
                  </a:lnTo>
                  <a:lnTo>
                    <a:pt x="957" y="2399"/>
                  </a:lnTo>
                  <a:lnTo>
                    <a:pt x="953" y="2414"/>
                  </a:lnTo>
                  <a:lnTo>
                    <a:pt x="948" y="2430"/>
                  </a:lnTo>
                  <a:lnTo>
                    <a:pt x="945" y="2447"/>
                  </a:lnTo>
                  <a:lnTo>
                    <a:pt x="943" y="2463"/>
                  </a:lnTo>
                  <a:lnTo>
                    <a:pt x="942" y="2480"/>
                  </a:lnTo>
                  <a:lnTo>
                    <a:pt x="942" y="2497"/>
                  </a:lnTo>
                  <a:lnTo>
                    <a:pt x="942" y="6369"/>
                  </a:lnTo>
                  <a:lnTo>
                    <a:pt x="0" y="6369"/>
                  </a:lnTo>
                  <a:lnTo>
                    <a:pt x="0" y="6930"/>
                  </a:lnTo>
                  <a:lnTo>
                    <a:pt x="47" y="6964"/>
                  </a:lnTo>
                  <a:lnTo>
                    <a:pt x="47" y="6964"/>
                  </a:lnTo>
                  <a:lnTo>
                    <a:pt x="70" y="6981"/>
                  </a:lnTo>
                  <a:lnTo>
                    <a:pt x="114" y="7011"/>
                  </a:lnTo>
                  <a:lnTo>
                    <a:pt x="143" y="7029"/>
                  </a:lnTo>
                  <a:lnTo>
                    <a:pt x="174" y="7049"/>
                  </a:lnTo>
                  <a:lnTo>
                    <a:pt x="210" y="7069"/>
                  </a:lnTo>
                  <a:lnTo>
                    <a:pt x="249" y="7090"/>
                  </a:lnTo>
                  <a:lnTo>
                    <a:pt x="290" y="7111"/>
                  </a:lnTo>
                  <a:lnTo>
                    <a:pt x="333" y="7130"/>
                  </a:lnTo>
                  <a:lnTo>
                    <a:pt x="378" y="7149"/>
                  </a:lnTo>
                  <a:lnTo>
                    <a:pt x="400" y="7158"/>
                  </a:lnTo>
                  <a:lnTo>
                    <a:pt x="423" y="7165"/>
                  </a:lnTo>
                  <a:lnTo>
                    <a:pt x="446" y="7173"/>
                  </a:lnTo>
                  <a:lnTo>
                    <a:pt x="470" y="7179"/>
                  </a:lnTo>
                  <a:lnTo>
                    <a:pt x="493" y="7185"/>
                  </a:lnTo>
                  <a:lnTo>
                    <a:pt x="516" y="7189"/>
                  </a:lnTo>
                  <a:lnTo>
                    <a:pt x="539" y="7194"/>
                  </a:lnTo>
                  <a:lnTo>
                    <a:pt x="561" y="7197"/>
                  </a:lnTo>
                  <a:lnTo>
                    <a:pt x="585" y="7198"/>
                  </a:lnTo>
                  <a:lnTo>
                    <a:pt x="607" y="7199"/>
                  </a:lnTo>
                  <a:lnTo>
                    <a:pt x="7826" y="7199"/>
                  </a:lnTo>
                  <a:lnTo>
                    <a:pt x="7826" y="7199"/>
                  </a:lnTo>
                  <a:lnTo>
                    <a:pt x="7848" y="7198"/>
                  </a:lnTo>
                  <a:lnTo>
                    <a:pt x="7872" y="7197"/>
                  </a:lnTo>
                  <a:lnTo>
                    <a:pt x="7895" y="7194"/>
                  </a:lnTo>
                  <a:lnTo>
                    <a:pt x="7918" y="7189"/>
                  </a:lnTo>
                  <a:lnTo>
                    <a:pt x="7941" y="7185"/>
                  </a:lnTo>
                  <a:lnTo>
                    <a:pt x="7964" y="7179"/>
                  </a:lnTo>
                  <a:lnTo>
                    <a:pt x="7988" y="7173"/>
                  </a:lnTo>
                  <a:lnTo>
                    <a:pt x="8011" y="7165"/>
                  </a:lnTo>
                  <a:lnTo>
                    <a:pt x="8033" y="7158"/>
                  </a:lnTo>
                  <a:lnTo>
                    <a:pt x="8056" y="7149"/>
                  </a:lnTo>
                  <a:lnTo>
                    <a:pt x="8100" y="7130"/>
                  </a:lnTo>
                  <a:lnTo>
                    <a:pt x="8144" y="7111"/>
                  </a:lnTo>
                  <a:lnTo>
                    <a:pt x="8185" y="7090"/>
                  </a:lnTo>
                  <a:lnTo>
                    <a:pt x="8223" y="7069"/>
                  </a:lnTo>
                  <a:lnTo>
                    <a:pt x="8259" y="7049"/>
                  </a:lnTo>
                  <a:lnTo>
                    <a:pt x="8291" y="7029"/>
                  </a:lnTo>
                  <a:lnTo>
                    <a:pt x="8320" y="7011"/>
                  </a:lnTo>
                  <a:lnTo>
                    <a:pt x="8363" y="6981"/>
                  </a:lnTo>
                  <a:lnTo>
                    <a:pt x="8387" y="6964"/>
                  </a:lnTo>
                  <a:lnTo>
                    <a:pt x="8433" y="6930"/>
                  </a:lnTo>
                  <a:lnTo>
                    <a:pt x="8433" y="6369"/>
                  </a:lnTo>
                  <a:lnTo>
                    <a:pt x="7492" y="6369"/>
                  </a:lnTo>
                  <a:lnTo>
                    <a:pt x="7492" y="2497"/>
                  </a:lnTo>
                  <a:close/>
                  <a:moveTo>
                    <a:pt x="4790" y="1195"/>
                  </a:moveTo>
                  <a:lnTo>
                    <a:pt x="5178" y="481"/>
                  </a:lnTo>
                  <a:lnTo>
                    <a:pt x="5566" y="1195"/>
                  </a:lnTo>
                  <a:lnTo>
                    <a:pt x="5566" y="1241"/>
                  </a:lnTo>
                  <a:lnTo>
                    <a:pt x="4790" y="1241"/>
                  </a:lnTo>
                  <a:lnTo>
                    <a:pt x="4790" y="1195"/>
                  </a:lnTo>
                  <a:close/>
                  <a:moveTo>
                    <a:pt x="5566" y="1471"/>
                  </a:moveTo>
                  <a:lnTo>
                    <a:pt x="5566" y="6369"/>
                  </a:lnTo>
                  <a:lnTo>
                    <a:pt x="5293" y="6369"/>
                  </a:lnTo>
                  <a:lnTo>
                    <a:pt x="5293" y="1471"/>
                  </a:lnTo>
                  <a:lnTo>
                    <a:pt x="5566" y="1471"/>
                  </a:lnTo>
                  <a:close/>
                  <a:moveTo>
                    <a:pt x="5063" y="1471"/>
                  </a:moveTo>
                  <a:lnTo>
                    <a:pt x="5063" y="6369"/>
                  </a:lnTo>
                  <a:lnTo>
                    <a:pt x="4790" y="6369"/>
                  </a:lnTo>
                  <a:lnTo>
                    <a:pt x="4790" y="1471"/>
                  </a:lnTo>
                  <a:lnTo>
                    <a:pt x="5063" y="1471"/>
                  </a:lnTo>
                  <a:close/>
                  <a:moveTo>
                    <a:pt x="8204" y="6599"/>
                  </a:moveTo>
                  <a:lnTo>
                    <a:pt x="8204" y="6812"/>
                  </a:lnTo>
                  <a:lnTo>
                    <a:pt x="8204" y="6812"/>
                  </a:lnTo>
                  <a:lnTo>
                    <a:pt x="8166" y="6836"/>
                  </a:lnTo>
                  <a:lnTo>
                    <a:pt x="8122" y="6863"/>
                  </a:lnTo>
                  <a:lnTo>
                    <a:pt x="8074" y="6889"/>
                  </a:lnTo>
                  <a:lnTo>
                    <a:pt x="8049" y="6902"/>
                  </a:lnTo>
                  <a:lnTo>
                    <a:pt x="8023" y="6913"/>
                  </a:lnTo>
                  <a:lnTo>
                    <a:pt x="7997" y="6925"/>
                  </a:lnTo>
                  <a:lnTo>
                    <a:pt x="7972" y="6935"/>
                  </a:lnTo>
                  <a:lnTo>
                    <a:pt x="7946" y="6945"/>
                  </a:lnTo>
                  <a:lnTo>
                    <a:pt x="7921" y="6953"/>
                  </a:lnTo>
                  <a:lnTo>
                    <a:pt x="7896" y="6960"/>
                  </a:lnTo>
                  <a:lnTo>
                    <a:pt x="7872" y="6965"/>
                  </a:lnTo>
                  <a:lnTo>
                    <a:pt x="7848" y="6968"/>
                  </a:lnTo>
                  <a:lnTo>
                    <a:pt x="7826" y="6969"/>
                  </a:lnTo>
                  <a:lnTo>
                    <a:pt x="607" y="6969"/>
                  </a:lnTo>
                  <a:lnTo>
                    <a:pt x="607" y="6969"/>
                  </a:lnTo>
                  <a:lnTo>
                    <a:pt x="587" y="6968"/>
                  </a:lnTo>
                  <a:lnTo>
                    <a:pt x="564" y="6965"/>
                  </a:lnTo>
                  <a:lnTo>
                    <a:pt x="542" y="6961"/>
                  </a:lnTo>
                  <a:lnTo>
                    <a:pt x="518" y="6954"/>
                  </a:lnTo>
                  <a:lnTo>
                    <a:pt x="494" y="6947"/>
                  </a:lnTo>
                  <a:lnTo>
                    <a:pt x="470" y="6938"/>
                  </a:lnTo>
                  <a:lnTo>
                    <a:pt x="444" y="6928"/>
                  </a:lnTo>
                  <a:lnTo>
                    <a:pt x="419" y="6917"/>
                  </a:lnTo>
                  <a:lnTo>
                    <a:pt x="394" y="6906"/>
                  </a:lnTo>
                  <a:lnTo>
                    <a:pt x="368" y="6893"/>
                  </a:lnTo>
                  <a:lnTo>
                    <a:pt x="319" y="6867"/>
                  </a:lnTo>
                  <a:lnTo>
                    <a:pt x="272" y="6839"/>
                  </a:lnTo>
                  <a:lnTo>
                    <a:pt x="230" y="6812"/>
                  </a:lnTo>
                  <a:lnTo>
                    <a:pt x="230" y="6599"/>
                  </a:lnTo>
                  <a:lnTo>
                    <a:pt x="8204" y="6599"/>
                  </a:lnTo>
                  <a:close/>
                  <a:moveTo>
                    <a:pt x="6725" y="5873"/>
                  </a:moveTo>
                  <a:lnTo>
                    <a:pt x="6725" y="2907"/>
                  </a:lnTo>
                  <a:lnTo>
                    <a:pt x="6128" y="2907"/>
                  </a:lnTo>
                  <a:lnTo>
                    <a:pt x="6128" y="2677"/>
                  </a:lnTo>
                  <a:lnTo>
                    <a:pt x="6955" y="2677"/>
                  </a:lnTo>
                  <a:lnTo>
                    <a:pt x="6955" y="6102"/>
                  </a:lnTo>
                  <a:lnTo>
                    <a:pt x="6128" y="6102"/>
                  </a:lnTo>
                  <a:lnTo>
                    <a:pt x="6128" y="5873"/>
                  </a:lnTo>
                  <a:lnTo>
                    <a:pt x="6725" y="5873"/>
                  </a:lnTo>
                  <a:close/>
                  <a:moveTo>
                    <a:pt x="1707" y="2907"/>
                  </a:moveTo>
                  <a:lnTo>
                    <a:pt x="1707" y="5873"/>
                  </a:lnTo>
                  <a:lnTo>
                    <a:pt x="2453" y="5873"/>
                  </a:lnTo>
                  <a:lnTo>
                    <a:pt x="2453" y="6102"/>
                  </a:lnTo>
                  <a:lnTo>
                    <a:pt x="1478" y="6102"/>
                  </a:lnTo>
                  <a:lnTo>
                    <a:pt x="1478" y="2677"/>
                  </a:lnTo>
                  <a:lnTo>
                    <a:pt x="2453" y="2677"/>
                  </a:lnTo>
                  <a:lnTo>
                    <a:pt x="2453" y="2907"/>
                  </a:lnTo>
                  <a:lnTo>
                    <a:pt x="1707" y="2907"/>
                  </a:lnTo>
                  <a:close/>
                  <a:moveTo>
                    <a:pt x="4029" y="6359"/>
                  </a:moveTo>
                  <a:lnTo>
                    <a:pt x="4029" y="6129"/>
                  </a:lnTo>
                  <a:lnTo>
                    <a:pt x="3536" y="6129"/>
                  </a:lnTo>
                  <a:lnTo>
                    <a:pt x="3536" y="5899"/>
                  </a:lnTo>
                  <a:lnTo>
                    <a:pt x="4029" y="5899"/>
                  </a:lnTo>
                  <a:lnTo>
                    <a:pt x="4029" y="5593"/>
                  </a:lnTo>
                  <a:lnTo>
                    <a:pt x="3816" y="5593"/>
                  </a:lnTo>
                  <a:lnTo>
                    <a:pt x="3816" y="5363"/>
                  </a:lnTo>
                  <a:lnTo>
                    <a:pt x="4029" y="5363"/>
                  </a:lnTo>
                  <a:lnTo>
                    <a:pt x="4029" y="5057"/>
                  </a:lnTo>
                  <a:lnTo>
                    <a:pt x="3536" y="5057"/>
                  </a:lnTo>
                  <a:lnTo>
                    <a:pt x="3536" y="4827"/>
                  </a:lnTo>
                  <a:lnTo>
                    <a:pt x="4029" y="4827"/>
                  </a:lnTo>
                  <a:lnTo>
                    <a:pt x="4029" y="4521"/>
                  </a:lnTo>
                  <a:lnTo>
                    <a:pt x="3816" y="4521"/>
                  </a:lnTo>
                  <a:lnTo>
                    <a:pt x="3816" y="4291"/>
                  </a:lnTo>
                  <a:lnTo>
                    <a:pt x="4029" y="4291"/>
                  </a:lnTo>
                  <a:lnTo>
                    <a:pt x="4029" y="3984"/>
                  </a:lnTo>
                  <a:lnTo>
                    <a:pt x="3536" y="3984"/>
                  </a:lnTo>
                  <a:lnTo>
                    <a:pt x="3536" y="3755"/>
                  </a:lnTo>
                  <a:lnTo>
                    <a:pt x="4029" y="3755"/>
                  </a:lnTo>
                  <a:lnTo>
                    <a:pt x="4029" y="3449"/>
                  </a:lnTo>
                  <a:lnTo>
                    <a:pt x="3816" y="3449"/>
                  </a:lnTo>
                  <a:lnTo>
                    <a:pt x="3816" y="3219"/>
                  </a:lnTo>
                  <a:lnTo>
                    <a:pt x="4029" y="3219"/>
                  </a:lnTo>
                  <a:lnTo>
                    <a:pt x="4029" y="2912"/>
                  </a:lnTo>
                  <a:lnTo>
                    <a:pt x="3536" y="2912"/>
                  </a:lnTo>
                  <a:lnTo>
                    <a:pt x="3536" y="2683"/>
                  </a:lnTo>
                  <a:lnTo>
                    <a:pt x="4029" y="2683"/>
                  </a:lnTo>
                  <a:lnTo>
                    <a:pt x="4029" y="2377"/>
                  </a:lnTo>
                  <a:lnTo>
                    <a:pt x="3816" y="2377"/>
                  </a:lnTo>
                  <a:lnTo>
                    <a:pt x="3816" y="2147"/>
                  </a:lnTo>
                  <a:lnTo>
                    <a:pt x="4029" y="2147"/>
                  </a:lnTo>
                  <a:lnTo>
                    <a:pt x="4029" y="1840"/>
                  </a:lnTo>
                  <a:lnTo>
                    <a:pt x="3536" y="1840"/>
                  </a:lnTo>
                  <a:lnTo>
                    <a:pt x="3536" y="1611"/>
                  </a:lnTo>
                  <a:lnTo>
                    <a:pt x="4029" y="1611"/>
                  </a:lnTo>
                  <a:lnTo>
                    <a:pt x="4029" y="1304"/>
                  </a:lnTo>
                  <a:lnTo>
                    <a:pt x="3816" y="1304"/>
                  </a:lnTo>
                  <a:lnTo>
                    <a:pt x="3816" y="1074"/>
                  </a:lnTo>
                  <a:lnTo>
                    <a:pt x="4029" y="1074"/>
                  </a:lnTo>
                  <a:lnTo>
                    <a:pt x="4029" y="769"/>
                  </a:lnTo>
                  <a:lnTo>
                    <a:pt x="3536" y="769"/>
                  </a:lnTo>
                  <a:lnTo>
                    <a:pt x="3536" y="539"/>
                  </a:lnTo>
                  <a:lnTo>
                    <a:pt x="4029" y="539"/>
                  </a:lnTo>
                  <a:lnTo>
                    <a:pt x="4029" y="232"/>
                  </a:lnTo>
                  <a:lnTo>
                    <a:pt x="2995" y="232"/>
                  </a:lnTo>
                  <a:lnTo>
                    <a:pt x="2995" y="6359"/>
                  </a:lnTo>
                  <a:lnTo>
                    <a:pt x="2765" y="6359"/>
                  </a:lnTo>
                  <a:lnTo>
                    <a:pt x="2765" y="2"/>
                  </a:lnTo>
                  <a:lnTo>
                    <a:pt x="4258" y="2"/>
                  </a:lnTo>
                  <a:lnTo>
                    <a:pt x="4258" y="6359"/>
                  </a:lnTo>
                  <a:lnTo>
                    <a:pt x="4029" y="6359"/>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pic>
        <p:nvPicPr>
          <p:cNvPr id="3" name="图片 2"/>
          <p:cNvPicPr>
            <a:picLocks noChangeAspect="1"/>
          </p:cNvPicPr>
          <p:nvPr/>
        </p:nvPicPr>
        <p:blipFill>
          <a:blip r:embed="rId1"/>
          <a:stretch>
            <a:fillRect/>
          </a:stretch>
        </p:blipFill>
        <p:spPr>
          <a:xfrm>
            <a:off x="452755" y="1169035"/>
            <a:ext cx="3742690" cy="299466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67585" y="1122430"/>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02</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391424" y="2642050"/>
            <a:ext cx="4361471" cy="71437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树立正确劳动观</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336550" y="213995"/>
            <a:ext cx="321818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一、尊重劳动：常怀感恩之心</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36550" y="1096010"/>
            <a:ext cx="4318635" cy="361188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336550" y="1217295"/>
            <a:ext cx="4192905" cy="3369310"/>
          </a:xfrm>
          <a:prstGeom prst="rect">
            <a:avLst/>
          </a:prstGeom>
        </p:spPr>
        <p:txBody>
          <a:bodyPr wrap="square">
            <a:spAutoFit/>
          </a:bodyPr>
          <a:lstStyle/>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凡劳动者，都在靠自己的本领“吃饭”，他们付出了或体力、或脑力、或脑体结合，都耗费了一定的精力，而且对社会的发展进步起到了积极推动作用。</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我国每一次重大任务的完成和重大斗争的胜利，无不凝聚着劳动者的心血与汗水。举世瞩目的红旗渠工程，是当年 30 万林州人民在极其险恶的环境下，通过 10 年苦战，在悬崖峭壁上，用双手一锤一铲开凿出来的；在抗击新冠肺炎疫情斗争中，是无数医务工作者、疫情防控人员用一往无前、舍生忘死的拼搏，才遏制了蔓延的疫情、挽救了成千上万人的生命。</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4744720" y="1217295"/>
            <a:ext cx="4240530" cy="318071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336550" y="213995"/>
            <a:ext cx="321818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二、热爱劳动：人生幸福据点</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486275" y="1217295"/>
            <a:ext cx="4467860" cy="3369310"/>
          </a:xfrm>
          <a:prstGeom prst="rect">
            <a:avLst/>
          </a:prstGeom>
        </p:spPr>
        <p:txBody>
          <a:bodyPr wrap="square">
            <a:spAutoFit/>
          </a:bodyPr>
          <a:lstStyle/>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幸福不是免费午餐，幸福不会从天而降。劳动的意义在于帮助我们满足生存的物质需要，更重要的是，劳动能帮助我们完善内心、完成自我实现。劳动，不仅为我们幸福的实现提供了物质条件，而且劳动的过程本身就是一种幸福体验。</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同时，我们也要认识到：对于劳动，如果乐而为之，心中的直接体验是愉快的；如果是强迫自己干的，直接体验就是不愉快的。什么样的劳动能产生积极的愉快的体验呢？“仁者乐山，智者乐水”，你乐什么呢？什么样的劳动能让你产生愉悦呢？这需要我们结合自己的情感和需要去探索、去发现，如果你找到这样的事情让你感到愉快，那就坚持下去。</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336550" y="1217295"/>
            <a:ext cx="4074160" cy="305562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336550" y="213995"/>
            <a:ext cx="407416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三、践行劳动：奋斗的青春最美丽</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29895" y="1280795"/>
            <a:ext cx="3696335" cy="3122930"/>
          </a:xfrm>
          <a:prstGeom prst="rect">
            <a:avLst/>
          </a:prstGeom>
        </p:spPr>
        <p:txBody>
          <a:bodyPr wrap="square">
            <a:spAutoFit/>
          </a:bodyPr>
          <a:lstStyle/>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奋斗是青春的底色。没有哪一代人的青春是容易的。生活的压力、工作的焦虑、成功的渴望，让我们同样有着“成长的烦恼”。怨天尤人、消极颓废、得过且过不是解决问题的办法，踏实肯干、敢于付出、艰苦奋斗才是。</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有人说：“世界上有两种光芒最耀眼，一个是太阳，另一个就是你努力的模样。”青年时代，只要有那么一股子中流击水的劲头，有那么一股子以梦为马的激情，奋斗就将成为实现梦想的阶梯、走向未来的桥梁。</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4291330" y="1036320"/>
            <a:ext cx="4286250" cy="321945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0" y="248285"/>
            <a:ext cx="404622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四、传承工匠精神，共建共享中国梦</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7591482" y="888708"/>
            <a:ext cx="1230630" cy="598805"/>
          </a:xfrm>
          <a:prstGeom prst="rect">
            <a:avLst/>
          </a:prstGeom>
          <a:solidFill>
            <a:srgbClr val="FACD89"/>
          </a:solidFill>
        </p:spPr>
        <p:txBody>
          <a:bodyPr wrap="none" rtlCol="0">
            <a:spAutoFit/>
          </a:bodyPr>
          <a:lstStyle/>
          <a:p>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   02   </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任意多边形: 形状 18"/>
          <p:cNvSpPr/>
          <p:nvPr/>
        </p:nvSpPr>
        <p:spPr>
          <a:xfrm>
            <a:off x="4643650"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文本框 19"/>
          <p:cNvSpPr txBox="1"/>
          <p:nvPr/>
        </p:nvSpPr>
        <p:spPr>
          <a:xfrm>
            <a:off x="3265428" y="888708"/>
            <a:ext cx="1255392" cy="598805"/>
          </a:xfrm>
          <a:prstGeom prst="rect">
            <a:avLst/>
          </a:prstGeom>
          <a:solidFill>
            <a:schemeClr val="accent2">
              <a:lumMod val="75000"/>
            </a:schemeClr>
          </a:solidFill>
        </p:spPr>
        <p:txBody>
          <a:bodyPr wrap="square" rtlCol="0">
            <a:spAutoFit/>
          </a:bodyPr>
          <a:lstStyle/>
          <a:p>
            <a:pPr algn="ctr"/>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01</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任意多边形: 形状 20"/>
          <p:cNvSpPr/>
          <p:nvPr/>
        </p:nvSpPr>
        <p:spPr>
          <a:xfrm>
            <a:off x="287779"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458470" y="1609725"/>
            <a:ext cx="3892550" cy="24301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（一）重新审视工匠的作用与地位</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很多学生认为工匠只是技术工人，没有认识到工匠在人类文明发展史上的重要作用，更没有认识到工匠精神的广泛性。我们应重新审视工匠的作用和地位，在工艺知识和技能方面下功夫，通过专题讲座、实践实习、观看纪录片等方式，了解工匠对工艺精益求精的钻研精神，以及工匠、工匠精神对经济建设和社会发展的重要意义。</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4885690" y="1609725"/>
            <a:ext cx="3749040" cy="24301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（二）在实践中传承工匠精神</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我们身边总有一些人，他们执着、坚守，对自己的工作和产品精雕细琢，他们拥</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有精益求精的匠心。例如，一生只守一架琴，甘守清贫的巫漪丽；潜心21年苦心钻研成“土专家”的铁轨工匠信恒均；在故宫里思考十年，修复两年，让古钟出尘现光华的王津……他们都是工匠精神的传人。</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9" name="文本框 28"/>
          <p:cNvSpPr txBox="1"/>
          <p:nvPr/>
        </p:nvSpPr>
        <p:spPr>
          <a:xfrm>
            <a:off x="2559480" y="1943506"/>
            <a:ext cx="4042184" cy="1106805"/>
          </a:xfrm>
          <a:prstGeom prst="rect">
            <a:avLst/>
          </a:prstGeom>
          <a:noFill/>
        </p:spPr>
        <p:txBody>
          <a:bodyPr wrap="square" rtlCol="0">
            <a:spAutoFit/>
          </a:bodyPr>
          <a:lstStyle/>
          <a:p>
            <a:pPr algn="ctr"/>
            <a:r>
              <a:rPr lang="zh-CN" altLang="en-US" sz="6600" dirty="0">
                <a:solidFill>
                  <a:schemeClr val="tx1">
                    <a:lumMod val="75000"/>
                    <a:lumOff val="25000"/>
                  </a:schemeClr>
                </a:solidFill>
                <a:latin typeface="宋体" panose="02010600030101010101" pitchFamily="2" charset="-122"/>
                <a:ea typeface="宋体" panose="02010600030101010101" pitchFamily="2" charset="-122"/>
              </a:rPr>
              <a:t>谢谢观看</a:t>
            </a:r>
            <a:endParaRPr lang="zh-CN" altLang="en-US" sz="66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文本框 16"/>
          <p:cNvSpPr txBox="1"/>
          <p:nvPr/>
        </p:nvSpPr>
        <p:spPr>
          <a:xfrm>
            <a:off x="3892638" y="1682510"/>
            <a:ext cx="5683642" cy="714375"/>
          </a:xfrm>
          <a:prstGeom prst="rect">
            <a:avLst/>
          </a:prstGeom>
          <a:noFill/>
        </p:spPr>
        <p:txBody>
          <a:bodyPr wrap="square" rtlCol="0">
            <a:spAutoFit/>
          </a:bodyPr>
          <a:lstStyle/>
          <a:p>
            <a:pPr algn="ctr">
              <a:lnSpc>
                <a:spcPct val="150000"/>
              </a:lnSpc>
            </a:pPr>
            <a:r>
              <a:rPr lang="en-US" altLang="zh-CN" sz="2700" dirty="0">
                <a:solidFill>
                  <a:schemeClr val="tx1">
                    <a:lumMod val="85000"/>
                    <a:lumOff val="15000"/>
                  </a:schemeClr>
                </a:solidFill>
                <a:latin typeface="宋体" panose="02010600030101010101" pitchFamily="2" charset="-122"/>
                <a:ea typeface="宋体" panose="02010600030101010101" pitchFamily="2" charset="-122"/>
              </a:rPr>
              <a:t>contents</a:t>
            </a:r>
            <a:endParaRPr lang="zh-CN" altLang="en-US" sz="33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327991" y="274770"/>
            <a:ext cx="8507896" cy="4594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345759" y="4348445"/>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26439" y="450"/>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8539538" y="4259750"/>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3189446" y="2689834"/>
            <a:ext cx="5350193" cy="1476375"/>
          </a:xfrm>
          <a:prstGeom prst="rect">
            <a:avLst/>
          </a:prstGeom>
          <a:noFill/>
        </p:spPr>
        <p:txBody>
          <a:bodyPr wrap="square" rtlCol="0">
            <a:spAutoFit/>
          </a:bodyPr>
          <a:lstStyle/>
          <a:p>
            <a:pPr algn="l"/>
            <a:r>
              <a:rPr lang="zh-CN" altLang="en-US" sz="4500" dirty="0">
                <a:solidFill>
                  <a:schemeClr val="tx1">
                    <a:lumMod val="75000"/>
                    <a:lumOff val="25000"/>
                  </a:schemeClr>
                </a:solidFill>
                <a:latin typeface="宋体" panose="02010600030101010101" pitchFamily="2" charset="-122"/>
                <a:ea typeface="宋体" panose="02010600030101010101" pitchFamily="2" charset="-122"/>
              </a:rPr>
              <a:t>第三单元　</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a:p>
            <a:pPr algn="l"/>
            <a:r>
              <a:rPr lang="zh-CN" altLang="en-US" sz="4500" dirty="0">
                <a:solidFill>
                  <a:schemeClr val="tx1">
                    <a:lumMod val="75000"/>
                    <a:lumOff val="25000"/>
                  </a:schemeClr>
                </a:solidFill>
                <a:latin typeface="宋体" panose="02010600030101010101" pitchFamily="2" charset="-122"/>
                <a:ea typeface="宋体" panose="02010600030101010101" pitchFamily="2" charset="-122"/>
              </a:rPr>
              <a:t>立足专业　谋划发展</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696754" y="338111"/>
            <a:ext cx="3571875" cy="2235994"/>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文本框 16"/>
          <p:cNvSpPr txBox="1"/>
          <p:nvPr/>
        </p:nvSpPr>
        <p:spPr>
          <a:xfrm>
            <a:off x="3892638" y="1682510"/>
            <a:ext cx="5683642" cy="714375"/>
          </a:xfrm>
          <a:prstGeom prst="rect">
            <a:avLst/>
          </a:prstGeom>
          <a:noFill/>
        </p:spPr>
        <p:txBody>
          <a:bodyPr wrap="square" rtlCol="0">
            <a:spAutoFit/>
          </a:bodyPr>
          <a:lstStyle/>
          <a:p>
            <a:pPr algn="ctr">
              <a:lnSpc>
                <a:spcPct val="150000"/>
              </a:lnSpc>
            </a:pPr>
            <a:r>
              <a:rPr lang="en-US" altLang="zh-CN" sz="2700" dirty="0">
                <a:solidFill>
                  <a:schemeClr val="tx1">
                    <a:lumMod val="85000"/>
                    <a:lumOff val="15000"/>
                  </a:schemeClr>
                </a:solidFill>
                <a:latin typeface="宋体" panose="02010600030101010101" pitchFamily="2" charset="-122"/>
                <a:ea typeface="宋体" panose="02010600030101010101" pitchFamily="2" charset="-122"/>
              </a:rPr>
              <a:t>contents</a:t>
            </a:r>
            <a:endParaRPr lang="zh-CN" altLang="en-US" sz="33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327991" y="274770"/>
            <a:ext cx="8507896" cy="4594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345759" y="4348445"/>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26439" y="450"/>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8539538" y="4259750"/>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5440256" y="2131515"/>
            <a:ext cx="2461745" cy="783590"/>
          </a:xfrm>
          <a:prstGeom prst="rect">
            <a:avLst/>
          </a:prstGeom>
          <a:noFill/>
        </p:spPr>
        <p:txBody>
          <a:bodyPr wrap="square" rtlCol="0">
            <a:spAutoFit/>
          </a:bodyPr>
          <a:lstStyle/>
          <a:p>
            <a:pPr algn="ctr"/>
            <a:r>
              <a:rPr lang="zh-CN" altLang="en-US" sz="4500" dirty="0">
                <a:solidFill>
                  <a:schemeClr val="tx1">
                    <a:lumMod val="75000"/>
                    <a:lumOff val="25000"/>
                  </a:schemeClr>
                </a:solidFill>
                <a:latin typeface="宋体" panose="02010600030101010101" pitchFamily="2" charset="-122"/>
                <a:ea typeface="宋体" panose="02010600030101010101" pitchFamily="2" charset="-122"/>
              </a:rPr>
              <a:t>目录</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19" name="椭圆 18"/>
          <p:cNvSpPr/>
          <p:nvPr/>
        </p:nvSpPr>
        <p:spPr>
          <a:xfrm>
            <a:off x="1907276" y="1711074"/>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1</a:t>
            </a:r>
            <a:endParaRPr lang="en-US" altLang="zh-CN" sz="1200" b="1" dirty="0">
              <a:solidFill>
                <a:schemeClr val="bg1"/>
              </a:solidFill>
            </a:endParaRPr>
          </a:p>
        </p:txBody>
      </p:sp>
      <p:sp>
        <p:nvSpPr>
          <p:cNvPr id="20" name="文本框 19"/>
          <p:cNvSpPr txBox="1"/>
          <p:nvPr/>
        </p:nvSpPr>
        <p:spPr>
          <a:xfrm>
            <a:off x="2469065" y="1570929"/>
            <a:ext cx="2971406"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了解所学专业</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2" name="椭圆 21"/>
          <p:cNvSpPr/>
          <p:nvPr/>
        </p:nvSpPr>
        <p:spPr>
          <a:xfrm>
            <a:off x="1907795" y="3245221"/>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2</a:t>
            </a:r>
            <a:endParaRPr lang="zh-CN" altLang="en-US" sz="1200" b="1" dirty="0">
              <a:solidFill>
                <a:schemeClr val="bg1"/>
              </a:solidFill>
            </a:endParaRPr>
          </a:p>
        </p:txBody>
      </p:sp>
      <p:sp>
        <p:nvSpPr>
          <p:cNvPr id="23" name="文本框 22"/>
          <p:cNvSpPr txBox="1"/>
          <p:nvPr/>
        </p:nvSpPr>
        <p:spPr>
          <a:xfrm>
            <a:off x="2469107" y="3133283"/>
            <a:ext cx="2971406"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树立正确劳动观</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75840" y="1258320"/>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01</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399679" y="2652210"/>
            <a:ext cx="4361471" cy="71437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了解所学专业</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336550" y="0"/>
            <a:ext cx="321818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一、专业和专业对应的职业群</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36550" y="1096010"/>
            <a:ext cx="3779520" cy="361188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79425" y="1216025"/>
            <a:ext cx="3637280" cy="3491865"/>
          </a:xfrm>
          <a:prstGeom prst="rect">
            <a:avLst/>
          </a:prstGeom>
        </p:spPr>
        <p:txBody>
          <a:bodyPr wrap="square">
            <a:spAutoFit/>
          </a:bodyPr>
          <a:lstStyle/>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（一）专业</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专业是指高等学校或中等职业学校根据社会专业分工的需要设立的学科类别，如会计、企业管理、餐饮服务、电子商务、文秘等专业。专业是依据社会经济发展、产业结构变化以及市场对人才的需求而设置的。随着经济、技术的高速发展，专业范畴不断扩展，并且转变为大量新的社会和企业职业需求。</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4558030" y="1096010"/>
            <a:ext cx="4008120" cy="351599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336550" y="0"/>
            <a:ext cx="3218180" cy="368300"/>
          </a:xfrm>
          <a:prstGeom prst="rect">
            <a:avLst/>
          </a:prstGeom>
          <a:noFill/>
        </p:spPr>
        <p:txBody>
          <a:bodyPr wrap="square" rtlCol="0">
            <a:spAutoFit/>
          </a:bodyPr>
          <a:lstStyle/>
          <a:p>
            <a:pPr algn="r"/>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454660" y="2070100"/>
            <a:ext cx="8235315" cy="2658745"/>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731520" y="2147570"/>
            <a:ext cx="7680960" cy="2338070"/>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“落后”or“必备”？</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“哇！不是吧？！现在都什么年代了，还学珠算？”“老师，用计算器和点钞</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机就可以了！把钱放进点钞机里，钱自动出来了，而且都是用扎带扎好的！”“真是的，学这些淘汰的东西有什么用？！”某财经中职学校会计专业的会计基本技能课堂上，当老师提出要在本学期学习珠算、练习点钞等技能时，同学们纷纷吐槽。老师不急不恼，边听边把算盘教具摆好，说：“你们别小瞧这些，这可是会计专业学生必备的技能。现在很多大单位在进行账表计算时还会用珠算，特别是在进行纯粹的加减法时，珠算比计算器还快呢！来，让你们见识一下珠算的厉害！……”</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5668010" y="248285"/>
            <a:ext cx="3169285" cy="221869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336550" y="0"/>
            <a:ext cx="3218180"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一、专业和专业对应的职业群</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36550" y="1096010"/>
            <a:ext cx="3779520" cy="361188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79425" y="1216025"/>
            <a:ext cx="3637280" cy="3322955"/>
          </a:xfrm>
          <a:prstGeom prst="rect">
            <a:avLst/>
          </a:prstGeom>
        </p:spPr>
        <p:txBody>
          <a:bodyPr wrap="square">
            <a:spAutoFit/>
          </a:bodyPr>
          <a:lstStyle/>
          <a:p>
            <a:pPr algn="just">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（二）专业对应的职业群</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当我们确定了自己的工作领域后，还需要进一步探索自己的能力和价值观，以决定自己在所选择领域的哪个层次上工作。如果我们每一个人都能对自己未来将要从事的职业有一个明确的认识和清晰的定位，便可实现党的十九大报告中所提出的“人人皆可成才、人人尽展其才的良好局面”。</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just"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职业群通常指工作内容、操作技能、社会功能及对从业者素质要求相近的若干职业的集合。</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4307840" y="1329055"/>
            <a:ext cx="4645660" cy="309689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287020" y="635"/>
            <a:ext cx="3410585"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二、职业对从业者的素质要求</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7591482" y="888708"/>
            <a:ext cx="1230630" cy="598805"/>
          </a:xfrm>
          <a:prstGeom prst="rect">
            <a:avLst/>
          </a:prstGeom>
          <a:solidFill>
            <a:srgbClr val="FACD89"/>
          </a:solidFill>
        </p:spPr>
        <p:txBody>
          <a:bodyPr wrap="none" rtlCol="0">
            <a:spAutoFit/>
          </a:bodyPr>
          <a:lstStyle/>
          <a:p>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   02   </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任意多边形: 形状 18"/>
          <p:cNvSpPr/>
          <p:nvPr/>
        </p:nvSpPr>
        <p:spPr>
          <a:xfrm>
            <a:off x="4643650"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文本框 19"/>
          <p:cNvSpPr txBox="1"/>
          <p:nvPr/>
        </p:nvSpPr>
        <p:spPr>
          <a:xfrm>
            <a:off x="3265428" y="888708"/>
            <a:ext cx="1255392" cy="598805"/>
          </a:xfrm>
          <a:prstGeom prst="rect">
            <a:avLst/>
          </a:prstGeom>
          <a:solidFill>
            <a:srgbClr val="FACD89"/>
          </a:solidFill>
        </p:spPr>
        <p:txBody>
          <a:bodyPr wrap="square" rtlCol="0">
            <a:spAutoFit/>
          </a:bodyPr>
          <a:lstStyle/>
          <a:p>
            <a:pPr algn="ctr"/>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01</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任意多边形: 形状 20"/>
          <p:cNvSpPr/>
          <p:nvPr/>
        </p:nvSpPr>
        <p:spPr>
          <a:xfrm>
            <a:off x="287779"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458470" y="1609725"/>
            <a:ext cx="3891280" cy="267652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（一）职业素质的构成</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素质是指劳动者在具备一定的生理和心理条件的基础上，通过受教育、劳动实践和自我修养等途径形成和发展起来的在职业活动中发挥重要作用的内在基本品质。不同的职业，对从业者所具备的专业知识和专业技能有着特定的要求。比如，导游要具有丰富的人文知识和出色的语言表达能力等。职业素质具有稳定性、整体性、发展性等特点。</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4885690" y="1609725"/>
            <a:ext cx="3749040" cy="218376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（二）职业素质的提高</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中职生应该珍惜学校的学习生活，通过各种方式、方法不断提高自身的职业素质，不断提高综合职业能力，为将来就业和创业打下坚实的基础。中职生应当根据市场经济的要求，不断调整和充实自己，增强综合职业素质，提高谋生本领，使自己更好地就业或创业。</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2484755" y="554355"/>
            <a:ext cx="4383405" cy="337185"/>
          </a:xfrm>
          <a:prstGeom prst="rect">
            <a:avLst/>
          </a:prstGeom>
          <a:solidFill>
            <a:srgbClr val="FACD89"/>
          </a:solidFill>
        </p:spPr>
        <p:txBody>
          <a:bodyPr wrap="square">
            <a:spAutoFit/>
          </a:bodyPr>
          <a:lstStyle/>
          <a:p>
            <a:pPr algn="ctr" fontAlgn="auto">
              <a:lnSpc>
                <a:spcPct val="100000"/>
              </a:lnSpc>
            </a:pPr>
            <a:r>
              <a:rPr lang="zh-CN" altLang="en-US" sz="1600" dirty="0">
                <a:solidFill>
                  <a:schemeClr val="tx1"/>
                </a:solidFill>
              </a:rPr>
              <a:t>（一）职业素质的构成</a:t>
            </a:r>
            <a:endParaRPr lang="zh-CN" altLang="en-US" sz="1600" dirty="0">
              <a:solidFill>
                <a:schemeClr val="tx1"/>
              </a:solidFill>
            </a:endParaRPr>
          </a:p>
        </p:txBody>
      </p:sp>
      <p:grpSp>
        <p:nvGrpSpPr>
          <p:cNvPr id="8" name="组合 7"/>
          <p:cNvGrpSpPr/>
          <p:nvPr/>
        </p:nvGrpSpPr>
        <p:grpSpPr>
          <a:xfrm>
            <a:off x="1738210" y="1449896"/>
            <a:ext cx="500743" cy="500743"/>
            <a:chOff x="7545660" y="1059361"/>
            <a:chExt cx="667657" cy="667657"/>
          </a:xfrm>
        </p:grpSpPr>
        <p:sp>
          <p:nvSpPr>
            <p:cNvPr id="9" name="椭圆 8"/>
            <p:cNvSpPr/>
            <p:nvPr/>
          </p:nvSpPr>
          <p:spPr>
            <a:xfrm>
              <a:off x="7545660" y="1059361"/>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Freeform 409"/>
            <p:cNvSpPr>
              <a:spLocks noEditPoints="1"/>
            </p:cNvSpPr>
            <p:nvPr/>
          </p:nvSpPr>
          <p:spPr bwMode="auto">
            <a:xfrm>
              <a:off x="7709088" y="1222838"/>
              <a:ext cx="340801" cy="340703"/>
            </a:xfrm>
            <a:custGeom>
              <a:avLst/>
              <a:gdLst>
                <a:gd name="T0" fmla="*/ 3365 w 7017"/>
                <a:gd name="T1" fmla="*/ 128 h 7016"/>
                <a:gd name="T2" fmla="*/ 2241 w 7017"/>
                <a:gd name="T3" fmla="*/ 20 h 7016"/>
                <a:gd name="T4" fmla="*/ 1035 w 7017"/>
                <a:gd name="T5" fmla="*/ 504 h 7016"/>
                <a:gd name="T6" fmla="*/ 242 w 7017"/>
                <a:gd name="T7" fmla="*/ 1470 h 7016"/>
                <a:gd name="T8" fmla="*/ 3 w 7017"/>
                <a:gd name="T9" fmla="*/ 2688 h 7016"/>
                <a:gd name="T10" fmla="*/ 395 w 7017"/>
                <a:gd name="T11" fmla="*/ 3926 h 7016"/>
                <a:gd name="T12" fmla="*/ 1301 w 7017"/>
                <a:gd name="T13" fmla="*/ 4788 h 7016"/>
                <a:gd name="T14" fmla="*/ 2559 w 7017"/>
                <a:gd name="T15" fmla="*/ 5119 h 7016"/>
                <a:gd name="T16" fmla="*/ 3597 w 7017"/>
                <a:gd name="T17" fmla="*/ 4901 h 7016"/>
                <a:gd name="T18" fmla="*/ 6084 w 7017"/>
                <a:gd name="T19" fmla="*/ 6985 h 7016"/>
                <a:gd name="T20" fmla="*/ 6749 w 7017"/>
                <a:gd name="T21" fmla="*/ 6852 h 7016"/>
                <a:gd name="T22" fmla="*/ 7012 w 7017"/>
                <a:gd name="T23" fmla="*/ 6380 h 7016"/>
                <a:gd name="T24" fmla="*/ 4529 w 7017"/>
                <a:gd name="T25" fmla="*/ 4196 h 7016"/>
                <a:gd name="T26" fmla="*/ 5065 w 7017"/>
                <a:gd name="T27" fmla="*/ 3092 h 7016"/>
                <a:gd name="T28" fmla="*/ 5027 w 7017"/>
                <a:gd name="T29" fmla="*/ 1874 h 7016"/>
                <a:gd name="T30" fmla="*/ 4369 w 7017"/>
                <a:gd name="T31" fmla="*/ 749 h 7016"/>
                <a:gd name="T32" fmla="*/ 6759 w 7017"/>
                <a:gd name="T33" fmla="*/ 6453 h 7016"/>
                <a:gd name="T34" fmla="*/ 6335 w 7017"/>
                <a:gd name="T35" fmla="*/ 6784 h 7016"/>
                <a:gd name="T36" fmla="*/ 3949 w 7017"/>
                <a:gd name="T37" fmla="*/ 4431 h 7016"/>
                <a:gd name="T38" fmla="*/ 2850 w 7017"/>
                <a:gd name="T39" fmla="*/ 4872 h 7016"/>
                <a:gd name="T40" fmla="*/ 1827 w 7017"/>
                <a:gd name="T41" fmla="*/ 4773 h 7016"/>
                <a:gd name="T42" fmla="*/ 873 w 7017"/>
                <a:gd name="T43" fmla="*/ 4165 h 7016"/>
                <a:gd name="T44" fmla="*/ 299 w 7017"/>
                <a:gd name="T45" fmla="*/ 3129 h 7016"/>
                <a:gd name="T46" fmla="*/ 299 w 7017"/>
                <a:gd name="T47" fmla="*/ 1993 h 7016"/>
                <a:gd name="T48" fmla="*/ 869 w 7017"/>
                <a:gd name="T49" fmla="*/ 957 h 7016"/>
                <a:gd name="T50" fmla="*/ 1825 w 7017"/>
                <a:gd name="T51" fmla="*/ 348 h 7016"/>
                <a:gd name="T52" fmla="*/ 2849 w 7017"/>
                <a:gd name="T53" fmla="*/ 248 h 7016"/>
                <a:gd name="T54" fmla="*/ 3944 w 7017"/>
                <a:gd name="T55" fmla="*/ 686 h 7016"/>
                <a:gd name="T56" fmla="*/ 4668 w 7017"/>
                <a:gd name="T57" fmla="*/ 1564 h 7016"/>
                <a:gd name="T58" fmla="*/ 4888 w 7017"/>
                <a:gd name="T59" fmla="*/ 2675 h 7016"/>
                <a:gd name="T60" fmla="*/ 4533 w 7017"/>
                <a:gd name="T61" fmla="*/ 3800 h 7016"/>
                <a:gd name="T62" fmla="*/ 3605 w 7017"/>
                <a:gd name="T63" fmla="*/ 903 h 7016"/>
                <a:gd name="T64" fmla="*/ 2658 w 7017"/>
                <a:gd name="T65" fmla="*/ 604 h 7016"/>
                <a:gd name="T66" fmla="*/ 1809 w 7017"/>
                <a:gd name="T67" fmla="*/ 750 h 7016"/>
                <a:gd name="T68" fmla="*/ 1044 w 7017"/>
                <a:gd name="T69" fmla="*/ 1323 h 7016"/>
                <a:gd name="T70" fmla="*/ 631 w 7017"/>
                <a:gd name="T71" fmla="*/ 2223 h 7016"/>
                <a:gd name="T72" fmla="*/ 701 w 7017"/>
                <a:gd name="T73" fmla="*/ 3175 h 7016"/>
                <a:gd name="T74" fmla="*/ 1211 w 7017"/>
                <a:gd name="T75" fmla="*/ 3978 h 7016"/>
                <a:gd name="T76" fmla="*/ 2081 w 7017"/>
                <a:gd name="T77" fmla="*/ 4458 h 7016"/>
                <a:gd name="T78" fmla="*/ 2946 w 7017"/>
                <a:gd name="T79" fmla="*/ 4480 h 7016"/>
                <a:gd name="T80" fmla="*/ 3840 w 7017"/>
                <a:gd name="T81" fmla="*/ 4040 h 7016"/>
                <a:gd name="T82" fmla="*/ 4389 w 7017"/>
                <a:gd name="T83" fmla="*/ 3262 h 7016"/>
                <a:gd name="T84" fmla="*/ 4504 w 7017"/>
                <a:gd name="T85" fmla="*/ 2317 h 7016"/>
                <a:gd name="T86" fmla="*/ 4134 w 7017"/>
                <a:gd name="T87" fmla="*/ 1396 h 7016"/>
                <a:gd name="T88" fmla="*/ 3413 w 7017"/>
                <a:gd name="T89" fmla="*/ 4063 h 7016"/>
                <a:gd name="T90" fmla="*/ 2560 w 7017"/>
                <a:gd name="T91" fmla="*/ 4288 h 7016"/>
                <a:gd name="T92" fmla="*/ 1822 w 7017"/>
                <a:gd name="T93" fmla="*/ 4122 h 7016"/>
                <a:gd name="T94" fmla="*/ 1170 w 7017"/>
                <a:gd name="T95" fmla="*/ 3587 h 7016"/>
                <a:gd name="T96" fmla="*/ 846 w 7017"/>
                <a:gd name="T97" fmla="*/ 2774 h 7016"/>
                <a:gd name="T98" fmla="*/ 947 w 7017"/>
                <a:gd name="T99" fmla="*/ 1940 h 7016"/>
                <a:gd name="T100" fmla="*/ 1432 w 7017"/>
                <a:gd name="T101" fmla="*/ 1252 h 7016"/>
                <a:gd name="T102" fmla="*/ 2219 w 7017"/>
                <a:gd name="T103" fmla="*/ 865 h 7016"/>
                <a:gd name="T104" fmla="*/ 2983 w 7017"/>
                <a:gd name="T105" fmla="*/ 883 h 7016"/>
                <a:gd name="T106" fmla="*/ 3750 w 7017"/>
                <a:gd name="T107" fmla="*/ 1308 h 7016"/>
                <a:gd name="T108" fmla="*/ 4202 w 7017"/>
                <a:gd name="T109" fmla="*/ 2016 h 7016"/>
                <a:gd name="T110" fmla="*/ 4264 w 7017"/>
                <a:gd name="T111" fmla="*/ 2856 h 7016"/>
                <a:gd name="T112" fmla="*/ 3900 w 7017"/>
                <a:gd name="T113" fmla="*/ 3651 h 7016"/>
                <a:gd name="T114" fmla="*/ 2015 w 7017"/>
                <a:gd name="T115" fmla="*/ 1406 h 7016"/>
                <a:gd name="T116" fmla="*/ 2534 w 7017"/>
                <a:gd name="T117" fmla="*/ 1515 h 7016"/>
                <a:gd name="T118" fmla="*/ 1839 w 7017"/>
                <a:gd name="T119" fmla="*/ 1804 h 7016"/>
                <a:gd name="T120" fmla="*/ 1285 w 7017"/>
                <a:gd name="T121" fmla="*/ 2560 h 7016"/>
                <a:gd name="T122" fmla="*/ 1434 w 7017"/>
                <a:gd name="T123" fmla="*/ 1961 h 7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17" h="7016">
                  <a:moveTo>
                    <a:pt x="4369" y="749"/>
                  </a:moveTo>
                  <a:lnTo>
                    <a:pt x="4369" y="749"/>
                  </a:lnTo>
                  <a:lnTo>
                    <a:pt x="4324" y="705"/>
                  </a:lnTo>
                  <a:lnTo>
                    <a:pt x="4277" y="662"/>
                  </a:lnTo>
                  <a:lnTo>
                    <a:pt x="4229" y="620"/>
                  </a:lnTo>
                  <a:lnTo>
                    <a:pt x="4181" y="579"/>
                  </a:lnTo>
                  <a:lnTo>
                    <a:pt x="4131" y="540"/>
                  </a:lnTo>
                  <a:lnTo>
                    <a:pt x="4082" y="502"/>
                  </a:lnTo>
                  <a:lnTo>
                    <a:pt x="4030" y="465"/>
                  </a:lnTo>
                  <a:lnTo>
                    <a:pt x="3978" y="429"/>
                  </a:lnTo>
                  <a:lnTo>
                    <a:pt x="3927" y="394"/>
                  </a:lnTo>
                  <a:lnTo>
                    <a:pt x="3873" y="361"/>
                  </a:lnTo>
                  <a:lnTo>
                    <a:pt x="3819" y="331"/>
                  </a:lnTo>
                  <a:lnTo>
                    <a:pt x="3764" y="300"/>
                  </a:lnTo>
                  <a:lnTo>
                    <a:pt x="3709" y="272"/>
                  </a:lnTo>
                  <a:lnTo>
                    <a:pt x="3653" y="244"/>
                  </a:lnTo>
                  <a:lnTo>
                    <a:pt x="3597" y="218"/>
                  </a:lnTo>
                  <a:lnTo>
                    <a:pt x="3540" y="194"/>
                  </a:lnTo>
                  <a:lnTo>
                    <a:pt x="3482" y="171"/>
                  </a:lnTo>
                  <a:lnTo>
                    <a:pt x="3424" y="150"/>
                  </a:lnTo>
                  <a:lnTo>
                    <a:pt x="3365" y="128"/>
                  </a:lnTo>
                  <a:lnTo>
                    <a:pt x="3305" y="111"/>
                  </a:lnTo>
                  <a:lnTo>
                    <a:pt x="3245" y="93"/>
                  </a:lnTo>
                  <a:lnTo>
                    <a:pt x="3185" y="77"/>
                  </a:lnTo>
                  <a:lnTo>
                    <a:pt x="3124" y="62"/>
                  </a:lnTo>
                  <a:lnTo>
                    <a:pt x="3063" y="49"/>
                  </a:lnTo>
                  <a:lnTo>
                    <a:pt x="3002" y="38"/>
                  </a:lnTo>
                  <a:lnTo>
                    <a:pt x="2940" y="28"/>
                  </a:lnTo>
                  <a:lnTo>
                    <a:pt x="2877" y="20"/>
                  </a:lnTo>
                  <a:lnTo>
                    <a:pt x="2815" y="12"/>
                  </a:lnTo>
                  <a:lnTo>
                    <a:pt x="2752" y="7"/>
                  </a:lnTo>
                  <a:lnTo>
                    <a:pt x="2689" y="3"/>
                  </a:lnTo>
                  <a:lnTo>
                    <a:pt x="2625" y="1"/>
                  </a:lnTo>
                  <a:lnTo>
                    <a:pt x="2561" y="0"/>
                  </a:lnTo>
                  <a:lnTo>
                    <a:pt x="2561" y="0"/>
                  </a:lnTo>
                  <a:lnTo>
                    <a:pt x="2558" y="0"/>
                  </a:lnTo>
                  <a:lnTo>
                    <a:pt x="2558" y="0"/>
                  </a:lnTo>
                  <a:lnTo>
                    <a:pt x="2495" y="1"/>
                  </a:lnTo>
                  <a:lnTo>
                    <a:pt x="2430" y="3"/>
                  </a:lnTo>
                  <a:lnTo>
                    <a:pt x="2367" y="7"/>
                  </a:lnTo>
                  <a:lnTo>
                    <a:pt x="2304" y="12"/>
                  </a:lnTo>
                  <a:lnTo>
                    <a:pt x="2241" y="20"/>
                  </a:lnTo>
                  <a:lnTo>
                    <a:pt x="2178" y="28"/>
                  </a:lnTo>
                  <a:lnTo>
                    <a:pt x="2116" y="38"/>
                  </a:lnTo>
                  <a:lnTo>
                    <a:pt x="2055" y="49"/>
                  </a:lnTo>
                  <a:lnTo>
                    <a:pt x="1993" y="63"/>
                  </a:lnTo>
                  <a:lnTo>
                    <a:pt x="1933" y="77"/>
                  </a:lnTo>
                  <a:lnTo>
                    <a:pt x="1871" y="94"/>
                  </a:lnTo>
                  <a:lnTo>
                    <a:pt x="1812" y="111"/>
                  </a:lnTo>
                  <a:lnTo>
                    <a:pt x="1752" y="129"/>
                  </a:lnTo>
                  <a:lnTo>
                    <a:pt x="1693" y="150"/>
                  </a:lnTo>
                  <a:lnTo>
                    <a:pt x="1635" y="172"/>
                  </a:lnTo>
                  <a:lnTo>
                    <a:pt x="1577" y="195"/>
                  </a:lnTo>
                  <a:lnTo>
                    <a:pt x="1520" y="219"/>
                  </a:lnTo>
                  <a:lnTo>
                    <a:pt x="1463" y="245"/>
                  </a:lnTo>
                  <a:lnTo>
                    <a:pt x="1408" y="273"/>
                  </a:lnTo>
                  <a:lnTo>
                    <a:pt x="1352" y="301"/>
                  </a:lnTo>
                  <a:lnTo>
                    <a:pt x="1298" y="332"/>
                  </a:lnTo>
                  <a:lnTo>
                    <a:pt x="1243" y="364"/>
                  </a:lnTo>
                  <a:lnTo>
                    <a:pt x="1190" y="396"/>
                  </a:lnTo>
                  <a:lnTo>
                    <a:pt x="1138" y="431"/>
                  </a:lnTo>
                  <a:lnTo>
                    <a:pt x="1086" y="467"/>
                  </a:lnTo>
                  <a:lnTo>
                    <a:pt x="1035" y="504"/>
                  </a:lnTo>
                  <a:lnTo>
                    <a:pt x="985" y="542"/>
                  </a:lnTo>
                  <a:lnTo>
                    <a:pt x="935" y="582"/>
                  </a:lnTo>
                  <a:lnTo>
                    <a:pt x="887" y="623"/>
                  </a:lnTo>
                  <a:lnTo>
                    <a:pt x="839" y="665"/>
                  </a:lnTo>
                  <a:lnTo>
                    <a:pt x="793" y="708"/>
                  </a:lnTo>
                  <a:lnTo>
                    <a:pt x="746" y="754"/>
                  </a:lnTo>
                  <a:lnTo>
                    <a:pt x="746" y="754"/>
                  </a:lnTo>
                  <a:lnTo>
                    <a:pt x="702" y="800"/>
                  </a:lnTo>
                  <a:lnTo>
                    <a:pt x="659" y="846"/>
                  </a:lnTo>
                  <a:lnTo>
                    <a:pt x="617" y="894"/>
                  </a:lnTo>
                  <a:lnTo>
                    <a:pt x="577" y="942"/>
                  </a:lnTo>
                  <a:lnTo>
                    <a:pt x="537" y="992"/>
                  </a:lnTo>
                  <a:lnTo>
                    <a:pt x="499" y="1041"/>
                  </a:lnTo>
                  <a:lnTo>
                    <a:pt x="462" y="1093"/>
                  </a:lnTo>
                  <a:lnTo>
                    <a:pt x="427" y="1145"/>
                  </a:lnTo>
                  <a:lnTo>
                    <a:pt x="393" y="1197"/>
                  </a:lnTo>
                  <a:lnTo>
                    <a:pt x="361" y="1250"/>
                  </a:lnTo>
                  <a:lnTo>
                    <a:pt x="329" y="1304"/>
                  </a:lnTo>
                  <a:lnTo>
                    <a:pt x="298" y="1359"/>
                  </a:lnTo>
                  <a:lnTo>
                    <a:pt x="270" y="1414"/>
                  </a:lnTo>
                  <a:lnTo>
                    <a:pt x="242" y="1470"/>
                  </a:lnTo>
                  <a:lnTo>
                    <a:pt x="217" y="1526"/>
                  </a:lnTo>
                  <a:lnTo>
                    <a:pt x="193" y="1583"/>
                  </a:lnTo>
                  <a:lnTo>
                    <a:pt x="170" y="1641"/>
                  </a:lnTo>
                  <a:lnTo>
                    <a:pt x="149" y="1699"/>
                  </a:lnTo>
                  <a:lnTo>
                    <a:pt x="127" y="1758"/>
                  </a:lnTo>
                  <a:lnTo>
                    <a:pt x="110" y="1817"/>
                  </a:lnTo>
                  <a:lnTo>
                    <a:pt x="92" y="1878"/>
                  </a:lnTo>
                  <a:lnTo>
                    <a:pt x="76" y="1938"/>
                  </a:lnTo>
                  <a:lnTo>
                    <a:pt x="62" y="1998"/>
                  </a:lnTo>
                  <a:lnTo>
                    <a:pt x="48" y="2059"/>
                  </a:lnTo>
                  <a:lnTo>
                    <a:pt x="38" y="2120"/>
                  </a:lnTo>
                  <a:lnTo>
                    <a:pt x="27" y="2182"/>
                  </a:lnTo>
                  <a:lnTo>
                    <a:pt x="19" y="2244"/>
                  </a:lnTo>
                  <a:lnTo>
                    <a:pt x="13" y="2308"/>
                  </a:lnTo>
                  <a:lnTo>
                    <a:pt x="7" y="2370"/>
                  </a:lnTo>
                  <a:lnTo>
                    <a:pt x="3" y="2433"/>
                  </a:lnTo>
                  <a:lnTo>
                    <a:pt x="1" y="2496"/>
                  </a:lnTo>
                  <a:lnTo>
                    <a:pt x="0" y="2561"/>
                  </a:lnTo>
                  <a:lnTo>
                    <a:pt x="0" y="2561"/>
                  </a:lnTo>
                  <a:lnTo>
                    <a:pt x="1" y="2624"/>
                  </a:lnTo>
                  <a:lnTo>
                    <a:pt x="3" y="2688"/>
                  </a:lnTo>
                  <a:lnTo>
                    <a:pt x="7" y="2752"/>
                  </a:lnTo>
                  <a:lnTo>
                    <a:pt x="13" y="2814"/>
                  </a:lnTo>
                  <a:lnTo>
                    <a:pt x="20" y="2877"/>
                  </a:lnTo>
                  <a:lnTo>
                    <a:pt x="28" y="2939"/>
                  </a:lnTo>
                  <a:lnTo>
                    <a:pt x="38" y="3001"/>
                  </a:lnTo>
                  <a:lnTo>
                    <a:pt x="49" y="3063"/>
                  </a:lnTo>
                  <a:lnTo>
                    <a:pt x="62" y="3124"/>
                  </a:lnTo>
                  <a:lnTo>
                    <a:pt x="77" y="3185"/>
                  </a:lnTo>
                  <a:lnTo>
                    <a:pt x="93" y="3245"/>
                  </a:lnTo>
                  <a:lnTo>
                    <a:pt x="111" y="3305"/>
                  </a:lnTo>
                  <a:lnTo>
                    <a:pt x="129" y="3364"/>
                  </a:lnTo>
                  <a:lnTo>
                    <a:pt x="150" y="3423"/>
                  </a:lnTo>
                  <a:lnTo>
                    <a:pt x="171" y="3481"/>
                  </a:lnTo>
                  <a:lnTo>
                    <a:pt x="194" y="3539"/>
                  </a:lnTo>
                  <a:lnTo>
                    <a:pt x="218" y="3596"/>
                  </a:lnTo>
                  <a:lnTo>
                    <a:pt x="245" y="3653"/>
                  </a:lnTo>
                  <a:lnTo>
                    <a:pt x="272" y="3709"/>
                  </a:lnTo>
                  <a:lnTo>
                    <a:pt x="300" y="3765"/>
                  </a:lnTo>
                  <a:lnTo>
                    <a:pt x="331" y="3818"/>
                  </a:lnTo>
                  <a:lnTo>
                    <a:pt x="363" y="3872"/>
                  </a:lnTo>
                  <a:lnTo>
                    <a:pt x="395" y="3926"/>
                  </a:lnTo>
                  <a:lnTo>
                    <a:pt x="429" y="3979"/>
                  </a:lnTo>
                  <a:lnTo>
                    <a:pt x="465" y="4030"/>
                  </a:lnTo>
                  <a:lnTo>
                    <a:pt x="502" y="4081"/>
                  </a:lnTo>
                  <a:lnTo>
                    <a:pt x="541" y="4132"/>
                  </a:lnTo>
                  <a:lnTo>
                    <a:pt x="580" y="4180"/>
                  </a:lnTo>
                  <a:lnTo>
                    <a:pt x="621" y="4229"/>
                  </a:lnTo>
                  <a:lnTo>
                    <a:pt x="663" y="4277"/>
                  </a:lnTo>
                  <a:lnTo>
                    <a:pt x="706" y="4324"/>
                  </a:lnTo>
                  <a:lnTo>
                    <a:pt x="751" y="4369"/>
                  </a:lnTo>
                  <a:lnTo>
                    <a:pt x="751" y="4369"/>
                  </a:lnTo>
                  <a:lnTo>
                    <a:pt x="797" y="4414"/>
                  </a:lnTo>
                  <a:lnTo>
                    <a:pt x="843" y="4457"/>
                  </a:lnTo>
                  <a:lnTo>
                    <a:pt x="891" y="4500"/>
                  </a:lnTo>
                  <a:lnTo>
                    <a:pt x="939" y="4541"/>
                  </a:lnTo>
                  <a:lnTo>
                    <a:pt x="989" y="4580"/>
                  </a:lnTo>
                  <a:lnTo>
                    <a:pt x="1040" y="4618"/>
                  </a:lnTo>
                  <a:lnTo>
                    <a:pt x="1090" y="4655"/>
                  </a:lnTo>
                  <a:lnTo>
                    <a:pt x="1142" y="4690"/>
                  </a:lnTo>
                  <a:lnTo>
                    <a:pt x="1195" y="4724"/>
                  </a:lnTo>
                  <a:lnTo>
                    <a:pt x="1247" y="4758"/>
                  </a:lnTo>
                  <a:lnTo>
                    <a:pt x="1301" y="4788"/>
                  </a:lnTo>
                  <a:lnTo>
                    <a:pt x="1356" y="4819"/>
                  </a:lnTo>
                  <a:lnTo>
                    <a:pt x="1411" y="4847"/>
                  </a:lnTo>
                  <a:lnTo>
                    <a:pt x="1467" y="4875"/>
                  </a:lnTo>
                  <a:lnTo>
                    <a:pt x="1524" y="4901"/>
                  </a:lnTo>
                  <a:lnTo>
                    <a:pt x="1580" y="4926"/>
                  </a:lnTo>
                  <a:lnTo>
                    <a:pt x="1638" y="4949"/>
                  </a:lnTo>
                  <a:lnTo>
                    <a:pt x="1696" y="4971"/>
                  </a:lnTo>
                  <a:lnTo>
                    <a:pt x="1755" y="4991"/>
                  </a:lnTo>
                  <a:lnTo>
                    <a:pt x="1815" y="5010"/>
                  </a:lnTo>
                  <a:lnTo>
                    <a:pt x="1875" y="5027"/>
                  </a:lnTo>
                  <a:lnTo>
                    <a:pt x="1935" y="5043"/>
                  </a:lnTo>
                  <a:lnTo>
                    <a:pt x="1996" y="5057"/>
                  </a:lnTo>
                  <a:lnTo>
                    <a:pt x="2057" y="5070"/>
                  </a:lnTo>
                  <a:lnTo>
                    <a:pt x="2118" y="5082"/>
                  </a:lnTo>
                  <a:lnTo>
                    <a:pt x="2180" y="5091"/>
                  </a:lnTo>
                  <a:lnTo>
                    <a:pt x="2243" y="5099"/>
                  </a:lnTo>
                  <a:lnTo>
                    <a:pt x="2305" y="5107"/>
                  </a:lnTo>
                  <a:lnTo>
                    <a:pt x="2368" y="5112"/>
                  </a:lnTo>
                  <a:lnTo>
                    <a:pt x="2431" y="5116"/>
                  </a:lnTo>
                  <a:lnTo>
                    <a:pt x="2495" y="5118"/>
                  </a:lnTo>
                  <a:lnTo>
                    <a:pt x="2559" y="5119"/>
                  </a:lnTo>
                  <a:lnTo>
                    <a:pt x="2559" y="5119"/>
                  </a:lnTo>
                  <a:lnTo>
                    <a:pt x="2561" y="5119"/>
                  </a:lnTo>
                  <a:lnTo>
                    <a:pt x="2561" y="5119"/>
                  </a:lnTo>
                  <a:lnTo>
                    <a:pt x="2621" y="5118"/>
                  </a:lnTo>
                  <a:lnTo>
                    <a:pt x="2681" y="5116"/>
                  </a:lnTo>
                  <a:lnTo>
                    <a:pt x="2740" y="5113"/>
                  </a:lnTo>
                  <a:lnTo>
                    <a:pt x="2800" y="5108"/>
                  </a:lnTo>
                  <a:lnTo>
                    <a:pt x="2859" y="5102"/>
                  </a:lnTo>
                  <a:lnTo>
                    <a:pt x="2919" y="5094"/>
                  </a:lnTo>
                  <a:lnTo>
                    <a:pt x="2978" y="5086"/>
                  </a:lnTo>
                  <a:lnTo>
                    <a:pt x="3036" y="5075"/>
                  </a:lnTo>
                  <a:lnTo>
                    <a:pt x="3094" y="5064"/>
                  </a:lnTo>
                  <a:lnTo>
                    <a:pt x="3152" y="5051"/>
                  </a:lnTo>
                  <a:lnTo>
                    <a:pt x="3208" y="5036"/>
                  </a:lnTo>
                  <a:lnTo>
                    <a:pt x="3265" y="5021"/>
                  </a:lnTo>
                  <a:lnTo>
                    <a:pt x="3321" y="5005"/>
                  </a:lnTo>
                  <a:lnTo>
                    <a:pt x="3377" y="4987"/>
                  </a:lnTo>
                  <a:lnTo>
                    <a:pt x="3433" y="4967"/>
                  </a:lnTo>
                  <a:lnTo>
                    <a:pt x="3488" y="4947"/>
                  </a:lnTo>
                  <a:lnTo>
                    <a:pt x="3542" y="4924"/>
                  </a:lnTo>
                  <a:lnTo>
                    <a:pt x="3597" y="4901"/>
                  </a:lnTo>
                  <a:lnTo>
                    <a:pt x="3649" y="4877"/>
                  </a:lnTo>
                  <a:lnTo>
                    <a:pt x="3702" y="4851"/>
                  </a:lnTo>
                  <a:lnTo>
                    <a:pt x="3755" y="4824"/>
                  </a:lnTo>
                  <a:lnTo>
                    <a:pt x="3806" y="4796"/>
                  </a:lnTo>
                  <a:lnTo>
                    <a:pt x="3857" y="4766"/>
                  </a:lnTo>
                  <a:lnTo>
                    <a:pt x="3908" y="4736"/>
                  </a:lnTo>
                  <a:lnTo>
                    <a:pt x="3957" y="4704"/>
                  </a:lnTo>
                  <a:lnTo>
                    <a:pt x="4007" y="4671"/>
                  </a:lnTo>
                  <a:lnTo>
                    <a:pt x="4055" y="4637"/>
                  </a:lnTo>
                  <a:lnTo>
                    <a:pt x="4103" y="4602"/>
                  </a:lnTo>
                  <a:lnTo>
                    <a:pt x="4150" y="4565"/>
                  </a:lnTo>
                  <a:lnTo>
                    <a:pt x="4196" y="4527"/>
                  </a:lnTo>
                  <a:lnTo>
                    <a:pt x="4242" y="4488"/>
                  </a:lnTo>
                  <a:lnTo>
                    <a:pt x="4287" y="4448"/>
                  </a:lnTo>
                  <a:lnTo>
                    <a:pt x="4668" y="4830"/>
                  </a:lnTo>
                  <a:lnTo>
                    <a:pt x="4269" y="5227"/>
                  </a:lnTo>
                  <a:lnTo>
                    <a:pt x="5993" y="6951"/>
                  </a:lnTo>
                  <a:lnTo>
                    <a:pt x="6014" y="6959"/>
                  </a:lnTo>
                  <a:lnTo>
                    <a:pt x="6014" y="6959"/>
                  </a:lnTo>
                  <a:lnTo>
                    <a:pt x="6049" y="6973"/>
                  </a:lnTo>
                  <a:lnTo>
                    <a:pt x="6084" y="6985"/>
                  </a:lnTo>
                  <a:lnTo>
                    <a:pt x="6119" y="6994"/>
                  </a:lnTo>
                  <a:lnTo>
                    <a:pt x="6155" y="7002"/>
                  </a:lnTo>
                  <a:lnTo>
                    <a:pt x="6189" y="7009"/>
                  </a:lnTo>
                  <a:lnTo>
                    <a:pt x="6225" y="7013"/>
                  </a:lnTo>
                  <a:lnTo>
                    <a:pt x="6261" y="7015"/>
                  </a:lnTo>
                  <a:lnTo>
                    <a:pt x="6296" y="7016"/>
                  </a:lnTo>
                  <a:lnTo>
                    <a:pt x="6296" y="7016"/>
                  </a:lnTo>
                  <a:lnTo>
                    <a:pt x="6331" y="7015"/>
                  </a:lnTo>
                  <a:lnTo>
                    <a:pt x="6365" y="7013"/>
                  </a:lnTo>
                  <a:lnTo>
                    <a:pt x="6400" y="7009"/>
                  </a:lnTo>
                  <a:lnTo>
                    <a:pt x="6434" y="7002"/>
                  </a:lnTo>
                  <a:lnTo>
                    <a:pt x="6468" y="6995"/>
                  </a:lnTo>
                  <a:lnTo>
                    <a:pt x="6501" y="6986"/>
                  </a:lnTo>
                  <a:lnTo>
                    <a:pt x="6534" y="6975"/>
                  </a:lnTo>
                  <a:lnTo>
                    <a:pt x="6567" y="6962"/>
                  </a:lnTo>
                  <a:lnTo>
                    <a:pt x="6598" y="6948"/>
                  </a:lnTo>
                  <a:lnTo>
                    <a:pt x="6630" y="6932"/>
                  </a:lnTo>
                  <a:lnTo>
                    <a:pt x="6661" y="6914"/>
                  </a:lnTo>
                  <a:lnTo>
                    <a:pt x="6691" y="6895"/>
                  </a:lnTo>
                  <a:lnTo>
                    <a:pt x="6721" y="6874"/>
                  </a:lnTo>
                  <a:lnTo>
                    <a:pt x="6749" y="6852"/>
                  </a:lnTo>
                  <a:lnTo>
                    <a:pt x="6777" y="6827"/>
                  </a:lnTo>
                  <a:lnTo>
                    <a:pt x="6803" y="6802"/>
                  </a:lnTo>
                  <a:lnTo>
                    <a:pt x="6803" y="6802"/>
                  </a:lnTo>
                  <a:lnTo>
                    <a:pt x="6823" y="6782"/>
                  </a:lnTo>
                  <a:lnTo>
                    <a:pt x="6841" y="6762"/>
                  </a:lnTo>
                  <a:lnTo>
                    <a:pt x="6859" y="6741"/>
                  </a:lnTo>
                  <a:lnTo>
                    <a:pt x="6876" y="6719"/>
                  </a:lnTo>
                  <a:lnTo>
                    <a:pt x="6892" y="6697"/>
                  </a:lnTo>
                  <a:lnTo>
                    <a:pt x="6906" y="6675"/>
                  </a:lnTo>
                  <a:lnTo>
                    <a:pt x="6920" y="6651"/>
                  </a:lnTo>
                  <a:lnTo>
                    <a:pt x="6933" y="6628"/>
                  </a:lnTo>
                  <a:lnTo>
                    <a:pt x="6945" y="6605"/>
                  </a:lnTo>
                  <a:lnTo>
                    <a:pt x="6956" y="6581"/>
                  </a:lnTo>
                  <a:lnTo>
                    <a:pt x="6966" y="6557"/>
                  </a:lnTo>
                  <a:lnTo>
                    <a:pt x="6976" y="6532"/>
                  </a:lnTo>
                  <a:lnTo>
                    <a:pt x="6984" y="6508"/>
                  </a:lnTo>
                  <a:lnTo>
                    <a:pt x="6992" y="6483"/>
                  </a:lnTo>
                  <a:lnTo>
                    <a:pt x="6998" y="6457"/>
                  </a:lnTo>
                  <a:lnTo>
                    <a:pt x="7004" y="6432"/>
                  </a:lnTo>
                  <a:lnTo>
                    <a:pt x="7009" y="6406"/>
                  </a:lnTo>
                  <a:lnTo>
                    <a:pt x="7012" y="6380"/>
                  </a:lnTo>
                  <a:lnTo>
                    <a:pt x="7015" y="6354"/>
                  </a:lnTo>
                  <a:lnTo>
                    <a:pt x="7017" y="6328"/>
                  </a:lnTo>
                  <a:lnTo>
                    <a:pt x="7017" y="6302"/>
                  </a:lnTo>
                  <a:lnTo>
                    <a:pt x="7017" y="6276"/>
                  </a:lnTo>
                  <a:lnTo>
                    <a:pt x="7016" y="6250"/>
                  </a:lnTo>
                  <a:lnTo>
                    <a:pt x="7014" y="6223"/>
                  </a:lnTo>
                  <a:lnTo>
                    <a:pt x="7011" y="6197"/>
                  </a:lnTo>
                  <a:lnTo>
                    <a:pt x="7007" y="6170"/>
                  </a:lnTo>
                  <a:lnTo>
                    <a:pt x="7001" y="6143"/>
                  </a:lnTo>
                  <a:lnTo>
                    <a:pt x="6995" y="6117"/>
                  </a:lnTo>
                  <a:lnTo>
                    <a:pt x="6988" y="6092"/>
                  </a:lnTo>
                  <a:lnTo>
                    <a:pt x="6980" y="6065"/>
                  </a:lnTo>
                  <a:lnTo>
                    <a:pt x="6971" y="6039"/>
                  </a:lnTo>
                  <a:lnTo>
                    <a:pt x="6960" y="6012"/>
                  </a:lnTo>
                  <a:lnTo>
                    <a:pt x="6952" y="5991"/>
                  </a:lnTo>
                  <a:lnTo>
                    <a:pt x="5229" y="4269"/>
                  </a:lnTo>
                  <a:lnTo>
                    <a:pt x="4830" y="4667"/>
                  </a:lnTo>
                  <a:lnTo>
                    <a:pt x="4450" y="4286"/>
                  </a:lnTo>
                  <a:lnTo>
                    <a:pt x="4450" y="4286"/>
                  </a:lnTo>
                  <a:lnTo>
                    <a:pt x="4490" y="4241"/>
                  </a:lnTo>
                  <a:lnTo>
                    <a:pt x="4529" y="4196"/>
                  </a:lnTo>
                  <a:lnTo>
                    <a:pt x="4566" y="4150"/>
                  </a:lnTo>
                  <a:lnTo>
                    <a:pt x="4602" y="4102"/>
                  </a:lnTo>
                  <a:lnTo>
                    <a:pt x="4638" y="4055"/>
                  </a:lnTo>
                  <a:lnTo>
                    <a:pt x="4672" y="4006"/>
                  </a:lnTo>
                  <a:lnTo>
                    <a:pt x="4705" y="3957"/>
                  </a:lnTo>
                  <a:lnTo>
                    <a:pt x="4737" y="3907"/>
                  </a:lnTo>
                  <a:lnTo>
                    <a:pt x="4768" y="3856"/>
                  </a:lnTo>
                  <a:lnTo>
                    <a:pt x="4796" y="3806"/>
                  </a:lnTo>
                  <a:lnTo>
                    <a:pt x="4825" y="3753"/>
                  </a:lnTo>
                  <a:lnTo>
                    <a:pt x="4852" y="3701"/>
                  </a:lnTo>
                  <a:lnTo>
                    <a:pt x="4878" y="3649"/>
                  </a:lnTo>
                  <a:lnTo>
                    <a:pt x="4902" y="3595"/>
                  </a:lnTo>
                  <a:lnTo>
                    <a:pt x="4925" y="3541"/>
                  </a:lnTo>
                  <a:lnTo>
                    <a:pt x="4947" y="3486"/>
                  </a:lnTo>
                  <a:lnTo>
                    <a:pt x="4968" y="3432"/>
                  </a:lnTo>
                  <a:lnTo>
                    <a:pt x="4987" y="3376"/>
                  </a:lnTo>
                  <a:lnTo>
                    <a:pt x="5005" y="3320"/>
                  </a:lnTo>
                  <a:lnTo>
                    <a:pt x="5022" y="3264"/>
                  </a:lnTo>
                  <a:lnTo>
                    <a:pt x="5038" y="3207"/>
                  </a:lnTo>
                  <a:lnTo>
                    <a:pt x="5052" y="3150"/>
                  </a:lnTo>
                  <a:lnTo>
                    <a:pt x="5065" y="3092"/>
                  </a:lnTo>
                  <a:lnTo>
                    <a:pt x="5077" y="3034"/>
                  </a:lnTo>
                  <a:lnTo>
                    <a:pt x="5086" y="2976"/>
                  </a:lnTo>
                  <a:lnTo>
                    <a:pt x="5096" y="2917"/>
                  </a:lnTo>
                  <a:lnTo>
                    <a:pt x="5103" y="2858"/>
                  </a:lnTo>
                  <a:lnTo>
                    <a:pt x="5110" y="2799"/>
                  </a:lnTo>
                  <a:lnTo>
                    <a:pt x="5114" y="2740"/>
                  </a:lnTo>
                  <a:lnTo>
                    <a:pt x="5118" y="2680"/>
                  </a:lnTo>
                  <a:lnTo>
                    <a:pt x="5120" y="2620"/>
                  </a:lnTo>
                  <a:lnTo>
                    <a:pt x="5120" y="2560"/>
                  </a:lnTo>
                  <a:lnTo>
                    <a:pt x="5120" y="2560"/>
                  </a:lnTo>
                  <a:lnTo>
                    <a:pt x="5119" y="2495"/>
                  </a:lnTo>
                  <a:lnTo>
                    <a:pt x="5117" y="2432"/>
                  </a:lnTo>
                  <a:lnTo>
                    <a:pt x="5114" y="2369"/>
                  </a:lnTo>
                  <a:lnTo>
                    <a:pt x="5108" y="2306"/>
                  </a:lnTo>
                  <a:lnTo>
                    <a:pt x="5101" y="2242"/>
                  </a:lnTo>
                  <a:lnTo>
                    <a:pt x="5093" y="2180"/>
                  </a:lnTo>
                  <a:lnTo>
                    <a:pt x="5082" y="2118"/>
                  </a:lnTo>
                  <a:lnTo>
                    <a:pt x="5071" y="2057"/>
                  </a:lnTo>
                  <a:lnTo>
                    <a:pt x="5058" y="1996"/>
                  </a:lnTo>
                  <a:lnTo>
                    <a:pt x="5044" y="1934"/>
                  </a:lnTo>
                  <a:lnTo>
                    <a:pt x="5027" y="1874"/>
                  </a:lnTo>
                  <a:lnTo>
                    <a:pt x="5010" y="1814"/>
                  </a:lnTo>
                  <a:lnTo>
                    <a:pt x="4992" y="1755"/>
                  </a:lnTo>
                  <a:lnTo>
                    <a:pt x="4971" y="1696"/>
                  </a:lnTo>
                  <a:lnTo>
                    <a:pt x="4949" y="1637"/>
                  </a:lnTo>
                  <a:lnTo>
                    <a:pt x="4926" y="1580"/>
                  </a:lnTo>
                  <a:lnTo>
                    <a:pt x="4902" y="1522"/>
                  </a:lnTo>
                  <a:lnTo>
                    <a:pt x="4876" y="1466"/>
                  </a:lnTo>
                  <a:lnTo>
                    <a:pt x="4848" y="1410"/>
                  </a:lnTo>
                  <a:lnTo>
                    <a:pt x="4820" y="1355"/>
                  </a:lnTo>
                  <a:lnTo>
                    <a:pt x="4790" y="1300"/>
                  </a:lnTo>
                  <a:lnTo>
                    <a:pt x="4758" y="1246"/>
                  </a:lnTo>
                  <a:lnTo>
                    <a:pt x="4726" y="1193"/>
                  </a:lnTo>
                  <a:lnTo>
                    <a:pt x="4691" y="1141"/>
                  </a:lnTo>
                  <a:lnTo>
                    <a:pt x="4655" y="1089"/>
                  </a:lnTo>
                  <a:lnTo>
                    <a:pt x="4618" y="1038"/>
                  </a:lnTo>
                  <a:lnTo>
                    <a:pt x="4580" y="988"/>
                  </a:lnTo>
                  <a:lnTo>
                    <a:pt x="4540" y="938"/>
                  </a:lnTo>
                  <a:lnTo>
                    <a:pt x="4500" y="890"/>
                  </a:lnTo>
                  <a:lnTo>
                    <a:pt x="4458" y="842"/>
                  </a:lnTo>
                  <a:lnTo>
                    <a:pt x="4414" y="796"/>
                  </a:lnTo>
                  <a:lnTo>
                    <a:pt x="4369" y="749"/>
                  </a:lnTo>
                  <a:lnTo>
                    <a:pt x="4369" y="749"/>
                  </a:lnTo>
                  <a:close/>
                  <a:moveTo>
                    <a:pt x="5229" y="4594"/>
                  </a:moveTo>
                  <a:lnTo>
                    <a:pt x="6757" y="6121"/>
                  </a:lnTo>
                  <a:lnTo>
                    <a:pt x="6757" y="6121"/>
                  </a:lnTo>
                  <a:lnTo>
                    <a:pt x="6763" y="6141"/>
                  </a:lnTo>
                  <a:lnTo>
                    <a:pt x="6769" y="6161"/>
                  </a:lnTo>
                  <a:lnTo>
                    <a:pt x="6775" y="6181"/>
                  </a:lnTo>
                  <a:lnTo>
                    <a:pt x="6779" y="6201"/>
                  </a:lnTo>
                  <a:lnTo>
                    <a:pt x="6782" y="6221"/>
                  </a:lnTo>
                  <a:lnTo>
                    <a:pt x="6785" y="6240"/>
                  </a:lnTo>
                  <a:lnTo>
                    <a:pt x="6786" y="6259"/>
                  </a:lnTo>
                  <a:lnTo>
                    <a:pt x="6787" y="6278"/>
                  </a:lnTo>
                  <a:lnTo>
                    <a:pt x="6787" y="6297"/>
                  </a:lnTo>
                  <a:lnTo>
                    <a:pt x="6787" y="6315"/>
                  </a:lnTo>
                  <a:lnTo>
                    <a:pt x="6786" y="6334"/>
                  </a:lnTo>
                  <a:lnTo>
                    <a:pt x="6784" y="6352"/>
                  </a:lnTo>
                  <a:lnTo>
                    <a:pt x="6781" y="6369"/>
                  </a:lnTo>
                  <a:lnTo>
                    <a:pt x="6778" y="6387"/>
                  </a:lnTo>
                  <a:lnTo>
                    <a:pt x="6775" y="6404"/>
                  </a:lnTo>
                  <a:lnTo>
                    <a:pt x="6769" y="6421"/>
                  </a:lnTo>
                  <a:lnTo>
                    <a:pt x="6759" y="6453"/>
                  </a:lnTo>
                  <a:lnTo>
                    <a:pt x="6747" y="6485"/>
                  </a:lnTo>
                  <a:lnTo>
                    <a:pt x="6732" y="6514"/>
                  </a:lnTo>
                  <a:lnTo>
                    <a:pt x="6717" y="6543"/>
                  </a:lnTo>
                  <a:lnTo>
                    <a:pt x="6699" y="6570"/>
                  </a:lnTo>
                  <a:lnTo>
                    <a:pt x="6681" y="6594"/>
                  </a:lnTo>
                  <a:lnTo>
                    <a:pt x="6662" y="6619"/>
                  </a:lnTo>
                  <a:lnTo>
                    <a:pt x="6641" y="6640"/>
                  </a:lnTo>
                  <a:lnTo>
                    <a:pt x="6641" y="6640"/>
                  </a:lnTo>
                  <a:lnTo>
                    <a:pt x="6620" y="6660"/>
                  </a:lnTo>
                  <a:lnTo>
                    <a:pt x="6596" y="6680"/>
                  </a:lnTo>
                  <a:lnTo>
                    <a:pt x="6571" y="6698"/>
                  </a:lnTo>
                  <a:lnTo>
                    <a:pt x="6545" y="6716"/>
                  </a:lnTo>
                  <a:lnTo>
                    <a:pt x="6516" y="6732"/>
                  </a:lnTo>
                  <a:lnTo>
                    <a:pt x="6486" y="6745"/>
                  </a:lnTo>
                  <a:lnTo>
                    <a:pt x="6455" y="6758"/>
                  </a:lnTo>
                  <a:lnTo>
                    <a:pt x="6422" y="6768"/>
                  </a:lnTo>
                  <a:lnTo>
                    <a:pt x="6405" y="6773"/>
                  </a:lnTo>
                  <a:lnTo>
                    <a:pt x="6388" y="6777"/>
                  </a:lnTo>
                  <a:lnTo>
                    <a:pt x="6371" y="6780"/>
                  </a:lnTo>
                  <a:lnTo>
                    <a:pt x="6353" y="6782"/>
                  </a:lnTo>
                  <a:lnTo>
                    <a:pt x="6335" y="6784"/>
                  </a:lnTo>
                  <a:lnTo>
                    <a:pt x="6317" y="6785"/>
                  </a:lnTo>
                  <a:lnTo>
                    <a:pt x="6298" y="6786"/>
                  </a:lnTo>
                  <a:lnTo>
                    <a:pt x="6279" y="6786"/>
                  </a:lnTo>
                  <a:lnTo>
                    <a:pt x="6260" y="6785"/>
                  </a:lnTo>
                  <a:lnTo>
                    <a:pt x="6241" y="6783"/>
                  </a:lnTo>
                  <a:lnTo>
                    <a:pt x="6222" y="6781"/>
                  </a:lnTo>
                  <a:lnTo>
                    <a:pt x="6202" y="6778"/>
                  </a:lnTo>
                  <a:lnTo>
                    <a:pt x="6183" y="6774"/>
                  </a:lnTo>
                  <a:lnTo>
                    <a:pt x="6163" y="6768"/>
                  </a:lnTo>
                  <a:lnTo>
                    <a:pt x="6143" y="6762"/>
                  </a:lnTo>
                  <a:lnTo>
                    <a:pt x="6122" y="6755"/>
                  </a:lnTo>
                  <a:lnTo>
                    <a:pt x="4595" y="5227"/>
                  </a:lnTo>
                  <a:lnTo>
                    <a:pt x="5229" y="4594"/>
                  </a:lnTo>
                  <a:close/>
                  <a:moveTo>
                    <a:pt x="4211" y="4203"/>
                  </a:moveTo>
                  <a:lnTo>
                    <a:pt x="4211" y="4203"/>
                  </a:lnTo>
                  <a:lnTo>
                    <a:pt x="4169" y="4243"/>
                  </a:lnTo>
                  <a:lnTo>
                    <a:pt x="4127" y="4283"/>
                  </a:lnTo>
                  <a:lnTo>
                    <a:pt x="4084" y="4322"/>
                  </a:lnTo>
                  <a:lnTo>
                    <a:pt x="4039" y="4359"/>
                  </a:lnTo>
                  <a:lnTo>
                    <a:pt x="3994" y="4395"/>
                  </a:lnTo>
                  <a:lnTo>
                    <a:pt x="3949" y="4431"/>
                  </a:lnTo>
                  <a:lnTo>
                    <a:pt x="3902" y="4465"/>
                  </a:lnTo>
                  <a:lnTo>
                    <a:pt x="3855" y="4497"/>
                  </a:lnTo>
                  <a:lnTo>
                    <a:pt x="3806" y="4528"/>
                  </a:lnTo>
                  <a:lnTo>
                    <a:pt x="3758" y="4559"/>
                  </a:lnTo>
                  <a:lnTo>
                    <a:pt x="3709" y="4587"/>
                  </a:lnTo>
                  <a:lnTo>
                    <a:pt x="3659" y="4614"/>
                  </a:lnTo>
                  <a:lnTo>
                    <a:pt x="3609" y="4641"/>
                  </a:lnTo>
                  <a:lnTo>
                    <a:pt x="3558" y="4666"/>
                  </a:lnTo>
                  <a:lnTo>
                    <a:pt x="3506" y="4689"/>
                  </a:lnTo>
                  <a:lnTo>
                    <a:pt x="3454" y="4713"/>
                  </a:lnTo>
                  <a:lnTo>
                    <a:pt x="3401" y="4734"/>
                  </a:lnTo>
                  <a:lnTo>
                    <a:pt x="3348" y="4754"/>
                  </a:lnTo>
                  <a:lnTo>
                    <a:pt x="3294" y="4772"/>
                  </a:lnTo>
                  <a:lnTo>
                    <a:pt x="3240" y="4788"/>
                  </a:lnTo>
                  <a:lnTo>
                    <a:pt x="3185" y="4805"/>
                  </a:lnTo>
                  <a:lnTo>
                    <a:pt x="3130" y="4819"/>
                  </a:lnTo>
                  <a:lnTo>
                    <a:pt x="3076" y="4833"/>
                  </a:lnTo>
                  <a:lnTo>
                    <a:pt x="3020" y="4844"/>
                  </a:lnTo>
                  <a:lnTo>
                    <a:pt x="2963" y="4855"/>
                  </a:lnTo>
                  <a:lnTo>
                    <a:pt x="2907" y="4864"/>
                  </a:lnTo>
                  <a:lnTo>
                    <a:pt x="2850" y="4872"/>
                  </a:lnTo>
                  <a:lnTo>
                    <a:pt x="2792" y="4878"/>
                  </a:lnTo>
                  <a:lnTo>
                    <a:pt x="2735" y="4883"/>
                  </a:lnTo>
                  <a:lnTo>
                    <a:pt x="2677" y="4886"/>
                  </a:lnTo>
                  <a:lnTo>
                    <a:pt x="2619" y="4889"/>
                  </a:lnTo>
                  <a:lnTo>
                    <a:pt x="2561" y="4890"/>
                  </a:lnTo>
                  <a:lnTo>
                    <a:pt x="2561" y="4890"/>
                  </a:lnTo>
                  <a:lnTo>
                    <a:pt x="2559" y="4890"/>
                  </a:lnTo>
                  <a:lnTo>
                    <a:pt x="2559" y="4890"/>
                  </a:lnTo>
                  <a:lnTo>
                    <a:pt x="2501" y="4889"/>
                  </a:lnTo>
                  <a:lnTo>
                    <a:pt x="2443" y="4886"/>
                  </a:lnTo>
                  <a:lnTo>
                    <a:pt x="2385" y="4883"/>
                  </a:lnTo>
                  <a:lnTo>
                    <a:pt x="2328" y="4878"/>
                  </a:lnTo>
                  <a:lnTo>
                    <a:pt x="2271" y="4872"/>
                  </a:lnTo>
                  <a:lnTo>
                    <a:pt x="2214" y="4864"/>
                  </a:lnTo>
                  <a:lnTo>
                    <a:pt x="2158" y="4855"/>
                  </a:lnTo>
                  <a:lnTo>
                    <a:pt x="2102" y="4844"/>
                  </a:lnTo>
                  <a:lnTo>
                    <a:pt x="2047" y="4833"/>
                  </a:lnTo>
                  <a:lnTo>
                    <a:pt x="1991" y="4820"/>
                  </a:lnTo>
                  <a:lnTo>
                    <a:pt x="1936" y="4805"/>
                  </a:lnTo>
                  <a:lnTo>
                    <a:pt x="1882" y="4790"/>
                  </a:lnTo>
                  <a:lnTo>
                    <a:pt x="1827" y="4773"/>
                  </a:lnTo>
                  <a:lnTo>
                    <a:pt x="1774" y="4754"/>
                  </a:lnTo>
                  <a:lnTo>
                    <a:pt x="1721" y="4735"/>
                  </a:lnTo>
                  <a:lnTo>
                    <a:pt x="1669" y="4714"/>
                  </a:lnTo>
                  <a:lnTo>
                    <a:pt x="1616" y="4690"/>
                  </a:lnTo>
                  <a:lnTo>
                    <a:pt x="1566" y="4667"/>
                  </a:lnTo>
                  <a:lnTo>
                    <a:pt x="1514" y="4642"/>
                  </a:lnTo>
                  <a:lnTo>
                    <a:pt x="1464" y="4617"/>
                  </a:lnTo>
                  <a:lnTo>
                    <a:pt x="1414" y="4589"/>
                  </a:lnTo>
                  <a:lnTo>
                    <a:pt x="1365" y="4561"/>
                  </a:lnTo>
                  <a:lnTo>
                    <a:pt x="1317" y="4530"/>
                  </a:lnTo>
                  <a:lnTo>
                    <a:pt x="1269" y="4500"/>
                  </a:lnTo>
                  <a:lnTo>
                    <a:pt x="1222" y="4467"/>
                  </a:lnTo>
                  <a:lnTo>
                    <a:pt x="1176" y="4433"/>
                  </a:lnTo>
                  <a:lnTo>
                    <a:pt x="1130" y="4398"/>
                  </a:lnTo>
                  <a:lnTo>
                    <a:pt x="1085" y="4363"/>
                  </a:lnTo>
                  <a:lnTo>
                    <a:pt x="1041" y="4326"/>
                  </a:lnTo>
                  <a:lnTo>
                    <a:pt x="997" y="4287"/>
                  </a:lnTo>
                  <a:lnTo>
                    <a:pt x="955" y="4248"/>
                  </a:lnTo>
                  <a:lnTo>
                    <a:pt x="914" y="4206"/>
                  </a:lnTo>
                  <a:lnTo>
                    <a:pt x="914" y="4206"/>
                  </a:lnTo>
                  <a:lnTo>
                    <a:pt x="873" y="4165"/>
                  </a:lnTo>
                  <a:lnTo>
                    <a:pt x="833" y="4122"/>
                  </a:lnTo>
                  <a:lnTo>
                    <a:pt x="795" y="4079"/>
                  </a:lnTo>
                  <a:lnTo>
                    <a:pt x="758" y="4035"/>
                  </a:lnTo>
                  <a:lnTo>
                    <a:pt x="721" y="3990"/>
                  </a:lnTo>
                  <a:lnTo>
                    <a:pt x="686" y="3944"/>
                  </a:lnTo>
                  <a:lnTo>
                    <a:pt x="654" y="3898"/>
                  </a:lnTo>
                  <a:lnTo>
                    <a:pt x="621" y="3851"/>
                  </a:lnTo>
                  <a:lnTo>
                    <a:pt x="589" y="3804"/>
                  </a:lnTo>
                  <a:lnTo>
                    <a:pt x="560" y="3755"/>
                  </a:lnTo>
                  <a:lnTo>
                    <a:pt x="531" y="3706"/>
                  </a:lnTo>
                  <a:lnTo>
                    <a:pt x="504" y="3656"/>
                  </a:lnTo>
                  <a:lnTo>
                    <a:pt x="478" y="3606"/>
                  </a:lnTo>
                  <a:lnTo>
                    <a:pt x="452" y="3555"/>
                  </a:lnTo>
                  <a:lnTo>
                    <a:pt x="429" y="3503"/>
                  </a:lnTo>
                  <a:lnTo>
                    <a:pt x="407" y="3452"/>
                  </a:lnTo>
                  <a:lnTo>
                    <a:pt x="386" y="3399"/>
                  </a:lnTo>
                  <a:lnTo>
                    <a:pt x="366" y="3346"/>
                  </a:lnTo>
                  <a:lnTo>
                    <a:pt x="347" y="3292"/>
                  </a:lnTo>
                  <a:lnTo>
                    <a:pt x="330" y="3238"/>
                  </a:lnTo>
                  <a:lnTo>
                    <a:pt x="314" y="3184"/>
                  </a:lnTo>
                  <a:lnTo>
                    <a:pt x="299" y="3129"/>
                  </a:lnTo>
                  <a:lnTo>
                    <a:pt x="287" y="3073"/>
                  </a:lnTo>
                  <a:lnTo>
                    <a:pt x="275" y="3017"/>
                  </a:lnTo>
                  <a:lnTo>
                    <a:pt x="265" y="2961"/>
                  </a:lnTo>
                  <a:lnTo>
                    <a:pt x="255" y="2905"/>
                  </a:lnTo>
                  <a:lnTo>
                    <a:pt x="248" y="2849"/>
                  </a:lnTo>
                  <a:lnTo>
                    <a:pt x="241" y="2792"/>
                  </a:lnTo>
                  <a:lnTo>
                    <a:pt x="236" y="2734"/>
                  </a:lnTo>
                  <a:lnTo>
                    <a:pt x="233" y="2677"/>
                  </a:lnTo>
                  <a:lnTo>
                    <a:pt x="231" y="2619"/>
                  </a:lnTo>
                  <a:lnTo>
                    <a:pt x="230" y="2561"/>
                  </a:lnTo>
                  <a:lnTo>
                    <a:pt x="230" y="2561"/>
                  </a:lnTo>
                  <a:lnTo>
                    <a:pt x="231" y="2503"/>
                  </a:lnTo>
                  <a:lnTo>
                    <a:pt x="233" y="2445"/>
                  </a:lnTo>
                  <a:lnTo>
                    <a:pt x="236" y="2387"/>
                  </a:lnTo>
                  <a:lnTo>
                    <a:pt x="241" y="2330"/>
                  </a:lnTo>
                  <a:lnTo>
                    <a:pt x="248" y="2273"/>
                  </a:lnTo>
                  <a:lnTo>
                    <a:pt x="255" y="2216"/>
                  </a:lnTo>
                  <a:lnTo>
                    <a:pt x="263" y="2160"/>
                  </a:lnTo>
                  <a:lnTo>
                    <a:pt x="274" y="2104"/>
                  </a:lnTo>
                  <a:lnTo>
                    <a:pt x="286" y="2048"/>
                  </a:lnTo>
                  <a:lnTo>
                    <a:pt x="299" y="1993"/>
                  </a:lnTo>
                  <a:lnTo>
                    <a:pt x="313" y="1939"/>
                  </a:lnTo>
                  <a:lnTo>
                    <a:pt x="329" y="1884"/>
                  </a:lnTo>
                  <a:lnTo>
                    <a:pt x="346" y="1830"/>
                  </a:lnTo>
                  <a:lnTo>
                    <a:pt x="365" y="1776"/>
                  </a:lnTo>
                  <a:lnTo>
                    <a:pt x="384" y="1724"/>
                  </a:lnTo>
                  <a:lnTo>
                    <a:pt x="405" y="1671"/>
                  </a:lnTo>
                  <a:lnTo>
                    <a:pt x="427" y="1619"/>
                  </a:lnTo>
                  <a:lnTo>
                    <a:pt x="451" y="1568"/>
                  </a:lnTo>
                  <a:lnTo>
                    <a:pt x="475" y="1517"/>
                  </a:lnTo>
                  <a:lnTo>
                    <a:pt x="502" y="1466"/>
                  </a:lnTo>
                  <a:lnTo>
                    <a:pt x="529" y="1417"/>
                  </a:lnTo>
                  <a:lnTo>
                    <a:pt x="558" y="1368"/>
                  </a:lnTo>
                  <a:lnTo>
                    <a:pt x="587" y="1320"/>
                  </a:lnTo>
                  <a:lnTo>
                    <a:pt x="619" y="1271"/>
                  </a:lnTo>
                  <a:lnTo>
                    <a:pt x="650" y="1225"/>
                  </a:lnTo>
                  <a:lnTo>
                    <a:pt x="684" y="1179"/>
                  </a:lnTo>
                  <a:lnTo>
                    <a:pt x="719" y="1132"/>
                  </a:lnTo>
                  <a:lnTo>
                    <a:pt x="755" y="1088"/>
                  </a:lnTo>
                  <a:lnTo>
                    <a:pt x="792" y="1044"/>
                  </a:lnTo>
                  <a:lnTo>
                    <a:pt x="830" y="1000"/>
                  </a:lnTo>
                  <a:lnTo>
                    <a:pt x="869" y="957"/>
                  </a:lnTo>
                  <a:lnTo>
                    <a:pt x="910" y="916"/>
                  </a:lnTo>
                  <a:lnTo>
                    <a:pt x="910" y="916"/>
                  </a:lnTo>
                  <a:lnTo>
                    <a:pt x="951" y="875"/>
                  </a:lnTo>
                  <a:lnTo>
                    <a:pt x="994" y="835"/>
                  </a:lnTo>
                  <a:lnTo>
                    <a:pt x="1037" y="797"/>
                  </a:lnTo>
                  <a:lnTo>
                    <a:pt x="1082" y="759"/>
                  </a:lnTo>
                  <a:lnTo>
                    <a:pt x="1126" y="723"/>
                  </a:lnTo>
                  <a:lnTo>
                    <a:pt x="1172" y="688"/>
                  </a:lnTo>
                  <a:lnTo>
                    <a:pt x="1219" y="655"/>
                  </a:lnTo>
                  <a:lnTo>
                    <a:pt x="1265" y="622"/>
                  </a:lnTo>
                  <a:lnTo>
                    <a:pt x="1314" y="591"/>
                  </a:lnTo>
                  <a:lnTo>
                    <a:pt x="1362" y="561"/>
                  </a:lnTo>
                  <a:lnTo>
                    <a:pt x="1411" y="532"/>
                  </a:lnTo>
                  <a:lnTo>
                    <a:pt x="1460" y="505"/>
                  </a:lnTo>
                  <a:lnTo>
                    <a:pt x="1511" y="478"/>
                  </a:lnTo>
                  <a:lnTo>
                    <a:pt x="1561" y="453"/>
                  </a:lnTo>
                  <a:lnTo>
                    <a:pt x="1613" y="430"/>
                  </a:lnTo>
                  <a:lnTo>
                    <a:pt x="1666" y="407"/>
                  </a:lnTo>
                  <a:lnTo>
                    <a:pt x="1719" y="386"/>
                  </a:lnTo>
                  <a:lnTo>
                    <a:pt x="1771" y="366"/>
                  </a:lnTo>
                  <a:lnTo>
                    <a:pt x="1825" y="348"/>
                  </a:lnTo>
                  <a:lnTo>
                    <a:pt x="1879" y="331"/>
                  </a:lnTo>
                  <a:lnTo>
                    <a:pt x="1934" y="315"/>
                  </a:lnTo>
                  <a:lnTo>
                    <a:pt x="1989" y="300"/>
                  </a:lnTo>
                  <a:lnTo>
                    <a:pt x="2044" y="287"/>
                  </a:lnTo>
                  <a:lnTo>
                    <a:pt x="2100" y="275"/>
                  </a:lnTo>
                  <a:lnTo>
                    <a:pt x="2156" y="264"/>
                  </a:lnTo>
                  <a:lnTo>
                    <a:pt x="2213" y="255"/>
                  </a:lnTo>
                  <a:lnTo>
                    <a:pt x="2269" y="248"/>
                  </a:lnTo>
                  <a:lnTo>
                    <a:pt x="2327" y="241"/>
                  </a:lnTo>
                  <a:lnTo>
                    <a:pt x="2384" y="236"/>
                  </a:lnTo>
                  <a:lnTo>
                    <a:pt x="2442" y="233"/>
                  </a:lnTo>
                  <a:lnTo>
                    <a:pt x="2500" y="231"/>
                  </a:lnTo>
                  <a:lnTo>
                    <a:pt x="2558" y="230"/>
                  </a:lnTo>
                  <a:lnTo>
                    <a:pt x="2558" y="230"/>
                  </a:lnTo>
                  <a:lnTo>
                    <a:pt x="2561" y="230"/>
                  </a:lnTo>
                  <a:lnTo>
                    <a:pt x="2561" y="230"/>
                  </a:lnTo>
                  <a:lnTo>
                    <a:pt x="2619" y="231"/>
                  </a:lnTo>
                  <a:lnTo>
                    <a:pt x="2677" y="233"/>
                  </a:lnTo>
                  <a:lnTo>
                    <a:pt x="2735" y="236"/>
                  </a:lnTo>
                  <a:lnTo>
                    <a:pt x="2792" y="241"/>
                  </a:lnTo>
                  <a:lnTo>
                    <a:pt x="2849" y="248"/>
                  </a:lnTo>
                  <a:lnTo>
                    <a:pt x="2906" y="255"/>
                  </a:lnTo>
                  <a:lnTo>
                    <a:pt x="2962" y="264"/>
                  </a:lnTo>
                  <a:lnTo>
                    <a:pt x="3018" y="275"/>
                  </a:lnTo>
                  <a:lnTo>
                    <a:pt x="3074" y="287"/>
                  </a:lnTo>
                  <a:lnTo>
                    <a:pt x="3129" y="299"/>
                  </a:lnTo>
                  <a:lnTo>
                    <a:pt x="3184" y="314"/>
                  </a:lnTo>
                  <a:lnTo>
                    <a:pt x="3238" y="330"/>
                  </a:lnTo>
                  <a:lnTo>
                    <a:pt x="3293" y="347"/>
                  </a:lnTo>
                  <a:lnTo>
                    <a:pt x="3346" y="366"/>
                  </a:lnTo>
                  <a:lnTo>
                    <a:pt x="3399" y="386"/>
                  </a:lnTo>
                  <a:lnTo>
                    <a:pt x="3452" y="406"/>
                  </a:lnTo>
                  <a:lnTo>
                    <a:pt x="3504" y="429"/>
                  </a:lnTo>
                  <a:lnTo>
                    <a:pt x="3555" y="452"/>
                  </a:lnTo>
                  <a:lnTo>
                    <a:pt x="3606" y="477"/>
                  </a:lnTo>
                  <a:lnTo>
                    <a:pt x="3657" y="503"/>
                  </a:lnTo>
                  <a:lnTo>
                    <a:pt x="3706" y="530"/>
                  </a:lnTo>
                  <a:lnTo>
                    <a:pt x="3755" y="560"/>
                  </a:lnTo>
                  <a:lnTo>
                    <a:pt x="3803" y="589"/>
                  </a:lnTo>
                  <a:lnTo>
                    <a:pt x="3852" y="620"/>
                  </a:lnTo>
                  <a:lnTo>
                    <a:pt x="3898" y="652"/>
                  </a:lnTo>
                  <a:lnTo>
                    <a:pt x="3944" y="686"/>
                  </a:lnTo>
                  <a:lnTo>
                    <a:pt x="3991" y="721"/>
                  </a:lnTo>
                  <a:lnTo>
                    <a:pt x="4035" y="757"/>
                  </a:lnTo>
                  <a:lnTo>
                    <a:pt x="4079" y="794"/>
                  </a:lnTo>
                  <a:lnTo>
                    <a:pt x="4123" y="833"/>
                  </a:lnTo>
                  <a:lnTo>
                    <a:pt x="4165" y="872"/>
                  </a:lnTo>
                  <a:lnTo>
                    <a:pt x="4207" y="913"/>
                  </a:lnTo>
                  <a:lnTo>
                    <a:pt x="4207" y="913"/>
                  </a:lnTo>
                  <a:lnTo>
                    <a:pt x="4248" y="954"/>
                  </a:lnTo>
                  <a:lnTo>
                    <a:pt x="4287" y="997"/>
                  </a:lnTo>
                  <a:lnTo>
                    <a:pt x="4326" y="1040"/>
                  </a:lnTo>
                  <a:lnTo>
                    <a:pt x="4363" y="1084"/>
                  </a:lnTo>
                  <a:lnTo>
                    <a:pt x="4399" y="1129"/>
                  </a:lnTo>
                  <a:lnTo>
                    <a:pt x="4434" y="1174"/>
                  </a:lnTo>
                  <a:lnTo>
                    <a:pt x="4467" y="1221"/>
                  </a:lnTo>
                  <a:lnTo>
                    <a:pt x="4500" y="1268"/>
                  </a:lnTo>
                  <a:lnTo>
                    <a:pt x="4531" y="1316"/>
                  </a:lnTo>
                  <a:lnTo>
                    <a:pt x="4561" y="1364"/>
                  </a:lnTo>
                  <a:lnTo>
                    <a:pt x="4590" y="1414"/>
                  </a:lnTo>
                  <a:lnTo>
                    <a:pt x="4617" y="1463"/>
                  </a:lnTo>
                  <a:lnTo>
                    <a:pt x="4644" y="1514"/>
                  </a:lnTo>
                  <a:lnTo>
                    <a:pt x="4668" y="1564"/>
                  </a:lnTo>
                  <a:lnTo>
                    <a:pt x="4692" y="1616"/>
                  </a:lnTo>
                  <a:lnTo>
                    <a:pt x="4714" y="1668"/>
                  </a:lnTo>
                  <a:lnTo>
                    <a:pt x="4735" y="1720"/>
                  </a:lnTo>
                  <a:lnTo>
                    <a:pt x="4755" y="1773"/>
                  </a:lnTo>
                  <a:lnTo>
                    <a:pt x="4773" y="1827"/>
                  </a:lnTo>
                  <a:lnTo>
                    <a:pt x="4790" y="1881"/>
                  </a:lnTo>
                  <a:lnTo>
                    <a:pt x="4806" y="1936"/>
                  </a:lnTo>
                  <a:lnTo>
                    <a:pt x="4821" y="1990"/>
                  </a:lnTo>
                  <a:lnTo>
                    <a:pt x="4834" y="2046"/>
                  </a:lnTo>
                  <a:lnTo>
                    <a:pt x="4846" y="2102"/>
                  </a:lnTo>
                  <a:lnTo>
                    <a:pt x="4857" y="2158"/>
                  </a:lnTo>
                  <a:lnTo>
                    <a:pt x="4865" y="2214"/>
                  </a:lnTo>
                  <a:lnTo>
                    <a:pt x="4873" y="2271"/>
                  </a:lnTo>
                  <a:lnTo>
                    <a:pt x="4880" y="2328"/>
                  </a:lnTo>
                  <a:lnTo>
                    <a:pt x="4884" y="2386"/>
                  </a:lnTo>
                  <a:lnTo>
                    <a:pt x="4888" y="2444"/>
                  </a:lnTo>
                  <a:lnTo>
                    <a:pt x="4890" y="2501"/>
                  </a:lnTo>
                  <a:lnTo>
                    <a:pt x="4890" y="2560"/>
                  </a:lnTo>
                  <a:lnTo>
                    <a:pt x="4890" y="2560"/>
                  </a:lnTo>
                  <a:lnTo>
                    <a:pt x="4890" y="2618"/>
                  </a:lnTo>
                  <a:lnTo>
                    <a:pt x="4888" y="2675"/>
                  </a:lnTo>
                  <a:lnTo>
                    <a:pt x="4884" y="2733"/>
                  </a:lnTo>
                  <a:lnTo>
                    <a:pt x="4880" y="2789"/>
                  </a:lnTo>
                  <a:lnTo>
                    <a:pt x="4873" y="2846"/>
                  </a:lnTo>
                  <a:lnTo>
                    <a:pt x="4865" y="2903"/>
                  </a:lnTo>
                  <a:lnTo>
                    <a:pt x="4857" y="2959"/>
                  </a:lnTo>
                  <a:lnTo>
                    <a:pt x="4846" y="3015"/>
                  </a:lnTo>
                  <a:lnTo>
                    <a:pt x="4834" y="3071"/>
                  </a:lnTo>
                  <a:lnTo>
                    <a:pt x="4822" y="3127"/>
                  </a:lnTo>
                  <a:lnTo>
                    <a:pt x="4807" y="3182"/>
                  </a:lnTo>
                  <a:lnTo>
                    <a:pt x="4791" y="3235"/>
                  </a:lnTo>
                  <a:lnTo>
                    <a:pt x="4774" y="3289"/>
                  </a:lnTo>
                  <a:lnTo>
                    <a:pt x="4755" y="3343"/>
                  </a:lnTo>
                  <a:lnTo>
                    <a:pt x="4736" y="3396"/>
                  </a:lnTo>
                  <a:lnTo>
                    <a:pt x="4715" y="3448"/>
                  </a:lnTo>
                  <a:lnTo>
                    <a:pt x="4693" y="3500"/>
                  </a:lnTo>
                  <a:lnTo>
                    <a:pt x="4670" y="3552"/>
                  </a:lnTo>
                  <a:lnTo>
                    <a:pt x="4645" y="3602"/>
                  </a:lnTo>
                  <a:lnTo>
                    <a:pt x="4618" y="3653"/>
                  </a:lnTo>
                  <a:lnTo>
                    <a:pt x="4592" y="3703"/>
                  </a:lnTo>
                  <a:lnTo>
                    <a:pt x="4563" y="3751"/>
                  </a:lnTo>
                  <a:lnTo>
                    <a:pt x="4533" y="3800"/>
                  </a:lnTo>
                  <a:lnTo>
                    <a:pt x="4502" y="3847"/>
                  </a:lnTo>
                  <a:lnTo>
                    <a:pt x="4470" y="3894"/>
                  </a:lnTo>
                  <a:lnTo>
                    <a:pt x="4437" y="3941"/>
                  </a:lnTo>
                  <a:lnTo>
                    <a:pt x="4402" y="3986"/>
                  </a:lnTo>
                  <a:lnTo>
                    <a:pt x="4366" y="4031"/>
                  </a:lnTo>
                  <a:lnTo>
                    <a:pt x="4329" y="4076"/>
                  </a:lnTo>
                  <a:lnTo>
                    <a:pt x="4291" y="4119"/>
                  </a:lnTo>
                  <a:lnTo>
                    <a:pt x="4251" y="4161"/>
                  </a:lnTo>
                  <a:lnTo>
                    <a:pt x="4211" y="4203"/>
                  </a:lnTo>
                  <a:lnTo>
                    <a:pt x="4211" y="4203"/>
                  </a:lnTo>
                  <a:close/>
                  <a:moveTo>
                    <a:pt x="3944" y="1175"/>
                  </a:moveTo>
                  <a:lnTo>
                    <a:pt x="3944" y="1175"/>
                  </a:lnTo>
                  <a:lnTo>
                    <a:pt x="3910" y="1142"/>
                  </a:lnTo>
                  <a:lnTo>
                    <a:pt x="3874" y="1108"/>
                  </a:lnTo>
                  <a:lnTo>
                    <a:pt x="3837" y="1076"/>
                  </a:lnTo>
                  <a:lnTo>
                    <a:pt x="3800" y="1045"/>
                  </a:lnTo>
                  <a:lnTo>
                    <a:pt x="3762" y="1014"/>
                  </a:lnTo>
                  <a:lnTo>
                    <a:pt x="3724" y="986"/>
                  </a:lnTo>
                  <a:lnTo>
                    <a:pt x="3685" y="957"/>
                  </a:lnTo>
                  <a:lnTo>
                    <a:pt x="3646" y="930"/>
                  </a:lnTo>
                  <a:lnTo>
                    <a:pt x="3605" y="903"/>
                  </a:lnTo>
                  <a:lnTo>
                    <a:pt x="3565" y="878"/>
                  </a:lnTo>
                  <a:lnTo>
                    <a:pt x="3524" y="855"/>
                  </a:lnTo>
                  <a:lnTo>
                    <a:pt x="3482" y="832"/>
                  </a:lnTo>
                  <a:lnTo>
                    <a:pt x="3439" y="810"/>
                  </a:lnTo>
                  <a:lnTo>
                    <a:pt x="3396" y="788"/>
                  </a:lnTo>
                  <a:lnTo>
                    <a:pt x="3353" y="768"/>
                  </a:lnTo>
                  <a:lnTo>
                    <a:pt x="3310" y="749"/>
                  </a:lnTo>
                  <a:lnTo>
                    <a:pt x="3265" y="733"/>
                  </a:lnTo>
                  <a:lnTo>
                    <a:pt x="3221" y="716"/>
                  </a:lnTo>
                  <a:lnTo>
                    <a:pt x="3176" y="700"/>
                  </a:lnTo>
                  <a:lnTo>
                    <a:pt x="3130" y="686"/>
                  </a:lnTo>
                  <a:lnTo>
                    <a:pt x="3085" y="672"/>
                  </a:lnTo>
                  <a:lnTo>
                    <a:pt x="3039" y="660"/>
                  </a:lnTo>
                  <a:lnTo>
                    <a:pt x="2992" y="649"/>
                  </a:lnTo>
                  <a:lnTo>
                    <a:pt x="2945" y="640"/>
                  </a:lnTo>
                  <a:lnTo>
                    <a:pt x="2898" y="630"/>
                  </a:lnTo>
                  <a:lnTo>
                    <a:pt x="2851" y="623"/>
                  </a:lnTo>
                  <a:lnTo>
                    <a:pt x="2803" y="617"/>
                  </a:lnTo>
                  <a:lnTo>
                    <a:pt x="2755" y="611"/>
                  </a:lnTo>
                  <a:lnTo>
                    <a:pt x="2707" y="607"/>
                  </a:lnTo>
                  <a:lnTo>
                    <a:pt x="2658" y="604"/>
                  </a:lnTo>
                  <a:lnTo>
                    <a:pt x="2610" y="602"/>
                  </a:lnTo>
                  <a:lnTo>
                    <a:pt x="2561" y="602"/>
                  </a:lnTo>
                  <a:lnTo>
                    <a:pt x="2561" y="602"/>
                  </a:lnTo>
                  <a:lnTo>
                    <a:pt x="2560" y="602"/>
                  </a:lnTo>
                  <a:lnTo>
                    <a:pt x="2560" y="602"/>
                  </a:lnTo>
                  <a:lnTo>
                    <a:pt x="2510" y="602"/>
                  </a:lnTo>
                  <a:lnTo>
                    <a:pt x="2462" y="604"/>
                  </a:lnTo>
                  <a:lnTo>
                    <a:pt x="2413" y="607"/>
                  </a:lnTo>
                  <a:lnTo>
                    <a:pt x="2365" y="611"/>
                  </a:lnTo>
                  <a:lnTo>
                    <a:pt x="2316" y="617"/>
                  </a:lnTo>
                  <a:lnTo>
                    <a:pt x="2269" y="623"/>
                  </a:lnTo>
                  <a:lnTo>
                    <a:pt x="2222" y="630"/>
                  </a:lnTo>
                  <a:lnTo>
                    <a:pt x="2174" y="640"/>
                  </a:lnTo>
                  <a:lnTo>
                    <a:pt x="2128" y="649"/>
                  </a:lnTo>
                  <a:lnTo>
                    <a:pt x="2081" y="661"/>
                  </a:lnTo>
                  <a:lnTo>
                    <a:pt x="2035" y="672"/>
                  </a:lnTo>
                  <a:lnTo>
                    <a:pt x="1989" y="686"/>
                  </a:lnTo>
                  <a:lnTo>
                    <a:pt x="1943" y="701"/>
                  </a:lnTo>
                  <a:lnTo>
                    <a:pt x="1898" y="717"/>
                  </a:lnTo>
                  <a:lnTo>
                    <a:pt x="1854" y="733"/>
                  </a:lnTo>
                  <a:lnTo>
                    <a:pt x="1809" y="750"/>
                  </a:lnTo>
                  <a:lnTo>
                    <a:pt x="1765" y="769"/>
                  </a:lnTo>
                  <a:lnTo>
                    <a:pt x="1722" y="789"/>
                  </a:lnTo>
                  <a:lnTo>
                    <a:pt x="1680" y="811"/>
                  </a:lnTo>
                  <a:lnTo>
                    <a:pt x="1637" y="833"/>
                  </a:lnTo>
                  <a:lnTo>
                    <a:pt x="1595" y="856"/>
                  </a:lnTo>
                  <a:lnTo>
                    <a:pt x="1554" y="880"/>
                  </a:lnTo>
                  <a:lnTo>
                    <a:pt x="1513" y="905"/>
                  </a:lnTo>
                  <a:lnTo>
                    <a:pt x="1473" y="932"/>
                  </a:lnTo>
                  <a:lnTo>
                    <a:pt x="1434" y="959"/>
                  </a:lnTo>
                  <a:lnTo>
                    <a:pt x="1395" y="988"/>
                  </a:lnTo>
                  <a:lnTo>
                    <a:pt x="1356" y="1017"/>
                  </a:lnTo>
                  <a:lnTo>
                    <a:pt x="1318" y="1047"/>
                  </a:lnTo>
                  <a:lnTo>
                    <a:pt x="1281" y="1078"/>
                  </a:lnTo>
                  <a:lnTo>
                    <a:pt x="1245" y="1111"/>
                  </a:lnTo>
                  <a:lnTo>
                    <a:pt x="1209" y="1144"/>
                  </a:lnTo>
                  <a:lnTo>
                    <a:pt x="1173" y="1179"/>
                  </a:lnTo>
                  <a:lnTo>
                    <a:pt x="1173" y="1179"/>
                  </a:lnTo>
                  <a:lnTo>
                    <a:pt x="1140" y="1213"/>
                  </a:lnTo>
                  <a:lnTo>
                    <a:pt x="1107" y="1249"/>
                  </a:lnTo>
                  <a:lnTo>
                    <a:pt x="1074" y="1286"/>
                  </a:lnTo>
                  <a:lnTo>
                    <a:pt x="1044" y="1323"/>
                  </a:lnTo>
                  <a:lnTo>
                    <a:pt x="1013" y="1361"/>
                  </a:lnTo>
                  <a:lnTo>
                    <a:pt x="985" y="1399"/>
                  </a:lnTo>
                  <a:lnTo>
                    <a:pt x="956" y="1438"/>
                  </a:lnTo>
                  <a:lnTo>
                    <a:pt x="929" y="1477"/>
                  </a:lnTo>
                  <a:lnTo>
                    <a:pt x="904" y="1517"/>
                  </a:lnTo>
                  <a:lnTo>
                    <a:pt x="878" y="1558"/>
                  </a:lnTo>
                  <a:lnTo>
                    <a:pt x="854" y="1599"/>
                  </a:lnTo>
                  <a:lnTo>
                    <a:pt x="831" y="1640"/>
                  </a:lnTo>
                  <a:lnTo>
                    <a:pt x="810" y="1684"/>
                  </a:lnTo>
                  <a:lnTo>
                    <a:pt x="789" y="1726"/>
                  </a:lnTo>
                  <a:lnTo>
                    <a:pt x="769" y="1769"/>
                  </a:lnTo>
                  <a:lnTo>
                    <a:pt x="750" y="1812"/>
                  </a:lnTo>
                  <a:lnTo>
                    <a:pt x="733" y="1856"/>
                  </a:lnTo>
                  <a:lnTo>
                    <a:pt x="716" y="1901"/>
                  </a:lnTo>
                  <a:lnTo>
                    <a:pt x="700" y="1946"/>
                  </a:lnTo>
                  <a:lnTo>
                    <a:pt x="686" y="1991"/>
                  </a:lnTo>
                  <a:lnTo>
                    <a:pt x="673" y="2037"/>
                  </a:lnTo>
                  <a:lnTo>
                    <a:pt x="661" y="2083"/>
                  </a:lnTo>
                  <a:lnTo>
                    <a:pt x="649" y="2130"/>
                  </a:lnTo>
                  <a:lnTo>
                    <a:pt x="640" y="2176"/>
                  </a:lnTo>
                  <a:lnTo>
                    <a:pt x="631" y="2223"/>
                  </a:lnTo>
                  <a:lnTo>
                    <a:pt x="624" y="2271"/>
                  </a:lnTo>
                  <a:lnTo>
                    <a:pt x="617" y="2318"/>
                  </a:lnTo>
                  <a:lnTo>
                    <a:pt x="611" y="2366"/>
                  </a:lnTo>
                  <a:lnTo>
                    <a:pt x="608" y="2414"/>
                  </a:lnTo>
                  <a:lnTo>
                    <a:pt x="605" y="2463"/>
                  </a:lnTo>
                  <a:lnTo>
                    <a:pt x="603" y="2511"/>
                  </a:lnTo>
                  <a:lnTo>
                    <a:pt x="602" y="2560"/>
                  </a:lnTo>
                  <a:lnTo>
                    <a:pt x="602" y="2560"/>
                  </a:lnTo>
                  <a:lnTo>
                    <a:pt x="603" y="2609"/>
                  </a:lnTo>
                  <a:lnTo>
                    <a:pt x="605" y="2658"/>
                  </a:lnTo>
                  <a:lnTo>
                    <a:pt x="608" y="2706"/>
                  </a:lnTo>
                  <a:lnTo>
                    <a:pt x="611" y="2754"/>
                  </a:lnTo>
                  <a:lnTo>
                    <a:pt x="617" y="2802"/>
                  </a:lnTo>
                  <a:lnTo>
                    <a:pt x="624" y="2850"/>
                  </a:lnTo>
                  <a:lnTo>
                    <a:pt x="631" y="2897"/>
                  </a:lnTo>
                  <a:lnTo>
                    <a:pt x="640" y="2944"/>
                  </a:lnTo>
                  <a:lnTo>
                    <a:pt x="649" y="2991"/>
                  </a:lnTo>
                  <a:lnTo>
                    <a:pt x="661" y="3037"/>
                  </a:lnTo>
                  <a:lnTo>
                    <a:pt x="673" y="3084"/>
                  </a:lnTo>
                  <a:lnTo>
                    <a:pt x="686" y="3130"/>
                  </a:lnTo>
                  <a:lnTo>
                    <a:pt x="701" y="3175"/>
                  </a:lnTo>
                  <a:lnTo>
                    <a:pt x="716" y="3220"/>
                  </a:lnTo>
                  <a:lnTo>
                    <a:pt x="733" y="3265"/>
                  </a:lnTo>
                  <a:lnTo>
                    <a:pt x="751" y="3309"/>
                  </a:lnTo>
                  <a:lnTo>
                    <a:pt x="770" y="3352"/>
                  </a:lnTo>
                  <a:lnTo>
                    <a:pt x="790" y="3396"/>
                  </a:lnTo>
                  <a:lnTo>
                    <a:pt x="810" y="3439"/>
                  </a:lnTo>
                  <a:lnTo>
                    <a:pt x="832" y="3481"/>
                  </a:lnTo>
                  <a:lnTo>
                    <a:pt x="855" y="3522"/>
                  </a:lnTo>
                  <a:lnTo>
                    <a:pt x="879" y="3564"/>
                  </a:lnTo>
                  <a:lnTo>
                    <a:pt x="905" y="3604"/>
                  </a:lnTo>
                  <a:lnTo>
                    <a:pt x="931" y="3645"/>
                  </a:lnTo>
                  <a:lnTo>
                    <a:pt x="957" y="3685"/>
                  </a:lnTo>
                  <a:lnTo>
                    <a:pt x="986" y="3724"/>
                  </a:lnTo>
                  <a:lnTo>
                    <a:pt x="1015" y="3762"/>
                  </a:lnTo>
                  <a:lnTo>
                    <a:pt x="1046" y="3800"/>
                  </a:lnTo>
                  <a:lnTo>
                    <a:pt x="1076" y="3836"/>
                  </a:lnTo>
                  <a:lnTo>
                    <a:pt x="1109" y="3873"/>
                  </a:lnTo>
                  <a:lnTo>
                    <a:pt x="1142" y="3909"/>
                  </a:lnTo>
                  <a:lnTo>
                    <a:pt x="1177" y="3944"/>
                  </a:lnTo>
                  <a:lnTo>
                    <a:pt x="1177" y="3944"/>
                  </a:lnTo>
                  <a:lnTo>
                    <a:pt x="1211" y="3978"/>
                  </a:lnTo>
                  <a:lnTo>
                    <a:pt x="1247" y="4011"/>
                  </a:lnTo>
                  <a:lnTo>
                    <a:pt x="1283" y="4043"/>
                  </a:lnTo>
                  <a:lnTo>
                    <a:pt x="1321" y="4075"/>
                  </a:lnTo>
                  <a:lnTo>
                    <a:pt x="1358" y="4104"/>
                  </a:lnTo>
                  <a:lnTo>
                    <a:pt x="1397" y="4134"/>
                  </a:lnTo>
                  <a:lnTo>
                    <a:pt x="1436" y="4162"/>
                  </a:lnTo>
                  <a:lnTo>
                    <a:pt x="1475" y="4190"/>
                  </a:lnTo>
                  <a:lnTo>
                    <a:pt x="1515" y="4215"/>
                  </a:lnTo>
                  <a:lnTo>
                    <a:pt x="1556" y="4240"/>
                  </a:lnTo>
                  <a:lnTo>
                    <a:pt x="1597" y="4264"/>
                  </a:lnTo>
                  <a:lnTo>
                    <a:pt x="1638" y="4288"/>
                  </a:lnTo>
                  <a:lnTo>
                    <a:pt x="1681" y="4310"/>
                  </a:lnTo>
                  <a:lnTo>
                    <a:pt x="1724" y="4331"/>
                  </a:lnTo>
                  <a:lnTo>
                    <a:pt x="1767" y="4350"/>
                  </a:lnTo>
                  <a:lnTo>
                    <a:pt x="1810" y="4369"/>
                  </a:lnTo>
                  <a:lnTo>
                    <a:pt x="1855" y="4387"/>
                  </a:lnTo>
                  <a:lnTo>
                    <a:pt x="1900" y="4404"/>
                  </a:lnTo>
                  <a:lnTo>
                    <a:pt x="1944" y="4418"/>
                  </a:lnTo>
                  <a:lnTo>
                    <a:pt x="1990" y="4433"/>
                  </a:lnTo>
                  <a:lnTo>
                    <a:pt x="2036" y="4446"/>
                  </a:lnTo>
                  <a:lnTo>
                    <a:pt x="2081" y="4458"/>
                  </a:lnTo>
                  <a:lnTo>
                    <a:pt x="2128" y="4469"/>
                  </a:lnTo>
                  <a:lnTo>
                    <a:pt x="2175" y="4480"/>
                  </a:lnTo>
                  <a:lnTo>
                    <a:pt x="2222" y="4488"/>
                  </a:lnTo>
                  <a:lnTo>
                    <a:pt x="2269" y="4495"/>
                  </a:lnTo>
                  <a:lnTo>
                    <a:pt x="2318" y="4502"/>
                  </a:lnTo>
                  <a:lnTo>
                    <a:pt x="2365" y="4507"/>
                  </a:lnTo>
                  <a:lnTo>
                    <a:pt x="2413" y="4511"/>
                  </a:lnTo>
                  <a:lnTo>
                    <a:pt x="2462" y="4514"/>
                  </a:lnTo>
                  <a:lnTo>
                    <a:pt x="2510" y="4516"/>
                  </a:lnTo>
                  <a:lnTo>
                    <a:pt x="2559" y="4516"/>
                  </a:lnTo>
                  <a:lnTo>
                    <a:pt x="2559" y="4516"/>
                  </a:lnTo>
                  <a:lnTo>
                    <a:pt x="2561" y="4516"/>
                  </a:lnTo>
                  <a:lnTo>
                    <a:pt x="2561" y="4516"/>
                  </a:lnTo>
                  <a:lnTo>
                    <a:pt x="2610" y="4516"/>
                  </a:lnTo>
                  <a:lnTo>
                    <a:pt x="2658" y="4514"/>
                  </a:lnTo>
                  <a:lnTo>
                    <a:pt x="2707" y="4511"/>
                  </a:lnTo>
                  <a:lnTo>
                    <a:pt x="2755" y="4507"/>
                  </a:lnTo>
                  <a:lnTo>
                    <a:pt x="2804" y="4502"/>
                  </a:lnTo>
                  <a:lnTo>
                    <a:pt x="2851" y="4495"/>
                  </a:lnTo>
                  <a:lnTo>
                    <a:pt x="2898" y="4488"/>
                  </a:lnTo>
                  <a:lnTo>
                    <a:pt x="2946" y="4480"/>
                  </a:lnTo>
                  <a:lnTo>
                    <a:pt x="2993" y="4469"/>
                  </a:lnTo>
                  <a:lnTo>
                    <a:pt x="3040" y="4458"/>
                  </a:lnTo>
                  <a:lnTo>
                    <a:pt x="3086" y="4446"/>
                  </a:lnTo>
                  <a:lnTo>
                    <a:pt x="3132" y="4432"/>
                  </a:lnTo>
                  <a:lnTo>
                    <a:pt x="3178" y="4418"/>
                  </a:lnTo>
                  <a:lnTo>
                    <a:pt x="3222" y="4403"/>
                  </a:lnTo>
                  <a:lnTo>
                    <a:pt x="3268" y="4386"/>
                  </a:lnTo>
                  <a:lnTo>
                    <a:pt x="3312" y="4368"/>
                  </a:lnTo>
                  <a:lnTo>
                    <a:pt x="3355" y="4349"/>
                  </a:lnTo>
                  <a:lnTo>
                    <a:pt x="3398" y="4329"/>
                  </a:lnTo>
                  <a:lnTo>
                    <a:pt x="3442" y="4308"/>
                  </a:lnTo>
                  <a:lnTo>
                    <a:pt x="3484" y="4286"/>
                  </a:lnTo>
                  <a:lnTo>
                    <a:pt x="3526" y="4262"/>
                  </a:lnTo>
                  <a:lnTo>
                    <a:pt x="3567" y="4238"/>
                  </a:lnTo>
                  <a:lnTo>
                    <a:pt x="3608" y="4213"/>
                  </a:lnTo>
                  <a:lnTo>
                    <a:pt x="3648" y="4186"/>
                  </a:lnTo>
                  <a:lnTo>
                    <a:pt x="3688" y="4160"/>
                  </a:lnTo>
                  <a:lnTo>
                    <a:pt x="3727" y="4132"/>
                  </a:lnTo>
                  <a:lnTo>
                    <a:pt x="3765" y="4102"/>
                  </a:lnTo>
                  <a:lnTo>
                    <a:pt x="3803" y="4072"/>
                  </a:lnTo>
                  <a:lnTo>
                    <a:pt x="3840" y="4040"/>
                  </a:lnTo>
                  <a:lnTo>
                    <a:pt x="3877" y="4007"/>
                  </a:lnTo>
                  <a:lnTo>
                    <a:pt x="3913" y="3975"/>
                  </a:lnTo>
                  <a:lnTo>
                    <a:pt x="3948" y="3940"/>
                  </a:lnTo>
                  <a:lnTo>
                    <a:pt x="3948" y="3940"/>
                  </a:lnTo>
                  <a:lnTo>
                    <a:pt x="3981" y="3905"/>
                  </a:lnTo>
                  <a:lnTo>
                    <a:pt x="4015" y="3869"/>
                  </a:lnTo>
                  <a:lnTo>
                    <a:pt x="4047" y="3832"/>
                  </a:lnTo>
                  <a:lnTo>
                    <a:pt x="4078" y="3795"/>
                  </a:lnTo>
                  <a:lnTo>
                    <a:pt x="4108" y="3758"/>
                  </a:lnTo>
                  <a:lnTo>
                    <a:pt x="4137" y="3719"/>
                  </a:lnTo>
                  <a:lnTo>
                    <a:pt x="4165" y="3680"/>
                  </a:lnTo>
                  <a:lnTo>
                    <a:pt x="4192" y="3641"/>
                  </a:lnTo>
                  <a:lnTo>
                    <a:pt x="4219" y="3601"/>
                  </a:lnTo>
                  <a:lnTo>
                    <a:pt x="4244" y="3560"/>
                  </a:lnTo>
                  <a:lnTo>
                    <a:pt x="4267" y="3519"/>
                  </a:lnTo>
                  <a:lnTo>
                    <a:pt x="4290" y="3478"/>
                  </a:lnTo>
                  <a:lnTo>
                    <a:pt x="4312" y="3436"/>
                  </a:lnTo>
                  <a:lnTo>
                    <a:pt x="4334" y="3393"/>
                  </a:lnTo>
                  <a:lnTo>
                    <a:pt x="4353" y="3349"/>
                  </a:lnTo>
                  <a:lnTo>
                    <a:pt x="4372" y="3306"/>
                  </a:lnTo>
                  <a:lnTo>
                    <a:pt x="4389" y="3262"/>
                  </a:lnTo>
                  <a:lnTo>
                    <a:pt x="4405" y="3218"/>
                  </a:lnTo>
                  <a:lnTo>
                    <a:pt x="4421" y="3172"/>
                  </a:lnTo>
                  <a:lnTo>
                    <a:pt x="4436" y="3127"/>
                  </a:lnTo>
                  <a:lnTo>
                    <a:pt x="4448" y="3082"/>
                  </a:lnTo>
                  <a:lnTo>
                    <a:pt x="4461" y="3035"/>
                  </a:lnTo>
                  <a:lnTo>
                    <a:pt x="4472" y="2989"/>
                  </a:lnTo>
                  <a:lnTo>
                    <a:pt x="4481" y="2942"/>
                  </a:lnTo>
                  <a:lnTo>
                    <a:pt x="4491" y="2895"/>
                  </a:lnTo>
                  <a:lnTo>
                    <a:pt x="4498" y="2849"/>
                  </a:lnTo>
                  <a:lnTo>
                    <a:pt x="4504" y="2800"/>
                  </a:lnTo>
                  <a:lnTo>
                    <a:pt x="4510" y="2753"/>
                  </a:lnTo>
                  <a:lnTo>
                    <a:pt x="4514" y="2704"/>
                  </a:lnTo>
                  <a:lnTo>
                    <a:pt x="4517" y="2657"/>
                  </a:lnTo>
                  <a:lnTo>
                    <a:pt x="4518" y="2608"/>
                  </a:lnTo>
                  <a:lnTo>
                    <a:pt x="4519" y="2559"/>
                  </a:lnTo>
                  <a:lnTo>
                    <a:pt x="4519" y="2559"/>
                  </a:lnTo>
                  <a:lnTo>
                    <a:pt x="4518" y="2510"/>
                  </a:lnTo>
                  <a:lnTo>
                    <a:pt x="4516" y="2462"/>
                  </a:lnTo>
                  <a:lnTo>
                    <a:pt x="4514" y="2413"/>
                  </a:lnTo>
                  <a:lnTo>
                    <a:pt x="4510" y="2365"/>
                  </a:lnTo>
                  <a:lnTo>
                    <a:pt x="4504" y="2317"/>
                  </a:lnTo>
                  <a:lnTo>
                    <a:pt x="4497" y="2269"/>
                  </a:lnTo>
                  <a:lnTo>
                    <a:pt x="4490" y="2221"/>
                  </a:lnTo>
                  <a:lnTo>
                    <a:pt x="4481" y="2175"/>
                  </a:lnTo>
                  <a:lnTo>
                    <a:pt x="4471" y="2127"/>
                  </a:lnTo>
                  <a:lnTo>
                    <a:pt x="4460" y="2081"/>
                  </a:lnTo>
                  <a:lnTo>
                    <a:pt x="4447" y="2035"/>
                  </a:lnTo>
                  <a:lnTo>
                    <a:pt x="4435" y="1989"/>
                  </a:lnTo>
                  <a:lnTo>
                    <a:pt x="4420" y="1944"/>
                  </a:lnTo>
                  <a:lnTo>
                    <a:pt x="4404" y="1899"/>
                  </a:lnTo>
                  <a:lnTo>
                    <a:pt x="4388" y="1854"/>
                  </a:lnTo>
                  <a:lnTo>
                    <a:pt x="4370" y="1810"/>
                  </a:lnTo>
                  <a:lnTo>
                    <a:pt x="4351" y="1766"/>
                  </a:lnTo>
                  <a:lnTo>
                    <a:pt x="4331" y="1723"/>
                  </a:lnTo>
                  <a:lnTo>
                    <a:pt x="4310" y="1680"/>
                  </a:lnTo>
                  <a:lnTo>
                    <a:pt x="4288" y="1638"/>
                  </a:lnTo>
                  <a:lnTo>
                    <a:pt x="4266" y="1596"/>
                  </a:lnTo>
                  <a:lnTo>
                    <a:pt x="4242" y="1555"/>
                  </a:lnTo>
                  <a:lnTo>
                    <a:pt x="4217" y="1514"/>
                  </a:lnTo>
                  <a:lnTo>
                    <a:pt x="4190" y="1474"/>
                  </a:lnTo>
                  <a:lnTo>
                    <a:pt x="4163" y="1435"/>
                  </a:lnTo>
                  <a:lnTo>
                    <a:pt x="4134" y="1396"/>
                  </a:lnTo>
                  <a:lnTo>
                    <a:pt x="4106" y="1358"/>
                  </a:lnTo>
                  <a:lnTo>
                    <a:pt x="4075" y="1320"/>
                  </a:lnTo>
                  <a:lnTo>
                    <a:pt x="4044" y="1283"/>
                  </a:lnTo>
                  <a:lnTo>
                    <a:pt x="4012" y="1246"/>
                  </a:lnTo>
                  <a:lnTo>
                    <a:pt x="3978" y="1210"/>
                  </a:lnTo>
                  <a:lnTo>
                    <a:pt x="3944" y="1175"/>
                  </a:lnTo>
                  <a:lnTo>
                    <a:pt x="3944" y="1175"/>
                  </a:lnTo>
                  <a:close/>
                  <a:moveTo>
                    <a:pt x="3785" y="3777"/>
                  </a:moveTo>
                  <a:lnTo>
                    <a:pt x="3785" y="3777"/>
                  </a:lnTo>
                  <a:lnTo>
                    <a:pt x="3785" y="3777"/>
                  </a:lnTo>
                  <a:lnTo>
                    <a:pt x="3754" y="3808"/>
                  </a:lnTo>
                  <a:lnTo>
                    <a:pt x="3722" y="3837"/>
                  </a:lnTo>
                  <a:lnTo>
                    <a:pt x="3690" y="3866"/>
                  </a:lnTo>
                  <a:lnTo>
                    <a:pt x="3658" y="3893"/>
                  </a:lnTo>
                  <a:lnTo>
                    <a:pt x="3624" y="3921"/>
                  </a:lnTo>
                  <a:lnTo>
                    <a:pt x="3590" y="3947"/>
                  </a:lnTo>
                  <a:lnTo>
                    <a:pt x="3555" y="3971"/>
                  </a:lnTo>
                  <a:lnTo>
                    <a:pt x="3521" y="3996"/>
                  </a:lnTo>
                  <a:lnTo>
                    <a:pt x="3485" y="4019"/>
                  </a:lnTo>
                  <a:lnTo>
                    <a:pt x="3449" y="4041"/>
                  </a:lnTo>
                  <a:lnTo>
                    <a:pt x="3413" y="4063"/>
                  </a:lnTo>
                  <a:lnTo>
                    <a:pt x="3375" y="4083"/>
                  </a:lnTo>
                  <a:lnTo>
                    <a:pt x="3338" y="4103"/>
                  </a:lnTo>
                  <a:lnTo>
                    <a:pt x="3300" y="4121"/>
                  </a:lnTo>
                  <a:lnTo>
                    <a:pt x="3262" y="4139"/>
                  </a:lnTo>
                  <a:lnTo>
                    <a:pt x="3223" y="4156"/>
                  </a:lnTo>
                  <a:lnTo>
                    <a:pt x="3184" y="4172"/>
                  </a:lnTo>
                  <a:lnTo>
                    <a:pt x="3145" y="4186"/>
                  </a:lnTo>
                  <a:lnTo>
                    <a:pt x="3105" y="4200"/>
                  </a:lnTo>
                  <a:lnTo>
                    <a:pt x="3065" y="4213"/>
                  </a:lnTo>
                  <a:lnTo>
                    <a:pt x="3024" y="4224"/>
                  </a:lnTo>
                  <a:lnTo>
                    <a:pt x="2984" y="4235"/>
                  </a:lnTo>
                  <a:lnTo>
                    <a:pt x="2943" y="4244"/>
                  </a:lnTo>
                  <a:lnTo>
                    <a:pt x="2901" y="4254"/>
                  </a:lnTo>
                  <a:lnTo>
                    <a:pt x="2859" y="4261"/>
                  </a:lnTo>
                  <a:lnTo>
                    <a:pt x="2817" y="4269"/>
                  </a:lnTo>
                  <a:lnTo>
                    <a:pt x="2775" y="4274"/>
                  </a:lnTo>
                  <a:lnTo>
                    <a:pt x="2732" y="4279"/>
                  </a:lnTo>
                  <a:lnTo>
                    <a:pt x="2690" y="4282"/>
                  </a:lnTo>
                  <a:lnTo>
                    <a:pt x="2646" y="4286"/>
                  </a:lnTo>
                  <a:lnTo>
                    <a:pt x="2603" y="4287"/>
                  </a:lnTo>
                  <a:lnTo>
                    <a:pt x="2560" y="4288"/>
                  </a:lnTo>
                  <a:lnTo>
                    <a:pt x="2560" y="4288"/>
                  </a:lnTo>
                  <a:lnTo>
                    <a:pt x="2559" y="4288"/>
                  </a:lnTo>
                  <a:lnTo>
                    <a:pt x="2559" y="4288"/>
                  </a:lnTo>
                  <a:lnTo>
                    <a:pt x="2516" y="4287"/>
                  </a:lnTo>
                  <a:lnTo>
                    <a:pt x="2474" y="4286"/>
                  </a:lnTo>
                  <a:lnTo>
                    <a:pt x="2430" y="4282"/>
                  </a:lnTo>
                  <a:lnTo>
                    <a:pt x="2388" y="4279"/>
                  </a:lnTo>
                  <a:lnTo>
                    <a:pt x="2346" y="4274"/>
                  </a:lnTo>
                  <a:lnTo>
                    <a:pt x="2304" y="4269"/>
                  </a:lnTo>
                  <a:lnTo>
                    <a:pt x="2262" y="4261"/>
                  </a:lnTo>
                  <a:lnTo>
                    <a:pt x="2220" y="4254"/>
                  </a:lnTo>
                  <a:lnTo>
                    <a:pt x="2178" y="4245"/>
                  </a:lnTo>
                  <a:lnTo>
                    <a:pt x="2138" y="4236"/>
                  </a:lnTo>
                  <a:lnTo>
                    <a:pt x="2097" y="4224"/>
                  </a:lnTo>
                  <a:lnTo>
                    <a:pt x="2057" y="4213"/>
                  </a:lnTo>
                  <a:lnTo>
                    <a:pt x="2017" y="4200"/>
                  </a:lnTo>
                  <a:lnTo>
                    <a:pt x="1977" y="4186"/>
                  </a:lnTo>
                  <a:lnTo>
                    <a:pt x="1938" y="4172"/>
                  </a:lnTo>
                  <a:lnTo>
                    <a:pt x="1899" y="4157"/>
                  </a:lnTo>
                  <a:lnTo>
                    <a:pt x="1860" y="4140"/>
                  </a:lnTo>
                  <a:lnTo>
                    <a:pt x="1822" y="4122"/>
                  </a:lnTo>
                  <a:lnTo>
                    <a:pt x="1784" y="4104"/>
                  </a:lnTo>
                  <a:lnTo>
                    <a:pt x="1747" y="4084"/>
                  </a:lnTo>
                  <a:lnTo>
                    <a:pt x="1710" y="4064"/>
                  </a:lnTo>
                  <a:lnTo>
                    <a:pt x="1674" y="4043"/>
                  </a:lnTo>
                  <a:lnTo>
                    <a:pt x="1637" y="4021"/>
                  </a:lnTo>
                  <a:lnTo>
                    <a:pt x="1603" y="3998"/>
                  </a:lnTo>
                  <a:lnTo>
                    <a:pt x="1568" y="3973"/>
                  </a:lnTo>
                  <a:lnTo>
                    <a:pt x="1533" y="3949"/>
                  </a:lnTo>
                  <a:lnTo>
                    <a:pt x="1499" y="3923"/>
                  </a:lnTo>
                  <a:lnTo>
                    <a:pt x="1467" y="3897"/>
                  </a:lnTo>
                  <a:lnTo>
                    <a:pt x="1434" y="3869"/>
                  </a:lnTo>
                  <a:lnTo>
                    <a:pt x="1401" y="3841"/>
                  </a:lnTo>
                  <a:lnTo>
                    <a:pt x="1370" y="3811"/>
                  </a:lnTo>
                  <a:lnTo>
                    <a:pt x="1339" y="3782"/>
                  </a:lnTo>
                  <a:lnTo>
                    <a:pt x="1339" y="3782"/>
                  </a:lnTo>
                  <a:lnTo>
                    <a:pt x="1308" y="3750"/>
                  </a:lnTo>
                  <a:lnTo>
                    <a:pt x="1279" y="3718"/>
                  </a:lnTo>
                  <a:lnTo>
                    <a:pt x="1250" y="3687"/>
                  </a:lnTo>
                  <a:lnTo>
                    <a:pt x="1223" y="3654"/>
                  </a:lnTo>
                  <a:lnTo>
                    <a:pt x="1197" y="3620"/>
                  </a:lnTo>
                  <a:lnTo>
                    <a:pt x="1170" y="3587"/>
                  </a:lnTo>
                  <a:lnTo>
                    <a:pt x="1146" y="3552"/>
                  </a:lnTo>
                  <a:lnTo>
                    <a:pt x="1122" y="3517"/>
                  </a:lnTo>
                  <a:lnTo>
                    <a:pt x="1099" y="3482"/>
                  </a:lnTo>
                  <a:lnTo>
                    <a:pt x="1076" y="3446"/>
                  </a:lnTo>
                  <a:lnTo>
                    <a:pt x="1055" y="3409"/>
                  </a:lnTo>
                  <a:lnTo>
                    <a:pt x="1035" y="3373"/>
                  </a:lnTo>
                  <a:lnTo>
                    <a:pt x="1015" y="3336"/>
                  </a:lnTo>
                  <a:lnTo>
                    <a:pt x="997" y="3298"/>
                  </a:lnTo>
                  <a:lnTo>
                    <a:pt x="979" y="3260"/>
                  </a:lnTo>
                  <a:lnTo>
                    <a:pt x="963" y="3221"/>
                  </a:lnTo>
                  <a:lnTo>
                    <a:pt x="948" y="3182"/>
                  </a:lnTo>
                  <a:lnTo>
                    <a:pt x="933" y="3143"/>
                  </a:lnTo>
                  <a:lnTo>
                    <a:pt x="919" y="3103"/>
                  </a:lnTo>
                  <a:lnTo>
                    <a:pt x="907" y="3063"/>
                  </a:lnTo>
                  <a:lnTo>
                    <a:pt x="895" y="3022"/>
                  </a:lnTo>
                  <a:lnTo>
                    <a:pt x="883" y="2981"/>
                  </a:lnTo>
                  <a:lnTo>
                    <a:pt x="874" y="2940"/>
                  </a:lnTo>
                  <a:lnTo>
                    <a:pt x="866" y="2899"/>
                  </a:lnTo>
                  <a:lnTo>
                    <a:pt x="857" y="2858"/>
                  </a:lnTo>
                  <a:lnTo>
                    <a:pt x="851" y="2816"/>
                  </a:lnTo>
                  <a:lnTo>
                    <a:pt x="846" y="2774"/>
                  </a:lnTo>
                  <a:lnTo>
                    <a:pt x="840" y="2732"/>
                  </a:lnTo>
                  <a:lnTo>
                    <a:pt x="837" y="2688"/>
                  </a:lnTo>
                  <a:lnTo>
                    <a:pt x="834" y="2646"/>
                  </a:lnTo>
                  <a:lnTo>
                    <a:pt x="833" y="2603"/>
                  </a:lnTo>
                  <a:lnTo>
                    <a:pt x="832" y="2560"/>
                  </a:lnTo>
                  <a:lnTo>
                    <a:pt x="832" y="2560"/>
                  </a:lnTo>
                  <a:lnTo>
                    <a:pt x="833" y="2516"/>
                  </a:lnTo>
                  <a:lnTo>
                    <a:pt x="834" y="2474"/>
                  </a:lnTo>
                  <a:lnTo>
                    <a:pt x="837" y="2431"/>
                  </a:lnTo>
                  <a:lnTo>
                    <a:pt x="840" y="2389"/>
                  </a:lnTo>
                  <a:lnTo>
                    <a:pt x="846" y="2347"/>
                  </a:lnTo>
                  <a:lnTo>
                    <a:pt x="851" y="2305"/>
                  </a:lnTo>
                  <a:lnTo>
                    <a:pt x="857" y="2263"/>
                  </a:lnTo>
                  <a:lnTo>
                    <a:pt x="866" y="2221"/>
                  </a:lnTo>
                  <a:lnTo>
                    <a:pt x="874" y="2180"/>
                  </a:lnTo>
                  <a:lnTo>
                    <a:pt x="883" y="2139"/>
                  </a:lnTo>
                  <a:lnTo>
                    <a:pt x="894" y="2099"/>
                  </a:lnTo>
                  <a:lnTo>
                    <a:pt x="906" y="2058"/>
                  </a:lnTo>
                  <a:lnTo>
                    <a:pt x="918" y="2018"/>
                  </a:lnTo>
                  <a:lnTo>
                    <a:pt x="932" y="1979"/>
                  </a:lnTo>
                  <a:lnTo>
                    <a:pt x="947" y="1940"/>
                  </a:lnTo>
                  <a:lnTo>
                    <a:pt x="963" y="1901"/>
                  </a:lnTo>
                  <a:lnTo>
                    <a:pt x="979" y="1862"/>
                  </a:lnTo>
                  <a:lnTo>
                    <a:pt x="996" y="1824"/>
                  </a:lnTo>
                  <a:lnTo>
                    <a:pt x="1015" y="1786"/>
                  </a:lnTo>
                  <a:lnTo>
                    <a:pt x="1034" y="1749"/>
                  </a:lnTo>
                  <a:lnTo>
                    <a:pt x="1054" y="1712"/>
                  </a:lnTo>
                  <a:lnTo>
                    <a:pt x="1075" y="1675"/>
                  </a:lnTo>
                  <a:lnTo>
                    <a:pt x="1098" y="1639"/>
                  </a:lnTo>
                  <a:lnTo>
                    <a:pt x="1121" y="1604"/>
                  </a:lnTo>
                  <a:lnTo>
                    <a:pt x="1145" y="1570"/>
                  </a:lnTo>
                  <a:lnTo>
                    <a:pt x="1169" y="1535"/>
                  </a:lnTo>
                  <a:lnTo>
                    <a:pt x="1195" y="1501"/>
                  </a:lnTo>
                  <a:lnTo>
                    <a:pt x="1222" y="1468"/>
                  </a:lnTo>
                  <a:lnTo>
                    <a:pt x="1249" y="1436"/>
                  </a:lnTo>
                  <a:lnTo>
                    <a:pt x="1278" y="1403"/>
                  </a:lnTo>
                  <a:lnTo>
                    <a:pt x="1306" y="1371"/>
                  </a:lnTo>
                  <a:lnTo>
                    <a:pt x="1337" y="1341"/>
                  </a:lnTo>
                  <a:lnTo>
                    <a:pt x="1337" y="1341"/>
                  </a:lnTo>
                  <a:lnTo>
                    <a:pt x="1367" y="1310"/>
                  </a:lnTo>
                  <a:lnTo>
                    <a:pt x="1399" y="1281"/>
                  </a:lnTo>
                  <a:lnTo>
                    <a:pt x="1432" y="1252"/>
                  </a:lnTo>
                  <a:lnTo>
                    <a:pt x="1464" y="1225"/>
                  </a:lnTo>
                  <a:lnTo>
                    <a:pt x="1497" y="1197"/>
                  </a:lnTo>
                  <a:lnTo>
                    <a:pt x="1531" y="1172"/>
                  </a:lnTo>
                  <a:lnTo>
                    <a:pt x="1566" y="1147"/>
                  </a:lnTo>
                  <a:lnTo>
                    <a:pt x="1600" y="1123"/>
                  </a:lnTo>
                  <a:lnTo>
                    <a:pt x="1636" y="1099"/>
                  </a:lnTo>
                  <a:lnTo>
                    <a:pt x="1672" y="1077"/>
                  </a:lnTo>
                  <a:lnTo>
                    <a:pt x="1709" y="1056"/>
                  </a:lnTo>
                  <a:lnTo>
                    <a:pt x="1746" y="1035"/>
                  </a:lnTo>
                  <a:lnTo>
                    <a:pt x="1783" y="1016"/>
                  </a:lnTo>
                  <a:lnTo>
                    <a:pt x="1821" y="997"/>
                  </a:lnTo>
                  <a:lnTo>
                    <a:pt x="1859" y="979"/>
                  </a:lnTo>
                  <a:lnTo>
                    <a:pt x="1898" y="963"/>
                  </a:lnTo>
                  <a:lnTo>
                    <a:pt x="1937" y="948"/>
                  </a:lnTo>
                  <a:lnTo>
                    <a:pt x="1976" y="933"/>
                  </a:lnTo>
                  <a:lnTo>
                    <a:pt x="2016" y="919"/>
                  </a:lnTo>
                  <a:lnTo>
                    <a:pt x="2056" y="907"/>
                  </a:lnTo>
                  <a:lnTo>
                    <a:pt x="2096" y="894"/>
                  </a:lnTo>
                  <a:lnTo>
                    <a:pt x="2137" y="883"/>
                  </a:lnTo>
                  <a:lnTo>
                    <a:pt x="2178" y="874"/>
                  </a:lnTo>
                  <a:lnTo>
                    <a:pt x="2219" y="865"/>
                  </a:lnTo>
                  <a:lnTo>
                    <a:pt x="2262" y="857"/>
                  </a:lnTo>
                  <a:lnTo>
                    <a:pt x="2304" y="851"/>
                  </a:lnTo>
                  <a:lnTo>
                    <a:pt x="2346" y="844"/>
                  </a:lnTo>
                  <a:lnTo>
                    <a:pt x="2388" y="840"/>
                  </a:lnTo>
                  <a:lnTo>
                    <a:pt x="2430" y="836"/>
                  </a:lnTo>
                  <a:lnTo>
                    <a:pt x="2474" y="834"/>
                  </a:lnTo>
                  <a:lnTo>
                    <a:pt x="2517" y="832"/>
                  </a:lnTo>
                  <a:lnTo>
                    <a:pt x="2560" y="832"/>
                  </a:lnTo>
                  <a:lnTo>
                    <a:pt x="2560" y="832"/>
                  </a:lnTo>
                  <a:lnTo>
                    <a:pt x="2561" y="832"/>
                  </a:lnTo>
                  <a:lnTo>
                    <a:pt x="2561" y="832"/>
                  </a:lnTo>
                  <a:lnTo>
                    <a:pt x="2603" y="832"/>
                  </a:lnTo>
                  <a:lnTo>
                    <a:pt x="2646" y="834"/>
                  </a:lnTo>
                  <a:lnTo>
                    <a:pt x="2690" y="836"/>
                  </a:lnTo>
                  <a:lnTo>
                    <a:pt x="2732" y="840"/>
                  </a:lnTo>
                  <a:lnTo>
                    <a:pt x="2774" y="844"/>
                  </a:lnTo>
                  <a:lnTo>
                    <a:pt x="2816" y="851"/>
                  </a:lnTo>
                  <a:lnTo>
                    <a:pt x="2858" y="857"/>
                  </a:lnTo>
                  <a:lnTo>
                    <a:pt x="2900" y="864"/>
                  </a:lnTo>
                  <a:lnTo>
                    <a:pt x="2942" y="874"/>
                  </a:lnTo>
                  <a:lnTo>
                    <a:pt x="2983" y="883"/>
                  </a:lnTo>
                  <a:lnTo>
                    <a:pt x="3023" y="894"/>
                  </a:lnTo>
                  <a:lnTo>
                    <a:pt x="3064" y="905"/>
                  </a:lnTo>
                  <a:lnTo>
                    <a:pt x="3104" y="918"/>
                  </a:lnTo>
                  <a:lnTo>
                    <a:pt x="3143" y="932"/>
                  </a:lnTo>
                  <a:lnTo>
                    <a:pt x="3183" y="947"/>
                  </a:lnTo>
                  <a:lnTo>
                    <a:pt x="3222" y="962"/>
                  </a:lnTo>
                  <a:lnTo>
                    <a:pt x="3260" y="979"/>
                  </a:lnTo>
                  <a:lnTo>
                    <a:pt x="3298" y="996"/>
                  </a:lnTo>
                  <a:lnTo>
                    <a:pt x="3336" y="1015"/>
                  </a:lnTo>
                  <a:lnTo>
                    <a:pt x="3374" y="1034"/>
                  </a:lnTo>
                  <a:lnTo>
                    <a:pt x="3410" y="1054"/>
                  </a:lnTo>
                  <a:lnTo>
                    <a:pt x="3447" y="1076"/>
                  </a:lnTo>
                  <a:lnTo>
                    <a:pt x="3483" y="1098"/>
                  </a:lnTo>
                  <a:lnTo>
                    <a:pt x="3518" y="1122"/>
                  </a:lnTo>
                  <a:lnTo>
                    <a:pt x="3553" y="1145"/>
                  </a:lnTo>
                  <a:lnTo>
                    <a:pt x="3587" y="1170"/>
                  </a:lnTo>
                  <a:lnTo>
                    <a:pt x="3621" y="1195"/>
                  </a:lnTo>
                  <a:lnTo>
                    <a:pt x="3655" y="1223"/>
                  </a:lnTo>
                  <a:lnTo>
                    <a:pt x="3687" y="1250"/>
                  </a:lnTo>
                  <a:lnTo>
                    <a:pt x="3720" y="1279"/>
                  </a:lnTo>
                  <a:lnTo>
                    <a:pt x="3750" y="1308"/>
                  </a:lnTo>
                  <a:lnTo>
                    <a:pt x="3782" y="1338"/>
                  </a:lnTo>
                  <a:lnTo>
                    <a:pt x="3782" y="1338"/>
                  </a:lnTo>
                  <a:lnTo>
                    <a:pt x="3812" y="1369"/>
                  </a:lnTo>
                  <a:lnTo>
                    <a:pt x="3841" y="1401"/>
                  </a:lnTo>
                  <a:lnTo>
                    <a:pt x="3870" y="1433"/>
                  </a:lnTo>
                  <a:lnTo>
                    <a:pt x="3897" y="1465"/>
                  </a:lnTo>
                  <a:lnTo>
                    <a:pt x="3924" y="1499"/>
                  </a:lnTo>
                  <a:lnTo>
                    <a:pt x="3950" y="1533"/>
                  </a:lnTo>
                  <a:lnTo>
                    <a:pt x="3975" y="1567"/>
                  </a:lnTo>
                  <a:lnTo>
                    <a:pt x="3999" y="1601"/>
                  </a:lnTo>
                  <a:lnTo>
                    <a:pt x="4023" y="1637"/>
                  </a:lnTo>
                  <a:lnTo>
                    <a:pt x="4045" y="1673"/>
                  </a:lnTo>
                  <a:lnTo>
                    <a:pt x="4066" y="1710"/>
                  </a:lnTo>
                  <a:lnTo>
                    <a:pt x="4086" y="1746"/>
                  </a:lnTo>
                  <a:lnTo>
                    <a:pt x="4105" y="1784"/>
                  </a:lnTo>
                  <a:lnTo>
                    <a:pt x="4124" y="1822"/>
                  </a:lnTo>
                  <a:lnTo>
                    <a:pt x="4142" y="1860"/>
                  </a:lnTo>
                  <a:lnTo>
                    <a:pt x="4157" y="1898"/>
                  </a:lnTo>
                  <a:lnTo>
                    <a:pt x="4173" y="1937"/>
                  </a:lnTo>
                  <a:lnTo>
                    <a:pt x="4188" y="1977"/>
                  </a:lnTo>
                  <a:lnTo>
                    <a:pt x="4202" y="2016"/>
                  </a:lnTo>
                  <a:lnTo>
                    <a:pt x="4214" y="2056"/>
                  </a:lnTo>
                  <a:lnTo>
                    <a:pt x="4226" y="2097"/>
                  </a:lnTo>
                  <a:lnTo>
                    <a:pt x="4238" y="2137"/>
                  </a:lnTo>
                  <a:lnTo>
                    <a:pt x="4247" y="2178"/>
                  </a:lnTo>
                  <a:lnTo>
                    <a:pt x="4256" y="2220"/>
                  </a:lnTo>
                  <a:lnTo>
                    <a:pt x="4263" y="2261"/>
                  </a:lnTo>
                  <a:lnTo>
                    <a:pt x="4270" y="2303"/>
                  </a:lnTo>
                  <a:lnTo>
                    <a:pt x="4276" y="2346"/>
                  </a:lnTo>
                  <a:lnTo>
                    <a:pt x="4281" y="2388"/>
                  </a:lnTo>
                  <a:lnTo>
                    <a:pt x="4284" y="2430"/>
                  </a:lnTo>
                  <a:lnTo>
                    <a:pt x="4287" y="2473"/>
                  </a:lnTo>
                  <a:lnTo>
                    <a:pt x="4288" y="2516"/>
                  </a:lnTo>
                  <a:lnTo>
                    <a:pt x="4289" y="2559"/>
                  </a:lnTo>
                  <a:lnTo>
                    <a:pt x="4289" y="2559"/>
                  </a:lnTo>
                  <a:lnTo>
                    <a:pt x="4288" y="2602"/>
                  </a:lnTo>
                  <a:lnTo>
                    <a:pt x="4287" y="2645"/>
                  </a:lnTo>
                  <a:lnTo>
                    <a:pt x="4284" y="2687"/>
                  </a:lnTo>
                  <a:lnTo>
                    <a:pt x="4281" y="2730"/>
                  </a:lnTo>
                  <a:lnTo>
                    <a:pt x="4277" y="2773"/>
                  </a:lnTo>
                  <a:lnTo>
                    <a:pt x="4270" y="2814"/>
                  </a:lnTo>
                  <a:lnTo>
                    <a:pt x="4264" y="2856"/>
                  </a:lnTo>
                  <a:lnTo>
                    <a:pt x="4257" y="2897"/>
                  </a:lnTo>
                  <a:lnTo>
                    <a:pt x="4247" y="2938"/>
                  </a:lnTo>
                  <a:lnTo>
                    <a:pt x="4238" y="2979"/>
                  </a:lnTo>
                  <a:lnTo>
                    <a:pt x="4227" y="3020"/>
                  </a:lnTo>
                  <a:lnTo>
                    <a:pt x="4215" y="3060"/>
                  </a:lnTo>
                  <a:lnTo>
                    <a:pt x="4203" y="3101"/>
                  </a:lnTo>
                  <a:lnTo>
                    <a:pt x="4189" y="3141"/>
                  </a:lnTo>
                  <a:lnTo>
                    <a:pt x="4174" y="3180"/>
                  </a:lnTo>
                  <a:lnTo>
                    <a:pt x="4160" y="3219"/>
                  </a:lnTo>
                  <a:lnTo>
                    <a:pt x="4143" y="3257"/>
                  </a:lnTo>
                  <a:lnTo>
                    <a:pt x="4125" y="3295"/>
                  </a:lnTo>
                  <a:lnTo>
                    <a:pt x="4107" y="3332"/>
                  </a:lnTo>
                  <a:lnTo>
                    <a:pt x="4088" y="3369"/>
                  </a:lnTo>
                  <a:lnTo>
                    <a:pt x="4067" y="3406"/>
                  </a:lnTo>
                  <a:lnTo>
                    <a:pt x="4046" y="3443"/>
                  </a:lnTo>
                  <a:lnTo>
                    <a:pt x="4024" y="3479"/>
                  </a:lnTo>
                  <a:lnTo>
                    <a:pt x="4001" y="3514"/>
                  </a:lnTo>
                  <a:lnTo>
                    <a:pt x="3977" y="3549"/>
                  </a:lnTo>
                  <a:lnTo>
                    <a:pt x="3952" y="3583"/>
                  </a:lnTo>
                  <a:lnTo>
                    <a:pt x="3927" y="3617"/>
                  </a:lnTo>
                  <a:lnTo>
                    <a:pt x="3900" y="3651"/>
                  </a:lnTo>
                  <a:lnTo>
                    <a:pt x="3873" y="3684"/>
                  </a:lnTo>
                  <a:lnTo>
                    <a:pt x="3844" y="3715"/>
                  </a:lnTo>
                  <a:lnTo>
                    <a:pt x="3815" y="3747"/>
                  </a:lnTo>
                  <a:lnTo>
                    <a:pt x="3785" y="3777"/>
                  </a:lnTo>
                  <a:lnTo>
                    <a:pt x="3785" y="3777"/>
                  </a:lnTo>
                  <a:close/>
                  <a:moveTo>
                    <a:pt x="1657" y="1660"/>
                  </a:moveTo>
                  <a:lnTo>
                    <a:pt x="1657" y="1660"/>
                  </a:lnTo>
                  <a:lnTo>
                    <a:pt x="1681" y="1637"/>
                  </a:lnTo>
                  <a:lnTo>
                    <a:pt x="1704" y="1616"/>
                  </a:lnTo>
                  <a:lnTo>
                    <a:pt x="1727" y="1595"/>
                  </a:lnTo>
                  <a:lnTo>
                    <a:pt x="1751" y="1574"/>
                  </a:lnTo>
                  <a:lnTo>
                    <a:pt x="1777" y="1555"/>
                  </a:lnTo>
                  <a:lnTo>
                    <a:pt x="1801" y="1535"/>
                  </a:lnTo>
                  <a:lnTo>
                    <a:pt x="1826" y="1517"/>
                  </a:lnTo>
                  <a:lnTo>
                    <a:pt x="1853" y="1499"/>
                  </a:lnTo>
                  <a:lnTo>
                    <a:pt x="1879" y="1482"/>
                  </a:lnTo>
                  <a:lnTo>
                    <a:pt x="1905" y="1465"/>
                  </a:lnTo>
                  <a:lnTo>
                    <a:pt x="1932" y="1449"/>
                  </a:lnTo>
                  <a:lnTo>
                    <a:pt x="1959" y="1435"/>
                  </a:lnTo>
                  <a:lnTo>
                    <a:pt x="1986" y="1420"/>
                  </a:lnTo>
                  <a:lnTo>
                    <a:pt x="2015" y="1406"/>
                  </a:lnTo>
                  <a:lnTo>
                    <a:pt x="2043" y="1394"/>
                  </a:lnTo>
                  <a:lnTo>
                    <a:pt x="2072" y="1381"/>
                  </a:lnTo>
                  <a:lnTo>
                    <a:pt x="2100" y="1369"/>
                  </a:lnTo>
                  <a:lnTo>
                    <a:pt x="2130" y="1359"/>
                  </a:lnTo>
                  <a:lnTo>
                    <a:pt x="2158" y="1348"/>
                  </a:lnTo>
                  <a:lnTo>
                    <a:pt x="2189" y="1339"/>
                  </a:lnTo>
                  <a:lnTo>
                    <a:pt x="2218" y="1330"/>
                  </a:lnTo>
                  <a:lnTo>
                    <a:pt x="2248" y="1323"/>
                  </a:lnTo>
                  <a:lnTo>
                    <a:pt x="2278" y="1316"/>
                  </a:lnTo>
                  <a:lnTo>
                    <a:pt x="2309" y="1309"/>
                  </a:lnTo>
                  <a:lnTo>
                    <a:pt x="2340" y="1303"/>
                  </a:lnTo>
                  <a:lnTo>
                    <a:pt x="2371" y="1299"/>
                  </a:lnTo>
                  <a:lnTo>
                    <a:pt x="2402" y="1294"/>
                  </a:lnTo>
                  <a:lnTo>
                    <a:pt x="2433" y="1290"/>
                  </a:lnTo>
                  <a:lnTo>
                    <a:pt x="2465" y="1288"/>
                  </a:lnTo>
                  <a:lnTo>
                    <a:pt x="2497" y="1286"/>
                  </a:lnTo>
                  <a:lnTo>
                    <a:pt x="2528" y="1285"/>
                  </a:lnTo>
                  <a:lnTo>
                    <a:pt x="2560" y="1284"/>
                  </a:lnTo>
                  <a:lnTo>
                    <a:pt x="2560" y="1514"/>
                  </a:lnTo>
                  <a:lnTo>
                    <a:pt x="2560" y="1514"/>
                  </a:lnTo>
                  <a:lnTo>
                    <a:pt x="2534" y="1515"/>
                  </a:lnTo>
                  <a:lnTo>
                    <a:pt x="2508" y="1515"/>
                  </a:lnTo>
                  <a:lnTo>
                    <a:pt x="2482" y="1517"/>
                  </a:lnTo>
                  <a:lnTo>
                    <a:pt x="2457" y="1519"/>
                  </a:lnTo>
                  <a:lnTo>
                    <a:pt x="2430" y="1522"/>
                  </a:lnTo>
                  <a:lnTo>
                    <a:pt x="2405" y="1525"/>
                  </a:lnTo>
                  <a:lnTo>
                    <a:pt x="2380" y="1530"/>
                  </a:lnTo>
                  <a:lnTo>
                    <a:pt x="2354" y="1534"/>
                  </a:lnTo>
                  <a:lnTo>
                    <a:pt x="2305" y="1545"/>
                  </a:lnTo>
                  <a:lnTo>
                    <a:pt x="2255" y="1559"/>
                  </a:lnTo>
                  <a:lnTo>
                    <a:pt x="2207" y="1575"/>
                  </a:lnTo>
                  <a:lnTo>
                    <a:pt x="2159" y="1594"/>
                  </a:lnTo>
                  <a:lnTo>
                    <a:pt x="2113" y="1614"/>
                  </a:lnTo>
                  <a:lnTo>
                    <a:pt x="2068" y="1637"/>
                  </a:lnTo>
                  <a:lnTo>
                    <a:pt x="2023" y="1662"/>
                  </a:lnTo>
                  <a:lnTo>
                    <a:pt x="1980" y="1690"/>
                  </a:lnTo>
                  <a:lnTo>
                    <a:pt x="1938" y="1719"/>
                  </a:lnTo>
                  <a:lnTo>
                    <a:pt x="1918" y="1735"/>
                  </a:lnTo>
                  <a:lnTo>
                    <a:pt x="1898" y="1752"/>
                  </a:lnTo>
                  <a:lnTo>
                    <a:pt x="1878" y="1769"/>
                  </a:lnTo>
                  <a:lnTo>
                    <a:pt x="1858" y="1786"/>
                  </a:lnTo>
                  <a:lnTo>
                    <a:pt x="1839" y="1804"/>
                  </a:lnTo>
                  <a:lnTo>
                    <a:pt x="1820" y="1822"/>
                  </a:lnTo>
                  <a:lnTo>
                    <a:pt x="1820" y="1822"/>
                  </a:lnTo>
                  <a:lnTo>
                    <a:pt x="1802" y="1841"/>
                  </a:lnTo>
                  <a:lnTo>
                    <a:pt x="1784" y="1860"/>
                  </a:lnTo>
                  <a:lnTo>
                    <a:pt x="1750" y="1899"/>
                  </a:lnTo>
                  <a:lnTo>
                    <a:pt x="1719" y="1940"/>
                  </a:lnTo>
                  <a:lnTo>
                    <a:pt x="1690" y="1982"/>
                  </a:lnTo>
                  <a:lnTo>
                    <a:pt x="1663" y="2025"/>
                  </a:lnTo>
                  <a:lnTo>
                    <a:pt x="1637" y="2069"/>
                  </a:lnTo>
                  <a:lnTo>
                    <a:pt x="1614" y="2115"/>
                  </a:lnTo>
                  <a:lnTo>
                    <a:pt x="1594" y="2161"/>
                  </a:lnTo>
                  <a:lnTo>
                    <a:pt x="1576" y="2208"/>
                  </a:lnTo>
                  <a:lnTo>
                    <a:pt x="1559" y="2256"/>
                  </a:lnTo>
                  <a:lnTo>
                    <a:pt x="1547" y="2306"/>
                  </a:lnTo>
                  <a:lnTo>
                    <a:pt x="1535" y="2355"/>
                  </a:lnTo>
                  <a:lnTo>
                    <a:pt x="1527" y="2406"/>
                  </a:lnTo>
                  <a:lnTo>
                    <a:pt x="1520" y="2456"/>
                  </a:lnTo>
                  <a:lnTo>
                    <a:pt x="1516" y="2508"/>
                  </a:lnTo>
                  <a:lnTo>
                    <a:pt x="1515" y="2533"/>
                  </a:lnTo>
                  <a:lnTo>
                    <a:pt x="1515" y="2560"/>
                  </a:lnTo>
                  <a:lnTo>
                    <a:pt x="1285" y="2560"/>
                  </a:lnTo>
                  <a:lnTo>
                    <a:pt x="1285" y="2560"/>
                  </a:lnTo>
                  <a:lnTo>
                    <a:pt x="1285" y="2528"/>
                  </a:lnTo>
                  <a:lnTo>
                    <a:pt x="1287" y="2496"/>
                  </a:lnTo>
                  <a:lnTo>
                    <a:pt x="1288" y="2465"/>
                  </a:lnTo>
                  <a:lnTo>
                    <a:pt x="1292" y="2433"/>
                  </a:lnTo>
                  <a:lnTo>
                    <a:pt x="1295" y="2403"/>
                  </a:lnTo>
                  <a:lnTo>
                    <a:pt x="1299" y="2371"/>
                  </a:lnTo>
                  <a:lnTo>
                    <a:pt x="1304" y="2340"/>
                  </a:lnTo>
                  <a:lnTo>
                    <a:pt x="1309" y="2310"/>
                  </a:lnTo>
                  <a:lnTo>
                    <a:pt x="1316" y="2279"/>
                  </a:lnTo>
                  <a:lnTo>
                    <a:pt x="1323" y="2250"/>
                  </a:lnTo>
                  <a:lnTo>
                    <a:pt x="1332" y="2219"/>
                  </a:lnTo>
                  <a:lnTo>
                    <a:pt x="1340" y="2190"/>
                  </a:lnTo>
                  <a:lnTo>
                    <a:pt x="1350" y="2160"/>
                  </a:lnTo>
                  <a:lnTo>
                    <a:pt x="1359" y="2131"/>
                  </a:lnTo>
                  <a:lnTo>
                    <a:pt x="1370" y="2102"/>
                  </a:lnTo>
                  <a:lnTo>
                    <a:pt x="1381" y="2073"/>
                  </a:lnTo>
                  <a:lnTo>
                    <a:pt x="1394" y="2044"/>
                  </a:lnTo>
                  <a:lnTo>
                    <a:pt x="1406" y="2017"/>
                  </a:lnTo>
                  <a:lnTo>
                    <a:pt x="1420" y="1988"/>
                  </a:lnTo>
                  <a:lnTo>
                    <a:pt x="1434" y="1961"/>
                  </a:lnTo>
                  <a:lnTo>
                    <a:pt x="1450" y="1933"/>
                  </a:lnTo>
                  <a:lnTo>
                    <a:pt x="1464" y="1907"/>
                  </a:lnTo>
                  <a:lnTo>
                    <a:pt x="1481" y="1881"/>
                  </a:lnTo>
                  <a:lnTo>
                    <a:pt x="1498" y="1854"/>
                  </a:lnTo>
                  <a:lnTo>
                    <a:pt x="1516" y="1829"/>
                  </a:lnTo>
                  <a:lnTo>
                    <a:pt x="1534" y="1804"/>
                  </a:lnTo>
                  <a:lnTo>
                    <a:pt x="1553" y="1778"/>
                  </a:lnTo>
                  <a:lnTo>
                    <a:pt x="1573" y="1754"/>
                  </a:lnTo>
                  <a:lnTo>
                    <a:pt x="1593" y="1730"/>
                  </a:lnTo>
                  <a:lnTo>
                    <a:pt x="1614" y="1706"/>
                  </a:lnTo>
                  <a:lnTo>
                    <a:pt x="1635" y="1682"/>
                  </a:lnTo>
                  <a:lnTo>
                    <a:pt x="1657" y="1660"/>
                  </a:lnTo>
                  <a:lnTo>
                    <a:pt x="1657" y="1660"/>
                  </a:lnTo>
                  <a:close/>
                  <a:moveTo>
                    <a:pt x="4893" y="5507"/>
                  </a:moveTo>
                  <a:lnTo>
                    <a:pt x="5508" y="4893"/>
                  </a:lnTo>
                  <a:lnTo>
                    <a:pt x="5671" y="5055"/>
                  </a:lnTo>
                  <a:lnTo>
                    <a:pt x="5056" y="5670"/>
                  </a:lnTo>
                  <a:lnTo>
                    <a:pt x="4893" y="550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11" name="组合 10"/>
          <p:cNvGrpSpPr/>
          <p:nvPr/>
        </p:nvGrpSpPr>
        <p:grpSpPr>
          <a:xfrm>
            <a:off x="1738210" y="3259250"/>
            <a:ext cx="500743" cy="500743"/>
            <a:chOff x="7545660" y="3794699"/>
            <a:chExt cx="667657" cy="667657"/>
          </a:xfrm>
        </p:grpSpPr>
        <p:sp>
          <p:nvSpPr>
            <p:cNvPr id="12" name="椭圆 11"/>
            <p:cNvSpPr/>
            <p:nvPr/>
          </p:nvSpPr>
          <p:spPr>
            <a:xfrm>
              <a:off x="7545660" y="3794699"/>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Freeform 465"/>
            <p:cNvSpPr>
              <a:spLocks noEditPoints="1"/>
            </p:cNvSpPr>
            <p:nvPr/>
          </p:nvSpPr>
          <p:spPr bwMode="auto">
            <a:xfrm>
              <a:off x="7694956" y="3977928"/>
              <a:ext cx="369065" cy="344589"/>
            </a:xfrm>
            <a:custGeom>
              <a:avLst/>
              <a:gdLst>
                <a:gd name="T0" fmla="*/ 6975 w 7598"/>
                <a:gd name="T1" fmla="*/ 2847 h 7095"/>
                <a:gd name="T2" fmla="*/ 6711 w 7598"/>
                <a:gd name="T3" fmla="*/ 2262 h 7095"/>
                <a:gd name="T4" fmla="*/ 6233 w 7598"/>
                <a:gd name="T5" fmla="*/ 1848 h 7095"/>
                <a:gd name="T6" fmla="*/ 5606 w 7598"/>
                <a:gd name="T7" fmla="*/ 1671 h 7095"/>
                <a:gd name="T8" fmla="*/ 5185 w 7598"/>
                <a:gd name="T9" fmla="*/ 1428 h 7095"/>
                <a:gd name="T10" fmla="*/ 4782 w 7598"/>
                <a:gd name="T11" fmla="*/ 730 h 7095"/>
                <a:gd name="T12" fmla="*/ 4154 w 7598"/>
                <a:gd name="T13" fmla="*/ 236 h 7095"/>
                <a:gd name="T14" fmla="*/ 3374 w 7598"/>
                <a:gd name="T15" fmla="*/ 8 h 7095"/>
                <a:gd name="T16" fmla="*/ 2527 w 7598"/>
                <a:gd name="T17" fmla="*/ 105 h 7095"/>
                <a:gd name="T18" fmla="*/ 1761 w 7598"/>
                <a:gd name="T19" fmla="*/ 556 h 7095"/>
                <a:gd name="T20" fmla="*/ 1247 w 7598"/>
                <a:gd name="T21" fmla="*/ 1279 h 7095"/>
                <a:gd name="T22" fmla="*/ 1022 w 7598"/>
                <a:gd name="T23" fmla="*/ 2036 h 7095"/>
                <a:gd name="T24" fmla="*/ 306 w 7598"/>
                <a:gd name="T25" fmla="*/ 2481 h 7095"/>
                <a:gd name="T26" fmla="*/ 5 w 7598"/>
                <a:gd name="T27" fmla="*/ 3211 h 7095"/>
                <a:gd name="T28" fmla="*/ 70 w 7598"/>
                <a:gd name="T29" fmla="*/ 3758 h 7095"/>
                <a:gd name="T30" fmla="*/ 368 w 7598"/>
                <a:gd name="T31" fmla="*/ 4250 h 7095"/>
                <a:gd name="T32" fmla="*/ 843 w 7598"/>
                <a:gd name="T33" fmla="*/ 4571 h 7095"/>
                <a:gd name="T34" fmla="*/ 1332 w 7598"/>
                <a:gd name="T35" fmla="*/ 4433 h 7095"/>
                <a:gd name="T36" fmla="*/ 878 w 7598"/>
                <a:gd name="T37" fmla="*/ 4336 h 7095"/>
                <a:gd name="T38" fmla="*/ 433 w 7598"/>
                <a:gd name="T39" fmla="*/ 3969 h 7095"/>
                <a:gd name="T40" fmla="*/ 247 w 7598"/>
                <a:gd name="T41" fmla="*/ 3526 h 7095"/>
                <a:gd name="T42" fmla="*/ 344 w 7598"/>
                <a:gd name="T43" fmla="*/ 2841 h 7095"/>
                <a:gd name="T44" fmla="*/ 1004 w 7598"/>
                <a:gd name="T45" fmla="*/ 2278 h 7095"/>
                <a:gd name="T46" fmla="*/ 1378 w 7598"/>
                <a:gd name="T47" fmla="*/ 1595 h 7095"/>
                <a:gd name="T48" fmla="*/ 1766 w 7598"/>
                <a:gd name="T49" fmla="*/ 879 h 7095"/>
                <a:gd name="T50" fmla="*/ 2415 w 7598"/>
                <a:gd name="T51" fmla="*/ 395 h 7095"/>
                <a:gd name="T52" fmla="*/ 3187 w 7598"/>
                <a:gd name="T53" fmla="*/ 230 h 7095"/>
                <a:gd name="T54" fmla="*/ 3932 w 7598"/>
                <a:gd name="T55" fmla="*/ 385 h 7095"/>
                <a:gd name="T56" fmla="*/ 4541 w 7598"/>
                <a:gd name="T57" fmla="*/ 807 h 7095"/>
                <a:gd name="T58" fmla="*/ 4942 w 7598"/>
                <a:gd name="T59" fmla="*/ 1437 h 7095"/>
                <a:gd name="T60" fmla="*/ 5405 w 7598"/>
                <a:gd name="T61" fmla="*/ 1906 h 7095"/>
                <a:gd name="T62" fmla="*/ 5958 w 7598"/>
                <a:gd name="T63" fmla="*/ 1975 h 7095"/>
                <a:gd name="T64" fmla="*/ 6410 w 7598"/>
                <a:gd name="T65" fmla="*/ 2264 h 7095"/>
                <a:gd name="T66" fmla="*/ 6700 w 7598"/>
                <a:gd name="T67" fmla="*/ 2717 h 7095"/>
                <a:gd name="T68" fmla="*/ 6769 w 7598"/>
                <a:gd name="T69" fmla="*/ 3252 h 7095"/>
                <a:gd name="T70" fmla="*/ 7191 w 7598"/>
                <a:gd name="T71" fmla="*/ 3540 h 7095"/>
                <a:gd name="T72" fmla="*/ 7368 w 7598"/>
                <a:gd name="T73" fmla="*/ 3926 h 7095"/>
                <a:gd name="T74" fmla="*/ 7202 w 7598"/>
                <a:gd name="T75" fmla="*/ 4301 h 7095"/>
                <a:gd name="T76" fmla="*/ 6825 w 7598"/>
                <a:gd name="T77" fmla="*/ 4433 h 7095"/>
                <a:gd name="T78" fmla="*/ 7293 w 7598"/>
                <a:gd name="T79" fmla="*/ 4523 h 7095"/>
                <a:gd name="T80" fmla="*/ 7594 w 7598"/>
                <a:gd name="T81" fmla="*/ 3999 h 7095"/>
                <a:gd name="T82" fmla="*/ 7448 w 7598"/>
                <a:gd name="T83" fmla="*/ 3479 h 7095"/>
                <a:gd name="T84" fmla="*/ 7003 w 7598"/>
                <a:gd name="T85" fmla="*/ 3203 h 7095"/>
                <a:gd name="T86" fmla="*/ 6407 w 7598"/>
                <a:gd name="T87" fmla="*/ 2872 h 7095"/>
                <a:gd name="T88" fmla="*/ 5802 w 7598"/>
                <a:gd name="T89" fmla="*/ 2268 h 7095"/>
                <a:gd name="T90" fmla="*/ 5249 w 7598"/>
                <a:gd name="T91" fmla="*/ 2228 h 7095"/>
                <a:gd name="T92" fmla="*/ 5650 w 7598"/>
                <a:gd name="T93" fmla="*/ 2459 h 7095"/>
                <a:gd name="T94" fmla="*/ 6161 w 7598"/>
                <a:gd name="T95" fmla="*/ 2880 h 7095"/>
                <a:gd name="T96" fmla="*/ 3264 w 7598"/>
                <a:gd name="T97" fmla="*/ 535 h 7095"/>
                <a:gd name="T98" fmla="*/ 2550 w 7598"/>
                <a:gd name="T99" fmla="*/ 698 h 7095"/>
                <a:gd name="T100" fmla="*/ 1991 w 7598"/>
                <a:gd name="T101" fmla="*/ 1134 h 7095"/>
                <a:gd name="T102" fmla="*/ 1666 w 7598"/>
                <a:gd name="T103" fmla="*/ 1770 h 7095"/>
                <a:gd name="T104" fmla="*/ 1850 w 7598"/>
                <a:gd name="T105" fmla="*/ 2035 h 7095"/>
                <a:gd name="T106" fmla="*/ 2050 w 7598"/>
                <a:gd name="T107" fmla="*/ 1446 h 7095"/>
                <a:gd name="T108" fmla="*/ 2470 w 7598"/>
                <a:gd name="T109" fmla="*/ 1007 h 7095"/>
                <a:gd name="T110" fmla="*/ 3048 w 7598"/>
                <a:gd name="T111" fmla="*/ 782 h 7095"/>
                <a:gd name="T112" fmla="*/ 809 w 7598"/>
                <a:gd name="T113" fmla="*/ 3175 h 7095"/>
                <a:gd name="T114" fmla="*/ 1161 w 7598"/>
                <a:gd name="T115" fmla="*/ 2814 h 7095"/>
                <a:gd name="T116" fmla="*/ 934 w 7598"/>
                <a:gd name="T117" fmla="*/ 2675 h 7095"/>
                <a:gd name="T118" fmla="*/ 550 w 7598"/>
                <a:gd name="T119" fmla="*/ 3245 h 7095"/>
                <a:gd name="T120" fmla="*/ 4046 w 7598"/>
                <a:gd name="T121" fmla="*/ 4396 h 7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98" h="7095">
                  <a:moveTo>
                    <a:pt x="3750" y="4663"/>
                  </a:moveTo>
                  <a:lnTo>
                    <a:pt x="3420" y="4663"/>
                  </a:lnTo>
                  <a:lnTo>
                    <a:pt x="3420" y="4433"/>
                  </a:lnTo>
                  <a:lnTo>
                    <a:pt x="3750" y="4433"/>
                  </a:lnTo>
                  <a:lnTo>
                    <a:pt x="3750" y="4663"/>
                  </a:lnTo>
                  <a:close/>
                  <a:moveTo>
                    <a:pt x="7003" y="3203"/>
                  </a:moveTo>
                  <a:lnTo>
                    <a:pt x="7003" y="3203"/>
                  </a:lnTo>
                  <a:lnTo>
                    <a:pt x="7004" y="3173"/>
                  </a:lnTo>
                  <a:lnTo>
                    <a:pt x="7004" y="3144"/>
                  </a:lnTo>
                  <a:lnTo>
                    <a:pt x="7004" y="3144"/>
                  </a:lnTo>
                  <a:lnTo>
                    <a:pt x="7004" y="3106"/>
                  </a:lnTo>
                  <a:lnTo>
                    <a:pt x="7002" y="3068"/>
                  </a:lnTo>
                  <a:lnTo>
                    <a:pt x="7000" y="3031"/>
                  </a:lnTo>
                  <a:lnTo>
                    <a:pt x="6997" y="2993"/>
                  </a:lnTo>
                  <a:lnTo>
                    <a:pt x="6993" y="2956"/>
                  </a:lnTo>
                  <a:lnTo>
                    <a:pt x="6988" y="2919"/>
                  </a:lnTo>
                  <a:lnTo>
                    <a:pt x="6981" y="2883"/>
                  </a:lnTo>
                  <a:lnTo>
                    <a:pt x="6975" y="2847"/>
                  </a:lnTo>
                  <a:lnTo>
                    <a:pt x="6966" y="2812"/>
                  </a:lnTo>
                  <a:lnTo>
                    <a:pt x="6958" y="2776"/>
                  </a:lnTo>
                  <a:lnTo>
                    <a:pt x="6949" y="2741"/>
                  </a:lnTo>
                  <a:lnTo>
                    <a:pt x="6938" y="2706"/>
                  </a:lnTo>
                  <a:lnTo>
                    <a:pt x="6927" y="2671"/>
                  </a:lnTo>
                  <a:lnTo>
                    <a:pt x="6915" y="2638"/>
                  </a:lnTo>
                  <a:lnTo>
                    <a:pt x="6902" y="2604"/>
                  </a:lnTo>
                  <a:lnTo>
                    <a:pt x="6888" y="2570"/>
                  </a:lnTo>
                  <a:lnTo>
                    <a:pt x="6875" y="2538"/>
                  </a:lnTo>
                  <a:lnTo>
                    <a:pt x="6859" y="2505"/>
                  </a:lnTo>
                  <a:lnTo>
                    <a:pt x="6843" y="2473"/>
                  </a:lnTo>
                  <a:lnTo>
                    <a:pt x="6826" y="2442"/>
                  </a:lnTo>
                  <a:lnTo>
                    <a:pt x="6809" y="2411"/>
                  </a:lnTo>
                  <a:lnTo>
                    <a:pt x="6791" y="2379"/>
                  </a:lnTo>
                  <a:lnTo>
                    <a:pt x="6772" y="2350"/>
                  </a:lnTo>
                  <a:lnTo>
                    <a:pt x="6752" y="2320"/>
                  </a:lnTo>
                  <a:lnTo>
                    <a:pt x="6732" y="2291"/>
                  </a:lnTo>
                  <a:lnTo>
                    <a:pt x="6711" y="2262"/>
                  </a:lnTo>
                  <a:lnTo>
                    <a:pt x="6690" y="2234"/>
                  </a:lnTo>
                  <a:lnTo>
                    <a:pt x="6668" y="2206"/>
                  </a:lnTo>
                  <a:lnTo>
                    <a:pt x="6645" y="2179"/>
                  </a:lnTo>
                  <a:lnTo>
                    <a:pt x="6622" y="2153"/>
                  </a:lnTo>
                  <a:lnTo>
                    <a:pt x="6597" y="2127"/>
                  </a:lnTo>
                  <a:lnTo>
                    <a:pt x="6572" y="2102"/>
                  </a:lnTo>
                  <a:lnTo>
                    <a:pt x="6547" y="2077"/>
                  </a:lnTo>
                  <a:lnTo>
                    <a:pt x="6522" y="2053"/>
                  </a:lnTo>
                  <a:lnTo>
                    <a:pt x="6495" y="2029"/>
                  </a:lnTo>
                  <a:lnTo>
                    <a:pt x="6468" y="2006"/>
                  </a:lnTo>
                  <a:lnTo>
                    <a:pt x="6440" y="1984"/>
                  </a:lnTo>
                  <a:lnTo>
                    <a:pt x="6412" y="1963"/>
                  </a:lnTo>
                  <a:lnTo>
                    <a:pt x="6383" y="1942"/>
                  </a:lnTo>
                  <a:lnTo>
                    <a:pt x="6354" y="1922"/>
                  </a:lnTo>
                  <a:lnTo>
                    <a:pt x="6324" y="1902"/>
                  </a:lnTo>
                  <a:lnTo>
                    <a:pt x="6295" y="1883"/>
                  </a:lnTo>
                  <a:lnTo>
                    <a:pt x="6264" y="1865"/>
                  </a:lnTo>
                  <a:lnTo>
                    <a:pt x="6233" y="1848"/>
                  </a:lnTo>
                  <a:lnTo>
                    <a:pt x="6201" y="1831"/>
                  </a:lnTo>
                  <a:lnTo>
                    <a:pt x="6169" y="1815"/>
                  </a:lnTo>
                  <a:lnTo>
                    <a:pt x="6137" y="1799"/>
                  </a:lnTo>
                  <a:lnTo>
                    <a:pt x="6104" y="1786"/>
                  </a:lnTo>
                  <a:lnTo>
                    <a:pt x="6070" y="1772"/>
                  </a:lnTo>
                  <a:lnTo>
                    <a:pt x="6036" y="1759"/>
                  </a:lnTo>
                  <a:lnTo>
                    <a:pt x="6003" y="1747"/>
                  </a:lnTo>
                  <a:lnTo>
                    <a:pt x="5968" y="1736"/>
                  </a:lnTo>
                  <a:lnTo>
                    <a:pt x="5933" y="1726"/>
                  </a:lnTo>
                  <a:lnTo>
                    <a:pt x="5898" y="1716"/>
                  </a:lnTo>
                  <a:lnTo>
                    <a:pt x="5863" y="1707"/>
                  </a:lnTo>
                  <a:lnTo>
                    <a:pt x="5828" y="1699"/>
                  </a:lnTo>
                  <a:lnTo>
                    <a:pt x="5791" y="1692"/>
                  </a:lnTo>
                  <a:lnTo>
                    <a:pt x="5755" y="1687"/>
                  </a:lnTo>
                  <a:lnTo>
                    <a:pt x="5718" y="1681"/>
                  </a:lnTo>
                  <a:lnTo>
                    <a:pt x="5681" y="1677"/>
                  </a:lnTo>
                  <a:lnTo>
                    <a:pt x="5644" y="1674"/>
                  </a:lnTo>
                  <a:lnTo>
                    <a:pt x="5606" y="1671"/>
                  </a:lnTo>
                  <a:lnTo>
                    <a:pt x="5568" y="1670"/>
                  </a:lnTo>
                  <a:lnTo>
                    <a:pt x="5530" y="1670"/>
                  </a:lnTo>
                  <a:lnTo>
                    <a:pt x="5530" y="1670"/>
                  </a:lnTo>
                  <a:lnTo>
                    <a:pt x="5497" y="1670"/>
                  </a:lnTo>
                  <a:lnTo>
                    <a:pt x="5462" y="1671"/>
                  </a:lnTo>
                  <a:lnTo>
                    <a:pt x="5428" y="1673"/>
                  </a:lnTo>
                  <a:lnTo>
                    <a:pt x="5393" y="1676"/>
                  </a:lnTo>
                  <a:lnTo>
                    <a:pt x="5360" y="1679"/>
                  </a:lnTo>
                  <a:lnTo>
                    <a:pt x="5325" y="1685"/>
                  </a:lnTo>
                  <a:lnTo>
                    <a:pt x="5290" y="1690"/>
                  </a:lnTo>
                  <a:lnTo>
                    <a:pt x="5256" y="1696"/>
                  </a:lnTo>
                  <a:lnTo>
                    <a:pt x="5256" y="1696"/>
                  </a:lnTo>
                  <a:lnTo>
                    <a:pt x="5247" y="1651"/>
                  </a:lnTo>
                  <a:lnTo>
                    <a:pt x="5236" y="1606"/>
                  </a:lnTo>
                  <a:lnTo>
                    <a:pt x="5225" y="1560"/>
                  </a:lnTo>
                  <a:lnTo>
                    <a:pt x="5212" y="1516"/>
                  </a:lnTo>
                  <a:lnTo>
                    <a:pt x="5198" y="1473"/>
                  </a:lnTo>
                  <a:lnTo>
                    <a:pt x="5185" y="1428"/>
                  </a:lnTo>
                  <a:lnTo>
                    <a:pt x="5169" y="1386"/>
                  </a:lnTo>
                  <a:lnTo>
                    <a:pt x="5153" y="1343"/>
                  </a:lnTo>
                  <a:lnTo>
                    <a:pt x="5136" y="1301"/>
                  </a:lnTo>
                  <a:lnTo>
                    <a:pt x="5118" y="1260"/>
                  </a:lnTo>
                  <a:lnTo>
                    <a:pt x="5099" y="1218"/>
                  </a:lnTo>
                  <a:lnTo>
                    <a:pt x="5079" y="1177"/>
                  </a:lnTo>
                  <a:lnTo>
                    <a:pt x="5059" y="1137"/>
                  </a:lnTo>
                  <a:lnTo>
                    <a:pt x="5038" y="1097"/>
                  </a:lnTo>
                  <a:lnTo>
                    <a:pt x="5016" y="1058"/>
                  </a:lnTo>
                  <a:lnTo>
                    <a:pt x="4993" y="1019"/>
                  </a:lnTo>
                  <a:lnTo>
                    <a:pt x="4968" y="981"/>
                  </a:lnTo>
                  <a:lnTo>
                    <a:pt x="4944" y="943"/>
                  </a:lnTo>
                  <a:lnTo>
                    <a:pt x="4919" y="907"/>
                  </a:lnTo>
                  <a:lnTo>
                    <a:pt x="4892" y="871"/>
                  </a:lnTo>
                  <a:lnTo>
                    <a:pt x="4866" y="835"/>
                  </a:lnTo>
                  <a:lnTo>
                    <a:pt x="4839" y="799"/>
                  </a:lnTo>
                  <a:lnTo>
                    <a:pt x="4810" y="764"/>
                  </a:lnTo>
                  <a:lnTo>
                    <a:pt x="4782" y="730"/>
                  </a:lnTo>
                  <a:lnTo>
                    <a:pt x="4752" y="697"/>
                  </a:lnTo>
                  <a:lnTo>
                    <a:pt x="4722" y="664"/>
                  </a:lnTo>
                  <a:lnTo>
                    <a:pt x="4691" y="632"/>
                  </a:lnTo>
                  <a:lnTo>
                    <a:pt x="4659" y="601"/>
                  </a:lnTo>
                  <a:lnTo>
                    <a:pt x="4627" y="570"/>
                  </a:lnTo>
                  <a:lnTo>
                    <a:pt x="4594" y="540"/>
                  </a:lnTo>
                  <a:lnTo>
                    <a:pt x="4560" y="511"/>
                  </a:lnTo>
                  <a:lnTo>
                    <a:pt x="4527" y="482"/>
                  </a:lnTo>
                  <a:lnTo>
                    <a:pt x="4492" y="454"/>
                  </a:lnTo>
                  <a:lnTo>
                    <a:pt x="4456" y="427"/>
                  </a:lnTo>
                  <a:lnTo>
                    <a:pt x="4420" y="400"/>
                  </a:lnTo>
                  <a:lnTo>
                    <a:pt x="4384" y="374"/>
                  </a:lnTo>
                  <a:lnTo>
                    <a:pt x="4347" y="350"/>
                  </a:lnTo>
                  <a:lnTo>
                    <a:pt x="4309" y="326"/>
                  </a:lnTo>
                  <a:lnTo>
                    <a:pt x="4271" y="301"/>
                  </a:lnTo>
                  <a:lnTo>
                    <a:pt x="4233" y="279"/>
                  </a:lnTo>
                  <a:lnTo>
                    <a:pt x="4194" y="257"/>
                  </a:lnTo>
                  <a:lnTo>
                    <a:pt x="4154" y="236"/>
                  </a:lnTo>
                  <a:lnTo>
                    <a:pt x="4114" y="216"/>
                  </a:lnTo>
                  <a:lnTo>
                    <a:pt x="4074" y="197"/>
                  </a:lnTo>
                  <a:lnTo>
                    <a:pt x="4033" y="178"/>
                  </a:lnTo>
                  <a:lnTo>
                    <a:pt x="3992" y="160"/>
                  </a:lnTo>
                  <a:lnTo>
                    <a:pt x="3950" y="143"/>
                  </a:lnTo>
                  <a:lnTo>
                    <a:pt x="3908" y="127"/>
                  </a:lnTo>
                  <a:lnTo>
                    <a:pt x="3865" y="113"/>
                  </a:lnTo>
                  <a:lnTo>
                    <a:pt x="3822" y="98"/>
                  </a:lnTo>
                  <a:lnTo>
                    <a:pt x="3779" y="85"/>
                  </a:lnTo>
                  <a:lnTo>
                    <a:pt x="3736" y="73"/>
                  </a:lnTo>
                  <a:lnTo>
                    <a:pt x="3691" y="61"/>
                  </a:lnTo>
                  <a:lnTo>
                    <a:pt x="3647" y="50"/>
                  </a:lnTo>
                  <a:lnTo>
                    <a:pt x="3602" y="41"/>
                  </a:lnTo>
                  <a:lnTo>
                    <a:pt x="3558" y="32"/>
                  </a:lnTo>
                  <a:lnTo>
                    <a:pt x="3512" y="25"/>
                  </a:lnTo>
                  <a:lnTo>
                    <a:pt x="3466" y="19"/>
                  </a:lnTo>
                  <a:lnTo>
                    <a:pt x="3420" y="12"/>
                  </a:lnTo>
                  <a:lnTo>
                    <a:pt x="3374" y="8"/>
                  </a:lnTo>
                  <a:lnTo>
                    <a:pt x="3328" y="4"/>
                  </a:lnTo>
                  <a:lnTo>
                    <a:pt x="3281" y="2"/>
                  </a:lnTo>
                  <a:lnTo>
                    <a:pt x="3235" y="0"/>
                  </a:lnTo>
                  <a:lnTo>
                    <a:pt x="3187" y="0"/>
                  </a:lnTo>
                  <a:lnTo>
                    <a:pt x="3187" y="0"/>
                  </a:lnTo>
                  <a:lnTo>
                    <a:pt x="3135" y="0"/>
                  </a:lnTo>
                  <a:lnTo>
                    <a:pt x="3082" y="2"/>
                  </a:lnTo>
                  <a:lnTo>
                    <a:pt x="3029" y="5"/>
                  </a:lnTo>
                  <a:lnTo>
                    <a:pt x="2978" y="10"/>
                  </a:lnTo>
                  <a:lnTo>
                    <a:pt x="2926" y="16"/>
                  </a:lnTo>
                  <a:lnTo>
                    <a:pt x="2874" y="23"/>
                  </a:lnTo>
                  <a:lnTo>
                    <a:pt x="2824" y="31"/>
                  </a:lnTo>
                  <a:lnTo>
                    <a:pt x="2773" y="41"/>
                  </a:lnTo>
                  <a:lnTo>
                    <a:pt x="2722" y="51"/>
                  </a:lnTo>
                  <a:lnTo>
                    <a:pt x="2673" y="63"/>
                  </a:lnTo>
                  <a:lnTo>
                    <a:pt x="2624" y="76"/>
                  </a:lnTo>
                  <a:lnTo>
                    <a:pt x="2575" y="90"/>
                  </a:lnTo>
                  <a:lnTo>
                    <a:pt x="2527" y="105"/>
                  </a:lnTo>
                  <a:lnTo>
                    <a:pt x="2479" y="122"/>
                  </a:lnTo>
                  <a:lnTo>
                    <a:pt x="2432" y="139"/>
                  </a:lnTo>
                  <a:lnTo>
                    <a:pt x="2385" y="158"/>
                  </a:lnTo>
                  <a:lnTo>
                    <a:pt x="2340" y="178"/>
                  </a:lnTo>
                  <a:lnTo>
                    <a:pt x="2294" y="198"/>
                  </a:lnTo>
                  <a:lnTo>
                    <a:pt x="2249" y="220"/>
                  </a:lnTo>
                  <a:lnTo>
                    <a:pt x="2205" y="242"/>
                  </a:lnTo>
                  <a:lnTo>
                    <a:pt x="2160" y="267"/>
                  </a:lnTo>
                  <a:lnTo>
                    <a:pt x="2118" y="291"/>
                  </a:lnTo>
                  <a:lnTo>
                    <a:pt x="2075" y="317"/>
                  </a:lnTo>
                  <a:lnTo>
                    <a:pt x="2034" y="344"/>
                  </a:lnTo>
                  <a:lnTo>
                    <a:pt x="1993" y="371"/>
                  </a:lnTo>
                  <a:lnTo>
                    <a:pt x="1952" y="400"/>
                  </a:lnTo>
                  <a:lnTo>
                    <a:pt x="1913" y="430"/>
                  </a:lnTo>
                  <a:lnTo>
                    <a:pt x="1874" y="459"/>
                  </a:lnTo>
                  <a:lnTo>
                    <a:pt x="1835" y="491"/>
                  </a:lnTo>
                  <a:lnTo>
                    <a:pt x="1798" y="524"/>
                  </a:lnTo>
                  <a:lnTo>
                    <a:pt x="1761" y="556"/>
                  </a:lnTo>
                  <a:lnTo>
                    <a:pt x="1725" y="590"/>
                  </a:lnTo>
                  <a:lnTo>
                    <a:pt x="1689" y="625"/>
                  </a:lnTo>
                  <a:lnTo>
                    <a:pt x="1655" y="661"/>
                  </a:lnTo>
                  <a:lnTo>
                    <a:pt x="1622" y="697"/>
                  </a:lnTo>
                  <a:lnTo>
                    <a:pt x="1589" y="734"/>
                  </a:lnTo>
                  <a:lnTo>
                    <a:pt x="1557" y="772"/>
                  </a:lnTo>
                  <a:lnTo>
                    <a:pt x="1526" y="811"/>
                  </a:lnTo>
                  <a:lnTo>
                    <a:pt x="1496" y="850"/>
                  </a:lnTo>
                  <a:lnTo>
                    <a:pt x="1467" y="890"/>
                  </a:lnTo>
                  <a:lnTo>
                    <a:pt x="1438" y="930"/>
                  </a:lnTo>
                  <a:lnTo>
                    <a:pt x="1411" y="972"/>
                  </a:lnTo>
                  <a:lnTo>
                    <a:pt x="1384" y="1013"/>
                  </a:lnTo>
                  <a:lnTo>
                    <a:pt x="1359" y="1056"/>
                  </a:lnTo>
                  <a:lnTo>
                    <a:pt x="1335" y="1099"/>
                  </a:lnTo>
                  <a:lnTo>
                    <a:pt x="1312" y="1144"/>
                  </a:lnTo>
                  <a:lnTo>
                    <a:pt x="1289" y="1188"/>
                  </a:lnTo>
                  <a:lnTo>
                    <a:pt x="1268" y="1233"/>
                  </a:lnTo>
                  <a:lnTo>
                    <a:pt x="1247" y="1279"/>
                  </a:lnTo>
                  <a:lnTo>
                    <a:pt x="1228" y="1325"/>
                  </a:lnTo>
                  <a:lnTo>
                    <a:pt x="1210" y="1373"/>
                  </a:lnTo>
                  <a:lnTo>
                    <a:pt x="1194" y="1419"/>
                  </a:lnTo>
                  <a:lnTo>
                    <a:pt x="1177" y="1467"/>
                  </a:lnTo>
                  <a:lnTo>
                    <a:pt x="1162" y="1516"/>
                  </a:lnTo>
                  <a:lnTo>
                    <a:pt x="1148" y="1564"/>
                  </a:lnTo>
                  <a:lnTo>
                    <a:pt x="1137" y="1614"/>
                  </a:lnTo>
                  <a:lnTo>
                    <a:pt x="1125" y="1663"/>
                  </a:lnTo>
                  <a:lnTo>
                    <a:pt x="1114" y="1714"/>
                  </a:lnTo>
                  <a:lnTo>
                    <a:pt x="1106" y="1765"/>
                  </a:lnTo>
                  <a:lnTo>
                    <a:pt x="1098" y="1815"/>
                  </a:lnTo>
                  <a:lnTo>
                    <a:pt x="1091" y="1867"/>
                  </a:lnTo>
                  <a:lnTo>
                    <a:pt x="1086" y="1919"/>
                  </a:lnTo>
                  <a:lnTo>
                    <a:pt x="1082" y="1971"/>
                  </a:lnTo>
                  <a:lnTo>
                    <a:pt x="1079" y="2023"/>
                  </a:lnTo>
                  <a:lnTo>
                    <a:pt x="1079" y="2023"/>
                  </a:lnTo>
                  <a:lnTo>
                    <a:pt x="1050" y="2029"/>
                  </a:lnTo>
                  <a:lnTo>
                    <a:pt x="1022" y="2036"/>
                  </a:lnTo>
                  <a:lnTo>
                    <a:pt x="993" y="2043"/>
                  </a:lnTo>
                  <a:lnTo>
                    <a:pt x="965" y="2050"/>
                  </a:lnTo>
                  <a:lnTo>
                    <a:pt x="936" y="2059"/>
                  </a:lnTo>
                  <a:lnTo>
                    <a:pt x="909" y="2068"/>
                  </a:lnTo>
                  <a:lnTo>
                    <a:pt x="881" y="2077"/>
                  </a:lnTo>
                  <a:lnTo>
                    <a:pt x="854" y="2087"/>
                  </a:lnTo>
                  <a:lnTo>
                    <a:pt x="800" y="2109"/>
                  </a:lnTo>
                  <a:lnTo>
                    <a:pt x="749" y="2133"/>
                  </a:lnTo>
                  <a:lnTo>
                    <a:pt x="698" y="2159"/>
                  </a:lnTo>
                  <a:lnTo>
                    <a:pt x="648" y="2187"/>
                  </a:lnTo>
                  <a:lnTo>
                    <a:pt x="600" y="2218"/>
                  </a:lnTo>
                  <a:lnTo>
                    <a:pt x="553" y="2250"/>
                  </a:lnTo>
                  <a:lnTo>
                    <a:pt x="508" y="2283"/>
                  </a:lnTo>
                  <a:lnTo>
                    <a:pt x="464" y="2320"/>
                  </a:lnTo>
                  <a:lnTo>
                    <a:pt x="422" y="2357"/>
                  </a:lnTo>
                  <a:lnTo>
                    <a:pt x="382" y="2397"/>
                  </a:lnTo>
                  <a:lnTo>
                    <a:pt x="343" y="2438"/>
                  </a:lnTo>
                  <a:lnTo>
                    <a:pt x="306" y="2481"/>
                  </a:lnTo>
                  <a:lnTo>
                    <a:pt x="271" y="2525"/>
                  </a:lnTo>
                  <a:lnTo>
                    <a:pt x="237" y="2570"/>
                  </a:lnTo>
                  <a:lnTo>
                    <a:pt x="207" y="2618"/>
                  </a:lnTo>
                  <a:lnTo>
                    <a:pt x="177" y="2666"/>
                  </a:lnTo>
                  <a:lnTo>
                    <a:pt x="150" y="2716"/>
                  </a:lnTo>
                  <a:lnTo>
                    <a:pt x="124" y="2766"/>
                  </a:lnTo>
                  <a:lnTo>
                    <a:pt x="101" y="2819"/>
                  </a:lnTo>
                  <a:lnTo>
                    <a:pt x="81" y="2872"/>
                  </a:lnTo>
                  <a:lnTo>
                    <a:pt x="62" y="2927"/>
                  </a:lnTo>
                  <a:lnTo>
                    <a:pt x="46" y="2981"/>
                  </a:lnTo>
                  <a:lnTo>
                    <a:pt x="39" y="3010"/>
                  </a:lnTo>
                  <a:lnTo>
                    <a:pt x="32" y="3038"/>
                  </a:lnTo>
                  <a:lnTo>
                    <a:pt x="26" y="3067"/>
                  </a:lnTo>
                  <a:lnTo>
                    <a:pt x="20" y="3095"/>
                  </a:lnTo>
                  <a:lnTo>
                    <a:pt x="16" y="3124"/>
                  </a:lnTo>
                  <a:lnTo>
                    <a:pt x="12" y="3153"/>
                  </a:lnTo>
                  <a:lnTo>
                    <a:pt x="7" y="3183"/>
                  </a:lnTo>
                  <a:lnTo>
                    <a:pt x="5" y="3211"/>
                  </a:lnTo>
                  <a:lnTo>
                    <a:pt x="2" y="3242"/>
                  </a:lnTo>
                  <a:lnTo>
                    <a:pt x="1" y="3271"/>
                  </a:lnTo>
                  <a:lnTo>
                    <a:pt x="0" y="3301"/>
                  </a:lnTo>
                  <a:lnTo>
                    <a:pt x="0" y="3331"/>
                  </a:lnTo>
                  <a:lnTo>
                    <a:pt x="0" y="3331"/>
                  </a:lnTo>
                  <a:lnTo>
                    <a:pt x="0" y="3365"/>
                  </a:lnTo>
                  <a:lnTo>
                    <a:pt x="1" y="3400"/>
                  </a:lnTo>
                  <a:lnTo>
                    <a:pt x="3" y="3434"/>
                  </a:lnTo>
                  <a:lnTo>
                    <a:pt x="6" y="3467"/>
                  </a:lnTo>
                  <a:lnTo>
                    <a:pt x="10" y="3500"/>
                  </a:lnTo>
                  <a:lnTo>
                    <a:pt x="15" y="3534"/>
                  </a:lnTo>
                  <a:lnTo>
                    <a:pt x="20" y="3567"/>
                  </a:lnTo>
                  <a:lnTo>
                    <a:pt x="26" y="3599"/>
                  </a:lnTo>
                  <a:lnTo>
                    <a:pt x="34" y="3632"/>
                  </a:lnTo>
                  <a:lnTo>
                    <a:pt x="41" y="3664"/>
                  </a:lnTo>
                  <a:lnTo>
                    <a:pt x="51" y="3695"/>
                  </a:lnTo>
                  <a:lnTo>
                    <a:pt x="59" y="3727"/>
                  </a:lnTo>
                  <a:lnTo>
                    <a:pt x="70" y="3758"/>
                  </a:lnTo>
                  <a:lnTo>
                    <a:pt x="80" y="3789"/>
                  </a:lnTo>
                  <a:lnTo>
                    <a:pt x="92" y="3820"/>
                  </a:lnTo>
                  <a:lnTo>
                    <a:pt x="104" y="3849"/>
                  </a:lnTo>
                  <a:lnTo>
                    <a:pt x="117" y="3879"/>
                  </a:lnTo>
                  <a:lnTo>
                    <a:pt x="131" y="3908"/>
                  </a:lnTo>
                  <a:lnTo>
                    <a:pt x="145" y="3937"/>
                  </a:lnTo>
                  <a:lnTo>
                    <a:pt x="160" y="3966"/>
                  </a:lnTo>
                  <a:lnTo>
                    <a:pt x="176" y="3993"/>
                  </a:lnTo>
                  <a:lnTo>
                    <a:pt x="193" y="4021"/>
                  </a:lnTo>
                  <a:lnTo>
                    <a:pt x="210" y="4048"/>
                  </a:lnTo>
                  <a:lnTo>
                    <a:pt x="228" y="4076"/>
                  </a:lnTo>
                  <a:lnTo>
                    <a:pt x="246" y="4102"/>
                  </a:lnTo>
                  <a:lnTo>
                    <a:pt x="265" y="4127"/>
                  </a:lnTo>
                  <a:lnTo>
                    <a:pt x="284" y="4153"/>
                  </a:lnTo>
                  <a:lnTo>
                    <a:pt x="304" y="4178"/>
                  </a:lnTo>
                  <a:lnTo>
                    <a:pt x="325" y="4202"/>
                  </a:lnTo>
                  <a:lnTo>
                    <a:pt x="346" y="4226"/>
                  </a:lnTo>
                  <a:lnTo>
                    <a:pt x="368" y="4250"/>
                  </a:lnTo>
                  <a:lnTo>
                    <a:pt x="390" y="4273"/>
                  </a:lnTo>
                  <a:lnTo>
                    <a:pt x="413" y="4295"/>
                  </a:lnTo>
                  <a:lnTo>
                    <a:pt x="436" y="4317"/>
                  </a:lnTo>
                  <a:lnTo>
                    <a:pt x="461" y="4338"/>
                  </a:lnTo>
                  <a:lnTo>
                    <a:pt x="485" y="4358"/>
                  </a:lnTo>
                  <a:lnTo>
                    <a:pt x="509" y="4378"/>
                  </a:lnTo>
                  <a:lnTo>
                    <a:pt x="536" y="4398"/>
                  </a:lnTo>
                  <a:lnTo>
                    <a:pt x="561" y="4417"/>
                  </a:lnTo>
                  <a:lnTo>
                    <a:pt x="587" y="4435"/>
                  </a:lnTo>
                  <a:lnTo>
                    <a:pt x="615" y="4453"/>
                  </a:lnTo>
                  <a:lnTo>
                    <a:pt x="641" y="4470"/>
                  </a:lnTo>
                  <a:lnTo>
                    <a:pt x="669" y="4487"/>
                  </a:lnTo>
                  <a:lnTo>
                    <a:pt x="697" y="4503"/>
                  </a:lnTo>
                  <a:lnTo>
                    <a:pt x="725" y="4517"/>
                  </a:lnTo>
                  <a:lnTo>
                    <a:pt x="755" y="4532"/>
                  </a:lnTo>
                  <a:lnTo>
                    <a:pt x="784" y="4546"/>
                  </a:lnTo>
                  <a:lnTo>
                    <a:pt x="814" y="4559"/>
                  </a:lnTo>
                  <a:lnTo>
                    <a:pt x="843" y="4571"/>
                  </a:lnTo>
                  <a:lnTo>
                    <a:pt x="874" y="4583"/>
                  </a:lnTo>
                  <a:lnTo>
                    <a:pt x="905" y="4593"/>
                  </a:lnTo>
                  <a:lnTo>
                    <a:pt x="936" y="4603"/>
                  </a:lnTo>
                  <a:lnTo>
                    <a:pt x="968" y="4612"/>
                  </a:lnTo>
                  <a:lnTo>
                    <a:pt x="1000" y="4621"/>
                  </a:lnTo>
                  <a:lnTo>
                    <a:pt x="1031" y="4629"/>
                  </a:lnTo>
                  <a:lnTo>
                    <a:pt x="1064" y="4637"/>
                  </a:lnTo>
                  <a:lnTo>
                    <a:pt x="1097" y="4643"/>
                  </a:lnTo>
                  <a:lnTo>
                    <a:pt x="1129" y="4648"/>
                  </a:lnTo>
                  <a:lnTo>
                    <a:pt x="1162" y="4652"/>
                  </a:lnTo>
                  <a:lnTo>
                    <a:pt x="1196" y="4657"/>
                  </a:lnTo>
                  <a:lnTo>
                    <a:pt x="1229" y="4660"/>
                  </a:lnTo>
                  <a:lnTo>
                    <a:pt x="1263" y="4662"/>
                  </a:lnTo>
                  <a:lnTo>
                    <a:pt x="1298" y="4663"/>
                  </a:lnTo>
                  <a:lnTo>
                    <a:pt x="1332" y="4663"/>
                  </a:lnTo>
                  <a:lnTo>
                    <a:pt x="2622" y="4663"/>
                  </a:lnTo>
                  <a:lnTo>
                    <a:pt x="2622" y="4433"/>
                  </a:lnTo>
                  <a:lnTo>
                    <a:pt x="1332" y="4433"/>
                  </a:lnTo>
                  <a:lnTo>
                    <a:pt x="1332" y="4433"/>
                  </a:lnTo>
                  <a:lnTo>
                    <a:pt x="1303" y="4433"/>
                  </a:lnTo>
                  <a:lnTo>
                    <a:pt x="1275" y="4432"/>
                  </a:lnTo>
                  <a:lnTo>
                    <a:pt x="1247" y="4430"/>
                  </a:lnTo>
                  <a:lnTo>
                    <a:pt x="1219" y="4428"/>
                  </a:lnTo>
                  <a:lnTo>
                    <a:pt x="1191" y="4425"/>
                  </a:lnTo>
                  <a:lnTo>
                    <a:pt x="1164" y="4420"/>
                  </a:lnTo>
                  <a:lnTo>
                    <a:pt x="1137" y="4416"/>
                  </a:lnTo>
                  <a:lnTo>
                    <a:pt x="1110" y="4411"/>
                  </a:lnTo>
                  <a:lnTo>
                    <a:pt x="1083" y="4406"/>
                  </a:lnTo>
                  <a:lnTo>
                    <a:pt x="1056" y="4398"/>
                  </a:lnTo>
                  <a:lnTo>
                    <a:pt x="1030" y="4392"/>
                  </a:lnTo>
                  <a:lnTo>
                    <a:pt x="1004" y="4384"/>
                  </a:lnTo>
                  <a:lnTo>
                    <a:pt x="978" y="4375"/>
                  </a:lnTo>
                  <a:lnTo>
                    <a:pt x="953" y="4367"/>
                  </a:lnTo>
                  <a:lnTo>
                    <a:pt x="928" y="4357"/>
                  </a:lnTo>
                  <a:lnTo>
                    <a:pt x="903" y="4347"/>
                  </a:lnTo>
                  <a:lnTo>
                    <a:pt x="878" y="4336"/>
                  </a:lnTo>
                  <a:lnTo>
                    <a:pt x="854" y="4325"/>
                  </a:lnTo>
                  <a:lnTo>
                    <a:pt x="830" y="4313"/>
                  </a:lnTo>
                  <a:lnTo>
                    <a:pt x="807" y="4300"/>
                  </a:lnTo>
                  <a:lnTo>
                    <a:pt x="783" y="4288"/>
                  </a:lnTo>
                  <a:lnTo>
                    <a:pt x="760" y="4274"/>
                  </a:lnTo>
                  <a:lnTo>
                    <a:pt x="738" y="4259"/>
                  </a:lnTo>
                  <a:lnTo>
                    <a:pt x="716" y="4245"/>
                  </a:lnTo>
                  <a:lnTo>
                    <a:pt x="694" y="4230"/>
                  </a:lnTo>
                  <a:lnTo>
                    <a:pt x="673" y="4214"/>
                  </a:lnTo>
                  <a:lnTo>
                    <a:pt x="652" y="4198"/>
                  </a:lnTo>
                  <a:lnTo>
                    <a:pt x="630" y="4181"/>
                  </a:lnTo>
                  <a:lnTo>
                    <a:pt x="590" y="4146"/>
                  </a:lnTo>
                  <a:lnTo>
                    <a:pt x="552" y="4111"/>
                  </a:lnTo>
                  <a:lnTo>
                    <a:pt x="516" y="4072"/>
                  </a:lnTo>
                  <a:lnTo>
                    <a:pt x="482" y="4031"/>
                  </a:lnTo>
                  <a:lnTo>
                    <a:pt x="465" y="4011"/>
                  </a:lnTo>
                  <a:lnTo>
                    <a:pt x="448" y="3990"/>
                  </a:lnTo>
                  <a:lnTo>
                    <a:pt x="433" y="3969"/>
                  </a:lnTo>
                  <a:lnTo>
                    <a:pt x="417" y="3947"/>
                  </a:lnTo>
                  <a:lnTo>
                    <a:pt x="403" y="3925"/>
                  </a:lnTo>
                  <a:lnTo>
                    <a:pt x="389" y="3903"/>
                  </a:lnTo>
                  <a:lnTo>
                    <a:pt x="375" y="3880"/>
                  </a:lnTo>
                  <a:lnTo>
                    <a:pt x="363" y="3856"/>
                  </a:lnTo>
                  <a:lnTo>
                    <a:pt x="350" y="3832"/>
                  </a:lnTo>
                  <a:lnTo>
                    <a:pt x="338" y="3809"/>
                  </a:lnTo>
                  <a:lnTo>
                    <a:pt x="327" y="3785"/>
                  </a:lnTo>
                  <a:lnTo>
                    <a:pt x="316" y="3759"/>
                  </a:lnTo>
                  <a:lnTo>
                    <a:pt x="306" y="3735"/>
                  </a:lnTo>
                  <a:lnTo>
                    <a:pt x="296" y="3710"/>
                  </a:lnTo>
                  <a:lnTo>
                    <a:pt x="288" y="3685"/>
                  </a:lnTo>
                  <a:lnTo>
                    <a:pt x="279" y="3658"/>
                  </a:lnTo>
                  <a:lnTo>
                    <a:pt x="271" y="3633"/>
                  </a:lnTo>
                  <a:lnTo>
                    <a:pt x="264" y="3607"/>
                  </a:lnTo>
                  <a:lnTo>
                    <a:pt x="257" y="3580"/>
                  </a:lnTo>
                  <a:lnTo>
                    <a:pt x="252" y="3553"/>
                  </a:lnTo>
                  <a:lnTo>
                    <a:pt x="247" y="3526"/>
                  </a:lnTo>
                  <a:lnTo>
                    <a:pt x="242" y="3499"/>
                  </a:lnTo>
                  <a:lnTo>
                    <a:pt x="238" y="3472"/>
                  </a:lnTo>
                  <a:lnTo>
                    <a:pt x="235" y="3443"/>
                  </a:lnTo>
                  <a:lnTo>
                    <a:pt x="233" y="3416"/>
                  </a:lnTo>
                  <a:lnTo>
                    <a:pt x="231" y="3387"/>
                  </a:lnTo>
                  <a:lnTo>
                    <a:pt x="230" y="3360"/>
                  </a:lnTo>
                  <a:lnTo>
                    <a:pt x="230" y="3331"/>
                  </a:lnTo>
                  <a:lnTo>
                    <a:pt x="230" y="3331"/>
                  </a:lnTo>
                  <a:lnTo>
                    <a:pt x="231" y="3279"/>
                  </a:lnTo>
                  <a:lnTo>
                    <a:pt x="234" y="3227"/>
                  </a:lnTo>
                  <a:lnTo>
                    <a:pt x="240" y="3176"/>
                  </a:lnTo>
                  <a:lnTo>
                    <a:pt x="249" y="3126"/>
                  </a:lnTo>
                  <a:lnTo>
                    <a:pt x="259" y="3076"/>
                  </a:lnTo>
                  <a:lnTo>
                    <a:pt x="272" y="3028"/>
                  </a:lnTo>
                  <a:lnTo>
                    <a:pt x="287" y="2979"/>
                  </a:lnTo>
                  <a:lnTo>
                    <a:pt x="304" y="2933"/>
                  </a:lnTo>
                  <a:lnTo>
                    <a:pt x="323" y="2886"/>
                  </a:lnTo>
                  <a:lnTo>
                    <a:pt x="344" y="2841"/>
                  </a:lnTo>
                  <a:lnTo>
                    <a:pt x="367" y="2798"/>
                  </a:lnTo>
                  <a:lnTo>
                    <a:pt x="391" y="2755"/>
                  </a:lnTo>
                  <a:lnTo>
                    <a:pt x="419" y="2714"/>
                  </a:lnTo>
                  <a:lnTo>
                    <a:pt x="447" y="2674"/>
                  </a:lnTo>
                  <a:lnTo>
                    <a:pt x="477" y="2635"/>
                  </a:lnTo>
                  <a:lnTo>
                    <a:pt x="509" y="2598"/>
                  </a:lnTo>
                  <a:lnTo>
                    <a:pt x="542" y="2562"/>
                  </a:lnTo>
                  <a:lnTo>
                    <a:pt x="578" y="2527"/>
                  </a:lnTo>
                  <a:lnTo>
                    <a:pt x="614" y="2494"/>
                  </a:lnTo>
                  <a:lnTo>
                    <a:pt x="652" y="2463"/>
                  </a:lnTo>
                  <a:lnTo>
                    <a:pt x="692" y="2433"/>
                  </a:lnTo>
                  <a:lnTo>
                    <a:pt x="733" y="2406"/>
                  </a:lnTo>
                  <a:lnTo>
                    <a:pt x="775" y="2379"/>
                  </a:lnTo>
                  <a:lnTo>
                    <a:pt x="818" y="2355"/>
                  </a:lnTo>
                  <a:lnTo>
                    <a:pt x="862" y="2333"/>
                  </a:lnTo>
                  <a:lnTo>
                    <a:pt x="909" y="2313"/>
                  </a:lnTo>
                  <a:lnTo>
                    <a:pt x="956" y="2295"/>
                  </a:lnTo>
                  <a:lnTo>
                    <a:pt x="1004" y="2278"/>
                  </a:lnTo>
                  <a:lnTo>
                    <a:pt x="1053" y="2264"/>
                  </a:lnTo>
                  <a:lnTo>
                    <a:pt x="1103" y="2253"/>
                  </a:lnTo>
                  <a:lnTo>
                    <a:pt x="1153" y="2243"/>
                  </a:lnTo>
                  <a:lnTo>
                    <a:pt x="1205" y="2236"/>
                  </a:lnTo>
                  <a:lnTo>
                    <a:pt x="1307" y="2224"/>
                  </a:lnTo>
                  <a:lnTo>
                    <a:pt x="1307" y="2108"/>
                  </a:lnTo>
                  <a:lnTo>
                    <a:pt x="1307" y="2108"/>
                  </a:lnTo>
                  <a:lnTo>
                    <a:pt x="1307" y="2061"/>
                  </a:lnTo>
                  <a:lnTo>
                    <a:pt x="1310" y="2012"/>
                  </a:lnTo>
                  <a:lnTo>
                    <a:pt x="1313" y="1965"/>
                  </a:lnTo>
                  <a:lnTo>
                    <a:pt x="1317" y="1917"/>
                  </a:lnTo>
                  <a:lnTo>
                    <a:pt x="1322" y="1870"/>
                  </a:lnTo>
                  <a:lnTo>
                    <a:pt x="1328" y="1823"/>
                  </a:lnTo>
                  <a:lnTo>
                    <a:pt x="1337" y="1776"/>
                  </a:lnTo>
                  <a:lnTo>
                    <a:pt x="1345" y="1731"/>
                  </a:lnTo>
                  <a:lnTo>
                    <a:pt x="1355" y="1685"/>
                  </a:lnTo>
                  <a:lnTo>
                    <a:pt x="1366" y="1639"/>
                  </a:lnTo>
                  <a:lnTo>
                    <a:pt x="1378" y="1595"/>
                  </a:lnTo>
                  <a:lnTo>
                    <a:pt x="1392" y="1551"/>
                  </a:lnTo>
                  <a:lnTo>
                    <a:pt x="1407" y="1506"/>
                  </a:lnTo>
                  <a:lnTo>
                    <a:pt x="1421" y="1463"/>
                  </a:lnTo>
                  <a:lnTo>
                    <a:pt x="1438" y="1420"/>
                  </a:lnTo>
                  <a:lnTo>
                    <a:pt x="1455" y="1378"/>
                  </a:lnTo>
                  <a:lnTo>
                    <a:pt x="1473" y="1337"/>
                  </a:lnTo>
                  <a:lnTo>
                    <a:pt x="1493" y="1294"/>
                  </a:lnTo>
                  <a:lnTo>
                    <a:pt x="1513" y="1254"/>
                  </a:lnTo>
                  <a:lnTo>
                    <a:pt x="1534" y="1213"/>
                  </a:lnTo>
                  <a:lnTo>
                    <a:pt x="1556" y="1174"/>
                  </a:lnTo>
                  <a:lnTo>
                    <a:pt x="1579" y="1135"/>
                  </a:lnTo>
                  <a:lnTo>
                    <a:pt x="1604" y="1096"/>
                  </a:lnTo>
                  <a:lnTo>
                    <a:pt x="1629" y="1058"/>
                  </a:lnTo>
                  <a:lnTo>
                    <a:pt x="1654" y="1021"/>
                  </a:lnTo>
                  <a:lnTo>
                    <a:pt x="1681" y="986"/>
                  </a:lnTo>
                  <a:lnTo>
                    <a:pt x="1709" y="950"/>
                  </a:lnTo>
                  <a:lnTo>
                    <a:pt x="1737" y="914"/>
                  </a:lnTo>
                  <a:lnTo>
                    <a:pt x="1766" y="879"/>
                  </a:lnTo>
                  <a:lnTo>
                    <a:pt x="1797" y="845"/>
                  </a:lnTo>
                  <a:lnTo>
                    <a:pt x="1827" y="813"/>
                  </a:lnTo>
                  <a:lnTo>
                    <a:pt x="1859" y="781"/>
                  </a:lnTo>
                  <a:lnTo>
                    <a:pt x="1890" y="749"/>
                  </a:lnTo>
                  <a:lnTo>
                    <a:pt x="1924" y="718"/>
                  </a:lnTo>
                  <a:lnTo>
                    <a:pt x="1958" y="688"/>
                  </a:lnTo>
                  <a:lnTo>
                    <a:pt x="1992" y="659"/>
                  </a:lnTo>
                  <a:lnTo>
                    <a:pt x="2028" y="630"/>
                  </a:lnTo>
                  <a:lnTo>
                    <a:pt x="2063" y="603"/>
                  </a:lnTo>
                  <a:lnTo>
                    <a:pt x="2099" y="577"/>
                  </a:lnTo>
                  <a:lnTo>
                    <a:pt x="2137" y="551"/>
                  </a:lnTo>
                  <a:lnTo>
                    <a:pt x="2174" y="526"/>
                  </a:lnTo>
                  <a:lnTo>
                    <a:pt x="2213" y="502"/>
                  </a:lnTo>
                  <a:lnTo>
                    <a:pt x="2252" y="478"/>
                  </a:lnTo>
                  <a:lnTo>
                    <a:pt x="2292" y="456"/>
                  </a:lnTo>
                  <a:lnTo>
                    <a:pt x="2332" y="435"/>
                  </a:lnTo>
                  <a:lnTo>
                    <a:pt x="2372" y="415"/>
                  </a:lnTo>
                  <a:lnTo>
                    <a:pt x="2415" y="395"/>
                  </a:lnTo>
                  <a:lnTo>
                    <a:pt x="2456" y="377"/>
                  </a:lnTo>
                  <a:lnTo>
                    <a:pt x="2499" y="360"/>
                  </a:lnTo>
                  <a:lnTo>
                    <a:pt x="2541" y="344"/>
                  </a:lnTo>
                  <a:lnTo>
                    <a:pt x="2585" y="329"/>
                  </a:lnTo>
                  <a:lnTo>
                    <a:pt x="2629" y="314"/>
                  </a:lnTo>
                  <a:lnTo>
                    <a:pt x="2673" y="301"/>
                  </a:lnTo>
                  <a:lnTo>
                    <a:pt x="2718" y="289"/>
                  </a:lnTo>
                  <a:lnTo>
                    <a:pt x="2764" y="278"/>
                  </a:lnTo>
                  <a:lnTo>
                    <a:pt x="2809" y="268"/>
                  </a:lnTo>
                  <a:lnTo>
                    <a:pt x="2855" y="259"/>
                  </a:lnTo>
                  <a:lnTo>
                    <a:pt x="2902" y="251"/>
                  </a:lnTo>
                  <a:lnTo>
                    <a:pt x="2948" y="244"/>
                  </a:lnTo>
                  <a:lnTo>
                    <a:pt x="2996" y="239"/>
                  </a:lnTo>
                  <a:lnTo>
                    <a:pt x="3043" y="235"/>
                  </a:lnTo>
                  <a:lnTo>
                    <a:pt x="3090" y="232"/>
                  </a:lnTo>
                  <a:lnTo>
                    <a:pt x="3139" y="230"/>
                  </a:lnTo>
                  <a:lnTo>
                    <a:pt x="3187" y="230"/>
                  </a:lnTo>
                  <a:lnTo>
                    <a:pt x="3187" y="230"/>
                  </a:lnTo>
                  <a:lnTo>
                    <a:pt x="3231" y="230"/>
                  </a:lnTo>
                  <a:lnTo>
                    <a:pt x="3275" y="232"/>
                  </a:lnTo>
                  <a:lnTo>
                    <a:pt x="3318" y="234"/>
                  </a:lnTo>
                  <a:lnTo>
                    <a:pt x="3360" y="237"/>
                  </a:lnTo>
                  <a:lnTo>
                    <a:pt x="3404" y="242"/>
                  </a:lnTo>
                  <a:lnTo>
                    <a:pt x="3446" y="248"/>
                  </a:lnTo>
                  <a:lnTo>
                    <a:pt x="3489" y="254"/>
                  </a:lnTo>
                  <a:lnTo>
                    <a:pt x="3530" y="261"/>
                  </a:lnTo>
                  <a:lnTo>
                    <a:pt x="3572" y="270"/>
                  </a:lnTo>
                  <a:lnTo>
                    <a:pt x="3613" y="279"/>
                  </a:lnTo>
                  <a:lnTo>
                    <a:pt x="3655" y="289"/>
                  </a:lnTo>
                  <a:lnTo>
                    <a:pt x="3696" y="300"/>
                  </a:lnTo>
                  <a:lnTo>
                    <a:pt x="3736" y="312"/>
                  </a:lnTo>
                  <a:lnTo>
                    <a:pt x="3776" y="325"/>
                  </a:lnTo>
                  <a:lnTo>
                    <a:pt x="3816" y="338"/>
                  </a:lnTo>
                  <a:lnTo>
                    <a:pt x="3855" y="353"/>
                  </a:lnTo>
                  <a:lnTo>
                    <a:pt x="3894" y="368"/>
                  </a:lnTo>
                  <a:lnTo>
                    <a:pt x="3932" y="385"/>
                  </a:lnTo>
                  <a:lnTo>
                    <a:pt x="3970" y="401"/>
                  </a:lnTo>
                  <a:lnTo>
                    <a:pt x="4008" y="419"/>
                  </a:lnTo>
                  <a:lnTo>
                    <a:pt x="4045" y="438"/>
                  </a:lnTo>
                  <a:lnTo>
                    <a:pt x="4082" y="457"/>
                  </a:lnTo>
                  <a:lnTo>
                    <a:pt x="4118" y="477"/>
                  </a:lnTo>
                  <a:lnTo>
                    <a:pt x="4153" y="498"/>
                  </a:lnTo>
                  <a:lnTo>
                    <a:pt x="4189" y="521"/>
                  </a:lnTo>
                  <a:lnTo>
                    <a:pt x="4224" y="543"/>
                  </a:lnTo>
                  <a:lnTo>
                    <a:pt x="4258" y="566"/>
                  </a:lnTo>
                  <a:lnTo>
                    <a:pt x="4291" y="590"/>
                  </a:lnTo>
                  <a:lnTo>
                    <a:pt x="4325" y="616"/>
                  </a:lnTo>
                  <a:lnTo>
                    <a:pt x="4358" y="641"/>
                  </a:lnTo>
                  <a:lnTo>
                    <a:pt x="4389" y="667"/>
                  </a:lnTo>
                  <a:lnTo>
                    <a:pt x="4421" y="694"/>
                  </a:lnTo>
                  <a:lnTo>
                    <a:pt x="4452" y="721"/>
                  </a:lnTo>
                  <a:lnTo>
                    <a:pt x="4482" y="749"/>
                  </a:lnTo>
                  <a:lnTo>
                    <a:pt x="4512" y="778"/>
                  </a:lnTo>
                  <a:lnTo>
                    <a:pt x="4541" y="807"/>
                  </a:lnTo>
                  <a:lnTo>
                    <a:pt x="4570" y="838"/>
                  </a:lnTo>
                  <a:lnTo>
                    <a:pt x="4597" y="869"/>
                  </a:lnTo>
                  <a:lnTo>
                    <a:pt x="4625" y="900"/>
                  </a:lnTo>
                  <a:lnTo>
                    <a:pt x="4651" y="932"/>
                  </a:lnTo>
                  <a:lnTo>
                    <a:pt x="4676" y="964"/>
                  </a:lnTo>
                  <a:lnTo>
                    <a:pt x="4702" y="997"/>
                  </a:lnTo>
                  <a:lnTo>
                    <a:pt x="4726" y="1031"/>
                  </a:lnTo>
                  <a:lnTo>
                    <a:pt x="4749" y="1066"/>
                  </a:lnTo>
                  <a:lnTo>
                    <a:pt x="4772" y="1100"/>
                  </a:lnTo>
                  <a:lnTo>
                    <a:pt x="4794" y="1135"/>
                  </a:lnTo>
                  <a:lnTo>
                    <a:pt x="4815" y="1171"/>
                  </a:lnTo>
                  <a:lnTo>
                    <a:pt x="4837" y="1208"/>
                  </a:lnTo>
                  <a:lnTo>
                    <a:pt x="4856" y="1245"/>
                  </a:lnTo>
                  <a:lnTo>
                    <a:pt x="4875" y="1282"/>
                  </a:lnTo>
                  <a:lnTo>
                    <a:pt x="4893" y="1320"/>
                  </a:lnTo>
                  <a:lnTo>
                    <a:pt x="4910" y="1359"/>
                  </a:lnTo>
                  <a:lnTo>
                    <a:pt x="4927" y="1397"/>
                  </a:lnTo>
                  <a:lnTo>
                    <a:pt x="4942" y="1437"/>
                  </a:lnTo>
                  <a:lnTo>
                    <a:pt x="4957" y="1476"/>
                  </a:lnTo>
                  <a:lnTo>
                    <a:pt x="4972" y="1516"/>
                  </a:lnTo>
                  <a:lnTo>
                    <a:pt x="4984" y="1557"/>
                  </a:lnTo>
                  <a:lnTo>
                    <a:pt x="4996" y="1598"/>
                  </a:lnTo>
                  <a:lnTo>
                    <a:pt x="5007" y="1639"/>
                  </a:lnTo>
                  <a:lnTo>
                    <a:pt x="5018" y="1681"/>
                  </a:lnTo>
                  <a:lnTo>
                    <a:pt x="5027" y="1723"/>
                  </a:lnTo>
                  <a:lnTo>
                    <a:pt x="5036" y="1766"/>
                  </a:lnTo>
                  <a:lnTo>
                    <a:pt x="5043" y="1808"/>
                  </a:lnTo>
                  <a:lnTo>
                    <a:pt x="5050" y="1851"/>
                  </a:lnTo>
                  <a:lnTo>
                    <a:pt x="5067" y="1982"/>
                  </a:lnTo>
                  <a:lnTo>
                    <a:pt x="5194" y="1946"/>
                  </a:lnTo>
                  <a:lnTo>
                    <a:pt x="5194" y="1946"/>
                  </a:lnTo>
                  <a:lnTo>
                    <a:pt x="5236" y="1936"/>
                  </a:lnTo>
                  <a:lnTo>
                    <a:pt x="5278" y="1926"/>
                  </a:lnTo>
                  <a:lnTo>
                    <a:pt x="5321" y="1918"/>
                  </a:lnTo>
                  <a:lnTo>
                    <a:pt x="5363" y="1911"/>
                  </a:lnTo>
                  <a:lnTo>
                    <a:pt x="5405" y="1906"/>
                  </a:lnTo>
                  <a:lnTo>
                    <a:pt x="5447" y="1902"/>
                  </a:lnTo>
                  <a:lnTo>
                    <a:pt x="5489" y="1900"/>
                  </a:lnTo>
                  <a:lnTo>
                    <a:pt x="5530" y="1900"/>
                  </a:lnTo>
                  <a:lnTo>
                    <a:pt x="5530" y="1900"/>
                  </a:lnTo>
                  <a:lnTo>
                    <a:pt x="5563" y="1900"/>
                  </a:lnTo>
                  <a:lnTo>
                    <a:pt x="5595" y="1901"/>
                  </a:lnTo>
                  <a:lnTo>
                    <a:pt x="5626" y="1903"/>
                  </a:lnTo>
                  <a:lnTo>
                    <a:pt x="5658" y="1906"/>
                  </a:lnTo>
                  <a:lnTo>
                    <a:pt x="5689" y="1909"/>
                  </a:lnTo>
                  <a:lnTo>
                    <a:pt x="5720" y="1913"/>
                  </a:lnTo>
                  <a:lnTo>
                    <a:pt x="5751" y="1919"/>
                  </a:lnTo>
                  <a:lnTo>
                    <a:pt x="5781" y="1925"/>
                  </a:lnTo>
                  <a:lnTo>
                    <a:pt x="5811" y="1931"/>
                  </a:lnTo>
                  <a:lnTo>
                    <a:pt x="5841" y="1939"/>
                  </a:lnTo>
                  <a:lnTo>
                    <a:pt x="5871" y="1946"/>
                  </a:lnTo>
                  <a:lnTo>
                    <a:pt x="5900" y="1956"/>
                  </a:lnTo>
                  <a:lnTo>
                    <a:pt x="5929" y="1965"/>
                  </a:lnTo>
                  <a:lnTo>
                    <a:pt x="5958" y="1975"/>
                  </a:lnTo>
                  <a:lnTo>
                    <a:pt x="5986" y="1986"/>
                  </a:lnTo>
                  <a:lnTo>
                    <a:pt x="6014" y="1997"/>
                  </a:lnTo>
                  <a:lnTo>
                    <a:pt x="6042" y="2009"/>
                  </a:lnTo>
                  <a:lnTo>
                    <a:pt x="6069" y="2022"/>
                  </a:lnTo>
                  <a:lnTo>
                    <a:pt x="6097" y="2036"/>
                  </a:lnTo>
                  <a:lnTo>
                    <a:pt x="6123" y="2049"/>
                  </a:lnTo>
                  <a:lnTo>
                    <a:pt x="6149" y="2064"/>
                  </a:lnTo>
                  <a:lnTo>
                    <a:pt x="6176" y="2080"/>
                  </a:lnTo>
                  <a:lnTo>
                    <a:pt x="6201" y="2096"/>
                  </a:lnTo>
                  <a:lnTo>
                    <a:pt x="6226" y="2112"/>
                  </a:lnTo>
                  <a:lnTo>
                    <a:pt x="6251" y="2129"/>
                  </a:lnTo>
                  <a:lnTo>
                    <a:pt x="6275" y="2146"/>
                  </a:lnTo>
                  <a:lnTo>
                    <a:pt x="6298" y="2165"/>
                  </a:lnTo>
                  <a:lnTo>
                    <a:pt x="6321" y="2183"/>
                  </a:lnTo>
                  <a:lnTo>
                    <a:pt x="6344" y="2203"/>
                  </a:lnTo>
                  <a:lnTo>
                    <a:pt x="6367" y="2223"/>
                  </a:lnTo>
                  <a:lnTo>
                    <a:pt x="6389" y="2243"/>
                  </a:lnTo>
                  <a:lnTo>
                    <a:pt x="6410" y="2264"/>
                  </a:lnTo>
                  <a:lnTo>
                    <a:pt x="6431" y="2286"/>
                  </a:lnTo>
                  <a:lnTo>
                    <a:pt x="6451" y="2308"/>
                  </a:lnTo>
                  <a:lnTo>
                    <a:pt x="6471" y="2330"/>
                  </a:lnTo>
                  <a:lnTo>
                    <a:pt x="6491" y="2353"/>
                  </a:lnTo>
                  <a:lnTo>
                    <a:pt x="6509" y="2376"/>
                  </a:lnTo>
                  <a:lnTo>
                    <a:pt x="6528" y="2399"/>
                  </a:lnTo>
                  <a:lnTo>
                    <a:pt x="6545" y="2424"/>
                  </a:lnTo>
                  <a:lnTo>
                    <a:pt x="6563" y="2448"/>
                  </a:lnTo>
                  <a:lnTo>
                    <a:pt x="6578" y="2473"/>
                  </a:lnTo>
                  <a:lnTo>
                    <a:pt x="6594" y="2498"/>
                  </a:lnTo>
                  <a:lnTo>
                    <a:pt x="6610" y="2525"/>
                  </a:lnTo>
                  <a:lnTo>
                    <a:pt x="6625" y="2551"/>
                  </a:lnTo>
                  <a:lnTo>
                    <a:pt x="6639" y="2578"/>
                  </a:lnTo>
                  <a:lnTo>
                    <a:pt x="6652" y="2605"/>
                  </a:lnTo>
                  <a:lnTo>
                    <a:pt x="6665" y="2632"/>
                  </a:lnTo>
                  <a:lnTo>
                    <a:pt x="6677" y="2660"/>
                  </a:lnTo>
                  <a:lnTo>
                    <a:pt x="6688" y="2688"/>
                  </a:lnTo>
                  <a:lnTo>
                    <a:pt x="6700" y="2717"/>
                  </a:lnTo>
                  <a:lnTo>
                    <a:pt x="6709" y="2745"/>
                  </a:lnTo>
                  <a:lnTo>
                    <a:pt x="6719" y="2774"/>
                  </a:lnTo>
                  <a:lnTo>
                    <a:pt x="6728" y="2803"/>
                  </a:lnTo>
                  <a:lnTo>
                    <a:pt x="6736" y="2833"/>
                  </a:lnTo>
                  <a:lnTo>
                    <a:pt x="6743" y="2863"/>
                  </a:lnTo>
                  <a:lnTo>
                    <a:pt x="6749" y="2893"/>
                  </a:lnTo>
                  <a:lnTo>
                    <a:pt x="6756" y="2923"/>
                  </a:lnTo>
                  <a:lnTo>
                    <a:pt x="6761" y="2954"/>
                  </a:lnTo>
                  <a:lnTo>
                    <a:pt x="6765" y="2986"/>
                  </a:lnTo>
                  <a:lnTo>
                    <a:pt x="6768" y="3016"/>
                  </a:lnTo>
                  <a:lnTo>
                    <a:pt x="6771" y="3048"/>
                  </a:lnTo>
                  <a:lnTo>
                    <a:pt x="6774" y="3079"/>
                  </a:lnTo>
                  <a:lnTo>
                    <a:pt x="6775" y="3112"/>
                  </a:lnTo>
                  <a:lnTo>
                    <a:pt x="6775" y="3144"/>
                  </a:lnTo>
                  <a:lnTo>
                    <a:pt x="6775" y="3144"/>
                  </a:lnTo>
                  <a:lnTo>
                    <a:pt x="6775" y="3179"/>
                  </a:lnTo>
                  <a:lnTo>
                    <a:pt x="6772" y="3214"/>
                  </a:lnTo>
                  <a:lnTo>
                    <a:pt x="6769" y="3252"/>
                  </a:lnTo>
                  <a:lnTo>
                    <a:pt x="6766" y="3291"/>
                  </a:lnTo>
                  <a:lnTo>
                    <a:pt x="6751" y="3416"/>
                  </a:lnTo>
                  <a:lnTo>
                    <a:pt x="6877" y="3420"/>
                  </a:lnTo>
                  <a:lnTo>
                    <a:pt x="6877" y="3420"/>
                  </a:lnTo>
                  <a:lnTo>
                    <a:pt x="6902" y="3421"/>
                  </a:lnTo>
                  <a:lnTo>
                    <a:pt x="6927" y="3423"/>
                  </a:lnTo>
                  <a:lnTo>
                    <a:pt x="6952" y="3427"/>
                  </a:lnTo>
                  <a:lnTo>
                    <a:pt x="6977" y="3433"/>
                  </a:lnTo>
                  <a:lnTo>
                    <a:pt x="7000" y="3439"/>
                  </a:lnTo>
                  <a:lnTo>
                    <a:pt x="7024" y="3445"/>
                  </a:lnTo>
                  <a:lnTo>
                    <a:pt x="7048" y="3454"/>
                  </a:lnTo>
                  <a:lnTo>
                    <a:pt x="7070" y="3463"/>
                  </a:lnTo>
                  <a:lnTo>
                    <a:pt x="7091" y="3474"/>
                  </a:lnTo>
                  <a:lnTo>
                    <a:pt x="7113" y="3485"/>
                  </a:lnTo>
                  <a:lnTo>
                    <a:pt x="7133" y="3497"/>
                  </a:lnTo>
                  <a:lnTo>
                    <a:pt x="7153" y="3511"/>
                  </a:lnTo>
                  <a:lnTo>
                    <a:pt x="7172" y="3524"/>
                  </a:lnTo>
                  <a:lnTo>
                    <a:pt x="7191" y="3540"/>
                  </a:lnTo>
                  <a:lnTo>
                    <a:pt x="7209" y="3556"/>
                  </a:lnTo>
                  <a:lnTo>
                    <a:pt x="7226" y="3573"/>
                  </a:lnTo>
                  <a:lnTo>
                    <a:pt x="7242" y="3590"/>
                  </a:lnTo>
                  <a:lnTo>
                    <a:pt x="7257" y="3608"/>
                  </a:lnTo>
                  <a:lnTo>
                    <a:pt x="7271" y="3627"/>
                  </a:lnTo>
                  <a:lnTo>
                    <a:pt x="7285" y="3647"/>
                  </a:lnTo>
                  <a:lnTo>
                    <a:pt x="7298" y="3667"/>
                  </a:lnTo>
                  <a:lnTo>
                    <a:pt x="7309" y="3688"/>
                  </a:lnTo>
                  <a:lnTo>
                    <a:pt x="7321" y="3710"/>
                  </a:lnTo>
                  <a:lnTo>
                    <a:pt x="7330" y="3732"/>
                  </a:lnTo>
                  <a:lnTo>
                    <a:pt x="7339" y="3754"/>
                  </a:lnTo>
                  <a:lnTo>
                    <a:pt x="7346" y="3777"/>
                  </a:lnTo>
                  <a:lnTo>
                    <a:pt x="7353" y="3802"/>
                  </a:lnTo>
                  <a:lnTo>
                    <a:pt x="7359" y="3825"/>
                  </a:lnTo>
                  <a:lnTo>
                    <a:pt x="7363" y="3850"/>
                  </a:lnTo>
                  <a:lnTo>
                    <a:pt x="7366" y="3874"/>
                  </a:lnTo>
                  <a:lnTo>
                    <a:pt x="7367" y="3901"/>
                  </a:lnTo>
                  <a:lnTo>
                    <a:pt x="7368" y="3926"/>
                  </a:lnTo>
                  <a:lnTo>
                    <a:pt x="7368" y="3926"/>
                  </a:lnTo>
                  <a:lnTo>
                    <a:pt x="7367" y="3952"/>
                  </a:lnTo>
                  <a:lnTo>
                    <a:pt x="7365" y="3978"/>
                  </a:lnTo>
                  <a:lnTo>
                    <a:pt x="7362" y="4003"/>
                  </a:lnTo>
                  <a:lnTo>
                    <a:pt x="7358" y="4028"/>
                  </a:lnTo>
                  <a:lnTo>
                    <a:pt x="7352" y="4053"/>
                  </a:lnTo>
                  <a:lnTo>
                    <a:pt x="7345" y="4077"/>
                  </a:lnTo>
                  <a:lnTo>
                    <a:pt x="7338" y="4100"/>
                  </a:lnTo>
                  <a:lnTo>
                    <a:pt x="7328" y="4123"/>
                  </a:lnTo>
                  <a:lnTo>
                    <a:pt x="7318" y="4145"/>
                  </a:lnTo>
                  <a:lnTo>
                    <a:pt x="7307" y="4167"/>
                  </a:lnTo>
                  <a:lnTo>
                    <a:pt x="7294" y="4189"/>
                  </a:lnTo>
                  <a:lnTo>
                    <a:pt x="7282" y="4210"/>
                  </a:lnTo>
                  <a:lnTo>
                    <a:pt x="7267" y="4230"/>
                  </a:lnTo>
                  <a:lnTo>
                    <a:pt x="7252" y="4249"/>
                  </a:lnTo>
                  <a:lnTo>
                    <a:pt x="7236" y="4267"/>
                  </a:lnTo>
                  <a:lnTo>
                    <a:pt x="7220" y="4284"/>
                  </a:lnTo>
                  <a:lnTo>
                    <a:pt x="7202" y="4301"/>
                  </a:lnTo>
                  <a:lnTo>
                    <a:pt x="7184" y="4317"/>
                  </a:lnTo>
                  <a:lnTo>
                    <a:pt x="7164" y="4333"/>
                  </a:lnTo>
                  <a:lnTo>
                    <a:pt x="7145" y="4347"/>
                  </a:lnTo>
                  <a:lnTo>
                    <a:pt x="7124" y="4360"/>
                  </a:lnTo>
                  <a:lnTo>
                    <a:pt x="7102" y="4372"/>
                  </a:lnTo>
                  <a:lnTo>
                    <a:pt x="7080" y="4384"/>
                  </a:lnTo>
                  <a:lnTo>
                    <a:pt x="7058" y="4394"/>
                  </a:lnTo>
                  <a:lnTo>
                    <a:pt x="7035" y="4403"/>
                  </a:lnTo>
                  <a:lnTo>
                    <a:pt x="7012" y="4411"/>
                  </a:lnTo>
                  <a:lnTo>
                    <a:pt x="6988" y="4417"/>
                  </a:lnTo>
                  <a:lnTo>
                    <a:pt x="6963" y="4424"/>
                  </a:lnTo>
                  <a:lnTo>
                    <a:pt x="6938" y="4428"/>
                  </a:lnTo>
                  <a:lnTo>
                    <a:pt x="6913" y="4431"/>
                  </a:lnTo>
                  <a:lnTo>
                    <a:pt x="6886" y="4433"/>
                  </a:lnTo>
                  <a:lnTo>
                    <a:pt x="6861" y="4433"/>
                  </a:lnTo>
                  <a:lnTo>
                    <a:pt x="6840" y="4433"/>
                  </a:lnTo>
                  <a:lnTo>
                    <a:pt x="6840" y="4433"/>
                  </a:lnTo>
                  <a:lnTo>
                    <a:pt x="6825" y="4433"/>
                  </a:lnTo>
                  <a:lnTo>
                    <a:pt x="6807" y="4434"/>
                  </a:lnTo>
                  <a:lnTo>
                    <a:pt x="4593" y="4433"/>
                  </a:lnTo>
                  <a:lnTo>
                    <a:pt x="4593" y="4663"/>
                  </a:lnTo>
                  <a:lnTo>
                    <a:pt x="6903" y="4663"/>
                  </a:lnTo>
                  <a:lnTo>
                    <a:pt x="6903" y="4662"/>
                  </a:lnTo>
                  <a:lnTo>
                    <a:pt x="6903" y="4662"/>
                  </a:lnTo>
                  <a:lnTo>
                    <a:pt x="6939" y="4659"/>
                  </a:lnTo>
                  <a:lnTo>
                    <a:pt x="6975" y="4655"/>
                  </a:lnTo>
                  <a:lnTo>
                    <a:pt x="7010" y="4648"/>
                  </a:lnTo>
                  <a:lnTo>
                    <a:pt x="7045" y="4640"/>
                  </a:lnTo>
                  <a:lnTo>
                    <a:pt x="7078" y="4630"/>
                  </a:lnTo>
                  <a:lnTo>
                    <a:pt x="7111" y="4620"/>
                  </a:lnTo>
                  <a:lnTo>
                    <a:pt x="7144" y="4607"/>
                  </a:lnTo>
                  <a:lnTo>
                    <a:pt x="7175" y="4593"/>
                  </a:lnTo>
                  <a:lnTo>
                    <a:pt x="7206" y="4578"/>
                  </a:lnTo>
                  <a:lnTo>
                    <a:pt x="7235" y="4561"/>
                  </a:lnTo>
                  <a:lnTo>
                    <a:pt x="7265" y="4543"/>
                  </a:lnTo>
                  <a:lnTo>
                    <a:pt x="7293" y="4523"/>
                  </a:lnTo>
                  <a:lnTo>
                    <a:pt x="7321" y="4502"/>
                  </a:lnTo>
                  <a:lnTo>
                    <a:pt x="7346" y="4481"/>
                  </a:lnTo>
                  <a:lnTo>
                    <a:pt x="7371" y="4457"/>
                  </a:lnTo>
                  <a:lnTo>
                    <a:pt x="7396" y="4433"/>
                  </a:lnTo>
                  <a:lnTo>
                    <a:pt x="7419" y="4408"/>
                  </a:lnTo>
                  <a:lnTo>
                    <a:pt x="7440" y="4381"/>
                  </a:lnTo>
                  <a:lnTo>
                    <a:pt x="7461" y="4354"/>
                  </a:lnTo>
                  <a:lnTo>
                    <a:pt x="7480" y="4326"/>
                  </a:lnTo>
                  <a:lnTo>
                    <a:pt x="7498" y="4296"/>
                  </a:lnTo>
                  <a:lnTo>
                    <a:pt x="7515" y="4266"/>
                  </a:lnTo>
                  <a:lnTo>
                    <a:pt x="7530" y="4235"/>
                  </a:lnTo>
                  <a:lnTo>
                    <a:pt x="7544" y="4203"/>
                  </a:lnTo>
                  <a:lnTo>
                    <a:pt x="7556" y="4171"/>
                  </a:lnTo>
                  <a:lnTo>
                    <a:pt x="7566" y="4138"/>
                  </a:lnTo>
                  <a:lnTo>
                    <a:pt x="7576" y="4104"/>
                  </a:lnTo>
                  <a:lnTo>
                    <a:pt x="7584" y="4069"/>
                  </a:lnTo>
                  <a:lnTo>
                    <a:pt x="7590" y="4035"/>
                  </a:lnTo>
                  <a:lnTo>
                    <a:pt x="7594" y="3999"/>
                  </a:lnTo>
                  <a:lnTo>
                    <a:pt x="7597" y="3963"/>
                  </a:lnTo>
                  <a:lnTo>
                    <a:pt x="7598" y="3926"/>
                  </a:lnTo>
                  <a:lnTo>
                    <a:pt x="7598" y="3926"/>
                  </a:lnTo>
                  <a:lnTo>
                    <a:pt x="7597" y="3892"/>
                  </a:lnTo>
                  <a:lnTo>
                    <a:pt x="7595" y="3860"/>
                  </a:lnTo>
                  <a:lnTo>
                    <a:pt x="7592" y="3827"/>
                  </a:lnTo>
                  <a:lnTo>
                    <a:pt x="7586" y="3794"/>
                  </a:lnTo>
                  <a:lnTo>
                    <a:pt x="7580" y="3763"/>
                  </a:lnTo>
                  <a:lnTo>
                    <a:pt x="7573" y="3731"/>
                  </a:lnTo>
                  <a:lnTo>
                    <a:pt x="7563" y="3700"/>
                  </a:lnTo>
                  <a:lnTo>
                    <a:pt x="7553" y="3671"/>
                  </a:lnTo>
                  <a:lnTo>
                    <a:pt x="7541" y="3641"/>
                  </a:lnTo>
                  <a:lnTo>
                    <a:pt x="7528" y="3612"/>
                  </a:lnTo>
                  <a:lnTo>
                    <a:pt x="7515" y="3583"/>
                  </a:lnTo>
                  <a:lnTo>
                    <a:pt x="7500" y="3556"/>
                  </a:lnTo>
                  <a:lnTo>
                    <a:pt x="7484" y="3530"/>
                  </a:lnTo>
                  <a:lnTo>
                    <a:pt x="7466" y="3503"/>
                  </a:lnTo>
                  <a:lnTo>
                    <a:pt x="7448" y="3479"/>
                  </a:lnTo>
                  <a:lnTo>
                    <a:pt x="7428" y="3454"/>
                  </a:lnTo>
                  <a:lnTo>
                    <a:pt x="7408" y="3430"/>
                  </a:lnTo>
                  <a:lnTo>
                    <a:pt x="7387" y="3408"/>
                  </a:lnTo>
                  <a:lnTo>
                    <a:pt x="7365" y="3386"/>
                  </a:lnTo>
                  <a:lnTo>
                    <a:pt x="7342" y="3366"/>
                  </a:lnTo>
                  <a:lnTo>
                    <a:pt x="7318" y="3346"/>
                  </a:lnTo>
                  <a:lnTo>
                    <a:pt x="7292" y="3327"/>
                  </a:lnTo>
                  <a:lnTo>
                    <a:pt x="7267" y="3309"/>
                  </a:lnTo>
                  <a:lnTo>
                    <a:pt x="7241" y="3293"/>
                  </a:lnTo>
                  <a:lnTo>
                    <a:pt x="7213" y="3278"/>
                  </a:lnTo>
                  <a:lnTo>
                    <a:pt x="7185" y="3263"/>
                  </a:lnTo>
                  <a:lnTo>
                    <a:pt x="7156" y="3250"/>
                  </a:lnTo>
                  <a:lnTo>
                    <a:pt x="7127" y="3239"/>
                  </a:lnTo>
                  <a:lnTo>
                    <a:pt x="7097" y="3228"/>
                  </a:lnTo>
                  <a:lnTo>
                    <a:pt x="7067" y="3219"/>
                  </a:lnTo>
                  <a:lnTo>
                    <a:pt x="7035" y="3210"/>
                  </a:lnTo>
                  <a:lnTo>
                    <a:pt x="7003" y="3203"/>
                  </a:lnTo>
                  <a:lnTo>
                    <a:pt x="7003" y="3203"/>
                  </a:lnTo>
                  <a:close/>
                  <a:moveTo>
                    <a:pt x="6460" y="3341"/>
                  </a:moveTo>
                  <a:lnTo>
                    <a:pt x="6460" y="3341"/>
                  </a:lnTo>
                  <a:lnTo>
                    <a:pt x="6465" y="3308"/>
                  </a:lnTo>
                  <a:lnTo>
                    <a:pt x="6467" y="3278"/>
                  </a:lnTo>
                  <a:lnTo>
                    <a:pt x="6468" y="3248"/>
                  </a:lnTo>
                  <a:lnTo>
                    <a:pt x="6469" y="3221"/>
                  </a:lnTo>
                  <a:lnTo>
                    <a:pt x="6469" y="3221"/>
                  </a:lnTo>
                  <a:lnTo>
                    <a:pt x="6469" y="3194"/>
                  </a:lnTo>
                  <a:lnTo>
                    <a:pt x="6468" y="3168"/>
                  </a:lnTo>
                  <a:lnTo>
                    <a:pt x="6466" y="3143"/>
                  </a:lnTo>
                  <a:lnTo>
                    <a:pt x="6464" y="3116"/>
                  </a:lnTo>
                  <a:lnTo>
                    <a:pt x="6460" y="3091"/>
                  </a:lnTo>
                  <a:lnTo>
                    <a:pt x="6457" y="3066"/>
                  </a:lnTo>
                  <a:lnTo>
                    <a:pt x="6453" y="3040"/>
                  </a:lnTo>
                  <a:lnTo>
                    <a:pt x="6448" y="3016"/>
                  </a:lnTo>
                  <a:lnTo>
                    <a:pt x="6436" y="2967"/>
                  </a:lnTo>
                  <a:lnTo>
                    <a:pt x="6422" y="2919"/>
                  </a:lnTo>
                  <a:lnTo>
                    <a:pt x="6407" y="2872"/>
                  </a:lnTo>
                  <a:lnTo>
                    <a:pt x="6389" y="2825"/>
                  </a:lnTo>
                  <a:lnTo>
                    <a:pt x="6369" y="2781"/>
                  </a:lnTo>
                  <a:lnTo>
                    <a:pt x="6346" y="2737"/>
                  </a:lnTo>
                  <a:lnTo>
                    <a:pt x="6321" y="2695"/>
                  </a:lnTo>
                  <a:lnTo>
                    <a:pt x="6295" y="2653"/>
                  </a:lnTo>
                  <a:lnTo>
                    <a:pt x="6266" y="2613"/>
                  </a:lnTo>
                  <a:lnTo>
                    <a:pt x="6237" y="2575"/>
                  </a:lnTo>
                  <a:lnTo>
                    <a:pt x="6205" y="2539"/>
                  </a:lnTo>
                  <a:lnTo>
                    <a:pt x="6171" y="2503"/>
                  </a:lnTo>
                  <a:lnTo>
                    <a:pt x="6136" y="2469"/>
                  </a:lnTo>
                  <a:lnTo>
                    <a:pt x="6099" y="2437"/>
                  </a:lnTo>
                  <a:lnTo>
                    <a:pt x="6061" y="2408"/>
                  </a:lnTo>
                  <a:lnTo>
                    <a:pt x="6021" y="2379"/>
                  </a:lnTo>
                  <a:lnTo>
                    <a:pt x="5980" y="2353"/>
                  </a:lnTo>
                  <a:lnTo>
                    <a:pt x="5937" y="2328"/>
                  </a:lnTo>
                  <a:lnTo>
                    <a:pt x="5893" y="2306"/>
                  </a:lnTo>
                  <a:lnTo>
                    <a:pt x="5849" y="2286"/>
                  </a:lnTo>
                  <a:lnTo>
                    <a:pt x="5802" y="2268"/>
                  </a:lnTo>
                  <a:lnTo>
                    <a:pt x="5755" y="2251"/>
                  </a:lnTo>
                  <a:lnTo>
                    <a:pt x="5708" y="2237"/>
                  </a:lnTo>
                  <a:lnTo>
                    <a:pt x="5658" y="2226"/>
                  </a:lnTo>
                  <a:lnTo>
                    <a:pt x="5634" y="2221"/>
                  </a:lnTo>
                  <a:lnTo>
                    <a:pt x="5608" y="2217"/>
                  </a:lnTo>
                  <a:lnTo>
                    <a:pt x="5583" y="2214"/>
                  </a:lnTo>
                  <a:lnTo>
                    <a:pt x="5558" y="2211"/>
                  </a:lnTo>
                  <a:lnTo>
                    <a:pt x="5531" y="2209"/>
                  </a:lnTo>
                  <a:lnTo>
                    <a:pt x="5506" y="2206"/>
                  </a:lnTo>
                  <a:lnTo>
                    <a:pt x="5480" y="2205"/>
                  </a:lnTo>
                  <a:lnTo>
                    <a:pt x="5453" y="2205"/>
                  </a:lnTo>
                  <a:lnTo>
                    <a:pt x="5453" y="2205"/>
                  </a:lnTo>
                  <a:lnTo>
                    <a:pt x="5420" y="2206"/>
                  </a:lnTo>
                  <a:lnTo>
                    <a:pt x="5386" y="2208"/>
                  </a:lnTo>
                  <a:lnTo>
                    <a:pt x="5352" y="2211"/>
                  </a:lnTo>
                  <a:lnTo>
                    <a:pt x="5317" y="2215"/>
                  </a:lnTo>
                  <a:lnTo>
                    <a:pt x="5283" y="2221"/>
                  </a:lnTo>
                  <a:lnTo>
                    <a:pt x="5249" y="2228"/>
                  </a:lnTo>
                  <a:lnTo>
                    <a:pt x="5214" y="2235"/>
                  </a:lnTo>
                  <a:lnTo>
                    <a:pt x="5179" y="2244"/>
                  </a:lnTo>
                  <a:lnTo>
                    <a:pt x="5241" y="2466"/>
                  </a:lnTo>
                  <a:lnTo>
                    <a:pt x="5241" y="2466"/>
                  </a:lnTo>
                  <a:lnTo>
                    <a:pt x="5268" y="2458"/>
                  </a:lnTo>
                  <a:lnTo>
                    <a:pt x="5295" y="2452"/>
                  </a:lnTo>
                  <a:lnTo>
                    <a:pt x="5322" y="2447"/>
                  </a:lnTo>
                  <a:lnTo>
                    <a:pt x="5349" y="2443"/>
                  </a:lnTo>
                  <a:lnTo>
                    <a:pt x="5375" y="2439"/>
                  </a:lnTo>
                  <a:lnTo>
                    <a:pt x="5402" y="2437"/>
                  </a:lnTo>
                  <a:lnTo>
                    <a:pt x="5428" y="2435"/>
                  </a:lnTo>
                  <a:lnTo>
                    <a:pt x="5453" y="2435"/>
                  </a:lnTo>
                  <a:lnTo>
                    <a:pt x="5453" y="2435"/>
                  </a:lnTo>
                  <a:lnTo>
                    <a:pt x="5495" y="2436"/>
                  </a:lnTo>
                  <a:lnTo>
                    <a:pt x="5534" y="2439"/>
                  </a:lnTo>
                  <a:lnTo>
                    <a:pt x="5574" y="2445"/>
                  </a:lnTo>
                  <a:lnTo>
                    <a:pt x="5612" y="2451"/>
                  </a:lnTo>
                  <a:lnTo>
                    <a:pt x="5650" y="2459"/>
                  </a:lnTo>
                  <a:lnTo>
                    <a:pt x="5687" y="2471"/>
                  </a:lnTo>
                  <a:lnTo>
                    <a:pt x="5723" y="2483"/>
                  </a:lnTo>
                  <a:lnTo>
                    <a:pt x="5759" y="2497"/>
                  </a:lnTo>
                  <a:lnTo>
                    <a:pt x="5794" y="2513"/>
                  </a:lnTo>
                  <a:lnTo>
                    <a:pt x="5828" y="2530"/>
                  </a:lnTo>
                  <a:lnTo>
                    <a:pt x="5860" y="2549"/>
                  </a:lnTo>
                  <a:lnTo>
                    <a:pt x="5892" y="2569"/>
                  </a:lnTo>
                  <a:lnTo>
                    <a:pt x="5924" y="2591"/>
                  </a:lnTo>
                  <a:lnTo>
                    <a:pt x="5953" y="2614"/>
                  </a:lnTo>
                  <a:lnTo>
                    <a:pt x="5982" y="2640"/>
                  </a:lnTo>
                  <a:lnTo>
                    <a:pt x="6009" y="2665"/>
                  </a:lnTo>
                  <a:lnTo>
                    <a:pt x="6034" y="2692"/>
                  </a:lnTo>
                  <a:lnTo>
                    <a:pt x="6060" y="2721"/>
                  </a:lnTo>
                  <a:lnTo>
                    <a:pt x="6083" y="2750"/>
                  </a:lnTo>
                  <a:lnTo>
                    <a:pt x="6105" y="2782"/>
                  </a:lnTo>
                  <a:lnTo>
                    <a:pt x="6125" y="2814"/>
                  </a:lnTo>
                  <a:lnTo>
                    <a:pt x="6144" y="2846"/>
                  </a:lnTo>
                  <a:lnTo>
                    <a:pt x="6161" y="2880"/>
                  </a:lnTo>
                  <a:lnTo>
                    <a:pt x="6177" y="2915"/>
                  </a:lnTo>
                  <a:lnTo>
                    <a:pt x="6191" y="2951"/>
                  </a:lnTo>
                  <a:lnTo>
                    <a:pt x="6203" y="2987"/>
                  </a:lnTo>
                  <a:lnTo>
                    <a:pt x="6214" y="3025"/>
                  </a:lnTo>
                  <a:lnTo>
                    <a:pt x="6223" y="3063"/>
                  </a:lnTo>
                  <a:lnTo>
                    <a:pt x="6229" y="3101"/>
                  </a:lnTo>
                  <a:lnTo>
                    <a:pt x="6235" y="3141"/>
                  </a:lnTo>
                  <a:lnTo>
                    <a:pt x="6238" y="3180"/>
                  </a:lnTo>
                  <a:lnTo>
                    <a:pt x="6239" y="3221"/>
                  </a:lnTo>
                  <a:lnTo>
                    <a:pt x="6239" y="3221"/>
                  </a:lnTo>
                  <a:lnTo>
                    <a:pt x="6239" y="3242"/>
                  </a:lnTo>
                  <a:lnTo>
                    <a:pt x="6237" y="3264"/>
                  </a:lnTo>
                  <a:lnTo>
                    <a:pt x="6236" y="3288"/>
                  </a:lnTo>
                  <a:lnTo>
                    <a:pt x="6233" y="3315"/>
                  </a:lnTo>
                  <a:lnTo>
                    <a:pt x="6460" y="3341"/>
                  </a:lnTo>
                  <a:close/>
                  <a:moveTo>
                    <a:pt x="3264" y="765"/>
                  </a:moveTo>
                  <a:lnTo>
                    <a:pt x="3264" y="535"/>
                  </a:lnTo>
                  <a:lnTo>
                    <a:pt x="3264" y="535"/>
                  </a:lnTo>
                  <a:lnTo>
                    <a:pt x="3221" y="536"/>
                  </a:lnTo>
                  <a:lnTo>
                    <a:pt x="3179" y="537"/>
                  </a:lnTo>
                  <a:lnTo>
                    <a:pt x="3137" y="541"/>
                  </a:lnTo>
                  <a:lnTo>
                    <a:pt x="3096" y="544"/>
                  </a:lnTo>
                  <a:lnTo>
                    <a:pt x="3054" y="549"/>
                  </a:lnTo>
                  <a:lnTo>
                    <a:pt x="3012" y="554"/>
                  </a:lnTo>
                  <a:lnTo>
                    <a:pt x="2972" y="562"/>
                  </a:lnTo>
                  <a:lnTo>
                    <a:pt x="2931" y="569"/>
                  </a:lnTo>
                  <a:lnTo>
                    <a:pt x="2891" y="578"/>
                  </a:lnTo>
                  <a:lnTo>
                    <a:pt x="2852" y="587"/>
                  </a:lnTo>
                  <a:lnTo>
                    <a:pt x="2813" y="599"/>
                  </a:lnTo>
                  <a:lnTo>
                    <a:pt x="2774" y="610"/>
                  </a:lnTo>
                  <a:lnTo>
                    <a:pt x="2735" y="622"/>
                  </a:lnTo>
                  <a:lnTo>
                    <a:pt x="2697" y="636"/>
                  </a:lnTo>
                  <a:lnTo>
                    <a:pt x="2659" y="650"/>
                  </a:lnTo>
                  <a:lnTo>
                    <a:pt x="2622" y="665"/>
                  </a:lnTo>
                  <a:lnTo>
                    <a:pt x="2585" y="681"/>
                  </a:lnTo>
                  <a:lnTo>
                    <a:pt x="2550" y="698"/>
                  </a:lnTo>
                  <a:lnTo>
                    <a:pt x="2514" y="716"/>
                  </a:lnTo>
                  <a:lnTo>
                    <a:pt x="2478" y="735"/>
                  </a:lnTo>
                  <a:lnTo>
                    <a:pt x="2443" y="754"/>
                  </a:lnTo>
                  <a:lnTo>
                    <a:pt x="2409" y="774"/>
                  </a:lnTo>
                  <a:lnTo>
                    <a:pt x="2374" y="795"/>
                  </a:lnTo>
                  <a:lnTo>
                    <a:pt x="2342" y="817"/>
                  </a:lnTo>
                  <a:lnTo>
                    <a:pt x="2309" y="839"/>
                  </a:lnTo>
                  <a:lnTo>
                    <a:pt x="2277" y="862"/>
                  </a:lnTo>
                  <a:lnTo>
                    <a:pt x="2246" y="886"/>
                  </a:lnTo>
                  <a:lnTo>
                    <a:pt x="2214" y="912"/>
                  </a:lnTo>
                  <a:lnTo>
                    <a:pt x="2185" y="937"/>
                  </a:lnTo>
                  <a:lnTo>
                    <a:pt x="2155" y="963"/>
                  </a:lnTo>
                  <a:lnTo>
                    <a:pt x="2126" y="990"/>
                  </a:lnTo>
                  <a:lnTo>
                    <a:pt x="2097" y="1018"/>
                  </a:lnTo>
                  <a:lnTo>
                    <a:pt x="2070" y="1046"/>
                  </a:lnTo>
                  <a:lnTo>
                    <a:pt x="2042" y="1075"/>
                  </a:lnTo>
                  <a:lnTo>
                    <a:pt x="2016" y="1105"/>
                  </a:lnTo>
                  <a:lnTo>
                    <a:pt x="1991" y="1134"/>
                  </a:lnTo>
                  <a:lnTo>
                    <a:pt x="1966" y="1166"/>
                  </a:lnTo>
                  <a:lnTo>
                    <a:pt x="1942" y="1196"/>
                  </a:lnTo>
                  <a:lnTo>
                    <a:pt x="1918" y="1229"/>
                  </a:lnTo>
                  <a:lnTo>
                    <a:pt x="1896" y="1261"/>
                  </a:lnTo>
                  <a:lnTo>
                    <a:pt x="1874" y="1294"/>
                  </a:lnTo>
                  <a:lnTo>
                    <a:pt x="1853" y="1328"/>
                  </a:lnTo>
                  <a:lnTo>
                    <a:pt x="1833" y="1362"/>
                  </a:lnTo>
                  <a:lnTo>
                    <a:pt x="1812" y="1397"/>
                  </a:lnTo>
                  <a:lnTo>
                    <a:pt x="1795" y="1433"/>
                  </a:lnTo>
                  <a:lnTo>
                    <a:pt x="1777" y="1467"/>
                  </a:lnTo>
                  <a:lnTo>
                    <a:pt x="1760" y="1504"/>
                  </a:lnTo>
                  <a:lnTo>
                    <a:pt x="1743" y="1541"/>
                  </a:lnTo>
                  <a:lnTo>
                    <a:pt x="1728" y="1578"/>
                  </a:lnTo>
                  <a:lnTo>
                    <a:pt x="1713" y="1615"/>
                  </a:lnTo>
                  <a:lnTo>
                    <a:pt x="1701" y="1654"/>
                  </a:lnTo>
                  <a:lnTo>
                    <a:pt x="1688" y="1692"/>
                  </a:lnTo>
                  <a:lnTo>
                    <a:pt x="1676" y="1731"/>
                  </a:lnTo>
                  <a:lnTo>
                    <a:pt x="1666" y="1770"/>
                  </a:lnTo>
                  <a:lnTo>
                    <a:pt x="1655" y="1810"/>
                  </a:lnTo>
                  <a:lnTo>
                    <a:pt x="1647" y="1849"/>
                  </a:lnTo>
                  <a:lnTo>
                    <a:pt x="1640" y="1890"/>
                  </a:lnTo>
                  <a:lnTo>
                    <a:pt x="1632" y="1930"/>
                  </a:lnTo>
                  <a:lnTo>
                    <a:pt x="1627" y="1971"/>
                  </a:lnTo>
                  <a:lnTo>
                    <a:pt x="1622" y="2012"/>
                  </a:lnTo>
                  <a:lnTo>
                    <a:pt x="1618" y="2055"/>
                  </a:lnTo>
                  <a:lnTo>
                    <a:pt x="1615" y="2097"/>
                  </a:lnTo>
                  <a:lnTo>
                    <a:pt x="1614" y="2139"/>
                  </a:lnTo>
                  <a:lnTo>
                    <a:pt x="1613" y="2181"/>
                  </a:lnTo>
                  <a:lnTo>
                    <a:pt x="1614" y="2195"/>
                  </a:lnTo>
                  <a:lnTo>
                    <a:pt x="1843" y="2190"/>
                  </a:lnTo>
                  <a:lnTo>
                    <a:pt x="1843" y="2179"/>
                  </a:lnTo>
                  <a:lnTo>
                    <a:pt x="1843" y="2179"/>
                  </a:lnTo>
                  <a:lnTo>
                    <a:pt x="1844" y="2142"/>
                  </a:lnTo>
                  <a:lnTo>
                    <a:pt x="1845" y="2106"/>
                  </a:lnTo>
                  <a:lnTo>
                    <a:pt x="1847" y="2070"/>
                  </a:lnTo>
                  <a:lnTo>
                    <a:pt x="1850" y="2035"/>
                  </a:lnTo>
                  <a:lnTo>
                    <a:pt x="1855" y="1999"/>
                  </a:lnTo>
                  <a:lnTo>
                    <a:pt x="1860" y="1964"/>
                  </a:lnTo>
                  <a:lnTo>
                    <a:pt x="1865" y="1929"/>
                  </a:lnTo>
                  <a:lnTo>
                    <a:pt x="1873" y="1894"/>
                  </a:lnTo>
                  <a:lnTo>
                    <a:pt x="1880" y="1860"/>
                  </a:lnTo>
                  <a:lnTo>
                    <a:pt x="1888" y="1826"/>
                  </a:lnTo>
                  <a:lnTo>
                    <a:pt x="1897" y="1792"/>
                  </a:lnTo>
                  <a:lnTo>
                    <a:pt x="1907" y="1758"/>
                  </a:lnTo>
                  <a:lnTo>
                    <a:pt x="1918" y="1726"/>
                  </a:lnTo>
                  <a:lnTo>
                    <a:pt x="1930" y="1693"/>
                  </a:lnTo>
                  <a:lnTo>
                    <a:pt x="1942" y="1661"/>
                  </a:lnTo>
                  <a:lnTo>
                    <a:pt x="1955" y="1629"/>
                  </a:lnTo>
                  <a:lnTo>
                    <a:pt x="1969" y="1597"/>
                  </a:lnTo>
                  <a:lnTo>
                    <a:pt x="1983" y="1566"/>
                  </a:lnTo>
                  <a:lnTo>
                    <a:pt x="1999" y="1536"/>
                  </a:lnTo>
                  <a:lnTo>
                    <a:pt x="2015" y="1505"/>
                  </a:lnTo>
                  <a:lnTo>
                    <a:pt x="2032" y="1476"/>
                  </a:lnTo>
                  <a:lnTo>
                    <a:pt x="2050" y="1446"/>
                  </a:lnTo>
                  <a:lnTo>
                    <a:pt x="2068" y="1418"/>
                  </a:lnTo>
                  <a:lnTo>
                    <a:pt x="2087" y="1389"/>
                  </a:lnTo>
                  <a:lnTo>
                    <a:pt x="2106" y="1361"/>
                  </a:lnTo>
                  <a:lnTo>
                    <a:pt x="2126" y="1333"/>
                  </a:lnTo>
                  <a:lnTo>
                    <a:pt x="2147" y="1307"/>
                  </a:lnTo>
                  <a:lnTo>
                    <a:pt x="2168" y="1280"/>
                  </a:lnTo>
                  <a:lnTo>
                    <a:pt x="2190" y="1254"/>
                  </a:lnTo>
                  <a:lnTo>
                    <a:pt x="2213" y="1229"/>
                  </a:lnTo>
                  <a:lnTo>
                    <a:pt x="2236" y="1204"/>
                  </a:lnTo>
                  <a:lnTo>
                    <a:pt x="2260" y="1180"/>
                  </a:lnTo>
                  <a:lnTo>
                    <a:pt x="2284" y="1156"/>
                  </a:lnTo>
                  <a:lnTo>
                    <a:pt x="2309" y="1133"/>
                  </a:lnTo>
                  <a:lnTo>
                    <a:pt x="2334" y="1110"/>
                  </a:lnTo>
                  <a:lnTo>
                    <a:pt x="2361" y="1089"/>
                  </a:lnTo>
                  <a:lnTo>
                    <a:pt x="2387" y="1067"/>
                  </a:lnTo>
                  <a:lnTo>
                    <a:pt x="2415" y="1047"/>
                  </a:lnTo>
                  <a:lnTo>
                    <a:pt x="2442" y="1027"/>
                  </a:lnTo>
                  <a:lnTo>
                    <a:pt x="2470" y="1007"/>
                  </a:lnTo>
                  <a:lnTo>
                    <a:pt x="2499" y="989"/>
                  </a:lnTo>
                  <a:lnTo>
                    <a:pt x="2527" y="971"/>
                  </a:lnTo>
                  <a:lnTo>
                    <a:pt x="2557" y="953"/>
                  </a:lnTo>
                  <a:lnTo>
                    <a:pt x="2587" y="936"/>
                  </a:lnTo>
                  <a:lnTo>
                    <a:pt x="2618" y="920"/>
                  </a:lnTo>
                  <a:lnTo>
                    <a:pt x="2649" y="905"/>
                  </a:lnTo>
                  <a:lnTo>
                    <a:pt x="2680" y="891"/>
                  </a:lnTo>
                  <a:lnTo>
                    <a:pt x="2712" y="877"/>
                  </a:lnTo>
                  <a:lnTo>
                    <a:pt x="2744" y="863"/>
                  </a:lnTo>
                  <a:lnTo>
                    <a:pt x="2776" y="852"/>
                  </a:lnTo>
                  <a:lnTo>
                    <a:pt x="2809" y="840"/>
                  </a:lnTo>
                  <a:lnTo>
                    <a:pt x="2842" y="830"/>
                  </a:lnTo>
                  <a:lnTo>
                    <a:pt x="2875" y="819"/>
                  </a:lnTo>
                  <a:lnTo>
                    <a:pt x="2909" y="810"/>
                  </a:lnTo>
                  <a:lnTo>
                    <a:pt x="2944" y="802"/>
                  </a:lnTo>
                  <a:lnTo>
                    <a:pt x="2978" y="795"/>
                  </a:lnTo>
                  <a:lnTo>
                    <a:pt x="3012" y="787"/>
                  </a:lnTo>
                  <a:lnTo>
                    <a:pt x="3048" y="782"/>
                  </a:lnTo>
                  <a:lnTo>
                    <a:pt x="3083" y="777"/>
                  </a:lnTo>
                  <a:lnTo>
                    <a:pt x="3119" y="773"/>
                  </a:lnTo>
                  <a:lnTo>
                    <a:pt x="3155" y="769"/>
                  </a:lnTo>
                  <a:lnTo>
                    <a:pt x="3191" y="767"/>
                  </a:lnTo>
                  <a:lnTo>
                    <a:pt x="3228" y="766"/>
                  </a:lnTo>
                  <a:lnTo>
                    <a:pt x="3264" y="765"/>
                  </a:lnTo>
                  <a:lnTo>
                    <a:pt x="3264" y="765"/>
                  </a:lnTo>
                  <a:close/>
                  <a:moveTo>
                    <a:pt x="536" y="3407"/>
                  </a:moveTo>
                  <a:lnTo>
                    <a:pt x="765" y="3407"/>
                  </a:lnTo>
                  <a:lnTo>
                    <a:pt x="765" y="3407"/>
                  </a:lnTo>
                  <a:lnTo>
                    <a:pt x="766" y="3377"/>
                  </a:lnTo>
                  <a:lnTo>
                    <a:pt x="769" y="3347"/>
                  </a:lnTo>
                  <a:lnTo>
                    <a:pt x="772" y="3318"/>
                  </a:lnTo>
                  <a:lnTo>
                    <a:pt x="777" y="3288"/>
                  </a:lnTo>
                  <a:lnTo>
                    <a:pt x="782" y="3259"/>
                  </a:lnTo>
                  <a:lnTo>
                    <a:pt x="790" y="3230"/>
                  </a:lnTo>
                  <a:lnTo>
                    <a:pt x="799" y="3203"/>
                  </a:lnTo>
                  <a:lnTo>
                    <a:pt x="809" y="3175"/>
                  </a:lnTo>
                  <a:lnTo>
                    <a:pt x="820" y="3148"/>
                  </a:lnTo>
                  <a:lnTo>
                    <a:pt x="832" y="3123"/>
                  </a:lnTo>
                  <a:lnTo>
                    <a:pt x="846" y="3096"/>
                  </a:lnTo>
                  <a:lnTo>
                    <a:pt x="860" y="3072"/>
                  </a:lnTo>
                  <a:lnTo>
                    <a:pt x="875" y="3048"/>
                  </a:lnTo>
                  <a:lnTo>
                    <a:pt x="892" y="3025"/>
                  </a:lnTo>
                  <a:lnTo>
                    <a:pt x="910" y="3001"/>
                  </a:lnTo>
                  <a:lnTo>
                    <a:pt x="928" y="2980"/>
                  </a:lnTo>
                  <a:lnTo>
                    <a:pt x="948" y="2959"/>
                  </a:lnTo>
                  <a:lnTo>
                    <a:pt x="968" y="2939"/>
                  </a:lnTo>
                  <a:lnTo>
                    <a:pt x="990" y="2919"/>
                  </a:lnTo>
                  <a:lnTo>
                    <a:pt x="1012" y="2901"/>
                  </a:lnTo>
                  <a:lnTo>
                    <a:pt x="1034" y="2884"/>
                  </a:lnTo>
                  <a:lnTo>
                    <a:pt x="1059" y="2868"/>
                  </a:lnTo>
                  <a:lnTo>
                    <a:pt x="1083" y="2853"/>
                  </a:lnTo>
                  <a:lnTo>
                    <a:pt x="1108" y="2839"/>
                  </a:lnTo>
                  <a:lnTo>
                    <a:pt x="1134" y="2825"/>
                  </a:lnTo>
                  <a:lnTo>
                    <a:pt x="1161" y="2814"/>
                  </a:lnTo>
                  <a:lnTo>
                    <a:pt x="1188" y="2803"/>
                  </a:lnTo>
                  <a:lnTo>
                    <a:pt x="1217" y="2794"/>
                  </a:lnTo>
                  <a:lnTo>
                    <a:pt x="1245" y="2786"/>
                  </a:lnTo>
                  <a:lnTo>
                    <a:pt x="1275" y="2779"/>
                  </a:lnTo>
                  <a:lnTo>
                    <a:pt x="1304" y="2774"/>
                  </a:lnTo>
                  <a:lnTo>
                    <a:pt x="1334" y="2769"/>
                  </a:lnTo>
                  <a:lnTo>
                    <a:pt x="1308" y="2541"/>
                  </a:lnTo>
                  <a:lnTo>
                    <a:pt x="1308" y="2541"/>
                  </a:lnTo>
                  <a:lnTo>
                    <a:pt x="1267" y="2547"/>
                  </a:lnTo>
                  <a:lnTo>
                    <a:pt x="1227" y="2554"/>
                  </a:lnTo>
                  <a:lnTo>
                    <a:pt x="1187" y="2564"/>
                  </a:lnTo>
                  <a:lnTo>
                    <a:pt x="1148" y="2574"/>
                  </a:lnTo>
                  <a:lnTo>
                    <a:pt x="1110" y="2587"/>
                  </a:lnTo>
                  <a:lnTo>
                    <a:pt x="1073" y="2602"/>
                  </a:lnTo>
                  <a:lnTo>
                    <a:pt x="1037" y="2618"/>
                  </a:lnTo>
                  <a:lnTo>
                    <a:pt x="1002" y="2636"/>
                  </a:lnTo>
                  <a:lnTo>
                    <a:pt x="967" y="2655"/>
                  </a:lnTo>
                  <a:lnTo>
                    <a:pt x="934" y="2675"/>
                  </a:lnTo>
                  <a:lnTo>
                    <a:pt x="901" y="2697"/>
                  </a:lnTo>
                  <a:lnTo>
                    <a:pt x="870" y="2720"/>
                  </a:lnTo>
                  <a:lnTo>
                    <a:pt x="840" y="2745"/>
                  </a:lnTo>
                  <a:lnTo>
                    <a:pt x="811" y="2772"/>
                  </a:lnTo>
                  <a:lnTo>
                    <a:pt x="783" y="2798"/>
                  </a:lnTo>
                  <a:lnTo>
                    <a:pt x="757" y="2826"/>
                  </a:lnTo>
                  <a:lnTo>
                    <a:pt x="732" y="2856"/>
                  </a:lnTo>
                  <a:lnTo>
                    <a:pt x="707" y="2888"/>
                  </a:lnTo>
                  <a:lnTo>
                    <a:pt x="685" y="2919"/>
                  </a:lnTo>
                  <a:lnTo>
                    <a:pt x="664" y="2952"/>
                  </a:lnTo>
                  <a:lnTo>
                    <a:pt x="644" y="2986"/>
                  </a:lnTo>
                  <a:lnTo>
                    <a:pt x="626" y="3020"/>
                  </a:lnTo>
                  <a:lnTo>
                    <a:pt x="609" y="3056"/>
                  </a:lnTo>
                  <a:lnTo>
                    <a:pt x="595" y="3092"/>
                  </a:lnTo>
                  <a:lnTo>
                    <a:pt x="581" y="3129"/>
                  </a:lnTo>
                  <a:lnTo>
                    <a:pt x="569" y="3167"/>
                  </a:lnTo>
                  <a:lnTo>
                    <a:pt x="559" y="3206"/>
                  </a:lnTo>
                  <a:lnTo>
                    <a:pt x="550" y="3245"/>
                  </a:lnTo>
                  <a:lnTo>
                    <a:pt x="544" y="3285"/>
                  </a:lnTo>
                  <a:lnTo>
                    <a:pt x="540" y="3325"/>
                  </a:lnTo>
                  <a:lnTo>
                    <a:pt x="537" y="3366"/>
                  </a:lnTo>
                  <a:lnTo>
                    <a:pt x="536" y="3407"/>
                  </a:lnTo>
                  <a:lnTo>
                    <a:pt x="536" y="3407"/>
                  </a:lnTo>
                  <a:close/>
                  <a:moveTo>
                    <a:pt x="3592" y="2830"/>
                  </a:moveTo>
                  <a:lnTo>
                    <a:pt x="3755" y="2667"/>
                  </a:lnTo>
                  <a:lnTo>
                    <a:pt x="3025" y="1938"/>
                  </a:lnTo>
                  <a:lnTo>
                    <a:pt x="2295" y="2667"/>
                  </a:lnTo>
                  <a:lnTo>
                    <a:pt x="2458" y="2830"/>
                  </a:lnTo>
                  <a:lnTo>
                    <a:pt x="2910" y="2377"/>
                  </a:lnTo>
                  <a:lnTo>
                    <a:pt x="2910" y="4690"/>
                  </a:lnTo>
                  <a:lnTo>
                    <a:pt x="3140" y="4690"/>
                  </a:lnTo>
                  <a:lnTo>
                    <a:pt x="3140" y="2377"/>
                  </a:lnTo>
                  <a:lnTo>
                    <a:pt x="3592" y="2830"/>
                  </a:lnTo>
                  <a:close/>
                  <a:moveTo>
                    <a:pt x="4277" y="6656"/>
                  </a:moveTo>
                  <a:lnTo>
                    <a:pt x="4276" y="4396"/>
                  </a:lnTo>
                  <a:lnTo>
                    <a:pt x="4046" y="4396"/>
                  </a:lnTo>
                  <a:lnTo>
                    <a:pt x="4047" y="6656"/>
                  </a:lnTo>
                  <a:lnTo>
                    <a:pt x="3594" y="6203"/>
                  </a:lnTo>
                  <a:lnTo>
                    <a:pt x="3431" y="6366"/>
                  </a:lnTo>
                  <a:lnTo>
                    <a:pt x="4162" y="7095"/>
                  </a:lnTo>
                  <a:lnTo>
                    <a:pt x="4891" y="6366"/>
                  </a:lnTo>
                  <a:lnTo>
                    <a:pt x="4729" y="6203"/>
                  </a:lnTo>
                  <a:lnTo>
                    <a:pt x="4277" y="665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14" name="组合 13"/>
          <p:cNvGrpSpPr/>
          <p:nvPr/>
        </p:nvGrpSpPr>
        <p:grpSpPr>
          <a:xfrm>
            <a:off x="1738210" y="2354573"/>
            <a:ext cx="500743" cy="500743"/>
            <a:chOff x="7545660" y="2427030"/>
            <a:chExt cx="667657" cy="667657"/>
          </a:xfrm>
        </p:grpSpPr>
        <p:sp>
          <p:nvSpPr>
            <p:cNvPr id="16" name="椭圆 15"/>
            <p:cNvSpPr/>
            <p:nvPr/>
          </p:nvSpPr>
          <p:spPr>
            <a:xfrm>
              <a:off x="7545660" y="2427030"/>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Freeform 495"/>
            <p:cNvSpPr>
              <a:spLocks noEditPoints="1"/>
            </p:cNvSpPr>
            <p:nvPr/>
          </p:nvSpPr>
          <p:spPr bwMode="auto">
            <a:xfrm>
              <a:off x="7721471" y="2560338"/>
              <a:ext cx="316035" cy="368093"/>
            </a:xfrm>
            <a:custGeom>
              <a:avLst/>
              <a:gdLst>
                <a:gd name="T0" fmla="*/ 275 w 6510"/>
                <a:gd name="T1" fmla="*/ 2228 h 7581"/>
                <a:gd name="T2" fmla="*/ 1940 w 6510"/>
                <a:gd name="T3" fmla="*/ 778 h 7581"/>
                <a:gd name="T4" fmla="*/ 3696 w 6510"/>
                <a:gd name="T5" fmla="*/ 1479 h 7581"/>
                <a:gd name="T6" fmla="*/ 3777 w 6510"/>
                <a:gd name="T7" fmla="*/ 1716 h 7581"/>
                <a:gd name="T8" fmla="*/ 5758 w 6510"/>
                <a:gd name="T9" fmla="*/ 2834 h 7581"/>
                <a:gd name="T10" fmla="*/ 6063 w 6510"/>
                <a:gd name="T11" fmla="*/ 2767 h 7581"/>
                <a:gd name="T12" fmla="*/ 6363 w 6510"/>
                <a:gd name="T13" fmla="*/ 2910 h 7581"/>
                <a:gd name="T14" fmla="*/ 6507 w 6510"/>
                <a:gd name="T15" fmla="*/ 3211 h 7581"/>
                <a:gd name="T16" fmla="*/ 6437 w 6510"/>
                <a:gd name="T17" fmla="*/ 3520 h 7581"/>
                <a:gd name="T18" fmla="*/ 6183 w 6510"/>
                <a:gd name="T19" fmla="*/ 3728 h 7581"/>
                <a:gd name="T20" fmla="*/ 5840 w 6510"/>
                <a:gd name="T21" fmla="*/ 3728 h 7581"/>
                <a:gd name="T22" fmla="*/ 4531 w 6510"/>
                <a:gd name="T23" fmla="*/ 5595 h 7581"/>
                <a:gd name="T24" fmla="*/ 4514 w 6510"/>
                <a:gd name="T25" fmla="*/ 5882 h 7581"/>
                <a:gd name="T26" fmla="*/ 4304 w 6510"/>
                <a:gd name="T27" fmla="*/ 6136 h 7581"/>
                <a:gd name="T28" fmla="*/ 3995 w 6510"/>
                <a:gd name="T29" fmla="*/ 6206 h 7581"/>
                <a:gd name="T30" fmla="*/ 3695 w 6510"/>
                <a:gd name="T31" fmla="*/ 6063 h 7581"/>
                <a:gd name="T32" fmla="*/ 3551 w 6510"/>
                <a:gd name="T33" fmla="*/ 5762 h 7581"/>
                <a:gd name="T34" fmla="*/ 3621 w 6510"/>
                <a:gd name="T35" fmla="*/ 5453 h 7581"/>
                <a:gd name="T36" fmla="*/ 3875 w 6510"/>
                <a:gd name="T37" fmla="*/ 5243 h 7581"/>
                <a:gd name="T38" fmla="*/ 4228 w 6510"/>
                <a:gd name="T39" fmla="*/ 5248 h 7581"/>
                <a:gd name="T40" fmla="*/ 5529 w 6510"/>
                <a:gd name="T41" fmla="*/ 3381 h 7581"/>
                <a:gd name="T42" fmla="*/ 5536 w 6510"/>
                <a:gd name="T43" fmla="*/ 3119 h 7581"/>
                <a:gd name="T44" fmla="*/ 3421 w 6510"/>
                <a:gd name="T45" fmla="*/ 2231 h 7581"/>
                <a:gd name="T46" fmla="*/ 3049 w 6510"/>
                <a:gd name="T47" fmla="*/ 2194 h 7581"/>
                <a:gd name="T48" fmla="*/ 1517 w 6510"/>
                <a:gd name="T49" fmla="*/ 2986 h 7581"/>
                <a:gd name="T50" fmla="*/ 1202 w 6510"/>
                <a:gd name="T51" fmla="*/ 3087 h 7581"/>
                <a:gd name="T52" fmla="*/ 865 w 6510"/>
                <a:gd name="T53" fmla="*/ 2969 h 7581"/>
                <a:gd name="T54" fmla="*/ 677 w 6510"/>
                <a:gd name="T55" fmla="*/ 2681 h 7581"/>
                <a:gd name="T56" fmla="*/ 708 w 6510"/>
                <a:gd name="T57" fmla="*/ 2323 h 7581"/>
                <a:gd name="T58" fmla="*/ 4308 w 6510"/>
                <a:gd name="T59" fmla="*/ 5657 h 7581"/>
                <a:gd name="T60" fmla="*/ 4150 w 6510"/>
                <a:gd name="T61" fmla="*/ 5464 h 7581"/>
                <a:gd name="T62" fmla="*/ 3979 w 6510"/>
                <a:gd name="T63" fmla="*/ 5451 h 7581"/>
                <a:gd name="T64" fmla="*/ 3795 w 6510"/>
                <a:gd name="T65" fmla="*/ 5619 h 7581"/>
                <a:gd name="T66" fmla="*/ 3791 w 6510"/>
                <a:gd name="T67" fmla="*/ 5791 h 7581"/>
                <a:gd name="T68" fmla="*/ 3967 w 6510"/>
                <a:gd name="T69" fmla="*/ 5967 h 7581"/>
                <a:gd name="T70" fmla="*/ 4139 w 6510"/>
                <a:gd name="T71" fmla="*/ 5962 h 7581"/>
                <a:gd name="T72" fmla="*/ 4305 w 6510"/>
                <a:gd name="T73" fmla="*/ 5778 h 7581"/>
                <a:gd name="T74" fmla="*/ 5756 w 6510"/>
                <a:gd name="T75" fmla="*/ 3341 h 7581"/>
                <a:gd name="T76" fmla="*/ 5932 w 6510"/>
                <a:gd name="T77" fmla="*/ 3517 h 7581"/>
                <a:gd name="T78" fmla="*/ 6104 w 6510"/>
                <a:gd name="T79" fmla="*/ 3513 h 7581"/>
                <a:gd name="T80" fmla="*/ 6272 w 6510"/>
                <a:gd name="T81" fmla="*/ 3329 h 7581"/>
                <a:gd name="T82" fmla="*/ 6259 w 6510"/>
                <a:gd name="T83" fmla="*/ 3157 h 7581"/>
                <a:gd name="T84" fmla="*/ 6066 w 6510"/>
                <a:gd name="T85" fmla="*/ 2999 h 7581"/>
                <a:gd name="T86" fmla="*/ 5896 w 6510"/>
                <a:gd name="T87" fmla="*/ 3020 h 7581"/>
                <a:gd name="T88" fmla="*/ 5748 w 6510"/>
                <a:gd name="T89" fmla="*/ 3221 h 7581"/>
                <a:gd name="T90" fmla="*/ 916 w 6510"/>
                <a:gd name="T91" fmla="*/ 2420 h 7581"/>
                <a:gd name="T92" fmla="*/ 900 w 6510"/>
                <a:gd name="T93" fmla="*/ 2624 h 7581"/>
                <a:gd name="T94" fmla="*/ 1007 w 6510"/>
                <a:gd name="T95" fmla="*/ 2790 h 7581"/>
                <a:gd name="T96" fmla="*/ 1200 w 6510"/>
                <a:gd name="T97" fmla="*/ 2857 h 7581"/>
                <a:gd name="T98" fmla="*/ 1394 w 6510"/>
                <a:gd name="T99" fmla="*/ 2791 h 7581"/>
                <a:gd name="T100" fmla="*/ 3165 w 6510"/>
                <a:gd name="T101" fmla="*/ 1512 h 7581"/>
                <a:gd name="T102" fmla="*/ 3017 w 6510"/>
                <a:gd name="T103" fmla="*/ 1714 h 7581"/>
                <a:gd name="T104" fmla="*/ 3045 w 6510"/>
                <a:gd name="T105" fmla="*/ 1881 h 7581"/>
                <a:gd name="T106" fmla="*/ 3254 w 6510"/>
                <a:gd name="T107" fmla="*/ 2020 h 7581"/>
                <a:gd name="T108" fmla="*/ 3431 w 6510"/>
                <a:gd name="T109" fmla="*/ 1976 h 7581"/>
                <a:gd name="T110" fmla="*/ 3548 w 6510"/>
                <a:gd name="T111" fmla="*/ 1767 h 7581"/>
                <a:gd name="T112" fmla="*/ 3488 w 6510"/>
                <a:gd name="T113" fmla="*/ 1584 h 7581"/>
                <a:gd name="T114" fmla="*/ 3281 w 6510"/>
                <a:gd name="T115" fmla="*/ 1486 h 7581"/>
                <a:gd name="T116" fmla="*/ 3053 w 6510"/>
                <a:gd name="T117" fmla="*/ 1312 h 7581"/>
                <a:gd name="T118" fmla="*/ 502 w 6510"/>
                <a:gd name="T119" fmla="*/ 1531 h 7581"/>
                <a:gd name="T120" fmla="*/ 5774 w 6510"/>
                <a:gd name="T121" fmla="*/ 7115 h 7581"/>
                <a:gd name="T122" fmla="*/ 5544 w 6510"/>
                <a:gd name="T123" fmla="*/ 7293 h 7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10" h="7581">
                  <a:moveTo>
                    <a:pt x="452" y="3427"/>
                  </a:moveTo>
                  <a:lnTo>
                    <a:pt x="289" y="3265"/>
                  </a:lnTo>
                  <a:lnTo>
                    <a:pt x="484" y="3069"/>
                  </a:lnTo>
                  <a:lnTo>
                    <a:pt x="647" y="3231"/>
                  </a:lnTo>
                  <a:lnTo>
                    <a:pt x="452" y="3427"/>
                  </a:lnTo>
                  <a:close/>
                  <a:moveTo>
                    <a:pt x="327" y="2779"/>
                  </a:moveTo>
                  <a:lnTo>
                    <a:pt x="267" y="2558"/>
                  </a:lnTo>
                  <a:lnTo>
                    <a:pt x="0" y="2631"/>
                  </a:lnTo>
                  <a:lnTo>
                    <a:pt x="60" y="2852"/>
                  </a:lnTo>
                  <a:lnTo>
                    <a:pt x="327" y="2779"/>
                  </a:lnTo>
                  <a:close/>
                  <a:moveTo>
                    <a:pt x="334" y="2006"/>
                  </a:moveTo>
                  <a:lnTo>
                    <a:pt x="66" y="1936"/>
                  </a:lnTo>
                  <a:lnTo>
                    <a:pt x="8" y="2158"/>
                  </a:lnTo>
                  <a:lnTo>
                    <a:pt x="275" y="2228"/>
                  </a:lnTo>
                  <a:lnTo>
                    <a:pt x="334" y="2006"/>
                  </a:lnTo>
                  <a:close/>
                  <a:moveTo>
                    <a:pt x="1774" y="3677"/>
                  </a:moveTo>
                  <a:lnTo>
                    <a:pt x="1701" y="3410"/>
                  </a:lnTo>
                  <a:lnTo>
                    <a:pt x="1479" y="3471"/>
                  </a:lnTo>
                  <a:lnTo>
                    <a:pt x="1552" y="3738"/>
                  </a:lnTo>
                  <a:lnTo>
                    <a:pt x="1774" y="3677"/>
                  </a:lnTo>
                  <a:close/>
                  <a:moveTo>
                    <a:pt x="928" y="3404"/>
                  </a:moveTo>
                  <a:lnTo>
                    <a:pt x="857" y="3670"/>
                  </a:lnTo>
                  <a:lnTo>
                    <a:pt x="1080" y="3729"/>
                  </a:lnTo>
                  <a:lnTo>
                    <a:pt x="1150" y="3462"/>
                  </a:lnTo>
                  <a:lnTo>
                    <a:pt x="928" y="3404"/>
                  </a:lnTo>
                  <a:close/>
                  <a:moveTo>
                    <a:pt x="813" y="2167"/>
                  </a:moveTo>
                  <a:lnTo>
                    <a:pt x="82" y="1436"/>
                  </a:lnTo>
                  <a:lnTo>
                    <a:pt x="1940" y="778"/>
                  </a:lnTo>
                  <a:lnTo>
                    <a:pt x="2597" y="121"/>
                  </a:lnTo>
                  <a:lnTo>
                    <a:pt x="3628" y="1152"/>
                  </a:lnTo>
                  <a:lnTo>
                    <a:pt x="3482" y="1299"/>
                  </a:lnTo>
                  <a:lnTo>
                    <a:pt x="3482" y="1299"/>
                  </a:lnTo>
                  <a:lnTo>
                    <a:pt x="3498" y="1307"/>
                  </a:lnTo>
                  <a:lnTo>
                    <a:pt x="3513" y="1314"/>
                  </a:lnTo>
                  <a:lnTo>
                    <a:pt x="3529" y="1323"/>
                  </a:lnTo>
                  <a:lnTo>
                    <a:pt x="3544" y="1332"/>
                  </a:lnTo>
                  <a:lnTo>
                    <a:pt x="3573" y="1352"/>
                  </a:lnTo>
                  <a:lnTo>
                    <a:pt x="3602" y="1374"/>
                  </a:lnTo>
                  <a:lnTo>
                    <a:pt x="3628" y="1397"/>
                  </a:lnTo>
                  <a:lnTo>
                    <a:pt x="3653" y="1424"/>
                  </a:lnTo>
                  <a:lnTo>
                    <a:pt x="3675" y="1450"/>
                  </a:lnTo>
                  <a:lnTo>
                    <a:pt x="3696" y="1479"/>
                  </a:lnTo>
                  <a:lnTo>
                    <a:pt x="3705" y="1494"/>
                  </a:lnTo>
                  <a:lnTo>
                    <a:pt x="3714" y="1509"/>
                  </a:lnTo>
                  <a:lnTo>
                    <a:pt x="3723" y="1525"/>
                  </a:lnTo>
                  <a:lnTo>
                    <a:pt x="3731" y="1541"/>
                  </a:lnTo>
                  <a:lnTo>
                    <a:pt x="3738" y="1558"/>
                  </a:lnTo>
                  <a:lnTo>
                    <a:pt x="3745" y="1574"/>
                  </a:lnTo>
                  <a:lnTo>
                    <a:pt x="3752" y="1591"/>
                  </a:lnTo>
                  <a:lnTo>
                    <a:pt x="3757" y="1608"/>
                  </a:lnTo>
                  <a:lnTo>
                    <a:pt x="3762" y="1625"/>
                  </a:lnTo>
                  <a:lnTo>
                    <a:pt x="3766" y="1643"/>
                  </a:lnTo>
                  <a:lnTo>
                    <a:pt x="3770" y="1661"/>
                  </a:lnTo>
                  <a:lnTo>
                    <a:pt x="3773" y="1679"/>
                  </a:lnTo>
                  <a:lnTo>
                    <a:pt x="3776" y="1698"/>
                  </a:lnTo>
                  <a:lnTo>
                    <a:pt x="3777" y="1716"/>
                  </a:lnTo>
                  <a:lnTo>
                    <a:pt x="3778" y="1735"/>
                  </a:lnTo>
                  <a:lnTo>
                    <a:pt x="3779" y="1754"/>
                  </a:lnTo>
                  <a:lnTo>
                    <a:pt x="3779" y="1754"/>
                  </a:lnTo>
                  <a:lnTo>
                    <a:pt x="3778" y="1782"/>
                  </a:lnTo>
                  <a:lnTo>
                    <a:pt x="3776" y="1808"/>
                  </a:lnTo>
                  <a:lnTo>
                    <a:pt x="3772" y="1836"/>
                  </a:lnTo>
                  <a:lnTo>
                    <a:pt x="3766" y="1862"/>
                  </a:lnTo>
                  <a:lnTo>
                    <a:pt x="5665" y="2906"/>
                  </a:lnTo>
                  <a:lnTo>
                    <a:pt x="5665" y="2906"/>
                  </a:lnTo>
                  <a:lnTo>
                    <a:pt x="5682" y="2889"/>
                  </a:lnTo>
                  <a:lnTo>
                    <a:pt x="5700" y="2874"/>
                  </a:lnTo>
                  <a:lnTo>
                    <a:pt x="5719" y="2860"/>
                  </a:lnTo>
                  <a:lnTo>
                    <a:pt x="5738" y="2847"/>
                  </a:lnTo>
                  <a:lnTo>
                    <a:pt x="5758" y="2834"/>
                  </a:lnTo>
                  <a:lnTo>
                    <a:pt x="5779" y="2823"/>
                  </a:lnTo>
                  <a:lnTo>
                    <a:pt x="5800" y="2812"/>
                  </a:lnTo>
                  <a:lnTo>
                    <a:pt x="5821" y="2802"/>
                  </a:lnTo>
                  <a:lnTo>
                    <a:pt x="5844" y="2793"/>
                  </a:lnTo>
                  <a:lnTo>
                    <a:pt x="5867" y="2786"/>
                  </a:lnTo>
                  <a:lnTo>
                    <a:pt x="5890" y="2779"/>
                  </a:lnTo>
                  <a:lnTo>
                    <a:pt x="5913" y="2774"/>
                  </a:lnTo>
                  <a:lnTo>
                    <a:pt x="5937" y="2770"/>
                  </a:lnTo>
                  <a:lnTo>
                    <a:pt x="5963" y="2767"/>
                  </a:lnTo>
                  <a:lnTo>
                    <a:pt x="5987" y="2765"/>
                  </a:lnTo>
                  <a:lnTo>
                    <a:pt x="6012" y="2764"/>
                  </a:lnTo>
                  <a:lnTo>
                    <a:pt x="6012" y="2764"/>
                  </a:lnTo>
                  <a:lnTo>
                    <a:pt x="6038" y="2765"/>
                  </a:lnTo>
                  <a:lnTo>
                    <a:pt x="6063" y="2767"/>
                  </a:lnTo>
                  <a:lnTo>
                    <a:pt x="6088" y="2770"/>
                  </a:lnTo>
                  <a:lnTo>
                    <a:pt x="6112" y="2774"/>
                  </a:lnTo>
                  <a:lnTo>
                    <a:pt x="6137" y="2779"/>
                  </a:lnTo>
                  <a:lnTo>
                    <a:pt x="6160" y="2787"/>
                  </a:lnTo>
                  <a:lnTo>
                    <a:pt x="6183" y="2794"/>
                  </a:lnTo>
                  <a:lnTo>
                    <a:pt x="6205" y="2803"/>
                  </a:lnTo>
                  <a:lnTo>
                    <a:pt x="6227" y="2813"/>
                  </a:lnTo>
                  <a:lnTo>
                    <a:pt x="6250" y="2824"/>
                  </a:lnTo>
                  <a:lnTo>
                    <a:pt x="6270" y="2836"/>
                  </a:lnTo>
                  <a:lnTo>
                    <a:pt x="6291" y="2849"/>
                  </a:lnTo>
                  <a:lnTo>
                    <a:pt x="6310" y="2863"/>
                  </a:lnTo>
                  <a:lnTo>
                    <a:pt x="6329" y="2878"/>
                  </a:lnTo>
                  <a:lnTo>
                    <a:pt x="6347" y="2893"/>
                  </a:lnTo>
                  <a:lnTo>
                    <a:pt x="6363" y="2910"/>
                  </a:lnTo>
                  <a:lnTo>
                    <a:pt x="6380" y="2927"/>
                  </a:lnTo>
                  <a:lnTo>
                    <a:pt x="6396" y="2945"/>
                  </a:lnTo>
                  <a:lnTo>
                    <a:pt x="6411" y="2964"/>
                  </a:lnTo>
                  <a:lnTo>
                    <a:pt x="6425" y="2984"/>
                  </a:lnTo>
                  <a:lnTo>
                    <a:pt x="6437" y="3004"/>
                  </a:lnTo>
                  <a:lnTo>
                    <a:pt x="6450" y="3024"/>
                  </a:lnTo>
                  <a:lnTo>
                    <a:pt x="6460" y="3046"/>
                  </a:lnTo>
                  <a:lnTo>
                    <a:pt x="6471" y="3068"/>
                  </a:lnTo>
                  <a:lnTo>
                    <a:pt x="6479" y="3090"/>
                  </a:lnTo>
                  <a:lnTo>
                    <a:pt x="6488" y="3114"/>
                  </a:lnTo>
                  <a:lnTo>
                    <a:pt x="6494" y="3137"/>
                  </a:lnTo>
                  <a:lnTo>
                    <a:pt x="6499" y="3161"/>
                  </a:lnTo>
                  <a:lnTo>
                    <a:pt x="6504" y="3185"/>
                  </a:lnTo>
                  <a:lnTo>
                    <a:pt x="6507" y="3211"/>
                  </a:lnTo>
                  <a:lnTo>
                    <a:pt x="6509" y="3236"/>
                  </a:lnTo>
                  <a:lnTo>
                    <a:pt x="6510" y="3261"/>
                  </a:lnTo>
                  <a:lnTo>
                    <a:pt x="6510" y="3261"/>
                  </a:lnTo>
                  <a:lnTo>
                    <a:pt x="6509" y="3287"/>
                  </a:lnTo>
                  <a:lnTo>
                    <a:pt x="6507" y="3312"/>
                  </a:lnTo>
                  <a:lnTo>
                    <a:pt x="6504" y="3337"/>
                  </a:lnTo>
                  <a:lnTo>
                    <a:pt x="6499" y="3361"/>
                  </a:lnTo>
                  <a:lnTo>
                    <a:pt x="6494" y="3386"/>
                  </a:lnTo>
                  <a:lnTo>
                    <a:pt x="6488" y="3409"/>
                  </a:lnTo>
                  <a:lnTo>
                    <a:pt x="6479" y="3432"/>
                  </a:lnTo>
                  <a:lnTo>
                    <a:pt x="6471" y="3455"/>
                  </a:lnTo>
                  <a:lnTo>
                    <a:pt x="6460" y="3477"/>
                  </a:lnTo>
                  <a:lnTo>
                    <a:pt x="6450" y="3498"/>
                  </a:lnTo>
                  <a:lnTo>
                    <a:pt x="6437" y="3520"/>
                  </a:lnTo>
                  <a:lnTo>
                    <a:pt x="6425" y="3540"/>
                  </a:lnTo>
                  <a:lnTo>
                    <a:pt x="6411" y="3559"/>
                  </a:lnTo>
                  <a:lnTo>
                    <a:pt x="6396" y="3578"/>
                  </a:lnTo>
                  <a:lnTo>
                    <a:pt x="6380" y="3595"/>
                  </a:lnTo>
                  <a:lnTo>
                    <a:pt x="6363" y="3613"/>
                  </a:lnTo>
                  <a:lnTo>
                    <a:pt x="6347" y="3629"/>
                  </a:lnTo>
                  <a:lnTo>
                    <a:pt x="6329" y="3645"/>
                  </a:lnTo>
                  <a:lnTo>
                    <a:pt x="6310" y="3660"/>
                  </a:lnTo>
                  <a:lnTo>
                    <a:pt x="6291" y="3673"/>
                  </a:lnTo>
                  <a:lnTo>
                    <a:pt x="6270" y="3687"/>
                  </a:lnTo>
                  <a:lnTo>
                    <a:pt x="6250" y="3699"/>
                  </a:lnTo>
                  <a:lnTo>
                    <a:pt x="6227" y="3710"/>
                  </a:lnTo>
                  <a:lnTo>
                    <a:pt x="6205" y="3720"/>
                  </a:lnTo>
                  <a:lnTo>
                    <a:pt x="6183" y="3728"/>
                  </a:lnTo>
                  <a:lnTo>
                    <a:pt x="6160" y="3737"/>
                  </a:lnTo>
                  <a:lnTo>
                    <a:pt x="6137" y="3743"/>
                  </a:lnTo>
                  <a:lnTo>
                    <a:pt x="6112" y="3749"/>
                  </a:lnTo>
                  <a:lnTo>
                    <a:pt x="6088" y="3754"/>
                  </a:lnTo>
                  <a:lnTo>
                    <a:pt x="6063" y="3757"/>
                  </a:lnTo>
                  <a:lnTo>
                    <a:pt x="6038" y="3759"/>
                  </a:lnTo>
                  <a:lnTo>
                    <a:pt x="6012" y="3759"/>
                  </a:lnTo>
                  <a:lnTo>
                    <a:pt x="6012" y="3759"/>
                  </a:lnTo>
                  <a:lnTo>
                    <a:pt x="5982" y="3758"/>
                  </a:lnTo>
                  <a:lnTo>
                    <a:pt x="5952" y="3756"/>
                  </a:lnTo>
                  <a:lnTo>
                    <a:pt x="5924" y="3752"/>
                  </a:lnTo>
                  <a:lnTo>
                    <a:pt x="5895" y="3745"/>
                  </a:lnTo>
                  <a:lnTo>
                    <a:pt x="5868" y="3737"/>
                  </a:lnTo>
                  <a:lnTo>
                    <a:pt x="5840" y="3728"/>
                  </a:lnTo>
                  <a:lnTo>
                    <a:pt x="5814" y="3718"/>
                  </a:lnTo>
                  <a:lnTo>
                    <a:pt x="5788" y="3705"/>
                  </a:lnTo>
                  <a:lnTo>
                    <a:pt x="4454" y="5427"/>
                  </a:lnTo>
                  <a:lnTo>
                    <a:pt x="4454" y="5427"/>
                  </a:lnTo>
                  <a:lnTo>
                    <a:pt x="4464" y="5442"/>
                  </a:lnTo>
                  <a:lnTo>
                    <a:pt x="4474" y="5457"/>
                  </a:lnTo>
                  <a:lnTo>
                    <a:pt x="4483" y="5473"/>
                  </a:lnTo>
                  <a:lnTo>
                    <a:pt x="4492" y="5490"/>
                  </a:lnTo>
                  <a:lnTo>
                    <a:pt x="4500" y="5507"/>
                  </a:lnTo>
                  <a:lnTo>
                    <a:pt x="4508" y="5524"/>
                  </a:lnTo>
                  <a:lnTo>
                    <a:pt x="4514" y="5542"/>
                  </a:lnTo>
                  <a:lnTo>
                    <a:pt x="4520" y="5560"/>
                  </a:lnTo>
                  <a:lnTo>
                    <a:pt x="4526" y="5578"/>
                  </a:lnTo>
                  <a:lnTo>
                    <a:pt x="4531" y="5595"/>
                  </a:lnTo>
                  <a:lnTo>
                    <a:pt x="4534" y="5614"/>
                  </a:lnTo>
                  <a:lnTo>
                    <a:pt x="4538" y="5633"/>
                  </a:lnTo>
                  <a:lnTo>
                    <a:pt x="4540" y="5652"/>
                  </a:lnTo>
                  <a:lnTo>
                    <a:pt x="4542" y="5671"/>
                  </a:lnTo>
                  <a:lnTo>
                    <a:pt x="4544" y="5691"/>
                  </a:lnTo>
                  <a:lnTo>
                    <a:pt x="4544" y="5710"/>
                  </a:lnTo>
                  <a:lnTo>
                    <a:pt x="4544" y="5710"/>
                  </a:lnTo>
                  <a:lnTo>
                    <a:pt x="4544" y="5737"/>
                  </a:lnTo>
                  <a:lnTo>
                    <a:pt x="4541" y="5762"/>
                  </a:lnTo>
                  <a:lnTo>
                    <a:pt x="4538" y="5786"/>
                  </a:lnTo>
                  <a:lnTo>
                    <a:pt x="4534" y="5811"/>
                  </a:lnTo>
                  <a:lnTo>
                    <a:pt x="4528" y="5835"/>
                  </a:lnTo>
                  <a:lnTo>
                    <a:pt x="4521" y="5859"/>
                  </a:lnTo>
                  <a:lnTo>
                    <a:pt x="4514" y="5882"/>
                  </a:lnTo>
                  <a:lnTo>
                    <a:pt x="4504" y="5904"/>
                  </a:lnTo>
                  <a:lnTo>
                    <a:pt x="4495" y="5927"/>
                  </a:lnTo>
                  <a:lnTo>
                    <a:pt x="4483" y="5948"/>
                  </a:lnTo>
                  <a:lnTo>
                    <a:pt x="4472" y="5969"/>
                  </a:lnTo>
                  <a:lnTo>
                    <a:pt x="4459" y="5989"/>
                  </a:lnTo>
                  <a:lnTo>
                    <a:pt x="4444" y="6009"/>
                  </a:lnTo>
                  <a:lnTo>
                    <a:pt x="4430" y="6027"/>
                  </a:lnTo>
                  <a:lnTo>
                    <a:pt x="4415" y="6046"/>
                  </a:lnTo>
                  <a:lnTo>
                    <a:pt x="4398" y="6063"/>
                  </a:lnTo>
                  <a:lnTo>
                    <a:pt x="4381" y="6079"/>
                  </a:lnTo>
                  <a:lnTo>
                    <a:pt x="4362" y="6094"/>
                  </a:lnTo>
                  <a:lnTo>
                    <a:pt x="4344" y="6109"/>
                  </a:lnTo>
                  <a:lnTo>
                    <a:pt x="4324" y="6124"/>
                  </a:lnTo>
                  <a:lnTo>
                    <a:pt x="4304" y="6136"/>
                  </a:lnTo>
                  <a:lnTo>
                    <a:pt x="4283" y="6148"/>
                  </a:lnTo>
                  <a:lnTo>
                    <a:pt x="4262" y="6160"/>
                  </a:lnTo>
                  <a:lnTo>
                    <a:pt x="4240" y="6169"/>
                  </a:lnTo>
                  <a:lnTo>
                    <a:pt x="4218" y="6179"/>
                  </a:lnTo>
                  <a:lnTo>
                    <a:pt x="4194" y="6186"/>
                  </a:lnTo>
                  <a:lnTo>
                    <a:pt x="4170" y="6192"/>
                  </a:lnTo>
                  <a:lnTo>
                    <a:pt x="4146" y="6199"/>
                  </a:lnTo>
                  <a:lnTo>
                    <a:pt x="4122" y="6203"/>
                  </a:lnTo>
                  <a:lnTo>
                    <a:pt x="4097" y="6206"/>
                  </a:lnTo>
                  <a:lnTo>
                    <a:pt x="4072" y="6208"/>
                  </a:lnTo>
                  <a:lnTo>
                    <a:pt x="4046" y="6208"/>
                  </a:lnTo>
                  <a:lnTo>
                    <a:pt x="4046" y="6208"/>
                  </a:lnTo>
                  <a:lnTo>
                    <a:pt x="4021" y="6208"/>
                  </a:lnTo>
                  <a:lnTo>
                    <a:pt x="3995" y="6206"/>
                  </a:lnTo>
                  <a:lnTo>
                    <a:pt x="3971" y="6203"/>
                  </a:lnTo>
                  <a:lnTo>
                    <a:pt x="3946" y="6199"/>
                  </a:lnTo>
                  <a:lnTo>
                    <a:pt x="3922" y="6192"/>
                  </a:lnTo>
                  <a:lnTo>
                    <a:pt x="3898" y="6186"/>
                  </a:lnTo>
                  <a:lnTo>
                    <a:pt x="3875" y="6179"/>
                  </a:lnTo>
                  <a:lnTo>
                    <a:pt x="3853" y="6169"/>
                  </a:lnTo>
                  <a:lnTo>
                    <a:pt x="3831" y="6160"/>
                  </a:lnTo>
                  <a:lnTo>
                    <a:pt x="3810" y="6148"/>
                  </a:lnTo>
                  <a:lnTo>
                    <a:pt x="3789" y="6136"/>
                  </a:lnTo>
                  <a:lnTo>
                    <a:pt x="3769" y="6124"/>
                  </a:lnTo>
                  <a:lnTo>
                    <a:pt x="3748" y="6109"/>
                  </a:lnTo>
                  <a:lnTo>
                    <a:pt x="3729" y="6094"/>
                  </a:lnTo>
                  <a:lnTo>
                    <a:pt x="3712" y="6079"/>
                  </a:lnTo>
                  <a:lnTo>
                    <a:pt x="3695" y="6063"/>
                  </a:lnTo>
                  <a:lnTo>
                    <a:pt x="3678" y="6046"/>
                  </a:lnTo>
                  <a:lnTo>
                    <a:pt x="3662" y="6027"/>
                  </a:lnTo>
                  <a:lnTo>
                    <a:pt x="3647" y="6009"/>
                  </a:lnTo>
                  <a:lnTo>
                    <a:pt x="3634" y="5989"/>
                  </a:lnTo>
                  <a:lnTo>
                    <a:pt x="3621" y="5969"/>
                  </a:lnTo>
                  <a:lnTo>
                    <a:pt x="3608" y="5948"/>
                  </a:lnTo>
                  <a:lnTo>
                    <a:pt x="3598" y="5927"/>
                  </a:lnTo>
                  <a:lnTo>
                    <a:pt x="3588" y="5904"/>
                  </a:lnTo>
                  <a:lnTo>
                    <a:pt x="3579" y="5882"/>
                  </a:lnTo>
                  <a:lnTo>
                    <a:pt x="3571" y="5859"/>
                  </a:lnTo>
                  <a:lnTo>
                    <a:pt x="3564" y="5835"/>
                  </a:lnTo>
                  <a:lnTo>
                    <a:pt x="3559" y="5811"/>
                  </a:lnTo>
                  <a:lnTo>
                    <a:pt x="3554" y="5786"/>
                  </a:lnTo>
                  <a:lnTo>
                    <a:pt x="3551" y="5762"/>
                  </a:lnTo>
                  <a:lnTo>
                    <a:pt x="3549" y="5737"/>
                  </a:lnTo>
                  <a:lnTo>
                    <a:pt x="3548" y="5710"/>
                  </a:lnTo>
                  <a:lnTo>
                    <a:pt x="3548" y="5710"/>
                  </a:lnTo>
                  <a:lnTo>
                    <a:pt x="3549" y="5685"/>
                  </a:lnTo>
                  <a:lnTo>
                    <a:pt x="3551" y="5660"/>
                  </a:lnTo>
                  <a:lnTo>
                    <a:pt x="3554" y="5636"/>
                  </a:lnTo>
                  <a:lnTo>
                    <a:pt x="3559" y="5610"/>
                  </a:lnTo>
                  <a:lnTo>
                    <a:pt x="3564" y="5587"/>
                  </a:lnTo>
                  <a:lnTo>
                    <a:pt x="3571" y="5563"/>
                  </a:lnTo>
                  <a:lnTo>
                    <a:pt x="3579" y="5540"/>
                  </a:lnTo>
                  <a:lnTo>
                    <a:pt x="3588" y="5517"/>
                  </a:lnTo>
                  <a:lnTo>
                    <a:pt x="3598" y="5495"/>
                  </a:lnTo>
                  <a:lnTo>
                    <a:pt x="3608" y="5474"/>
                  </a:lnTo>
                  <a:lnTo>
                    <a:pt x="3621" y="5453"/>
                  </a:lnTo>
                  <a:lnTo>
                    <a:pt x="3634" y="5433"/>
                  </a:lnTo>
                  <a:lnTo>
                    <a:pt x="3647" y="5413"/>
                  </a:lnTo>
                  <a:lnTo>
                    <a:pt x="3662" y="5394"/>
                  </a:lnTo>
                  <a:lnTo>
                    <a:pt x="3678" y="5376"/>
                  </a:lnTo>
                  <a:lnTo>
                    <a:pt x="3695" y="5359"/>
                  </a:lnTo>
                  <a:lnTo>
                    <a:pt x="3712" y="5342"/>
                  </a:lnTo>
                  <a:lnTo>
                    <a:pt x="3729" y="5327"/>
                  </a:lnTo>
                  <a:lnTo>
                    <a:pt x="3748" y="5312"/>
                  </a:lnTo>
                  <a:lnTo>
                    <a:pt x="3769" y="5298"/>
                  </a:lnTo>
                  <a:lnTo>
                    <a:pt x="3789" y="5286"/>
                  </a:lnTo>
                  <a:lnTo>
                    <a:pt x="3810" y="5274"/>
                  </a:lnTo>
                  <a:lnTo>
                    <a:pt x="3831" y="5262"/>
                  </a:lnTo>
                  <a:lnTo>
                    <a:pt x="3853" y="5253"/>
                  </a:lnTo>
                  <a:lnTo>
                    <a:pt x="3875" y="5243"/>
                  </a:lnTo>
                  <a:lnTo>
                    <a:pt x="3898" y="5236"/>
                  </a:lnTo>
                  <a:lnTo>
                    <a:pt x="3922" y="5229"/>
                  </a:lnTo>
                  <a:lnTo>
                    <a:pt x="3946" y="5223"/>
                  </a:lnTo>
                  <a:lnTo>
                    <a:pt x="3971" y="5219"/>
                  </a:lnTo>
                  <a:lnTo>
                    <a:pt x="3995" y="5216"/>
                  </a:lnTo>
                  <a:lnTo>
                    <a:pt x="4021" y="5214"/>
                  </a:lnTo>
                  <a:lnTo>
                    <a:pt x="4046" y="5213"/>
                  </a:lnTo>
                  <a:lnTo>
                    <a:pt x="4046" y="5213"/>
                  </a:lnTo>
                  <a:lnTo>
                    <a:pt x="4079" y="5214"/>
                  </a:lnTo>
                  <a:lnTo>
                    <a:pt x="4109" y="5217"/>
                  </a:lnTo>
                  <a:lnTo>
                    <a:pt x="4140" y="5222"/>
                  </a:lnTo>
                  <a:lnTo>
                    <a:pt x="4170" y="5229"/>
                  </a:lnTo>
                  <a:lnTo>
                    <a:pt x="4200" y="5237"/>
                  </a:lnTo>
                  <a:lnTo>
                    <a:pt x="4228" y="5248"/>
                  </a:lnTo>
                  <a:lnTo>
                    <a:pt x="4256" y="5259"/>
                  </a:lnTo>
                  <a:lnTo>
                    <a:pt x="4282" y="5273"/>
                  </a:lnTo>
                  <a:lnTo>
                    <a:pt x="5613" y="3556"/>
                  </a:lnTo>
                  <a:lnTo>
                    <a:pt x="5613" y="3556"/>
                  </a:lnTo>
                  <a:lnTo>
                    <a:pt x="5601" y="3541"/>
                  </a:lnTo>
                  <a:lnTo>
                    <a:pt x="5591" y="3525"/>
                  </a:lnTo>
                  <a:lnTo>
                    <a:pt x="5581" y="3508"/>
                  </a:lnTo>
                  <a:lnTo>
                    <a:pt x="5572" y="3491"/>
                  </a:lnTo>
                  <a:lnTo>
                    <a:pt x="5563" y="3474"/>
                  </a:lnTo>
                  <a:lnTo>
                    <a:pt x="5555" y="3456"/>
                  </a:lnTo>
                  <a:lnTo>
                    <a:pt x="5547" y="3438"/>
                  </a:lnTo>
                  <a:lnTo>
                    <a:pt x="5541" y="3419"/>
                  </a:lnTo>
                  <a:lnTo>
                    <a:pt x="5535" y="3400"/>
                  </a:lnTo>
                  <a:lnTo>
                    <a:pt x="5529" y="3381"/>
                  </a:lnTo>
                  <a:lnTo>
                    <a:pt x="5525" y="3362"/>
                  </a:lnTo>
                  <a:lnTo>
                    <a:pt x="5521" y="3342"/>
                  </a:lnTo>
                  <a:lnTo>
                    <a:pt x="5518" y="3322"/>
                  </a:lnTo>
                  <a:lnTo>
                    <a:pt x="5517" y="3302"/>
                  </a:lnTo>
                  <a:lnTo>
                    <a:pt x="5515" y="3282"/>
                  </a:lnTo>
                  <a:lnTo>
                    <a:pt x="5515" y="3261"/>
                  </a:lnTo>
                  <a:lnTo>
                    <a:pt x="5515" y="3261"/>
                  </a:lnTo>
                  <a:lnTo>
                    <a:pt x="5515" y="3240"/>
                  </a:lnTo>
                  <a:lnTo>
                    <a:pt x="5517" y="3219"/>
                  </a:lnTo>
                  <a:lnTo>
                    <a:pt x="5519" y="3199"/>
                  </a:lnTo>
                  <a:lnTo>
                    <a:pt x="5522" y="3179"/>
                  </a:lnTo>
                  <a:lnTo>
                    <a:pt x="5525" y="3158"/>
                  </a:lnTo>
                  <a:lnTo>
                    <a:pt x="5530" y="3139"/>
                  </a:lnTo>
                  <a:lnTo>
                    <a:pt x="5536" y="3119"/>
                  </a:lnTo>
                  <a:lnTo>
                    <a:pt x="5542" y="3100"/>
                  </a:lnTo>
                  <a:lnTo>
                    <a:pt x="3666" y="2069"/>
                  </a:lnTo>
                  <a:lnTo>
                    <a:pt x="3666" y="2069"/>
                  </a:lnTo>
                  <a:lnTo>
                    <a:pt x="3648" y="2089"/>
                  </a:lnTo>
                  <a:lnTo>
                    <a:pt x="3629" y="2109"/>
                  </a:lnTo>
                  <a:lnTo>
                    <a:pt x="3609" y="2127"/>
                  </a:lnTo>
                  <a:lnTo>
                    <a:pt x="3589" y="2145"/>
                  </a:lnTo>
                  <a:lnTo>
                    <a:pt x="3567" y="2161"/>
                  </a:lnTo>
                  <a:lnTo>
                    <a:pt x="3545" y="2175"/>
                  </a:lnTo>
                  <a:lnTo>
                    <a:pt x="3522" y="2189"/>
                  </a:lnTo>
                  <a:lnTo>
                    <a:pt x="3498" y="2202"/>
                  </a:lnTo>
                  <a:lnTo>
                    <a:pt x="3472" y="2213"/>
                  </a:lnTo>
                  <a:lnTo>
                    <a:pt x="3447" y="2223"/>
                  </a:lnTo>
                  <a:lnTo>
                    <a:pt x="3421" y="2231"/>
                  </a:lnTo>
                  <a:lnTo>
                    <a:pt x="3394" y="2239"/>
                  </a:lnTo>
                  <a:lnTo>
                    <a:pt x="3367" y="2244"/>
                  </a:lnTo>
                  <a:lnTo>
                    <a:pt x="3338" y="2248"/>
                  </a:lnTo>
                  <a:lnTo>
                    <a:pt x="3310" y="2250"/>
                  </a:lnTo>
                  <a:lnTo>
                    <a:pt x="3281" y="2251"/>
                  </a:lnTo>
                  <a:lnTo>
                    <a:pt x="3281" y="2251"/>
                  </a:lnTo>
                  <a:lnTo>
                    <a:pt x="3250" y="2250"/>
                  </a:lnTo>
                  <a:lnTo>
                    <a:pt x="3219" y="2248"/>
                  </a:lnTo>
                  <a:lnTo>
                    <a:pt x="3190" y="2243"/>
                  </a:lnTo>
                  <a:lnTo>
                    <a:pt x="3160" y="2236"/>
                  </a:lnTo>
                  <a:lnTo>
                    <a:pt x="3131" y="2228"/>
                  </a:lnTo>
                  <a:lnTo>
                    <a:pt x="3103" y="2219"/>
                  </a:lnTo>
                  <a:lnTo>
                    <a:pt x="3076" y="2207"/>
                  </a:lnTo>
                  <a:lnTo>
                    <a:pt x="3049" y="2194"/>
                  </a:lnTo>
                  <a:lnTo>
                    <a:pt x="3024" y="2180"/>
                  </a:lnTo>
                  <a:lnTo>
                    <a:pt x="2999" y="2164"/>
                  </a:lnTo>
                  <a:lnTo>
                    <a:pt x="2976" y="2146"/>
                  </a:lnTo>
                  <a:lnTo>
                    <a:pt x="2953" y="2128"/>
                  </a:lnTo>
                  <a:lnTo>
                    <a:pt x="2932" y="2108"/>
                  </a:lnTo>
                  <a:lnTo>
                    <a:pt x="2911" y="2087"/>
                  </a:lnTo>
                  <a:lnTo>
                    <a:pt x="2893" y="2065"/>
                  </a:lnTo>
                  <a:lnTo>
                    <a:pt x="2875" y="2041"/>
                  </a:lnTo>
                  <a:lnTo>
                    <a:pt x="2289" y="3643"/>
                  </a:lnTo>
                  <a:lnTo>
                    <a:pt x="1580" y="2933"/>
                  </a:lnTo>
                  <a:lnTo>
                    <a:pt x="1580" y="2933"/>
                  </a:lnTo>
                  <a:lnTo>
                    <a:pt x="1559" y="2952"/>
                  </a:lnTo>
                  <a:lnTo>
                    <a:pt x="1539" y="2969"/>
                  </a:lnTo>
                  <a:lnTo>
                    <a:pt x="1517" y="2986"/>
                  </a:lnTo>
                  <a:lnTo>
                    <a:pt x="1496" y="3001"/>
                  </a:lnTo>
                  <a:lnTo>
                    <a:pt x="1473" y="3015"/>
                  </a:lnTo>
                  <a:lnTo>
                    <a:pt x="1450" y="3027"/>
                  </a:lnTo>
                  <a:lnTo>
                    <a:pt x="1427" y="3039"/>
                  </a:lnTo>
                  <a:lnTo>
                    <a:pt x="1402" y="3048"/>
                  </a:lnTo>
                  <a:lnTo>
                    <a:pt x="1378" y="3058"/>
                  </a:lnTo>
                  <a:lnTo>
                    <a:pt x="1354" y="3065"/>
                  </a:lnTo>
                  <a:lnTo>
                    <a:pt x="1329" y="3073"/>
                  </a:lnTo>
                  <a:lnTo>
                    <a:pt x="1304" y="3078"/>
                  </a:lnTo>
                  <a:lnTo>
                    <a:pt x="1279" y="3082"/>
                  </a:lnTo>
                  <a:lnTo>
                    <a:pt x="1254" y="3085"/>
                  </a:lnTo>
                  <a:lnTo>
                    <a:pt x="1227" y="3087"/>
                  </a:lnTo>
                  <a:lnTo>
                    <a:pt x="1202" y="3087"/>
                  </a:lnTo>
                  <a:lnTo>
                    <a:pt x="1202" y="3087"/>
                  </a:lnTo>
                  <a:lnTo>
                    <a:pt x="1177" y="3087"/>
                  </a:lnTo>
                  <a:lnTo>
                    <a:pt x="1150" y="3085"/>
                  </a:lnTo>
                  <a:lnTo>
                    <a:pt x="1125" y="3082"/>
                  </a:lnTo>
                  <a:lnTo>
                    <a:pt x="1100" y="3078"/>
                  </a:lnTo>
                  <a:lnTo>
                    <a:pt x="1074" y="3073"/>
                  </a:lnTo>
                  <a:lnTo>
                    <a:pt x="1050" y="3066"/>
                  </a:lnTo>
                  <a:lnTo>
                    <a:pt x="1025" y="3058"/>
                  </a:lnTo>
                  <a:lnTo>
                    <a:pt x="1001" y="3049"/>
                  </a:lnTo>
                  <a:lnTo>
                    <a:pt x="976" y="3039"/>
                  </a:lnTo>
                  <a:lnTo>
                    <a:pt x="953" y="3027"/>
                  </a:lnTo>
                  <a:lnTo>
                    <a:pt x="930" y="3015"/>
                  </a:lnTo>
                  <a:lnTo>
                    <a:pt x="908" y="3001"/>
                  </a:lnTo>
                  <a:lnTo>
                    <a:pt x="886" y="2986"/>
                  </a:lnTo>
                  <a:lnTo>
                    <a:pt x="865" y="2969"/>
                  </a:lnTo>
                  <a:lnTo>
                    <a:pt x="844" y="2952"/>
                  </a:lnTo>
                  <a:lnTo>
                    <a:pt x="824" y="2933"/>
                  </a:lnTo>
                  <a:lnTo>
                    <a:pt x="824" y="2933"/>
                  </a:lnTo>
                  <a:lnTo>
                    <a:pt x="803" y="2913"/>
                  </a:lnTo>
                  <a:lnTo>
                    <a:pt x="786" y="2893"/>
                  </a:lnTo>
                  <a:lnTo>
                    <a:pt x="769" y="2871"/>
                  </a:lnTo>
                  <a:lnTo>
                    <a:pt x="753" y="2849"/>
                  </a:lnTo>
                  <a:lnTo>
                    <a:pt x="738" y="2827"/>
                  </a:lnTo>
                  <a:lnTo>
                    <a:pt x="725" y="2804"/>
                  </a:lnTo>
                  <a:lnTo>
                    <a:pt x="713" y="2779"/>
                  </a:lnTo>
                  <a:lnTo>
                    <a:pt x="702" y="2756"/>
                  </a:lnTo>
                  <a:lnTo>
                    <a:pt x="693" y="2731"/>
                  </a:lnTo>
                  <a:lnTo>
                    <a:pt x="684" y="2707"/>
                  </a:lnTo>
                  <a:lnTo>
                    <a:pt x="677" y="2681"/>
                  </a:lnTo>
                  <a:lnTo>
                    <a:pt x="672" y="2656"/>
                  </a:lnTo>
                  <a:lnTo>
                    <a:pt x="666" y="2630"/>
                  </a:lnTo>
                  <a:lnTo>
                    <a:pt x="663" y="2604"/>
                  </a:lnTo>
                  <a:lnTo>
                    <a:pt x="661" y="2578"/>
                  </a:lnTo>
                  <a:lnTo>
                    <a:pt x="660" y="2553"/>
                  </a:lnTo>
                  <a:lnTo>
                    <a:pt x="660" y="2526"/>
                  </a:lnTo>
                  <a:lnTo>
                    <a:pt x="662" y="2500"/>
                  </a:lnTo>
                  <a:lnTo>
                    <a:pt x="664" y="2475"/>
                  </a:lnTo>
                  <a:lnTo>
                    <a:pt x="669" y="2448"/>
                  </a:lnTo>
                  <a:lnTo>
                    <a:pt x="674" y="2423"/>
                  </a:lnTo>
                  <a:lnTo>
                    <a:pt x="680" y="2398"/>
                  </a:lnTo>
                  <a:lnTo>
                    <a:pt x="687" y="2372"/>
                  </a:lnTo>
                  <a:lnTo>
                    <a:pt x="697" y="2348"/>
                  </a:lnTo>
                  <a:lnTo>
                    <a:pt x="708" y="2323"/>
                  </a:lnTo>
                  <a:lnTo>
                    <a:pt x="718" y="2300"/>
                  </a:lnTo>
                  <a:lnTo>
                    <a:pt x="731" y="2275"/>
                  </a:lnTo>
                  <a:lnTo>
                    <a:pt x="745" y="2253"/>
                  </a:lnTo>
                  <a:lnTo>
                    <a:pt x="760" y="2230"/>
                  </a:lnTo>
                  <a:lnTo>
                    <a:pt x="776" y="2209"/>
                  </a:lnTo>
                  <a:lnTo>
                    <a:pt x="794" y="2188"/>
                  </a:lnTo>
                  <a:lnTo>
                    <a:pt x="813" y="2167"/>
                  </a:lnTo>
                  <a:lnTo>
                    <a:pt x="813" y="2167"/>
                  </a:lnTo>
                  <a:close/>
                  <a:moveTo>
                    <a:pt x="4314" y="5710"/>
                  </a:moveTo>
                  <a:lnTo>
                    <a:pt x="4314" y="5710"/>
                  </a:lnTo>
                  <a:lnTo>
                    <a:pt x="4314" y="5697"/>
                  </a:lnTo>
                  <a:lnTo>
                    <a:pt x="4313" y="5684"/>
                  </a:lnTo>
                  <a:lnTo>
                    <a:pt x="4312" y="5670"/>
                  </a:lnTo>
                  <a:lnTo>
                    <a:pt x="4308" y="5657"/>
                  </a:lnTo>
                  <a:lnTo>
                    <a:pt x="4305" y="5644"/>
                  </a:lnTo>
                  <a:lnTo>
                    <a:pt x="4302" y="5631"/>
                  </a:lnTo>
                  <a:lnTo>
                    <a:pt x="4298" y="5619"/>
                  </a:lnTo>
                  <a:lnTo>
                    <a:pt x="4293" y="5607"/>
                  </a:lnTo>
                  <a:lnTo>
                    <a:pt x="4287" y="5594"/>
                  </a:lnTo>
                  <a:lnTo>
                    <a:pt x="4282" y="5583"/>
                  </a:lnTo>
                  <a:lnTo>
                    <a:pt x="4268" y="5561"/>
                  </a:lnTo>
                  <a:lnTo>
                    <a:pt x="4252" y="5541"/>
                  </a:lnTo>
                  <a:lnTo>
                    <a:pt x="4236" y="5522"/>
                  </a:lnTo>
                  <a:lnTo>
                    <a:pt x="4217" y="5504"/>
                  </a:lnTo>
                  <a:lnTo>
                    <a:pt x="4196" y="5489"/>
                  </a:lnTo>
                  <a:lnTo>
                    <a:pt x="4173" y="5475"/>
                  </a:lnTo>
                  <a:lnTo>
                    <a:pt x="4162" y="5469"/>
                  </a:lnTo>
                  <a:lnTo>
                    <a:pt x="4150" y="5464"/>
                  </a:lnTo>
                  <a:lnTo>
                    <a:pt x="4139" y="5459"/>
                  </a:lnTo>
                  <a:lnTo>
                    <a:pt x="4126" y="5455"/>
                  </a:lnTo>
                  <a:lnTo>
                    <a:pt x="4113" y="5451"/>
                  </a:lnTo>
                  <a:lnTo>
                    <a:pt x="4101" y="5449"/>
                  </a:lnTo>
                  <a:lnTo>
                    <a:pt x="4087" y="5446"/>
                  </a:lnTo>
                  <a:lnTo>
                    <a:pt x="4073" y="5445"/>
                  </a:lnTo>
                  <a:lnTo>
                    <a:pt x="4060" y="5444"/>
                  </a:lnTo>
                  <a:lnTo>
                    <a:pt x="4046" y="5443"/>
                  </a:lnTo>
                  <a:lnTo>
                    <a:pt x="4046" y="5443"/>
                  </a:lnTo>
                  <a:lnTo>
                    <a:pt x="4032" y="5444"/>
                  </a:lnTo>
                  <a:lnTo>
                    <a:pt x="4018" y="5445"/>
                  </a:lnTo>
                  <a:lnTo>
                    <a:pt x="4006" y="5446"/>
                  </a:lnTo>
                  <a:lnTo>
                    <a:pt x="3992" y="5449"/>
                  </a:lnTo>
                  <a:lnTo>
                    <a:pt x="3979" y="5451"/>
                  </a:lnTo>
                  <a:lnTo>
                    <a:pt x="3967" y="5455"/>
                  </a:lnTo>
                  <a:lnTo>
                    <a:pt x="3954" y="5459"/>
                  </a:lnTo>
                  <a:lnTo>
                    <a:pt x="3942" y="5464"/>
                  </a:lnTo>
                  <a:lnTo>
                    <a:pt x="3930" y="5469"/>
                  </a:lnTo>
                  <a:lnTo>
                    <a:pt x="3918" y="5475"/>
                  </a:lnTo>
                  <a:lnTo>
                    <a:pt x="3896" y="5489"/>
                  </a:lnTo>
                  <a:lnTo>
                    <a:pt x="3876" y="5504"/>
                  </a:lnTo>
                  <a:lnTo>
                    <a:pt x="3857" y="5522"/>
                  </a:lnTo>
                  <a:lnTo>
                    <a:pt x="3839" y="5541"/>
                  </a:lnTo>
                  <a:lnTo>
                    <a:pt x="3824" y="5561"/>
                  </a:lnTo>
                  <a:lnTo>
                    <a:pt x="3811" y="5583"/>
                  </a:lnTo>
                  <a:lnTo>
                    <a:pt x="3804" y="5594"/>
                  </a:lnTo>
                  <a:lnTo>
                    <a:pt x="3799" y="5607"/>
                  </a:lnTo>
                  <a:lnTo>
                    <a:pt x="3795" y="5619"/>
                  </a:lnTo>
                  <a:lnTo>
                    <a:pt x="3791" y="5631"/>
                  </a:lnTo>
                  <a:lnTo>
                    <a:pt x="3786" y="5644"/>
                  </a:lnTo>
                  <a:lnTo>
                    <a:pt x="3783" y="5657"/>
                  </a:lnTo>
                  <a:lnTo>
                    <a:pt x="3781" y="5670"/>
                  </a:lnTo>
                  <a:lnTo>
                    <a:pt x="3780" y="5684"/>
                  </a:lnTo>
                  <a:lnTo>
                    <a:pt x="3779" y="5697"/>
                  </a:lnTo>
                  <a:lnTo>
                    <a:pt x="3778" y="5710"/>
                  </a:lnTo>
                  <a:lnTo>
                    <a:pt x="3778" y="5710"/>
                  </a:lnTo>
                  <a:lnTo>
                    <a:pt x="3779" y="5725"/>
                  </a:lnTo>
                  <a:lnTo>
                    <a:pt x="3780" y="5738"/>
                  </a:lnTo>
                  <a:lnTo>
                    <a:pt x="3781" y="5752"/>
                  </a:lnTo>
                  <a:lnTo>
                    <a:pt x="3783" y="5765"/>
                  </a:lnTo>
                  <a:lnTo>
                    <a:pt x="3786" y="5778"/>
                  </a:lnTo>
                  <a:lnTo>
                    <a:pt x="3791" y="5791"/>
                  </a:lnTo>
                  <a:lnTo>
                    <a:pt x="3795" y="5803"/>
                  </a:lnTo>
                  <a:lnTo>
                    <a:pt x="3799" y="5815"/>
                  </a:lnTo>
                  <a:lnTo>
                    <a:pt x="3804" y="5826"/>
                  </a:lnTo>
                  <a:lnTo>
                    <a:pt x="3811" y="5838"/>
                  </a:lnTo>
                  <a:lnTo>
                    <a:pt x="3824" y="5860"/>
                  </a:lnTo>
                  <a:lnTo>
                    <a:pt x="3839" y="5881"/>
                  </a:lnTo>
                  <a:lnTo>
                    <a:pt x="3857" y="5900"/>
                  </a:lnTo>
                  <a:lnTo>
                    <a:pt x="3876" y="5917"/>
                  </a:lnTo>
                  <a:lnTo>
                    <a:pt x="3896" y="5933"/>
                  </a:lnTo>
                  <a:lnTo>
                    <a:pt x="3918" y="5947"/>
                  </a:lnTo>
                  <a:lnTo>
                    <a:pt x="3930" y="5952"/>
                  </a:lnTo>
                  <a:lnTo>
                    <a:pt x="3942" y="5957"/>
                  </a:lnTo>
                  <a:lnTo>
                    <a:pt x="3954" y="5962"/>
                  </a:lnTo>
                  <a:lnTo>
                    <a:pt x="3967" y="5967"/>
                  </a:lnTo>
                  <a:lnTo>
                    <a:pt x="3979" y="5970"/>
                  </a:lnTo>
                  <a:lnTo>
                    <a:pt x="3992" y="5973"/>
                  </a:lnTo>
                  <a:lnTo>
                    <a:pt x="4006" y="5976"/>
                  </a:lnTo>
                  <a:lnTo>
                    <a:pt x="4018" y="5977"/>
                  </a:lnTo>
                  <a:lnTo>
                    <a:pt x="4032" y="5978"/>
                  </a:lnTo>
                  <a:lnTo>
                    <a:pt x="4046" y="5978"/>
                  </a:lnTo>
                  <a:lnTo>
                    <a:pt x="4046" y="5978"/>
                  </a:lnTo>
                  <a:lnTo>
                    <a:pt x="4060" y="5978"/>
                  </a:lnTo>
                  <a:lnTo>
                    <a:pt x="4073" y="5977"/>
                  </a:lnTo>
                  <a:lnTo>
                    <a:pt x="4087" y="5976"/>
                  </a:lnTo>
                  <a:lnTo>
                    <a:pt x="4101" y="5973"/>
                  </a:lnTo>
                  <a:lnTo>
                    <a:pt x="4113" y="5970"/>
                  </a:lnTo>
                  <a:lnTo>
                    <a:pt x="4126" y="5967"/>
                  </a:lnTo>
                  <a:lnTo>
                    <a:pt x="4139" y="5962"/>
                  </a:lnTo>
                  <a:lnTo>
                    <a:pt x="4150" y="5957"/>
                  </a:lnTo>
                  <a:lnTo>
                    <a:pt x="4162" y="5952"/>
                  </a:lnTo>
                  <a:lnTo>
                    <a:pt x="4173" y="5947"/>
                  </a:lnTo>
                  <a:lnTo>
                    <a:pt x="4196" y="5933"/>
                  </a:lnTo>
                  <a:lnTo>
                    <a:pt x="4217" y="5917"/>
                  </a:lnTo>
                  <a:lnTo>
                    <a:pt x="4236" y="5900"/>
                  </a:lnTo>
                  <a:lnTo>
                    <a:pt x="4252" y="5881"/>
                  </a:lnTo>
                  <a:lnTo>
                    <a:pt x="4268" y="5860"/>
                  </a:lnTo>
                  <a:lnTo>
                    <a:pt x="4282" y="5838"/>
                  </a:lnTo>
                  <a:lnTo>
                    <a:pt x="4287" y="5826"/>
                  </a:lnTo>
                  <a:lnTo>
                    <a:pt x="4293" y="5815"/>
                  </a:lnTo>
                  <a:lnTo>
                    <a:pt x="4298" y="5803"/>
                  </a:lnTo>
                  <a:lnTo>
                    <a:pt x="4302" y="5791"/>
                  </a:lnTo>
                  <a:lnTo>
                    <a:pt x="4305" y="5778"/>
                  </a:lnTo>
                  <a:lnTo>
                    <a:pt x="4308" y="5765"/>
                  </a:lnTo>
                  <a:lnTo>
                    <a:pt x="4312" y="5752"/>
                  </a:lnTo>
                  <a:lnTo>
                    <a:pt x="4313" y="5738"/>
                  </a:lnTo>
                  <a:lnTo>
                    <a:pt x="4314" y="5725"/>
                  </a:lnTo>
                  <a:lnTo>
                    <a:pt x="4314" y="5710"/>
                  </a:lnTo>
                  <a:lnTo>
                    <a:pt x="4314" y="5710"/>
                  </a:lnTo>
                  <a:close/>
                  <a:moveTo>
                    <a:pt x="5744" y="3261"/>
                  </a:moveTo>
                  <a:lnTo>
                    <a:pt x="5744" y="3261"/>
                  </a:lnTo>
                  <a:lnTo>
                    <a:pt x="5744" y="3275"/>
                  </a:lnTo>
                  <a:lnTo>
                    <a:pt x="5746" y="3289"/>
                  </a:lnTo>
                  <a:lnTo>
                    <a:pt x="5748" y="3302"/>
                  </a:lnTo>
                  <a:lnTo>
                    <a:pt x="5750" y="3315"/>
                  </a:lnTo>
                  <a:lnTo>
                    <a:pt x="5753" y="3329"/>
                  </a:lnTo>
                  <a:lnTo>
                    <a:pt x="5756" y="3341"/>
                  </a:lnTo>
                  <a:lnTo>
                    <a:pt x="5760" y="3353"/>
                  </a:lnTo>
                  <a:lnTo>
                    <a:pt x="5766" y="3366"/>
                  </a:lnTo>
                  <a:lnTo>
                    <a:pt x="5771" y="3377"/>
                  </a:lnTo>
                  <a:lnTo>
                    <a:pt x="5777" y="3389"/>
                  </a:lnTo>
                  <a:lnTo>
                    <a:pt x="5790" y="3411"/>
                  </a:lnTo>
                  <a:lnTo>
                    <a:pt x="5806" y="3432"/>
                  </a:lnTo>
                  <a:lnTo>
                    <a:pt x="5823" y="3451"/>
                  </a:lnTo>
                  <a:lnTo>
                    <a:pt x="5841" y="3468"/>
                  </a:lnTo>
                  <a:lnTo>
                    <a:pt x="5863" y="3484"/>
                  </a:lnTo>
                  <a:lnTo>
                    <a:pt x="5885" y="3497"/>
                  </a:lnTo>
                  <a:lnTo>
                    <a:pt x="5896" y="3503"/>
                  </a:lnTo>
                  <a:lnTo>
                    <a:pt x="5908" y="3508"/>
                  </a:lnTo>
                  <a:lnTo>
                    <a:pt x="5921" y="3513"/>
                  </a:lnTo>
                  <a:lnTo>
                    <a:pt x="5932" y="3517"/>
                  </a:lnTo>
                  <a:lnTo>
                    <a:pt x="5945" y="3521"/>
                  </a:lnTo>
                  <a:lnTo>
                    <a:pt x="5959" y="3524"/>
                  </a:lnTo>
                  <a:lnTo>
                    <a:pt x="5971" y="3526"/>
                  </a:lnTo>
                  <a:lnTo>
                    <a:pt x="5985" y="3528"/>
                  </a:lnTo>
                  <a:lnTo>
                    <a:pt x="5999" y="3529"/>
                  </a:lnTo>
                  <a:lnTo>
                    <a:pt x="6012" y="3529"/>
                  </a:lnTo>
                  <a:lnTo>
                    <a:pt x="6012" y="3529"/>
                  </a:lnTo>
                  <a:lnTo>
                    <a:pt x="6026" y="3529"/>
                  </a:lnTo>
                  <a:lnTo>
                    <a:pt x="6040" y="3528"/>
                  </a:lnTo>
                  <a:lnTo>
                    <a:pt x="6053" y="3526"/>
                  </a:lnTo>
                  <a:lnTo>
                    <a:pt x="6066" y="3524"/>
                  </a:lnTo>
                  <a:lnTo>
                    <a:pt x="6079" y="3521"/>
                  </a:lnTo>
                  <a:lnTo>
                    <a:pt x="6091" y="3517"/>
                  </a:lnTo>
                  <a:lnTo>
                    <a:pt x="6104" y="3513"/>
                  </a:lnTo>
                  <a:lnTo>
                    <a:pt x="6117" y="3508"/>
                  </a:lnTo>
                  <a:lnTo>
                    <a:pt x="6128" y="3503"/>
                  </a:lnTo>
                  <a:lnTo>
                    <a:pt x="6140" y="3497"/>
                  </a:lnTo>
                  <a:lnTo>
                    <a:pt x="6162" y="3484"/>
                  </a:lnTo>
                  <a:lnTo>
                    <a:pt x="6182" y="3468"/>
                  </a:lnTo>
                  <a:lnTo>
                    <a:pt x="6201" y="3451"/>
                  </a:lnTo>
                  <a:lnTo>
                    <a:pt x="6219" y="3432"/>
                  </a:lnTo>
                  <a:lnTo>
                    <a:pt x="6234" y="3411"/>
                  </a:lnTo>
                  <a:lnTo>
                    <a:pt x="6247" y="3389"/>
                  </a:lnTo>
                  <a:lnTo>
                    <a:pt x="6254" y="3377"/>
                  </a:lnTo>
                  <a:lnTo>
                    <a:pt x="6259" y="3366"/>
                  </a:lnTo>
                  <a:lnTo>
                    <a:pt x="6263" y="3353"/>
                  </a:lnTo>
                  <a:lnTo>
                    <a:pt x="6267" y="3341"/>
                  </a:lnTo>
                  <a:lnTo>
                    <a:pt x="6272" y="3329"/>
                  </a:lnTo>
                  <a:lnTo>
                    <a:pt x="6275" y="3315"/>
                  </a:lnTo>
                  <a:lnTo>
                    <a:pt x="6277" y="3302"/>
                  </a:lnTo>
                  <a:lnTo>
                    <a:pt x="6279" y="3289"/>
                  </a:lnTo>
                  <a:lnTo>
                    <a:pt x="6280" y="3275"/>
                  </a:lnTo>
                  <a:lnTo>
                    <a:pt x="6280" y="3261"/>
                  </a:lnTo>
                  <a:lnTo>
                    <a:pt x="6280" y="3261"/>
                  </a:lnTo>
                  <a:lnTo>
                    <a:pt x="6280" y="3248"/>
                  </a:lnTo>
                  <a:lnTo>
                    <a:pt x="6279" y="3234"/>
                  </a:lnTo>
                  <a:lnTo>
                    <a:pt x="6277" y="3221"/>
                  </a:lnTo>
                  <a:lnTo>
                    <a:pt x="6275" y="3207"/>
                  </a:lnTo>
                  <a:lnTo>
                    <a:pt x="6272" y="3195"/>
                  </a:lnTo>
                  <a:lnTo>
                    <a:pt x="6267" y="3182"/>
                  </a:lnTo>
                  <a:lnTo>
                    <a:pt x="6263" y="3170"/>
                  </a:lnTo>
                  <a:lnTo>
                    <a:pt x="6259" y="3157"/>
                  </a:lnTo>
                  <a:lnTo>
                    <a:pt x="6254" y="3145"/>
                  </a:lnTo>
                  <a:lnTo>
                    <a:pt x="6247" y="3134"/>
                  </a:lnTo>
                  <a:lnTo>
                    <a:pt x="6234" y="3112"/>
                  </a:lnTo>
                  <a:lnTo>
                    <a:pt x="6219" y="3092"/>
                  </a:lnTo>
                  <a:lnTo>
                    <a:pt x="6201" y="3073"/>
                  </a:lnTo>
                  <a:lnTo>
                    <a:pt x="6182" y="3055"/>
                  </a:lnTo>
                  <a:lnTo>
                    <a:pt x="6162" y="3040"/>
                  </a:lnTo>
                  <a:lnTo>
                    <a:pt x="6140" y="3026"/>
                  </a:lnTo>
                  <a:lnTo>
                    <a:pt x="6128" y="3020"/>
                  </a:lnTo>
                  <a:lnTo>
                    <a:pt x="6117" y="3015"/>
                  </a:lnTo>
                  <a:lnTo>
                    <a:pt x="6104" y="3010"/>
                  </a:lnTo>
                  <a:lnTo>
                    <a:pt x="6091" y="3006"/>
                  </a:lnTo>
                  <a:lnTo>
                    <a:pt x="6079" y="3002"/>
                  </a:lnTo>
                  <a:lnTo>
                    <a:pt x="6066" y="2999"/>
                  </a:lnTo>
                  <a:lnTo>
                    <a:pt x="6053" y="2997"/>
                  </a:lnTo>
                  <a:lnTo>
                    <a:pt x="6040" y="2996"/>
                  </a:lnTo>
                  <a:lnTo>
                    <a:pt x="6026" y="2995"/>
                  </a:lnTo>
                  <a:lnTo>
                    <a:pt x="6012" y="2993"/>
                  </a:lnTo>
                  <a:lnTo>
                    <a:pt x="6012" y="2993"/>
                  </a:lnTo>
                  <a:lnTo>
                    <a:pt x="5999" y="2995"/>
                  </a:lnTo>
                  <a:lnTo>
                    <a:pt x="5985" y="2996"/>
                  </a:lnTo>
                  <a:lnTo>
                    <a:pt x="5971" y="2997"/>
                  </a:lnTo>
                  <a:lnTo>
                    <a:pt x="5959" y="2999"/>
                  </a:lnTo>
                  <a:lnTo>
                    <a:pt x="5945" y="3002"/>
                  </a:lnTo>
                  <a:lnTo>
                    <a:pt x="5932" y="3006"/>
                  </a:lnTo>
                  <a:lnTo>
                    <a:pt x="5921" y="3010"/>
                  </a:lnTo>
                  <a:lnTo>
                    <a:pt x="5908" y="3015"/>
                  </a:lnTo>
                  <a:lnTo>
                    <a:pt x="5896" y="3020"/>
                  </a:lnTo>
                  <a:lnTo>
                    <a:pt x="5885" y="3026"/>
                  </a:lnTo>
                  <a:lnTo>
                    <a:pt x="5863" y="3040"/>
                  </a:lnTo>
                  <a:lnTo>
                    <a:pt x="5841" y="3055"/>
                  </a:lnTo>
                  <a:lnTo>
                    <a:pt x="5823" y="3073"/>
                  </a:lnTo>
                  <a:lnTo>
                    <a:pt x="5806" y="3092"/>
                  </a:lnTo>
                  <a:lnTo>
                    <a:pt x="5790" y="3112"/>
                  </a:lnTo>
                  <a:lnTo>
                    <a:pt x="5777" y="3134"/>
                  </a:lnTo>
                  <a:lnTo>
                    <a:pt x="5771" y="3145"/>
                  </a:lnTo>
                  <a:lnTo>
                    <a:pt x="5766" y="3157"/>
                  </a:lnTo>
                  <a:lnTo>
                    <a:pt x="5760" y="3170"/>
                  </a:lnTo>
                  <a:lnTo>
                    <a:pt x="5756" y="3182"/>
                  </a:lnTo>
                  <a:lnTo>
                    <a:pt x="5753" y="3195"/>
                  </a:lnTo>
                  <a:lnTo>
                    <a:pt x="5750" y="3207"/>
                  </a:lnTo>
                  <a:lnTo>
                    <a:pt x="5748" y="3221"/>
                  </a:lnTo>
                  <a:lnTo>
                    <a:pt x="5746" y="3234"/>
                  </a:lnTo>
                  <a:lnTo>
                    <a:pt x="5744" y="3248"/>
                  </a:lnTo>
                  <a:lnTo>
                    <a:pt x="5744" y="3261"/>
                  </a:lnTo>
                  <a:lnTo>
                    <a:pt x="5744" y="3261"/>
                  </a:lnTo>
                  <a:close/>
                  <a:moveTo>
                    <a:pt x="1417" y="2771"/>
                  </a:moveTo>
                  <a:lnTo>
                    <a:pt x="975" y="2330"/>
                  </a:lnTo>
                  <a:lnTo>
                    <a:pt x="975" y="2330"/>
                  </a:lnTo>
                  <a:lnTo>
                    <a:pt x="965" y="2342"/>
                  </a:lnTo>
                  <a:lnTo>
                    <a:pt x="955" y="2354"/>
                  </a:lnTo>
                  <a:lnTo>
                    <a:pt x="946" y="2366"/>
                  </a:lnTo>
                  <a:lnTo>
                    <a:pt x="937" y="2380"/>
                  </a:lnTo>
                  <a:lnTo>
                    <a:pt x="930" y="2393"/>
                  </a:lnTo>
                  <a:lnTo>
                    <a:pt x="923" y="2406"/>
                  </a:lnTo>
                  <a:lnTo>
                    <a:pt x="916" y="2420"/>
                  </a:lnTo>
                  <a:lnTo>
                    <a:pt x="910" y="2434"/>
                  </a:lnTo>
                  <a:lnTo>
                    <a:pt x="906" y="2448"/>
                  </a:lnTo>
                  <a:lnTo>
                    <a:pt x="900" y="2462"/>
                  </a:lnTo>
                  <a:lnTo>
                    <a:pt x="897" y="2477"/>
                  </a:lnTo>
                  <a:lnTo>
                    <a:pt x="894" y="2492"/>
                  </a:lnTo>
                  <a:lnTo>
                    <a:pt x="892" y="2506"/>
                  </a:lnTo>
                  <a:lnTo>
                    <a:pt x="891" y="2521"/>
                  </a:lnTo>
                  <a:lnTo>
                    <a:pt x="890" y="2536"/>
                  </a:lnTo>
                  <a:lnTo>
                    <a:pt x="890" y="2551"/>
                  </a:lnTo>
                  <a:lnTo>
                    <a:pt x="891" y="2565"/>
                  </a:lnTo>
                  <a:lnTo>
                    <a:pt x="892" y="2581"/>
                  </a:lnTo>
                  <a:lnTo>
                    <a:pt x="894" y="2596"/>
                  </a:lnTo>
                  <a:lnTo>
                    <a:pt x="896" y="2610"/>
                  </a:lnTo>
                  <a:lnTo>
                    <a:pt x="900" y="2624"/>
                  </a:lnTo>
                  <a:lnTo>
                    <a:pt x="904" y="2639"/>
                  </a:lnTo>
                  <a:lnTo>
                    <a:pt x="909" y="2653"/>
                  </a:lnTo>
                  <a:lnTo>
                    <a:pt x="914" y="2668"/>
                  </a:lnTo>
                  <a:lnTo>
                    <a:pt x="921" y="2681"/>
                  </a:lnTo>
                  <a:lnTo>
                    <a:pt x="928" y="2695"/>
                  </a:lnTo>
                  <a:lnTo>
                    <a:pt x="935" y="2708"/>
                  </a:lnTo>
                  <a:lnTo>
                    <a:pt x="944" y="2721"/>
                  </a:lnTo>
                  <a:lnTo>
                    <a:pt x="952" y="2734"/>
                  </a:lnTo>
                  <a:lnTo>
                    <a:pt x="963" y="2746"/>
                  </a:lnTo>
                  <a:lnTo>
                    <a:pt x="972" y="2757"/>
                  </a:lnTo>
                  <a:lnTo>
                    <a:pt x="984" y="2769"/>
                  </a:lnTo>
                  <a:lnTo>
                    <a:pt x="984" y="2769"/>
                  </a:lnTo>
                  <a:lnTo>
                    <a:pt x="995" y="2779"/>
                  </a:lnTo>
                  <a:lnTo>
                    <a:pt x="1007" y="2790"/>
                  </a:lnTo>
                  <a:lnTo>
                    <a:pt x="1020" y="2799"/>
                  </a:lnTo>
                  <a:lnTo>
                    <a:pt x="1032" y="2808"/>
                  </a:lnTo>
                  <a:lnTo>
                    <a:pt x="1045" y="2815"/>
                  </a:lnTo>
                  <a:lnTo>
                    <a:pt x="1059" y="2823"/>
                  </a:lnTo>
                  <a:lnTo>
                    <a:pt x="1071" y="2829"/>
                  </a:lnTo>
                  <a:lnTo>
                    <a:pt x="1085" y="2835"/>
                  </a:lnTo>
                  <a:lnTo>
                    <a:pt x="1099" y="2841"/>
                  </a:lnTo>
                  <a:lnTo>
                    <a:pt x="1113" y="2845"/>
                  </a:lnTo>
                  <a:lnTo>
                    <a:pt x="1127" y="2849"/>
                  </a:lnTo>
                  <a:lnTo>
                    <a:pt x="1142" y="2852"/>
                  </a:lnTo>
                  <a:lnTo>
                    <a:pt x="1157" y="2854"/>
                  </a:lnTo>
                  <a:lnTo>
                    <a:pt x="1171" y="2856"/>
                  </a:lnTo>
                  <a:lnTo>
                    <a:pt x="1185" y="2857"/>
                  </a:lnTo>
                  <a:lnTo>
                    <a:pt x="1200" y="2857"/>
                  </a:lnTo>
                  <a:lnTo>
                    <a:pt x="1215" y="2857"/>
                  </a:lnTo>
                  <a:lnTo>
                    <a:pt x="1229" y="2856"/>
                  </a:lnTo>
                  <a:lnTo>
                    <a:pt x="1244" y="2854"/>
                  </a:lnTo>
                  <a:lnTo>
                    <a:pt x="1259" y="2852"/>
                  </a:lnTo>
                  <a:lnTo>
                    <a:pt x="1273" y="2849"/>
                  </a:lnTo>
                  <a:lnTo>
                    <a:pt x="1287" y="2845"/>
                  </a:lnTo>
                  <a:lnTo>
                    <a:pt x="1301" y="2841"/>
                  </a:lnTo>
                  <a:lnTo>
                    <a:pt x="1315" y="2836"/>
                  </a:lnTo>
                  <a:lnTo>
                    <a:pt x="1329" y="2830"/>
                  </a:lnTo>
                  <a:lnTo>
                    <a:pt x="1342" y="2824"/>
                  </a:lnTo>
                  <a:lnTo>
                    <a:pt x="1356" y="2816"/>
                  </a:lnTo>
                  <a:lnTo>
                    <a:pt x="1369" y="2809"/>
                  </a:lnTo>
                  <a:lnTo>
                    <a:pt x="1381" y="2801"/>
                  </a:lnTo>
                  <a:lnTo>
                    <a:pt x="1394" y="2791"/>
                  </a:lnTo>
                  <a:lnTo>
                    <a:pt x="1406" y="2782"/>
                  </a:lnTo>
                  <a:lnTo>
                    <a:pt x="1417" y="2771"/>
                  </a:lnTo>
                  <a:lnTo>
                    <a:pt x="1417" y="2771"/>
                  </a:lnTo>
                  <a:close/>
                  <a:moveTo>
                    <a:pt x="3281" y="1486"/>
                  </a:moveTo>
                  <a:lnTo>
                    <a:pt x="3281" y="1486"/>
                  </a:lnTo>
                  <a:lnTo>
                    <a:pt x="3268" y="1487"/>
                  </a:lnTo>
                  <a:lnTo>
                    <a:pt x="3254" y="1488"/>
                  </a:lnTo>
                  <a:lnTo>
                    <a:pt x="3240" y="1489"/>
                  </a:lnTo>
                  <a:lnTo>
                    <a:pt x="3228" y="1491"/>
                  </a:lnTo>
                  <a:lnTo>
                    <a:pt x="3214" y="1494"/>
                  </a:lnTo>
                  <a:lnTo>
                    <a:pt x="3201" y="1498"/>
                  </a:lnTo>
                  <a:lnTo>
                    <a:pt x="3189" y="1503"/>
                  </a:lnTo>
                  <a:lnTo>
                    <a:pt x="3177" y="1507"/>
                  </a:lnTo>
                  <a:lnTo>
                    <a:pt x="3165" y="1512"/>
                  </a:lnTo>
                  <a:lnTo>
                    <a:pt x="3154" y="1519"/>
                  </a:lnTo>
                  <a:lnTo>
                    <a:pt x="3132" y="1532"/>
                  </a:lnTo>
                  <a:lnTo>
                    <a:pt x="3111" y="1547"/>
                  </a:lnTo>
                  <a:lnTo>
                    <a:pt x="3092" y="1565"/>
                  </a:lnTo>
                  <a:lnTo>
                    <a:pt x="3075" y="1584"/>
                  </a:lnTo>
                  <a:lnTo>
                    <a:pt x="3059" y="1604"/>
                  </a:lnTo>
                  <a:lnTo>
                    <a:pt x="3045" y="1626"/>
                  </a:lnTo>
                  <a:lnTo>
                    <a:pt x="3040" y="1638"/>
                  </a:lnTo>
                  <a:lnTo>
                    <a:pt x="3035" y="1650"/>
                  </a:lnTo>
                  <a:lnTo>
                    <a:pt x="3029" y="1662"/>
                  </a:lnTo>
                  <a:lnTo>
                    <a:pt x="3025" y="1675"/>
                  </a:lnTo>
                  <a:lnTo>
                    <a:pt x="3022" y="1687"/>
                  </a:lnTo>
                  <a:lnTo>
                    <a:pt x="3019" y="1700"/>
                  </a:lnTo>
                  <a:lnTo>
                    <a:pt x="3017" y="1714"/>
                  </a:lnTo>
                  <a:lnTo>
                    <a:pt x="3015" y="1726"/>
                  </a:lnTo>
                  <a:lnTo>
                    <a:pt x="3014" y="1740"/>
                  </a:lnTo>
                  <a:lnTo>
                    <a:pt x="3014" y="1754"/>
                  </a:lnTo>
                  <a:lnTo>
                    <a:pt x="3014" y="1754"/>
                  </a:lnTo>
                  <a:lnTo>
                    <a:pt x="3014" y="1767"/>
                  </a:lnTo>
                  <a:lnTo>
                    <a:pt x="3015" y="1781"/>
                  </a:lnTo>
                  <a:lnTo>
                    <a:pt x="3017" y="1795"/>
                  </a:lnTo>
                  <a:lnTo>
                    <a:pt x="3019" y="1807"/>
                  </a:lnTo>
                  <a:lnTo>
                    <a:pt x="3022" y="1821"/>
                  </a:lnTo>
                  <a:lnTo>
                    <a:pt x="3025" y="1834"/>
                  </a:lnTo>
                  <a:lnTo>
                    <a:pt x="3029" y="1846"/>
                  </a:lnTo>
                  <a:lnTo>
                    <a:pt x="3035" y="1858"/>
                  </a:lnTo>
                  <a:lnTo>
                    <a:pt x="3040" y="1870"/>
                  </a:lnTo>
                  <a:lnTo>
                    <a:pt x="3045" y="1881"/>
                  </a:lnTo>
                  <a:lnTo>
                    <a:pt x="3059" y="1903"/>
                  </a:lnTo>
                  <a:lnTo>
                    <a:pt x="3075" y="1924"/>
                  </a:lnTo>
                  <a:lnTo>
                    <a:pt x="3092" y="1943"/>
                  </a:lnTo>
                  <a:lnTo>
                    <a:pt x="3111" y="1960"/>
                  </a:lnTo>
                  <a:lnTo>
                    <a:pt x="3132" y="1976"/>
                  </a:lnTo>
                  <a:lnTo>
                    <a:pt x="3154" y="1990"/>
                  </a:lnTo>
                  <a:lnTo>
                    <a:pt x="3165" y="1995"/>
                  </a:lnTo>
                  <a:lnTo>
                    <a:pt x="3177" y="2000"/>
                  </a:lnTo>
                  <a:lnTo>
                    <a:pt x="3189" y="2006"/>
                  </a:lnTo>
                  <a:lnTo>
                    <a:pt x="3201" y="2010"/>
                  </a:lnTo>
                  <a:lnTo>
                    <a:pt x="3214" y="2013"/>
                  </a:lnTo>
                  <a:lnTo>
                    <a:pt x="3228" y="2016"/>
                  </a:lnTo>
                  <a:lnTo>
                    <a:pt x="3240" y="2018"/>
                  </a:lnTo>
                  <a:lnTo>
                    <a:pt x="3254" y="2020"/>
                  </a:lnTo>
                  <a:lnTo>
                    <a:pt x="3268" y="2021"/>
                  </a:lnTo>
                  <a:lnTo>
                    <a:pt x="3281" y="2021"/>
                  </a:lnTo>
                  <a:lnTo>
                    <a:pt x="3281" y="2021"/>
                  </a:lnTo>
                  <a:lnTo>
                    <a:pt x="3295" y="2021"/>
                  </a:lnTo>
                  <a:lnTo>
                    <a:pt x="3309" y="2020"/>
                  </a:lnTo>
                  <a:lnTo>
                    <a:pt x="3321" y="2018"/>
                  </a:lnTo>
                  <a:lnTo>
                    <a:pt x="3335" y="2016"/>
                  </a:lnTo>
                  <a:lnTo>
                    <a:pt x="3348" y="2013"/>
                  </a:lnTo>
                  <a:lnTo>
                    <a:pt x="3360" y="2010"/>
                  </a:lnTo>
                  <a:lnTo>
                    <a:pt x="3373" y="2006"/>
                  </a:lnTo>
                  <a:lnTo>
                    <a:pt x="3385" y="2000"/>
                  </a:lnTo>
                  <a:lnTo>
                    <a:pt x="3397" y="1995"/>
                  </a:lnTo>
                  <a:lnTo>
                    <a:pt x="3409" y="1990"/>
                  </a:lnTo>
                  <a:lnTo>
                    <a:pt x="3431" y="1976"/>
                  </a:lnTo>
                  <a:lnTo>
                    <a:pt x="3451" y="1960"/>
                  </a:lnTo>
                  <a:lnTo>
                    <a:pt x="3470" y="1943"/>
                  </a:lnTo>
                  <a:lnTo>
                    <a:pt x="3488" y="1924"/>
                  </a:lnTo>
                  <a:lnTo>
                    <a:pt x="3503" y="1903"/>
                  </a:lnTo>
                  <a:lnTo>
                    <a:pt x="3516" y="1881"/>
                  </a:lnTo>
                  <a:lnTo>
                    <a:pt x="3523" y="1870"/>
                  </a:lnTo>
                  <a:lnTo>
                    <a:pt x="3528" y="1858"/>
                  </a:lnTo>
                  <a:lnTo>
                    <a:pt x="3532" y="1846"/>
                  </a:lnTo>
                  <a:lnTo>
                    <a:pt x="3537" y="1834"/>
                  </a:lnTo>
                  <a:lnTo>
                    <a:pt x="3541" y="1821"/>
                  </a:lnTo>
                  <a:lnTo>
                    <a:pt x="3544" y="1807"/>
                  </a:lnTo>
                  <a:lnTo>
                    <a:pt x="3546" y="1795"/>
                  </a:lnTo>
                  <a:lnTo>
                    <a:pt x="3547" y="1781"/>
                  </a:lnTo>
                  <a:lnTo>
                    <a:pt x="3548" y="1767"/>
                  </a:lnTo>
                  <a:lnTo>
                    <a:pt x="3549" y="1754"/>
                  </a:lnTo>
                  <a:lnTo>
                    <a:pt x="3549" y="1754"/>
                  </a:lnTo>
                  <a:lnTo>
                    <a:pt x="3548" y="1740"/>
                  </a:lnTo>
                  <a:lnTo>
                    <a:pt x="3547" y="1726"/>
                  </a:lnTo>
                  <a:lnTo>
                    <a:pt x="3546" y="1714"/>
                  </a:lnTo>
                  <a:lnTo>
                    <a:pt x="3544" y="1700"/>
                  </a:lnTo>
                  <a:lnTo>
                    <a:pt x="3541" y="1687"/>
                  </a:lnTo>
                  <a:lnTo>
                    <a:pt x="3537" y="1675"/>
                  </a:lnTo>
                  <a:lnTo>
                    <a:pt x="3532" y="1662"/>
                  </a:lnTo>
                  <a:lnTo>
                    <a:pt x="3528" y="1650"/>
                  </a:lnTo>
                  <a:lnTo>
                    <a:pt x="3523" y="1638"/>
                  </a:lnTo>
                  <a:lnTo>
                    <a:pt x="3516" y="1626"/>
                  </a:lnTo>
                  <a:lnTo>
                    <a:pt x="3503" y="1604"/>
                  </a:lnTo>
                  <a:lnTo>
                    <a:pt x="3488" y="1584"/>
                  </a:lnTo>
                  <a:lnTo>
                    <a:pt x="3470" y="1565"/>
                  </a:lnTo>
                  <a:lnTo>
                    <a:pt x="3451" y="1547"/>
                  </a:lnTo>
                  <a:lnTo>
                    <a:pt x="3431" y="1532"/>
                  </a:lnTo>
                  <a:lnTo>
                    <a:pt x="3409" y="1519"/>
                  </a:lnTo>
                  <a:lnTo>
                    <a:pt x="3397" y="1512"/>
                  </a:lnTo>
                  <a:lnTo>
                    <a:pt x="3385" y="1507"/>
                  </a:lnTo>
                  <a:lnTo>
                    <a:pt x="3373" y="1503"/>
                  </a:lnTo>
                  <a:lnTo>
                    <a:pt x="3360" y="1498"/>
                  </a:lnTo>
                  <a:lnTo>
                    <a:pt x="3348" y="1494"/>
                  </a:lnTo>
                  <a:lnTo>
                    <a:pt x="3335" y="1491"/>
                  </a:lnTo>
                  <a:lnTo>
                    <a:pt x="3321" y="1489"/>
                  </a:lnTo>
                  <a:lnTo>
                    <a:pt x="3309" y="1488"/>
                  </a:lnTo>
                  <a:lnTo>
                    <a:pt x="3295" y="1487"/>
                  </a:lnTo>
                  <a:lnTo>
                    <a:pt x="3281" y="1486"/>
                  </a:lnTo>
                  <a:lnTo>
                    <a:pt x="3281" y="1486"/>
                  </a:lnTo>
                  <a:close/>
                  <a:moveTo>
                    <a:pt x="2179" y="864"/>
                  </a:moveTo>
                  <a:lnTo>
                    <a:pt x="2840" y="1525"/>
                  </a:lnTo>
                  <a:lnTo>
                    <a:pt x="2840" y="1525"/>
                  </a:lnTo>
                  <a:lnTo>
                    <a:pt x="2854" y="1498"/>
                  </a:lnTo>
                  <a:lnTo>
                    <a:pt x="2871" y="1472"/>
                  </a:lnTo>
                  <a:lnTo>
                    <a:pt x="2889" y="1448"/>
                  </a:lnTo>
                  <a:lnTo>
                    <a:pt x="2909" y="1425"/>
                  </a:lnTo>
                  <a:lnTo>
                    <a:pt x="2930" y="1403"/>
                  </a:lnTo>
                  <a:lnTo>
                    <a:pt x="2952" y="1381"/>
                  </a:lnTo>
                  <a:lnTo>
                    <a:pt x="2976" y="1361"/>
                  </a:lnTo>
                  <a:lnTo>
                    <a:pt x="3000" y="1343"/>
                  </a:lnTo>
                  <a:lnTo>
                    <a:pt x="3026" y="1327"/>
                  </a:lnTo>
                  <a:lnTo>
                    <a:pt x="3053" y="1312"/>
                  </a:lnTo>
                  <a:lnTo>
                    <a:pt x="3081" y="1299"/>
                  </a:lnTo>
                  <a:lnTo>
                    <a:pt x="3109" y="1288"/>
                  </a:lnTo>
                  <a:lnTo>
                    <a:pt x="3139" y="1277"/>
                  </a:lnTo>
                  <a:lnTo>
                    <a:pt x="3170" y="1270"/>
                  </a:lnTo>
                  <a:lnTo>
                    <a:pt x="3200" y="1263"/>
                  </a:lnTo>
                  <a:lnTo>
                    <a:pt x="3232" y="1259"/>
                  </a:lnTo>
                  <a:lnTo>
                    <a:pt x="3214" y="1241"/>
                  </a:lnTo>
                  <a:lnTo>
                    <a:pt x="3304" y="1152"/>
                  </a:lnTo>
                  <a:lnTo>
                    <a:pt x="2597" y="446"/>
                  </a:lnTo>
                  <a:lnTo>
                    <a:pt x="2179" y="864"/>
                  </a:lnTo>
                  <a:close/>
                  <a:moveTo>
                    <a:pt x="2197" y="3226"/>
                  </a:moveTo>
                  <a:lnTo>
                    <a:pt x="2738" y="1748"/>
                  </a:lnTo>
                  <a:lnTo>
                    <a:pt x="1993" y="1003"/>
                  </a:lnTo>
                  <a:lnTo>
                    <a:pt x="502" y="1531"/>
                  </a:lnTo>
                  <a:lnTo>
                    <a:pt x="2197" y="3226"/>
                  </a:lnTo>
                  <a:close/>
                  <a:moveTo>
                    <a:pt x="2988" y="163"/>
                  </a:moveTo>
                  <a:lnTo>
                    <a:pt x="3663" y="838"/>
                  </a:lnTo>
                  <a:lnTo>
                    <a:pt x="3825" y="676"/>
                  </a:lnTo>
                  <a:lnTo>
                    <a:pt x="3151" y="0"/>
                  </a:lnTo>
                  <a:lnTo>
                    <a:pt x="2988" y="163"/>
                  </a:lnTo>
                  <a:close/>
                  <a:moveTo>
                    <a:pt x="5774" y="7581"/>
                  </a:moveTo>
                  <a:lnTo>
                    <a:pt x="2319" y="7581"/>
                  </a:lnTo>
                  <a:lnTo>
                    <a:pt x="2319" y="7122"/>
                  </a:lnTo>
                  <a:lnTo>
                    <a:pt x="3467" y="6817"/>
                  </a:lnTo>
                  <a:lnTo>
                    <a:pt x="3467" y="6224"/>
                  </a:lnTo>
                  <a:lnTo>
                    <a:pt x="4600" y="6224"/>
                  </a:lnTo>
                  <a:lnTo>
                    <a:pt x="4600" y="6810"/>
                  </a:lnTo>
                  <a:lnTo>
                    <a:pt x="5774" y="7115"/>
                  </a:lnTo>
                  <a:lnTo>
                    <a:pt x="5774" y="7581"/>
                  </a:lnTo>
                  <a:close/>
                  <a:moveTo>
                    <a:pt x="3696" y="6757"/>
                  </a:moveTo>
                  <a:lnTo>
                    <a:pt x="3719" y="6751"/>
                  </a:lnTo>
                  <a:lnTo>
                    <a:pt x="4371" y="6755"/>
                  </a:lnTo>
                  <a:lnTo>
                    <a:pt x="4371" y="6453"/>
                  </a:lnTo>
                  <a:lnTo>
                    <a:pt x="3696" y="6453"/>
                  </a:lnTo>
                  <a:lnTo>
                    <a:pt x="3696" y="6757"/>
                  </a:lnTo>
                  <a:close/>
                  <a:moveTo>
                    <a:pt x="5544" y="7293"/>
                  </a:moveTo>
                  <a:lnTo>
                    <a:pt x="4344" y="6981"/>
                  </a:lnTo>
                  <a:lnTo>
                    <a:pt x="3748" y="6981"/>
                  </a:lnTo>
                  <a:lnTo>
                    <a:pt x="2549" y="7298"/>
                  </a:lnTo>
                  <a:lnTo>
                    <a:pt x="2549" y="7351"/>
                  </a:lnTo>
                  <a:lnTo>
                    <a:pt x="5544" y="7351"/>
                  </a:lnTo>
                  <a:lnTo>
                    <a:pt x="5544" y="729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sp>
        <p:nvSpPr>
          <p:cNvPr id="19" name="矩形 18"/>
          <p:cNvSpPr/>
          <p:nvPr/>
        </p:nvSpPr>
        <p:spPr>
          <a:xfrm>
            <a:off x="2307292" y="1352344"/>
            <a:ext cx="1979336" cy="460375"/>
          </a:xfrm>
          <a:prstGeom prst="rect">
            <a:avLst/>
          </a:prstGeom>
        </p:spPr>
        <p:txBody>
          <a:bodyPr wrap="square">
            <a:spAutoFit/>
          </a:bodyPr>
          <a:lstStyle/>
          <a:p>
            <a:pPr algn="just">
              <a:lnSpc>
                <a:spcPct val="150000"/>
              </a:lnSpc>
            </a:pPr>
            <a:r>
              <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思想政治素质</a:t>
            </a:r>
            <a:endPar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2" name="组合 21"/>
          <p:cNvGrpSpPr/>
          <p:nvPr/>
        </p:nvGrpSpPr>
        <p:grpSpPr>
          <a:xfrm>
            <a:off x="4648391" y="1448074"/>
            <a:ext cx="500743" cy="500743"/>
            <a:chOff x="7545660" y="1059361"/>
            <a:chExt cx="667657" cy="667657"/>
          </a:xfrm>
        </p:grpSpPr>
        <p:sp>
          <p:nvSpPr>
            <p:cNvPr id="23" name="椭圆 22"/>
            <p:cNvSpPr/>
            <p:nvPr/>
          </p:nvSpPr>
          <p:spPr>
            <a:xfrm>
              <a:off x="7545660" y="1059361"/>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4" name="Freeform 409"/>
            <p:cNvSpPr>
              <a:spLocks noEditPoints="1"/>
            </p:cNvSpPr>
            <p:nvPr/>
          </p:nvSpPr>
          <p:spPr bwMode="auto">
            <a:xfrm>
              <a:off x="7709088" y="1222838"/>
              <a:ext cx="340801" cy="340703"/>
            </a:xfrm>
            <a:custGeom>
              <a:avLst/>
              <a:gdLst>
                <a:gd name="T0" fmla="*/ 3365 w 7017"/>
                <a:gd name="T1" fmla="*/ 128 h 7016"/>
                <a:gd name="T2" fmla="*/ 2241 w 7017"/>
                <a:gd name="T3" fmla="*/ 20 h 7016"/>
                <a:gd name="T4" fmla="*/ 1035 w 7017"/>
                <a:gd name="T5" fmla="*/ 504 h 7016"/>
                <a:gd name="T6" fmla="*/ 242 w 7017"/>
                <a:gd name="T7" fmla="*/ 1470 h 7016"/>
                <a:gd name="T8" fmla="*/ 3 w 7017"/>
                <a:gd name="T9" fmla="*/ 2688 h 7016"/>
                <a:gd name="T10" fmla="*/ 395 w 7017"/>
                <a:gd name="T11" fmla="*/ 3926 h 7016"/>
                <a:gd name="T12" fmla="*/ 1301 w 7017"/>
                <a:gd name="T13" fmla="*/ 4788 h 7016"/>
                <a:gd name="T14" fmla="*/ 2559 w 7017"/>
                <a:gd name="T15" fmla="*/ 5119 h 7016"/>
                <a:gd name="T16" fmla="*/ 3597 w 7017"/>
                <a:gd name="T17" fmla="*/ 4901 h 7016"/>
                <a:gd name="T18" fmla="*/ 6084 w 7017"/>
                <a:gd name="T19" fmla="*/ 6985 h 7016"/>
                <a:gd name="T20" fmla="*/ 6749 w 7017"/>
                <a:gd name="T21" fmla="*/ 6852 h 7016"/>
                <a:gd name="T22" fmla="*/ 7012 w 7017"/>
                <a:gd name="T23" fmla="*/ 6380 h 7016"/>
                <a:gd name="T24" fmla="*/ 4529 w 7017"/>
                <a:gd name="T25" fmla="*/ 4196 h 7016"/>
                <a:gd name="T26" fmla="*/ 5065 w 7017"/>
                <a:gd name="T27" fmla="*/ 3092 h 7016"/>
                <a:gd name="T28" fmla="*/ 5027 w 7017"/>
                <a:gd name="T29" fmla="*/ 1874 h 7016"/>
                <a:gd name="T30" fmla="*/ 4369 w 7017"/>
                <a:gd name="T31" fmla="*/ 749 h 7016"/>
                <a:gd name="T32" fmla="*/ 6759 w 7017"/>
                <a:gd name="T33" fmla="*/ 6453 h 7016"/>
                <a:gd name="T34" fmla="*/ 6335 w 7017"/>
                <a:gd name="T35" fmla="*/ 6784 h 7016"/>
                <a:gd name="T36" fmla="*/ 3949 w 7017"/>
                <a:gd name="T37" fmla="*/ 4431 h 7016"/>
                <a:gd name="T38" fmla="*/ 2850 w 7017"/>
                <a:gd name="T39" fmla="*/ 4872 h 7016"/>
                <a:gd name="T40" fmla="*/ 1827 w 7017"/>
                <a:gd name="T41" fmla="*/ 4773 h 7016"/>
                <a:gd name="T42" fmla="*/ 873 w 7017"/>
                <a:gd name="T43" fmla="*/ 4165 h 7016"/>
                <a:gd name="T44" fmla="*/ 299 w 7017"/>
                <a:gd name="T45" fmla="*/ 3129 h 7016"/>
                <a:gd name="T46" fmla="*/ 299 w 7017"/>
                <a:gd name="T47" fmla="*/ 1993 h 7016"/>
                <a:gd name="T48" fmla="*/ 869 w 7017"/>
                <a:gd name="T49" fmla="*/ 957 h 7016"/>
                <a:gd name="T50" fmla="*/ 1825 w 7017"/>
                <a:gd name="T51" fmla="*/ 348 h 7016"/>
                <a:gd name="T52" fmla="*/ 2849 w 7017"/>
                <a:gd name="T53" fmla="*/ 248 h 7016"/>
                <a:gd name="T54" fmla="*/ 3944 w 7017"/>
                <a:gd name="T55" fmla="*/ 686 h 7016"/>
                <a:gd name="T56" fmla="*/ 4668 w 7017"/>
                <a:gd name="T57" fmla="*/ 1564 h 7016"/>
                <a:gd name="T58" fmla="*/ 4888 w 7017"/>
                <a:gd name="T59" fmla="*/ 2675 h 7016"/>
                <a:gd name="T60" fmla="*/ 4533 w 7017"/>
                <a:gd name="T61" fmla="*/ 3800 h 7016"/>
                <a:gd name="T62" fmla="*/ 3605 w 7017"/>
                <a:gd name="T63" fmla="*/ 903 h 7016"/>
                <a:gd name="T64" fmla="*/ 2658 w 7017"/>
                <a:gd name="T65" fmla="*/ 604 h 7016"/>
                <a:gd name="T66" fmla="*/ 1809 w 7017"/>
                <a:gd name="T67" fmla="*/ 750 h 7016"/>
                <a:gd name="T68" fmla="*/ 1044 w 7017"/>
                <a:gd name="T69" fmla="*/ 1323 h 7016"/>
                <a:gd name="T70" fmla="*/ 631 w 7017"/>
                <a:gd name="T71" fmla="*/ 2223 h 7016"/>
                <a:gd name="T72" fmla="*/ 701 w 7017"/>
                <a:gd name="T73" fmla="*/ 3175 h 7016"/>
                <a:gd name="T74" fmla="*/ 1211 w 7017"/>
                <a:gd name="T75" fmla="*/ 3978 h 7016"/>
                <a:gd name="T76" fmla="*/ 2081 w 7017"/>
                <a:gd name="T77" fmla="*/ 4458 h 7016"/>
                <a:gd name="T78" fmla="*/ 2946 w 7017"/>
                <a:gd name="T79" fmla="*/ 4480 h 7016"/>
                <a:gd name="T80" fmla="*/ 3840 w 7017"/>
                <a:gd name="T81" fmla="*/ 4040 h 7016"/>
                <a:gd name="T82" fmla="*/ 4389 w 7017"/>
                <a:gd name="T83" fmla="*/ 3262 h 7016"/>
                <a:gd name="T84" fmla="*/ 4504 w 7017"/>
                <a:gd name="T85" fmla="*/ 2317 h 7016"/>
                <a:gd name="T86" fmla="*/ 4134 w 7017"/>
                <a:gd name="T87" fmla="*/ 1396 h 7016"/>
                <a:gd name="T88" fmla="*/ 3413 w 7017"/>
                <a:gd name="T89" fmla="*/ 4063 h 7016"/>
                <a:gd name="T90" fmla="*/ 2560 w 7017"/>
                <a:gd name="T91" fmla="*/ 4288 h 7016"/>
                <a:gd name="T92" fmla="*/ 1822 w 7017"/>
                <a:gd name="T93" fmla="*/ 4122 h 7016"/>
                <a:gd name="T94" fmla="*/ 1170 w 7017"/>
                <a:gd name="T95" fmla="*/ 3587 h 7016"/>
                <a:gd name="T96" fmla="*/ 846 w 7017"/>
                <a:gd name="T97" fmla="*/ 2774 h 7016"/>
                <a:gd name="T98" fmla="*/ 947 w 7017"/>
                <a:gd name="T99" fmla="*/ 1940 h 7016"/>
                <a:gd name="T100" fmla="*/ 1432 w 7017"/>
                <a:gd name="T101" fmla="*/ 1252 h 7016"/>
                <a:gd name="T102" fmla="*/ 2219 w 7017"/>
                <a:gd name="T103" fmla="*/ 865 h 7016"/>
                <a:gd name="T104" fmla="*/ 2983 w 7017"/>
                <a:gd name="T105" fmla="*/ 883 h 7016"/>
                <a:gd name="T106" fmla="*/ 3750 w 7017"/>
                <a:gd name="T107" fmla="*/ 1308 h 7016"/>
                <a:gd name="T108" fmla="*/ 4202 w 7017"/>
                <a:gd name="T109" fmla="*/ 2016 h 7016"/>
                <a:gd name="T110" fmla="*/ 4264 w 7017"/>
                <a:gd name="T111" fmla="*/ 2856 h 7016"/>
                <a:gd name="T112" fmla="*/ 3900 w 7017"/>
                <a:gd name="T113" fmla="*/ 3651 h 7016"/>
                <a:gd name="T114" fmla="*/ 2015 w 7017"/>
                <a:gd name="T115" fmla="*/ 1406 h 7016"/>
                <a:gd name="T116" fmla="*/ 2534 w 7017"/>
                <a:gd name="T117" fmla="*/ 1515 h 7016"/>
                <a:gd name="T118" fmla="*/ 1839 w 7017"/>
                <a:gd name="T119" fmla="*/ 1804 h 7016"/>
                <a:gd name="T120" fmla="*/ 1285 w 7017"/>
                <a:gd name="T121" fmla="*/ 2560 h 7016"/>
                <a:gd name="T122" fmla="*/ 1434 w 7017"/>
                <a:gd name="T123" fmla="*/ 1961 h 7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17" h="7016">
                  <a:moveTo>
                    <a:pt x="4369" y="749"/>
                  </a:moveTo>
                  <a:lnTo>
                    <a:pt x="4369" y="749"/>
                  </a:lnTo>
                  <a:lnTo>
                    <a:pt x="4324" y="705"/>
                  </a:lnTo>
                  <a:lnTo>
                    <a:pt x="4277" y="662"/>
                  </a:lnTo>
                  <a:lnTo>
                    <a:pt x="4229" y="620"/>
                  </a:lnTo>
                  <a:lnTo>
                    <a:pt x="4181" y="579"/>
                  </a:lnTo>
                  <a:lnTo>
                    <a:pt x="4131" y="540"/>
                  </a:lnTo>
                  <a:lnTo>
                    <a:pt x="4082" y="502"/>
                  </a:lnTo>
                  <a:lnTo>
                    <a:pt x="4030" y="465"/>
                  </a:lnTo>
                  <a:lnTo>
                    <a:pt x="3978" y="429"/>
                  </a:lnTo>
                  <a:lnTo>
                    <a:pt x="3927" y="394"/>
                  </a:lnTo>
                  <a:lnTo>
                    <a:pt x="3873" y="361"/>
                  </a:lnTo>
                  <a:lnTo>
                    <a:pt x="3819" y="331"/>
                  </a:lnTo>
                  <a:lnTo>
                    <a:pt x="3764" y="300"/>
                  </a:lnTo>
                  <a:lnTo>
                    <a:pt x="3709" y="272"/>
                  </a:lnTo>
                  <a:lnTo>
                    <a:pt x="3653" y="244"/>
                  </a:lnTo>
                  <a:lnTo>
                    <a:pt x="3597" y="218"/>
                  </a:lnTo>
                  <a:lnTo>
                    <a:pt x="3540" y="194"/>
                  </a:lnTo>
                  <a:lnTo>
                    <a:pt x="3482" y="171"/>
                  </a:lnTo>
                  <a:lnTo>
                    <a:pt x="3424" y="150"/>
                  </a:lnTo>
                  <a:lnTo>
                    <a:pt x="3365" y="128"/>
                  </a:lnTo>
                  <a:lnTo>
                    <a:pt x="3305" y="111"/>
                  </a:lnTo>
                  <a:lnTo>
                    <a:pt x="3245" y="93"/>
                  </a:lnTo>
                  <a:lnTo>
                    <a:pt x="3185" y="77"/>
                  </a:lnTo>
                  <a:lnTo>
                    <a:pt x="3124" y="62"/>
                  </a:lnTo>
                  <a:lnTo>
                    <a:pt x="3063" y="49"/>
                  </a:lnTo>
                  <a:lnTo>
                    <a:pt x="3002" y="38"/>
                  </a:lnTo>
                  <a:lnTo>
                    <a:pt x="2940" y="28"/>
                  </a:lnTo>
                  <a:lnTo>
                    <a:pt x="2877" y="20"/>
                  </a:lnTo>
                  <a:lnTo>
                    <a:pt x="2815" y="12"/>
                  </a:lnTo>
                  <a:lnTo>
                    <a:pt x="2752" y="7"/>
                  </a:lnTo>
                  <a:lnTo>
                    <a:pt x="2689" y="3"/>
                  </a:lnTo>
                  <a:lnTo>
                    <a:pt x="2625" y="1"/>
                  </a:lnTo>
                  <a:lnTo>
                    <a:pt x="2561" y="0"/>
                  </a:lnTo>
                  <a:lnTo>
                    <a:pt x="2561" y="0"/>
                  </a:lnTo>
                  <a:lnTo>
                    <a:pt x="2558" y="0"/>
                  </a:lnTo>
                  <a:lnTo>
                    <a:pt x="2558" y="0"/>
                  </a:lnTo>
                  <a:lnTo>
                    <a:pt x="2495" y="1"/>
                  </a:lnTo>
                  <a:lnTo>
                    <a:pt x="2430" y="3"/>
                  </a:lnTo>
                  <a:lnTo>
                    <a:pt x="2367" y="7"/>
                  </a:lnTo>
                  <a:lnTo>
                    <a:pt x="2304" y="12"/>
                  </a:lnTo>
                  <a:lnTo>
                    <a:pt x="2241" y="20"/>
                  </a:lnTo>
                  <a:lnTo>
                    <a:pt x="2178" y="28"/>
                  </a:lnTo>
                  <a:lnTo>
                    <a:pt x="2116" y="38"/>
                  </a:lnTo>
                  <a:lnTo>
                    <a:pt x="2055" y="49"/>
                  </a:lnTo>
                  <a:lnTo>
                    <a:pt x="1993" y="63"/>
                  </a:lnTo>
                  <a:lnTo>
                    <a:pt x="1933" y="77"/>
                  </a:lnTo>
                  <a:lnTo>
                    <a:pt x="1871" y="94"/>
                  </a:lnTo>
                  <a:lnTo>
                    <a:pt x="1812" y="111"/>
                  </a:lnTo>
                  <a:lnTo>
                    <a:pt x="1752" y="129"/>
                  </a:lnTo>
                  <a:lnTo>
                    <a:pt x="1693" y="150"/>
                  </a:lnTo>
                  <a:lnTo>
                    <a:pt x="1635" y="172"/>
                  </a:lnTo>
                  <a:lnTo>
                    <a:pt x="1577" y="195"/>
                  </a:lnTo>
                  <a:lnTo>
                    <a:pt x="1520" y="219"/>
                  </a:lnTo>
                  <a:lnTo>
                    <a:pt x="1463" y="245"/>
                  </a:lnTo>
                  <a:lnTo>
                    <a:pt x="1408" y="273"/>
                  </a:lnTo>
                  <a:lnTo>
                    <a:pt x="1352" y="301"/>
                  </a:lnTo>
                  <a:lnTo>
                    <a:pt x="1298" y="332"/>
                  </a:lnTo>
                  <a:lnTo>
                    <a:pt x="1243" y="364"/>
                  </a:lnTo>
                  <a:lnTo>
                    <a:pt x="1190" y="396"/>
                  </a:lnTo>
                  <a:lnTo>
                    <a:pt x="1138" y="431"/>
                  </a:lnTo>
                  <a:lnTo>
                    <a:pt x="1086" y="467"/>
                  </a:lnTo>
                  <a:lnTo>
                    <a:pt x="1035" y="504"/>
                  </a:lnTo>
                  <a:lnTo>
                    <a:pt x="985" y="542"/>
                  </a:lnTo>
                  <a:lnTo>
                    <a:pt x="935" y="582"/>
                  </a:lnTo>
                  <a:lnTo>
                    <a:pt x="887" y="623"/>
                  </a:lnTo>
                  <a:lnTo>
                    <a:pt x="839" y="665"/>
                  </a:lnTo>
                  <a:lnTo>
                    <a:pt x="793" y="708"/>
                  </a:lnTo>
                  <a:lnTo>
                    <a:pt x="746" y="754"/>
                  </a:lnTo>
                  <a:lnTo>
                    <a:pt x="746" y="754"/>
                  </a:lnTo>
                  <a:lnTo>
                    <a:pt x="702" y="800"/>
                  </a:lnTo>
                  <a:lnTo>
                    <a:pt x="659" y="846"/>
                  </a:lnTo>
                  <a:lnTo>
                    <a:pt x="617" y="894"/>
                  </a:lnTo>
                  <a:lnTo>
                    <a:pt x="577" y="942"/>
                  </a:lnTo>
                  <a:lnTo>
                    <a:pt x="537" y="992"/>
                  </a:lnTo>
                  <a:lnTo>
                    <a:pt x="499" y="1041"/>
                  </a:lnTo>
                  <a:lnTo>
                    <a:pt x="462" y="1093"/>
                  </a:lnTo>
                  <a:lnTo>
                    <a:pt x="427" y="1145"/>
                  </a:lnTo>
                  <a:lnTo>
                    <a:pt x="393" y="1197"/>
                  </a:lnTo>
                  <a:lnTo>
                    <a:pt x="361" y="1250"/>
                  </a:lnTo>
                  <a:lnTo>
                    <a:pt x="329" y="1304"/>
                  </a:lnTo>
                  <a:lnTo>
                    <a:pt x="298" y="1359"/>
                  </a:lnTo>
                  <a:lnTo>
                    <a:pt x="270" y="1414"/>
                  </a:lnTo>
                  <a:lnTo>
                    <a:pt x="242" y="1470"/>
                  </a:lnTo>
                  <a:lnTo>
                    <a:pt x="217" y="1526"/>
                  </a:lnTo>
                  <a:lnTo>
                    <a:pt x="193" y="1583"/>
                  </a:lnTo>
                  <a:lnTo>
                    <a:pt x="170" y="1641"/>
                  </a:lnTo>
                  <a:lnTo>
                    <a:pt x="149" y="1699"/>
                  </a:lnTo>
                  <a:lnTo>
                    <a:pt x="127" y="1758"/>
                  </a:lnTo>
                  <a:lnTo>
                    <a:pt x="110" y="1817"/>
                  </a:lnTo>
                  <a:lnTo>
                    <a:pt x="92" y="1878"/>
                  </a:lnTo>
                  <a:lnTo>
                    <a:pt x="76" y="1938"/>
                  </a:lnTo>
                  <a:lnTo>
                    <a:pt x="62" y="1998"/>
                  </a:lnTo>
                  <a:lnTo>
                    <a:pt x="48" y="2059"/>
                  </a:lnTo>
                  <a:lnTo>
                    <a:pt x="38" y="2120"/>
                  </a:lnTo>
                  <a:lnTo>
                    <a:pt x="27" y="2182"/>
                  </a:lnTo>
                  <a:lnTo>
                    <a:pt x="19" y="2244"/>
                  </a:lnTo>
                  <a:lnTo>
                    <a:pt x="13" y="2308"/>
                  </a:lnTo>
                  <a:lnTo>
                    <a:pt x="7" y="2370"/>
                  </a:lnTo>
                  <a:lnTo>
                    <a:pt x="3" y="2433"/>
                  </a:lnTo>
                  <a:lnTo>
                    <a:pt x="1" y="2496"/>
                  </a:lnTo>
                  <a:lnTo>
                    <a:pt x="0" y="2561"/>
                  </a:lnTo>
                  <a:lnTo>
                    <a:pt x="0" y="2561"/>
                  </a:lnTo>
                  <a:lnTo>
                    <a:pt x="1" y="2624"/>
                  </a:lnTo>
                  <a:lnTo>
                    <a:pt x="3" y="2688"/>
                  </a:lnTo>
                  <a:lnTo>
                    <a:pt x="7" y="2752"/>
                  </a:lnTo>
                  <a:lnTo>
                    <a:pt x="13" y="2814"/>
                  </a:lnTo>
                  <a:lnTo>
                    <a:pt x="20" y="2877"/>
                  </a:lnTo>
                  <a:lnTo>
                    <a:pt x="28" y="2939"/>
                  </a:lnTo>
                  <a:lnTo>
                    <a:pt x="38" y="3001"/>
                  </a:lnTo>
                  <a:lnTo>
                    <a:pt x="49" y="3063"/>
                  </a:lnTo>
                  <a:lnTo>
                    <a:pt x="62" y="3124"/>
                  </a:lnTo>
                  <a:lnTo>
                    <a:pt x="77" y="3185"/>
                  </a:lnTo>
                  <a:lnTo>
                    <a:pt x="93" y="3245"/>
                  </a:lnTo>
                  <a:lnTo>
                    <a:pt x="111" y="3305"/>
                  </a:lnTo>
                  <a:lnTo>
                    <a:pt x="129" y="3364"/>
                  </a:lnTo>
                  <a:lnTo>
                    <a:pt x="150" y="3423"/>
                  </a:lnTo>
                  <a:lnTo>
                    <a:pt x="171" y="3481"/>
                  </a:lnTo>
                  <a:lnTo>
                    <a:pt x="194" y="3539"/>
                  </a:lnTo>
                  <a:lnTo>
                    <a:pt x="218" y="3596"/>
                  </a:lnTo>
                  <a:lnTo>
                    <a:pt x="245" y="3653"/>
                  </a:lnTo>
                  <a:lnTo>
                    <a:pt x="272" y="3709"/>
                  </a:lnTo>
                  <a:lnTo>
                    <a:pt x="300" y="3765"/>
                  </a:lnTo>
                  <a:lnTo>
                    <a:pt x="331" y="3818"/>
                  </a:lnTo>
                  <a:lnTo>
                    <a:pt x="363" y="3872"/>
                  </a:lnTo>
                  <a:lnTo>
                    <a:pt x="395" y="3926"/>
                  </a:lnTo>
                  <a:lnTo>
                    <a:pt x="429" y="3979"/>
                  </a:lnTo>
                  <a:lnTo>
                    <a:pt x="465" y="4030"/>
                  </a:lnTo>
                  <a:lnTo>
                    <a:pt x="502" y="4081"/>
                  </a:lnTo>
                  <a:lnTo>
                    <a:pt x="541" y="4132"/>
                  </a:lnTo>
                  <a:lnTo>
                    <a:pt x="580" y="4180"/>
                  </a:lnTo>
                  <a:lnTo>
                    <a:pt x="621" y="4229"/>
                  </a:lnTo>
                  <a:lnTo>
                    <a:pt x="663" y="4277"/>
                  </a:lnTo>
                  <a:lnTo>
                    <a:pt x="706" y="4324"/>
                  </a:lnTo>
                  <a:lnTo>
                    <a:pt x="751" y="4369"/>
                  </a:lnTo>
                  <a:lnTo>
                    <a:pt x="751" y="4369"/>
                  </a:lnTo>
                  <a:lnTo>
                    <a:pt x="797" y="4414"/>
                  </a:lnTo>
                  <a:lnTo>
                    <a:pt x="843" y="4457"/>
                  </a:lnTo>
                  <a:lnTo>
                    <a:pt x="891" y="4500"/>
                  </a:lnTo>
                  <a:lnTo>
                    <a:pt x="939" y="4541"/>
                  </a:lnTo>
                  <a:lnTo>
                    <a:pt x="989" y="4580"/>
                  </a:lnTo>
                  <a:lnTo>
                    <a:pt x="1040" y="4618"/>
                  </a:lnTo>
                  <a:lnTo>
                    <a:pt x="1090" y="4655"/>
                  </a:lnTo>
                  <a:lnTo>
                    <a:pt x="1142" y="4690"/>
                  </a:lnTo>
                  <a:lnTo>
                    <a:pt x="1195" y="4724"/>
                  </a:lnTo>
                  <a:lnTo>
                    <a:pt x="1247" y="4758"/>
                  </a:lnTo>
                  <a:lnTo>
                    <a:pt x="1301" y="4788"/>
                  </a:lnTo>
                  <a:lnTo>
                    <a:pt x="1356" y="4819"/>
                  </a:lnTo>
                  <a:lnTo>
                    <a:pt x="1411" y="4847"/>
                  </a:lnTo>
                  <a:lnTo>
                    <a:pt x="1467" y="4875"/>
                  </a:lnTo>
                  <a:lnTo>
                    <a:pt x="1524" y="4901"/>
                  </a:lnTo>
                  <a:lnTo>
                    <a:pt x="1580" y="4926"/>
                  </a:lnTo>
                  <a:lnTo>
                    <a:pt x="1638" y="4949"/>
                  </a:lnTo>
                  <a:lnTo>
                    <a:pt x="1696" y="4971"/>
                  </a:lnTo>
                  <a:lnTo>
                    <a:pt x="1755" y="4991"/>
                  </a:lnTo>
                  <a:lnTo>
                    <a:pt x="1815" y="5010"/>
                  </a:lnTo>
                  <a:lnTo>
                    <a:pt x="1875" y="5027"/>
                  </a:lnTo>
                  <a:lnTo>
                    <a:pt x="1935" y="5043"/>
                  </a:lnTo>
                  <a:lnTo>
                    <a:pt x="1996" y="5057"/>
                  </a:lnTo>
                  <a:lnTo>
                    <a:pt x="2057" y="5070"/>
                  </a:lnTo>
                  <a:lnTo>
                    <a:pt x="2118" y="5082"/>
                  </a:lnTo>
                  <a:lnTo>
                    <a:pt x="2180" y="5091"/>
                  </a:lnTo>
                  <a:lnTo>
                    <a:pt x="2243" y="5099"/>
                  </a:lnTo>
                  <a:lnTo>
                    <a:pt x="2305" y="5107"/>
                  </a:lnTo>
                  <a:lnTo>
                    <a:pt x="2368" y="5112"/>
                  </a:lnTo>
                  <a:lnTo>
                    <a:pt x="2431" y="5116"/>
                  </a:lnTo>
                  <a:lnTo>
                    <a:pt x="2495" y="5118"/>
                  </a:lnTo>
                  <a:lnTo>
                    <a:pt x="2559" y="5119"/>
                  </a:lnTo>
                  <a:lnTo>
                    <a:pt x="2559" y="5119"/>
                  </a:lnTo>
                  <a:lnTo>
                    <a:pt x="2561" y="5119"/>
                  </a:lnTo>
                  <a:lnTo>
                    <a:pt x="2561" y="5119"/>
                  </a:lnTo>
                  <a:lnTo>
                    <a:pt x="2621" y="5118"/>
                  </a:lnTo>
                  <a:lnTo>
                    <a:pt x="2681" y="5116"/>
                  </a:lnTo>
                  <a:lnTo>
                    <a:pt x="2740" y="5113"/>
                  </a:lnTo>
                  <a:lnTo>
                    <a:pt x="2800" y="5108"/>
                  </a:lnTo>
                  <a:lnTo>
                    <a:pt x="2859" y="5102"/>
                  </a:lnTo>
                  <a:lnTo>
                    <a:pt x="2919" y="5094"/>
                  </a:lnTo>
                  <a:lnTo>
                    <a:pt x="2978" y="5086"/>
                  </a:lnTo>
                  <a:lnTo>
                    <a:pt x="3036" y="5075"/>
                  </a:lnTo>
                  <a:lnTo>
                    <a:pt x="3094" y="5064"/>
                  </a:lnTo>
                  <a:lnTo>
                    <a:pt x="3152" y="5051"/>
                  </a:lnTo>
                  <a:lnTo>
                    <a:pt x="3208" y="5036"/>
                  </a:lnTo>
                  <a:lnTo>
                    <a:pt x="3265" y="5021"/>
                  </a:lnTo>
                  <a:lnTo>
                    <a:pt x="3321" y="5005"/>
                  </a:lnTo>
                  <a:lnTo>
                    <a:pt x="3377" y="4987"/>
                  </a:lnTo>
                  <a:lnTo>
                    <a:pt x="3433" y="4967"/>
                  </a:lnTo>
                  <a:lnTo>
                    <a:pt x="3488" y="4947"/>
                  </a:lnTo>
                  <a:lnTo>
                    <a:pt x="3542" y="4924"/>
                  </a:lnTo>
                  <a:lnTo>
                    <a:pt x="3597" y="4901"/>
                  </a:lnTo>
                  <a:lnTo>
                    <a:pt x="3649" y="4877"/>
                  </a:lnTo>
                  <a:lnTo>
                    <a:pt x="3702" y="4851"/>
                  </a:lnTo>
                  <a:lnTo>
                    <a:pt x="3755" y="4824"/>
                  </a:lnTo>
                  <a:lnTo>
                    <a:pt x="3806" y="4796"/>
                  </a:lnTo>
                  <a:lnTo>
                    <a:pt x="3857" y="4766"/>
                  </a:lnTo>
                  <a:lnTo>
                    <a:pt x="3908" y="4736"/>
                  </a:lnTo>
                  <a:lnTo>
                    <a:pt x="3957" y="4704"/>
                  </a:lnTo>
                  <a:lnTo>
                    <a:pt x="4007" y="4671"/>
                  </a:lnTo>
                  <a:lnTo>
                    <a:pt x="4055" y="4637"/>
                  </a:lnTo>
                  <a:lnTo>
                    <a:pt x="4103" y="4602"/>
                  </a:lnTo>
                  <a:lnTo>
                    <a:pt x="4150" y="4565"/>
                  </a:lnTo>
                  <a:lnTo>
                    <a:pt x="4196" y="4527"/>
                  </a:lnTo>
                  <a:lnTo>
                    <a:pt x="4242" y="4488"/>
                  </a:lnTo>
                  <a:lnTo>
                    <a:pt x="4287" y="4448"/>
                  </a:lnTo>
                  <a:lnTo>
                    <a:pt x="4668" y="4830"/>
                  </a:lnTo>
                  <a:lnTo>
                    <a:pt x="4269" y="5227"/>
                  </a:lnTo>
                  <a:lnTo>
                    <a:pt x="5993" y="6951"/>
                  </a:lnTo>
                  <a:lnTo>
                    <a:pt x="6014" y="6959"/>
                  </a:lnTo>
                  <a:lnTo>
                    <a:pt x="6014" y="6959"/>
                  </a:lnTo>
                  <a:lnTo>
                    <a:pt x="6049" y="6973"/>
                  </a:lnTo>
                  <a:lnTo>
                    <a:pt x="6084" y="6985"/>
                  </a:lnTo>
                  <a:lnTo>
                    <a:pt x="6119" y="6994"/>
                  </a:lnTo>
                  <a:lnTo>
                    <a:pt x="6155" y="7002"/>
                  </a:lnTo>
                  <a:lnTo>
                    <a:pt x="6189" y="7009"/>
                  </a:lnTo>
                  <a:lnTo>
                    <a:pt x="6225" y="7013"/>
                  </a:lnTo>
                  <a:lnTo>
                    <a:pt x="6261" y="7015"/>
                  </a:lnTo>
                  <a:lnTo>
                    <a:pt x="6296" y="7016"/>
                  </a:lnTo>
                  <a:lnTo>
                    <a:pt x="6296" y="7016"/>
                  </a:lnTo>
                  <a:lnTo>
                    <a:pt x="6331" y="7015"/>
                  </a:lnTo>
                  <a:lnTo>
                    <a:pt x="6365" y="7013"/>
                  </a:lnTo>
                  <a:lnTo>
                    <a:pt x="6400" y="7009"/>
                  </a:lnTo>
                  <a:lnTo>
                    <a:pt x="6434" y="7002"/>
                  </a:lnTo>
                  <a:lnTo>
                    <a:pt x="6468" y="6995"/>
                  </a:lnTo>
                  <a:lnTo>
                    <a:pt x="6501" y="6986"/>
                  </a:lnTo>
                  <a:lnTo>
                    <a:pt x="6534" y="6975"/>
                  </a:lnTo>
                  <a:lnTo>
                    <a:pt x="6567" y="6962"/>
                  </a:lnTo>
                  <a:lnTo>
                    <a:pt x="6598" y="6948"/>
                  </a:lnTo>
                  <a:lnTo>
                    <a:pt x="6630" y="6932"/>
                  </a:lnTo>
                  <a:lnTo>
                    <a:pt x="6661" y="6914"/>
                  </a:lnTo>
                  <a:lnTo>
                    <a:pt x="6691" y="6895"/>
                  </a:lnTo>
                  <a:lnTo>
                    <a:pt x="6721" y="6874"/>
                  </a:lnTo>
                  <a:lnTo>
                    <a:pt x="6749" y="6852"/>
                  </a:lnTo>
                  <a:lnTo>
                    <a:pt x="6777" y="6827"/>
                  </a:lnTo>
                  <a:lnTo>
                    <a:pt x="6803" y="6802"/>
                  </a:lnTo>
                  <a:lnTo>
                    <a:pt x="6803" y="6802"/>
                  </a:lnTo>
                  <a:lnTo>
                    <a:pt x="6823" y="6782"/>
                  </a:lnTo>
                  <a:lnTo>
                    <a:pt x="6841" y="6762"/>
                  </a:lnTo>
                  <a:lnTo>
                    <a:pt x="6859" y="6741"/>
                  </a:lnTo>
                  <a:lnTo>
                    <a:pt x="6876" y="6719"/>
                  </a:lnTo>
                  <a:lnTo>
                    <a:pt x="6892" y="6697"/>
                  </a:lnTo>
                  <a:lnTo>
                    <a:pt x="6906" y="6675"/>
                  </a:lnTo>
                  <a:lnTo>
                    <a:pt x="6920" y="6651"/>
                  </a:lnTo>
                  <a:lnTo>
                    <a:pt x="6933" y="6628"/>
                  </a:lnTo>
                  <a:lnTo>
                    <a:pt x="6945" y="6605"/>
                  </a:lnTo>
                  <a:lnTo>
                    <a:pt x="6956" y="6581"/>
                  </a:lnTo>
                  <a:lnTo>
                    <a:pt x="6966" y="6557"/>
                  </a:lnTo>
                  <a:lnTo>
                    <a:pt x="6976" y="6532"/>
                  </a:lnTo>
                  <a:lnTo>
                    <a:pt x="6984" y="6508"/>
                  </a:lnTo>
                  <a:lnTo>
                    <a:pt x="6992" y="6483"/>
                  </a:lnTo>
                  <a:lnTo>
                    <a:pt x="6998" y="6457"/>
                  </a:lnTo>
                  <a:lnTo>
                    <a:pt x="7004" y="6432"/>
                  </a:lnTo>
                  <a:lnTo>
                    <a:pt x="7009" y="6406"/>
                  </a:lnTo>
                  <a:lnTo>
                    <a:pt x="7012" y="6380"/>
                  </a:lnTo>
                  <a:lnTo>
                    <a:pt x="7015" y="6354"/>
                  </a:lnTo>
                  <a:lnTo>
                    <a:pt x="7017" y="6328"/>
                  </a:lnTo>
                  <a:lnTo>
                    <a:pt x="7017" y="6302"/>
                  </a:lnTo>
                  <a:lnTo>
                    <a:pt x="7017" y="6276"/>
                  </a:lnTo>
                  <a:lnTo>
                    <a:pt x="7016" y="6250"/>
                  </a:lnTo>
                  <a:lnTo>
                    <a:pt x="7014" y="6223"/>
                  </a:lnTo>
                  <a:lnTo>
                    <a:pt x="7011" y="6197"/>
                  </a:lnTo>
                  <a:lnTo>
                    <a:pt x="7007" y="6170"/>
                  </a:lnTo>
                  <a:lnTo>
                    <a:pt x="7001" y="6143"/>
                  </a:lnTo>
                  <a:lnTo>
                    <a:pt x="6995" y="6117"/>
                  </a:lnTo>
                  <a:lnTo>
                    <a:pt x="6988" y="6092"/>
                  </a:lnTo>
                  <a:lnTo>
                    <a:pt x="6980" y="6065"/>
                  </a:lnTo>
                  <a:lnTo>
                    <a:pt x="6971" y="6039"/>
                  </a:lnTo>
                  <a:lnTo>
                    <a:pt x="6960" y="6012"/>
                  </a:lnTo>
                  <a:lnTo>
                    <a:pt x="6952" y="5991"/>
                  </a:lnTo>
                  <a:lnTo>
                    <a:pt x="5229" y="4269"/>
                  </a:lnTo>
                  <a:lnTo>
                    <a:pt x="4830" y="4667"/>
                  </a:lnTo>
                  <a:lnTo>
                    <a:pt x="4450" y="4286"/>
                  </a:lnTo>
                  <a:lnTo>
                    <a:pt x="4450" y="4286"/>
                  </a:lnTo>
                  <a:lnTo>
                    <a:pt x="4490" y="4241"/>
                  </a:lnTo>
                  <a:lnTo>
                    <a:pt x="4529" y="4196"/>
                  </a:lnTo>
                  <a:lnTo>
                    <a:pt x="4566" y="4150"/>
                  </a:lnTo>
                  <a:lnTo>
                    <a:pt x="4602" y="4102"/>
                  </a:lnTo>
                  <a:lnTo>
                    <a:pt x="4638" y="4055"/>
                  </a:lnTo>
                  <a:lnTo>
                    <a:pt x="4672" y="4006"/>
                  </a:lnTo>
                  <a:lnTo>
                    <a:pt x="4705" y="3957"/>
                  </a:lnTo>
                  <a:lnTo>
                    <a:pt x="4737" y="3907"/>
                  </a:lnTo>
                  <a:lnTo>
                    <a:pt x="4768" y="3856"/>
                  </a:lnTo>
                  <a:lnTo>
                    <a:pt x="4796" y="3806"/>
                  </a:lnTo>
                  <a:lnTo>
                    <a:pt x="4825" y="3753"/>
                  </a:lnTo>
                  <a:lnTo>
                    <a:pt x="4852" y="3701"/>
                  </a:lnTo>
                  <a:lnTo>
                    <a:pt x="4878" y="3649"/>
                  </a:lnTo>
                  <a:lnTo>
                    <a:pt x="4902" y="3595"/>
                  </a:lnTo>
                  <a:lnTo>
                    <a:pt x="4925" y="3541"/>
                  </a:lnTo>
                  <a:lnTo>
                    <a:pt x="4947" y="3486"/>
                  </a:lnTo>
                  <a:lnTo>
                    <a:pt x="4968" y="3432"/>
                  </a:lnTo>
                  <a:lnTo>
                    <a:pt x="4987" y="3376"/>
                  </a:lnTo>
                  <a:lnTo>
                    <a:pt x="5005" y="3320"/>
                  </a:lnTo>
                  <a:lnTo>
                    <a:pt x="5022" y="3264"/>
                  </a:lnTo>
                  <a:lnTo>
                    <a:pt x="5038" y="3207"/>
                  </a:lnTo>
                  <a:lnTo>
                    <a:pt x="5052" y="3150"/>
                  </a:lnTo>
                  <a:lnTo>
                    <a:pt x="5065" y="3092"/>
                  </a:lnTo>
                  <a:lnTo>
                    <a:pt x="5077" y="3034"/>
                  </a:lnTo>
                  <a:lnTo>
                    <a:pt x="5086" y="2976"/>
                  </a:lnTo>
                  <a:lnTo>
                    <a:pt x="5096" y="2917"/>
                  </a:lnTo>
                  <a:lnTo>
                    <a:pt x="5103" y="2858"/>
                  </a:lnTo>
                  <a:lnTo>
                    <a:pt x="5110" y="2799"/>
                  </a:lnTo>
                  <a:lnTo>
                    <a:pt x="5114" y="2740"/>
                  </a:lnTo>
                  <a:lnTo>
                    <a:pt x="5118" y="2680"/>
                  </a:lnTo>
                  <a:lnTo>
                    <a:pt x="5120" y="2620"/>
                  </a:lnTo>
                  <a:lnTo>
                    <a:pt x="5120" y="2560"/>
                  </a:lnTo>
                  <a:lnTo>
                    <a:pt x="5120" y="2560"/>
                  </a:lnTo>
                  <a:lnTo>
                    <a:pt x="5119" y="2495"/>
                  </a:lnTo>
                  <a:lnTo>
                    <a:pt x="5117" y="2432"/>
                  </a:lnTo>
                  <a:lnTo>
                    <a:pt x="5114" y="2369"/>
                  </a:lnTo>
                  <a:lnTo>
                    <a:pt x="5108" y="2306"/>
                  </a:lnTo>
                  <a:lnTo>
                    <a:pt x="5101" y="2242"/>
                  </a:lnTo>
                  <a:lnTo>
                    <a:pt x="5093" y="2180"/>
                  </a:lnTo>
                  <a:lnTo>
                    <a:pt x="5082" y="2118"/>
                  </a:lnTo>
                  <a:lnTo>
                    <a:pt x="5071" y="2057"/>
                  </a:lnTo>
                  <a:lnTo>
                    <a:pt x="5058" y="1996"/>
                  </a:lnTo>
                  <a:lnTo>
                    <a:pt x="5044" y="1934"/>
                  </a:lnTo>
                  <a:lnTo>
                    <a:pt x="5027" y="1874"/>
                  </a:lnTo>
                  <a:lnTo>
                    <a:pt x="5010" y="1814"/>
                  </a:lnTo>
                  <a:lnTo>
                    <a:pt x="4992" y="1755"/>
                  </a:lnTo>
                  <a:lnTo>
                    <a:pt x="4971" y="1696"/>
                  </a:lnTo>
                  <a:lnTo>
                    <a:pt x="4949" y="1637"/>
                  </a:lnTo>
                  <a:lnTo>
                    <a:pt x="4926" y="1580"/>
                  </a:lnTo>
                  <a:lnTo>
                    <a:pt x="4902" y="1522"/>
                  </a:lnTo>
                  <a:lnTo>
                    <a:pt x="4876" y="1466"/>
                  </a:lnTo>
                  <a:lnTo>
                    <a:pt x="4848" y="1410"/>
                  </a:lnTo>
                  <a:lnTo>
                    <a:pt x="4820" y="1355"/>
                  </a:lnTo>
                  <a:lnTo>
                    <a:pt x="4790" y="1300"/>
                  </a:lnTo>
                  <a:lnTo>
                    <a:pt x="4758" y="1246"/>
                  </a:lnTo>
                  <a:lnTo>
                    <a:pt x="4726" y="1193"/>
                  </a:lnTo>
                  <a:lnTo>
                    <a:pt x="4691" y="1141"/>
                  </a:lnTo>
                  <a:lnTo>
                    <a:pt x="4655" y="1089"/>
                  </a:lnTo>
                  <a:lnTo>
                    <a:pt x="4618" y="1038"/>
                  </a:lnTo>
                  <a:lnTo>
                    <a:pt x="4580" y="988"/>
                  </a:lnTo>
                  <a:lnTo>
                    <a:pt x="4540" y="938"/>
                  </a:lnTo>
                  <a:lnTo>
                    <a:pt x="4500" y="890"/>
                  </a:lnTo>
                  <a:lnTo>
                    <a:pt x="4458" y="842"/>
                  </a:lnTo>
                  <a:lnTo>
                    <a:pt x="4414" y="796"/>
                  </a:lnTo>
                  <a:lnTo>
                    <a:pt x="4369" y="749"/>
                  </a:lnTo>
                  <a:lnTo>
                    <a:pt x="4369" y="749"/>
                  </a:lnTo>
                  <a:close/>
                  <a:moveTo>
                    <a:pt x="5229" y="4594"/>
                  </a:moveTo>
                  <a:lnTo>
                    <a:pt x="6757" y="6121"/>
                  </a:lnTo>
                  <a:lnTo>
                    <a:pt x="6757" y="6121"/>
                  </a:lnTo>
                  <a:lnTo>
                    <a:pt x="6763" y="6141"/>
                  </a:lnTo>
                  <a:lnTo>
                    <a:pt x="6769" y="6161"/>
                  </a:lnTo>
                  <a:lnTo>
                    <a:pt x="6775" y="6181"/>
                  </a:lnTo>
                  <a:lnTo>
                    <a:pt x="6779" y="6201"/>
                  </a:lnTo>
                  <a:lnTo>
                    <a:pt x="6782" y="6221"/>
                  </a:lnTo>
                  <a:lnTo>
                    <a:pt x="6785" y="6240"/>
                  </a:lnTo>
                  <a:lnTo>
                    <a:pt x="6786" y="6259"/>
                  </a:lnTo>
                  <a:lnTo>
                    <a:pt x="6787" y="6278"/>
                  </a:lnTo>
                  <a:lnTo>
                    <a:pt x="6787" y="6297"/>
                  </a:lnTo>
                  <a:lnTo>
                    <a:pt x="6787" y="6315"/>
                  </a:lnTo>
                  <a:lnTo>
                    <a:pt x="6786" y="6334"/>
                  </a:lnTo>
                  <a:lnTo>
                    <a:pt x="6784" y="6352"/>
                  </a:lnTo>
                  <a:lnTo>
                    <a:pt x="6781" y="6369"/>
                  </a:lnTo>
                  <a:lnTo>
                    <a:pt x="6778" y="6387"/>
                  </a:lnTo>
                  <a:lnTo>
                    <a:pt x="6775" y="6404"/>
                  </a:lnTo>
                  <a:lnTo>
                    <a:pt x="6769" y="6421"/>
                  </a:lnTo>
                  <a:lnTo>
                    <a:pt x="6759" y="6453"/>
                  </a:lnTo>
                  <a:lnTo>
                    <a:pt x="6747" y="6485"/>
                  </a:lnTo>
                  <a:lnTo>
                    <a:pt x="6732" y="6514"/>
                  </a:lnTo>
                  <a:lnTo>
                    <a:pt x="6717" y="6543"/>
                  </a:lnTo>
                  <a:lnTo>
                    <a:pt x="6699" y="6570"/>
                  </a:lnTo>
                  <a:lnTo>
                    <a:pt x="6681" y="6594"/>
                  </a:lnTo>
                  <a:lnTo>
                    <a:pt x="6662" y="6619"/>
                  </a:lnTo>
                  <a:lnTo>
                    <a:pt x="6641" y="6640"/>
                  </a:lnTo>
                  <a:lnTo>
                    <a:pt x="6641" y="6640"/>
                  </a:lnTo>
                  <a:lnTo>
                    <a:pt x="6620" y="6660"/>
                  </a:lnTo>
                  <a:lnTo>
                    <a:pt x="6596" y="6680"/>
                  </a:lnTo>
                  <a:lnTo>
                    <a:pt x="6571" y="6698"/>
                  </a:lnTo>
                  <a:lnTo>
                    <a:pt x="6545" y="6716"/>
                  </a:lnTo>
                  <a:lnTo>
                    <a:pt x="6516" y="6732"/>
                  </a:lnTo>
                  <a:lnTo>
                    <a:pt x="6486" y="6745"/>
                  </a:lnTo>
                  <a:lnTo>
                    <a:pt x="6455" y="6758"/>
                  </a:lnTo>
                  <a:lnTo>
                    <a:pt x="6422" y="6768"/>
                  </a:lnTo>
                  <a:lnTo>
                    <a:pt x="6405" y="6773"/>
                  </a:lnTo>
                  <a:lnTo>
                    <a:pt x="6388" y="6777"/>
                  </a:lnTo>
                  <a:lnTo>
                    <a:pt x="6371" y="6780"/>
                  </a:lnTo>
                  <a:lnTo>
                    <a:pt x="6353" y="6782"/>
                  </a:lnTo>
                  <a:lnTo>
                    <a:pt x="6335" y="6784"/>
                  </a:lnTo>
                  <a:lnTo>
                    <a:pt x="6317" y="6785"/>
                  </a:lnTo>
                  <a:lnTo>
                    <a:pt x="6298" y="6786"/>
                  </a:lnTo>
                  <a:lnTo>
                    <a:pt x="6279" y="6786"/>
                  </a:lnTo>
                  <a:lnTo>
                    <a:pt x="6260" y="6785"/>
                  </a:lnTo>
                  <a:lnTo>
                    <a:pt x="6241" y="6783"/>
                  </a:lnTo>
                  <a:lnTo>
                    <a:pt x="6222" y="6781"/>
                  </a:lnTo>
                  <a:lnTo>
                    <a:pt x="6202" y="6778"/>
                  </a:lnTo>
                  <a:lnTo>
                    <a:pt x="6183" y="6774"/>
                  </a:lnTo>
                  <a:lnTo>
                    <a:pt x="6163" y="6768"/>
                  </a:lnTo>
                  <a:lnTo>
                    <a:pt x="6143" y="6762"/>
                  </a:lnTo>
                  <a:lnTo>
                    <a:pt x="6122" y="6755"/>
                  </a:lnTo>
                  <a:lnTo>
                    <a:pt x="4595" y="5227"/>
                  </a:lnTo>
                  <a:lnTo>
                    <a:pt x="5229" y="4594"/>
                  </a:lnTo>
                  <a:close/>
                  <a:moveTo>
                    <a:pt x="4211" y="4203"/>
                  </a:moveTo>
                  <a:lnTo>
                    <a:pt x="4211" y="4203"/>
                  </a:lnTo>
                  <a:lnTo>
                    <a:pt x="4169" y="4243"/>
                  </a:lnTo>
                  <a:lnTo>
                    <a:pt x="4127" y="4283"/>
                  </a:lnTo>
                  <a:lnTo>
                    <a:pt x="4084" y="4322"/>
                  </a:lnTo>
                  <a:lnTo>
                    <a:pt x="4039" y="4359"/>
                  </a:lnTo>
                  <a:lnTo>
                    <a:pt x="3994" y="4395"/>
                  </a:lnTo>
                  <a:lnTo>
                    <a:pt x="3949" y="4431"/>
                  </a:lnTo>
                  <a:lnTo>
                    <a:pt x="3902" y="4465"/>
                  </a:lnTo>
                  <a:lnTo>
                    <a:pt x="3855" y="4497"/>
                  </a:lnTo>
                  <a:lnTo>
                    <a:pt x="3806" y="4528"/>
                  </a:lnTo>
                  <a:lnTo>
                    <a:pt x="3758" y="4559"/>
                  </a:lnTo>
                  <a:lnTo>
                    <a:pt x="3709" y="4587"/>
                  </a:lnTo>
                  <a:lnTo>
                    <a:pt x="3659" y="4614"/>
                  </a:lnTo>
                  <a:lnTo>
                    <a:pt x="3609" y="4641"/>
                  </a:lnTo>
                  <a:lnTo>
                    <a:pt x="3558" y="4666"/>
                  </a:lnTo>
                  <a:lnTo>
                    <a:pt x="3506" y="4689"/>
                  </a:lnTo>
                  <a:lnTo>
                    <a:pt x="3454" y="4713"/>
                  </a:lnTo>
                  <a:lnTo>
                    <a:pt x="3401" y="4734"/>
                  </a:lnTo>
                  <a:lnTo>
                    <a:pt x="3348" y="4754"/>
                  </a:lnTo>
                  <a:lnTo>
                    <a:pt x="3294" y="4772"/>
                  </a:lnTo>
                  <a:lnTo>
                    <a:pt x="3240" y="4788"/>
                  </a:lnTo>
                  <a:lnTo>
                    <a:pt x="3185" y="4805"/>
                  </a:lnTo>
                  <a:lnTo>
                    <a:pt x="3130" y="4819"/>
                  </a:lnTo>
                  <a:lnTo>
                    <a:pt x="3076" y="4833"/>
                  </a:lnTo>
                  <a:lnTo>
                    <a:pt x="3020" y="4844"/>
                  </a:lnTo>
                  <a:lnTo>
                    <a:pt x="2963" y="4855"/>
                  </a:lnTo>
                  <a:lnTo>
                    <a:pt x="2907" y="4864"/>
                  </a:lnTo>
                  <a:lnTo>
                    <a:pt x="2850" y="4872"/>
                  </a:lnTo>
                  <a:lnTo>
                    <a:pt x="2792" y="4878"/>
                  </a:lnTo>
                  <a:lnTo>
                    <a:pt x="2735" y="4883"/>
                  </a:lnTo>
                  <a:lnTo>
                    <a:pt x="2677" y="4886"/>
                  </a:lnTo>
                  <a:lnTo>
                    <a:pt x="2619" y="4889"/>
                  </a:lnTo>
                  <a:lnTo>
                    <a:pt x="2561" y="4890"/>
                  </a:lnTo>
                  <a:lnTo>
                    <a:pt x="2561" y="4890"/>
                  </a:lnTo>
                  <a:lnTo>
                    <a:pt x="2559" y="4890"/>
                  </a:lnTo>
                  <a:lnTo>
                    <a:pt x="2559" y="4890"/>
                  </a:lnTo>
                  <a:lnTo>
                    <a:pt x="2501" y="4889"/>
                  </a:lnTo>
                  <a:lnTo>
                    <a:pt x="2443" y="4886"/>
                  </a:lnTo>
                  <a:lnTo>
                    <a:pt x="2385" y="4883"/>
                  </a:lnTo>
                  <a:lnTo>
                    <a:pt x="2328" y="4878"/>
                  </a:lnTo>
                  <a:lnTo>
                    <a:pt x="2271" y="4872"/>
                  </a:lnTo>
                  <a:lnTo>
                    <a:pt x="2214" y="4864"/>
                  </a:lnTo>
                  <a:lnTo>
                    <a:pt x="2158" y="4855"/>
                  </a:lnTo>
                  <a:lnTo>
                    <a:pt x="2102" y="4844"/>
                  </a:lnTo>
                  <a:lnTo>
                    <a:pt x="2047" y="4833"/>
                  </a:lnTo>
                  <a:lnTo>
                    <a:pt x="1991" y="4820"/>
                  </a:lnTo>
                  <a:lnTo>
                    <a:pt x="1936" y="4805"/>
                  </a:lnTo>
                  <a:lnTo>
                    <a:pt x="1882" y="4790"/>
                  </a:lnTo>
                  <a:lnTo>
                    <a:pt x="1827" y="4773"/>
                  </a:lnTo>
                  <a:lnTo>
                    <a:pt x="1774" y="4754"/>
                  </a:lnTo>
                  <a:lnTo>
                    <a:pt x="1721" y="4735"/>
                  </a:lnTo>
                  <a:lnTo>
                    <a:pt x="1669" y="4714"/>
                  </a:lnTo>
                  <a:lnTo>
                    <a:pt x="1616" y="4690"/>
                  </a:lnTo>
                  <a:lnTo>
                    <a:pt x="1566" y="4667"/>
                  </a:lnTo>
                  <a:lnTo>
                    <a:pt x="1514" y="4642"/>
                  </a:lnTo>
                  <a:lnTo>
                    <a:pt x="1464" y="4617"/>
                  </a:lnTo>
                  <a:lnTo>
                    <a:pt x="1414" y="4589"/>
                  </a:lnTo>
                  <a:lnTo>
                    <a:pt x="1365" y="4561"/>
                  </a:lnTo>
                  <a:lnTo>
                    <a:pt x="1317" y="4530"/>
                  </a:lnTo>
                  <a:lnTo>
                    <a:pt x="1269" y="4500"/>
                  </a:lnTo>
                  <a:lnTo>
                    <a:pt x="1222" y="4467"/>
                  </a:lnTo>
                  <a:lnTo>
                    <a:pt x="1176" y="4433"/>
                  </a:lnTo>
                  <a:lnTo>
                    <a:pt x="1130" y="4398"/>
                  </a:lnTo>
                  <a:lnTo>
                    <a:pt x="1085" y="4363"/>
                  </a:lnTo>
                  <a:lnTo>
                    <a:pt x="1041" y="4326"/>
                  </a:lnTo>
                  <a:lnTo>
                    <a:pt x="997" y="4287"/>
                  </a:lnTo>
                  <a:lnTo>
                    <a:pt x="955" y="4248"/>
                  </a:lnTo>
                  <a:lnTo>
                    <a:pt x="914" y="4206"/>
                  </a:lnTo>
                  <a:lnTo>
                    <a:pt x="914" y="4206"/>
                  </a:lnTo>
                  <a:lnTo>
                    <a:pt x="873" y="4165"/>
                  </a:lnTo>
                  <a:lnTo>
                    <a:pt x="833" y="4122"/>
                  </a:lnTo>
                  <a:lnTo>
                    <a:pt x="795" y="4079"/>
                  </a:lnTo>
                  <a:lnTo>
                    <a:pt x="758" y="4035"/>
                  </a:lnTo>
                  <a:lnTo>
                    <a:pt x="721" y="3990"/>
                  </a:lnTo>
                  <a:lnTo>
                    <a:pt x="686" y="3944"/>
                  </a:lnTo>
                  <a:lnTo>
                    <a:pt x="654" y="3898"/>
                  </a:lnTo>
                  <a:lnTo>
                    <a:pt x="621" y="3851"/>
                  </a:lnTo>
                  <a:lnTo>
                    <a:pt x="589" y="3804"/>
                  </a:lnTo>
                  <a:lnTo>
                    <a:pt x="560" y="3755"/>
                  </a:lnTo>
                  <a:lnTo>
                    <a:pt x="531" y="3706"/>
                  </a:lnTo>
                  <a:lnTo>
                    <a:pt x="504" y="3656"/>
                  </a:lnTo>
                  <a:lnTo>
                    <a:pt x="478" y="3606"/>
                  </a:lnTo>
                  <a:lnTo>
                    <a:pt x="452" y="3555"/>
                  </a:lnTo>
                  <a:lnTo>
                    <a:pt x="429" y="3503"/>
                  </a:lnTo>
                  <a:lnTo>
                    <a:pt x="407" y="3452"/>
                  </a:lnTo>
                  <a:lnTo>
                    <a:pt x="386" y="3399"/>
                  </a:lnTo>
                  <a:lnTo>
                    <a:pt x="366" y="3346"/>
                  </a:lnTo>
                  <a:lnTo>
                    <a:pt x="347" y="3292"/>
                  </a:lnTo>
                  <a:lnTo>
                    <a:pt x="330" y="3238"/>
                  </a:lnTo>
                  <a:lnTo>
                    <a:pt x="314" y="3184"/>
                  </a:lnTo>
                  <a:lnTo>
                    <a:pt x="299" y="3129"/>
                  </a:lnTo>
                  <a:lnTo>
                    <a:pt x="287" y="3073"/>
                  </a:lnTo>
                  <a:lnTo>
                    <a:pt x="275" y="3017"/>
                  </a:lnTo>
                  <a:lnTo>
                    <a:pt x="265" y="2961"/>
                  </a:lnTo>
                  <a:lnTo>
                    <a:pt x="255" y="2905"/>
                  </a:lnTo>
                  <a:lnTo>
                    <a:pt x="248" y="2849"/>
                  </a:lnTo>
                  <a:lnTo>
                    <a:pt x="241" y="2792"/>
                  </a:lnTo>
                  <a:lnTo>
                    <a:pt x="236" y="2734"/>
                  </a:lnTo>
                  <a:lnTo>
                    <a:pt x="233" y="2677"/>
                  </a:lnTo>
                  <a:lnTo>
                    <a:pt x="231" y="2619"/>
                  </a:lnTo>
                  <a:lnTo>
                    <a:pt x="230" y="2561"/>
                  </a:lnTo>
                  <a:lnTo>
                    <a:pt x="230" y="2561"/>
                  </a:lnTo>
                  <a:lnTo>
                    <a:pt x="231" y="2503"/>
                  </a:lnTo>
                  <a:lnTo>
                    <a:pt x="233" y="2445"/>
                  </a:lnTo>
                  <a:lnTo>
                    <a:pt x="236" y="2387"/>
                  </a:lnTo>
                  <a:lnTo>
                    <a:pt x="241" y="2330"/>
                  </a:lnTo>
                  <a:lnTo>
                    <a:pt x="248" y="2273"/>
                  </a:lnTo>
                  <a:lnTo>
                    <a:pt x="255" y="2216"/>
                  </a:lnTo>
                  <a:lnTo>
                    <a:pt x="263" y="2160"/>
                  </a:lnTo>
                  <a:lnTo>
                    <a:pt x="274" y="2104"/>
                  </a:lnTo>
                  <a:lnTo>
                    <a:pt x="286" y="2048"/>
                  </a:lnTo>
                  <a:lnTo>
                    <a:pt x="299" y="1993"/>
                  </a:lnTo>
                  <a:lnTo>
                    <a:pt x="313" y="1939"/>
                  </a:lnTo>
                  <a:lnTo>
                    <a:pt x="329" y="1884"/>
                  </a:lnTo>
                  <a:lnTo>
                    <a:pt x="346" y="1830"/>
                  </a:lnTo>
                  <a:lnTo>
                    <a:pt x="365" y="1776"/>
                  </a:lnTo>
                  <a:lnTo>
                    <a:pt x="384" y="1724"/>
                  </a:lnTo>
                  <a:lnTo>
                    <a:pt x="405" y="1671"/>
                  </a:lnTo>
                  <a:lnTo>
                    <a:pt x="427" y="1619"/>
                  </a:lnTo>
                  <a:lnTo>
                    <a:pt x="451" y="1568"/>
                  </a:lnTo>
                  <a:lnTo>
                    <a:pt x="475" y="1517"/>
                  </a:lnTo>
                  <a:lnTo>
                    <a:pt x="502" y="1466"/>
                  </a:lnTo>
                  <a:lnTo>
                    <a:pt x="529" y="1417"/>
                  </a:lnTo>
                  <a:lnTo>
                    <a:pt x="558" y="1368"/>
                  </a:lnTo>
                  <a:lnTo>
                    <a:pt x="587" y="1320"/>
                  </a:lnTo>
                  <a:lnTo>
                    <a:pt x="619" y="1271"/>
                  </a:lnTo>
                  <a:lnTo>
                    <a:pt x="650" y="1225"/>
                  </a:lnTo>
                  <a:lnTo>
                    <a:pt x="684" y="1179"/>
                  </a:lnTo>
                  <a:lnTo>
                    <a:pt x="719" y="1132"/>
                  </a:lnTo>
                  <a:lnTo>
                    <a:pt x="755" y="1088"/>
                  </a:lnTo>
                  <a:lnTo>
                    <a:pt x="792" y="1044"/>
                  </a:lnTo>
                  <a:lnTo>
                    <a:pt x="830" y="1000"/>
                  </a:lnTo>
                  <a:lnTo>
                    <a:pt x="869" y="957"/>
                  </a:lnTo>
                  <a:lnTo>
                    <a:pt x="910" y="916"/>
                  </a:lnTo>
                  <a:lnTo>
                    <a:pt x="910" y="916"/>
                  </a:lnTo>
                  <a:lnTo>
                    <a:pt x="951" y="875"/>
                  </a:lnTo>
                  <a:lnTo>
                    <a:pt x="994" y="835"/>
                  </a:lnTo>
                  <a:lnTo>
                    <a:pt x="1037" y="797"/>
                  </a:lnTo>
                  <a:lnTo>
                    <a:pt x="1082" y="759"/>
                  </a:lnTo>
                  <a:lnTo>
                    <a:pt x="1126" y="723"/>
                  </a:lnTo>
                  <a:lnTo>
                    <a:pt x="1172" y="688"/>
                  </a:lnTo>
                  <a:lnTo>
                    <a:pt x="1219" y="655"/>
                  </a:lnTo>
                  <a:lnTo>
                    <a:pt x="1265" y="622"/>
                  </a:lnTo>
                  <a:lnTo>
                    <a:pt x="1314" y="591"/>
                  </a:lnTo>
                  <a:lnTo>
                    <a:pt x="1362" y="561"/>
                  </a:lnTo>
                  <a:lnTo>
                    <a:pt x="1411" y="532"/>
                  </a:lnTo>
                  <a:lnTo>
                    <a:pt x="1460" y="505"/>
                  </a:lnTo>
                  <a:lnTo>
                    <a:pt x="1511" y="478"/>
                  </a:lnTo>
                  <a:lnTo>
                    <a:pt x="1561" y="453"/>
                  </a:lnTo>
                  <a:lnTo>
                    <a:pt x="1613" y="430"/>
                  </a:lnTo>
                  <a:lnTo>
                    <a:pt x="1666" y="407"/>
                  </a:lnTo>
                  <a:lnTo>
                    <a:pt x="1719" y="386"/>
                  </a:lnTo>
                  <a:lnTo>
                    <a:pt x="1771" y="366"/>
                  </a:lnTo>
                  <a:lnTo>
                    <a:pt x="1825" y="348"/>
                  </a:lnTo>
                  <a:lnTo>
                    <a:pt x="1879" y="331"/>
                  </a:lnTo>
                  <a:lnTo>
                    <a:pt x="1934" y="315"/>
                  </a:lnTo>
                  <a:lnTo>
                    <a:pt x="1989" y="300"/>
                  </a:lnTo>
                  <a:lnTo>
                    <a:pt x="2044" y="287"/>
                  </a:lnTo>
                  <a:lnTo>
                    <a:pt x="2100" y="275"/>
                  </a:lnTo>
                  <a:lnTo>
                    <a:pt x="2156" y="264"/>
                  </a:lnTo>
                  <a:lnTo>
                    <a:pt x="2213" y="255"/>
                  </a:lnTo>
                  <a:lnTo>
                    <a:pt x="2269" y="248"/>
                  </a:lnTo>
                  <a:lnTo>
                    <a:pt x="2327" y="241"/>
                  </a:lnTo>
                  <a:lnTo>
                    <a:pt x="2384" y="236"/>
                  </a:lnTo>
                  <a:lnTo>
                    <a:pt x="2442" y="233"/>
                  </a:lnTo>
                  <a:lnTo>
                    <a:pt x="2500" y="231"/>
                  </a:lnTo>
                  <a:lnTo>
                    <a:pt x="2558" y="230"/>
                  </a:lnTo>
                  <a:lnTo>
                    <a:pt x="2558" y="230"/>
                  </a:lnTo>
                  <a:lnTo>
                    <a:pt x="2561" y="230"/>
                  </a:lnTo>
                  <a:lnTo>
                    <a:pt x="2561" y="230"/>
                  </a:lnTo>
                  <a:lnTo>
                    <a:pt x="2619" y="231"/>
                  </a:lnTo>
                  <a:lnTo>
                    <a:pt x="2677" y="233"/>
                  </a:lnTo>
                  <a:lnTo>
                    <a:pt x="2735" y="236"/>
                  </a:lnTo>
                  <a:lnTo>
                    <a:pt x="2792" y="241"/>
                  </a:lnTo>
                  <a:lnTo>
                    <a:pt x="2849" y="248"/>
                  </a:lnTo>
                  <a:lnTo>
                    <a:pt x="2906" y="255"/>
                  </a:lnTo>
                  <a:lnTo>
                    <a:pt x="2962" y="264"/>
                  </a:lnTo>
                  <a:lnTo>
                    <a:pt x="3018" y="275"/>
                  </a:lnTo>
                  <a:lnTo>
                    <a:pt x="3074" y="287"/>
                  </a:lnTo>
                  <a:lnTo>
                    <a:pt x="3129" y="299"/>
                  </a:lnTo>
                  <a:lnTo>
                    <a:pt x="3184" y="314"/>
                  </a:lnTo>
                  <a:lnTo>
                    <a:pt x="3238" y="330"/>
                  </a:lnTo>
                  <a:lnTo>
                    <a:pt x="3293" y="347"/>
                  </a:lnTo>
                  <a:lnTo>
                    <a:pt x="3346" y="366"/>
                  </a:lnTo>
                  <a:lnTo>
                    <a:pt x="3399" y="386"/>
                  </a:lnTo>
                  <a:lnTo>
                    <a:pt x="3452" y="406"/>
                  </a:lnTo>
                  <a:lnTo>
                    <a:pt x="3504" y="429"/>
                  </a:lnTo>
                  <a:lnTo>
                    <a:pt x="3555" y="452"/>
                  </a:lnTo>
                  <a:lnTo>
                    <a:pt x="3606" y="477"/>
                  </a:lnTo>
                  <a:lnTo>
                    <a:pt x="3657" y="503"/>
                  </a:lnTo>
                  <a:lnTo>
                    <a:pt x="3706" y="530"/>
                  </a:lnTo>
                  <a:lnTo>
                    <a:pt x="3755" y="560"/>
                  </a:lnTo>
                  <a:lnTo>
                    <a:pt x="3803" y="589"/>
                  </a:lnTo>
                  <a:lnTo>
                    <a:pt x="3852" y="620"/>
                  </a:lnTo>
                  <a:lnTo>
                    <a:pt x="3898" y="652"/>
                  </a:lnTo>
                  <a:lnTo>
                    <a:pt x="3944" y="686"/>
                  </a:lnTo>
                  <a:lnTo>
                    <a:pt x="3991" y="721"/>
                  </a:lnTo>
                  <a:lnTo>
                    <a:pt x="4035" y="757"/>
                  </a:lnTo>
                  <a:lnTo>
                    <a:pt x="4079" y="794"/>
                  </a:lnTo>
                  <a:lnTo>
                    <a:pt x="4123" y="833"/>
                  </a:lnTo>
                  <a:lnTo>
                    <a:pt x="4165" y="872"/>
                  </a:lnTo>
                  <a:lnTo>
                    <a:pt x="4207" y="913"/>
                  </a:lnTo>
                  <a:lnTo>
                    <a:pt x="4207" y="913"/>
                  </a:lnTo>
                  <a:lnTo>
                    <a:pt x="4248" y="954"/>
                  </a:lnTo>
                  <a:lnTo>
                    <a:pt x="4287" y="997"/>
                  </a:lnTo>
                  <a:lnTo>
                    <a:pt x="4326" y="1040"/>
                  </a:lnTo>
                  <a:lnTo>
                    <a:pt x="4363" y="1084"/>
                  </a:lnTo>
                  <a:lnTo>
                    <a:pt x="4399" y="1129"/>
                  </a:lnTo>
                  <a:lnTo>
                    <a:pt x="4434" y="1174"/>
                  </a:lnTo>
                  <a:lnTo>
                    <a:pt x="4467" y="1221"/>
                  </a:lnTo>
                  <a:lnTo>
                    <a:pt x="4500" y="1268"/>
                  </a:lnTo>
                  <a:lnTo>
                    <a:pt x="4531" y="1316"/>
                  </a:lnTo>
                  <a:lnTo>
                    <a:pt x="4561" y="1364"/>
                  </a:lnTo>
                  <a:lnTo>
                    <a:pt x="4590" y="1414"/>
                  </a:lnTo>
                  <a:lnTo>
                    <a:pt x="4617" y="1463"/>
                  </a:lnTo>
                  <a:lnTo>
                    <a:pt x="4644" y="1514"/>
                  </a:lnTo>
                  <a:lnTo>
                    <a:pt x="4668" y="1564"/>
                  </a:lnTo>
                  <a:lnTo>
                    <a:pt x="4692" y="1616"/>
                  </a:lnTo>
                  <a:lnTo>
                    <a:pt x="4714" y="1668"/>
                  </a:lnTo>
                  <a:lnTo>
                    <a:pt x="4735" y="1720"/>
                  </a:lnTo>
                  <a:lnTo>
                    <a:pt x="4755" y="1773"/>
                  </a:lnTo>
                  <a:lnTo>
                    <a:pt x="4773" y="1827"/>
                  </a:lnTo>
                  <a:lnTo>
                    <a:pt x="4790" y="1881"/>
                  </a:lnTo>
                  <a:lnTo>
                    <a:pt x="4806" y="1936"/>
                  </a:lnTo>
                  <a:lnTo>
                    <a:pt x="4821" y="1990"/>
                  </a:lnTo>
                  <a:lnTo>
                    <a:pt x="4834" y="2046"/>
                  </a:lnTo>
                  <a:lnTo>
                    <a:pt x="4846" y="2102"/>
                  </a:lnTo>
                  <a:lnTo>
                    <a:pt x="4857" y="2158"/>
                  </a:lnTo>
                  <a:lnTo>
                    <a:pt x="4865" y="2214"/>
                  </a:lnTo>
                  <a:lnTo>
                    <a:pt x="4873" y="2271"/>
                  </a:lnTo>
                  <a:lnTo>
                    <a:pt x="4880" y="2328"/>
                  </a:lnTo>
                  <a:lnTo>
                    <a:pt x="4884" y="2386"/>
                  </a:lnTo>
                  <a:lnTo>
                    <a:pt x="4888" y="2444"/>
                  </a:lnTo>
                  <a:lnTo>
                    <a:pt x="4890" y="2501"/>
                  </a:lnTo>
                  <a:lnTo>
                    <a:pt x="4890" y="2560"/>
                  </a:lnTo>
                  <a:lnTo>
                    <a:pt x="4890" y="2560"/>
                  </a:lnTo>
                  <a:lnTo>
                    <a:pt x="4890" y="2618"/>
                  </a:lnTo>
                  <a:lnTo>
                    <a:pt x="4888" y="2675"/>
                  </a:lnTo>
                  <a:lnTo>
                    <a:pt x="4884" y="2733"/>
                  </a:lnTo>
                  <a:lnTo>
                    <a:pt x="4880" y="2789"/>
                  </a:lnTo>
                  <a:lnTo>
                    <a:pt x="4873" y="2846"/>
                  </a:lnTo>
                  <a:lnTo>
                    <a:pt x="4865" y="2903"/>
                  </a:lnTo>
                  <a:lnTo>
                    <a:pt x="4857" y="2959"/>
                  </a:lnTo>
                  <a:lnTo>
                    <a:pt x="4846" y="3015"/>
                  </a:lnTo>
                  <a:lnTo>
                    <a:pt x="4834" y="3071"/>
                  </a:lnTo>
                  <a:lnTo>
                    <a:pt x="4822" y="3127"/>
                  </a:lnTo>
                  <a:lnTo>
                    <a:pt x="4807" y="3182"/>
                  </a:lnTo>
                  <a:lnTo>
                    <a:pt x="4791" y="3235"/>
                  </a:lnTo>
                  <a:lnTo>
                    <a:pt x="4774" y="3289"/>
                  </a:lnTo>
                  <a:lnTo>
                    <a:pt x="4755" y="3343"/>
                  </a:lnTo>
                  <a:lnTo>
                    <a:pt x="4736" y="3396"/>
                  </a:lnTo>
                  <a:lnTo>
                    <a:pt x="4715" y="3448"/>
                  </a:lnTo>
                  <a:lnTo>
                    <a:pt x="4693" y="3500"/>
                  </a:lnTo>
                  <a:lnTo>
                    <a:pt x="4670" y="3552"/>
                  </a:lnTo>
                  <a:lnTo>
                    <a:pt x="4645" y="3602"/>
                  </a:lnTo>
                  <a:lnTo>
                    <a:pt x="4618" y="3653"/>
                  </a:lnTo>
                  <a:lnTo>
                    <a:pt x="4592" y="3703"/>
                  </a:lnTo>
                  <a:lnTo>
                    <a:pt x="4563" y="3751"/>
                  </a:lnTo>
                  <a:lnTo>
                    <a:pt x="4533" y="3800"/>
                  </a:lnTo>
                  <a:lnTo>
                    <a:pt x="4502" y="3847"/>
                  </a:lnTo>
                  <a:lnTo>
                    <a:pt x="4470" y="3894"/>
                  </a:lnTo>
                  <a:lnTo>
                    <a:pt x="4437" y="3941"/>
                  </a:lnTo>
                  <a:lnTo>
                    <a:pt x="4402" y="3986"/>
                  </a:lnTo>
                  <a:lnTo>
                    <a:pt x="4366" y="4031"/>
                  </a:lnTo>
                  <a:lnTo>
                    <a:pt x="4329" y="4076"/>
                  </a:lnTo>
                  <a:lnTo>
                    <a:pt x="4291" y="4119"/>
                  </a:lnTo>
                  <a:lnTo>
                    <a:pt x="4251" y="4161"/>
                  </a:lnTo>
                  <a:lnTo>
                    <a:pt x="4211" y="4203"/>
                  </a:lnTo>
                  <a:lnTo>
                    <a:pt x="4211" y="4203"/>
                  </a:lnTo>
                  <a:close/>
                  <a:moveTo>
                    <a:pt x="3944" y="1175"/>
                  </a:moveTo>
                  <a:lnTo>
                    <a:pt x="3944" y="1175"/>
                  </a:lnTo>
                  <a:lnTo>
                    <a:pt x="3910" y="1142"/>
                  </a:lnTo>
                  <a:lnTo>
                    <a:pt x="3874" y="1108"/>
                  </a:lnTo>
                  <a:lnTo>
                    <a:pt x="3837" y="1076"/>
                  </a:lnTo>
                  <a:lnTo>
                    <a:pt x="3800" y="1045"/>
                  </a:lnTo>
                  <a:lnTo>
                    <a:pt x="3762" y="1014"/>
                  </a:lnTo>
                  <a:lnTo>
                    <a:pt x="3724" y="986"/>
                  </a:lnTo>
                  <a:lnTo>
                    <a:pt x="3685" y="957"/>
                  </a:lnTo>
                  <a:lnTo>
                    <a:pt x="3646" y="930"/>
                  </a:lnTo>
                  <a:lnTo>
                    <a:pt x="3605" y="903"/>
                  </a:lnTo>
                  <a:lnTo>
                    <a:pt x="3565" y="878"/>
                  </a:lnTo>
                  <a:lnTo>
                    <a:pt x="3524" y="855"/>
                  </a:lnTo>
                  <a:lnTo>
                    <a:pt x="3482" y="832"/>
                  </a:lnTo>
                  <a:lnTo>
                    <a:pt x="3439" y="810"/>
                  </a:lnTo>
                  <a:lnTo>
                    <a:pt x="3396" y="788"/>
                  </a:lnTo>
                  <a:lnTo>
                    <a:pt x="3353" y="768"/>
                  </a:lnTo>
                  <a:lnTo>
                    <a:pt x="3310" y="749"/>
                  </a:lnTo>
                  <a:lnTo>
                    <a:pt x="3265" y="733"/>
                  </a:lnTo>
                  <a:lnTo>
                    <a:pt x="3221" y="716"/>
                  </a:lnTo>
                  <a:lnTo>
                    <a:pt x="3176" y="700"/>
                  </a:lnTo>
                  <a:lnTo>
                    <a:pt x="3130" y="686"/>
                  </a:lnTo>
                  <a:lnTo>
                    <a:pt x="3085" y="672"/>
                  </a:lnTo>
                  <a:lnTo>
                    <a:pt x="3039" y="660"/>
                  </a:lnTo>
                  <a:lnTo>
                    <a:pt x="2992" y="649"/>
                  </a:lnTo>
                  <a:lnTo>
                    <a:pt x="2945" y="640"/>
                  </a:lnTo>
                  <a:lnTo>
                    <a:pt x="2898" y="630"/>
                  </a:lnTo>
                  <a:lnTo>
                    <a:pt x="2851" y="623"/>
                  </a:lnTo>
                  <a:lnTo>
                    <a:pt x="2803" y="617"/>
                  </a:lnTo>
                  <a:lnTo>
                    <a:pt x="2755" y="611"/>
                  </a:lnTo>
                  <a:lnTo>
                    <a:pt x="2707" y="607"/>
                  </a:lnTo>
                  <a:lnTo>
                    <a:pt x="2658" y="604"/>
                  </a:lnTo>
                  <a:lnTo>
                    <a:pt x="2610" y="602"/>
                  </a:lnTo>
                  <a:lnTo>
                    <a:pt x="2561" y="602"/>
                  </a:lnTo>
                  <a:lnTo>
                    <a:pt x="2561" y="602"/>
                  </a:lnTo>
                  <a:lnTo>
                    <a:pt x="2560" y="602"/>
                  </a:lnTo>
                  <a:lnTo>
                    <a:pt x="2560" y="602"/>
                  </a:lnTo>
                  <a:lnTo>
                    <a:pt x="2510" y="602"/>
                  </a:lnTo>
                  <a:lnTo>
                    <a:pt x="2462" y="604"/>
                  </a:lnTo>
                  <a:lnTo>
                    <a:pt x="2413" y="607"/>
                  </a:lnTo>
                  <a:lnTo>
                    <a:pt x="2365" y="611"/>
                  </a:lnTo>
                  <a:lnTo>
                    <a:pt x="2316" y="617"/>
                  </a:lnTo>
                  <a:lnTo>
                    <a:pt x="2269" y="623"/>
                  </a:lnTo>
                  <a:lnTo>
                    <a:pt x="2222" y="630"/>
                  </a:lnTo>
                  <a:lnTo>
                    <a:pt x="2174" y="640"/>
                  </a:lnTo>
                  <a:lnTo>
                    <a:pt x="2128" y="649"/>
                  </a:lnTo>
                  <a:lnTo>
                    <a:pt x="2081" y="661"/>
                  </a:lnTo>
                  <a:lnTo>
                    <a:pt x="2035" y="672"/>
                  </a:lnTo>
                  <a:lnTo>
                    <a:pt x="1989" y="686"/>
                  </a:lnTo>
                  <a:lnTo>
                    <a:pt x="1943" y="701"/>
                  </a:lnTo>
                  <a:lnTo>
                    <a:pt x="1898" y="717"/>
                  </a:lnTo>
                  <a:lnTo>
                    <a:pt x="1854" y="733"/>
                  </a:lnTo>
                  <a:lnTo>
                    <a:pt x="1809" y="750"/>
                  </a:lnTo>
                  <a:lnTo>
                    <a:pt x="1765" y="769"/>
                  </a:lnTo>
                  <a:lnTo>
                    <a:pt x="1722" y="789"/>
                  </a:lnTo>
                  <a:lnTo>
                    <a:pt x="1680" y="811"/>
                  </a:lnTo>
                  <a:lnTo>
                    <a:pt x="1637" y="833"/>
                  </a:lnTo>
                  <a:lnTo>
                    <a:pt x="1595" y="856"/>
                  </a:lnTo>
                  <a:lnTo>
                    <a:pt x="1554" y="880"/>
                  </a:lnTo>
                  <a:lnTo>
                    <a:pt x="1513" y="905"/>
                  </a:lnTo>
                  <a:lnTo>
                    <a:pt x="1473" y="932"/>
                  </a:lnTo>
                  <a:lnTo>
                    <a:pt x="1434" y="959"/>
                  </a:lnTo>
                  <a:lnTo>
                    <a:pt x="1395" y="988"/>
                  </a:lnTo>
                  <a:lnTo>
                    <a:pt x="1356" y="1017"/>
                  </a:lnTo>
                  <a:lnTo>
                    <a:pt x="1318" y="1047"/>
                  </a:lnTo>
                  <a:lnTo>
                    <a:pt x="1281" y="1078"/>
                  </a:lnTo>
                  <a:lnTo>
                    <a:pt x="1245" y="1111"/>
                  </a:lnTo>
                  <a:lnTo>
                    <a:pt x="1209" y="1144"/>
                  </a:lnTo>
                  <a:lnTo>
                    <a:pt x="1173" y="1179"/>
                  </a:lnTo>
                  <a:lnTo>
                    <a:pt x="1173" y="1179"/>
                  </a:lnTo>
                  <a:lnTo>
                    <a:pt x="1140" y="1213"/>
                  </a:lnTo>
                  <a:lnTo>
                    <a:pt x="1107" y="1249"/>
                  </a:lnTo>
                  <a:lnTo>
                    <a:pt x="1074" y="1286"/>
                  </a:lnTo>
                  <a:lnTo>
                    <a:pt x="1044" y="1323"/>
                  </a:lnTo>
                  <a:lnTo>
                    <a:pt x="1013" y="1361"/>
                  </a:lnTo>
                  <a:lnTo>
                    <a:pt x="985" y="1399"/>
                  </a:lnTo>
                  <a:lnTo>
                    <a:pt x="956" y="1438"/>
                  </a:lnTo>
                  <a:lnTo>
                    <a:pt x="929" y="1477"/>
                  </a:lnTo>
                  <a:lnTo>
                    <a:pt x="904" y="1517"/>
                  </a:lnTo>
                  <a:lnTo>
                    <a:pt x="878" y="1558"/>
                  </a:lnTo>
                  <a:lnTo>
                    <a:pt x="854" y="1599"/>
                  </a:lnTo>
                  <a:lnTo>
                    <a:pt x="831" y="1640"/>
                  </a:lnTo>
                  <a:lnTo>
                    <a:pt x="810" y="1684"/>
                  </a:lnTo>
                  <a:lnTo>
                    <a:pt x="789" y="1726"/>
                  </a:lnTo>
                  <a:lnTo>
                    <a:pt x="769" y="1769"/>
                  </a:lnTo>
                  <a:lnTo>
                    <a:pt x="750" y="1812"/>
                  </a:lnTo>
                  <a:lnTo>
                    <a:pt x="733" y="1856"/>
                  </a:lnTo>
                  <a:lnTo>
                    <a:pt x="716" y="1901"/>
                  </a:lnTo>
                  <a:lnTo>
                    <a:pt x="700" y="1946"/>
                  </a:lnTo>
                  <a:lnTo>
                    <a:pt x="686" y="1991"/>
                  </a:lnTo>
                  <a:lnTo>
                    <a:pt x="673" y="2037"/>
                  </a:lnTo>
                  <a:lnTo>
                    <a:pt x="661" y="2083"/>
                  </a:lnTo>
                  <a:lnTo>
                    <a:pt x="649" y="2130"/>
                  </a:lnTo>
                  <a:lnTo>
                    <a:pt x="640" y="2176"/>
                  </a:lnTo>
                  <a:lnTo>
                    <a:pt x="631" y="2223"/>
                  </a:lnTo>
                  <a:lnTo>
                    <a:pt x="624" y="2271"/>
                  </a:lnTo>
                  <a:lnTo>
                    <a:pt x="617" y="2318"/>
                  </a:lnTo>
                  <a:lnTo>
                    <a:pt x="611" y="2366"/>
                  </a:lnTo>
                  <a:lnTo>
                    <a:pt x="608" y="2414"/>
                  </a:lnTo>
                  <a:lnTo>
                    <a:pt x="605" y="2463"/>
                  </a:lnTo>
                  <a:lnTo>
                    <a:pt x="603" y="2511"/>
                  </a:lnTo>
                  <a:lnTo>
                    <a:pt x="602" y="2560"/>
                  </a:lnTo>
                  <a:lnTo>
                    <a:pt x="602" y="2560"/>
                  </a:lnTo>
                  <a:lnTo>
                    <a:pt x="603" y="2609"/>
                  </a:lnTo>
                  <a:lnTo>
                    <a:pt x="605" y="2658"/>
                  </a:lnTo>
                  <a:lnTo>
                    <a:pt x="608" y="2706"/>
                  </a:lnTo>
                  <a:lnTo>
                    <a:pt x="611" y="2754"/>
                  </a:lnTo>
                  <a:lnTo>
                    <a:pt x="617" y="2802"/>
                  </a:lnTo>
                  <a:lnTo>
                    <a:pt x="624" y="2850"/>
                  </a:lnTo>
                  <a:lnTo>
                    <a:pt x="631" y="2897"/>
                  </a:lnTo>
                  <a:lnTo>
                    <a:pt x="640" y="2944"/>
                  </a:lnTo>
                  <a:lnTo>
                    <a:pt x="649" y="2991"/>
                  </a:lnTo>
                  <a:lnTo>
                    <a:pt x="661" y="3037"/>
                  </a:lnTo>
                  <a:lnTo>
                    <a:pt x="673" y="3084"/>
                  </a:lnTo>
                  <a:lnTo>
                    <a:pt x="686" y="3130"/>
                  </a:lnTo>
                  <a:lnTo>
                    <a:pt x="701" y="3175"/>
                  </a:lnTo>
                  <a:lnTo>
                    <a:pt x="716" y="3220"/>
                  </a:lnTo>
                  <a:lnTo>
                    <a:pt x="733" y="3265"/>
                  </a:lnTo>
                  <a:lnTo>
                    <a:pt x="751" y="3309"/>
                  </a:lnTo>
                  <a:lnTo>
                    <a:pt x="770" y="3352"/>
                  </a:lnTo>
                  <a:lnTo>
                    <a:pt x="790" y="3396"/>
                  </a:lnTo>
                  <a:lnTo>
                    <a:pt x="810" y="3439"/>
                  </a:lnTo>
                  <a:lnTo>
                    <a:pt x="832" y="3481"/>
                  </a:lnTo>
                  <a:lnTo>
                    <a:pt x="855" y="3522"/>
                  </a:lnTo>
                  <a:lnTo>
                    <a:pt x="879" y="3564"/>
                  </a:lnTo>
                  <a:lnTo>
                    <a:pt x="905" y="3604"/>
                  </a:lnTo>
                  <a:lnTo>
                    <a:pt x="931" y="3645"/>
                  </a:lnTo>
                  <a:lnTo>
                    <a:pt x="957" y="3685"/>
                  </a:lnTo>
                  <a:lnTo>
                    <a:pt x="986" y="3724"/>
                  </a:lnTo>
                  <a:lnTo>
                    <a:pt x="1015" y="3762"/>
                  </a:lnTo>
                  <a:lnTo>
                    <a:pt x="1046" y="3800"/>
                  </a:lnTo>
                  <a:lnTo>
                    <a:pt x="1076" y="3836"/>
                  </a:lnTo>
                  <a:lnTo>
                    <a:pt x="1109" y="3873"/>
                  </a:lnTo>
                  <a:lnTo>
                    <a:pt x="1142" y="3909"/>
                  </a:lnTo>
                  <a:lnTo>
                    <a:pt x="1177" y="3944"/>
                  </a:lnTo>
                  <a:lnTo>
                    <a:pt x="1177" y="3944"/>
                  </a:lnTo>
                  <a:lnTo>
                    <a:pt x="1211" y="3978"/>
                  </a:lnTo>
                  <a:lnTo>
                    <a:pt x="1247" y="4011"/>
                  </a:lnTo>
                  <a:lnTo>
                    <a:pt x="1283" y="4043"/>
                  </a:lnTo>
                  <a:lnTo>
                    <a:pt x="1321" y="4075"/>
                  </a:lnTo>
                  <a:lnTo>
                    <a:pt x="1358" y="4104"/>
                  </a:lnTo>
                  <a:lnTo>
                    <a:pt x="1397" y="4134"/>
                  </a:lnTo>
                  <a:lnTo>
                    <a:pt x="1436" y="4162"/>
                  </a:lnTo>
                  <a:lnTo>
                    <a:pt x="1475" y="4190"/>
                  </a:lnTo>
                  <a:lnTo>
                    <a:pt x="1515" y="4215"/>
                  </a:lnTo>
                  <a:lnTo>
                    <a:pt x="1556" y="4240"/>
                  </a:lnTo>
                  <a:lnTo>
                    <a:pt x="1597" y="4264"/>
                  </a:lnTo>
                  <a:lnTo>
                    <a:pt x="1638" y="4288"/>
                  </a:lnTo>
                  <a:lnTo>
                    <a:pt x="1681" y="4310"/>
                  </a:lnTo>
                  <a:lnTo>
                    <a:pt x="1724" y="4331"/>
                  </a:lnTo>
                  <a:lnTo>
                    <a:pt x="1767" y="4350"/>
                  </a:lnTo>
                  <a:lnTo>
                    <a:pt x="1810" y="4369"/>
                  </a:lnTo>
                  <a:lnTo>
                    <a:pt x="1855" y="4387"/>
                  </a:lnTo>
                  <a:lnTo>
                    <a:pt x="1900" y="4404"/>
                  </a:lnTo>
                  <a:lnTo>
                    <a:pt x="1944" y="4418"/>
                  </a:lnTo>
                  <a:lnTo>
                    <a:pt x="1990" y="4433"/>
                  </a:lnTo>
                  <a:lnTo>
                    <a:pt x="2036" y="4446"/>
                  </a:lnTo>
                  <a:lnTo>
                    <a:pt x="2081" y="4458"/>
                  </a:lnTo>
                  <a:lnTo>
                    <a:pt x="2128" y="4469"/>
                  </a:lnTo>
                  <a:lnTo>
                    <a:pt x="2175" y="4480"/>
                  </a:lnTo>
                  <a:lnTo>
                    <a:pt x="2222" y="4488"/>
                  </a:lnTo>
                  <a:lnTo>
                    <a:pt x="2269" y="4495"/>
                  </a:lnTo>
                  <a:lnTo>
                    <a:pt x="2318" y="4502"/>
                  </a:lnTo>
                  <a:lnTo>
                    <a:pt x="2365" y="4507"/>
                  </a:lnTo>
                  <a:lnTo>
                    <a:pt x="2413" y="4511"/>
                  </a:lnTo>
                  <a:lnTo>
                    <a:pt x="2462" y="4514"/>
                  </a:lnTo>
                  <a:lnTo>
                    <a:pt x="2510" y="4516"/>
                  </a:lnTo>
                  <a:lnTo>
                    <a:pt x="2559" y="4516"/>
                  </a:lnTo>
                  <a:lnTo>
                    <a:pt x="2559" y="4516"/>
                  </a:lnTo>
                  <a:lnTo>
                    <a:pt x="2561" y="4516"/>
                  </a:lnTo>
                  <a:lnTo>
                    <a:pt x="2561" y="4516"/>
                  </a:lnTo>
                  <a:lnTo>
                    <a:pt x="2610" y="4516"/>
                  </a:lnTo>
                  <a:lnTo>
                    <a:pt x="2658" y="4514"/>
                  </a:lnTo>
                  <a:lnTo>
                    <a:pt x="2707" y="4511"/>
                  </a:lnTo>
                  <a:lnTo>
                    <a:pt x="2755" y="4507"/>
                  </a:lnTo>
                  <a:lnTo>
                    <a:pt x="2804" y="4502"/>
                  </a:lnTo>
                  <a:lnTo>
                    <a:pt x="2851" y="4495"/>
                  </a:lnTo>
                  <a:lnTo>
                    <a:pt x="2898" y="4488"/>
                  </a:lnTo>
                  <a:lnTo>
                    <a:pt x="2946" y="4480"/>
                  </a:lnTo>
                  <a:lnTo>
                    <a:pt x="2993" y="4469"/>
                  </a:lnTo>
                  <a:lnTo>
                    <a:pt x="3040" y="4458"/>
                  </a:lnTo>
                  <a:lnTo>
                    <a:pt x="3086" y="4446"/>
                  </a:lnTo>
                  <a:lnTo>
                    <a:pt x="3132" y="4432"/>
                  </a:lnTo>
                  <a:lnTo>
                    <a:pt x="3178" y="4418"/>
                  </a:lnTo>
                  <a:lnTo>
                    <a:pt x="3222" y="4403"/>
                  </a:lnTo>
                  <a:lnTo>
                    <a:pt x="3268" y="4386"/>
                  </a:lnTo>
                  <a:lnTo>
                    <a:pt x="3312" y="4368"/>
                  </a:lnTo>
                  <a:lnTo>
                    <a:pt x="3355" y="4349"/>
                  </a:lnTo>
                  <a:lnTo>
                    <a:pt x="3398" y="4329"/>
                  </a:lnTo>
                  <a:lnTo>
                    <a:pt x="3442" y="4308"/>
                  </a:lnTo>
                  <a:lnTo>
                    <a:pt x="3484" y="4286"/>
                  </a:lnTo>
                  <a:lnTo>
                    <a:pt x="3526" y="4262"/>
                  </a:lnTo>
                  <a:lnTo>
                    <a:pt x="3567" y="4238"/>
                  </a:lnTo>
                  <a:lnTo>
                    <a:pt x="3608" y="4213"/>
                  </a:lnTo>
                  <a:lnTo>
                    <a:pt x="3648" y="4186"/>
                  </a:lnTo>
                  <a:lnTo>
                    <a:pt x="3688" y="4160"/>
                  </a:lnTo>
                  <a:lnTo>
                    <a:pt x="3727" y="4132"/>
                  </a:lnTo>
                  <a:lnTo>
                    <a:pt x="3765" y="4102"/>
                  </a:lnTo>
                  <a:lnTo>
                    <a:pt x="3803" y="4072"/>
                  </a:lnTo>
                  <a:lnTo>
                    <a:pt x="3840" y="4040"/>
                  </a:lnTo>
                  <a:lnTo>
                    <a:pt x="3877" y="4007"/>
                  </a:lnTo>
                  <a:lnTo>
                    <a:pt x="3913" y="3975"/>
                  </a:lnTo>
                  <a:lnTo>
                    <a:pt x="3948" y="3940"/>
                  </a:lnTo>
                  <a:lnTo>
                    <a:pt x="3948" y="3940"/>
                  </a:lnTo>
                  <a:lnTo>
                    <a:pt x="3981" y="3905"/>
                  </a:lnTo>
                  <a:lnTo>
                    <a:pt x="4015" y="3869"/>
                  </a:lnTo>
                  <a:lnTo>
                    <a:pt x="4047" y="3832"/>
                  </a:lnTo>
                  <a:lnTo>
                    <a:pt x="4078" y="3795"/>
                  </a:lnTo>
                  <a:lnTo>
                    <a:pt x="4108" y="3758"/>
                  </a:lnTo>
                  <a:lnTo>
                    <a:pt x="4137" y="3719"/>
                  </a:lnTo>
                  <a:lnTo>
                    <a:pt x="4165" y="3680"/>
                  </a:lnTo>
                  <a:lnTo>
                    <a:pt x="4192" y="3641"/>
                  </a:lnTo>
                  <a:lnTo>
                    <a:pt x="4219" y="3601"/>
                  </a:lnTo>
                  <a:lnTo>
                    <a:pt x="4244" y="3560"/>
                  </a:lnTo>
                  <a:lnTo>
                    <a:pt x="4267" y="3519"/>
                  </a:lnTo>
                  <a:lnTo>
                    <a:pt x="4290" y="3478"/>
                  </a:lnTo>
                  <a:lnTo>
                    <a:pt x="4312" y="3436"/>
                  </a:lnTo>
                  <a:lnTo>
                    <a:pt x="4334" y="3393"/>
                  </a:lnTo>
                  <a:lnTo>
                    <a:pt x="4353" y="3349"/>
                  </a:lnTo>
                  <a:lnTo>
                    <a:pt x="4372" y="3306"/>
                  </a:lnTo>
                  <a:lnTo>
                    <a:pt x="4389" y="3262"/>
                  </a:lnTo>
                  <a:lnTo>
                    <a:pt x="4405" y="3218"/>
                  </a:lnTo>
                  <a:lnTo>
                    <a:pt x="4421" y="3172"/>
                  </a:lnTo>
                  <a:lnTo>
                    <a:pt x="4436" y="3127"/>
                  </a:lnTo>
                  <a:lnTo>
                    <a:pt x="4448" y="3082"/>
                  </a:lnTo>
                  <a:lnTo>
                    <a:pt x="4461" y="3035"/>
                  </a:lnTo>
                  <a:lnTo>
                    <a:pt x="4472" y="2989"/>
                  </a:lnTo>
                  <a:lnTo>
                    <a:pt x="4481" y="2942"/>
                  </a:lnTo>
                  <a:lnTo>
                    <a:pt x="4491" y="2895"/>
                  </a:lnTo>
                  <a:lnTo>
                    <a:pt x="4498" y="2849"/>
                  </a:lnTo>
                  <a:lnTo>
                    <a:pt x="4504" y="2800"/>
                  </a:lnTo>
                  <a:lnTo>
                    <a:pt x="4510" y="2753"/>
                  </a:lnTo>
                  <a:lnTo>
                    <a:pt x="4514" y="2704"/>
                  </a:lnTo>
                  <a:lnTo>
                    <a:pt x="4517" y="2657"/>
                  </a:lnTo>
                  <a:lnTo>
                    <a:pt x="4518" y="2608"/>
                  </a:lnTo>
                  <a:lnTo>
                    <a:pt x="4519" y="2559"/>
                  </a:lnTo>
                  <a:lnTo>
                    <a:pt x="4519" y="2559"/>
                  </a:lnTo>
                  <a:lnTo>
                    <a:pt x="4518" y="2510"/>
                  </a:lnTo>
                  <a:lnTo>
                    <a:pt x="4516" y="2462"/>
                  </a:lnTo>
                  <a:lnTo>
                    <a:pt x="4514" y="2413"/>
                  </a:lnTo>
                  <a:lnTo>
                    <a:pt x="4510" y="2365"/>
                  </a:lnTo>
                  <a:lnTo>
                    <a:pt x="4504" y="2317"/>
                  </a:lnTo>
                  <a:lnTo>
                    <a:pt x="4497" y="2269"/>
                  </a:lnTo>
                  <a:lnTo>
                    <a:pt x="4490" y="2221"/>
                  </a:lnTo>
                  <a:lnTo>
                    <a:pt x="4481" y="2175"/>
                  </a:lnTo>
                  <a:lnTo>
                    <a:pt x="4471" y="2127"/>
                  </a:lnTo>
                  <a:lnTo>
                    <a:pt x="4460" y="2081"/>
                  </a:lnTo>
                  <a:lnTo>
                    <a:pt x="4447" y="2035"/>
                  </a:lnTo>
                  <a:lnTo>
                    <a:pt x="4435" y="1989"/>
                  </a:lnTo>
                  <a:lnTo>
                    <a:pt x="4420" y="1944"/>
                  </a:lnTo>
                  <a:lnTo>
                    <a:pt x="4404" y="1899"/>
                  </a:lnTo>
                  <a:lnTo>
                    <a:pt x="4388" y="1854"/>
                  </a:lnTo>
                  <a:lnTo>
                    <a:pt x="4370" y="1810"/>
                  </a:lnTo>
                  <a:lnTo>
                    <a:pt x="4351" y="1766"/>
                  </a:lnTo>
                  <a:lnTo>
                    <a:pt x="4331" y="1723"/>
                  </a:lnTo>
                  <a:lnTo>
                    <a:pt x="4310" y="1680"/>
                  </a:lnTo>
                  <a:lnTo>
                    <a:pt x="4288" y="1638"/>
                  </a:lnTo>
                  <a:lnTo>
                    <a:pt x="4266" y="1596"/>
                  </a:lnTo>
                  <a:lnTo>
                    <a:pt x="4242" y="1555"/>
                  </a:lnTo>
                  <a:lnTo>
                    <a:pt x="4217" y="1514"/>
                  </a:lnTo>
                  <a:lnTo>
                    <a:pt x="4190" y="1474"/>
                  </a:lnTo>
                  <a:lnTo>
                    <a:pt x="4163" y="1435"/>
                  </a:lnTo>
                  <a:lnTo>
                    <a:pt x="4134" y="1396"/>
                  </a:lnTo>
                  <a:lnTo>
                    <a:pt x="4106" y="1358"/>
                  </a:lnTo>
                  <a:lnTo>
                    <a:pt x="4075" y="1320"/>
                  </a:lnTo>
                  <a:lnTo>
                    <a:pt x="4044" y="1283"/>
                  </a:lnTo>
                  <a:lnTo>
                    <a:pt x="4012" y="1246"/>
                  </a:lnTo>
                  <a:lnTo>
                    <a:pt x="3978" y="1210"/>
                  </a:lnTo>
                  <a:lnTo>
                    <a:pt x="3944" y="1175"/>
                  </a:lnTo>
                  <a:lnTo>
                    <a:pt x="3944" y="1175"/>
                  </a:lnTo>
                  <a:close/>
                  <a:moveTo>
                    <a:pt x="3785" y="3777"/>
                  </a:moveTo>
                  <a:lnTo>
                    <a:pt x="3785" y="3777"/>
                  </a:lnTo>
                  <a:lnTo>
                    <a:pt x="3785" y="3777"/>
                  </a:lnTo>
                  <a:lnTo>
                    <a:pt x="3754" y="3808"/>
                  </a:lnTo>
                  <a:lnTo>
                    <a:pt x="3722" y="3837"/>
                  </a:lnTo>
                  <a:lnTo>
                    <a:pt x="3690" y="3866"/>
                  </a:lnTo>
                  <a:lnTo>
                    <a:pt x="3658" y="3893"/>
                  </a:lnTo>
                  <a:lnTo>
                    <a:pt x="3624" y="3921"/>
                  </a:lnTo>
                  <a:lnTo>
                    <a:pt x="3590" y="3947"/>
                  </a:lnTo>
                  <a:lnTo>
                    <a:pt x="3555" y="3971"/>
                  </a:lnTo>
                  <a:lnTo>
                    <a:pt x="3521" y="3996"/>
                  </a:lnTo>
                  <a:lnTo>
                    <a:pt x="3485" y="4019"/>
                  </a:lnTo>
                  <a:lnTo>
                    <a:pt x="3449" y="4041"/>
                  </a:lnTo>
                  <a:lnTo>
                    <a:pt x="3413" y="4063"/>
                  </a:lnTo>
                  <a:lnTo>
                    <a:pt x="3375" y="4083"/>
                  </a:lnTo>
                  <a:lnTo>
                    <a:pt x="3338" y="4103"/>
                  </a:lnTo>
                  <a:lnTo>
                    <a:pt x="3300" y="4121"/>
                  </a:lnTo>
                  <a:lnTo>
                    <a:pt x="3262" y="4139"/>
                  </a:lnTo>
                  <a:lnTo>
                    <a:pt x="3223" y="4156"/>
                  </a:lnTo>
                  <a:lnTo>
                    <a:pt x="3184" y="4172"/>
                  </a:lnTo>
                  <a:lnTo>
                    <a:pt x="3145" y="4186"/>
                  </a:lnTo>
                  <a:lnTo>
                    <a:pt x="3105" y="4200"/>
                  </a:lnTo>
                  <a:lnTo>
                    <a:pt x="3065" y="4213"/>
                  </a:lnTo>
                  <a:lnTo>
                    <a:pt x="3024" y="4224"/>
                  </a:lnTo>
                  <a:lnTo>
                    <a:pt x="2984" y="4235"/>
                  </a:lnTo>
                  <a:lnTo>
                    <a:pt x="2943" y="4244"/>
                  </a:lnTo>
                  <a:lnTo>
                    <a:pt x="2901" y="4254"/>
                  </a:lnTo>
                  <a:lnTo>
                    <a:pt x="2859" y="4261"/>
                  </a:lnTo>
                  <a:lnTo>
                    <a:pt x="2817" y="4269"/>
                  </a:lnTo>
                  <a:lnTo>
                    <a:pt x="2775" y="4274"/>
                  </a:lnTo>
                  <a:lnTo>
                    <a:pt x="2732" y="4279"/>
                  </a:lnTo>
                  <a:lnTo>
                    <a:pt x="2690" y="4282"/>
                  </a:lnTo>
                  <a:lnTo>
                    <a:pt x="2646" y="4286"/>
                  </a:lnTo>
                  <a:lnTo>
                    <a:pt x="2603" y="4287"/>
                  </a:lnTo>
                  <a:lnTo>
                    <a:pt x="2560" y="4288"/>
                  </a:lnTo>
                  <a:lnTo>
                    <a:pt x="2560" y="4288"/>
                  </a:lnTo>
                  <a:lnTo>
                    <a:pt x="2559" y="4288"/>
                  </a:lnTo>
                  <a:lnTo>
                    <a:pt x="2559" y="4288"/>
                  </a:lnTo>
                  <a:lnTo>
                    <a:pt x="2516" y="4287"/>
                  </a:lnTo>
                  <a:lnTo>
                    <a:pt x="2474" y="4286"/>
                  </a:lnTo>
                  <a:lnTo>
                    <a:pt x="2430" y="4282"/>
                  </a:lnTo>
                  <a:lnTo>
                    <a:pt x="2388" y="4279"/>
                  </a:lnTo>
                  <a:lnTo>
                    <a:pt x="2346" y="4274"/>
                  </a:lnTo>
                  <a:lnTo>
                    <a:pt x="2304" y="4269"/>
                  </a:lnTo>
                  <a:lnTo>
                    <a:pt x="2262" y="4261"/>
                  </a:lnTo>
                  <a:lnTo>
                    <a:pt x="2220" y="4254"/>
                  </a:lnTo>
                  <a:lnTo>
                    <a:pt x="2178" y="4245"/>
                  </a:lnTo>
                  <a:lnTo>
                    <a:pt x="2138" y="4236"/>
                  </a:lnTo>
                  <a:lnTo>
                    <a:pt x="2097" y="4224"/>
                  </a:lnTo>
                  <a:lnTo>
                    <a:pt x="2057" y="4213"/>
                  </a:lnTo>
                  <a:lnTo>
                    <a:pt x="2017" y="4200"/>
                  </a:lnTo>
                  <a:lnTo>
                    <a:pt x="1977" y="4186"/>
                  </a:lnTo>
                  <a:lnTo>
                    <a:pt x="1938" y="4172"/>
                  </a:lnTo>
                  <a:lnTo>
                    <a:pt x="1899" y="4157"/>
                  </a:lnTo>
                  <a:lnTo>
                    <a:pt x="1860" y="4140"/>
                  </a:lnTo>
                  <a:lnTo>
                    <a:pt x="1822" y="4122"/>
                  </a:lnTo>
                  <a:lnTo>
                    <a:pt x="1784" y="4104"/>
                  </a:lnTo>
                  <a:lnTo>
                    <a:pt x="1747" y="4084"/>
                  </a:lnTo>
                  <a:lnTo>
                    <a:pt x="1710" y="4064"/>
                  </a:lnTo>
                  <a:lnTo>
                    <a:pt x="1674" y="4043"/>
                  </a:lnTo>
                  <a:lnTo>
                    <a:pt x="1637" y="4021"/>
                  </a:lnTo>
                  <a:lnTo>
                    <a:pt x="1603" y="3998"/>
                  </a:lnTo>
                  <a:lnTo>
                    <a:pt x="1568" y="3973"/>
                  </a:lnTo>
                  <a:lnTo>
                    <a:pt x="1533" y="3949"/>
                  </a:lnTo>
                  <a:lnTo>
                    <a:pt x="1499" y="3923"/>
                  </a:lnTo>
                  <a:lnTo>
                    <a:pt x="1467" y="3897"/>
                  </a:lnTo>
                  <a:lnTo>
                    <a:pt x="1434" y="3869"/>
                  </a:lnTo>
                  <a:lnTo>
                    <a:pt x="1401" y="3841"/>
                  </a:lnTo>
                  <a:lnTo>
                    <a:pt x="1370" y="3811"/>
                  </a:lnTo>
                  <a:lnTo>
                    <a:pt x="1339" y="3782"/>
                  </a:lnTo>
                  <a:lnTo>
                    <a:pt x="1339" y="3782"/>
                  </a:lnTo>
                  <a:lnTo>
                    <a:pt x="1308" y="3750"/>
                  </a:lnTo>
                  <a:lnTo>
                    <a:pt x="1279" y="3718"/>
                  </a:lnTo>
                  <a:lnTo>
                    <a:pt x="1250" y="3687"/>
                  </a:lnTo>
                  <a:lnTo>
                    <a:pt x="1223" y="3654"/>
                  </a:lnTo>
                  <a:lnTo>
                    <a:pt x="1197" y="3620"/>
                  </a:lnTo>
                  <a:lnTo>
                    <a:pt x="1170" y="3587"/>
                  </a:lnTo>
                  <a:lnTo>
                    <a:pt x="1146" y="3552"/>
                  </a:lnTo>
                  <a:lnTo>
                    <a:pt x="1122" y="3517"/>
                  </a:lnTo>
                  <a:lnTo>
                    <a:pt x="1099" y="3482"/>
                  </a:lnTo>
                  <a:lnTo>
                    <a:pt x="1076" y="3446"/>
                  </a:lnTo>
                  <a:lnTo>
                    <a:pt x="1055" y="3409"/>
                  </a:lnTo>
                  <a:lnTo>
                    <a:pt x="1035" y="3373"/>
                  </a:lnTo>
                  <a:lnTo>
                    <a:pt x="1015" y="3336"/>
                  </a:lnTo>
                  <a:lnTo>
                    <a:pt x="997" y="3298"/>
                  </a:lnTo>
                  <a:lnTo>
                    <a:pt x="979" y="3260"/>
                  </a:lnTo>
                  <a:lnTo>
                    <a:pt x="963" y="3221"/>
                  </a:lnTo>
                  <a:lnTo>
                    <a:pt x="948" y="3182"/>
                  </a:lnTo>
                  <a:lnTo>
                    <a:pt x="933" y="3143"/>
                  </a:lnTo>
                  <a:lnTo>
                    <a:pt x="919" y="3103"/>
                  </a:lnTo>
                  <a:lnTo>
                    <a:pt x="907" y="3063"/>
                  </a:lnTo>
                  <a:lnTo>
                    <a:pt x="895" y="3022"/>
                  </a:lnTo>
                  <a:lnTo>
                    <a:pt x="883" y="2981"/>
                  </a:lnTo>
                  <a:lnTo>
                    <a:pt x="874" y="2940"/>
                  </a:lnTo>
                  <a:lnTo>
                    <a:pt x="866" y="2899"/>
                  </a:lnTo>
                  <a:lnTo>
                    <a:pt x="857" y="2858"/>
                  </a:lnTo>
                  <a:lnTo>
                    <a:pt x="851" y="2816"/>
                  </a:lnTo>
                  <a:lnTo>
                    <a:pt x="846" y="2774"/>
                  </a:lnTo>
                  <a:lnTo>
                    <a:pt x="840" y="2732"/>
                  </a:lnTo>
                  <a:lnTo>
                    <a:pt x="837" y="2688"/>
                  </a:lnTo>
                  <a:lnTo>
                    <a:pt x="834" y="2646"/>
                  </a:lnTo>
                  <a:lnTo>
                    <a:pt x="833" y="2603"/>
                  </a:lnTo>
                  <a:lnTo>
                    <a:pt x="832" y="2560"/>
                  </a:lnTo>
                  <a:lnTo>
                    <a:pt x="832" y="2560"/>
                  </a:lnTo>
                  <a:lnTo>
                    <a:pt x="833" y="2516"/>
                  </a:lnTo>
                  <a:lnTo>
                    <a:pt x="834" y="2474"/>
                  </a:lnTo>
                  <a:lnTo>
                    <a:pt x="837" y="2431"/>
                  </a:lnTo>
                  <a:lnTo>
                    <a:pt x="840" y="2389"/>
                  </a:lnTo>
                  <a:lnTo>
                    <a:pt x="846" y="2347"/>
                  </a:lnTo>
                  <a:lnTo>
                    <a:pt x="851" y="2305"/>
                  </a:lnTo>
                  <a:lnTo>
                    <a:pt x="857" y="2263"/>
                  </a:lnTo>
                  <a:lnTo>
                    <a:pt x="866" y="2221"/>
                  </a:lnTo>
                  <a:lnTo>
                    <a:pt x="874" y="2180"/>
                  </a:lnTo>
                  <a:lnTo>
                    <a:pt x="883" y="2139"/>
                  </a:lnTo>
                  <a:lnTo>
                    <a:pt x="894" y="2099"/>
                  </a:lnTo>
                  <a:lnTo>
                    <a:pt x="906" y="2058"/>
                  </a:lnTo>
                  <a:lnTo>
                    <a:pt x="918" y="2018"/>
                  </a:lnTo>
                  <a:lnTo>
                    <a:pt x="932" y="1979"/>
                  </a:lnTo>
                  <a:lnTo>
                    <a:pt x="947" y="1940"/>
                  </a:lnTo>
                  <a:lnTo>
                    <a:pt x="963" y="1901"/>
                  </a:lnTo>
                  <a:lnTo>
                    <a:pt x="979" y="1862"/>
                  </a:lnTo>
                  <a:lnTo>
                    <a:pt x="996" y="1824"/>
                  </a:lnTo>
                  <a:lnTo>
                    <a:pt x="1015" y="1786"/>
                  </a:lnTo>
                  <a:lnTo>
                    <a:pt x="1034" y="1749"/>
                  </a:lnTo>
                  <a:lnTo>
                    <a:pt x="1054" y="1712"/>
                  </a:lnTo>
                  <a:lnTo>
                    <a:pt x="1075" y="1675"/>
                  </a:lnTo>
                  <a:lnTo>
                    <a:pt x="1098" y="1639"/>
                  </a:lnTo>
                  <a:lnTo>
                    <a:pt x="1121" y="1604"/>
                  </a:lnTo>
                  <a:lnTo>
                    <a:pt x="1145" y="1570"/>
                  </a:lnTo>
                  <a:lnTo>
                    <a:pt x="1169" y="1535"/>
                  </a:lnTo>
                  <a:lnTo>
                    <a:pt x="1195" y="1501"/>
                  </a:lnTo>
                  <a:lnTo>
                    <a:pt x="1222" y="1468"/>
                  </a:lnTo>
                  <a:lnTo>
                    <a:pt x="1249" y="1436"/>
                  </a:lnTo>
                  <a:lnTo>
                    <a:pt x="1278" y="1403"/>
                  </a:lnTo>
                  <a:lnTo>
                    <a:pt x="1306" y="1371"/>
                  </a:lnTo>
                  <a:lnTo>
                    <a:pt x="1337" y="1341"/>
                  </a:lnTo>
                  <a:lnTo>
                    <a:pt x="1337" y="1341"/>
                  </a:lnTo>
                  <a:lnTo>
                    <a:pt x="1367" y="1310"/>
                  </a:lnTo>
                  <a:lnTo>
                    <a:pt x="1399" y="1281"/>
                  </a:lnTo>
                  <a:lnTo>
                    <a:pt x="1432" y="1252"/>
                  </a:lnTo>
                  <a:lnTo>
                    <a:pt x="1464" y="1225"/>
                  </a:lnTo>
                  <a:lnTo>
                    <a:pt x="1497" y="1197"/>
                  </a:lnTo>
                  <a:lnTo>
                    <a:pt x="1531" y="1172"/>
                  </a:lnTo>
                  <a:lnTo>
                    <a:pt x="1566" y="1147"/>
                  </a:lnTo>
                  <a:lnTo>
                    <a:pt x="1600" y="1123"/>
                  </a:lnTo>
                  <a:lnTo>
                    <a:pt x="1636" y="1099"/>
                  </a:lnTo>
                  <a:lnTo>
                    <a:pt x="1672" y="1077"/>
                  </a:lnTo>
                  <a:lnTo>
                    <a:pt x="1709" y="1056"/>
                  </a:lnTo>
                  <a:lnTo>
                    <a:pt x="1746" y="1035"/>
                  </a:lnTo>
                  <a:lnTo>
                    <a:pt x="1783" y="1016"/>
                  </a:lnTo>
                  <a:lnTo>
                    <a:pt x="1821" y="997"/>
                  </a:lnTo>
                  <a:lnTo>
                    <a:pt x="1859" y="979"/>
                  </a:lnTo>
                  <a:lnTo>
                    <a:pt x="1898" y="963"/>
                  </a:lnTo>
                  <a:lnTo>
                    <a:pt x="1937" y="948"/>
                  </a:lnTo>
                  <a:lnTo>
                    <a:pt x="1976" y="933"/>
                  </a:lnTo>
                  <a:lnTo>
                    <a:pt x="2016" y="919"/>
                  </a:lnTo>
                  <a:lnTo>
                    <a:pt x="2056" y="907"/>
                  </a:lnTo>
                  <a:lnTo>
                    <a:pt x="2096" y="894"/>
                  </a:lnTo>
                  <a:lnTo>
                    <a:pt x="2137" y="883"/>
                  </a:lnTo>
                  <a:lnTo>
                    <a:pt x="2178" y="874"/>
                  </a:lnTo>
                  <a:lnTo>
                    <a:pt x="2219" y="865"/>
                  </a:lnTo>
                  <a:lnTo>
                    <a:pt x="2262" y="857"/>
                  </a:lnTo>
                  <a:lnTo>
                    <a:pt x="2304" y="851"/>
                  </a:lnTo>
                  <a:lnTo>
                    <a:pt x="2346" y="844"/>
                  </a:lnTo>
                  <a:lnTo>
                    <a:pt x="2388" y="840"/>
                  </a:lnTo>
                  <a:lnTo>
                    <a:pt x="2430" y="836"/>
                  </a:lnTo>
                  <a:lnTo>
                    <a:pt x="2474" y="834"/>
                  </a:lnTo>
                  <a:lnTo>
                    <a:pt x="2517" y="832"/>
                  </a:lnTo>
                  <a:lnTo>
                    <a:pt x="2560" y="832"/>
                  </a:lnTo>
                  <a:lnTo>
                    <a:pt x="2560" y="832"/>
                  </a:lnTo>
                  <a:lnTo>
                    <a:pt x="2561" y="832"/>
                  </a:lnTo>
                  <a:lnTo>
                    <a:pt x="2561" y="832"/>
                  </a:lnTo>
                  <a:lnTo>
                    <a:pt x="2603" y="832"/>
                  </a:lnTo>
                  <a:lnTo>
                    <a:pt x="2646" y="834"/>
                  </a:lnTo>
                  <a:lnTo>
                    <a:pt x="2690" y="836"/>
                  </a:lnTo>
                  <a:lnTo>
                    <a:pt x="2732" y="840"/>
                  </a:lnTo>
                  <a:lnTo>
                    <a:pt x="2774" y="844"/>
                  </a:lnTo>
                  <a:lnTo>
                    <a:pt x="2816" y="851"/>
                  </a:lnTo>
                  <a:lnTo>
                    <a:pt x="2858" y="857"/>
                  </a:lnTo>
                  <a:lnTo>
                    <a:pt x="2900" y="864"/>
                  </a:lnTo>
                  <a:lnTo>
                    <a:pt x="2942" y="874"/>
                  </a:lnTo>
                  <a:lnTo>
                    <a:pt x="2983" y="883"/>
                  </a:lnTo>
                  <a:lnTo>
                    <a:pt x="3023" y="894"/>
                  </a:lnTo>
                  <a:lnTo>
                    <a:pt x="3064" y="905"/>
                  </a:lnTo>
                  <a:lnTo>
                    <a:pt x="3104" y="918"/>
                  </a:lnTo>
                  <a:lnTo>
                    <a:pt x="3143" y="932"/>
                  </a:lnTo>
                  <a:lnTo>
                    <a:pt x="3183" y="947"/>
                  </a:lnTo>
                  <a:lnTo>
                    <a:pt x="3222" y="962"/>
                  </a:lnTo>
                  <a:lnTo>
                    <a:pt x="3260" y="979"/>
                  </a:lnTo>
                  <a:lnTo>
                    <a:pt x="3298" y="996"/>
                  </a:lnTo>
                  <a:lnTo>
                    <a:pt x="3336" y="1015"/>
                  </a:lnTo>
                  <a:lnTo>
                    <a:pt x="3374" y="1034"/>
                  </a:lnTo>
                  <a:lnTo>
                    <a:pt x="3410" y="1054"/>
                  </a:lnTo>
                  <a:lnTo>
                    <a:pt x="3447" y="1076"/>
                  </a:lnTo>
                  <a:lnTo>
                    <a:pt x="3483" y="1098"/>
                  </a:lnTo>
                  <a:lnTo>
                    <a:pt x="3518" y="1122"/>
                  </a:lnTo>
                  <a:lnTo>
                    <a:pt x="3553" y="1145"/>
                  </a:lnTo>
                  <a:lnTo>
                    <a:pt x="3587" y="1170"/>
                  </a:lnTo>
                  <a:lnTo>
                    <a:pt x="3621" y="1195"/>
                  </a:lnTo>
                  <a:lnTo>
                    <a:pt x="3655" y="1223"/>
                  </a:lnTo>
                  <a:lnTo>
                    <a:pt x="3687" y="1250"/>
                  </a:lnTo>
                  <a:lnTo>
                    <a:pt x="3720" y="1279"/>
                  </a:lnTo>
                  <a:lnTo>
                    <a:pt x="3750" y="1308"/>
                  </a:lnTo>
                  <a:lnTo>
                    <a:pt x="3782" y="1338"/>
                  </a:lnTo>
                  <a:lnTo>
                    <a:pt x="3782" y="1338"/>
                  </a:lnTo>
                  <a:lnTo>
                    <a:pt x="3812" y="1369"/>
                  </a:lnTo>
                  <a:lnTo>
                    <a:pt x="3841" y="1401"/>
                  </a:lnTo>
                  <a:lnTo>
                    <a:pt x="3870" y="1433"/>
                  </a:lnTo>
                  <a:lnTo>
                    <a:pt x="3897" y="1465"/>
                  </a:lnTo>
                  <a:lnTo>
                    <a:pt x="3924" y="1499"/>
                  </a:lnTo>
                  <a:lnTo>
                    <a:pt x="3950" y="1533"/>
                  </a:lnTo>
                  <a:lnTo>
                    <a:pt x="3975" y="1567"/>
                  </a:lnTo>
                  <a:lnTo>
                    <a:pt x="3999" y="1601"/>
                  </a:lnTo>
                  <a:lnTo>
                    <a:pt x="4023" y="1637"/>
                  </a:lnTo>
                  <a:lnTo>
                    <a:pt x="4045" y="1673"/>
                  </a:lnTo>
                  <a:lnTo>
                    <a:pt x="4066" y="1710"/>
                  </a:lnTo>
                  <a:lnTo>
                    <a:pt x="4086" y="1746"/>
                  </a:lnTo>
                  <a:lnTo>
                    <a:pt x="4105" y="1784"/>
                  </a:lnTo>
                  <a:lnTo>
                    <a:pt x="4124" y="1822"/>
                  </a:lnTo>
                  <a:lnTo>
                    <a:pt x="4142" y="1860"/>
                  </a:lnTo>
                  <a:lnTo>
                    <a:pt x="4157" y="1898"/>
                  </a:lnTo>
                  <a:lnTo>
                    <a:pt x="4173" y="1937"/>
                  </a:lnTo>
                  <a:lnTo>
                    <a:pt x="4188" y="1977"/>
                  </a:lnTo>
                  <a:lnTo>
                    <a:pt x="4202" y="2016"/>
                  </a:lnTo>
                  <a:lnTo>
                    <a:pt x="4214" y="2056"/>
                  </a:lnTo>
                  <a:lnTo>
                    <a:pt x="4226" y="2097"/>
                  </a:lnTo>
                  <a:lnTo>
                    <a:pt x="4238" y="2137"/>
                  </a:lnTo>
                  <a:lnTo>
                    <a:pt x="4247" y="2178"/>
                  </a:lnTo>
                  <a:lnTo>
                    <a:pt x="4256" y="2220"/>
                  </a:lnTo>
                  <a:lnTo>
                    <a:pt x="4263" y="2261"/>
                  </a:lnTo>
                  <a:lnTo>
                    <a:pt x="4270" y="2303"/>
                  </a:lnTo>
                  <a:lnTo>
                    <a:pt x="4276" y="2346"/>
                  </a:lnTo>
                  <a:lnTo>
                    <a:pt x="4281" y="2388"/>
                  </a:lnTo>
                  <a:lnTo>
                    <a:pt x="4284" y="2430"/>
                  </a:lnTo>
                  <a:lnTo>
                    <a:pt x="4287" y="2473"/>
                  </a:lnTo>
                  <a:lnTo>
                    <a:pt x="4288" y="2516"/>
                  </a:lnTo>
                  <a:lnTo>
                    <a:pt x="4289" y="2559"/>
                  </a:lnTo>
                  <a:lnTo>
                    <a:pt x="4289" y="2559"/>
                  </a:lnTo>
                  <a:lnTo>
                    <a:pt x="4288" y="2602"/>
                  </a:lnTo>
                  <a:lnTo>
                    <a:pt x="4287" y="2645"/>
                  </a:lnTo>
                  <a:lnTo>
                    <a:pt x="4284" y="2687"/>
                  </a:lnTo>
                  <a:lnTo>
                    <a:pt x="4281" y="2730"/>
                  </a:lnTo>
                  <a:lnTo>
                    <a:pt x="4277" y="2773"/>
                  </a:lnTo>
                  <a:lnTo>
                    <a:pt x="4270" y="2814"/>
                  </a:lnTo>
                  <a:lnTo>
                    <a:pt x="4264" y="2856"/>
                  </a:lnTo>
                  <a:lnTo>
                    <a:pt x="4257" y="2897"/>
                  </a:lnTo>
                  <a:lnTo>
                    <a:pt x="4247" y="2938"/>
                  </a:lnTo>
                  <a:lnTo>
                    <a:pt x="4238" y="2979"/>
                  </a:lnTo>
                  <a:lnTo>
                    <a:pt x="4227" y="3020"/>
                  </a:lnTo>
                  <a:lnTo>
                    <a:pt x="4215" y="3060"/>
                  </a:lnTo>
                  <a:lnTo>
                    <a:pt x="4203" y="3101"/>
                  </a:lnTo>
                  <a:lnTo>
                    <a:pt x="4189" y="3141"/>
                  </a:lnTo>
                  <a:lnTo>
                    <a:pt x="4174" y="3180"/>
                  </a:lnTo>
                  <a:lnTo>
                    <a:pt x="4160" y="3219"/>
                  </a:lnTo>
                  <a:lnTo>
                    <a:pt x="4143" y="3257"/>
                  </a:lnTo>
                  <a:lnTo>
                    <a:pt x="4125" y="3295"/>
                  </a:lnTo>
                  <a:lnTo>
                    <a:pt x="4107" y="3332"/>
                  </a:lnTo>
                  <a:lnTo>
                    <a:pt x="4088" y="3369"/>
                  </a:lnTo>
                  <a:lnTo>
                    <a:pt x="4067" y="3406"/>
                  </a:lnTo>
                  <a:lnTo>
                    <a:pt x="4046" y="3443"/>
                  </a:lnTo>
                  <a:lnTo>
                    <a:pt x="4024" y="3479"/>
                  </a:lnTo>
                  <a:lnTo>
                    <a:pt x="4001" y="3514"/>
                  </a:lnTo>
                  <a:lnTo>
                    <a:pt x="3977" y="3549"/>
                  </a:lnTo>
                  <a:lnTo>
                    <a:pt x="3952" y="3583"/>
                  </a:lnTo>
                  <a:lnTo>
                    <a:pt x="3927" y="3617"/>
                  </a:lnTo>
                  <a:lnTo>
                    <a:pt x="3900" y="3651"/>
                  </a:lnTo>
                  <a:lnTo>
                    <a:pt x="3873" y="3684"/>
                  </a:lnTo>
                  <a:lnTo>
                    <a:pt x="3844" y="3715"/>
                  </a:lnTo>
                  <a:lnTo>
                    <a:pt x="3815" y="3747"/>
                  </a:lnTo>
                  <a:lnTo>
                    <a:pt x="3785" y="3777"/>
                  </a:lnTo>
                  <a:lnTo>
                    <a:pt x="3785" y="3777"/>
                  </a:lnTo>
                  <a:close/>
                  <a:moveTo>
                    <a:pt x="1657" y="1660"/>
                  </a:moveTo>
                  <a:lnTo>
                    <a:pt x="1657" y="1660"/>
                  </a:lnTo>
                  <a:lnTo>
                    <a:pt x="1681" y="1637"/>
                  </a:lnTo>
                  <a:lnTo>
                    <a:pt x="1704" y="1616"/>
                  </a:lnTo>
                  <a:lnTo>
                    <a:pt x="1727" y="1595"/>
                  </a:lnTo>
                  <a:lnTo>
                    <a:pt x="1751" y="1574"/>
                  </a:lnTo>
                  <a:lnTo>
                    <a:pt x="1777" y="1555"/>
                  </a:lnTo>
                  <a:lnTo>
                    <a:pt x="1801" y="1535"/>
                  </a:lnTo>
                  <a:lnTo>
                    <a:pt x="1826" y="1517"/>
                  </a:lnTo>
                  <a:lnTo>
                    <a:pt x="1853" y="1499"/>
                  </a:lnTo>
                  <a:lnTo>
                    <a:pt x="1879" y="1482"/>
                  </a:lnTo>
                  <a:lnTo>
                    <a:pt x="1905" y="1465"/>
                  </a:lnTo>
                  <a:lnTo>
                    <a:pt x="1932" y="1449"/>
                  </a:lnTo>
                  <a:lnTo>
                    <a:pt x="1959" y="1435"/>
                  </a:lnTo>
                  <a:lnTo>
                    <a:pt x="1986" y="1420"/>
                  </a:lnTo>
                  <a:lnTo>
                    <a:pt x="2015" y="1406"/>
                  </a:lnTo>
                  <a:lnTo>
                    <a:pt x="2043" y="1394"/>
                  </a:lnTo>
                  <a:lnTo>
                    <a:pt x="2072" y="1381"/>
                  </a:lnTo>
                  <a:lnTo>
                    <a:pt x="2100" y="1369"/>
                  </a:lnTo>
                  <a:lnTo>
                    <a:pt x="2130" y="1359"/>
                  </a:lnTo>
                  <a:lnTo>
                    <a:pt x="2158" y="1348"/>
                  </a:lnTo>
                  <a:lnTo>
                    <a:pt x="2189" y="1339"/>
                  </a:lnTo>
                  <a:lnTo>
                    <a:pt x="2218" y="1330"/>
                  </a:lnTo>
                  <a:lnTo>
                    <a:pt x="2248" y="1323"/>
                  </a:lnTo>
                  <a:lnTo>
                    <a:pt x="2278" y="1316"/>
                  </a:lnTo>
                  <a:lnTo>
                    <a:pt x="2309" y="1309"/>
                  </a:lnTo>
                  <a:lnTo>
                    <a:pt x="2340" y="1303"/>
                  </a:lnTo>
                  <a:lnTo>
                    <a:pt x="2371" y="1299"/>
                  </a:lnTo>
                  <a:lnTo>
                    <a:pt x="2402" y="1294"/>
                  </a:lnTo>
                  <a:lnTo>
                    <a:pt x="2433" y="1290"/>
                  </a:lnTo>
                  <a:lnTo>
                    <a:pt x="2465" y="1288"/>
                  </a:lnTo>
                  <a:lnTo>
                    <a:pt x="2497" y="1286"/>
                  </a:lnTo>
                  <a:lnTo>
                    <a:pt x="2528" y="1285"/>
                  </a:lnTo>
                  <a:lnTo>
                    <a:pt x="2560" y="1284"/>
                  </a:lnTo>
                  <a:lnTo>
                    <a:pt x="2560" y="1514"/>
                  </a:lnTo>
                  <a:lnTo>
                    <a:pt x="2560" y="1514"/>
                  </a:lnTo>
                  <a:lnTo>
                    <a:pt x="2534" y="1515"/>
                  </a:lnTo>
                  <a:lnTo>
                    <a:pt x="2508" y="1515"/>
                  </a:lnTo>
                  <a:lnTo>
                    <a:pt x="2482" y="1517"/>
                  </a:lnTo>
                  <a:lnTo>
                    <a:pt x="2457" y="1519"/>
                  </a:lnTo>
                  <a:lnTo>
                    <a:pt x="2430" y="1522"/>
                  </a:lnTo>
                  <a:lnTo>
                    <a:pt x="2405" y="1525"/>
                  </a:lnTo>
                  <a:lnTo>
                    <a:pt x="2380" y="1530"/>
                  </a:lnTo>
                  <a:lnTo>
                    <a:pt x="2354" y="1534"/>
                  </a:lnTo>
                  <a:lnTo>
                    <a:pt x="2305" y="1545"/>
                  </a:lnTo>
                  <a:lnTo>
                    <a:pt x="2255" y="1559"/>
                  </a:lnTo>
                  <a:lnTo>
                    <a:pt x="2207" y="1575"/>
                  </a:lnTo>
                  <a:lnTo>
                    <a:pt x="2159" y="1594"/>
                  </a:lnTo>
                  <a:lnTo>
                    <a:pt x="2113" y="1614"/>
                  </a:lnTo>
                  <a:lnTo>
                    <a:pt x="2068" y="1637"/>
                  </a:lnTo>
                  <a:lnTo>
                    <a:pt x="2023" y="1662"/>
                  </a:lnTo>
                  <a:lnTo>
                    <a:pt x="1980" y="1690"/>
                  </a:lnTo>
                  <a:lnTo>
                    <a:pt x="1938" y="1719"/>
                  </a:lnTo>
                  <a:lnTo>
                    <a:pt x="1918" y="1735"/>
                  </a:lnTo>
                  <a:lnTo>
                    <a:pt x="1898" y="1752"/>
                  </a:lnTo>
                  <a:lnTo>
                    <a:pt x="1878" y="1769"/>
                  </a:lnTo>
                  <a:lnTo>
                    <a:pt x="1858" y="1786"/>
                  </a:lnTo>
                  <a:lnTo>
                    <a:pt x="1839" y="1804"/>
                  </a:lnTo>
                  <a:lnTo>
                    <a:pt x="1820" y="1822"/>
                  </a:lnTo>
                  <a:lnTo>
                    <a:pt x="1820" y="1822"/>
                  </a:lnTo>
                  <a:lnTo>
                    <a:pt x="1802" y="1841"/>
                  </a:lnTo>
                  <a:lnTo>
                    <a:pt x="1784" y="1860"/>
                  </a:lnTo>
                  <a:lnTo>
                    <a:pt x="1750" y="1899"/>
                  </a:lnTo>
                  <a:lnTo>
                    <a:pt x="1719" y="1940"/>
                  </a:lnTo>
                  <a:lnTo>
                    <a:pt x="1690" y="1982"/>
                  </a:lnTo>
                  <a:lnTo>
                    <a:pt x="1663" y="2025"/>
                  </a:lnTo>
                  <a:lnTo>
                    <a:pt x="1637" y="2069"/>
                  </a:lnTo>
                  <a:lnTo>
                    <a:pt x="1614" y="2115"/>
                  </a:lnTo>
                  <a:lnTo>
                    <a:pt x="1594" y="2161"/>
                  </a:lnTo>
                  <a:lnTo>
                    <a:pt x="1576" y="2208"/>
                  </a:lnTo>
                  <a:lnTo>
                    <a:pt x="1559" y="2256"/>
                  </a:lnTo>
                  <a:lnTo>
                    <a:pt x="1547" y="2306"/>
                  </a:lnTo>
                  <a:lnTo>
                    <a:pt x="1535" y="2355"/>
                  </a:lnTo>
                  <a:lnTo>
                    <a:pt x="1527" y="2406"/>
                  </a:lnTo>
                  <a:lnTo>
                    <a:pt x="1520" y="2456"/>
                  </a:lnTo>
                  <a:lnTo>
                    <a:pt x="1516" y="2508"/>
                  </a:lnTo>
                  <a:lnTo>
                    <a:pt x="1515" y="2533"/>
                  </a:lnTo>
                  <a:lnTo>
                    <a:pt x="1515" y="2560"/>
                  </a:lnTo>
                  <a:lnTo>
                    <a:pt x="1285" y="2560"/>
                  </a:lnTo>
                  <a:lnTo>
                    <a:pt x="1285" y="2560"/>
                  </a:lnTo>
                  <a:lnTo>
                    <a:pt x="1285" y="2528"/>
                  </a:lnTo>
                  <a:lnTo>
                    <a:pt x="1287" y="2496"/>
                  </a:lnTo>
                  <a:lnTo>
                    <a:pt x="1288" y="2465"/>
                  </a:lnTo>
                  <a:lnTo>
                    <a:pt x="1292" y="2433"/>
                  </a:lnTo>
                  <a:lnTo>
                    <a:pt x="1295" y="2403"/>
                  </a:lnTo>
                  <a:lnTo>
                    <a:pt x="1299" y="2371"/>
                  </a:lnTo>
                  <a:lnTo>
                    <a:pt x="1304" y="2340"/>
                  </a:lnTo>
                  <a:lnTo>
                    <a:pt x="1309" y="2310"/>
                  </a:lnTo>
                  <a:lnTo>
                    <a:pt x="1316" y="2279"/>
                  </a:lnTo>
                  <a:lnTo>
                    <a:pt x="1323" y="2250"/>
                  </a:lnTo>
                  <a:lnTo>
                    <a:pt x="1332" y="2219"/>
                  </a:lnTo>
                  <a:lnTo>
                    <a:pt x="1340" y="2190"/>
                  </a:lnTo>
                  <a:lnTo>
                    <a:pt x="1350" y="2160"/>
                  </a:lnTo>
                  <a:lnTo>
                    <a:pt x="1359" y="2131"/>
                  </a:lnTo>
                  <a:lnTo>
                    <a:pt x="1370" y="2102"/>
                  </a:lnTo>
                  <a:lnTo>
                    <a:pt x="1381" y="2073"/>
                  </a:lnTo>
                  <a:lnTo>
                    <a:pt x="1394" y="2044"/>
                  </a:lnTo>
                  <a:lnTo>
                    <a:pt x="1406" y="2017"/>
                  </a:lnTo>
                  <a:lnTo>
                    <a:pt x="1420" y="1988"/>
                  </a:lnTo>
                  <a:lnTo>
                    <a:pt x="1434" y="1961"/>
                  </a:lnTo>
                  <a:lnTo>
                    <a:pt x="1450" y="1933"/>
                  </a:lnTo>
                  <a:lnTo>
                    <a:pt x="1464" y="1907"/>
                  </a:lnTo>
                  <a:lnTo>
                    <a:pt x="1481" y="1881"/>
                  </a:lnTo>
                  <a:lnTo>
                    <a:pt x="1498" y="1854"/>
                  </a:lnTo>
                  <a:lnTo>
                    <a:pt x="1516" y="1829"/>
                  </a:lnTo>
                  <a:lnTo>
                    <a:pt x="1534" y="1804"/>
                  </a:lnTo>
                  <a:lnTo>
                    <a:pt x="1553" y="1778"/>
                  </a:lnTo>
                  <a:lnTo>
                    <a:pt x="1573" y="1754"/>
                  </a:lnTo>
                  <a:lnTo>
                    <a:pt x="1593" y="1730"/>
                  </a:lnTo>
                  <a:lnTo>
                    <a:pt x="1614" y="1706"/>
                  </a:lnTo>
                  <a:lnTo>
                    <a:pt x="1635" y="1682"/>
                  </a:lnTo>
                  <a:lnTo>
                    <a:pt x="1657" y="1660"/>
                  </a:lnTo>
                  <a:lnTo>
                    <a:pt x="1657" y="1660"/>
                  </a:lnTo>
                  <a:close/>
                  <a:moveTo>
                    <a:pt x="4893" y="5507"/>
                  </a:moveTo>
                  <a:lnTo>
                    <a:pt x="5508" y="4893"/>
                  </a:lnTo>
                  <a:lnTo>
                    <a:pt x="5671" y="5055"/>
                  </a:lnTo>
                  <a:lnTo>
                    <a:pt x="5056" y="5670"/>
                  </a:lnTo>
                  <a:lnTo>
                    <a:pt x="4893" y="550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25" name="组合 24"/>
          <p:cNvGrpSpPr/>
          <p:nvPr/>
        </p:nvGrpSpPr>
        <p:grpSpPr>
          <a:xfrm>
            <a:off x="4648391" y="3257428"/>
            <a:ext cx="500743" cy="500743"/>
            <a:chOff x="7545660" y="3794699"/>
            <a:chExt cx="667657" cy="667657"/>
          </a:xfrm>
        </p:grpSpPr>
        <p:sp>
          <p:nvSpPr>
            <p:cNvPr id="26" name="椭圆 25"/>
            <p:cNvSpPr/>
            <p:nvPr/>
          </p:nvSpPr>
          <p:spPr>
            <a:xfrm>
              <a:off x="7545660" y="3794699"/>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Freeform 465"/>
            <p:cNvSpPr>
              <a:spLocks noEditPoints="1"/>
            </p:cNvSpPr>
            <p:nvPr/>
          </p:nvSpPr>
          <p:spPr bwMode="auto">
            <a:xfrm>
              <a:off x="7694956" y="3977928"/>
              <a:ext cx="369065" cy="344589"/>
            </a:xfrm>
            <a:custGeom>
              <a:avLst/>
              <a:gdLst>
                <a:gd name="T0" fmla="*/ 6975 w 7598"/>
                <a:gd name="T1" fmla="*/ 2847 h 7095"/>
                <a:gd name="T2" fmla="*/ 6711 w 7598"/>
                <a:gd name="T3" fmla="*/ 2262 h 7095"/>
                <a:gd name="T4" fmla="*/ 6233 w 7598"/>
                <a:gd name="T5" fmla="*/ 1848 h 7095"/>
                <a:gd name="T6" fmla="*/ 5606 w 7598"/>
                <a:gd name="T7" fmla="*/ 1671 h 7095"/>
                <a:gd name="T8" fmla="*/ 5185 w 7598"/>
                <a:gd name="T9" fmla="*/ 1428 h 7095"/>
                <a:gd name="T10" fmla="*/ 4782 w 7598"/>
                <a:gd name="T11" fmla="*/ 730 h 7095"/>
                <a:gd name="T12" fmla="*/ 4154 w 7598"/>
                <a:gd name="T13" fmla="*/ 236 h 7095"/>
                <a:gd name="T14" fmla="*/ 3374 w 7598"/>
                <a:gd name="T15" fmla="*/ 8 h 7095"/>
                <a:gd name="T16" fmla="*/ 2527 w 7598"/>
                <a:gd name="T17" fmla="*/ 105 h 7095"/>
                <a:gd name="T18" fmla="*/ 1761 w 7598"/>
                <a:gd name="T19" fmla="*/ 556 h 7095"/>
                <a:gd name="T20" fmla="*/ 1247 w 7598"/>
                <a:gd name="T21" fmla="*/ 1279 h 7095"/>
                <a:gd name="T22" fmla="*/ 1022 w 7598"/>
                <a:gd name="T23" fmla="*/ 2036 h 7095"/>
                <a:gd name="T24" fmla="*/ 306 w 7598"/>
                <a:gd name="T25" fmla="*/ 2481 h 7095"/>
                <a:gd name="T26" fmla="*/ 5 w 7598"/>
                <a:gd name="T27" fmla="*/ 3211 h 7095"/>
                <a:gd name="T28" fmla="*/ 70 w 7598"/>
                <a:gd name="T29" fmla="*/ 3758 h 7095"/>
                <a:gd name="T30" fmla="*/ 368 w 7598"/>
                <a:gd name="T31" fmla="*/ 4250 h 7095"/>
                <a:gd name="T32" fmla="*/ 843 w 7598"/>
                <a:gd name="T33" fmla="*/ 4571 h 7095"/>
                <a:gd name="T34" fmla="*/ 1332 w 7598"/>
                <a:gd name="T35" fmla="*/ 4433 h 7095"/>
                <a:gd name="T36" fmla="*/ 878 w 7598"/>
                <a:gd name="T37" fmla="*/ 4336 h 7095"/>
                <a:gd name="T38" fmla="*/ 433 w 7598"/>
                <a:gd name="T39" fmla="*/ 3969 h 7095"/>
                <a:gd name="T40" fmla="*/ 247 w 7598"/>
                <a:gd name="T41" fmla="*/ 3526 h 7095"/>
                <a:gd name="T42" fmla="*/ 344 w 7598"/>
                <a:gd name="T43" fmla="*/ 2841 h 7095"/>
                <a:gd name="T44" fmla="*/ 1004 w 7598"/>
                <a:gd name="T45" fmla="*/ 2278 h 7095"/>
                <a:gd name="T46" fmla="*/ 1378 w 7598"/>
                <a:gd name="T47" fmla="*/ 1595 h 7095"/>
                <a:gd name="T48" fmla="*/ 1766 w 7598"/>
                <a:gd name="T49" fmla="*/ 879 h 7095"/>
                <a:gd name="T50" fmla="*/ 2415 w 7598"/>
                <a:gd name="T51" fmla="*/ 395 h 7095"/>
                <a:gd name="T52" fmla="*/ 3187 w 7598"/>
                <a:gd name="T53" fmla="*/ 230 h 7095"/>
                <a:gd name="T54" fmla="*/ 3932 w 7598"/>
                <a:gd name="T55" fmla="*/ 385 h 7095"/>
                <a:gd name="T56" fmla="*/ 4541 w 7598"/>
                <a:gd name="T57" fmla="*/ 807 h 7095"/>
                <a:gd name="T58" fmla="*/ 4942 w 7598"/>
                <a:gd name="T59" fmla="*/ 1437 h 7095"/>
                <a:gd name="T60" fmla="*/ 5405 w 7598"/>
                <a:gd name="T61" fmla="*/ 1906 h 7095"/>
                <a:gd name="T62" fmla="*/ 5958 w 7598"/>
                <a:gd name="T63" fmla="*/ 1975 h 7095"/>
                <a:gd name="T64" fmla="*/ 6410 w 7598"/>
                <a:gd name="T65" fmla="*/ 2264 h 7095"/>
                <a:gd name="T66" fmla="*/ 6700 w 7598"/>
                <a:gd name="T67" fmla="*/ 2717 h 7095"/>
                <a:gd name="T68" fmla="*/ 6769 w 7598"/>
                <a:gd name="T69" fmla="*/ 3252 h 7095"/>
                <a:gd name="T70" fmla="*/ 7191 w 7598"/>
                <a:gd name="T71" fmla="*/ 3540 h 7095"/>
                <a:gd name="T72" fmla="*/ 7368 w 7598"/>
                <a:gd name="T73" fmla="*/ 3926 h 7095"/>
                <a:gd name="T74" fmla="*/ 7202 w 7598"/>
                <a:gd name="T75" fmla="*/ 4301 h 7095"/>
                <a:gd name="T76" fmla="*/ 6825 w 7598"/>
                <a:gd name="T77" fmla="*/ 4433 h 7095"/>
                <a:gd name="T78" fmla="*/ 7293 w 7598"/>
                <a:gd name="T79" fmla="*/ 4523 h 7095"/>
                <a:gd name="T80" fmla="*/ 7594 w 7598"/>
                <a:gd name="T81" fmla="*/ 3999 h 7095"/>
                <a:gd name="T82" fmla="*/ 7448 w 7598"/>
                <a:gd name="T83" fmla="*/ 3479 h 7095"/>
                <a:gd name="T84" fmla="*/ 7003 w 7598"/>
                <a:gd name="T85" fmla="*/ 3203 h 7095"/>
                <a:gd name="T86" fmla="*/ 6407 w 7598"/>
                <a:gd name="T87" fmla="*/ 2872 h 7095"/>
                <a:gd name="T88" fmla="*/ 5802 w 7598"/>
                <a:gd name="T89" fmla="*/ 2268 h 7095"/>
                <a:gd name="T90" fmla="*/ 5249 w 7598"/>
                <a:gd name="T91" fmla="*/ 2228 h 7095"/>
                <a:gd name="T92" fmla="*/ 5650 w 7598"/>
                <a:gd name="T93" fmla="*/ 2459 h 7095"/>
                <a:gd name="T94" fmla="*/ 6161 w 7598"/>
                <a:gd name="T95" fmla="*/ 2880 h 7095"/>
                <a:gd name="T96" fmla="*/ 3264 w 7598"/>
                <a:gd name="T97" fmla="*/ 535 h 7095"/>
                <a:gd name="T98" fmla="*/ 2550 w 7598"/>
                <a:gd name="T99" fmla="*/ 698 h 7095"/>
                <a:gd name="T100" fmla="*/ 1991 w 7598"/>
                <a:gd name="T101" fmla="*/ 1134 h 7095"/>
                <a:gd name="T102" fmla="*/ 1666 w 7598"/>
                <a:gd name="T103" fmla="*/ 1770 h 7095"/>
                <a:gd name="T104" fmla="*/ 1850 w 7598"/>
                <a:gd name="T105" fmla="*/ 2035 h 7095"/>
                <a:gd name="T106" fmla="*/ 2050 w 7598"/>
                <a:gd name="T107" fmla="*/ 1446 h 7095"/>
                <a:gd name="T108" fmla="*/ 2470 w 7598"/>
                <a:gd name="T109" fmla="*/ 1007 h 7095"/>
                <a:gd name="T110" fmla="*/ 3048 w 7598"/>
                <a:gd name="T111" fmla="*/ 782 h 7095"/>
                <a:gd name="T112" fmla="*/ 809 w 7598"/>
                <a:gd name="T113" fmla="*/ 3175 h 7095"/>
                <a:gd name="T114" fmla="*/ 1161 w 7598"/>
                <a:gd name="T115" fmla="*/ 2814 h 7095"/>
                <a:gd name="T116" fmla="*/ 934 w 7598"/>
                <a:gd name="T117" fmla="*/ 2675 h 7095"/>
                <a:gd name="T118" fmla="*/ 550 w 7598"/>
                <a:gd name="T119" fmla="*/ 3245 h 7095"/>
                <a:gd name="T120" fmla="*/ 4046 w 7598"/>
                <a:gd name="T121" fmla="*/ 4396 h 7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98" h="7095">
                  <a:moveTo>
                    <a:pt x="3750" y="4663"/>
                  </a:moveTo>
                  <a:lnTo>
                    <a:pt x="3420" y="4663"/>
                  </a:lnTo>
                  <a:lnTo>
                    <a:pt x="3420" y="4433"/>
                  </a:lnTo>
                  <a:lnTo>
                    <a:pt x="3750" y="4433"/>
                  </a:lnTo>
                  <a:lnTo>
                    <a:pt x="3750" y="4663"/>
                  </a:lnTo>
                  <a:close/>
                  <a:moveTo>
                    <a:pt x="7003" y="3203"/>
                  </a:moveTo>
                  <a:lnTo>
                    <a:pt x="7003" y="3203"/>
                  </a:lnTo>
                  <a:lnTo>
                    <a:pt x="7004" y="3173"/>
                  </a:lnTo>
                  <a:lnTo>
                    <a:pt x="7004" y="3144"/>
                  </a:lnTo>
                  <a:lnTo>
                    <a:pt x="7004" y="3144"/>
                  </a:lnTo>
                  <a:lnTo>
                    <a:pt x="7004" y="3106"/>
                  </a:lnTo>
                  <a:lnTo>
                    <a:pt x="7002" y="3068"/>
                  </a:lnTo>
                  <a:lnTo>
                    <a:pt x="7000" y="3031"/>
                  </a:lnTo>
                  <a:lnTo>
                    <a:pt x="6997" y="2993"/>
                  </a:lnTo>
                  <a:lnTo>
                    <a:pt x="6993" y="2956"/>
                  </a:lnTo>
                  <a:lnTo>
                    <a:pt x="6988" y="2919"/>
                  </a:lnTo>
                  <a:lnTo>
                    <a:pt x="6981" y="2883"/>
                  </a:lnTo>
                  <a:lnTo>
                    <a:pt x="6975" y="2847"/>
                  </a:lnTo>
                  <a:lnTo>
                    <a:pt x="6966" y="2812"/>
                  </a:lnTo>
                  <a:lnTo>
                    <a:pt x="6958" y="2776"/>
                  </a:lnTo>
                  <a:lnTo>
                    <a:pt x="6949" y="2741"/>
                  </a:lnTo>
                  <a:lnTo>
                    <a:pt x="6938" y="2706"/>
                  </a:lnTo>
                  <a:lnTo>
                    <a:pt x="6927" y="2671"/>
                  </a:lnTo>
                  <a:lnTo>
                    <a:pt x="6915" y="2638"/>
                  </a:lnTo>
                  <a:lnTo>
                    <a:pt x="6902" y="2604"/>
                  </a:lnTo>
                  <a:lnTo>
                    <a:pt x="6888" y="2570"/>
                  </a:lnTo>
                  <a:lnTo>
                    <a:pt x="6875" y="2538"/>
                  </a:lnTo>
                  <a:lnTo>
                    <a:pt x="6859" y="2505"/>
                  </a:lnTo>
                  <a:lnTo>
                    <a:pt x="6843" y="2473"/>
                  </a:lnTo>
                  <a:lnTo>
                    <a:pt x="6826" y="2442"/>
                  </a:lnTo>
                  <a:lnTo>
                    <a:pt x="6809" y="2411"/>
                  </a:lnTo>
                  <a:lnTo>
                    <a:pt x="6791" y="2379"/>
                  </a:lnTo>
                  <a:lnTo>
                    <a:pt x="6772" y="2350"/>
                  </a:lnTo>
                  <a:lnTo>
                    <a:pt x="6752" y="2320"/>
                  </a:lnTo>
                  <a:lnTo>
                    <a:pt x="6732" y="2291"/>
                  </a:lnTo>
                  <a:lnTo>
                    <a:pt x="6711" y="2262"/>
                  </a:lnTo>
                  <a:lnTo>
                    <a:pt x="6690" y="2234"/>
                  </a:lnTo>
                  <a:lnTo>
                    <a:pt x="6668" y="2206"/>
                  </a:lnTo>
                  <a:lnTo>
                    <a:pt x="6645" y="2179"/>
                  </a:lnTo>
                  <a:lnTo>
                    <a:pt x="6622" y="2153"/>
                  </a:lnTo>
                  <a:lnTo>
                    <a:pt x="6597" y="2127"/>
                  </a:lnTo>
                  <a:lnTo>
                    <a:pt x="6572" y="2102"/>
                  </a:lnTo>
                  <a:lnTo>
                    <a:pt x="6547" y="2077"/>
                  </a:lnTo>
                  <a:lnTo>
                    <a:pt x="6522" y="2053"/>
                  </a:lnTo>
                  <a:lnTo>
                    <a:pt x="6495" y="2029"/>
                  </a:lnTo>
                  <a:lnTo>
                    <a:pt x="6468" y="2006"/>
                  </a:lnTo>
                  <a:lnTo>
                    <a:pt x="6440" y="1984"/>
                  </a:lnTo>
                  <a:lnTo>
                    <a:pt x="6412" y="1963"/>
                  </a:lnTo>
                  <a:lnTo>
                    <a:pt x="6383" y="1942"/>
                  </a:lnTo>
                  <a:lnTo>
                    <a:pt x="6354" y="1922"/>
                  </a:lnTo>
                  <a:lnTo>
                    <a:pt x="6324" y="1902"/>
                  </a:lnTo>
                  <a:lnTo>
                    <a:pt x="6295" y="1883"/>
                  </a:lnTo>
                  <a:lnTo>
                    <a:pt x="6264" y="1865"/>
                  </a:lnTo>
                  <a:lnTo>
                    <a:pt x="6233" y="1848"/>
                  </a:lnTo>
                  <a:lnTo>
                    <a:pt x="6201" y="1831"/>
                  </a:lnTo>
                  <a:lnTo>
                    <a:pt x="6169" y="1815"/>
                  </a:lnTo>
                  <a:lnTo>
                    <a:pt x="6137" y="1799"/>
                  </a:lnTo>
                  <a:lnTo>
                    <a:pt x="6104" y="1786"/>
                  </a:lnTo>
                  <a:lnTo>
                    <a:pt x="6070" y="1772"/>
                  </a:lnTo>
                  <a:lnTo>
                    <a:pt x="6036" y="1759"/>
                  </a:lnTo>
                  <a:lnTo>
                    <a:pt x="6003" y="1747"/>
                  </a:lnTo>
                  <a:lnTo>
                    <a:pt x="5968" y="1736"/>
                  </a:lnTo>
                  <a:lnTo>
                    <a:pt x="5933" y="1726"/>
                  </a:lnTo>
                  <a:lnTo>
                    <a:pt x="5898" y="1716"/>
                  </a:lnTo>
                  <a:lnTo>
                    <a:pt x="5863" y="1707"/>
                  </a:lnTo>
                  <a:lnTo>
                    <a:pt x="5828" y="1699"/>
                  </a:lnTo>
                  <a:lnTo>
                    <a:pt x="5791" y="1692"/>
                  </a:lnTo>
                  <a:lnTo>
                    <a:pt x="5755" y="1687"/>
                  </a:lnTo>
                  <a:lnTo>
                    <a:pt x="5718" y="1681"/>
                  </a:lnTo>
                  <a:lnTo>
                    <a:pt x="5681" y="1677"/>
                  </a:lnTo>
                  <a:lnTo>
                    <a:pt x="5644" y="1674"/>
                  </a:lnTo>
                  <a:lnTo>
                    <a:pt x="5606" y="1671"/>
                  </a:lnTo>
                  <a:lnTo>
                    <a:pt x="5568" y="1670"/>
                  </a:lnTo>
                  <a:lnTo>
                    <a:pt x="5530" y="1670"/>
                  </a:lnTo>
                  <a:lnTo>
                    <a:pt x="5530" y="1670"/>
                  </a:lnTo>
                  <a:lnTo>
                    <a:pt x="5497" y="1670"/>
                  </a:lnTo>
                  <a:lnTo>
                    <a:pt x="5462" y="1671"/>
                  </a:lnTo>
                  <a:lnTo>
                    <a:pt x="5428" y="1673"/>
                  </a:lnTo>
                  <a:lnTo>
                    <a:pt x="5393" y="1676"/>
                  </a:lnTo>
                  <a:lnTo>
                    <a:pt x="5360" y="1679"/>
                  </a:lnTo>
                  <a:lnTo>
                    <a:pt x="5325" y="1685"/>
                  </a:lnTo>
                  <a:lnTo>
                    <a:pt x="5290" y="1690"/>
                  </a:lnTo>
                  <a:lnTo>
                    <a:pt x="5256" y="1696"/>
                  </a:lnTo>
                  <a:lnTo>
                    <a:pt x="5256" y="1696"/>
                  </a:lnTo>
                  <a:lnTo>
                    <a:pt x="5247" y="1651"/>
                  </a:lnTo>
                  <a:lnTo>
                    <a:pt x="5236" y="1606"/>
                  </a:lnTo>
                  <a:lnTo>
                    <a:pt x="5225" y="1560"/>
                  </a:lnTo>
                  <a:lnTo>
                    <a:pt x="5212" y="1516"/>
                  </a:lnTo>
                  <a:lnTo>
                    <a:pt x="5198" y="1473"/>
                  </a:lnTo>
                  <a:lnTo>
                    <a:pt x="5185" y="1428"/>
                  </a:lnTo>
                  <a:lnTo>
                    <a:pt x="5169" y="1386"/>
                  </a:lnTo>
                  <a:lnTo>
                    <a:pt x="5153" y="1343"/>
                  </a:lnTo>
                  <a:lnTo>
                    <a:pt x="5136" y="1301"/>
                  </a:lnTo>
                  <a:lnTo>
                    <a:pt x="5118" y="1260"/>
                  </a:lnTo>
                  <a:lnTo>
                    <a:pt x="5099" y="1218"/>
                  </a:lnTo>
                  <a:lnTo>
                    <a:pt x="5079" y="1177"/>
                  </a:lnTo>
                  <a:lnTo>
                    <a:pt x="5059" y="1137"/>
                  </a:lnTo>
                  <a:lnTo>
                    <a:pt x="5038" y="1097"/>
                  </a:lnTo>
                  <a:lnTo>
                    <a:pt x="5016" y="1058"/>
                  </a:lnTo>
                  <a:lnTo>
                    <a:pt x="4993" y="1019"/>
                  </a:lnTo>
                  <a:lnTo>
                    <a:pt x="4968" y="981"/>
                  </a:lnTo>
                  <a:lnTo>
                    <a:pt x="4944" y="943"/>
                  </a:lnTo>
                  <a:lnTo>
                    <a:pt x="4919" y="907"/>
                  </a:lnTo>
                  <a:lnTo>
                    <a:pt x="4892" y="871"/>
                  </a:lnTo>
                  <a:lnTo>
                    <a:pt x="4866" y="835"/>
                  </a:lnTo>
                  <a:lnTo>
                    <a:pt x="4839" y="799"/>
                  </a:lnTo>
                  <a:lnTo>
                    <a:pt x="4810" y="764"/>
                  </a:lnTo>
                  <a:lnTo>
                    <a:pt x="4782" y="730"/>
                  </a:lnTo>
                  <a:lnTo>
                    <a:pt x="4752" y="697"/>
                  </a:lnTo>
                  <a:lnTo>
                    <a:pt x="4722" y="664"/>
                  </a:lnTo>
                  <a:lnTo>
                    <a:pt x="4691" y="632"/>
                  </a:lnTo>
                  <a:lnTo>
                    <a:pt x="4659" y="601"/>
                  </a:lnTo>
                  <a:lnTo>
                    <a:pt x="4627" y="570"/>
                  </a:lnTo>
                  <a:lnTo>
                    <a:pt x="4594" y="540"/>
                  </a:lnTo>
                  <a:lnTo>
                    <a:pt x="4560" y="511"/>
                  </a:lnTo>
                  <a:lnTo>
                    <a:pt x="4527" y="482"/>
                  </a:lnTo>
                  <a:lnTo>
                    <a:pt x="4492" y="454"/>
                  </a:lnTo>
                  <a:lnTo>
                    <a:pt x="4456" y="427"/>
                  </a:lnTo>
                  <a:lnTo>
                    <a:pt x="4420" y="400"/>
                  </a:lnTo>
                  <a:lnTo>
                    <a:pt x="4384" y="374"/>
                  </a:lnTo>
                  <a:lnTo>
                    <a:pt x="4347" y="350"/>
                  </a:lnTo>
                  <a:lnTo>
                    <a:pt x="4309" y="326"/>
                  </a:lnTo>
                  <a:lnTo>
                    <a:pt x="4271" y="301"/>
                  </a:lnTo>
                  <a:lnTo>
                    <a:pt x="4233" y="279"/>
                  </a:lnTo>
                  <a:lnTo>
                    <a:pt x="4194" y="257"/>
                  </a:lnTo>
                  <a:lnTo>
                    <a:pt x="4154" y="236"/>
                  </a:lnTo>
                  <a:lnTo>
                    <a:pt x="4114" y="216"/>
                  </a:lnTo>
                  <a:lnTo>
                    <a:pt x="4074" y="197"/>
                  </a:lnTo>
                  <a:lnTo>
                    <a:pt x="4033" y="178"/>
                  </a:lnTo>
                  <a:lnTo>
                    <a:pt x="3992" y="160"/>
                  </a:lnTo>
                  <a:lnTo>
                    <a:pt x="3950" y="143"/>
                  </a:lnTo>
                  <a:lnTo>
                    <a:pt x="3908" y="127"/>
                  </a:lnTo>
                  <a:lnTo>
                    <a:pt x="3865" y="113"/>
                  </a:lnTo>
                  <a:lnTo>
                    <a:pt x="3822" y="98"/>
                  </a:lnTo>
                  <a:lnTo>
                    <a:pt x="3779" y="85"/>
                  </a:lnTo>
                  <a:lnTo>
                    <a:pt x="3736" y="73"/>
                  </a:lnTo>
                  <a:lnTo>
                    <a:pt x="3691" y="61"/>
                  </a:lnTo>
                  <a:lnTo>
                    <a:pt x="3647" y="50"/>
                  </a:lnTo>
                  <a:lnTo>
                    <a:pt x="3602" y="41"/>
                  </a:lnTo>
                  <a:lnTo>
                    <a:pt x="3558" y="32"/>
                  </a:lnTo>
                  <a:lnTo>
                    <a:pt x="3512" y="25"/>
                  </a:lnTo>
                  <a:lnTo>
                    <a:pt x="3466" y="19"/>
                  </a:lnTo>
                  <a:lnTo>
                    <a:pt x="3420" y="12"/>
                  </a:lnTo>
                  <a:lnTo>
                    <a:pt x="3374" y="8"/>
                  </a:lnTo>
                  <a:lnTo>
                    <a:pt x="3328" y="4"/>
                  </a:lnTo>
                  <a:lnTo>
                    <a:pt x="3281" y="2"/>
                  </a:lnTo>
                  <a:lnTo>
                    <a:pt x="3235" y="0"/>
                  </a:lnTo>
                  <a:lnTo>
                    <a:pt x="3187" y="0"/>
                  </a:lnTo>
                  <a:lnTo>
                    <a:pt x="3187" y="0"/>
                  </a:lnTo>
                  <a:lnTo>
                    <a:pt x="3135" y="0"/>
                  </a:lnTo>
                  <a:lnTo>
                    <a:pt x="3082" y="2"/>
                  </a:lnTo>
                  <a:lnTo>
                    <a:pt x="3029" y="5"/>
                  </a:lnTo>
                  <a:lnTo>
                    <a:pt x="2978" y="10"/>
                  </a:lnTo>
                  <a:lnTo>
                    <a:pt x="2926" y="16"/>
                  </a:lnTo>
                  <a:lnTo>
                    <a:pt x="2874" y="23"/>
                  </a:lnTo>
                  <a:lnTo>
                    <a:pt x="2824" y="31"/>
                  </a:lnTo>
                  <a:lnTo>
                    <a:pt x="2773" y="41"/>
                  </a:lnTo>
                  <a:lnTo>
                    <a:pt x="2722" y="51"/>
                  </a:lnTo>
                  <a:lnTo>
                    <a:pt x="2673" y="63"/>
                  </a:lnTo>
                  <a:lnTo>
                    <a:pt x="2624" y="76"/>
                  </a:lnTo>
                  <a:lnTo>
                    <a:pt x="2575" y="90"/>
                  </a:lnTo>
                  <a:lnTo>
                    <a:pt x="2527" y="105"/>
                  </a:lnTo>
                  <a:lnTo>
                    <a:pt x="2479" y="122"/>
                  </a:lnTo>
                  <a:lnTo>
                    <a:pt x="2432" y="139"/>
                  </a:lnTo>
                  <a:lnTo>
                    <a:pt x="2385" y="158"/>
                  </a:lnTo>
                  <a:lnTo>
                    <a:pt x="2340" y="178"/>
                  </a:lnTo>
                  <a:lnTo>
                    <a:pt x="2294" y="198"/>
                  </a:lnTo>
                  <a:lnTo>
                    <a:pt x="2249" y="220"/>
                  </a:lnTo>
                  <a:lnTo>
                    <a:pt x="2205" y="242"/>
                  </a:lnTo>
                  <a:lnTo>
                    <a:pt x="2160" y="267"/>
                  </a:lnTo>
                  <a:lnTo>
                    <a:pt x="2118" y="291"/>
                  </a:lnTo>
                  <a:lnTo>
                    <a:pt x="2075" y="317"/>
                  </a:lnTo>
                  <a:lnTo>
                    <a:pt x="2034" y="344"/>
                  </a:lnTo>
                  <a:lnTo>
                    <a:pt x="1993" y="371"/>
                  </a:lnTo>
                  <a:lnTo>
                    <a:pt x="1952" y="400"/>
                  </a:lnTo>
                  <a:lnTo>
                    <a:pt x="1913" y="430"/>
                  </a:lnTo>
                  <a:lnTo>
                    <a:pt x="1874" y="459"/>
                  </a:lnTo>
                  <a:lnTo>
                    <a:pt x="1835" y="491"/>
                  </a:lnTo>
                  <a:lnTo>
                    <a:pt x="1798" y="524"/>
                  </a:lnTo>
                  <a:lnTo>
                    <a:pt x="1761" y="556"/>
                  </a:lnTo>
                  <a:lnTo>
                    <a:pt x="1725" y="590"/>
                  </a:lnTo>
                  <a:lnTo>
                    <a:pt x="1689" y="625"/>
                  </a:lnTo>
                  <a:lnTo>
                    <a:pt x="1655" y="661"/>
                  </a:lnTo>
                  <a:lnTo>
                    <a:pt x="1622" y="697"/>
                  </a:lnTo>
                  <a:lnTo>
                    <a:pt x="1589" y="734"/>
                  </a:lnTo>
                  <a:lnTo>
                    <a:pt x="1557" y="772"/>
                  </a:lnTo>
                  <a:lnTo>
                    <a:pt x="1526" y="811"/>
                  </a:lnTo>
                  <a:lnTo>
                    <a:pt x="1496" y="850"/>
                  </a:lnTo>
                  <a:lnTo>
                    <a:pt x="1467" y="890"/>
                  </a:lnTo>
                  <a:lnTo>
                    <a:pt x="1438" y="930"/>
                  </a:lnTo>
                  <a:lnTo>
                    <a:pt x="1411" y="972"/>
                  </a:lnTo>
                  <a:lnTo>
                    <a:pt x="1384" y="1013"/>
                  </a:lnTo>
                  <a:lnTo>
                    <a:pt x="1359" y="1056"/>
                  </a:lnTo>
                  <a:lnTo>
                    <a:pt x="1335" y="1099"/>
                  </a:lnTo>
                  <a:lnTo>
                    <a:pt x="1312" y="1144"/>
                  </a:lnTo>
                  <a:lnTo>
                    <a:pt x="1289" y="1188"/>
                  </a:lnTo>
                  <a:lnTo>
                    <a:pt x="1268" y="1233"/>
                  </a:lnTo>
                  <a:lnTo>
                    <a:pt x="1247" y="1279"/>
                  </a:lnTo>
                  <a:lnTo>
                    <a:pt x="1228" y="1325"/>
                  </a:lnTo>
                  <a:lnTo>
                    <a:pt x="1210" y="1373"/>
                  </a:lnTo>
                  <a:lnTo>
                    <a:pt x="1194" y="1419"/>
                  </a:lnTo>
                  <a:lnTo>
                    <a:pt x="1177" y="1467"/>
                  </a:lnTo>
                  <a:lnTo>
                    <a:pt x="1162" y="1516"/>
                  </a:lnTo>
                  <a:lnTo>
                    <a:pt x="1148" y="1564"/>
                  </a:lnTo>
                  <a:lnTo>
                    <a:pt x="1137" y="1614"/>
                  </a:lnTo>
                  <a:lnTo>
                    <a:pt x="1125" y="1663"/>
                  </a:lnTo>
                  <a:lnTo>
                    <a:pt x="1114" y="1714"/>
                  </a:lnTo>
                  <a:lnTo>
                    <a:pt x="1106" y="1765"/>
                  </a:lnTo>
                  <a:lnTo>
                    <a:pt x="1098" y="1815"/>
                  </a:lnTo>
                  <a:lnTo>
                    <a:pt x="1091" y="1867"/>
                  </a:lnTo>
                  <a:lnTo>
                    <a:pt x="1086" y="1919"/>
                  </a:lnTo>
                  <a:lnTo>
                    <a:pt x="1082" y="1971"/>
                  </a:lnTo>
                  <a:lnTo>
                    <a:pt x="1079" y="2023"/>
                  </a:lnTo>
                  <a:lnTo>
                    <a:pt x="1079" y="2023"/>
                  </a:lnTo>
                  <a:lnTo>
                    <a:pt x="1050" y="2029"/>
                  </a:lnTo>
                  <a:lnTo>
                    <a:pt x="1022" y="2036"/>
                  </a:lnTo>
                  <a:lnTo>
                    <a:pt x="993" y="2043"/>
                  </a:lnTo>
                  <a:lnTo>
                    <a:pt x="965" y="2050"/>
                  </a:lnTo>
                  <a:lnTo>
                    <a:pt x="936" y="2059"/>
                  </a:lnTo>
                  <a:lnTo>
                    <a:pt x="909" y="2068"/>
                  </a:lnTo>
                  <a:lnTo>
                    <a:pt x="881" y="2077"/>
                  </a:lnTo>
                  <a:lnTo>
                    <a:pt x="854" y="2087"/>
                  </a:lnTo>
                  <a:lnTo>
                    <a:pt x="800" y="2109"/>
                  </a:lnTo>
                  <a:lnTo>
                    <a:pt x="749" y="2133"/>
                  </a:lnTo>
                  <a:lnTo>
                    <a:pt x="698" y="2159"/>
                  </a:lnTo>
                  <a:lnTo>
                    <a:pt x="648" y="2187"/>
                  </a:lnTo>
                  <a:lnTo>
                    <a:pt x="600" y="2218"/>
                  </a:lnTo>
                  <a:lnTo>
                    <a:pt x="553" y="2250"/>
                  </a:lnTo>
                  <a:lnTo>
                    <a:pt x="508" y="2283"/>
                  </a:lnTo>
                  <a:lnTo>
                    <a:pt x="464" y="2320"/>
                  </a:lnTo>
                  <a:lnTo>
                    <a:pt x="422" y="2357"/>
                  </a:lnTo>
                  <a:lnTo>
                    <a:pt x="382" y="2397"/>
                  </a:lnTo>
                  <a:lnTo>
                    <a:pt x="343" y="2438"/>
                  </a:lnTo>
                  <a:lnTo>
                    <a:pt x="306" y="2481"/>
                  </a:lnTo>
                  <a:lnTo>
                    <a:pt x="271" y="2525"/>
                  </a:lnTo>
                  <a:lnTo>
                    <a:pt x="237" y="2570"/>
                  </a:lnTo>
                  <a:lnTo>
                    <a:pt x="207" y="2618"/>
                  </a:lnTo>
                  <a:lnTo>
                    <a:pt x="177" y="2666"/>
                  </a:lnTo>
                  <a:lnTo>
                    <a:pt x="150" y="2716"/>
                  </a:lnTo>
                  <a:lnTo>
                    <a:pt x="124" y="2766"/>
                  </a:lnTo>
                  <a:lnTo>
                    <a:pt x="101" y="2819"/>
                  </a:lnTo>
                  <a:lnTo>
                    <a:pt x="81" y="2872"/>
                  </a:lnTo>
                  <a:lnTo>
                    <a:pt x="62" y="2927"/>
                  </a:lnTo>
                  <a:lnTo>
                    <a:pt x="46" y="2981"/>
                  </a:lnTo>
                  <a:lnTo>
                    <a:pt x="39" y="3010"/>
                  </a:lnTo>
                  <a:lnTo>
                    <a:pt x="32" y="3038"/>
                  </a:lnTo>
                  <a:lnTo>
                    <a:pt x="26" y="3067"/>
                  </a:lnTo>
                  <a:lnTo>
                    <a:pt x="20" y="3095"/>
                  </a:lnTo>
                  <a:lnTo>
                    <a:pt x="16" y="3124"/>
                  </a:lnTo>
                  <a:lnTo>
                    <a:pt x="12" y="3153"/>
                  </a:lnTo>
                  <a:lnTo>
                    <a:pt x="7" y="3183"/>
                  </a:lnTo>
                  <a:lnTo>
                    <a:pt x="5" y="3211"/>
                  </a:lnTo>
                  <a:lnTo>
                    <a:pt x="2" y="3242"/>
                  </a:lnTo>
                  <a:lnTo>
                    <a:pt x="1" y="3271"/>
                  </a:lnTo>
                  <a:lnTo>
                    <a:pt x="0" y="3301"/>
                  </a:lnTo>
                  <a:lnTo>
                    <a:pt x="0" y="3331"/>
                  </a:lnTo>
                  <a:lnTo>
                    <a:pt x="0" y="3331"/>
                  </a:lnTo>
                  <a:lnTo>
                    <a:pt x="0" y="3365"/>
                  </a:lnTo>
                  <a:lnTo>
                    <a:pt x="1" y="3400"/>
                  </a:lnTo>
                  <a:lnTo>
                    <a:pt x="3" y="3434"/>
                  </a:lnTo>
                  <a:lnTo>
                    <a:pt x="6" y="3467"/>
                  </a:lnTo>
                  <a:lnTo>
                    <a:pt x="10" y="3500"/>
                  </a:lnTo>
                  <a:lnTo>
                    <a:pt x="15" y="3534"/>
                  </a:lnTo>
                  <a:lnTo>
                    <a:pt x="20" y="3567"/>
                  </a:lnTo>
                  <a:lnTo>
                    <a:pt x="26" y="3599"/>
                  </a:lnTo>
                  <a:lnTo>
                    <a:pt x="34" y="3632"/>
                  </a:lnTo>
                  <a:lnTo>
                    <a:pt x="41" y="3664"/>
                  </a:lnTo>
                  <a:lnTo>
                    <a:pt x="51" y="3695"/>
                  </a:lnTo>
                  <a:lnTo>
                    <a:pt x="59" y="3727"/>
                  </a:lnTo>
                  <a:lnTo>
                    <a:pt x="70" y="3758"/>
                  </a:lnTo>
                  <a:lnTo>
                    <a:pt x="80" y="3789"/>
                  </a:lnTo>
                  <a:lnTo>
                    <a:pt x="92" y="3820"/>
                  </a:lnTo>
                  <a:lnTo>
                    <a:pt x="104" y="3849"/>
                  </a:lnTo>
                  <a:lnTo>
                    <a:pt x="117" y="3879"/>
                  </a:lnTo>
                  <a:lnTo>
                    <a:pt x="131" y="3908"/>
                  </a:lnTo>
                  <a:lnTo>
                    <a:pt x="145" y="3937"/>
                  </a:lnTo>
                  <a:lnTo>
                    <a:pt x="160" y="3966"/>
                  </a:lnTo>
                  <a:lnTo>
                    <a:pt x="176" y="3993"/>
                  </a:lnTo>
                  <a:lnTo>
                    <a:pt x="193" y="4021"/>
                  </a:lnTo>
                  <a:lnTo>
                    <a:pt x="210" y="4048"/>
                  </a:lnTo>
                  <a:lnTo>
                    <a:pt x="228" y="4076"/>
                  </a:lnTo>
                  <a:lnTo>
                    <a:pt x="246" y="4102"/>
                  </a:lnTo>
                  <a:lnTo>
                    <a:pt x="265" y="4127"/>
                  </a:lnTo>
                  <a:lnTo>
                    <a:pt x="284" y="4153"/>
                  </a:lnTo>
                  <a:lnTo>
                    <a:pt x="304" y="4178"/>
                  </a:lnTo>
                  <a:lnTo>
                    <a:pt x="325" y="4202"/>
                  </a:lnTo>
                  <a:lnTo>
                    <a:pt x="346" y="4226"/>
                  </a:lnTo>
                  <a:lnTo>
                    <a:pt x="368" y="4250"/>
                  </a:lnTo>
                  <a:lnTo>
                    <a:pt x="390" y="4273"/>
                  </a:lnTo>
                  <a:lnTo>
                    <a:pt x="413" y="4295"/>
                  </a:lnTo>
                  <a:lnTo>
                    <a:pt x="436" y="4317"/>
                  </a:lnTo>
                  <a:lnTo>
                    <a:pt x="461" y="4338"/>
                  </a:lnTo>
                  <a:lnTo>
                    <a:pt x="485" y="4358"/>
                  </a:lnTo>
                  <a:lnTo>
                    <a:pt x="509" y="4378"/>
                  </a:lnTo>
                  <a:lnTo>
                    <a:pt x="536" y="4398"/>
                  </a:lnTo>
                  <a:lnTo>
                    <a:pt x="561" y="4417"/>
                  </a:lnTo>
                  <a:lnTo>
                    <a:pt x="587" y="4435"/>
                  </a:lnTo>
                  <a:lnTo>
                    <a:pt x="615" y="4453"/>
                  </a:lnTo>
                  <a:lnTo>
                    <a:pt x="641" y="4470"/>
                  </a:lnTo>
                  <a:lnTo>
                    <a:pt x="669" y="4487"/>
                  </a:lnTo>
                  <a:lnTo>
                    <a:pt x="697" y="4503"/>
                  </a:lnTo>
                  <a:lnTo>
                    <a:pt x="725" y="4517"/>
                  </a:lnTo>
                  <a:lnTo>
                    <a:pt x="755" y="4532"/>
                  </a:lnTo>
                  <a:lnTo>
                    <a:pt x="784" y="4546"/>
                  </a:lnTo>
                  <a:lnTo>
                    <a:pt x="814" y="4559"/>
                  </a:lnTo>
                  <a:lnTo>
                    <a:pt x="843" y="4571"/>
                  </a:lnTo>
                  <a:lnTo>
                    <a:pt x="874" y="4583"/>
                  </a:lnTo>
                  <a:lnTo>
                    <a:pt x="905" y="4593"/>
                  </a:lnTo>
                  <a:lnTo>
                    <a:pt x="936" y="4603"/>
                  </a:lnTo>
                  <a:lnTo>
                    <a:pt x="968" y="4612"/>
                  </a:lnTo>
                  <a:lnTo>
                    <a:pt x="1000" y="4621"/>
                  </a:lnTo>
                  <a:lnTo>
                    <a:pt x="1031" y="4629"/>
                  </a:lnTo>
                  <a:lnTo>
                    <a:pt x="1064" y="4637"/>
                  </a:lnTo>
                  <a:lnTo>
                    <a:pt x="1097" y="4643"/>
                  </a:lnTo>
                  <a:lnTo>
                    <a:pt x="1129" y="4648"/>
                  </a:lnTo>
                  <a:lnTo>
                    <a:pt x="1162" y="4652"/>
                  </a:lnTo>
                  <a:lnTo>
                    <a:pt x="1196" y="4657"/>
                  </a:lnTo>
                  <a:lnTo>
                    <a:pt x="1229" y="4660"/>
                  </a:lnTo>
                  <a:lnTo>
                    <a:pt x="1263" y="4662"/>
                  </a:lnTo>
                  <a:lnTo>
                    <a:pt x="1298" y="4663"/>
                  </a:lnTo>
                  <a:lnTo>
                    <a:pt x="1332" y="4663"/>
                  </a:lnTo>
                  <a:lnTo>
                    <a:pt x="2622" y="4663"/>
                  </a:lnTo>
                  <a:lnTo>
                    <a:pt x="2622" y="4433"/>
                  </a:lnTo>
                  <a:lnTo>
                    <a:pt x="1332" y="4433"/>
                  </a:lnTo>
                  <a:lnTo>
                    <a:pt x="1332" y="4433"/>
                  </a:lnTo>
                  <a:lnTo>
                    <a:pt x="1303" y="4433"/>
                  </a:lnTo>
                  <a:lnTo>
                    <a:pt x="1275" y="4432"/>
                  </a:lnTo>
                  <a:lnTo>
                    <a:pt x="1247" y="4430"/>
                  </a:lnTo>
                  <a:lnTo>
                    <a:pt x="1219" y="4428"/>
                  </a:lnTo>
                  <a:lnTo>
                    <a:pt x="1191" y="4425"/>
                  </a:lnTo>
                  <a:lnTo>
                    <a:pt x="1164" y="4420"/>
                  </a:lnTo>
                  <a:lnTo>
                    <a:pt x="1137" y="4416"/>
                  </a:lnTo>
                  <a:lnTo>
                    <a:pt x="1110" y="4411"/>
                  </a:lnTo>
                  <a:lnTo>
                    <a:pt x="1083" y="4406"/>
                  </a:lnTo>
                  <a:lnTo>
                    <a:pt x="1056" y="4398"/>
                  </a:lnTo>
                  <a:lnTo>
                    <a:pt x="1030" y="4392"/>
                  </a:lnTo>
                  <a:lnTo>
                    <a:pt x="1004" y="4384"/>
                  </a:lnTo>
                  <a:lnTo>
                    <a:pt x="978" y="4375"/>
                  </a:lnTo>
                  <a:lnTo>
                    <a:pt x="953" y="4367"/>
                  </a:lnTo>
                  <a:lnTo>
                    <a:pt x="928" y="4357"/>
                  </a:lnTo>
                  <a:lnTo>
                    <a:pt x="903" y="4347"/>
                  </a:lnTo>
                  <a:lnTo>
                    <a:pt x="878" y="4336"/>
                  </a:lnTo>
                  <a:lnTo>
                    <a:pt x="854" y="4325"/>
                  </a:lnTo>
                  <a:lnTo>
                    <a:pt x="830" y="4313"/>
                  </a:lnTo>
                  <a:lnTo>
                    <a:pt x="807" y="4300"/>
                  </a:lnTo>
                  <a:lnTo>
                    <a:pt x="783" y="4288"/>
                  </a:lnTo>
                  <a:lnTo>
                    <a:pt x="760" y="4274"/>
                  </a:lnTo>
                  <a:lnTo>
                    <a:pt x="738" y="4259"/>
                  </a:lnTo>
                  <a:lnTo>
                    <a:pt x="716" y="4245"/>
                  </a:lnTo>
                  <a:lnTo>
                    <a:pt x="694" y="4230"/>
                  </a:lnTo>
                  <a:lnTo>
                    <a:pt x="673" y="4214"/>
                  </a:lnTo>
                  <a:lnTo>
                    <a:pt x="652" y="4198"/>
                  </a:lnTo>
                  <a:lnTo>
                    <a:pt x="630" y="4181"/>
                  </a:lnTo>
                  <a:lnTo>
                    <a:pt x="590" y="4146"/>
                  </a:lnTo>
                  <a:lnTo>
                    <a:pt x="552" y="4111"/>
                  </a:lnTo>
                  <a:lnTo>
                    <a:pt x="516" y="4072"/>
                  </a:lnTo>
                  <a:lnTo>
                    <a:pt x="482" y="4031"/>
                  </a:lnTo>
                  <a:lnTo>
                    <a:pt x="465" y="4011"/>
                  </a:lnTo>
                  <a:lnTo>
                    <a:pt x="448" y="3990"/>
                  </a:lnTo>
                  <a:lnTo>
                    <a:pt x="433" y="3969"/>
                  </a:lnTo>
                  <a:lnTo>
                    <a:pt x="417" y="3947"/>
                  </a:lnTo>
                  <a:lnTo>
                    <a:pt x="403" y="3925"/>
                  </a:lnTo>
                  <a:lnTo>
                    <a:pt x="389" y="3903"/>
                  </a:lnTo>
                  <a:lnTo>
                    <a:pt x="375" y="3880"/>
                  </a:lnTo>
                  <a:lnTo>
                    <a:pt x="363" y="3856"/>
                  </a:lnTo>
                  <a:lnTo>
                    <a:pt x="350" y="3832"/>
                  </a:lnTo>
                  <a:lnTo>
                    <a:pt x="338" y="3809"/>
                  </a:lnTo>
                  <a:lnTo>
                    <a:pt x="327" y="3785"/>
                  </a:lnTo>
                  <a:lnTo>
                    <a:pt x="316" y="3759"/>
                  </a:lnTo>
                  <a:lnTo>
                    <a:pt x="306" y="3735"/>
                  </a:lnTo>
                  <a:lnTo>
                    <a:pt x="296" y="3710"/>
                  </a:lnTo>
                  <a:lnTo>
                    <a:pt x="288" y="3685"/>
                  </a:lnTo>
                  <a:lnTo>
                    <a:pt x="279" y="3658"/>
                  </a:lnTo>
                  <a:lnTo>
                    <a:pt x="271" y="3633"/>
                  </a:lnTo>
                  <a:lnTo>
                    <a:pt x="264" y="3607"/>
                  </a:lnTo>
                  <a:lnTo>
                    <a:pt x="257" y="3580"/>
                  </a:lnTo>
                  <a:lnTo>
                    <a:pt x="252" y="3553"/>
                  </a:lnTo>
                  <a:lnTo>
                    <a:pt x="247" y="3526"/>
                  </a:lnTo>
                  <a:lnTo>
                    <a:pt x="242" y="3499"/>
                  </a:lnTo>
                  <a:lnTo>
                    <a:pt x="238" y="3472"/>
                  </a:lnTo>
                  <a:lnTo>
                    <a:pt x="235" y="3443"/>
                  </a:lnTo>
                  <a:lnTo>
                    <a:pt x="233" y="3416"/>
                  </a:lnTo>
                  <a:lnTo>
                    <a:pt x="231" y="3387"/>
                  </a:lnTo>
                  <a:lnTo>
                    <a:pt x="230" y="3360"/>
                  </a:lnTo>
                  <a:lnTo>
                    <a:pt x="230" y="3331"/>
                  </a:lnTo>
                  <a:lnTo>
                    <a:pt x="230" y="3331"/>
                  </a:lnTo>
                  <a:lnTo>
                    <a:pt x="231" y="3279"/>
                  </a:lnTo>
                  <a:lnTo>
                    <a:pt x="234" y="3227"/>
                  </a:lnTo>
                  <a:lnTo>
                    <a:pt x="240" y="3176"/>
                  </a:lnTo>
                  <a:lnTo>
                    <a:pt x="249" y="3126"/>
                  </a:lnTo>
                  <a:lnTo>
                    <a:pt x="259" y="3076"/>
                  </a:lnTo>
                  <a:lnTo>
                    <a:pt x="272" y="3028"/>
                  </a:lnTo>
                  <a:lnTo>
                    <a:pt x="287" y="2979"/>
                  </a:lnTo>
                  <a:lnTo>
                    <a:pt x="304" y="2933"/>
                  </a:lnTo>
                  <a:lnTo>
                    <a:pt x="323" y="2886"/>
                  </a:lnTo>
                  <a:lnTo>
                    <a:pt x="344" y="2841"/>
                  </a:lnTo>
                  <a:lnTo>
                    <a:pt x="367" y="2798"/>
                  </a:lnTo>
                  <a:lnTo>
                    <a:pt x="391" y="2755"/>
                  </a:lnTo>
                  <a:lnTo>
                    <a:pt x="419" y="2714"/>
                  </a:lnTo>
                  <a:lnTo>
                    <a:pt x="447" y="2674"/>
                  </a:lnTo>
                  <a:lnTo>
                    <a:pt x="477" y="2635"/>
                  </a:lnTo>
                  <a:lnTo>
                    <a:pt x="509" y="2598"/>
                  </a:lnTo>
                  <a:lnTo>
                    <a:pt x="542" y="2562"/>
                  </a:lnTo>
                  <a:lnTo>
                    <a:pt x="578" y="2527"/>
                  </a:lnTo>
                  <a:lnTo>
                    <a:pt x="614" y="2494"/>
                  </a:lnTo>
                  <a:lnTo>
                    <a:pt x="652" y="2463"/>
                  </a:lnTo>
                  <a:lnTo>
                    <a:pt x="692" y="2433"/>
                  </a:lnTo>
                  <a:lnTo>
                    <a:pt x="733" y="2406"/>
                  </a:lnTo>
                  <a:lnTo>
                    <a:pt x="775" y="2379"/>
                  </a:lnTo>
                  <a:lnTo>
                    <a:pt x="818" y="2355"/>
                  </a:lnTo>
                  <a:lnTo>
                    <a:pt x="862" y="2333"/>
                  </a:lnTo>
                  <a:lnTo>
                    <a:pt x="909" y="2313"/>
                  </a:lnTo>
                  <a:lnTo>
                    <a:pt x="956" y="2295"/>
                  </a:lnTo>
                  <a:lnTo>
                    <a:pt x="1004" y="2278"/>
                  </a:lnTo>
                  <a:lnTo>
                    <a:pt x="1053" y="2264"/>
                  </a:lnTo>
                  <a:lnTo>
                    <a:pt x="1103" y="2253"/>
                  </a:lnTo>
                  <a:lnTo>
                    <a:pt x="1153" y="2243"/>
                  </a:lnTo>
                  <a:lnTo>
                    <a:pt x="1205" y="2236"/>
                  </a:lnTo>
                  <a:lnTo>
                    <a:pt x="1307" y="2224"/>
                  </a:lnTo>
                  <a:lnTo>
                    <a:pt x="1307" y="2108"/>
                  </a:lnTo>
                  <a:lnTo>
                    <a:pt x="1307" y="2108"/>
                  </a:lnTo>
                  <a:lnTo>
                    <a:pt x="1307" y="2061"/>
                  </a:lnTo>
                  <a:lnTo>
                    <a:pt x="1310" y="2012"/>
                  </a:lnTo>
                  <a:lnTo>
                    <a:pt x="1313" y="1965"/>
                  </a:lnTo>
                  <a:lnTo>
                    <a:pt x="1317" y="1917"/>
                  </a:lnTo>
                  <a:lnTo>
                    <a:pt x="1322" y="1870"/>
                  </a:lnTo>
                  <a:lnTo>
                    <a:pt x="1328" y="1823"/>
                  </a:lnTo>
                  <a:lnTo>
                    <a:pt x="1337" y="1776"/>
                  </a:lnTo>
                  <a:lnTo>
                    <a:pt x="1345" y="1731"/>
                  </a:lnTo>
                  <a:lnTo>
                    <a:pt x="1355" y="1685"/>
                  </a:lnTo>
                  <a:lnTo>
                    <a:pt x="1366" y="1639"/>
                  </a:lnTo>
                  <a:lnTo>
                    <a:pt x="1378" y="1595"/>
                  </a:lnTo>
                  <a:lnTo>
                    <a:pt x="1392" y="1551"/>
                  </a:lnTo>
                  <a:lnTo>
                    <a:pt x="1407" y="1506"/>
                  </a:lnTo>
                  <a:lnTo>
                    <a:pt x="1421" y="1463"/>
                  </a:lnTo>
                  <a:lnTo>
                    <a:pt x="1438" y="1420"/>
                  </a:lnTo>
                  <a:lnTo>
                    <a:pt x="1455" y="1378"/>
                  </a:lnTo>
                  <a:lnTo>
                    <a:pt x="1473" y="1337"/>
                  </a:lnTo>
                  <a:lnTo>
                    <a:pt x="1493" y="1294"/>
                  </a:lnTo>
                  <a:lnTo>
                    <a:pt x="1513" y="1254"/>
                  </a:lnTo>
                  <a:lnTo>
                    <a:pt x="1534" y="1213"/>
                  </a:lnTo>
                  <a:lnTo>
                    <a:pt x="1556" y="1174"/>
                  </a:lnTo>
                  <a:lnTo>
                    <a:pt x="1579" y="1135"/>
                  </a:lnTo>
                  <a:lnTo>
                    <a:pt x="1604" y="1096"/>
                  </a:lnTo>
                  <a:lnTo>
                    <a:pt x="1629" y="1058"/>
                  </a:lnTo>
                  <a:lnTo>
                    <a:pt x="1654" y="1021"/>
                  </a:lnTo>
                  <a:lnTo>
                    <a:pt x="1681" y="986"/>
                  </a:lnTo>
                  <a:lnTo>
                    <a:pt x="1709" y="950"/>
                  </a:lnTo>
                  <a:lnTo>
                    <a:pt x="1737" y="914"/>
                  </a:lnTo>
                  <a:lnTo>
                    <a:pt x="1766" y="879"/>
                  </a:lnTo>
                  <a:lnTo>
                    <a:pt x="1797" y="845"/>
                  </a:lnTo>
                  <a:lnTo>
                    <a:pt x="1827" y="813"/>
                  </a:lnTo>
                  <a:lnTo>
                    <a:pt x="1859" y="781"/>
                  </a:lnTo>
                  <a:lnTo>
                    <a:pt x="1890" y="749"/>
                  </a:lnTo>
                  <a:lnTo>
                    <a:pt x="1924" y="718"/>
                  </a:lnTo>
                  <a:lnTo>
                    <a:pt x="1958" y="688"/>
                  </a:lnTo>
                  <a:lnTo>
                    <a:pt x="1992" y="659"/>
                  </a:lnTo>
                  <a:lnTo>
                    <a:pt x="2028" y="630"/>
                  </a:lnTo>
                  <a:lnTo>
                    <a:pt x="2063" y="603"/>
                  </a:lnTo>
                  <a:lnTo>
                    <a:pt x="2099" y="577"/>
                  </a:lnTo>
                  <a:lnTo>
                    <a:pt x="2137" y="551"/>
                  </a:lnTo>
                  <a:lnTo>
                    <a:pt x="2174" y="526"/>
                  </a:lnTo>
                  <a:lnTo>
                    <a:pt x="2213" y="502"/>
                  </a:lnTo>
                  <a:lnTo>
                    <a:pt x="2252" y="478"/>
                  </a:lnTo>
                  <a:lnTo>
                    <a:pt x="2292" y="456"/>
                  </a:lnTo>
                  <a:lnTo>
                    <a:pt x="2332" y="435"/>
                  </a:lnTo>
                  <a:lnTo>
                    <a:pt x="2372" y="415"/>
                  </a:lnTo>
                  <a:lnTo>
                    <a:pt x="2415" y="395"/>
                  </a:lnTo>
                  <a:lnTo>
                    <a:pt x="2456" y="377"/>
                  </a:lnTo>
                  <a:lnTo>
                    <a:pt x="2499" y="360"/>
                  </a:lnTo>
                  <a:lnTo>
                    <a:pt x="2541" y="344"/>
                  </a:lnTo>
                  <a:lnTo>
                    <a:pt x="2585" y="329"/>
                  </a:lnTo>
                  <a:lnTo>
                    <a:pt x="2629" y="314"/>
                  </a:lnTo>
                  <a:lnTo>
                    <a:pt x="2673" y="301"/>
                  </a:lnTo>
                  <a:lnTo>
                    <a:pt x="2718" y="289"/>
                  </a:lnTo>
                  <a:lnTo>
                    <a:pt x="2764" y="278"/>
                  </a:lnTo>
                  <a:lnTo>
                    <a:pt x="2809" y="268"/>
                  </a:lnTo>
                  <a:lnTo>
                    <a:pt x="2855" y="259"/>
                  </a:lnTo>
                  <a:lnTo>
                    <a:pt x="2902" y="251"/>
                  </a:lnTo>
                  <a:lnTo>
                    <a:pt x="2948" y="244"/>
                  </a:lnTo>
                  <a:lnTo>
                    <a:pt x="2996" y="239"/>
                  </a:lnTo>
                  <a:lnTo>
                    <a:pt x="3043" y="235"/>
                  </a:lnTo>
                  <a:lnTo>
                    <a:pt x="3090" y="232"/>
                  </a:lnTo>
                  <a:lnTo>
                    <a:pt x="3139" y="230"/>
                  </a:lnTo>
                  <a:lnTo>
                    <a:pt x="3187" y="230"/>
                  </a:lnTo>
                  <a:lnTo>
                    <a:pt x="3187" y="230"/>
                  </a:lnTo>
                  <a:lnTo>
                    <a:pt x="3231" y="230"/>
                  </a:lnTo>
                  <a:lnTo>
                    <a:pt x="3275" y="232"/>
                  </a:lnTo>
                  <a:lnTo>
                    <a:pt x="3318" y="234"/>
                  </a:lnTo>
                  <a:lnTo>
                    <a:pt x="3360" y="237"/>
                  </a:lnTo>
                  <a:lnTo>
                    <a:pt x="3404" y="242"/>
                  </a:lnTo>
                  <a:lnTo>
                    <a:pt x="3446" y="248"/>
                  </a:lnTo>
                  <a:lnTo>
                    <a:pt x="3489" y="254"/>
                  </a:lnTo>
                  <a:lnTo>
                    <a:pt x="3530" y="261"/>
                  </a:lnTo>
                  <a:lnTo>
                    <a:pt x="3572" y="270"/>
                  </a:lnTo>
                  <a:lnTo>
                    <a:pt x="3613" y="279"/>
                  </a:lnTo>
                  <a:lnTo>
                    <a:pt x="3655" y="289"/>
                  </a:lnTo>
                  <a:lnTo>
                    <a:pt x="3696" y="300"/>
                  </a:lnTo>
                  <a:lnTo>
                    <a:pt x="3736" y="312"/>
                  </a:lnTo>
                  <a:lnTo>
                    <a:pt x="3776" y="325"/>
                  </a:lnTo>
                  <a:lnTo>
                    <a:pt x="3816" y="338"/>
                  </a:lnTo>
                  <a:lnTo>
                    <a:pt x="3855" y="353"/>
                  </a:lnTo>
                  <a:lnTo>
                    <a:pt x="3894" y="368"/>
                  </a:lnTo>
                  <a:lnTo>
                    <a:pt x="3932" y="385"/>
                  </a:lnTo>
                  <a:lnTo>
                    <a:pt x="3970" y="401"/>
                  </a:lnTo>
                  <a:lnTo>
                    <a:pt x="4008" y="419"/>
                  </a:lnTo>
                  <a:lnTo>
                    <a:pt x="4045" y="438"/>
                  </a:lnTo>
                  <a:lnTo>
                    <a:pt x="4082" y="457"/>
                  </a:lnTo>
                  <a:lnTo>
                    <a:pt x="4118" y="477"/>
                  </a:lnTo>
                  <a:lnTo>
                    <a:pt x="4153" y="498"/>
                  </a:lnTo>
                  <a:lnTo>
                    <a:pt x="4189" y="521"/>
                  </a:lnTo>
                  <a:lnTo>
                    <a:pt x="4224" y="543"/>
                  </a:lnTo>
                  <a:lnTo>
                    <a:pt x="4258" y="566"/>
                  </a:lnTo>
                  <a:lnTo>
                    <a:pt x="4291" y="590"/>
                  </a:lnTo>
                  <a:lnTo>
                    <a:pt x="4325" y="616"/>
                  </a:lnTo>
                  <a:lnTo>
                    <a:pt x="4358" y="641"/>
                  </a:lnTo>
                  <a:lnTo>
                    <a:pt x="4389" y="667"/>
                  </a:lnTo>
                  <a:lnTo>
                    <a:pt x="4421" y="694"/>
                  </a:lnTo>
                  <a:lnTo>
                    <a:pt x="4452" y="721"/>
                  </a:lnTo>
                  <a:lnTo>
                    <a:pt x="4482" y="749"/>
                  </a:lnTo>
                  <a:lnTo>
                    <a:pt x="4512" y="778"/>
                  </a:lnTo>
                  <a:lnTo>
                    <a:pt x="4541" y="807"/>
                  </a:lnTo>
                  <a:lnTo>
                    <a:pt x="4570" y="838"/>
                  </a:lnTo>
                  <a:lnTo>
                    <a:pt x="4597" y="869"/>
                  </a:lnTo>
                  <a:lnTo>
                    <a:pt x="4625" y="900"/>
                  </a:lnTo>
                  <a:lnTo>
                    <a:pt x="4651" y="932"/>
                  </a:lnTo>
                  <a:lnTo>
                    <a:pt x="4676" y="964"/>
                  </a:lnTo>
                  <a:lnTo>
                    <a:pt x="4702" y="997"/>
                  </a:lnTo>
                  <a:lnTo>
                    <a:pt x="4726" y="1031"/>
                  </a:lnTo>
                  <a:lnTo>
                    <a:pt x="4749" y="1066"/>
                  </a:lnTo>
                  <a:lnTo>
                    <a:pt x="4772" y="1100"/>
                  </a:lnTo>
                  <a:lnTo>
                    <a:pt x="4794" y="1135"/>
                  </a:lnTo>
                  <a:lnTo>
                    <a:pt x="4815" y="1171"/>
                  </a:lnTo>
                  <a:lnTo>
                    <a:pt x="4837" y="1208"/>
                  </a:lnTo>
                  <a:lnTo>
                    <a:pt x="4856" y="1245"/>
                  </a:lnTo>
                  <a:lnTo>
                    <a:pt x="4875" y="1282"/>
                  </a:lnTo>
                  <a:lnTo>
                    <a:pt x="4893" y="1320"/>
                  </a:lnTo>
                  <a:lnTo>
                    <a:pt x="4910" y="1359"/>
                  </a:lnTo>
                  <a:lnTo>
                    <a:pt x="4927" y="1397"/>
                  </a:lnTo>
                  <a:lnTo>
                    <a:pt x="4942" y="1437"/>
                  </a:lnTo>
                  <a:lnTo>
                    <a:pt x="4957" y="1476"/>
                  </a:lnTo>
                  <a:lnTo>
                    <a:pt x="4972" y="1516"/>
                  </a:lnTo>
                  <a:lnTo>
                    <a:pt x="4984" y="1557"/>
                  </a:lnTo>
                  <a:lnTo>
                    <a:pt x="4996" y="1598"/>
                  </a:lnTo>
                  <a:lnTo>
                    <a:pt x="5007" y="1639"/>
                  </a:lnTo>
                  <a:lnTo>
                    <a:pt x="5018" y="1681"/>
                  </a:lnTo>
                  <a:lnTo>
                    <a:pt x="5027" y="1723"/>
                  </a:lnTo>
                  <a:lnTo>
                    <a:pt x="5036" y="1766"/>
                  </a:lnTo>
                  <a:lnTo>
                    <a:pt x="5043" y="1808"/>
                  </a:lnTo>
                  <a:lnTo>
                    <a:pt x="5050" y="1851"/>
                  </a:lnTo>
                  <a:lnTo>
                    <a:pt x="5067" y="1982"/>
                  </a:lnTo>
                  <a:lnTo>
                    <a:pt x="5194" y="1946"/>
                  </a:lnTo>
                  <a:lnTo>
                    <a:pt x="5194" y="1946"/>
                  </a:lnTo>
                  <a:lnTo>
                    <a:pt x="5236" y="1936"/>
                  </a:lnTo>
                  <a:lnTo>
                    <a:pt x="5278" y="1926"/>
                  </a:lnTo>
                  <a:lnTo>
                    <a:pt x="5321" y="1918"/>
                  </a:lnTo>
                  <a:lnTo>
                    <a:pt x="5363" y="1911"/>
                  </a:lnTo>
                  <a:lnTo>
                    <a:pt x="5405" y="1906"/>
                  </a:lnTo>
                  <a:lnTo>
                    <a:pt x="5447" y="1902"/>
                  </a:lnTo>
                  <a:lnTo>
                    <a:pt x="5489" y="1900"/>
                  </a:lnTo>
                  <a:lnTo>
                    <a:pt x="5530" y="1900"/>
                  </a:lnTo>
                  <a:lnTo>
                    <a:pt x="5530" y="1900"/>
                  </a:lnTo>
                  <a:lnTo>
                    <a:pt x="5563" y="1900"/>
                  </a:lnTo>
                  <a:lnTo>
                    <a:pt x="5595" y="1901"/>
                  </a:lnTo>
                  <a:lnTo>
                    <a:pt x="5626" y="1903"/>
                  </a:lnTo>
                  <a:lnTo>
                    <a:pt x="5658" y="1906"/>
                  </a:lnTo>
                  <a:lnTo>
                    <a:pt x="5689" y="1909"/>
                  </a:lnTo>
                  <a:lnTo>
                    <a:pt x="5720" y="1913"/>
                  </a:lnTo>
                  <a:lnTo>
                    <a:pt x="5751" y="1919"/>
                  </a:lnTo>
                  <a:lnTo>
                    <a:pt x="5781" y="1925"/>
                  </a:lnTo>
                  <a:lnTo>
                    <a:pt x="5811" y="1931"/>
                  </a:lnTo>
                  <a:lnTo>
                    <a:pt x="5841" y="1939"/>
                  </a:lnTo>
                  <a:lnTo>
                    <a:pt x="5871" y="1946"/>
                  </a:lnTo>
                  <a:lnTo>
                    <a:pt x="5900" y="1956"/>
                  </a:lnTo>
                  <a:lnTo>
                    <a:pt x="5929" y="1965"/>
                  </a:lnTo>
                  <a:lnTo>
                    <a:pt x="5958" y="1975"/>
                  </a:lnTo>
                  <a:lnTo>
                    <a:pt x="5986" y="1986"/>
                  </a:lnTo>
                  <a:lnTo>
                    <a:pt x="6014" y="1997"/>
                  </a:lnTo>
                  <a:lnTo>
                    <a:pt x="6042" y="2009"/>
                  </a:lnTo>
                  <a:lnTo>
                    <a:pt x="6069" y="2022"/>
                  </a:lnTo>
                  <a:lnTo>
                    <a:pt x="6097" y="2036"/>
                  </a:lnTo>
                  <a:lnTo>
                    <a:pt x="6123" y="2049"/>
                  </a:lnTo>
                  <a:lnTo>
                    <a:pt x="6149" y="2064"/>
                  </a:lnTo>
                  <a:lnTo>
                    <a:pt x="6176" y="2080"/>
                  </a:lnTo>
                  <a:lnTo>
                    <a:pt x="6201" y="2096"/>
                  </a:lnTo>
                  <a:lnTo>
                    <a:pt x="6226" y="2112"/>
                  </a:lnTo>
                  <a:lnTo>
                    <a:pt x="6251" y="2129"/>
                  </a:lnTo>
                  <a:lnTo>
                    <a:pt x="6275" y="2146"/>
                  </a:lnTo>
                  <a:lnTo>
                    <a:pt x="6298" y="2165"/>
                  </a:lnTo>
                  <a:lnTo>
                    <a:pt x="6321" y="2183"/>
                  </a:lnTo>
                  <a:lnTo>
                    <a:pt x="6344" y="2203"/>
                  </a:lnTo>
                  <a:lnTo>
                    <a:pt x="6367" y="2223"/>
                  </a:lnTo>
                  <a:lnTo>
                    <a:pt x="6389" y="2243"/>
                  </a:lnTo>
                  <a:lnTo>
                    <a:pt x="6410" y="2264"/>
                  </a:lnTo>
                  <a:lnTo>
                    <a:pt x="6431" y="2286"/>
                  </a:lnTo>
                  <a:lnTo>
                    <a:pt x="6451" y="2308"/>
                  </a:lnTo>
                  <a:lnTo>
                    <a:pt x="6471" y="2330"/>
                  </a:lnTo>
                  <a:lnTo>
                    <a:pt x="6491" y="2353"/>
                  </a:lnTo>
                  <a:lnTo>
                    <a:pt x="6509" y="2376"/>
                  </a:lnTo>
                  <a:lnTo>
                    <a:pt x="6528" y="2399"/>
                  </a:lnTo>
                  <a:lnTo>
                    <a:pt x="6545" y="2424"/>
                  </a:lnTo>
                  <a:lnTo>
                    <a:pt x="6563" y="2448"/>
                  </a:lnTo>
                  <a:lnTo>
                    <a:pt x="6578" y="2473"/>
                  </a:lnTo>
                  <a:lnTo>
                    <a:pt x="6594" y="2498"/>
                  </a:lnTo>
                  <a:lnTo>
                    <a:pt x="6610" y="2525"/>
                  </a:lnTo>
                  <a:lnTo>
                    <a:pt x="6625" y="2551"/>
                  </a:lnTo>
                  <a:lnTo>
                    <a:pt x="6639" y="2578"/>
                  </a:lnTo>
                  <a:lnTo>
                    <a:pt x="6652" y="2605"/>
                  </a:lnTo>
                  <a:lnTo>
                    <a:pt x="6665" y="2632"/>
                  </a:lnTo>
                  <a:lnTo>
                    <a:pt x="6677" y="2660"/>
                  </a:lnTo>
                  <a:lnTo>
                    <a:pt x="6688" y="2688"/>
                  </a:lnTo>
                  <a:lnTo>
                    <a:pt x="6700" y="2717"/>
                  </a:lnTo>
                  <a:lnTo>
                    <a:pt x="6709" y="2745"/>
                  </a:lnTo>
                  <a:lnTo>
                    <a:pt x="6719" y="2774"/>
                  </a:lnTo>
                  <a:lnTo>
                    <a:pt x="6728" y="2803"/>
                  </a:lnTo>
                  <a:lnTo>
                    <a:pt x="6736" y="2833"/>
                  </a:lnTo>
                  <a:lnTo>
                    <a:pt x="6743" y="2863"/>
                  </a:lnTo>
                  <a:lnTo>
                    <a:pt x="6749" y="2893"/>
                  </a:lnTo>
                  <a:lnTo>
                    <a:pt x="6756" y="2923"/>
                  </a:lnTo>
                  <a:lnTo>
                    <a:pt x="6761" y="2954"/>
                  </a:lnTo>
                  <a:lnTo>
                    <a:pt x="6765" y="2986"/>
                  </a:lnTo>
                  <a:lnTo>
                    <a:pt x="6768" y="3016"/>
                  </a:lnTo>
                  <a:lnTo>
                    <a:pt x="6771" y="3048"/>
                  </a:lnTo>
                  <a:lnTo>
                    <a:pt x="6774" y="3079"/>
                  </a:lnTo>
                  <a:lnTo>
                    <a:pt x="6775" y="3112"/>
                  </a:lnTo>
                  <a:lnTo>
                    <a:pt x="6775" y="3144"/>
                  </a:lnTo>
                  <a:lnTo>
                    <a:pt x="6775" y="3144"/>
                  </a:lnTo>
                  <a:lnTo>
                    <a:pt x="6775" y="3179"/>
                  </a:lnTo>
                  <a:lnTo>
                    <a:pt x="6772" y="3214"/>
                  </a:lnTo>
                  <a:lnTo>
                    <a:pt x="6769" y="3252"/>
                  </a:lnTo>
                  <a:lnTo>
                    <a:pt x="6766" y="3291"/>
                  </a:lnTo>
                  <a:lnTo>
                    <a:pt x="6751" y="3416"/>
                  </a:lnTo>
                  <a:lnTo>
                    <a:pt x="6877" y="3420"/>
                  </a:lnTo>
                  <a:lnTo>
                    <a:pt x="6877" y="3420"/>
                  </a:lnTo>
                  <a:lnTo>
                    <a:pt x="6902" y="3421"/>
                  </a:lnTo>
                  <a:lnTo>
                    <a:pt x="6927" y="3423"/>
                  </a:lnTo>
                  <a:lnTo>
                    <a:pt x="6952" y="3427"/>
                  </a:lnTo>
                  <a:lnTo>
                    <a:pt x="6977" y="3433"/>
                  </a:lnTo>
                  <a:lnTo>
                    <a:pt x="7000" y="3439"/>
                  </a:lnTo>
                  <a:lnTo>
                    <a:pt x="7024" y="3445"/>
                  </a:lnTo>
                  <a:lnTo>
                    <a:pt x="7048" y="3454"/>
                  </a:lnTo>
                  <a:lnTo>
                    <a:pt x="7070" y="3463"/>
                  </a:lnTo>
                  <a:lnTo>
                    <a:pt x="7091" y="3474"/>
                  </a:lnTo>
                  <a:lnTo>
                    <a:pt x="7113" y="3485"/>
                  </a:lnTo>
                  <a:lnTo>
                    <a:pt x="7133" y="3497"/>
                  </a:lnTo>
                  <a:lnTo>
                    <a:pt x="7153" y="3511"/>
                  </a:lnTo>
                  <a:lnTo>
                    <a:pt x="7172" y="3524"/>
                  </a:lnTo>
                  <a:lnTo>
                    <a:pt x="7191" y="3540"/>
                  </a:lnTo>
                  <a:lnTo>
                    <a:pt x="7209" y="3556"/>
                  </a:lnTo>
                  <a:lnTo>
                    <a:pt x="7226" y="3573"/>
                  </a:lnTo>
                  <a:lnTo>
                    <a:pt x="7242" y="3590"/>
                  </a:lnTo>
                  <a:lnTo>
                    <a:pt x="7257" y="3608"/>
                  </a:lnTo>
                  <a:lnTo>
                    <a:pt x="7271" y="3627"/>
                  </a:lnTo>
                  <a:lnTo>
                    <a:pt x="7285" y="3647"/>
                  </a:lnTo>
                  <a:lnTo>
                    <a:pt x="7298" y="3667"/>
                  </a:lnTo>
                  <a:lnTo>
                    <a:pt x="7309" y="3688"/>
                  </a:lnTo>
                  <a:lnTo>
                    <a:pt x="7321" y="3710"/>
                  </a:lnTo>
                  <a:lnTo>
                    <a:pt x="7330" y="3732"/>
                  </a:lnTo>
                  <a:lnTo>
                    <a:pt x="7339" y="3754"/>
                  </a:lnTo>
                  <a:lnTo>
                    <a:pt x="7346" y="3777"/>
                  </a:lnTo>
                  <a:lnTo>
                    <a:pt x="7353" y="3802"/>
                  </a:lnTo>
                  <a:lnTo>
                    <a:pt x="7359" y="3825"/>
                  </a:lnTo>
                  <a:lnTo>
                    <a:pt x="7363" y="3850"/>
                  </a:lnTo>
                  <a:lnTo>
                    <a:pt x="7366" y="3874"/>
                  </a:lnTo>
                  <a:lnTo>
                    <a:pt x="7367" y="3901"/>
                  </a:lnTo>
                  <a:lnTo>
                    <a:pt x="7368" y="3926"/>
                  </a:lnTo>
                  <a:lnTo>
                    <a:pt x="7368" y="3926"/>
                  </a:lnTo>
                  <a:lnTo>
                    <a:pt x="7367" y="3952"/>
                  </a:lnTo>
                  <a:lnTo>
                    <a:pt x="7365" y="3978"/>
                  </a:lnTo>
                  <a:lnTo>
                    <a:pt x="7362" y="4003"/>
                  </a:lnTo>
                  <a:lnTo>
                    <a:pt x="7358" y="4028"/>
                  </a:lnTo>
                  <a:lnTo>
                    <a:pt x="7352" y="4053"/>
                  </a:lnTo>
                  <a:lnTo>
                    <a:pt x="7345" y="4077"/>
                  </a:lnTo>
                  <a:lnTo>
                    <a:pt x="7338" y="4100"/>
                  </a:lnTo>
                  <a:lnTo>
                    <a:pt x="7328" y="4123"/>
                  </a:lnTo>
                  <a:lnTo>
                    <a:pt x="7318" y="4145"/>
                  </a:lnTo>
                  <a:lnTo>
                    <a:pt x="7307" y="4167"/>
                  </a:lnTo>
                  <a:lnTo>
                    <a:pt x="7294" y="4189"/>
                  </a:lnTo>
                  <a:lnTo>
                    <a:pt x="7282" y="4210"/>
                  </a:lnTo>
                  <a:lnTo>
                    <a:pt x="7267" y="4230"/>
                  </a:lnTo>
                  <a:lnTo>
                    <a:pt x="7252" y="4249"/>
                  </a:lnTo>
                  <a:lnTo>
                    <a:pt x="7236" y="4267"/>
                  </a:lnTo>
                  <a:lnTo>
                    <a:pt x="7220" y="4284"/>
                  </a:lnTo>
                  <a:lnTo>
                    <a:pt x="7202" y="4301"/>
                  </a:lnTo>
                  <a:lnTo>
                    <a:pt x="7184" y="4317"/>
                  </a:lnTo>
                  <a:lnTo>
                    <a:pt x="7164" y="4333"/>
                  </a:lnTo>
                  <a:lnTo>
                    <a:pt x="7145" y="4347"/>
                  </a:lnTo>
                  <a:lnTo>
                    <a:pt x="7124" y="4360"/>
                  </a:lnTo>
                  <a:lnTo>
                    <a:pt x="7102" y="4372"/>
                  </a:lnTo>
                  <a:lnTo>
                    <a:pt x="7080" y="4384"/>
                  </a:lnTo>
                  <a:lnTo>
                    <a:pt x="7058" y="4394"/>
                  </a:lnTo>
                  <a:lnTo>
                    <a:pt x="7035" y="4403"/>
                  </a:lnTo>
                  <a:lnTo>
                    <a:pt x="7012" y="4411"/>
                  </a:lnTo>
                  <a:lnTo>
                    <a:pt x="6988" y="4417"/>
                  </a:lnTo>
                  <a:lnTo>
                    <a:pt x="6963" y="4424"/>
                  </a:lnTo>
                  <a:lnTo>
                    <a:pt x="6938" y="4428"/>
                  </a:lnTo>
                  <a:lnTo>
                    <a:pt x="6913" y="4431"/>
                  </a:lnTo>
                  <a:lnTo>
                    <a:pt x="6886" y="4433"/>
                  </a:lnTo>
                  <a:lnTo>
                    <a:pt x="6861" y="4433"/>
                  </a:lnTo>
                  <a:lnTo>
                    <a:pt x="6840" y="4433"/>
                  </a:lnTo>
                  <a:lnTo>
                    <a:pt x="6840" y="4433"/>
                  </a:lnTo>
                  <a:lnTo>
                    <a:pt x="6825" y="4433"/>
                  </a:lnTo>
                  <a:lnTo>
                    <a:pt x="6807" y="4434"/>
                  </a:lnTo>
                  <a:lnTo>
                    <a:pt x="4593" y="4433"/>
                  </a:lnTo>
                  <a:lnTo>
                    <a:pt x="4593" y="4663"/>
                  </a:lnTo>
                  <a:lnTo>
                    <a:pt x="6903" y="4663"/>
                  </a:lnTo>
                  <a:lnTo>
                    <a:pt x="6903" y="4662"/>
                  </a:lnTo>
                  <a:lnTo>
                    <a:pt x="6903" y="4662"/>
                  </a:lnTo>
                  <a:lnTo>
                    <a:pt x="6939" y="4659"/>
                  </a:lnTo>
                  <a:lnTo>
                    <a:pt x="6975" y="4655"/>
                  </a:lnTo>
                  <a:lnTo>
                    <a:pt x="7010" y="4648"/>
                  </a:lnTo>
                  <a:lnTo>
                    <a:pt x="7045" y="4640"/>
                  </a:lnTo>
                  <a:lnTo>
                    <a:pt x="7078" y="4630"/>
                  </a:lnTo>
                  <a:lnTo>
                    <a:pt x="7111" y="4620"/>
                  </a:lnTo>
                  <a:lnTo>
                    <a:pt x="7144" y="4607"/>
                  </a:lnTo>
                  <a:lnTo>
                    <a:pt x="7175" y="4593"/>
                  </a:lnTo>
                  <a:lnTo>
                    <a:pt x="7206" y="4578"/>
                  </a:lnTo>
                  <a:lnTo>
                    <a:pt x="7235" y="4561"/>
                  </a:lnTo>
                  <a:lnTo>
                    <a:pt x="7265" y="4543"/>
                  </a:lnTo>
                  <a:lnTo>
                    <a:pt x="7293" y="4523"/>
                  </a:lnTo>
                  <a:lnTo>
                    <a:pt x="7321" y="4502"/>
                  </a:lnTo>
                  <a:lnTo>
                    <a:pt x="7346" y="4481"/>
                  </a:lnTo>
                  <a:lnTo>
                    <a:pt x="7371" y="4457"/>
                  </a:lnTo>
                  <a:lnTo>
                    <a:pt x="7396" y="4433"/>
                  </a:lnTo>
                  <a:lnTo>
                    <a:pt x="7419" y="4408"/>
                  </a:lnTo>
                  <a:lnTo>
                    <a:pt x="7440" y="4381"/>
                  </a:lnTo>
                  <a:lnTo>
                    <a:pt x="7461" y="4354"/>
                  </a:lnTo>
                  <a:lnTo>
                    <a:pt x="7480" y="4326"/>
                  </a:lnTo>
                  <a:lnTo>
                    <a:pt x="7498" y="4296"/>
                  </a:lnTo>
                  <a:lnTo>
                    <a:pt x="7515" y="4266"/>
                  </a:lnTo>
                  <a:lnTo>
                    <a:pt x="7530" y="4235"/>
                  </a:lnTo>
                  <a:lnTo>
                    <a:pt x="7544" y="4203"/>
                  </a:lnTo>
                  <a:lnTo>
                    <a:pt x="7556" y="4171"/>
                  </a:lnTo>
                  <a:lnTo>
                    <a:pt x="7566" y="4138"/>
                  </a:lnTo>
                  <a:lnTo>
                    <a:pt x="7576" y="4104"/>
                  </a:lnTo>
                  <a:lnTo>
                    <a:pt x="7584" y="4069"/>
                  </a:lnTo>
                  <a:lnTo>
                    <a:pt x="7590" y="4035"/>
                  </a:lnTo>
                  <a:lnTo>
                    <a:pt x="7594" y="3999"/>
                  </a:lnTo>
                  <a:lnTo>
                    <a:pt x="7597" y="3963"/>
                  </a:lnTo>
                  <a:lnTo>
                    <a:pt x="7598" y="3926"/>
                  </a:lnTo>
                  <a:lnTo>
                    <a:pt x="7598" y="3926"/>
                  </a:lnTo>
                  <a:lnTo>
                    <a:pt x="7597" y="3892"/>
                  </a:lnTo>
                  <a:lnTo>
                    <a:pt x="7595" y="3860"/>
                  </a:lnTo>
                  <a:lnTo>
                    <a:pt x="7592" y="3827"/>
                  </a:lnTo>
                  <a:lnTo>
                    <a:pt x="7586" y="3794"/>
                  </a:lnTo>
                  <a:lnTo>
                    <a:pt x="7580" y="3763"/>
                  </a:lnTo>
                  <a:lnTo>
                    <a:pt x="7573" y="3731"/>
                  </a:lnTo>
                  <a:lnTo>
                    <a:pt x="7563" y="3700"/>
                  </a:lnTo>
                  <a:lnTo>
                    <a:pt x="7553" y="3671"/>
                  </a:lnTo>
                  <a:lnTo>
                    <a:pt x="7541" y="3641"/>
                  </a:lnTo>
                  <a:lnTo>
                    <a:pt x="7528" y="3612"/>
                  </a:lnTo>
                  <a:lnTo>
                    <a:pt x="7515" y="3583"/>
                  </a:lnTo>
                  <a:lnTo>
                    <a:pt x="7500" y="3556"/>
                  </a:lnTo>
                  <a:lnTo>
                    <a:pt x="7484" y="3530"/>
                  </a:lnTo>
                  <a:lnTo>
                    <a:pt x="7466" y="3503"/>
                  </a:lnTo>
                  <a:lnTo>
                    <a:pt x="7448" y="3479"/>
                  </a:lnTo>
                  <a:lnTo>
                    <a:pt x="7428" y="3454"/>
                  </a:lnTo>
                  <a:lnTo>
                    <a:pt x="7408" y="3430"/>
                  </a:lnTo>
                  <a:lnTo>
                    <a:pt x="7387" y="3408"/>
                  </a:lnTo>
                  <a:lnTo>
                    <a:pt x="7365" y="3386"/>
                  </a:lnTo>
                  <a:lnTo>
                    <a:pt x="7342" y="3366"/>
                  </a:lnTo>
                  <a:lnTo>
                    <a:pt x="7318" y="3346"/>
                  </a:lnTo>
                  <a:lnTo>
                    <a:pt x="7292" y="3327"/>
                  </a:lnTo>
                  <a:lnTo>
                    <a:pt x="7267" y="3309"/>
                  </a:lnTo>
                  <a:lnTo>
                    <a:pt x="7241" y="3293"/>
                  </a:lnTo>
                  <a:lnTo>
                    <a:pt x="7213" y="3278"/>
                  </a:lnTo>
                  <a:lnTo>
                    <a:pt x="7185" y="3263"/>
                  </a:lnTo>
                  <a:lnTo>
                    <a:pt x="7156" y="3250"/>
                  </a:lnTo>
                  <a:lnTo>
                    <a:pt x="7127" y="3239"/>
                  </a:lnTo>
                  <a:lnTo>
                    <a:pt x="7097" y="3228"/>
                  </a:lnTo>
                  <a:lnTo>
                    <a:pt x="7067" y="3219"/>
                  </a:lnTo>
                  <a:lnTo>
                    <a:pt x="7035" y="3210"/>
                  </a:lnTo>
                  <a:lnTo>
                    <a:pt x="7003" y="3203"/>
                  </a:lnTo>
                  <a:lnTo>
                    <a:pt x="7003" y="3203"/>
                  </a:lnTo>
                  <a:close/>
                  <a:moveTo>
                    <a:pt x="6460" y="3341"/>
                  </a:moveTo>
                  <a:lnTo>
                    <a:pt x="6460" y="3341"/>
                  </a:lnTo>
                  <a:lnTo>
                    <a:pt x="6465" y="3308"/>
                  </a:lnTo>
                  <a:lnTo>
                    <a:pt x="6467" y="3278"/>
                  </a:lnTo>
                  <a:lnTo>
                    <a:pt x="6468" y="3248"/>
                  </a:lnTo>
                  <a:lnTo>
                    <a:pt x="6469" y="3221"/>
                  </a:lnTo>
                  <a:lnTo>
                    <a:pt x="6469" y="3221"/>
                  </a:lnTo>
                  <a:lnTo>
                    <a:pt x="6469" y="3194"/>
                  </a:lnTo>
                  <a:lnTo>
                    <a:pt x="6468" y="3168"/>
                  </a:lnTo>
                  <a:lnTo>
                    <a:pt x="6466" y="3143"/>
                  </a:lnTo>
                  <a:lnTo>
                    <a:pt x="6464" y="3116"/>
                  </a:lnTo>
                  <a:lnTo>
                    <a:pt x="6460" y="3091"/>
                  </a:lnTo>
                  <a:lnTo>
                    <a:pt x="6457" y="3066"/>
                  </a:lnTo>
                  <a:lnTo>
                    <a:pt x="6453" y="3040"/>
                  </a:lnTo>
                  <a:lnTo>
                    <a:pt x="6448" y="3016"/>
                  </a:lnTo>
                  <a:lnTo>
                    <a:pt x="6436" y="2967"/>
                  </a:lnTo>
                  <a:lnTo>
                    <a:pt x="6422" y="2919"/>
                  </a:lnTo>
                  <a:lnTo>
                    <a:pt x="6407" y="2872"/>
                  </a:lnTo>
                  <a:lnTo>
                    <a:pt x="6389" y="2825"/>
                  </a:lnTo>
                  <a:lnTo>
                    <a:pt x="6369" y="2781"/>
                  </a:lnTo>
                  <a:lnTo>
                    <a:pt x="6346" y="2737"/>
                  </a:lnTo>
                  <a:lnTo>
                    <a:pt x="6321" y="2695"/>
                  </a:lnTo>
                  <a:lnTo>
                    <a:pt x="6295" y="2653"/>
                  </a:lnTo>
                  <a:lnTo>
                    <a:pt x="6266" y="2613"/>
                  </a:lnTo>
                  <a:lnTo>
                    <a:pt x="6237" y="2575"/>
                  </a:lnTo>
                  <a:lnTo>
                    <a:pt x="6205" y="2539"/>
                  </a:lnTo>
                  <a:lnTo>
                    <a:pt x="6171" y="2503"/>
                  </a:lnTo>
                  <a:lnTo>
                    <a:pt x="6136" y="2469"/>
                  </a:lnTo>
                  <a:lnTo>
                    <a:pt x="6099" y="2437"/>
                  </a:lnTo>
                  <a:lnTo>
                    <a:pt x="6061" y="2408"/>
                  </a:lnTo>
                  <a:lnTo>
                    <a:pt x="6021" y="2379"/>
                  </a:lnTo>
                  <a:lnTo>
                    <a:pt x="5980" y="2353"/>
                  </a:lnTo>
                  <a:lnTo>
                    <a:pt x="5937" y="2328"/>
                  </a:lnTo>
                  <a:lnTo>
                    <a:pt x="5893" y="2306"/>
                  </a:lnTo>
                  <a:lnTo>
                    <a:pt x="5849" y="2286"/>
                  </a:lnTo>
                  <a:lnTo>
                    <a:pt x="5802" y="2268"/>
                  </a:lnTo>
                  <a:lnTo>
                    <a:pt x="5755" y="2251"/>
                  </a:lnTo>
                  <a:lnTo>
                    <a:pt x="5708" y="2237"/>
                  </a:lnTo>
                  <a:lnTo>
                    <a:pt x="5658" y="2226"/>
                  </a:lnTo>
                  <a:lnTo>
                    <a:pt x="5634" y="2221"/>
                  </a:lnTo>
                  <a:lnTo>
                    <a:pt x="5608" y="2217"/>
                  </a:lnTo>
                  <a:lnTo>
                    <a:pt x="5583" y="2214"/>
                  </a:lnTo>
                  <a:lnTo>
                    <a:pt x="5558" y="2211"/>
                  </a:lnTo>
                  <a:lnTo>
                    <a:pt x="5531" y="2209"/>
                  </a:lnTo>
                  <a:lnTo>
                    <a:pt x="5506" y="2206"/>
                  </a:lnTo>
                  <a:lnTo>
                    <a:pt x="5480" y="2205"/>
                  </a:lnTo>
                  <a:lnTo>
                    <a:pt x="5453" y="2205"/>
                  </a:lnTo>
                  <a:lnTo>
                    <a:pt x="5453" y="2205"/>
                  </a:lnTo>
                  <a:lnTo>
                    <a:pt x="5420" y="2206"/>
                  </a:lnTo>
                  <a:lnTo>
                    <a:pt x="5386" y="2208"/>
                  </a:lnTo>
                  <a:lnTo>
                    <a:pt x="5352" y="2211"/>
                  </a:lnTo>
                  <a:lnTo>
                    <a:pt x="5317" y="2215"/>
                  </a:lnTo>
                  <a:lnTo>
                    <a:pt x="5283" y="2221"/>
                  </a:lnTo>
                  <a:lnTo>
                    <a:pt x="5249" y="2228"/>
                  </a:lnTo>
                  <a:lnTo>
                    <a:pt x="5214" y="2235"/>
                  </a:lnTo>
                  <a:lnTo>
                    <a:pt x="5179" y="2244"/>
                  </a:lnTo>
                  <a:lnTo>
                    <a:pt x="5241" y="2466"/>
                  </a:lnTo>
                  <a:lnTo>
                    <a:pt x="5241" y="2466"/>
                  </a:lnTo>
                  <a:lnTo>
                    <a:pt x="5268" y="2458"/>
                  </a:lnTo>
                  <a:lnTo>
                    <a:pt x="5295" y="2452"/>
                  </a:lnTo>
                  <a:lnTo>
                    <a:pt x="5322" y="2447"/>
                  </a:lnTo>
                  <a:lnTo>
                    <a:pt x="5349" y="2443"/>
                  </a:lnTo>
                  <a:lnTo>
                    <a:pt x="5375" y="2439"/>
                  </a:lnTo>
                  <a:lnTo>
                    <a:pt x="5402" y="2437"/>
                  </a:lnTo>
                  <a:lnTo>
                    <a:pt x="5428" y="2435"/>
                  </a:lnTo>
                  <a:lnTo>
                    <a:pt x="5453" y="2435"/>
                  </a:lnTo>
                  <a:lnTo>
                    <a:pt x="5453" y="2435"/>
                  </a:lnTo>
                  <a:lnTo>
                    <a:pt x="5495" y="2436"/>
                  </a:lnTo>
                  <a:lnTo>
                    <a:pt x="5534" y="2439"/>
                  </a:lnTo>
                  <a:lnTo>
                    <a:pt x="5574" y="2445"/>
                  </a:lnTo>
                  <a:lnTo>
                    <a:pt x="5612" y="2451"/>
                  </a:lnTo>
                  <a:lnTo>
                    <a:pt x="5650" y="2459"/>
                  </a:lnTo>
                  <a:lnTo>
                    <a:pt x="5687" y="2471"/>
                  </a:lnTo>
                  <a:lnTo>
                    <a:pt x="5723" y="2483"/>
                  </a:lnTo>
                  <a:lnTo>
                    <a:pt x="5759" y="2497"/>
                  </a:lnTo>
                  <a:lnTo>
                    <a:pt x="5794" y="2513"/>
                  </a:lnTo>
                  <a:lnTo>
                    <a:pt x="5828" y="2530"/>
                  </a:lnTo>
                  <a:lnTo>
                    <a:pt x="5860" y="2549"/>
                  </a:lnTo>
                  <a:lnTo>
                    <a:pt x="5892" y="2569"/>
                  </a:lnTo>
                  <a:lnTo>
                    <a:pt x="5924" y="2591"/>
                  </a:lnTo>
                  <a:lnTo>
                    <a:pt x="5953" y="2614"/>
                  </a:lnTo>
                  <a:lnTo>
                    <a:pt x="5982" y="2640"/>
                  </a:lnTo>
                  <a:lnTo>
                    <a:pt x="6009" y="2665"/>
                  </a:lnTo>
                  <a:lnTo>
                    <a:pt x="6034" y="2692"/>
                  </a:lnTo>
                  <a:lnTo>
                    <a:pt x="6060" y="2721"/>
                  </a:lnTo>
                  <a:lnTo>
                    <a:pt x="6083" y="2750"/>
                  </a:lnTo>
                  <a:lnTo>
                    <a:pt x="6105" y="2782"/>
                  </a:lnTo>
                  <a:lnTo>
                    <a:pt x="6125" y="2814"/>
                  </a:lnTo>
                  <a:lnTo>
                    <a:pt x="6144" y="2846"/>
                  </a:lnTo>
                  <a:lnTo>
                    <a:pt x="6161" y="2880"/>
                  </a:lnTo>
                  <a:lnTo>
                    <a:pt x="6177" y="2915"/>
                  </a:lnTo>
                  <a:lnTo>
                    <a:pt x="6191" y="2951"/>
                  </a:lnTo>
                  <a:lnTo>
                    <a:pt x="6203" y="2987"/>
                  </a:lnTo>
                  <a:lnTo>
                    <a:pt x="6214" y="3025"/>
                  </a:lnTo>
                  <a:lnTo>
                    <a:pt x="6223" y="3063"/>
                  </a:lnTo>
                  <a:lnTo>
                    <a:pt x="6229" y="3101"/>
                  </a:lnTo>
                  <a:lnTo>
                    <a:pt x="6235" y="3141"/>
                  </a:lnTo>
                  <a:lnTo>
                    <a:pt x="6238" y="3180"/>
                  </a:lnTo>
                  <a:lnTo>
                    <a:pt x="6239" y="3221"/>
                  </a:lnTo>
                  <a:lnTo>
                    <a:pt x="6239" y="3221"/>
                  </a:lnTo>
                  <a:lnTo>
                    <a:pt x="6239" y="3242"/>
                  </a:lnTo>
                  <a:lnTo>
                    <a:pt x="6237" y="3264"/>
                  </a:lnTo>
                  <a:lnTo>
                    <a:pt x="6236" y="3288"/>
                  </a:lnTo>
                  <a:lnTo>
                    <a:pt x="6233" y="3315"/>
                  </a:lnTo>
                  <a:lnTo>
                    <a:pt x="6460" y="3341"/>
                  </a:lnTo>
                  <a:close/>
                  <a:moveTo>
                    <a:pt x="3264" y="765"/>
                  </a:moveTo>
                  <a:lnTo>
                    <a:pt x="3264" y="535"/>
                  </a:lnTo>
                  <a:lnTo>
                    <a:pt x="3264" y="535"/>
                  </a:lnTo>
                  <a:lnTo>
                    <a:pt x="3221" y="536"/>
                  </a:lnTo>
                  <a:lnTo>
                    <a:pt x="3179" y="537"/>
                  </a:lnTo>
                  <a:lnTo>
                    <a:pt x="3137" y="541"/>
                  </a:lnTo>
                  <a:lnTo>
                    <a:pt x="3096" y="544"/>
                  </a:lnTo>
                  <a:lnTo>
                    <a:pt x="3054" y="549"/>
                  </a:lnTo>
                  <a:lnTo>
                    <a:pt x="3012" y="554"/>
                  </a:lnTo>
                  <a:lnTo>
                    <a:pt x="2972" y="562"/>
                  </a:lnTo>
                  <a:lnTo>
                    <a:pt x="2931" y="569"/>
                  </a:lnTo>
                  <a:lnTo>
                    <a:pt x="2891" y="578"/>
                  </a:lnTo>
                  <a:lnTo>
                    <a:pt x="2852" y="587"/>
                  </a:lnTo>
                  <a:lnTo>
                    <a:pt x="2813" y="599"/>
                  </a:lnTo>
                  <a:lnTo>
                    <a:pt x="2774" y="610"/>
                  </a:lnTo>
                  <a:lnTo>
                    <a:pt x="2735" y="622"/>
                  </a:lnTo>
                  <a:lnTo>
                    <a:pt x="2697" y="636"/>
                  </a:lnTo>
                  <a:lnTo>
                    <a:pt x="2659" y="650"/>
                  </a:lnTo>
                  <a:lnTo>
                    <a:pt x="2622" y="665"/>
                  </a:lnTo>
                  <a:lnTo>
                    <a:pt x="2585" y="681"/>
                  </a:lnTo>
                  <a:lnTo>
                    <a:pt x="2550" y="698"/>
                  </a:lnTo>
                  <a:lnTo>
                    <a:pt x="2514" y="716"/>
                  </a:lnTo>
                  <a:lnTo>
                    <a:pt x="2478" y="735"/>
                  </a:lnTo>
                  <a:lnTo>
                    <a:pt x="2443" y="754"/>
                  </a:lnTo>
                  <a:lnTo>
                    <a:pt x="2409" y="774"/>
                  </a:lnTo>
                  <a:lnTo>
                    <a:pt x="2374" y="795"/>
                  </a:lnTo>
                  <a:lnTo>
                    <a:pt x="2342" y="817"/>
                  </a:lnTo>
                  <a:lnTo>
                    <a:pt x="2309" y="839"/>
                  </a:lnTo>
                  <a:lnTo>
                    <a:pt x="2277" y="862"/>
                  </a:lnTo>
                  <a:lnTo>
                    <a:pt x="2246" y="886"/>
                  </a:lnTo>
                  <a:lnTo>
                    <a:pt x="2214" y="912"/>
                  </a:lnTo>
                  <a:lnTo>
                    <a:pt x="2185" y="937"/>
                  </a:lnTo>
                  <a:lnTo>
                    <a:pt x="2155" y="963"/>
                  </a:lnTo>
                  <a:lnTo>
                    <a:pt x="2126" y="990"/>
                  </a:lnTo>
                  <a:lnTo>
                    <a:pt x="2097" y="1018"/>
                  </a:lnTo>
                  <a:lnTo>
                    <a:pt x="2070" y="1046"/>
                  </a:lnTo>
                  <a:lnTo>
                    <a:pt x="2042" y="1075"/>
                  </a:lnTo>
                  <a:lnTo>
                    <a:pt x="2016" y="1105"/>
                  </a:lnTo>
                  <a:lnTo>
                    <a:pt x="1991" y="1134"/>
                  </a:lnTo>
                  <a:lnTo>
                    <a:pt x="1966" y="1166"/>
                  </a:lnTo>
                  <a:lnTo>
                    <a:pt x="1942" y="1196"/>
                  </a:lnTo>
                  <a:lnTo>
                    <a:pt x="1918" y="1229"/>
                  </a:lnTo>
                  <a:lnTo>
                    <a:pt x="1896" y="1261"/>
                  </a:lnTo>
                  <a:lnTo>
                    <a:pt x="1874" y="1294"/>
                  </a:lnTo>
                  <a:lnTo>
                    <a:pt x="1853" y="1328"/>
                  </a:lnTo>
                  <a:lnTo>
                    <a:pt x="1833" y="1362"/>
                  </a:lnTo>
                  <a:lnTo>
                    <a:pt x="1812" y="1397"/>
                  </a:lnTo>
                  <a:lnTo>
                    <a:pt x="1795" y="1433"/>
                  </a:lnTo>
                  <a:lnTo>
                    <a:pt x="1777" y="1467"/>
                  </a:lnTo>
                  <a:lnTo>
                    <a:pt x="1760" y="1504"/>
                  </a:lnTo>
                  <a:lnTo>
                    <a:pt x="1743" y="1541"/>
                  </a:lnTo>
                  <a:lnTo>
                    <a:pt x="1728" y="1578"/>
                  </a:lnTo>
                  <a:lnTo>
                    <a:pt x="1713" y="1615"/>
                  </a:lnTo>
                  <a:lnTo>
                    <a:pt x="1701" y="1654"/>
                  </a:lnTo>
                  <a:lnTo>
                    <a:pt x="1688" y="1692"/>
                  </a:lnTo>
                  <a:lnTo>
                    <a:pt x="1676" y="1731"/>
                  </a:lnTo>
                  <a:lnTo>
                    <a:pt x="1666" y="1770"/>
                  </a:lnTo>
                  <a:lnTo>
                    <a:pt x="1655" y="1810"/>
                  </a:lnTo>
                  <a:lnTo>
                    <a:pt x="1647" y="1849"/>
                  </a:lnTo>
                  <a:lnTo>
                    <a:pt x="1640" y="1890"/>
                  </a:lnTo>
                  <a:lnTo>
                    <a:pt x="1632" y="1930"/>
                  </a:lnTo>
                  <a:lnTo>
                    <a:pt x="1627" y="1971"/>
                  </a:lnTo>
                  <a:lnTo>
                    <a:pt x="1622" y="2012"/>
                  </a:lnTo>
                  <a:lnTo>
                    <a:pt x="1618" y="2055"/>
                  </a:lnTo>
                  <a:lnTo>
                    <a:pt x="1615" y="2097"/>
                  </a:lnTo>
                  <a:lnTo>
                    <a:pt x="1614" y="2139"/>
                  </a:lnTo>
                  <a:lnTo>
                    <a:pt x="1613" y="2181"/>
                  </a:lnTo>
                  <a:lnTo>
                    <a:pt x="1614" y="2195"/>
                  </a:lnTo>
                  <a:lnTo>
                    <a:pt x="1843" y="2190"/>
                  </a:lnTo>
                  <a:lnTo>
                    <a:pt x="1843" y="2179"/>
                  </a:lnTo>
                  <a:lnTo>
                    <a:pt x="1843" y="2179"/>
                  </a:lnTo>
                  <a:lnTo>
                    <a:pt x="1844" y="2142"/>
                  </a:lnTo>
                  <a:lnTo>
                    <a:pt x="1845" y="2106"/>
                  </a:lnTo>
                  <a:lnTo>
                    <a:pt x="1847" y="2070"/>
                  </a:lnTo>
                  <a:lnTo>
                    <a:pt x="1850" y="2035"/>
                  </a:lnTo>
                  <a:lnTo>
                    <a:pt x="1855" y="1999"/>
                  </a:lnTo>
                  <a:lnTo>
                    <a:pt x="1860" y="1964"/>
                  </a:lnTo>
                  <a:lnTo>
                    <a:pt x="1865" y="1929"/>
                  </a:lnTo>
                  <a:lnTo>
                    <a:pt x="1873" y="1894"/>
                  </a:lnTo>
                  <a:lnTo>
                    <a:pt x="1880" y="1860"/>
                  </a:lnTo>
                  <a:lnTo>
                    <a:pt x="1888" y="1826"/>
                  </a:lnTo>
                  <a:lnTo>
                    <a:pt x="1897" y="1792"/>
                  </a:lnTo>
                  <a:lnTo>
                    <a:pt x="1907" y="1758"/>
                  </a:lnTo>
                  <a:lnTo>
                    <a:pt x="1918" y="1726"/>
                  </a:lnTo>
                  <a:lnTo>
                    <a:pt x="1930" y="1693"/>
                  </a:lnTo>
                  <a:lnTo>
                    <a:pt x="1942" y="1661"/>
                  </a:lnTo>
                  <a:lnTo>
                    <a:pt x="1955" y="1629"/>
                  </a:lnTo>
                  <a:lnTo>
                    <a:pt x="1969" y="1597"/>
                  </a:lnTo>
                  <a:lnTo>
                    <a:pt x="1983" y="1566"/>
                  </a:lnTo>
                  <a:lnTo>
                    <a:pt x="1999" y="1536"/>
                  </a:lnTo>
                  <a:lnTo>
                    <a:pt x="2015" y="1505"/>
                  </a:lnTo>
                  <a:lnTo>
                    <a:pt x="2032" y="1476"/>
                  </a:lnTo>
                  <a:lnTo>
                    <a:pt x="2050" y="1446"/>
                  </a:lnTo>
                  <a:lnTo>
                    <a:pt x="2068" y="1418"/>
                  </a:lnTo>
                  <a:lnTo>
                    <a:pt x="2087" y="1389"/>
                  </a:lnTo>
                  <a:lnTo>
                    <a:pt x="2106" y="1361"/>
                  </a:lnTo>
                  <a:lnTo>
                    <a:pt x="2126" y="1333"/>
                  </a:lnTo>
                  <a:lnTo>
                    <a:pt x="2147" y="1307"/>
                  </a:lnTo>
                  <a:lnTo>
                    <a:pt x="2168" y="1280"/>
                  </a:lnTo>
                  <a:lnTo>
                    <a:pt x="2190" y="1254"/>
                  </a:lnTo>
                  <a:lnTo>
                    <a:pt x="2213" y="1229"/>
                  </a:lnTo>
                  <a:lnTo>
                    <a:pt x="2236" y="1204"/>
                  </a:lnTo>
                  <a:lnTo>
                    <a:pt x="2260" y="1180"/>
                  </a:lnTo>
                  <a:lnTo>
                    <a:pt x="2284" y="1156"/>
                  </a:lnTo>
                  <a:lnTo>
                    <a:pt x="2309" y="1133"/>
                  </a:lnTo>
                  <a:lnTo>
                    <a:pt x="2334" y="1110"/>
                  </a:lnTo>
                  <a:lnTo>
                    <a:pt x="2361" y="1089"/>
                  </a:lnTo>
                  <a:lnTo>
                    <a:pt x="2387" y="1067"/>
                  </a:lnTo>
                  <a:lnTo>
                    <a:pt x="2415" y="1047"/>
                  </a:lnTo>
                  <a:lnTo>
                    <a:pt x="2442" y="1027"/>
                  </a:lnTo>
                  <a:lnTo>
                    <a:pt x="2470" y="1007"/>
                  </a:lnTo>
                  <a:lnTo>
                    <a:pt x="2499" y="989"/>
                  </a:lnTo>
                  <a:lnTo>
                    <a:pt x="2527" y="971"/>
                  </a:lnTo>
                  <a:lnTo>
                    <a:pt x="2557" y="953"/>
                  </a:lnTo>
                  <a:lnTo>
                    <a:pt x="2587" y="936"/>
                  </a:lnTo>
                  <a:lnTo>
                    <a:pt x="2618" y="920"/>
                  </a:lnTo>
                  <a:lnTo>
                    <a:pt x="2649" y="905"/>
                  </a:lnTo>
                  <a:lnTo>
                    <a:pt x="2680" y="891"/>
                  </a:lnTo>
                  <a:lnTo>
                    <a:pt x="2712" y="877"/>
                  </a:lnTo>
                  <a:lnTo>
                    <a:pt x="2744" y="863"/>
                  </a:lnTo>
                  <a:lnTo>
                    <a:pt x="2776" y="852"/>
                  </a:lnTo>
                  <a:lnTo>
                    <a:pt x="2809" y="840"/>
                  </a:lnTo>
                  <a:lnTo>
                    <a:pt x="2842" y="830"/>
                  </a:lnTo>
                  <a:lnTo>
                    <a:pt x="2875" y="819"/>
                  </a:lnTo>
                  <a:lnTo>
                    <a:pt x="2909" y="810"/>
                  </a:lnTo>
                  <a:lnTo>
                    <a:pt x="2944" y="802"/>
                  </a:lnTo>
                  <a:lnTo>
                    <a:pt x="2978" y="795"/>
                  </a:lnTo>
                  <a:lnTo>
                    <a:pt x="3012" y="787"/>
                  </a:lnTo>
                  <a:lnTo>
                    <a:pt x="3048" y="782"/>
                  </a:lnTo>
                  <a:lnTo>
                    <a:pt x="3083" y="777"/>
                  </a:lnTo>
                  <a:lnTo>
                    <a:pt x="3119" y="773"/>
                  </a:lnTo>
                  <a:lnTo>
                    <a:pt x="3155" y="769"/>
                  </a:lnTo>
                  <a:lnTo>
                    <a:pt x="3191" y="767"/>
                  </a:lnTo>
                  <a:lnTo>
                    <a:pt x="3228" y="766"/>
                  </a:lnTo>
                  <a:lnTo>
                    <a:pt x="3264" y="765"/>
                  </a:lnTo>
                  <a:lnTo>
                    <a:pt x="3264" y="765"/>
                  </a:lnTo>
                  <a:close/>
                  <a:moveTo>
                    <a:pt x="536" y="3407"/>
                  </a:moveTo>
                  <a:lnTo>
                    <a:pt x="765" y="3407"/>
                  </a:lnTo>
                  <a:lnTo>
                    <a:pt x="765" y="3407"/>
                  </a:lnTo>
                  <a:lnTo>
                    <a:pt x="766" y="3377"/>
                  </a:lnTo>
                  <a:lnTo>
                    <a:pt x="769" y="3347"/>
                  </a:lnTo>
                  <a:lnTo>
                    <a:pt x="772" y="3318"/>
                  </a:lnTo>
                  <a:lnTo>
                    <a:pt x="777" y="3288"/>
                  </a:lnTo>
                  <a:lnTo>
                    <a:pt x="782" y="3259"/>
                  </a:lnTo>
                  <a:lnTo>
                    <a:pt x="790" y="3230"/>
                  </a:lnTo>
                  <a:lnTo>
                    <a:pt x="799" y="3203"/>
                  </a:lnTo>
                  <a:lnTo>
                    <a:pt x="809" y="3175"/>
                  </a:lnTo>
                  <a:lnTo>
                    <a:pt x="820" y="3148"/>
                  </a:lnTo>
                  <a:lnTo>
                    <a:pt x="832" y="3123"/>
                  </a:lnTo>
                  <a:lnTo>
                    <a:pt x="846" y="3096"/>
                  </a:lnTo>
                  <a:lnTo>
                    <a:pt x="860" y="3072"/>
                  </a:lnTo>
                  <a:lnTo>
                    <a:pt x="875" y="3048"/>
                  </a:lnTo>
                  <a:lnTo>
                    <a:pt x="892" y="3025"/>
                  </a:lnTo>
                  <a:lnTo>
                    <a:pt x="910" y="3001"/>
                  </a:lnTo>
                  <a:lnTo>
                    <a:pt x="928" y="2980"/>
                  </a:lnTo>
                  <a:lnTo>
                    <a:pt x="948" y="2959"/>
                  </a:lnTo>
                  <a:lnTo>
                    <a:pt x="968" y="2939"/>
                  </a:lnTo>
                  <a:lnTo>
                    <a:pt x="990" y="2919"/>
                  </a:lnTo>
                  <a:lnTo>
                    <a:pt x="1012" y="2901"/>
                  </a:lnTo>
                  <a:lnTo>
                    <a:pt x="1034" y="2884"/>
                  </a:lnTo>
                  <a:lnTo>
                    <a:pt x="1059" y="2868"/>
                  </a:lnTo>
                  <a:lnTo>
                    <a:pt x="1083" y="2853"/>
                  </a:lnTo>
                  <a:lnTo>
                    <a:pt x="1108" y="2839"/>
                  </a:lnTo>
                  <a:lnTo>
                    <a:pt x="1134" y="2825"/>
                  </a:lnTo>
                  <a:lnTo>
                    <a:pt x="1161" y="2814"/>
                  </a:lnTo>
                  <a:lnTo>
                    <a:pt x="1188" y="2803"/>
                  </a:lnTo>
                  <a:lnTo>
                    <a:pt x="1217" y="2794"/>
                  </a:lnTo>
                  <a:lnTo>
                    <a:pt x="1245" y="2786"/>
                  </a:lnTo>
                  <a:lnTo>
                    <a:pt x="1275" y="2779"/>
                  </a:lnTo>
                  <a:lnTo>
                    <a:pt x="1304" y="2774"/>
                  </a:lnTo>
                  <a:lnTo>
                    <a:pt x="1334" y="2769"/>
                  </a:lnTo>
                  <a:lnTo>
                    <a:pt x="1308" y="2541"/>
                  </a:lnTo>
                  <a:lnTo>
                    <a:pt x="1308" y="2541"/>
                  </a:lnTo>
                  <a:lnTo>
                    <a:pt x="1267" y="2547"/>
                  </a:lnTo>
                  <a:lnTo>
                    <a:pt x="1227" y="2554"/>
                  </a:lnTo>
                  <a:lnTo>
                    <a:pt x="1187" y="2564"/>
                  </a:lnTo>
                  <a:lnTo>
                    <a:pt x="1148" y="2574"/>
                  </a:lnTo>
                  <a:lnTo>
                    <a:pt x="1110" y="2587"/>
                  </a:lnTo>
                  <a:lnTo>
                    <a:pt x="1073" y="2602"/>
                  </a:lnTo>
                  <a:lnTo>
                    <a:pt x="1037" y="2618"/>
                  </a:lnTo>
                  <a:lnTo>
                    <a:pt x="1002" y="2636"/>
                  </a:lnTo>
                  <a:lnTo>
                    <a:pt x="967" y="2655"/>
                  </a:lnTo>
                  <a:lnTo>
                    <a:pt x="934" y="2675"/>
                  </a:lnTo>
                  <a:lnTo>
                    <a:pt x="901" y="2697"/>
                  </a:lnTo>
                  <a:lnTo>
                    <a:pt x="870" y="2720"/>
                  </a:lnTo>
                  <a:lnTo>
                    <a:pt x="840" y="2745"/>
                  </a:lnTo>
                  <a:lnTo>
                    <a:pt x="811" y="2772"/>
                  </a:lnTo>
                  <a:lnTo>
                    <a:pt x="783" y="2798"/>
                  </a:lnTo>
                  <a:lnTo>
                    <a:pt x="757" y="2826"/>
                  </a:lnTo>
                  <a:lnTo>
                    <a:pt x="732" y="2856"/>
                  </a:lnTo>
                  <a:lnTo>
                    <a:pt x="707" y="2888"/>
                  </a:lnTo>
                  <a:lnTo>
                    <a:pt x="685" y="2919"/>
                  </a:lnTo>
                  <a:lnTo>
                    <a:pt x="664" y="2952"/>
                  </a:lnTo>
                  <a:lnTo>
                    <a:pt x="644" y="2986"/>
                  </a:lnTo>
                  <a:lnTo>
                    <a:pt x="626" y="3020"/>
                  </a:lnTo>
                  <a:lnTo>
                    <a:pt x="609" y="3056"/>
                  </a:lnTo>
                  <a:lnTo>
                    <a:pt x="595" y="3092"/>
                  </a:lnTo>
                  <a:lnTo>
                    <a:pt x="581" y="3129"/>
                  </a:lnTo>
                  <a:lnTo>
                    <a:pt x="569" y="3167"/>
                  </a:lnTo>
                  <a:lnTo>
                    <a:pt x="559" y="3206"/>
                  </a:lnTo>
                  <a:lnTo>
                    <a:pt x="550" y="3245"/>
                  </a:lnTo>
                  <a:lnTo>
                    <a:pt x="544" y="3285"/>
                  </a:lnTo>
                  <a:lnTo>
                    <a:pt x="540" y="3325"/>
                  </a:lnTo>
                  <a:lnTo>
                    <a:pt x="537" y="3366"/>
                  </a:lnTo>
                  <a:lnTo>
                    <a:pt x="536" y="3407"/>
                  </a:lnTo>
                  <a:lnTo>
                    <a:pt x="536" y="3407"/>
                  </a:lnTo>
                  <a:close/>
                  <a:moveTo>
                    <a:pt x="3592" y="2830"/>
                  </a:moveTo>
                  <a:lnTo>
                    <a:pt x="3755" y="2667"/>
                  </a:lnTo>
                  <a:lnTo>
                    <a:pt x="3025" y="1938"/>
                  </a:lnTo>
                  <a:lnTo>
                    <a:pt x="2295" y="2667"/>
                  </a:lnTo>
                  <a:lnTo>
                    <a:pt x="2458" y="2830"/>
                  </a:lnTo>
                  <a:lnTo>
                    <a:pt x="2910" y="2377"/>
                  </a:lnTo>
                  <a:lnTo>
                    <a:pt x="2910" y="4690"/>
                  </a:lnTo>
                  <a:lnTo>
                    <a:pt x="3140" y="4690"/>
                  </a:lnTo>
                  <a:lnTo>
                    <a:pt x="3140" y="2377"/>
                  </a:lnTo>
                  <a:lnTo>
                    <a:pt x="3592" y="2830"/>
                  </a:lnTo>
                  <a:close/>
                  <a:moveTo>
                    <a:pt x="4277" y="6656"/>
                  </a:moveTo>
                  <a:lnTo>
                    <a:pt x="4276" y="4396"/>
                  </a:lnTo>
                  <a:lnTo>
                    <a:pt x="4046" y="4396"/>
                  </a:lnTo>
                  <a:lnTo>
                    <a:pt x="4047" y="6656"/>
                  </a:lnTo>
                  <a:lnTo>
                    <a:pt x="3594" y="6203"/>
                  </a:lnTo>
                  <a:lnTo>
                    <a:pt x="3431" y="6366"/>
                  </a:lnTo>
                  <a:lnTo>
                    <a:pt x="4162" y="7095"/>
                  </a:lnTo>
                  <a:lnTo>
                    <a:pt x="4891" y="6366"/>
                  </a:lnTo>
                  <a:lnTo>
                    <a:pt x="4729" y="6203"/>
                  </a:lnTo>
                  <a:lnTo>
                    <a:pt x="4277" y="665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28" name="组合 27"/>
          <p:cNvGrpSpPr/>
          <p:nvPr/>
        </p:nvGrpSpPr>
        <p:grpSpPr>
          <a:xfrm>
            <a:off x="4648391" y="2352751"/>
            <a:ext cx="500743" cy="500743"/>
            <a:chOff x="7545660" y="2427030"/>
            <a:chExt cx="667657" cy="667657"/>
          </a:xfrm>
        </p:grpSpPr>
        <p:sp>
          <p:nvSpPr>
            <p:cNvPr id="29" name="椭圆 28"/>
            <p:cNvSpPr/>
            <p:nvPr/>
          </p:nvSpPr>
          <p:spPr>
            <a:xfrm>
              <a:off x="7545660" y="2427030"/>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Freeform 495"/>
            <p:cNvSpPr>
              <a:spLocks noEditPoints="1"/>
            </p:cNvSpPr>
            <p:nvPr/>
          </p:nvSpPr>
          <p:spPr bwMode="auto">
            <a:xfrm>
              <a:off x="7721471" y="2560338"/>
              <a:ext cx="316035" cy="368093"/>
            </a:xfrm>
            <a:custGeom>
              <a:avLst/>
              <a:gdLst>
                <a:gd name="T0" fmla="*/ 275 w 6510"/>
                <a:gd name="T1" fmla="*/ 2228 h 7581"/>
                <a:gd name="T2" fmla="*/ 1940 w 6510"/>
                <a:gd name="T3" fmla="*/ 778 h 7581"/>
                <a:gd name="T4" fmla="*/ 3696 w 6510"/>
                <a:gd name="T5" fmla="*/ 1479 h 7581"/>
                <a:gd name="T6" fmla="*/ 3777 w 6510"/>
                <a:gd name="T7" fmla="*/ 1716 h 7581"/>
                <a:gd name="T8" fmla="*/ 5758 w 6510"/>
                <a:gd name="T9" fmla="*/ 2834 h 7581"/>
                <a:gd name="T10" fmla="*/ 6063 w 6510"/>
                <a:gd name="T11" fmla="*/ 2767 h 7581"/>
                <a:gd name="T12" fmla="*/ 6363 w 6510"/>
                <a:gd name="T13" fmla="*/ 2910 h 7581"/>
                <a:gd name="T14" fmla="*/ 6507 w 6510"/>
                <a:gd name="T15" fmla="*/ 3211 h 7581"/>
                <a:gd name="T16" fmla="*/ 6437 w 6510"/>
                <a:gd name="T17" fmla="*/ 3520 h 7581"/>
                <a:gd name="T18" fmla="*/ 6183 w 6510"/>
                <a:gd name="T19" fmla="*/ 3728 h 7581"/>
                <a:gd name="T20" fmla="*/ 5840 w 6510"/>
                <a:gd name="T21" fmla="*/ 3728 h 7581"/>
                <a:gd name="T22" fmla="*/ 4531 w 6510"/>
                <a:gd name="T23" fmla="*/ 5595 h 7581"/>
                <a:gd name="T24" fmla="*/ 4514 w 6510"/>
                <a:gd name="T25" fmla="*/ 5882 h 7581"/>
                <a:gd name="T26" fmla="*/ 4304 w 6510"/>
                <a:gd name="T27" fmla="*/ 6136 h 7581"/>
                <a:gd name="T28" fmla="*/ 3995 w 6510"/>
                <a:gd name="T29" fmla="*/ 6206 h 7581"/>
                <a:gd name="T30" fmla="*/ 3695 w 6510"/>
                <a:gd name="T31" fmla="*/ 6063 h 7581"/>
                <a:gd name="T32" fmla="*/ 3551 w 6510"/>
                <a:gd name="T33" fmla="*/ 5762 h 7581"/>
                <a:gd name="T34" fmla="*/ 3621 w 6510"/>
                <a:gd name="T35" fmla="*/ 5453 h 7581"/>
                <a:gd name="T36" fmla="*/ 3875 w 6510"/>
                <a:gd name="T37" fmla="*/ 5243 h 7581"/>
                <a:gd name="T38" fmla="*/ 4228 w 6510"/>
                <a:gd name="T39" fmla="*/ 5248 h 7581"/>
                <a:gd name="T40" fmla="*/ 5529 w 6510"/>
                <a:gd name="T41" fmla="*/ 3381 h 7581"/>
                <a:gd name="T42" fmla="*/ 5536 w 6510"/>
                <a:gd name="T43" fmla="*/ 3119 h 7581"/>
                <a:gd name="T44" fmla="*/ 3421 w 6510"/>
                <a:gd name="T45" fmla="*/ 2231 h 7581"/>
                <a:gd name="T46" fmla="*/ 3049 w 6510"/>
                <a:gd name="T47" fmla="*/ 2194 h 7581"/>
                <a:gd name="T48" fmla="*/ 1517 w 6510"/>
                <a:gd name="T49" fmla="*/ 2986 h 7581"/>
                <a:gd name="T50" fmla="*/ 1202 w 6510"/>
                <a:gd name="T51" fmla="*/ 3087 h 7581"/>
                <a:gd name="T52" fmla="*/ 865 w 6510"/>
                <a:gd name="T53" fmla="*/ 2969 h 7581"/>
                <a:gd name="T54" fmla="*/ 677 w 6510"/>
                <a:gd name="T55" fmla="*/ 2681 h 7581"/>
                <a:gd name="T56" fmla="*/ 708 w 6510"/>
                <a:gd name="T57" fmla="*/ 2323 h 7581"/>
                <a:gd name="T58" fmla="*/ 4308 w 6510"/>
                <a:gd name="T59" fmla="*/ 5657 h 7581"/>
                <a:gd name="T60" fmla="*/ 4150 w 6510"/>
                <a:gd name="T61" fmla="*/ 5464 h 7581"/>
                <a:gd name="T62" fmla="*/ 3979 w 6510"/>
                <a:gd name="T63" fmla="*/ 5451 h 7581"/>
                <a:gd name="T64" fmla="*/ 3795 w 6510"/>
                <a:gd name="T65" fmla="*/ 5619 h 7581"/>
                <a:gd name="T66" fmla="*/ 3791 w 6510"/>
                <a:gd name="T67" fmla="*/ 5791 h 7581"/>
                <a:gd name="T68" fmla="*/ 3967 w 6510"/>
                <a:gd name="T69" fmla="*/ 5967 h 7581"/>
                <a:gd name="T70" fmla="*/ 4139 w 6510"/>
                <a:gd name="T71" fmla="*/ 5962 h 7581"/>
                <a:gd name="T72" fmla="*/ 4305 w 6510"/>
                <a:gd name="T73" fmla="*/ 5778 h 7581"/>
                <a:gd name="T74" fmla="*/ 5756 w 6510"/>
                <a:gd name="T75" fmla="*/ 3341 h 7581"/>
                <a:gd name="T76" fmla="*/ 5932 w 6510"/>
                <a:gd name="T77" fmla="*/ 3517 h 7581"/>
                <a:gd name="T78" fmla="*/ 6104 w 6510"/>
                <a:gd name="T79" fmla="*/ 3513 h 7581"/>
                <a:gd name="T80" fmla="*/ 6272 w 6510"/>
                <a:gd name="T81" fmla="*/ 3329 h 7581"/>
                <a:gd name="T82" fmla="*/ 6259 w 6510"/>
                <a:gd name="T83" fmla="*/ 3157 h 7581"/>
                <a:gd name="T84" fmla="*/ 6066 w 6510"/>
                <a:gd name="T85" fmla="*/ 2999 h 7581"/>
                <a:gd name="T86" fmla="*/ 5896 w 6510"/>
                <a:gd name="T87" fmla="*/ 3020 h 7581"/>
                <a:gd name="T88" fmla="*/ 5748 w 6510"/>
                <a:gd name="T89" fmla="*/ 3221 h 7581"/>
                <a:gd name="T90" fmla="*/ 916 w 6510"/>
                <a:gd name="T91" fmla="*/ 2420 h 7581"/>
                <a:gd name="T92" fmla="*/ 900 w 6510"/>
                <a:gd name="T93" fmla="*/ 2624 h 7581"/>
                <a:gd name="T94" fmla="*/ 1007 w 6510"/>
                <a:gd name="T95" fmla="*/ 2790 h 7581"/>
                <a:gd name="T96" fmla="*/ 1200 w 6510"/>
                <a:gd name="T97" fmla="*/ 2857 h 7581"/>
                <a:gd name="T98" fmla="*/ 1394 w 6510"/>
                <a:gd name="T99" fmla="*/ 2791 h 7581"/>
                <a:gd name="T100" fmla="*/ 3165 w 6510"/>
                <a:gd name="T101" fmla="*/ 1512 h 7581"/>
                <a:gd name="T102" fmla="*/ 3017 w 6510"/>
                <a:gd name="T103" fmla="*/ 1714 h 7581"/>
                <a:gd name="T104" fmla="*/ 3045 w 6510"/>
                <a:gd name="T105" fmla="*/ 1881 h 7581"/>
                <a:gd name="T106" fmla="*/ 3254 w 6510"/>
                <a:gd name="T107" fmla="*/ 2020 h 7581"/>
                <a:gd name="T108" fmla="*/ 3431 w 6510"/>
                <a:gd name="T109" fmla="*/ 1976 h 7581"/>
                <a:gd name="T110" fmla="*/ 3548 w 6510"/>
                <a:gd name="T111" fmla="*/ 1767 h 7581"/>
                <a:gd name="T112" fmla="*/ 3488 w 6510"/>
                <a:gd name="T113" fmla="*/ 1584 h 7581"/>
                <a:gd name="T114" fmla="*/ 3281 w 6510"/>
                <a:gd name="T115" fmla="*/ 1486 h 7581"/>
                <a:gd name="T116" fmla="*/ 3053 w 6510"/>
                <a:gd name="T117" fmla="*/ 1312 h 7581"/>
                <a:gd name="T118" fmla="*/ 502 w 6510"/>
                <a:gd name="T119" fmla="*/ 1531 h 7581"/>
                <a:gd name="T120" fmla="*/ 5774 w 6510"/>
                <a:gd name="T121" fmla="*/ 7115 h 7581"/>
                <a:gd name="T122" fmla="*/ 5544 w 6510"/>
                <a:gd name="T123" fmla="*/ 7293 h 7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10" h="7581">
                  <a:moveTo>
                    <a:pt x="452" y="3427"/>
                  </a:moveTo>
                  <a:lnTo>
                    <a:pt x="289" y="3265"/>
                  </a:lnTo>
                  <a:lnTo>
                    <a:pt x="484" y="3069"/>
                  </a:lnTo>
                  <a:lnTo>
                    <a:pt x="647" y="3231"/>
                  </a:lnTo>
                  <a:lnTo>
                    <a:pt x="452" y="3427"/>
                  </a:lnTo>
                  <a:close/>
                  <a:moveTo>
                    <a:pt x="327" y="2779"/>
                  </a:moveTo>
                  <a:lnTo>
                    <a:pt x="267" y="2558"/>
                  </a:lnTo>
                  <a:lnTo>
                    <a:pt x="0" y="2631"/>
                  </a:lnTo>
                  <a:lnTo>
                    <a:pt x="60" y="2852"/>
                  </a:lnTo>
                  <a:lnTo>
                    <a:pt x="327" y="2779"/>
                  </a:lnTo>
                  <a:close/>
                  <a:moveTo>
                    <a:pt x="334" y="2006"/>
                  </a:moveTo>
                  <a:lnTo>
                    <a:pt x="66" y="1936"/>
                  </a:lnTo>
                  <a:lnTo>
                    <a:pt x="8" y="2158"/>
                  </a:lnTo>
                  <a:lnTo>
                    <a:pt x="275" y="2228"/>
                  </a:lnTo>
                  <a:lnTo>
                    <a:pt x="334" y="2006"/>
                  </a:lnTo>
                  <a:close/>
                  <a:moveTo>
                    <a:pt x="1774" y="3677"/>
                  </a:moveTo>
                  <a:lnTo>
                    <a:pt x="1701" y="3410"/>
                  </a:lnTo>
                  <a:lnTo>
                    <a:pt x="1479" y="3471"/>
                  </a:lnTo>
                  <a:lnTo>
                    <a:pt x="1552" y="3738"/>
                  </a:lnTo>
                  <a:lnTo>
                    <a:pt x="1774" y="3677"/>
                  </a:lnTo>
                  <a:close/>
                  <a:moveTo>
                    <a:pt x="928" y="3404"/>
                  </a:moveTo>
                  <a:lnTo>
                    <a:pt x="857" y="3670"/>
                  </a:lnTo>
                  <a:lnTo>
                    <a:pt x="1080" y="3729"/>
                  </a:lnTo>
                  <a:lnTo>
                    <a:pt x="1150" y="3462"/>
                  </a:lnTo>
                  <a:lnTo>
                    <a:pt x="928" y="3404"/>
                  </a:lnTo>
                  <a:close/>
                  <a:moveTo>
                    <a:pt x="813" y="2167"/>
                  </a:moveTo>
                  <a:lnTo>
                    <a:pt x="82" y="1436"/>
                  </a:lnTo>
                  <a:lnTo>
                    <a:pt x="1940" y="778"/>
                  </a:lnTo>
                  <a:lnTo>
                    <a:pt x="2597" y="121"/>
                  </a:lnTo>
                  <a:lnTo>
                    <a:pt x="3628" y="1152"/>
                  </a:lnTo>
                  <a:lnTo>
                    <a:pt x="3482" y="1299"/>
                  </a:lnTo>
                  <a:lnTo>
                    <a:pt x="3482" y="1299"/>
                  </a:lnTo>
                  <a:lnTo>
                    <a:pt x="3498" y="1307"/>
                  </a:lnTo>
                  <a:lnTo>
                    <a:pt x="3513" y="1314"/>
                  </a:lnTo>
                  <a:lnTo>
                    <a:pt x="3529" y="1323"/>
                  </a:lnTo>
                  <a:lnTo>
                    <a:pt x="3544" y="1332"/>
                  </a:lnTo>
                  <a:lnTo>
                    <a:pt x="3573" y="1352"/>
                  </a:lnTo>
                  <a:lnTo>
                    <a:pt x="3602" y="1374"/>
                  </a:lnTo>
                  <a:lnTo>
                    <a:pt x="3628" y="1397"/>
                  </a:lnTo>
                  <a:lnTo>
                    <a:pt x="3653" y="1424"/>
                  </a:lnTo>
                  <a:lnTo>
                    <a:pt x="3675" y="1450"/>
                  </a:lnTo>
                  <a:lnTo>
                    <a:pt x="3696" y="1479"/>
                  </a:lnTo>
                  <a:lnTo>
                    <a:pt x="3705" y="1494"/>
                  </a:lnTo>
                  <a:lnTo>
                    <a:pt x="3714" y="1509"/>
                  </a:lnTo>
                  <a:lnTo>
                    <a:pt x="3723" y="1525"/>
                  </a:lnTo>
                  <a:lnTo>
                    <a:pt x="3731" y="1541"/>
                  </a:lnTo>
                  <a:lnTo>
                    <a:pt x="3738" y="1558"/>
                  </a:lnTo>
                  <a:lnTo>
                    <a:pt x="3745" y="1574"/>
                  </a:lnTo>
                  <a:lnTo>
                    <a:pt x="3752" y="1591"/>
                  </a:lnTo>
                  <a:lnTo>
                    <a:pt x="3757" y="1608"/>
                  </a:lnTo>
                  <a:lnTo>
                    <a:pt x="3762" y="1625"/>
                  </a:lnTo>
                  <a:lnTo>
                    <a:pt x="3766" y="1643"/>
                  </a:lnTo>
                  <a:lnTo>
                    <a:pt x="3770" y="1661"/>
                  </a:lnTo>
                  <a:lnTo>
                    <a:pt x="3773" y="1679"/>
                  </a:lnTo>
                  <a:lnTo>
                    <a:pt x="3776" y="1698"/>
                  </a:lnTo>
                  <a:lnTo>
                    <a:pt x="3777" y="1716"/>
                  </a:lnTo>
                  <a:lnTo>
                    <a:pt x="3778" y="1735"/>
                  </a:lnTo>
                  <a:lnTo>
                    <a:pt x="3779" y="1754"/>
                  </a:lnTo>
                  <a:lnTo>
                    <a:pt x="3779" y="1754"/>
                  </a:lnTo>
                  <a:lnTo>
                    <a:pt x="3778" y="1782"/>
                  </a:lnTo>
                  <a:lnTo>
                    <a:pt x="3776" y="1808"/>
                  </a:lnTo>
                  <a:lnTo>
                    <a:pt x="3772" y="1836"/>
                  </a:lnTo>
                  <a:lnTo>
                    <a:pt x="3766" y="1862"/>
                  </a:lnTo>
                  <a:lnTo>
                    <a:pt x="5665" y="2906"/>
                  </a:lnTo>
                  <a:lnTo>
                    <a:pt x="5665" y="2906"/>
                  </a:lnTo>
                  <a:lnTo>
                    <a:pt x="5682" y="2889"/>
                  </a:lnTo>
                  <a:lnTo>
                    <a:pt x="5700" y="2874"/>
                  </a:lnTo>
                  <a:lnTo>
                    <a:pt x="5719" y="2860"/>
                  </a:lnTo>
                  <a:lnTo>
                    <a:pt x="5738" y="2847"/>
                  </a:lnTo>
                  <a:lnTo>
                    <a:pt x="5758" y="2834"/>
                  </a:lnTo>
                  <a:lnTo>
                    <a:pt x="5779" y="2823"/>
                  </a:lnTo>
                  <a:lnTo>
                    <a:pt x="5800" y="2812"/>
                  </a:lnTo>
                  <a:lnTo>
                    <a:pt x="5821" y="2802"/>
                  </a:lnTo>
                  <a:lnTo>
                    <a:pt x="5844" y="2793"/>
                  </a:lnTo>
                  <a:lnTo>
                    <a:pt x="5867" y="2786"/>
                  </a:lnTo>
                  <a:lnTo>
                    <a:pt x="5890" y="2779"/>
                  </a:lnTo>
                  <a:lnTo>
                    <a:pt x="5913" y="2774"/>
                  </a:lnTo>
                  <a:lnTo>
                    <a:pt x="5937" y="2770"/>
                  </a:lnTo>
                  <a:lnTo>
                    <a:pt x="5963" y="2767"/>
                  </a:lnTo>
                  <a:lnTo>
                    <a:pt x="5987" y="2765"/>
                  </a:lnTo>
                  <a:lnTo>
                    <a:pt x="6012" y="2764"/>
                  </a:lnTo>
                  <a:lnTo>
                    <a:pt x="6012" y="2764"/>
                  </a:lnTo>
                  <a:lnTo>
                    <a:pt x="6038" y="2765"/>
                  </a:lnTo>
                  <a:lnTo>
                    <a:pt x="6063" y="2767"/>
                  </a:lnTo>
                  <a:lnTo>
                    <a:pt x="6088" y="2770"/>
                  </a:lnTo>
                  <a:lnTo>
                    <a:pt x="6112" y="2774"/>
                  </a:lnTo>
                  <a:lnTo>
                    <a:pt x="6137" y="2779"/>
                  </a:lnTo>
                  <a:lnTo>
                    <a:pt x="6160" y="2787"/>
                  </a:lnTo>
                  <a:lnTo>
                    <a:pt x="6183" y="2794"/>
                  </a:lnTo>
                  <a:lnTo>
                    <a:pt x="6205" y="2803"/>
                  </a:lnTo>
                  <a:lnTo>
                    <a:pt x="6227" y="2813"/>
                  </a:lnTo>
                  <a:lnTo>
                    <a:pt x="6250" y="2824"/>
                  </a:lnTo>
                  <a:lnTo>
                    <a:pt x="6270" y="2836"/>
                  </a:lnTo>
                  <a:lnTo>
                    <a:pt x="6291" y="2849"/>
                  </a:lnTo>
                  <a:lnTo>
                    <a:pt x="6310" y="2863"/>
                  </a:lnTo>
                  <a:lnTo>
                    <a:pt x="6329" y="2878"/>
                  </a:lnTo>
                  <a:lnTo>
                    <a:pt x="6347" y="2893"/>
                  </a:lnTo>
                  <a:lnTo>
                    <a:pt x="6363" y="2910"/>
                  </a:lnTo>
                  <a:lnTo>
                    <a:pt x="6380" y="2927"/>
                  </a:lnTo>
                  <a:lnTo>
                    <a:pt x="6396" y="2945"/>
                  </a:lnTo>
                  <a:lnTo>
                    <a:pt x="6411" y="2964"/>
                  </a:lnTo>
                  <a:lnTo>
                    <a:pt x="6425" y="2984"/>
                  </a:lnTo>
                  <a:lnTo>
                    <a:pt x="6437" y="3004"/>
                  </a:lnTo>
                  <a:lnTo>
                    <a:pt x="6450" y="3024"/>
                  </a:lnTo>
                  <a:lnTo>
                    <a:pt x="6460" y="3046"/>
                  </a:lnTo>
                  <a:lnTo>
                    <a:pt x="6471" y="3068"/>
                  </a:lnTo>
                  <a:lnTo>
                    <a:pt x="6479" y="3090"/>
                  </a:lnTo>
                  <a:lnTo>
                    <a:pt x="6488" y="3114"/>
                  </a:lnTo>
                  <a:lnTo>
                    <a:pt x="6494" y="3137"/>
                  </a:lnTo>
                  <a:lnTo>
                    <a:pt x="6499" y="3161"/>
                  </a:lnTo>
                  <a:lnTo>
                    <a:pt x="6504" y="3185"/>
                  </a:lnTo>
                  <a:lnTo>
                    <a:pt x="6507" y="3211"/>
                  </a:lnTo>
                  <a:lnTo>
                    <a:pt x="6509" y="3236"/>
                  </a:lnTo>
                  <a:lnTo>
                    <a:pt x="6510" y="3261"/>
                  </a:lnTo>
                  <a:lnTo>
                    <a:pt x="6510" y="3261"/>
                  </a:lnTo>
                  <a:lnTo>
                    <a:pt x="6509" y="3287"/>
                  </a:lnTo>
                  <a:lnTo>
                    <a:pt x="6507" y="3312"/>
                  </a:lnTo>
                  <a:lnTo>
                    <a:pt x="6504" y="3337"/>
                  </a:lnTo>
                  <a:lnTo>
                    <a:pt x="6499" y="3361"/>
                  </a:lnTo>
                  <a:lnTo>
                    <a:pt x="6494" y="3386"/>
                  </a:lnTo>
                  <a:lnTo>
                    <a:pt x="6488" y="3409"/>
                  </a:lnTo>
                  <a:lnTo>
                    <a:pt x="6479" y="3432"/>
                  </a:lnTo>
                  <a:lnTo>
                    <a:pt x="6471" y="3455"/>
                  </a:lnTo>
                  <a:lnTo>
                    <a:pt x="6460" y="3477"/>
                  </a:lnTo>
                  <a:lnTo>
                    <a:pt x="6450" y="3498"/>
                  </a:lnTo>
                  <a:lnTo>
                    <a:pt x="6437" y="3520"/>
                  </a:lnTo>
                  <a:lnTo>
                    <a:pt x="6425" y="3540"/>
                  </a:lnTo>
                  <a:lnTo>
                    <a:pt x="6411" y="3559"/>
                  </a:lnTo>
                  <a:lnTo>
                    <a:pt x="6396" y="3578"/>
                  </a:lnTo>
                  <a:lnTo>
                    <a:pt x="6380" y="3595"/>
                  </a:lnTo>
                  <a:lnTo>
                    <a:pt x="6363" y="3613"/>
                  </a:lnTo>
                  <a:lnTo>
                    <a:pt x="6347" y="3629"/>
                  </a:lnTo>
                  <a:lnTo>
                    <a:pt x="6329" y="3645"/>
                  </a:lnTo>
                  <a:lnTo>
                    <a:pt x="6310" y="3660"/>
                  </a:lnTo>
                  <a:lnTo>
                    <a:pt x="6291" y="3673"/>
                  </a:lnTo>
                  <a:lnTo>
                    <a:pt x="6270" y="3687"/>
                  </a:lnTo>
                  <a:lnTo>
                    <a:pt x="6250" y="3699"/>
                  </a:lnTo>
                  <a:lnTo>
                    <a:pt x="6227" y="3710"/>
                  </a:lnTo>
                  <a:lnTo>
                    <a:pt x="6205" y="3720"/>
                  </a:lnTo>
                  <a:lnTo>
                    <a:pt x="6183" y="3728"/>
                  </a:lnTo>
                  <a:lnTo>
                    <a:pt x="6160" y="3737"/>
                  </a:lnTo>
                  <a:lnTo>
                    <a:pt x="6137" y="3743"/>
                  </a:lnTo>
                  <a:lnTo>
                    <a:pt x="6112" y="3749"/>
                  </a:lnTo>
                  <a:lnTo>
                    <a:pt x="6088" y="3754"/>
                  </a:lnTo>
                  <a:lnTo>
                    <a:pt x="6063" y="3757"/>
                  </a:lnTo>
                  <a:lnTo>
                    <a:pt x="6038" y="3759"/>
                  </a:lnTo>
                  <a:lnTo>
                    <a:pt x="6012" y="3759"/>
                  </a:lnTo>
                  <a:lnTo>
                    <a:pt x="6012" y="3759"/>
                  </a:lnTo>
                  <a:lnTo>
                    <a:pt x="5982" y="3758"/>
                  </a:lnTo>
                  <a:lnTo>
                    <a:pt x="5952" y="3756"/>
                  </a:lnTo>
                  <a:lnTo>
                    <a:pt x="5924" y="3752"/>
                  </a:lnTo>
                  <a:lnTo>
                    <a:pt x="5895" y="3745"/>
                  </a:lnTo>
                  <a:lnTo>
                    <a:pt x="5868" y="3737"/>
                  </a:lnTo>
                  <a:lnTo>
                    <a:pt x="5840" y="3728"/>
                  </a:lnTo>
                  <a:lnTo>
                    <a:pt x="5814" y="3718"/>
                  </a:lnTo>
                  <a:lnTo>
                    <a:pt x="5788" y="3705"/>
                  </a:lnTo>
                  <a:lnTo>
                    <a:pt x="4454" y="5427"/>
                  </a:lnTo>
                  <a:lnTo>
                    <a:pt x="4454" y="5427"/>
                  </a:lnTo>
                  <a:lnTo>
                    <a:pt x="4464" y="5442"/>
                  </a:lnTo>
                  <a:lnTo>
                    <a:pt x="4474" y="5457"/>
                  </a:lnTo>
                  <a:lnTo>
                    <a:pt x="4483" y="5473"/>
                  </a:lnTo>
                  <a:lnTo>
                    <a:pt x="4492" y="5490"/>
                  </a:lnTo>
                  <a:lnTo>
                    <a:pt x="4500" y="5507"/>
                  </a:lnTo>
                  <a:lnTo>
                    <a:pt x="4508" y="5524"/>
                  </a:lnTo>
                  <a:lnTo>
                    <a:pt x="4514" y="5542"/>
                  </a:lnTo>
                  <a:lnTo>
                    <a:pt x="4520" y="5560"/>
                  </a:lnTo>
                  <a:lnTo>
                    <a:pt x="4526" y="5578"/>
                  </a:lnTo>
                  <a:lnTo>
                    <a:pt x="4531" y="5595"/>
                  </a:lnTo>
                  <a:lnTo>
                    <a:pt x="4534" y="5614"/>
                  </a:lnTo>
                  <a:lnTo>
                    <a:pt x="4538" y="5633"/>
                  </a:lnTo>
                  <a:lnTo>
                    <a:pt x="4540" y="5652"/>
                  </a:lnTo>
                  <a:lnTo>
                    <a:pt x="4542" y="5671"/>
                  </a:lnTo>
                  <a:lnTo>
                    <a:pt x="4544" y="5691"/>
                  </a:lnTo>
                  <a:lnTo>
                    <a:pt x="4544" y="5710"/>
                  </a:lnTo>
                  <a:lnTo>
                    <a:pt x="4544" y="5710"/>
                  </a:lnTo>
                  <a:lnTo>
                    <a:pt x="4544" y="5737"/>
                  </a:lnTo>
                  <a:lnTo>
                    <a:pt x="4541" y="5762"/>
                  </a:lnTo>
                  <a:lnTo>
                    <a:pt x="4538" y="5786"/>
                  </a:lnTo>
                  <a:lnTo>
                    <a:pt x="4534" y="5811"/>
                  </a:lnTo>
                  <a:lnTo>
                    <a:pt x="4528" y="5835"/>
                  </a:lnTo>
                  <a:lnTo>
                    <a:pt x="4521" y="5859"/>
                  </a:lnTo>
                  <a:lnTo>
                    <a:pt x="4514" y="5882"/>
                  </a:lnTo>
                  <a:lnTo>
                    <a:pt x="4504" y="5904"/>
                  </a:lnTo>
                  <a:lnTo>
                    <a:pt x="4495" y="5927"/>
                  </a:lnTo>
                  <a:lnTo>
                    <a:pt x="4483" y="5948"/>
                  </a:lnTo>
                  <a:lnTo>
                    <a:pt x="4472" y="5969"/>
                  </a:lnTo>
                  <a:lnTo>
                    <a:pt x="4459" y="5989"/>
                  </a:lnTo>
                  <a:lnTo>
                    <a:pt x="4444" y="6009"/>
                  </a:lnTo>
                  <a:lnTo>
                    <a:pt x="4430" y="6027"/>
                  </a:lnTo>
                  <a:lnTo>
                    <a:pt x="4415" y="6046"/>
                  </a:lnTo>
                  <a:lnTo>
                    <a:pt x="4398" y="6063"/>
                  </a:lnTo>
                  <a:lnTo>
                    <a:pt x="4381" y="6079"/>
                  </a:lnTo>
                  <a:lnTo>
                    <a:pt x="4362" y="6094"/>
                  </a:lnTo>
                  <a:lnTo>
                    <a:pt x="4344" y="6109"/>
                  </a:lnTo>
                  <a:lnTo>
                    <a:pt x="4324" y="6124"/>
                  </a:lnTo>
                  <a:lnTo>
                    <a:pt x="4304" y="6136"/>
                  </a:lnTo>
                  <a:lnTo>
                    <a:pt x="4283" y="6148"/>
                  </a:lnTo>
                  <a:lnTo>
                    <a:pt x="4262" y="6160"/>
                  </a:lnTo>
                  <a:lnTo>
                    <a:pt x="4240" y="6169"/>
                  </a:lnTo>
                  <a:lnTo>
                    <a:pt x="4218" y="6179"/>
                  </a:lnTo>
                  <a:lnTo>
                    <a:pt x="4194" y="6186"/>
                  </a:lnTo>
                  <a:lnTo>
                    <a:pt x="4170" y="6192"/>
                  </a:lnTo>
                  <a:lnTo>
                    <a:pt x="4146" y="6199"/>
                  </a:lnTo>
                  <a:lnTo>
                    <a:pt x="4122" y="6203"/>
                  </a:lnTo>
                  <a:lnTo>
                    <a:pt x="4097" y="6206"/>
                  </a:lnTo>
                  <a:lnTo>
                    <a:pt x="4072" y="6208"/>
                  </a:lnTo>
                  <a:lnTo>
                    <a:pt x="4046" y="6208"/>
                  </a:lnTo>
                  <a:lnTo>
                    <a:pt x="4046" y="6208"/>
                  </a:lnTo>
                  <a:lnTo>
                    <a:pt x="4021" y="6208"/>
                  </a:lnTo>
                  <a:lnTo>
                    <a:pt x="3995" y="6206"/>
                  </a:lnTo>
                  <a:lnTo>
                    <a:pt x="3971" y="6203"/>
                  </a:lnTo>
                  <a:lnTo>
                    <a:pt x="3946" y="6199"/>
                  </a:lnTo>
                  <a:lnTo>
                    <a:pt x="3922" y="6192"/>
                  </a:lnTo>
                  <a:lnTo>
                    <a:pt x="3898" y="6186"/>
                  </a:lnTo>
                  <a:lnTo>
                    <a:pt x="3875" y="6179"/>
                  </a:lnTo>
                  <a:lnTo>
                    <a:pt x="3853" y="6169"/>
                  </a:lnTo>
                  <a:lnTo>
                    <a:pt x="3831" y="6160"/>
                  </a:lnTo>
                  <a:lnTo>
                    <a:pt x="3810" y="6148"/>
                  </a:lnTo>
                  <a:lnTo>
                    <a:pt x="3789" y="6136"/>
                  </a:lnTo>
                  <a:lnTo>
                    <a:pt x="3769" y="6124"/>
                  </a:lnTo>
                  <a:lnTo>
                    <a:pt x="3748" y="6109"/>
                  </a:lnTo>
                  <a:lnTo>
                    <a:pt x="3729" y="6094"/>
                  </a:lnTo>
                  <a:lnTo>
                    <a:pt x="3712" y="6079"/>
                  </a:lnTo>
                  <a:lnTo>
                    <a:pt x="3695" y="6063"/>
                  </a:lnTo>
                  <a:lnTo>
                    <a:pt x="3678" y="6046"/>
                  </a:lnTo>
                  <a:lnTo>
                    <a:pt x="3662" y="6027"/>
                  </a:lnTo>
                  <a:lnTo>
                    <a:pt x="3647" y="6009"/>
                  </a:lnTo>
                  <a:lnTo>
                    <a:pt x="3634" y="5989"/>
                  </a:lnTo>
                  <a:lnTo>
                    <a:pt x="3621" y="5969"/>
                  </a:lnTo>
                  <a:lnTo>
                    <a:pt x="3608" y="5948"/>
                  </a:lnTo>
                  <a:lnTo>
                    <a:pt x="3598" y="5927"/>
                  </a:lnTo>
                  <a:lnTo>
                    <a:pt x="3588" y="5904"/>
                  </a:lnTo>
                  <a:lnTo>
                    <a:pt x="3579" y="5882"/>
                  </a:lnTo>
                  <a:lnTo>
                    <a:pt x="3571" y="5859"/>
                  </a:lnTo>
                  <a:lnTo>
                    <a:pt x="3564" y="5835"/>
                  </a:lnTo>
                  <a:lnTo>
                    <a:pt x="3559" y="5811"/>
                  </a:lnTo>
                  <a:lnTo>
                    <a:pt x="3554" y="5786"/>
                  </a:lnTo>
                  <a:lnTo>
                    <a:pt x="3551" y="5762"/>
                  </a:lnTo>
                  <a:lnTo>
                    <a:pt x="3549" y="5737"/>
                  </a:lnTo>
                  <a:lnTo>
                    <a:pt x="3548" y="5710"/>
                  </a:lnTo>
                  <a:lnTo>
                    <a:pt x="3548" y="5710"/>
                  </a:lnTo>
                  <a:lnTo>
                    <a:pt x="3549" y="5685"/>
                  </a:lnTo>
                  <a:lnTo>
                    <a:pt x="3551" y="5660"/>
                  </a:lnTo>
                  <a:lnTo>
                    <a:pt x="3554" y="5636"/>
                  </a:lnTo>
                  <a:lnTo>
                    <a:pt x="3559" y="5610"/>
                  </a:lnTo>
                  <a:lnTo>
                    <a:pt x="3564" y="5587"/>
                  </a:lnTo>
                  <a:lnTo>
                    <a:pt x="3571" y="5563"/>
                  </a:lnTo>
                  <a:lnTo>
                    <a:pt x="3579" y="5540"/>
                  </a:lnTo>
                  <a:lnTo>
                    <a:pt x="3588" y="5517"/>
                  </a:lnTo>
                  <a:lnTo>
                    <a:pt x="3598" y="5495"/>
                  </a:lnTo>
                  <a:lnTo>
                    <a:pt x="3608" y="5474"/>
                  </a:lnTo>
                  <a:lnTo>
                    <a:pt x="3621" y="5453"/>
                  </a:lnTo>
                  <a:lnTo>
                    <a:pt x="3634" y="5433"/>
                  </a:lnTo>
                  <a:lnTo>
                    <a:pt x="3647" y="5413"/>
                  </a:lnTo>
                  <a:lnTo>
                    <a:pt x="3662" y="5394"/>
                  </a:lnTo>
                  <a:lnTo>
                    <a:pt x="3678" y="5376"/>
                  </a:lnTo>
                  <a:lnTo>
                    <a:pt x="3695" y="5359"/>
                  </a:lnTo>
                  <a:lnTo>
                    <a:pt x="3712" y="5342"/>
                  </a:lnTo>
                  <a:lnTo>
                    <a:pt x="3729" y="5327"/>
                  </a:lnTo>
                  <a:lnTo>
                    <a:pt x="3748" y="5312"/>
                  </a:lnTo>
                  <a:lnTo>
                    <a:pt x="3769" y="5298"/>
                  </a:lnTo>
                  <a:lnTo>
                    <a:pt x="3789" y="5286"/>
                  </a:lnTo>
                  <a:lnTo>
                    <a:pt x="3810" y="5274"/>
                  </a:lnTo>
                  <a:lnTo>
                    <a:pt x="3831" y="5262"/>
                  </a:lnTo>
                  <a:lnTo>
                    <a:pt x="3853" y="5253"/>
                  </a:lnTo>
                  <a:lnTo>
                    <a:pt x="3875" y="5243"/>
                  </a:lnTo>
                  <a:lnTo>
                    <a:pt x="3898" y="5236"/>
                  </a:lnTo>
                  <a:lnTo>
                    <a:pt x="3922" y="5229"/>
                  </a:lnTo>
                  <a:lnTo>
                    <a:pt x="3946" y="5223"/>
                  </a:lnTo>
                  <a:lnTo>
                    <a:pt x="3971" y="5219"/>
                  </a:lnTo>
                  <a:lnTo>
                    <a:pt x="3995" y="5216"/>
                  </a:lnTo>
                  <a:lnTo>
                    <a:pt x="4021" y="5214"/>
                  </a:lnTo>
                  <a:lnTo>
                    <a:pt x="4046" y="5213"/>
                  </a:lnTo>
                  <a:lnTo>
                    <a:pt x="4046" y="5213"/>
                  </a:lnTo>
                  <a:lnTo>
                    <a:pt x="4079" y="5214"/>
                  </a:lnTo>
                  <a:lnTo>
                    <a:pt x="4109" y="5217"/>
                  </a:lnTo>
                  <a:lnTo>
                    <a:pt x="4140" y="5222"/>
                  </a:lnTo>
                  <a:lnTo>
                    <a:pt x="4170" y="5229"/>
                  </a:lnTo>
                  <a:lnTo>
                    <a:pt x="4200" y="5237"/>
                  </a:lnTo>
                  <a:lnTo>
                    <a:pt x="4228" y="5248"/>
                  </a:lnTo>
                  <a:lnTo>
                    <a:pt x="4256" y="5259"/>
                  </a:lnTo>
                  <a:lnTo>
                    <a:pt x="4282" y="5273"/>
                  </a:lnTo>
                  <a:lnTo>
                    <a:pt x="5613" y="3556"/>
                  </a:lnTo>
                  <a:lnTo>
                    <a:pt x="5613" y="3556"/>
                  </a:lnTo>
                  <a:lnTo>
                    <a:pt x="5601" y="3541"/>
                  </a:lnTo>
                  <a:lnTo>
                    <a:pt x="5591" y="3525"/>
                  </a:lnTo>
                  <a:lnTo>
                    <a:pt x="5581" y="3508"/>
                  </a:lnTo>
                  <a:lnTo>
                    <a:pt x="5572" y="3491"/>
                  </a:lnTo>
                  <a:lnTo>
                    <a:pt x="5563" y="3474"/>
                  </a:lnTo>
                  <a:lnTo>
                    <a:pt x="5555" y="3456"/>
                  </a:lnTo>
                  <a:lnTo>
                    <a:pt x="5547" y="3438"/>
                  </a:lnTo>
                  <a:lnTo>
                    <a:pt x="5541" y="3419"/>
                  </a:lnTo>
                  <a:lnTo>
                    <a:pt x="5535" y="3400"/>
                  </a:lnTo>
                  <a:lnTo>
                    <a:pt x="5529" y="3381"/>
                  </a:lnTo>
                  <a:lnTo>
                    <a:pt x="5525" y="3362"/>
                  </a:lnTo>
                  <a:lnTo>
                    <a:pt x="5521" y="3342"/>
                  </a:lnTo>
                  <a:lnTo>
                    <a:pt x="5518" y="3322"/>
                  </a:lnTo>
                  <a:lnTo>
                    <a:pt x="5517" y="3302"/>
                  </a:lnTo>
                  <a:lnTo>
                    <a:pt x="5515" y="3282"/>
                  </a:lnTo>
                  <a:lnTo>
                    <a:pt x="5515" y="3261"/>
                  </a:lnTo>
                  <a:lnTo>
                    <a:pt x="5515" y="3261"/>
                  </a:lnTo>
                  <a:lnTo>
                    <a:pt x="5515" y="3240"/>
                  </a:lnTo>
                  <a:lnTo>
                    <a:pt x="5517" y="3219"/>
                  </a:lnTo>
                  <a:lnTo>
                    <a:pt x="5519" y="3199"/>
                  </a:lnTo>
                  <a:lnTo>
                    <a:pt x="5522" y="3179"/>
                  </a:lnTo>
                  <a:lnTo>
                    <a:pt x="5525" y="3158"/>
                  </a:lnTo>
                  <a:lnTo>
                    <a:pt x="5530" y="3139"/>
                  </a:lnTo>
                  <a:lnTo>
                    <a:pt x="5536" y="3119"/>
                  </a:lnTo>
                  <a:lnTo>
                    <a:pt x="5542" y="3100"/>
                  </a:lnTo>
                  <a:lnTo>
                    <a:pt x="3666" y="2069"/>
                  </a:lnTo>
                  <a:lnTo>
                    <a:pt x="3666" y="2069"/>
                  </a:lnTo>
                  <a:lnTo>
                    <a:pt x="3648" y="2089"/>
                  </a:lnTo>
                  <a:lnTo>
                    <a:pt x="3629" y="2109"/>
                  </a:lnTo>
                  <a:lnTo>
                    <a:pt x="3609" y="2127"/>
                  </a:lnTo>
                  <a:lnTo>
                    <a:pt x="3589" y="2145"/>
                  </a:lnTo>
                  <a:lnTo>
                    <a:pt x="3567" y="2161"/>
                  </a:lnTo>
                  <a:lnTo>
                    <a:pt x="3545" y="2175"/>
                  </a:lnTo>
                  <a:lnTo>
                    <a:pt x="3522" y="2189"/>
                  </a:lnTo>
                  <a:lnTo>
                    <a:pt x="3498" y="2202"/>
                  </a:lnTo>
                  <a:lnTo>
                    <a:pt x="3472" y="2213"/>
                  </a:lnTo>
                  <a:lnTo>
                    <a:pt x="3447" y="2223"/>
                  </a:lnTo>
                  <a:lnTo>
                    <a:pt x="3421" y="2231"/>
                  </a:lnTo>
                  <a:lnTo>
                    <a:pt x="3394" y="2239"/>
                  </a:lnTo>
                  <a:lnTo>
                    <a:pt x="3367" y="2244"/>
                  </a:lnTo>
                  <a:lnTo>
                    <a:pt x="3338" y="2248"/>
                  </a:lnTo>
                  <a:lnTo>
                    <a:pt x="3310" y="2250"/>
                  </a:lnTo>
                  <a:lnTo>
                    <a:pt x="3281" y="2251"/>
                  </a:lnTo>
                  <a:lnTo>
                    <a:pt x="3281" y="2251"/>
                  </a:lnTo>
                  <a:lnTo>
                    <a:pt x="3250" y="2250"/>
                  </a:lnTo>
                  <a:lnTo>
                    <a:pt x="3219" y="2248"/>
                  </a:lnTo>
                  <a:lnTo>
                    <a:pt x="3190" y="2243"/>
                  </a:lnTo>
                  <a:lnTo>
                    <a:pt x="3160" y="2236"/>
                  </a:lnTo>
                  <a:lnTo>
                    <a:pt x="3131" y="2228"/>
                  </a:lnTo>
                  <a:lnTo>
                    <a:pt x="3103" y="2219"/>
                  </a:lnTo>
                  <a:lnTo>
                    <a:pt x="3076" y="2207"/>
                  </a:lnTo>
                  <a:lnTo>
                    <a:pt x="3049" y="2194"/>
                  </a:lnTo>
                  <a:lnTo>
                    <a:pt x="3024" y="2180"/>
                  </a:lnTo>
                  <a:lnTo>
                    <a:pt x="2999" y="2164"/>
                  </a:lnTo>
                  <a:lnTo>
                    <a:pt x="2976" y="2146"/>
                  </a:lnTo>
                  <a:lnTo>
                    <a:pt x="2953" y="2128"/>
                  </a:lnTo>
                  <a:lnTo>
                    <a:pt x="2932" y="2108"/>
                  </a:lnTo>
                  <a:lnTo>
                    <a:pt x="2911" y="2087"/>
                  </a:lnTo>
                  <a:lnTo>
                    <a:pt x="2893" y="2065"/>
                  </a:lnTo>
                  <a:lnTo>
                    <a:pt x="2875" y="2041"/>
                  </a:lnTo>
                  <a:lnTo>
                    <a:pt x="2289" y="3643"/>
                  </a:lnTo>
                  <a:lnTo>
                    <a:pt x="1580" y="2933"/>
                  </a:lnTo>
                  <a:lnTo>
                    <a:pt x="1580" y="2933"/>
                  </a:lnTo>
                  <a:lnTo>
                    <a:pt x="1559" y="2952"/>
                  </a:lnTo>
                  <a:lnTo>
                    <a:pt x="1539" y="2969"/>
                  </a:lnTo>
                  <a:lnTo>
                    <a:pt x="1517" y="2986"/>
                  </a:lnTo>
                  <a:lnTo>
                    <a:pt x="1496" y="3001"/>
                  </a:lnTo>
                  <a:lnTo>
                    <a:pt x="1473" y="3015"/>
                  </a:lnTo>
                  <a:lnTo>
                    <a:pt x="1450" y="3027"/>
                  </a:lnTo>
                  <a:lnTo>
                    <a:pt x="1427" y="3039"/>
                  </a:lnTo>
                  <a:lnTo>
                    <a:pt x="1402" y="3048"/>
                  </a:lnTo>
                  <a:lnTo>
                    <a:pt x="1378" y="3058"/>
                  </a:lnTo>
                  <a:lnTo>
                    <a:pt x="1354" y="3065"/>
                  </a:lnTo>
                  <a:lnTo>
                    <a:pt x="1329" y="3073"/>
                  </a:lnTo>
                  <a:lnTo>
                    <a:pt x="1304" y="3078"/>
                  </a:lnTo>
                  <a:lnTo>
                    <a:pt x="1279" y="3082"/>
                  </a:lnTo>
                  <a:lnTo>
                    <a:pt x="1254" y="3085"/>
                  </a:lnTo>
                  <a:lnTo>
                    <a:pt x="1227" y="3087"/>
                  </a:lnTo>
                  <a:lnTo>
                    <a:pt x="1202" y="3087"/>
                  </a:lnTo>
                  <a:lnTo>
                    <a:pt x="1202" y="3087"/>
                  </a:lnTo>
                  <a:lnTo>
                    <a:pt x="1177" y="3087"/>
                  </a:lnTo>
                  <a:lnTo>
                    <a:pt x="1150" y="3085"/>
                  </a:lnTo>
                  <a:lnTo>
                    <a:pt x="1125" y="3082"/>
                  </a:lnTo>
                  <a:lnTo>
                    <a:pt x="1100" y="3078"/>
                  </a:lnTo>
                  <a:lnTo>
                    <a:pt x="1074" y="3073"/>
                  </a:lnTo>
                  <a:lnTo>
                    <a:pt x="1050" y="3066"/>
                  </a:lnTo>
                  <a:lnTo>
                    <a:pt x="1025" y="3058"/>
                  </a:lnTo>
                  <a:lnTo>
                    <a:pt x="1001" y="3049"/>
                  </a:lnTo>
                  <a:lnTo>
                    <a:pt x="976" y="3039"/>
                  </a:lnTo>
                  <a:lnTo>
                    <a:pt x="953" y="3027"/>
                  </a:lnTo>
                  <a:lnTo>
                    <a:pt x="930" y="3015"/>
                  </a:lnTo>
                  <a:lnTo>
                    <a:pt x="908" y="3001"/>
                  </a:lnTo>
                  <a:lnTo>
                    <a:pt x="886" y="2986"/>
                  </a:lnTo>
                  <a:lnTo>
                    <a:pt x="865" y="2969"/>
                  </a:lnTo>
                  <a:lnTo>
                    <a:pt x="844" y="2952"/>
                  </a:lnTo>
                  <a:lnTo>
                    <a:pt x="824" y="2933"/>
                  </a:lnTo>
                  <a:lnTo>
                    <a:pt x="824" y="2933"/>
                  </a:lnTo>
                  <a:lnTo>
                    <a:pt x="803" y="2913"/>
                  </a:lnTo>
                  <a:lnTo>
                    <a:pt x="786" y="2893"/>
                  </a:lnTo>
                  <a:lnTo>
                    <a:pt x="769" y="2871"/>
                  </a:lnTo>
                  <a:lnTo>
                    <a:pt x="753" y="2849"/>
                  </a:lnTo>
                  <a:lnTo>
                    <a:pt x="738" y="2827"/>
                  </a:lnTo>
                  <a:lnTo>
                    <a:pt x="725" y="2804"/>
                  </a:lnTo>
                  <a:lnTo>
                    <a:pt x="713" y="2779"/>
                  </a:lnTo>
                  <a:lnTo>
                    <a:pt x="702" y="2756"/>
                  </a:lnTo>
                  <a:lnTo>
                    <a:pt x="693" y="2731"/>
                  </a:lnTo>
                  <a:lnTo>
                    <a:pt x="684" y="2707"/>
                  </a:lnTo>
                  <a:lnTo>
                    <a:pt x="677" y="2681"/>
                  </a:lnTo>
                  <a:lnTo>
                    <a:pt x="672" y="2656"/>
                  </a:lnTo>
                  <a:lnTo>
                    <a:pt x="666" y="2630"/>
                  </a:lnTo>
                  <a:lnTo>
                    <a:pt x="663" y="2604"/>
                  </a:lnTo>
                  <a:lnTo>
                    <a:pt x="661" y="2578"/>
                  </a:lnTo>
                  <a:lnTo>
                    <a:pt x="660" y="2553"/>
                  </a:lnTo>
                  <a:lnTo>
                    <a:pt x="660" y="2526"/>
                  </a:lnTo>
                  <a:lnTo>
                    <a:pt x="662" y="2500"/>
                  </a:lnTo>
                  <a:lnTo>
                    <a:pt x="664" y="2475"/>
                  </a:lnTo>
                  <a:lnTo>
                    <a:pt x="669" y="2448"/>
                  </a:lnTo>
                  <a:lnTo>
                    <a:pt x="674" y="2423"/>
                  </a:lnTo>
                  <a:lnTo>
                    <a:pt x="680" y="2398"/>
                  </a:lnTo>
                  <a:lnTo>
                    <a:pt x="687" y="2372"/>
                  </a:lnTo>
                  <a:lnTo>
                    <a:pt x="697" y="2348"/>
                  </a:lnTo>
                  <a:lnTo>
                    <a:pt x="708" y="2323"/>
                  </a:lnTo>
                  <a:lnTo>
                    <a:pt x="718" y="2300"/>
                  </a:lnTo>
                  <a:lnTo>
                    <a:pt x="731" y="2275"/>
                  </a:lnTo>
                  <a:lnTo>
                    <a:pt x="745" y="2253"/>
                  </a:lnTo>
                  <a:lnTo>
                    <a:pt x="760" y="2230"/>
                  </a:lnTo>
                  <a:lnTo>
                    <a:pt x="776" y="2209"/>
                  </a:lnTo>
                  <a:lnTo>
                    <a:pt x="794" y="2188"/>
                  </a:lnTo>
                  <a:lnTo>
                    <a:pt x="813" y="2167"/>
                  </a:lnTo>
                  <a:lnTo>
                    <a:pt x="813" y="2167"/>
                  </a:lnTo>
                  <a:close/>
                  <a:moveTo>
                    <a:pt x="4314" y="5710"/>
                  </a:moveTo>
                  <a:lnTo>
                    <a:pt x="4314" y="5710"/>
                  </a:lnTo>
                  <a:lnTo>
                    <a:pt x="4314" y="5697"/>
                  </a:lnTo>
                  <a:lnTo>
                    <a:pt x="4313" y="5684"/>
                  </a:lnTo>
                  <a:lnTo>
                    <a:pt x="4312" y="5670"/>
                  </a:lnTo>
                  <a:lnTo>
                    <a:pt x="4308" y="5657"/>
                  </a:lnTo>
                  <a:lnTo>
                    <a:pt x="4305" y="5644"/>
                  </a:lnTo>
                  <a:lnTo>
                    <a:pt x="4302" y="5631"/>
                  </a:lnTo>
                  <a:lnTo>
                    <a:pt x="4298" y="5619"/>
                  </a:lnTo>
                  <a:lnTo>
                    <a:pt x="4293" y="5607"/>
                  </a:lnTo>
                  <a:lnTo>
                    <a:pt x="4287" y="5594"/>
                  </a:lnTo>
                  <a:lnTo>
                    <a:pt x="4282" y="5583"/>
                  </a:lnTo>
                  <a:lnTo>
                    <a:pt x="4268" y="5561"/>
                  </a:lnTo>
                  <a:lnTo>
                    <a:pt x="4252" y="5541"/>
                  </a:lnTo>
                  <a:lnTo>
                    <a:pt x="4236" y="5522"/>
                  </a:lnTo>
                  <a:lnTo>
                    <a:pt x="4217" y="5504"/>
                  </a:lnTo>
                  <a:lnTo>
                    <a:pt x="4196" y="5489"/>
                  </a:lnTo>
                  <a:lnTo>
                    <a:pt x="4173" y="5475"/>
                  </a:lnTo>
                  <a:lnTo>
                    <a:pt x="4162" y="5469"/>
                  </a:lnTo>
                  <a:lnTo>
                    <a:pt x="4150" y="5464"/>
                  </a:lnTo>
                  <a:lnTo>
                    <a:pt x="4139" y="5459"/>
                  </a:lnTo>
                  <a:lnTo>
                    <a:pt x="4126" y="5455"/>
                  </a:lnTo>
                  <a:lnTo>
                    <a:pt x="4113" y="5451"/>
                  </a:lnTo>
                  <a:lnTo>
                    <a:pt x="4101" y="5449"/>
                  </a:lnTo>
                  <a:lnTo>
                    <a:pt x="4087" y="5446"/>
                  </a:lnTo>
                  <a:lnTo>
                    <a:pt x="4073" y="5445"/>
                  </a:lnTo>
                  <a:lnTo>
                    <a:pt x="4060" y="5444"/>
                  </a:lnTo>
                  <a:lnTo>
                    <a:pt x="4046" y="5443"/>
                  </a:lnTo>
                  <a:lnTo>
                    <a:pt x="4046" y="5443"/>
                  </a:lnTo>
                  <a:lnTo>
                    <a:pt x="4032" y="5444"/>
                  </a:lnTo>
                  <a:lnTo>
                    <a:pt x="4018" y="5445"/>
                  </a:lnTo>
                  <a:lnTo>
                    <a:pt x="4006" y="5446"/>
                  </a:lnTo>
                  <a:lnTo>
                    <a:pt x="3992" y="5449"/>
                  </a:lnTo>
                  <a:lnTo>
                    <a:pt x="3979" y="5451"/>
                  </a:lnTo>
                  <a:lnTo>
                    <a:pt x="3967" y="5455"/>
                  </a:lnTo>
                  <a:lnTo>
                    <a:pt x="3954" y="5459"/>
                  </a:lnTo>
                  <a:lnTo>
                    <a:pt x="3942" y="5464"/>
                  </a:lnTo>
                  <a:lnTo>
                    <a:pt x="3930" y="5469"/>
                  </a:lnTo>
                  <a:lnTo>
                    <a:pt x="3918" y="5475"/>
                  </a:lnTo>
                  <a:lnTo>
                    <a:pt x="3896" y="5489"/>
                  </a:lnTo>
                  <a:lnTo>
                    <a:pt x="3876" y="5504"/>
                  </a:lnTo>
                  <a:lnTo>
                    <a:pt x="3857" y="5522"/>
                  </a:lnTo>
                  <a:lnTo>
                    <a:pt x="3839" y="5541"/>
                  </a:lnTo>
                  <a:lnTo>
                    <a:pt x="3824" y="5561"/>
                  </a:lnTo>
                  <a:lnTo>
                    <a:pt x="3811" y="5583"/>
                  </a:lnTo>
                  <a:lnTo>
                    <a:pt x="3804" y="5594"/>
                  </a:lnTo>
                  <a:lnTo>
                    <a:pt x="3799" y="5607"/>
                  </a:lnTo>
                  <a:lnTo>
                    <a:pt x="3795" y="5619"/>
                  </a:lnTo>
                  <a:lnTo>
                    <a:pt x="3791" y="5631"/>
                  </a:lnTo>
                  <a:lnTo>
                    <a:pt x="3786" y="5644"/>
                  </a:lnTo>
                  <a:lnTo>
                    <a:pt x="3783" y="5657"/>
                  </a:lnTo>
                  <a:lnTo>
                    <a:pt x="3781" y="5670"/>
                  </a:lnTo>
                  <a:lnTo>
                    <a:pt x="3780" y="5684"/>
                  </a:lnTo>
                  <a:lnTo>
                    <a:pt x="3779" y="5697"/>
                  </a:lnTo>
                  <a:lnTo>
                    <a:pt x="3778" y="5710"/>
                  </a:lnTo>
                  <a:lnTo>
                    <a:pt x="3778" y="5710"/>
                  </a:lnTo>
                  <a:lnTo>
                    <a:pt x="3779" y="5725"/>
                  </a:lnTo>
                  <a:lnTo>
                    <a:pt x="3780" y="5738"/>
                  </a:lnTo>
                  <a:lnTo>
                    <a:pt x="3781" y="5752"/>
                  </a:lnTo>
                  <a:lnTo>
                    <a:pt x="3783" y="5765"/>
                  </a:lnTo>
                  <a:lnTo>
                    <a:pt x="3786" y="5778"/>
                  </a:lnTo>
                  <a:lnTo>
                    <a:pt x="3791" y="5791"/>
                  </a:lnTo>
                  <a:lnTo>
                    <a:pt x="3795" y="5803"/>
                  </a:lnTo>
                  <a:lnTo>
                    <a:pt x="3799" y="5815"/>
                  </a:lnTo>
                  <a:lnTo>
                    <a:pt x="3804" y="5826"/>
                  </a:lnTo>
                  <a:lnTo>
                    <a:pt x="3811" y="5838"/>
                  </a:lnTo>
                  <a:lnTo>
                    <a:pt x="3824" y="5860"/>
                  </a:lnTo>
                  <a:lnTo>
                    <a:pt x="3839" y="5881"/>
                  </a:lnTo>
                  <a:lnTo>
                    <a:pt x="3857" y="5900"/>
                  </a:lnTo>
                  <a:lnTo>
                    <a:pt x="3876" y="5917"/>
                  </a:lnTo>
                  <a:lnTo>
                    <a:pt x="3896" y="5933"/>
                  </a:lnTo>
                  <a:lnTo>
                    <a:pt x="3918" y="5947"/>
                  </a:lnTo>
                  <a:lnTo>
                    <a:pt x="3930" y="5952"/>
                  </a:lnTo>
                  <a:lnTo>
                    <a:pt x="3942" y="5957"/>
                  </a:lnTo>
                  <a:lnTo>
                    <a:pt x="3954" y="5962"/>
                  </a:lnTo>
                  <a:lnTo>
                    <a:pt x="3967" y="5967"/>
                  </a:lnTo>
                  <a:lnTo>
                    <a:pt x="3979" y="5970"/>
                  </a:lnTo>
                  <a:lnTo>
                    <a:pt x="3992" y="5973"/>
                  </a:lnTo>
                  <a:lnTo>
                    <a:pt x="4006" y="5976"/>
                  </a:lnTo>
                  <a:lnTo>
                    <a:pt x="4018" y="5977"/>
                  </a:lnTo>
                  <a:lnTo>
                    <a:pt x="4032" y="5978"/>
                  </a:lnTo>
                  <a:lnTo>
                    <a:pt x="4046" y="5978"/>
                  </a:lnTo>
                  <a:lnTo>
                    <a:pt x="4046" y="5978"/>
                  </a:lnTo>
                  <a:lnTo>
                    <a:pt x="4060" y="5978"/>
                  </a:lnTo>
                  <a:lnTo>
                    <a:pt x="4073" y="5977"/>
                  </a:lnTo>
                  <a:lnTo>
                    <a:pt x="4087" y="5976"/>
                  </a:lnTo>
                  <a:lnTo>
                    <a:pt x="4101" y="5973"/>
                  </a:lnTo>
                  <a:lnTo>
                    <a:pt x="4113" y="5970"/>
                  </a:lnTo>
                  <a:lnTo>
                    <a:pt x="4126" y="5967"/>
                  </a:lnTo>
                  <a:lnTo>
                    <a:pt x="4139" y="5962"/>
                  </a:lnTo>
                  <a:lnTo>
                    <a:pt x="4150" y="5957"/>
                  </a:lnTo>
                  <a:lnTo>
                    <a:pt x="4162" y="5952"/>
                  </a:lnTo>
                  <a:lnTo>
                    <a:pt x="4173" y="5947"/>
                  </a:lnTo>
                  <a:lnTo>
                    <a:pt x="4196" y="5933"/>
                  </a:lnTo>
                  <a:lnTo>
                    <a:pt x="4217" y="5917"/>
                  </a:lnTo>
                  <a:lnTo>
                    <a:pt x="4236" y="5900"/>
                  </a:lnTo>
                  <a:lnTo>
                    <a:pt x="4252" y="5881"/>
                  </a:lnTo>
                  <a:lnTo>
                    <a:pt x="4268" y="5860"/>
                  </a:lnTo>
                  <a:lnTo>
                    <a:pt x="4282" y="5838"/>
                  </a:lnTo>
                  <a:lnTo>
                    <a:pt x="4287" y="5826"/>
                  </a:lnTo>
                  <a:lnTo>
                    <a:pt x="4293" y="5815"/>
                  </a:lnTo>
                  <a:lnTo>
                    <a:pt x="4298" y="5803"/>
                  </a:lnTo>
                  <a:lnTo>
                    <a:pt x="4302" y="5791"/>
                  </a:lnTo>
                  <a:lnTo>
                    <a:pt x="4305" y="5778"/>
                  </a:lnTo>
                  <a:lnTo>
                    <a:pt x="4308" y="5765"/>
                  </a:lnTo>
                  <a:lnTo>
                    <a:pt x="4312" y="5752"/>
                  </a:lnTo>
                  <a:lnTo>
                    <a:pt x="4313" y="5738"/>
                  </a:lnTo>
                  <a:lnTo>
                    <a:pt x="4314" y="5725"/>
                  </a:lnTo>
                  <a:lnTo>
                    <a:pt x="4314" y="5710"/>
                  </a:lnTo>
                  <a:lnTo>
                    <a:pt x="4314" y="5710"/>
                  </a:lnTo>
                  <a:close/>
                  <a:moveTo>
                    <a:pt x="5744" y="3261"/>
                  </a:moveTo>
                  <a:lnTo>
                    <a:pt x="5744" y="3261"/>
                  </a:lnTo>
                  <a:lnTo>
                    <a:pt x="5744" y="3275"/>
                  </a:lnTo>
                  <a:lnTo>
                    <a:pt x="5746" y="3289"/>
                  </a:lnTo>
                  <a:lnTo>
                    <a:pt x="5748" y="3302"/>
                  </a:lnTo>
                  <a:lnTo>
                    <a:pt x="5750" y="3315"/>
                  </a:lnTo>
                  <a:lnTo>
                    <a:pt x="5753" y="3329"/>
                  </a:lnTo>
                  <a:lnTo>
                    <a:pt x="5756" y="3341"/>
                  </a:lnTo>
                  <a:lnTo>
                    <a:pt x="5760" y="3353"/>
                  </a:lnTo>
                  <a:lnTo>
                    <a:pt x="5766" y="3366"/>
                  </a:lnTo>
                  <a:lnTo>
                    <a:pt x="5771" y="3377"/>
                  </a:lnTo>
                  <a:lnTo>
                    <a:pt x="5777" y="3389"/>
                  </a:lnTo>
                  <a:lnTo>
                    <a:pt x="5790" y="3411"/>
                  </a:lnTo>
                  <a:lnTo>
                    <a:pt x="5806" y="3432"/>
                  </a:lnTo>
                  <a:lnTo>
                    <a:pt x="5823" y="3451"/>
                  </a:lnTo>
                  <a:lnTo>
                    <a:pt x="5841" y="3468"/>
                  </a:lnTo>
                  <a:lnTo>
                    <a:pt x="5863" y="3484"/>
                  </a:lnTo>
                  <a:lnTo>
                    <a:pt x="5885" y="3497"/>
                  </a:lnTo>
                  <a:lnTo>
                    <a:pt x="5896" y="3503"/>
                  </a:lnTo>
                  <a:lnTo>
                    <a:pt x="5908" y="3508"/>
                  </a:lnTo>
                  <a:lnTo>
                    <a:pt x="5921" y="3513"/>
                  </a:lnTo>
                  <a:lnTo>
                    <a:pt x="5932" y="3517"/>
                  </a:lnTo>
                  <a:lnTo>
                    <a:pt x="5945" y="3521"/>
                  </a:lnTo>
                  <a:lnTo>
                    <a:pt x="5959" y="3524"/>
                  </a:lnTo>
                  <a:lnTo>
                    <a:pt x="5971" y="3526"/>
                  </a:lnTo>
                  <a:lnTo>
                    <a:pt x="5985" y="3528"/>
                  </a:lnTo>
                  <a:lnTo>
                    <a:pt x="5999" y="3529"/>
                  </a:lnTo>
                  <a:lnTo>
                    <a:pt x="6012" y="3529"/>
                  </a:lnTo>
                  <a:lnTo>
                    <a:pt x="6012" y="3529"/>
                  </a:lnTo>
                  <a:lnTo>
                    <a:pt x="6026" y="3529"/>
                  </a:lnTo>
                  <a:lnTo>
                    <a:pt x="6040" y="3528"/>
                  </a:lnTo>
                  <a:lnTo>
                    <a:pt x="6053" y="3526"/>
                  </a:lnTo>
                  <a:lnTo>
                    <a:pt x="6066" y="3524"/>
                  </a:lnTo>
                  <a:lnTo>
                    <a:pt x="6079" y="3521"/>
                  </a:lnTo>
                  <a:lnTo>
                    <a:pt x="6091" y="3517"/>
                  </a:lnTo>
                  <a:lnTo>
                    <a:pt x="6104" y="3513"/>
                  </a:lnTo>
                  <a:lnTo>
                    <a:pt x="6117" y="3508"/>
                  </a:lnTo>
                  <a:lnTo>
                    <a:pt x="6128" y="3503"/>
                  </a:lnTo>
                  <a:lnTo>
                    <a:pt x="6140" y="3497"/>
                  </a:lnTo>
                  <a:lnTo>
                    <a:pt x="6162" y="3484"/>
                  </a:lnTo>
                  <a:lnTo>
                    <a:pt x="6182" y="3468"/>
                  </a:lnTo>
                  <a:lnTo>
                    <a:pt x="6201" y="3451"/>
                  </a:lnTo>
                  <a:lnTo>
                    <a:pt x="6219" y="3432"/>
                  </a:lnTo>
                  <a:lnTo>
                    <a:pt x="6234" y="3411"/>
                  </a:lnTo>
                  <a:lnTo>
                    <a:pt x="6247" y="3389"/>
                  </a:lnTo>
                  <a:lnTo>
                    <a:pt x="6254" y="3377"/>
                  </a:lnTo>
                  <a:lnTo>
                    <a:pt x="6259" y="3366"/>
                  </a:lnTo>
                  <a:lnTo>
                    <a:pt x="6263" y="3353"/>
                  </a:lnTo>
                  <a:lnTo>
                    <a:pt x="6267" y="3341"/>
                  </a:lnTo>
                  <a:lnTo>
                    <a:pt x="6272" y="3329"/>
                  </a:lnTo>
                  <a:lnTo>
                    <a:pt x="6275" y="3315"/>
                  </a:lnTo>
                  <a:lnTo>
                    <a:pt x="6277" y="3302"/>
                  </a:lnTo>
                  <a:lnTo>
                    <a:pt x="6279" y="3289"/>
                  </a:lnTo>
                  <a:lnTo>
                    <a:pt x="6280" y="3275"/>
                  </a:lnTo>
                  <a:lnTo>
                    <a:pt x="6280" y="3261"/>
                  </a:lnTo>
                  <a:lnTo>
                    <a:pt x="6280" y="3261"/>
                  </a:lnTo>
                  <a:lnTo>
                    <a:pt x="6280" y="3248"/>
                  </a:lnTo>
                  <a:lnTo>
                    <a:pt x="6279" y="3234"/>
                  </a:lnTo>
                  <a:lnTo>
                    <a:pt x="6277" y="3221"/>
                  </a:lnTo>
                  <a:lnTo>
                    <a:pt x="6275" y="3207"/>
                  </a:lnTo>
                  <a:lnTo>
                    <a:pt x="6272" y="3195"/>
                  </a:lnTo>
                  <a:lnTo>
                    <a:pt x="6267" y="3182"/>
                  </a:lnTo>
                  <a:lnTo>
                    <a:pt x="6263" y="3170"/>
                  </a:lnTo>
                  <a:lnTo>
                    <a:pt x="6259" y="3157"/>
                  </a:lnTo>
                  <a:lnTo>
                    <a:pt x="6254" y="3145"/>
                  </a:lnTo>
                  <a:lnTo>
                    <a:pt x="6247" y="3134"/>
                  </a:lnTo>
                  <a:lnTo>
                    <a:pt x="6234" y="3112"/>
                  </a:lnTo>
                  <a:lnTo>
                    <a:pt x="6219" y="3092"/>
                  </a:lnTo>
                  <a:lnTo>
                    <a:pt x="6201" y="3073"/>
                  </a:lnTo>
                  <a:lnTo>
                    <a:pt x="6182" y="3055"/>
                  </a:lnTo>
                  <a:lnTo>
                    <a:pt x="6162" y="3040"/>
                  </a:lnTo>
                  <a:lnTo>
                    <a:pt x="6140" y="3026"/>
                  </a:lnTo>
                  <a:lnTo>
                    <a:pt x="6128" y="3020"/>
                  </a:lnTo>
                  <a:lnTo>
                    <a:pt x="6117" y="3015"/>
                  </a:lnTo>
                  <a:lnTo>
                    <a:pt x="6104" y="3010"/>
                  </a:lnTo>
                  <a:lnTo>
                    <a:pt x="6091" y="3006"/>
                  </a:lnTo>
                  <a:lnTo>
                    <a:pt x="6079" y="3002"/>
                  </a:lnTo>
                  <a:lnTo>
                    <a:pt x="6066" y="2999"/>
                  </a:lnTo>
                  <a:lnTo>
                    <a:pt x="6053" y="2997"/>
                  </a:lnTo>
                  <a:lnTo>
                    <a:pt x="6040" y="2996"/>
                  </a:lnTo>
                  <a:lnTo>
                    <a:pt x="6026" y="2995"/>
                  </a:lnTo>
                  <a:lnTo>
                    <a:pt x="6012" y="2993"/>
                  </a:lnTo>
                  <a:lnTo>
                    <a:pt x="6012" y="2993"/>
                  </a:lnTo>
                  <a:lnTo>
                    <a:pt x="5999" y="2995"/>
                  </a:lnTo>
                  <a:lnTo>
                    <a:pt x="5985" y="2996"/>
                  </a:lnTo>
                  <a:lnTo>
                    <a:pt x="5971" y="2997"/>
                  </a:lnTo>
                  <a:lnTo>
                    <a:pt x="5959" y="2999"/>
                  </a:lnTo>
                  <a:lnTo>
                    <a:pt x="5945" y="3002"/>
                  </a:lnTo>
                  <a:lnTo>
                    <a:pt x="5932" y="3006"/>
                  </a:lnTo>
                  <a:lnTo>
                    <a:pt x="5921" y="3010"/>
                  </a:lnTo>
                  <a:lnTo>
                    <a:pt x="5908" y="3015"/>
                  </a:lnTo>
                  <a:lnTo>
                    <a:pt x="5896" y="3020"/>
                  </a:lnTo>
                  <a:lnTo>
                    <a:pt x="5885" y="3026"/>
                  </a:lnTo>
                  <a:lnTo>
                    <a:pt x="5863" y="3040"/>
                  </a:lnTo>
                  <a:lnTo>
                    <a:pt x="5841" y="3055"/>
                  </a:lnTo>
                  <a:lnTo>
                    <a:pt x="5823" y="3073"/>
                  </a:lnTo>
                  <a:lnTo>
                    <a:pt x="5806" y="3092"/>
                  </a:lnTo>
                  <a:lnTo>
                    <a:pt x="5790" y="3112"/>
                  </a:lnTo>
                  <a:lnTo>
                    <a:pt x="5777" y="3134"/>
                  </a:lnTo>
                  <a:lnTo>
                    <a:pt x="5771" y="3145"/>
                  </a:lnTo>
                  <a:lnTo>
                    <a:pt x="5766" y="3157"/>
                  </a:lnTo>
                  <a:lnTo>
                    <a:pt x="5760" y="3170"/>
                  </a:lnTo>
                  <a:lnTo>
                    <a:pt x="5756" y="3182"/>
                  </a:lnTo>
                  <a:lnTo>
                    <a:pt x="5753" y="3195"/>
                  </a:lnTo>
                  <a:lnTo>
                    <a:pt x="5750" y="3207"/>
                  </a:lnTo>
                  <a:lnTo>
                    <a:pt x="5748" y="3221"/>
                  </a:lnTo>
                  <a:lnTo>
                    <a:pt x="5746" y="3234"/>
                  </a:lnTo>
                  <a:lnTo>
                    <a:pt x="5744" y="3248"/>
                  </a:lnTo>
                  <a:lnTo>
                    <a:pt x="5744" y="3261"/>
                  </a:lnTo>
                  <a:lnTo>
                    <a:pt x="5744" y="3261"/>
                  </a:lnTo>
                  <a:close/>
                  <a:moveTo>
                    <a:pt x="1417" y="2771"/>
                  </a:moveTo>
                  <a:lnTo>
                    <a:pt x="975" y="2330"/>
                  </a:lnTo>
                  <a:lnTo>
                    <a:pt x="975" y="2330"/>
                  </a:lnTo>
                  <a:lnTo>
                    <a:pt x="965" y="2342"/>
                  </a:lnTo>
                  <a:lnTo>
                    <a:pt x="955" y="2354"/>
                  </a:lnTo>
                  <a:lnTo>
                    <a:pt x="946" y="2366"/>
                  </a:lnTo>
                  <a:lnTo>
                    <a:pt x="937" y="2380"/>
                  </a:lnTo>
                  <a:lnTo>
                    <a:pt x="930" y="2393"/>
                  </a:lnTo>
                  <a:lnTo>
                    <a:pt x="923" y="2406"/>
                  </a:lnTo>
                  <a:lnTo>
                    <a:pt x="916" y="2420"/>
                  </a:lnTo>
                  <a:lnTo>
                    <a:pt x="910" y="2434"/>
                  </a:lnTo>
                  <a:lnTo>
                    <a:pt x="906" y="2448"/>
                  </a:lnTo>
                  <a:lnTo>
                    <a:pt x="900" y="2462"/>
                  </a:lnTo>
                  <a:lnTo>
                    <a:pt x="897" y="2477"/>
                  </a:lnTo>
                  <a:lnTo>
                    <a:pt x="894" y="2492"/>
                  </a:lnTo>
                  <a:lnTo>
                    <a:pt x="892" y="2506"/>
                  </a:lnTo>
                  <a:lnTo>
                    <a:pt x="891" y="2521"/>
                  </a:lnTo>
                  <a:lnTo>
                    <a:pt x="890" y="2536"/>
                  </a:lnTo>
                  <a:lnTo>
                    <a:pt x="890" y="2551"/>
                  </a:lnTo>
                  <a:lnTo>
                    <a:pt x="891" y="2565"/>
                  </a:lnTo>
                  <a:lnTo>
                    <a:pt x="892" y="2581"/>
                  </a:lnTo>
                  <a:lnTo>
                    <a:pt x="894" y="2596"/>
                  </a:lnTo>
                  <a:lnTo>
                    <a:pt x="896" y="2610"/>
                  </a:lnTo>
                  <a:lnTo>
                    <a:pt x="900" y="2624"/>
                  </a:lnTo>
                  <a:lnTo>
                    <a:pt x="904" y="2639"/>
                  </a:lnTo>
                  <a:lnTo>
                    <a:pt x="909" y="2653"/>
                  </a:lnTo>
                  <a:lnTo>
                    <a:pt x="914" y="2668"/>
                  </a:lnTo>
                  <a:lnTo>
                    <a:pt x="921" y="2681"/>
                  </a:lnTo>
                  <a:lnTo>
                    <a:pt x="928" y="2695"/>
                  </a:lnTo>
                  <a:lnTo>
                    <a:pt x="935" y="2708"/>
                  </a:lnTo>
                  <a:lnTo>
                    <a:pt x="944" y="2721"/>
                  </a:lnTo>
                  <a:lnTo>
                    <a:pt x="952" y="2734"/>
                  </a:lnTo>
                  <a:lnTo>
                    <a:pt x="963" y="2746"/>
                  </a:lnTo>
                  <a:lnTo>
                    <a:pt x="972" y="2757"/>
                  </a:lnTo>
                  <a:lnTo>
                    <a:pt x="984" y="2769"/>
                  </a:lnTo>
                  <a:lnTo>
                    <a:pt x="984" y="2769"/>
                  </a:lnTo>
                  <a:lnTo>
                    <a:pt x="995" y="2779"/>
                  </a:lnTo>
                  <a:lnTo>
                    <a:pt x="1007" y="2790"/>
                  </a:lnTo>
                  <a:lnTo>
                    <a:pt x="1020" y="2799"/>
                  </a:lnTo>
                  <a:lnTo>
                    <a:pt x="1032" y="2808"/>
                  </a:lnTo>
                  <a:lnTo>
                    <a:pt x="1045" y="2815"/>
                  </a:lnTo>
                  <a:lnTo>
                    <a:pt x="1059" y="2823"/>
                  </a:lnTo>
                  <a:lnTo>
                    <a:pt x="1071" y="2829"/>
                  </a:lnTo>
                  <a:lnTo>
                    <a:pt x="1085" y="2835"/>
                  </a:lnTo>
                  <a:lnTo>
                    <a:pt x="1099" y="2841"/>
                  </a:lnTo>
                  <a:lnTo>
                    <a:pt x="1113" y="2845"/>
                  </a:lnTo>
                  <a:lnTo>
                    <a:pt x="1127" y="2849"/>
                  </a:lnTo>
                  <a:lnTo>
                    <a:pt x="1142" y="2852"/>
                  </a:lnTo>
                  <a:lnTo>
                    <a:pt x="1157" y="2854"/>
                  </a:lnTo>
                  <a:lnTo>
                    <a:pt x="1171" y="2856"/>
                  </a:lnTo>
                  <a:lnTo>
                    <a:pt x="1185" y="2857"/>
                  </a:lnTo>
                  <a:lnTo>
                    <a:pt x="1200" y="2857"/>
                  </a:lnTo>
                  <a:lnTo>
                    <a:pt x="1215" y="2857"/>
                  </a:lnTo>
                  <a:lnTo>
                    <a:pt x="1229" y="2856"/>
                  </a:lnTo>
                  <a:lnTo>
                    <a:pt x="1244" y="2854"/>
                  </a:lnTo>
                  <a:lnTo>
                    <a:pt x="1259" y="2852"/>
                  </a:lnTo>
                  <a:lnTo>
                    <a:pt x="1273" y="2849"/>
                  </a:lnTo>
                  <a:lnTo>
                    <a:pt x="1287" y="2845"/>
                  </a:lnTo>
                  <a:lnTo>
                    <a:pt x="1301" y="2841"/>
                  </a:lnTo>
                  <a:lnTo>
                    <a:pt x="1315" y="2836"/>
                  </a:lnTo>
                  <a:lnTo>
                    <a:pt x="1329" y="2830"/>
                  </a:lnTo>
                  <a:lnTo>
                    <a:pt x="1342" y="2824"/>
                  </a:lnTo>
                  <a:lnTo>
                    <a:pt x="1356" y="2816"/>
                  </a:lnTo>
                  <a:lnTo>
                    <a:pt x="1369" y="2809"/>
                  </a:lnTo>
                  <a:lnTo>
                    <a:pt x="1381" y="2801"/>
                  </a:lnTo>
                  <a:lnTo>
                    <a:pt x="1394" y="2791"/>
                  </a:lnTo>
                  <a:lnTo>
                    <a:pt x="1406" y="2782"/>
                  </a:lnTo>
                  <a:lnTo>
                    <a:pt x="1417" y="2771"/>
                  </a:lnTo>
                  <a:lnTo>
                    <a:pt x="1417" y="2771"/>
                  </a:lnTo>
                  <a:close/>
                  <a:moveTo>
                    <a:pt x="3281" y="1486"/>
                  </a:moveTo>
                  <a:lnTo>
                    <a:pt x="3281" y="1486"/>
                  </a:lnTo>
                  <a:lnTo>
                    <a:pt x="3268" y="1487"/>
                  </a:lnTo>
                  <a:lnTo>
                    <a:pt x="3254" y="1488"/>
                  </a:lnTo>
                  <a:lnTo>
                    <a:pt x="3240" y="1489"/>
                  </a:lnTo>
                  <a:lnTo>
                    <a:pt x="3228" y="1491"/>
                  </a:lnTo>
                  <a:lnTo>
                    <a:pt x="3214" y="1494"/>
                  </a:lnTo>
                  <a:lnTo>
                    <a:pt x="3201" y="1498"/>
                  </a:lnTo>
                  <a:lnTo>
                    <a:pt x="3189" y="1503"/>
                  </a:lnTo>
                  <a:lnTo>
                    <a:pt x="3177" y="1507"/>
                  </a:lnTo>
                  <a:lnTo>
                    <a:pt x="3165" y="1512"/>
                  </a:lnTo>
                  <a:lnTo>
                    <a:pt x="3154" y="1519"/>
                  </a:lnTo>
                  <a:lnTo>
                    <a:pt x="3132" y="1532"/>
                  </a:lnTo>
                  <a:lnTo>
                    <a:pt x="3111" y="1547"/>
                  </a:lnTo>
                  <a:lnTo>
                    <a:pt x="3092" y="1565"/>
                  </a:lnTo>
                  <a:lnTo>
                    <a:pt x="3075" y="1584"/>
                  </a:lnTo>
                  <a:lnTo>
                    <a:pt x="3059" y="1604"/>
                  </a:lnTo>
                  <a:lnTo>
                    <a:pt x="3045" y="1626"/>
                  </a:lnTo>
                  <a:lnTo>
                    <a:pt x="3040" y="1638"/>
                  </a:lnTo>
                  <a:lnTo>
                    <a:pt x="3035" y="1650"/>
                  </a:lnTo>
                  <a:lnTo>
                    <a:pt x="3029" y="1662"/>
                  </a:lnTo>
                  <a:lnTo>
                    <a:pt x="3025" y="1675"/>
                  </a:lnTo>
                  <a:lnTo>
                    <a:pt x="3022" y="1687"/>
                  </a:lnTo>
                  <a:lnTo>
                    <a:pt x="3019" y="1700"/>
                  </a:lnTo>
                  <a:lnTo>
                    <a:pt x="3017" y="1714"/>
                  </a:lnTo>
                  <a:lnTo>
                    <a:pt x="3015" y="1726"/>
                  </a:lnTo>
                  <a:lnTo>
                    <a:pt x="3014" y="1740"/>
                  </a:lnTo>
                  <a:lnTo>
                    <a:pt x="3014" y="1754"/>
                  </a:lnTo>
                  <a:lnTo>
                    <a:pt x="3014" y="1754"/>
                  </a:lnTo>
                  <a:lnTo>
                    <a:pt x="3014" y="1767"/>
                  </a:lnTo>
                  <a:lnTo>
                    <a:pt x="3015" y="1781"/>
                  </a:lnTo>
                  <a:lnTo>
                    <a:pt x="3017" y="1795"/>
                  </a:lnTo>
                  <a:lnTo>
                    <a:pt x="3019" y="1807"/>
                  </a:lnTo>
                  <a:lnTo>
                    <a:pt x="3022" y="1821"/>
                  </a:lnTo>
                  <a:lnTo>
                    <a:pt x="3025" y="1834"/>
                  </a:lnTo>
                  <a:lnTo>
                    <a:pt x="3029" y="1846"/>
                  </a:lnTo>
                  <a:lnTo>
                    <a:pt x="3035" y="1858"/>
                  </a:lnTo>
                  <a:lnTo>
                    <a:pt x="3040" y="1870"/>
                  </a:lnTo>
                  <a:lnTo>
                    <a:pt x="3045" y="1881"/>
                  </a:lnTo>
                  <a:lnTo>
                    <a:pt x="3059" y="1903"/>
                  </a:lnTo>
                  <a:lnTo>
                    <a:pt x="3075" y="1924"/>
                  </a:lnTo>
                  <a:lnTo>
                    <a:pt x="3092" y="1943"/>
                  </a:lnTo>
                  <a:lnTo>
                    <a:pt x="3111" y="1960"/>
                  </a:lnTo>
                  <a:lnTo>
                    <a:pt x="3132" y="1976"/>
                  </a:lnTo>
                  <a:lnTo>
                    <a:pt x="3154" y="1990"/>
                  </a:lnTo>
                  <a:lnTo>
                    <a:pt x="3165" y="1995"/>
                  </a:lnTo>
                  <a:lnTo>
                    <a:pt x="3177" y="2000"/>
                  </a:lnTo>
                  <a:lnTo>
                    <a:pt x="3189" y="2006"/>
                  </a:lnTo>
                  <a:lnTo>
                    <a:pt x="3201" y="2010"/>
                  </a:lnTo>
                  <a:lnTo>
                    <a:pt x="3214" y="2013"/>
                  </a:lnTo>
                  <a:lnTo>
                    <a:pt x="3228" y="2016"/>
                  </a:lnTo>
                  <a:lnTo>
                    <a:pt x="3240" y="2018"/>
                  </a:lnTo>
                  <a:lnTo>
                    <a:pt x="3254" y="2020"/>
                  </a:lnTo>
                  <a:lnTo>
                    <a:pt x="3268" y="2021"/>
                  </a:lnTo>
                  <a:lnTo>
                    <a:pt x="3281" y="2021"/>
                  </a:lnTo>
                  <a:lnTo>
                    <a:pt x="3281" y="2021"/>
                  </a:lnTo>
                  <a:lnTo>
                    <a:pt x="3295" y="2021"/>
                  </a:lnTo>
                  <a:lnTo>
                    <a:pt x="3309" y="2020"/>
                  </a:lnTo>
                  <a:lnTo>
                    <a:pt x="3321" y="2018"/>
                  </a:lnTo>
                  <a:lnTo>
                    <a:pt x="3335" y="2016"/>
                  </a:lnTo>
                  <a:lnTo>
                    <a:pt x="3348" y="2013"/>
                  </a:lnTo>
                  <a:lnTo>
                    <a:pt x="3360" y="2010"/>
                  </a:lnTo>
                  <a:lnTo>
                    <a:pt x="3373" y="2006"/>
                  </a:lnTo>
                  <a:lnTo>
                    <a:pt x="3385" y="2000"/>
                  </a:lnTo>
                  <a:lnTo>
                    <a:pt x="3397" y="1995"/>
                  </a:lnTo>
                  <a:lnTo>
                    <a:pt x="3409" y="1990"/>
                  </a:lnTo>
                  <a:lnTo>
                    <a:pt x="3431" y="1976"/>
                  </a:lnTo>
                  <a:lnTo>
                    <a:pt x="3451" y="1960"/>
                  </a:lnTo>
                  <a:lnTo>
                    <a:pt x="3470" y="1943"/>
                  </a:lnTo>
                  <a:lnTo>
                    <a:pt x="3488" y="1924"/>
                  </a:lnTo>
                  <a:lnTo>
                    <a:pt x="3503" y="1903"/>
                  </a:lnTo>
                  <a:lnTo>
                    <a:pt x="3516" y="1881"/>
                  </a:lnTo>
                  <a:lnTo>
                    <a:pt x="3523" y="1870"/>
                  </a:lnTo>
                  <a:lnTo>
                    <a:pt x="3528" y="1858"/>
                  </a:lnTo>
                  <a:lnTo>
                    <a:pt x="3532" y="1846"/>
                  </a:lnTo>
                  <a:lnTo>
                    <a:pt x="3537" y="1834"/>
                  </a:lnTo>
                  <a:lnTo>
                    <a:pt x="3541" y="1821"/>
                  </a:lnTo>
                  <a:lnTo>
                    <a:pt x="3544" y="1807"/>
                  </a:lnTo>
                  <a:lnTo>
                    <a:pt x="3546" y="1795"/>
                  </a:lnTo>
                  <a:lnTo>
                    <a:pt x="3547" y="1781"/>
                  </a:lnTo>
                  <a:lnTo>
                    <a:pt x="3548" y="1767"/>
                  </a:lnTo>
                  <a:lnTo>
                    <a:pt x="3549" y="1754"/>
                  </a:lnTo>
                  <a:lnTo>
                    <a:pt x="3549" y="1754"/>
                  </a:lnTo>
                  <a:lnTo>
                    <a:pt x="3548" y="1740"/>
                  </a:lnTo>
                  <a:lnTo>
                    <a:pt x="3547" y="1726"/>
                  </a:lnTo>
                  <a:lnTo>
                    <a:pt x="3546" y="1714"/>
                  </a:lnTo>
                  <a:lnTo>
                    <a:pt x="3544" y="1700"/>
                  </a:lnTo>
                  <a:lnTo>
                    <a:pt x="3541" y="1687"/>
                  </a:lnTo>
                  <a:lnTo>
                    <a:pt x="3537" y="1675"/>
                  </a:lnTo>
                  <a:lnTo>
                    <a:pt x="3532" y="1662"/>
                  </a:lnTo>
                  <a:lnTo>
                    <a:pt x="3528" y="1650"/>
                  </a:lnTo>
                  <a:lnTo>
                    <a:pt x="3523" y="1638"/>
                  </a:lnTo>
                  <a:lnTo>
                    <a:pt x="3516" y="1626"/>
                  </a:lnTo>
                  <a:lnTo>
                    <a:pt x="3503" y="1604"/>
                  </a:lnTo>
                  <a:lnTo>
                    <a:pt x="3488" y="1584"/>
                  </a:lnTo>
                  <a:lnTo>
                    <a:pt x="3470" y="1565"/>
                  </a:lnTo>
                  <a:lnTo>
                    <a:pt x="3451" y="1547"/>
                  </a:lnTo>
                  <a:lnTo>
                    <a:pt x="3431" y="1532"/>
                  </a:lnTo>
                  <a:lnTo>
                    <a:pt x="3409" y="1519"/>
                  </a:lnTo>
                  <a:lnTo>
                    <a:pt x="3397" y="1512"/>
                  </a:lnTo>
                  <a:lnTo>
                    <a:pt x="3385" y="1507"/>
                  </a:lnTo>
                  <a:lnTo>
                    <a:pt x="3373" y="1503"/>
                  </a:lnTo>
                  <a:lnTo>
                    <a:pt x="3360" y="1498"/>
                  </a:lnTo>
                  <a:lnTo>
                    <a:pt x="3348" y="1494"/>
                  </a:lnTo>
                  <a:lnTo>
                    <a:pt x="3335" y="1491"/>
                  </a:lnTo>
                  <a:lnTo>
                    <a:pt x="3321" y="1489"/>
                  </a:lnTo>
                  <a:lnTo>
                    <a:pt x="3309" y="1488"/>
                  </a:lnTo>
                  <a:lnTo>
                    <a:pt x="3295" y="1487"/>
                  </a:lnTo>
                  <a:lnTo>
                    <a:pt x="3281" y="1486"/>
                  </a:lnTo>
                  <a:lnTo>
                    <a:pt x="3281" y="1486"/>
                  </a:lnTo>
                  <a:close/>
                  <a:moveTo>
                    <a:pt x="2179" y="864"/>
                  </a:moveTo>
                  <a:lnTo>
                    <a:pt x="2840" y="1525"/>
                  </a:lnTo>
                  <a:lnTo>
                    <a:pt x="2840" y="1525"/>
                  </a:lnTo>
                  <a:lnTo>
                    <a:pt x="2854" y="1498"/>
                  </a:lnTo>
                  <a:lnTo>
                    <a:pt x="2871" y="1472"/>
                  </a:lnTo>
                  <a:lnTo>
                    <a:pt x="2889" y="1448"/>
                  </a:lnTo>
                  <a:lnTo>
                    <a:pt x="2909" y="1425"/>
                  </a:lnTo>
                  <a:lnTo>
                    <a:pt x="2930" y="1403"/>
                  </a:lnTo>
                  <a:lnTo>
                    <a:pt x="2952" y="1381"/>
                  </a:lnTo>
                  <a:lnTo>
                    <a:pt x="2976" y="1361"/>
                  </a:lnTo>
                  <a:lnTo>
                    <a:pt x="3000" y="1343"/>
                  </a:lnTo>
                  <a:lnTo>
                    <a:pt x="3026" y="1327"/>
                  </a:lnTo>
                  <a:lnTo>
                    <a:pt x="3053" y="1312"/>
                  </a:lnTo>
                  <a:lnTo>
                    <a:pt x="3081" y="1299"/>
                  </a:lnTo>
                  <a:lnTo>
                    <a:pt x="3109" y="1288"/>
                  </a:lnTo>
                  <a:lnTo>
                    <a:pt x="3139" y="1277"/>
                  </a:lnTo>
                  <a:lnTo>
                    <a:pt x="3170" y="1270"/>
                  </a:lnTo>
                  <a:lnTo>
                    <a:pt x="3200" y="1263"/>
                  </a:lnTo>
                  <a:lnTo>
                    <a:pt x="3232" y="1259"/>
                  </a:lnTo>
                  <a:lnTo>
                    <a:pt x="3214" y="1241"/>
                  </a:lnTo>
                  <a:lnTo>
                    <a:pt x="3304" y="1152"/>
                  </a:lnTo>
                  <a:lnTo>
                    <a:pt x="2597" y="446"/>
                  </a:lnTo>
                  <a:lnTo>
                    <a:pt x="2179" y="864"/>
                  </a:lnTo>
                  <a:close/>
                  <a:moveTo>
                    <a:pt x="2197" y="3226"/>
                  </a:moveTo>
                  <a:lnTo>
                    <a:pt x="2738" y="1748"/>
                  </a:lnTo>
                  <a:lnTo>
                    <a:pt x="1993" y="1003"/>
                  </a:lnTo>
                  <a:lnTo>
                    <a:pt x="502" y="1531"/>
                  </a:lnTo>
                  <a:lnTo>
                    <a:pt x="2197" y="3226"/>
                  </a:lnTo>
                  <a:close/>
                  <a:moveTo>
                    <a:pt x="2988" y="163"/>
                  </a:moveTo>
                  <a:lnTo>
                    <a:pt x="3663" y="838"/>
                  </a:lnTo>
                  <a:lnTo>
                    <a:pt x="3825" y="676"/>
                  </a:lnTo>
                  <a:lnTo>
                    <a:pt x="3151" y="0"/>
                  </a:lnTo>
                  <a:lnTo>
                    <a:pt x="2988" y="163"/>
                  </a:lnTo>
                  <a:close/>
                  <a:moveTo>
                    <a:pt x="5774" y="7581"/>
                  </a:moveTo>
                  <a:lnTo>
                    <a:pt x="2319" y="7581"/>
                  </a:lnTo>
                  <a:lnTo>
                    <a:pt x="2319" y="7122"/>
                  </a:lnTo>
                  <a:lnTo>
                    <a:pt x="3467" y="6817"/>
                  </a:lnTo>
                  <a:lnTo>
                    <a:pt x="3467" y="6224"/>
                  </a:lnTo>
                  <a:lnTo>
                    <a:pt x="4600" y="6224"/>
                  </a:lnTo>
                  <a:lnTo>
                    <a:pt x="4600" y="6810"/>
                  </a:lnTo>
                  <a:lnTo>
                    <a:pt x="5774" y="7115"/>
                  </a:lnTo>
                  <a:lnTo>
                    <a:pt x="5774" y="7581"/>
                  </a:lnTo>
                  <a:close/>
                  <a:moveTo>
                    <a:pt x="3696" y="6757"/>
                  </a:moveTo>
                  <a:lnTo>
                    <a:pt x="3719" y="6751"/>
                  </a:lnTo>
                  <a:lnTo>
                    <a:pt x="4371" y="6755"/>
                  </a:lnTo>
                  <a:lnTo>
                    <a:pt x="4371" y="6453"/>
                  </a:lnTo>
                  <a:lnTo>
                    <a:pt x="3696" y="6453"/>
                  </a:lnTo>
                  <a:lnTo>
                    <a:pt x="3696" y="6757"/>
                  </a:lnTo>
                  <a:close/>
                  <a:moveTo>
                    <a:pt x="5544" y="7293"/>
                  </a:moveTo>
                  <a:lnTo>
                    <a:pt x="4344" y="6981"/>
                  </a:lnTo>
                  <a:lnTo>
                    <a:pt x="3748" y="6981"/>
                  </a:lnTo>
                  <a:lnTo>
                    <a:pt x="2549" y="7298"/>
                  </a:lnTo>
                  <a:lnTo>
                    <a:pt x="2549" y="7351"/>
                  </a:lnTo>
                  <a:lnTo>
                    <a:pt x="5544" y="7351"/>
                  </a:lnTo>
                  <a:lnTo>
                    <a:pt x="5544" y="729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sp>
        <p:nvSpPr>
          <p:cNvPr id="31" name="矩形 30"/>
          <p:cNvSpPr/>
          <p:nvPr/>
        </p:nvSpPr>
        <p:spPr>
          <a:xfrm>
            <a:off x="5249858" y="1352428"/>
            <a:ext cx="1979336" cy="460375"/>
          </a:xfrm>
          <a:prstGeom prst="rect">
            <a:avLst/>
          </a:prstGeom>
        </p:spPr>
        <p:txBody>
          <a:bodyPr wrap="square">
            <a:spAutoFit/>
          </a:bodyPr>
          <a:lstStyle/>
          <a:p>
            <a:pPr algn="just">
              <a:lnSpc>
                <a:spcPct val="150000"/>
              </a:lnSpc>
            </a:pPr>
            <a:r>
              <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职业道德素质</a:t>
            </a:r>
            <a:endPar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4" name="矩形 3"/>
          <p:cNvSpPr/>
          <p:nvPr/>
        </p:nvSpPr>
        <p:spPr>
          <a:xfrm>
            <a:off x="5249247" y="3279569"/>
            <a:ext cx="1979336" cy="460375"/>
          </a:xfrm>
          <a:prstGeom prst="rect">
            <a:avLst/>
          </a:prstGeom>
        </p:spPr>
        <p:txBody>
          <a:bodyPr wrap="square">
            <a:spAutoFit/>
          </a:bodyPr>
          <a:p>
            <a:pPr algn="just">
              <a:lnSpc>
                <a:spcPct val="150000"/>
              </a:lnSpc>
            </a:pPr>
            <a:r>
              <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创新素质</a:t>
            </a:r>
            <a:endPar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5" name="矩形 14"/>
          <p:cNvSpPr/>
          <p:nvPr/>
        </p:nvSpPr>
        <p:spPr>
          <a:xfrm>
            <a:off x="5249247" y="2395014"/>
            <a:ext cx="1979336" cy="460375"/>
          </a:xfrm>
          <a:prstGeom prst="rect">
            <a:avLst/>
          </a:prstGeom>
        </p:spPr>
        <p:txBody>
          <a:bodyPr wrap="square">
            <a:spAutoFit/>
          </a:bodyPr>
          <a:lstStyle/>
          <a:p>
            <a:pPr algn="just">
              <a:lnSpc>
                <a:spcPct val="150000"/>
              </a:lnSpc>
            </a:pPr>
            <a:r>
              <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专业技能素质</a:t>
            </a:r>
            <a:endPar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8" name="矩形 37"/>
          <p:cNvSpPr/>
          <p:nvPr/>
        </p:nvSpPr>
        <p:spPr>
          <a:xfrm>
            <a:off x="2307292" y="2341674"/>
            <a:ext cx="1979336" cy="460375"/>
          </a:xfrm>
          <a:prstGeom prst="rect">
            <a:avLst/>
          </a:prstGeom>
        </p:spPr>
        <p:txBody>
          <a:bodyPr wrap="square">
            <a:spAutoFit/>
          </a:bodyPr>
          <a:lstStyle/>
          <a:p>
            <a:pPr algn="just">
              <a:lnSpc>
                <a:spcPct val="150000"/>
              </a:lnSpc>
            </a:pPr>
            <a:r>
              <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科学文化素质</a:t>
            </a:r>
            <a:endPar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9" name="矩形 38"/>
          <p:cNvSpPr/>
          <p:nvPr/>
        </p:nvSpPr>
        <p:spPr>
          <a:xfrm>
            <a:off x="2307292" y="3257344"/>
            <a:ext cx="1979336" cy="460375"/>
          </a:xfrm>
          <a:prstGeom prst="rect">
            <a:avLst/>
          </a:prstGeom>
        </p:spPr>
        <p:txBody>
          <a:bodyPr wrap="square">
            <a:spAutoFit/>
          </a:bodyPr>
          <a:lstStyle/>
          <a:p>
            <a:pPr algn="just">
              <a:lnSpc>
                <a:spcPct val="150000"/>
              </a:lnSpc>
            </a:pPr>
            <a:r>
              <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身心素质</a:t>
            </a:r>
            <a:endPar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5" name="文本框 4"/>
          <p:cNvSpPr txBox="1"/>
          <p:nvPr/>
        </p:nvSpPr>
        <p:spPr>
          <a:xfrm>
            <a:off x="287020" y="635"/>
            <a:ext cx="3410585" cy="368300"/>
          </a:xfrm>
          <a:prstGeom prst="rect">
            <a:avLst/>
          </a:prstGeom>
          <a:noFill/>
        </p:spPr>
        <p:txBody>
          <a:bodyPr wrap="square" rtlCol="0">
            <a:spAutoFit/>
          </a:bodyPr>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二、职业对从业者的素质要求</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3034</Words>
  <Application>WPS 演示</Application>
  <PresentationFormat>宽屏</PresentationFormat>
  <Paragraphs>132</Paragraphs>
  <Slides>18</Slides>
  <Notes>16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Arial</vt:lpstr>
      <vt:lpstr>宋体</vt:lpstr>
      <vt:lpstr>Wingdings</vt:lpstr>
      <vt:lpstr>Calibri</vt:lpstr>
      <vt:lpstr>微软雅黑</vt:lpstr>
      <vt:lpstr>Arial Unicode MS</vt:lpstr>
      <vt:lpstr>等线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ming an</dc:creator>
  <cp:lastModifiedBy>编辑部</cp:lastModifiedBy>
  <cp:revision>15</cp:revision>
  <dcterms:created xsi:type="dcterms:W3CDTF">2020-05-04T07:40:00Z</dcterms:created>
  <dcterms:modified xsi:type="dcterms:W3CDTF">2021-03-16T05:34:50Z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y fmtid="{D5CDD505-2E9C-101B-9397-08002B2CF9AE}" pid="3" name="KSOTemplateUUID">
    <vt:lpwstr>v1.0_mb_Z7N89ncL/OFlQcdMMAcpTQ==</vt:lpwstr>
  </property>
</Properties>
</file>